
<file path=[Content_Types].xml><?xml version="1.0" encoding="utf-8"?>
<Types xmlns="http://schemas.openxmlformats.org/package/2006/content-types">
  <Default Extension="fntdata" ContentType="application/x-fontdata"/>
  <Default Extension="gif" ContentType="image/gif"/>
  <Default Extension="jpeg" ContentType="image/jpeg"/>
  <Default Extension="png" ContentType="image/png"/>
  <Default Extension="rels" ContentType="application/vnd.openxmlformats-package.relationships+xml"/>
  <Default Extension="wav" ContentType="audio/x-wav"/>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tags/tag1.xml" ContentType="application/vnd.openxmlformats-officedocument.presentationml.tags+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trictFirstAndLastChars="0" embedTrueTypeFonts="1" saveSubsetFonts="1" autoCompressPictures="0">
  <p:sldMasterIdLst>
    <p:sldMasterId id="2147483685" r:id="rId1"/>
    <p:sldMasterId id="2147483686" r:id="rId2"/>
  </p:sldMasterIdLst>
  <p:notesMasterIdLst>
    <p:notesMasterId r:id="rId38"/>
  </p:notesMasterIdLst>
  <p:sldIdLst>
    <p:sldId id="256" r:id="rId3"/>
    <p:sldId id="283" r:id="rId4"/>
    <p:sldId id="257" r:id="rId5"/>
    <p:sldId id="269" r:id="rId6"/>
    <p:sldId id="295" r:id="rId7"/>
    <p:sldId id="259" r:id="rId8"/>
    <p:sldId id="296" r:id="rId9"/>
    <p:sldId id="297" r:id="rId10"/>
    <p:sldId id="264" r:id="rId11"/>
    <p:sldId id="298" r:id="rId12"/>
    <p:sldId id="277" r:id="rId13"/>
    <p:sldId id="274" r:id="rId14"/>
    <p:sldId id="299" r:id="rId15"/>
    <p:sldId id="267" r:id="rId16"/>
    <p:sldId id="300" r:id="rId17"/>
    <p:sldId id="301" r:id="rId18"/>
    <p:sldId id="302" r:id="rId19"/>
    <p:sldId id="304" r:id="rId20"/>
    <p:sldId id="303" r:id="rId21"/>
    <p:sldId id="305" r:id="rId22"/>
    <p:sldId id="307" r:id="rId23"/>
    <p:sldId id="281" r:id="rId24"/>
    <p:sldId id="308" r:id="rId25"/>
    <p:sldId id="309" r:id="rId26"/>
    <p:sldId id="310" r:id="rId27"/>
    <p:sldId id="258" r:id="rId28"/>
    <p:sldId id="311" r:id="rId29"/>
    <p:sldId id="312" r:id="rId30"/>
    <p:sldId id="313" r:id="rId31"/>
    <p:sldId id="262" r:id="rId32"/>
    <p:sldId id="314" r:id="rId33"/>
    <p:sldId id="265" r:id="rId34"/>
    <p:sldId id="266" r:id="rId35"/>
    <p:sldId id="315" r:id="rId36"/>
    <p:sldId id="268" r:id="rId37"/>
  </p:sldIdLst>
  <p:sldSz cx="9144000" cy="5143500" type="screen16x9"/>
  <p:notesSz cx="6858000" cy="9144000"/>
  <p:embeddedFontLst>
    <p:embeddedFont>
      <p:font typeface="Arvo" panose="020B0604020202020204" charset="0"/>
      <p:regular r:id="rId39"/>
      <p:bold r:id="rId40"/>
      <p:italic r:id="rId41"/>
      <p:boldItalic r:id="rId42"/>
    </p:embeddedFont>
    <p:embeddedFont>
      <p:font typeface="Fira Sans Extra Condensed" panose="020B0503050000020004" pitchFamily="34" charset="0"/>
      <p:regular r:id="rId43"/>
      <p:bold r:id="rId44"/>
    </p:embeddedFont>
    <p:embeddedFont>
      <p:font typeface="Fira Sans Extra Condensed Medium" panose="020B0604020202020204" charset="0"/>
      <p:regular r:id="rId45"/>
      <p:bold r:id="rId46"/>
      <p:italic r:id="rId47"/>
      <p:boldItalic r:id="rId48"/>
    </p:embeddedFont>
    <p:embeddedFont>
      <p:font typeface="Gamja Flower" panose="020B0604020202020204" charset="0"/>
      <p:regular r:id="rId49"/>
    </p:embeddedFont>
    <p:embeddedFont>
      <p:font typeface="Roboto" panose="02000000000000000000" pitchFamily="2" charset="0"/>
      <p:regular r:id="rId50"/>
      <p:bold r:id="rId51"/>
      <p:italic r:id="rId52"/>
      <p:boldItalic r:id="rId53"/>
    </p:embeddedFont>
    <p:embeddedFont>
      <p:font typeface="Tahoma" panose="020B0604030504040204" pitchFamily="34" charset="0"/>
      <p:regular r:id="rId54"/>
      <p:bold r:id="rId55"/>
    </p:embeddedFont>
  </p:embeddedFontLst>
  <p:defaultTex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4E9B8E65-B1DB-4876-B305-DE8687B2201E}">
  <a:tblStyle styleId="{4E9B8E65-B1DB-4876-B305-DE8687B2201E}" styleName="Table_0">
    <a:wholeTbl>
      <a:tcTxStyle>
        <a:font>
          <a:latin typeface="Arial"/>
          <a:ea typeface="Arial"/>
          <a:cs typeface="Arial"/>
        </a:font>
        <a:srgbClr val="000000"/>
      </a:tcTxStyle>
      <a:tcStyle>
        <a:tcBdr>
          <a:left>
            <a:ln w="9525" cap="flat" cmpd="sng">
              <a:solidFill>
                <a:srgbClr val="000000"/>
              </a:solidFill>
              <a:prstDash val="solid"/>
              <a:round/>
              <a:headEnd type="none" w="sm" len="sm"/>
              <a:tailEnd type="none" w="sm" len="sm"/>
            </a:ln>
          </a:left>
          <a:right>
            <a:ln w="9525" cap="flat" cmpd="sng">
              <a:solidFill>
                <a:srgbClr val="000000"/>
              </a:solidFill>
              <a:prstDash val="solid"/>
              <a:round/>
              <a:headEnd type="none" w="sm" len="sm"/>
              <a:tailEnd type="none" w="sm" len="sm"/>
            </a:ln>
          </a:right>
          <a:top>
            <a:ln w="9525" cap="flat" cmpd="sng">
              <a:solidFill>
                <a:srgbClr val="000000"/>
              </a:solidFill>
              <a:prstDash val="solid"/>
              <a:round/>
              <a:headEnd type="none" w="sm" len="sm"/>
              <a:tailEnd type="none" w="sm" len="sm"/>
            </a:ln>
          </a:top>
          <a:bottom>
            <a:ln w="9525" cap="flat" cmpd="sng">
              <a:solidFill>
                <a:srgbClr val="000000"/>
              </a:solidFill>
              <a:prstDash val="solid"/>
              <a:round/>
              <a:headEnd type="none" w="sm" len="sm"/>
              <a:tailEnd type="none" w="sm" len="sm"/>
            </a:ln>
          </a:bottom>
          <a:insideH>
            <a:ln w="9525" cap="flat" cmpd="sng">
              <a:solidFill>
                <a:srgbClr val="000000"/>
              </a:solidFill>
              <a:prstDash val="solid"/>
              <a:round/>
              <a:headEnd type="none" w="sm" len="sm"/>
              <a:tailEnd type="none" w="sm" len="sm"/>
            </a:ln>
          </a:insideH>
          <a:insideV>
            <a:ln w="9525" cap="flat" cmpd="sng">
              <a:solidFill>
                <a:srgbClr val="000000"/>
              </a:solidFill>
              <a:prstDash val="solid"/>
              <a:round/>
              <a:headEnd type="none" w="sm" len="sm"/>
              <a:tailEnd type="none" w="sm" len="sm"/>
            </a:ln>
          </a:insideV>
        </a:tcBdr>
      </a:tcStyle>
    </a:wholeTbl>
    <a:band1H>
      <a:tcTxStyle/>
      <a:tcStyle>
        <a:tcBdr/>
      </a:tcStyle>
    </a:band1H>
    <a:band2H>
      <a:tcTxStyle/>
      <a:tcStyle>
        <a:tcBdr/>
      </a:tcStyle>
    </a:band2H>
    <a:band1V>
      <a:tcTxStyle/>
      <a:tcStyle>
        <a:tcBdr/>
      </a:tcStyle>
    </a:band1V>
    <a:band2V>
      <a:tcTxStyle/>
      <a:tcStyle>
        <a:tcBdr/>
      </a:tcStyle>
    </a:band2V>
    <a:lastCol>
      <a:tcTxStyle/>
      <a:tcStyle>
        <a:tcBdr/>
      </a:tcStyle>
    </a:lastCol>
    <a:firstCol>
      <a:tcTxStyle/>
      <a:tcStyle>
        <a:tcBdr/>
      </a:tcStyle>
    </a:firstCol>
    <a:lastRow>
      <a:tcTxStyle/>
      <a:tcStyle>
        <a:tcBdr/>
      </a:tcStyle>
    </a:lastRow>
    <a:seCell>
      <a:tcTxStyle/>
      <a:tcStyle>
        <a:tcBdr/>
      </a:tcStyle>
    </a:seCell>
    <a:swCell>
      <a:tcTxStyle/>
      <a:tcStyle>
        <a:tcBdr/>
      </a:tcStyle>
    </a:swCell>
    <a:firstRow>
      <a:tcTxStyle/>
      <a:tcStyle>
        <a:tcBdr/>
      </a:tcStyle>
    </a:firstRow>
    <a:neCell>
      <a:tcTxStyle/>
      <a:tcStyle>
        <a:tcBdr/>
      </a:tcStyle>
    </a:neCell>
    <a:nwCell>
      <a:tcTxStyle/>
      <a:tcStyle>
        <a:tcBdr/>
      </a:tcStyle>
    </a:nwCell>
  </a:tblStyle>
  <a:tblStyle styleId="{F1A73719-A0F2-45E2-B0E1-3F92B96064A3}" styleName="Table_1">
    <a:wholeTbl>
      <a:tcTxStyle>
        <a:font>
          <a:latin typeface="Arial"/>
          <a:ea typeface="Arial"/>
          <a:cs typeface="Arial"/>
        </a:font>
        <a:srgbClr val="000000"/>
      </a:tcTxStyle>
      <a:tcStyle>
        <a:tcBdr>
          <a:left>
            <a:ln w="9525" cap="flat" cmpd="sng">
              <a:solidFill>
                <a:srgbClr val="9E9E9E"/>
              </a:solidFill>
              <a:prstDash val="solid"/>
              <a:round/>
              <a:headEnd type="none" w="sm" len="sm"/>
              <a:tailEnd type="none" w="sm" len="sm"/>
            </a:ln>
          </a:left>
          <a:right>
            <a:ln w="9525" cap="flat" cmpd="sng">
              <a:solidFill>
                <a:srgbClr val="9E9E9E"/>
              </a:solidFill>
              <a:prstDash val="solid"/>
              <a:round/>
              <a:headEnd type="none" w="sm" len="sm"/>
              <a:tailEnd type="none" w="sm" len="sm"/>
            </a:ln>
          </a:right>
          <a:top>
            <a:ln w="9525" cap="flat" cmpd="sng">
              <a:solidFill>
                <a:srgbClr val="9E9E9E"/>
              </a:solidFill>
              <a:prstDash val="solid"/>
              <a:round/>
              <a:headEnd type="none" w="sm" len="sm"/>
              <a:tailEnd type="none" w="sm" len="sm"/>
            </a:ln>
          </a:top>
          <a:bottom>
            <a:ln w="9525" cap="flat" cmpd="sng">
              <a:solidFill>
                <a:srgbClr val="9E9E9E"/>
              </a:solidFill>
              <a:prstDash val="solid"/>
              <a:round/>
              <a:headEnd type="none" w="sm" len="sm"/>
              <a:tailEnd type="none" w="sm" len="sm"/>
            </a:ln>
          </a:bottom>
          <a:insideH>
            <a:ln w="9525" cap="flat" cmpd="sng">
              <a:solidFill>
                <a:srgbClr val="9E9E9E"/>
              </a:solidFill>
              <a:prstDash val="solid"/>
              <a:round/>
              <a:headEnd type="none" w="sm" len="sm"/>
              <a:tailEnd type="none" w="sm" len="sm"/>
            </a:ln>
          </a:insideH>
          <a:insideV>
            <a:ln w="9525" cap="flat" cmpd="sng">
              <a:solidFill>
                <a:srgbClr val="9E9E9E"/>
              </a:solidFill>
              <a:prstDash val="solid"/>
              <a:round/>
              <a:headEnd type="none" w="sm" len="sm"/>
              <a:tailEnd type="none" w="sm" len="sm"/>
            </a:ln>
          </a:insideV>
        </a:tcBdr>
      </a:tcStyle>
    </a:wholeTbl>
    <a:band1H>
      <a:tcTxStyle/>
      <a:tcStyle>
        <a:tcBdr/>
      </a:tcStyle>
    </a:band1H>
    <a:band2H>
      <a:tcTxStyle/>
      <a:tcStyle>
        <a:tcBdr/>
      </a:tcStyle>
    </a:band2H>
    <a:band1V>
      <a:tcTxStyle/>
      <a:tcStyle>
        <a:tcBdr/>
      </a:tcStyle>
    </a:band1V>
    <a:band2V>
      <a:tcTxStyle/>
      <a:tcStyle>
        <a:tcBdr/>
      </a:tcStyle>
    </a:band2V>
    <a:lastCol>
      <a:tcTxStyle/>
      <a:tcStyle>
        <a:tcBdr/>
      </a:tcStyle>
    </a:lastCol>
    <a:firstCol>
      <a:tcTxStyle/>
      <a:tcStyle>
        <a:tcBdr/>
      </a:tcStyle>
    </a:firstCol>
    <a:lastRow>
      <a:tcTxStyle/>
      <a:tcStyle>
        <a:tcBdr/>
      </a:tcStyle>
    </a:lastRow>
    <a:seCell>
      <a:tcTxStyle/>
      <a:tcStyle>
        <a:tcBdr/>
      </a:tcStyle>
    </a:seCell>
    <a:swCell>
      <a:tcTxStyle/>
      <a:tcStyle>
        <a:tcBdr/>
      </a:tcStyle>
    </a:swCell>
    <a:firstRow>
      <a:tcTxStyle/>
      <a:tcStyle>
        <a:tcBdr/>
      </a:tcStyle>
    </a:firstRow>
    <a:neCell>
      <a:tcTxStyle/>
      <a:tcStyle>
        <a:tcBdr/>
      </a:tcStyle>
    </a:neCell>
    <a:nwCell>
      <a:tcTxStyle/>
      <a:tcStyle>
        <a:tcBdr/>
      </a:tcStyle>
    </a:nwCell>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snapToGrid="0">
      <p:cViewPr varScale="1">
        <p:scale>
          <a:sx n="102" d="100"/>
          <a:sy n="102" d="100"/>
        </p:scale>
        <p:origin x="898" y="67"/>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1.xml"/><Relationship Id="rId18" Type="http://schemas.openxmlformats.org/officeDocument/2006/relationships/slide" Target="slides/slide16.xml"/><Relationship Id="rId26" Type="http://schemas.openxmlformats.org/officeDocument/2006/relationships/slide" Target="slides/slide24.xml"/><Relationship Id="rId39" Type="http://schemas.openxmlformats.org/officeDocument/2006/relationships/font" Target="fonts/font1.fntdata"/><Relationship Id="rId21" Type="http://schemas.openxmlformats.org/officeDocument/2006/relationships/slide" Target="slides/slide19.xml"/><Relationship Id="rId34" Type="http://schemas.openxmlformats.org/officeDocument/2006/relationships/slide" Target="slides/slide32.xml"/><Relationship Id="rId42" Type="http://schemas.openxmlformats.org/officeDocument/2006/relationships/font" Target="fonts/font4.fntdata"/><Relationship Id="rId47" Type="http://schemas.openxmlformats.org/officeDocument/2006/relationships/font" Target="fonts/font9.fntdata"/><Relationship Id="rId50" Type="http://schemas.openxmlformats.org/officeDocument/2006/relationships/font" Target="fonts/font12.fntdata"/><Relationship Id="rId55" Type="http://schemas.openxmlformats.org/officeDocument/2006/relationships/font" Target="fonts/font17.fntdata"/><Relationship Id="rId7" Type="http://schemas.openxmlformats.org/officeDocument/2006/relationships/slide" Target="slides/slide5.xml"/><Relationship Id="rId12" Type="http://schemas.openxmlformats.org/officeDocument/2006/relationships/slide" Target="slides/slide10.xml"/><Relationship Id="rId17" Type="http://schemas.openxmlformats.org/officeDocument/2006/relationships/slide" Target="slides/slide15.xml"/><Relationship Id="rId25" Type="http://schemas.openxmlformats.org/officeDocument/2006/relationships/slide" Target="slides/slide23.xml"/><Relationship Id="rId33" Type="http://schemas.openxmlformats.org/officeDocument/2006/relationships/slide" Target="slides/slide31.xml"/><Relationship Id="rId38" Type="http://schemas.openxmlformats.org/officeDocument/2006/relationships/notesMaster" Target="notesMasters/notesMaster1.xml"/><Relationship Id="rId46" Type="http://schemas.openxmlformats.org/officeDocument/2006/relationships/font" Target="fonts/font8.fntdata"/><Relationship Id="rId59" Type="http://schemas.openxmlformats.org/officeDocument/2006/relationships/tableStyles" Target="tableStyles.xml"/><Relationship Id="rId2" Type="http://schemas.openxmlformats.org/officeDocument/2006/relationships/slideMaster" Target="slideMasters/slideMaster2.xml"/><Relationship Id="rId16" Type="http://schemas.openxmlformats.org/officeDocument/2006/relationships/slide" Target="slides/slide14.xml"/><Relationship Id="rId20" Type="http://schemas.openxmlformats.org/officeDocument/2006/relationships/slide" Target="slides/slide18.xml"/><Relationship Id="rId29" Type="http://schemas.openxmlformats.org/officeDocument/2006/relationships/slide" Target="slides/slide27.xml"/><Relationship Id="rId41" Type="http://schemas.openxmlformats.org/officeDocument/2006/relationships/font" Target="fonts/font3.fntdata"/><Relationship Id="rId54" Type="http://schemas.openxmlformats.org/officeDocument/2006/relationships/font" Target="fonts/font16.fntdata"/><Relationship Id="rId1" Type="http://schemas.openxmlformats.org/officeDocument/2006/relationships/slideMaster" Target="slideMasters/slideMaster1.xml"/><Relationship Id="rId6" Type="http://schemas.openxmlformats.org/officeDocument/2006/relationships/slide" Target="slides/slide4.xml"/><Relationship Id="rId11" Type="http://schemas.openxmlformats.org/officeDocument/2006/relationships/slide" Target="slides/slide9.xml"/><Relationship Id="rId24" Type="http://schemas.openxmlformats.org/officeDocument/2006/relationships/slide" Target="slides/slide22.xml"/><Relationship Id="rId32" Type="http://schemas.openxmlformats.org/officeDocument/2006/relationships/slide" Target="slides/slide30.xml"/><Relationship Id="rId37" Type="http://schemas.openxmlformats.org/officeDocument/2006/relationships/slide" Target="slides/slide35.xml"/><Relationship Id="rId40" Type="http://schemas.openxmlformats.org/officeDocument/2006/relationships/font" Target="fonts/font2.fntdata"/><Relationship Id="rId45" Type="http://schemas.openxmlformats.org/officeDocument/2006/relationships/font" Target="fonts/font7.fntdata"/><Relationship Id="rId53" Type="http://schemas.openxmlformats.org/officeDocument/2006/relationships/font" Target="fonts/font15.fntdata"/><Relationship Id="rId58" Type="http://schemas.openxmlformats.org/officeDocument/2006/relationships/theme" Target="theme/theme1.xml"/><Relationship Id="rId5" Type="http://schemas.openxmlformats.org/officeDocument/2006/relationships/slide" Target="slides/slide3.xml"/><Relationship Id="rId15" Type="http://schemas.openxmlformats.org/officeDocument/2006/relationships/slide" Target="slides/slide13.xml"/><Relationship Id="rId23" Type="http://schemas.openxmlformats.org/officeDocument/2006/relationships/slide" Target="slides/slide21.xml"/><Relationship Id="rId28" Type="http://schemas.openxmlformats.org/officeDocument/2006/relationships/slide" Target="slides/slide26.xml"/><Relationship Id="rId36" Type="http://schemas.openxmlformats.org/officeDocument/2006/relationships/slide" Target="slides/slide34.xml"/><Relationship Id="rId49" Type="http://schemas.openxmlformats.org/officeDocument/2006/relationships/font" Target="fonts/font11.fntdata"/><Relationship Id="rId57" Type="http://schemas.openxmlformats.org/officeDocument/2006/relationships/viewProps" Target="viewProps.xml"/><Relationship Id="rId10" Type="http://schemas.openxmlformats.org/officeDocument/2006/relationships/slide" Target="slides/slide8.xml"/><Relationship Id="rId19" Type="http://schemas.openxmlformats.org/officeDocument/2006/relationships/slide" Target="slides/slide17.xml"/><Relationship Id="rId31" Type="http://schemas.openxmlformats.org/officeDocument/2006/relationships/slide" Target="slides/slide29.xml"/><Relationship Id="rId44" Type="http://schemas.openxmlformats.org/officeDocument/2006/relationships/font" Target="fonts/font6.fntdata"/><Relationship Id="rId52" Type="http://schemas.openxmlformats.org/officeDocument/2006/relationships/font" Target="fonts/font14.fntdata"/><Relationship Id="rId4" Type="http://schemas.openxmlformats.org/officeDocument/2006/relationships/slide" Target="slides/slide2.xml"/><Relationship Id="rId9" Type="http://schemas.openxmlformats.org/officeDocument/2006/relationships/slide" Target="slides/slide7.xml"/><Relationship Id="rId14" Type="http://schemas.openxmlformats.org/officeDocument/2006/relationships/slide" Target="slides/slide12.xml"/><Relationship Id="rId22" Type="http://schemas.openxmlformats.org/officeDocument/2006/relationships/slide" Target="slides/slide20.xml"/><Relationship Id="rId27" Type="http://schemas.openxmlformats.org/officeDocument/2006/relationships/slide" Target="slides/slide25.xml"/><Relationship Id="rId30" Type="http://schemas.openxmlformats.org/officeDocument/2006/relationships/slide" Target="slides/slide28.xml"/><Relationship Id="rId35" Type="http://schemas.openxmlformats.org/officeDocument/2006/relationships/slide" Target="slides/slide33.xml"/><Relationship Id="rId43" Type="http://schemas.openxmlformats.org/officeDocument/2006/relationships/font" Target="fonts/font5.fntdata"/><Relationship Id="rId48" Type="http://schemas.openxmlformats.org/officeDocument/2006/relationships/font" Target="fonts/font10.fntdata"/><Relationship Id="rId56" Type="http://schemas.openxmlformats.org/officeDocument/2006/relationships/presProps" Target="presProps.xml"/><Relationship Id="rId8" Type="http://schemas.openxmlformats.org/officeDocument/2006/relationships/slide" Target="slides/slide6.xml"/><Relationship Id="rId51" Type="http://schemas.openxmlformats.org/officeDocument/2006/relationships/font" Target="fonts/font13.fntdata"/><Relationship Id="rId3" Type="http://schemas.openxmlformats.org/officeDocument/2006/relationships/slide" Target="slides/slide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Shape 2"/>
        <p:cNvGrpSpPr/>
        <p:nvPr/>
      </p:nvGrpSpPr>
      <p:grpSpPr>
        <a:xfrm>
          <a:off x="0" y="0"/>
          <a:ext cx="0" cy="0"/>
          <a:chOff x="0" y="0"/>
          <a:chExt cx="0" cy="0"/>
        </a:xfrm>
      </p:grpSpPr>
      <p:sp>
        <p:nvSpPr>
          <p:cNvPr id="3" name="Google Shape;3;n"/>
          <p:cNvSpPr>
            <a:spLocks noGrp="1" noRot="1" noChangeAspect="1"/>
          </p:cNvSpPr>
          <p:nvPr>
            <p:ph type="sldImg" idx="2"/>
          </p:nvPr>
        </p:nvSpPr>
        <p:spPr>
          <a:xfrm>
            <a:off x="381300" y="685800"/>
            <a:ext cx="6096075" cy="3429000"/>
          </a:xfrm>
          <a:custGeom>
            <a:avLst/>
            <a:gdLst/>
            <a:ahLst/>
            <a:cxnLst/>
            <a:rect l="l" t="t" r="r" b="b"/>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round/>
            <a:headEnd type="none" w="sm" len="sm"/>
            <a:tailEnd type="none" w="sm" len="sm"/>
          </a:ln>
        </p:spPr>
      </p:sp>
      <p:sp>
        <p:nvSpPr>
          <p:cNvPr id="4" name="Google Shape;4;n"/>
          <p:cNvSpPr txBox="1">
            <a:spLocks noGrp="1"/>
          </p:cNvSpPr>
          <p:nvPr>
            <p:ph type="body" idx="1"/>
          </p:nvPr>
        </p:nvSpPr>
        <p:spPr>
          <a:xfrm>
            <a:off x="685800" y="4343400"/>
            <a:ext cx="5486400" cy="4114800"/>
          </a:xfrm>
          <a:prstGeom prst="rect">
            <a:avLst/>
          </a:prstGeom>
          <a:noFill/>
          <a:ln>
            <a:noFill/>
          </a:ln>
        </p:spPr>
        <p:txBody>
          <a:bodyPr spcFirstLastPara="1" wrap="square" lIns="91425" tIns="91425" rIns="91425" bIns="91425" anchor="t" anchorCtr="0">
            <a:noAutofit/>
          </a:bodyPr>
          <a:lstStyle>
            <a:lvl1pPr marL="457200" lvl="0" indent="-298450">
              <a:spcBef>
                <a:spcPts val="0"/>
              </a:spcBef>
              <a:spcAft>
                <a:spcPts val="0"/>
              </a:spcAft>
              <a:buSzPts val="1100"/>
              <a:buChar char="●"/>
              <a:defRPr sz="1100"/>
            </a:lvl1pPr>
            <a:lvl2pPr marL="914400" lvl="1" indent="-298450">
              <a:spcBef>
                <a:spcPts val="0"/>
              </a:spcBef>
              <a:spcAft>
                <a:spcPts val="0"/>
              </a:spcAft>
              <a:buSzPts val="1100"/>
              <a:buChar char="○"/>
              <a:defRPr sz="1100"/>
            </a:lvl2pPr>
            <a:lvl3pPr marL="1371600" lvl="2" indent="-298450">
              <a:spcBef>
                <a:spcPts val="0"/>
              </a:spcBef>
              <a:spcAft>
                <a:spcPts val="0"/>
              </a:spcAft>
              <a:buSzPts val="1100"/>
              <a:buChar char="■"/>
              <a:defRPr sz="1100"/>
            </a:lvl3pPr>
            <a:lvl4pPr marL="1828800" lvl="3" indent="-298450">
              <a:spcBef>
                <a:spcPts val="0"/>
              </a:spcBef>
              <a:spcAft>
                <a:spcPts val="0"/>
              </a:spcAft>
              <a:buSzPts val="1100"/>
              <a:buChar char="●"/>
              <a:defRPr sz="1100"/>
            </a:lvl4pPr>
            <a:lvl5pPr marL="2286000" lvl="4" indent="-298450">
              <a:spcBef>
                <a:spcPts val="0"/>
              </a:spcBef>
              <a:spcAft>
                <a:spcPts val="0"/>
              </a:spcAft>
              <a:buSzPts val="1100"/>
              <a:buChar char="○"/>
              <a:defRPr sz="1100"/>
            </a:lvl5pPr>
            <a:lvl6pPr marL="2743200" lvl="5" indent="-298450">
              <a:spcBef>
                <a:spcPts val="0"/>
              </a:spcBef>
              <a:spcAft>
                <a:spcPts val="0"/>
              </a:spcAft>
              <a:buSzPts val="1100"/>
              <a:buChar char="■"/>
              <a:defRPr sz="1100"/>
            </a:lvl6pPr>
            <a:lvl7pPr marL="3200400" lvl="6" indent="-298450">
              <a:spcBef>
                <a:spcPts val="0"/>
              </a:spcBef>
              <a:spcAft>
                <a:spcPts val="0"/>
              </a:spcAft>
              <a:buSzPts val="1100"/>
              <a:buChar char="●"/>
              <a:defRPr sz="1100"/>
            </a:lvl7pPr>
            <a:lvl8pPr marL="3657600" lvl="7" indent="-298450">
              <a:spcBef>
                <a:spcPts val="0"/>
              </a:spcBef>
              <a:spcAft>
                <a:spcPts val="0"/>
              </a:spcAft>
              <a:buSzPts val="1100"/>
              <a:buChar char="○"/>
              <a:defRPr sz="1100"/>
            </a:lvl8pPr>
            <a:lvl9pPr marL="4114800" lvl="8" indent="-298450">
              <a:spcBef>
                <a:spcPts val="0"/>
              </a:spcBef>
              <a:spcAft>
                <a:spcPts val="0"/>
              </a:spcAft>
              <a:buSzPts val="1100"/>
              <a:buChar char="■"/>
              <a:defRPr sz="1100"/>
            </a:lvl9pPr>
          </a:lstStyle>
          <a:p>
            <a:endParaRPr/>
          </a:p>
        </p:txBody>
      </p:sp>
    </p:spTree>
  </p:cSld>
  <p:clrMap bg1="lt1" tx1="dk1" bg2="dk2" tx2="lt2" accent1="accent1" accent2="accent2" accent3="accent3" accent4="accent4" accent5="accent5" accent6="accent6" hlink="hlink" folHlink="folHlink"/>
  <p:notes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161"/>
        <p:cNvGrpSpPr/>
        <p:nvPr/>
      </p:nvGrpSpPr>
      <p:grpSpPr>
        <a:xfrm>
          <a:off x="0" y="0"/>
          <a:ext cx="0" cy="0"/>
          <a:chOff x="0" y="0"/>
          <a:chExt cx="0" cy="0"/>
        </a:xfrm>
      </p:grpSpPr>
      <p:sp>
        <p:nvSpPr>
          <p:cNvPr id="1162" name="Google Shape;1162;g4dfce81f19_0_45: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163" name="Google Shape;1163;g4dfce81f19_0_45: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5279"/>
        <p:cNvGrpSpPr/>
        <p:nvPr/>
      </p:nvGrpSpPr>
      <p:grpSpPr>
        <a:xfrm>
          <a:off x="0" y="0"/>
          <a:ext cx="0" cy="0"/>
          <a:chOff x="0" y="0"/>
          <a:chExt cx="0" cy="0"/>
        </a:xfrm>
      </p:grpSpPr>
      <p:sp>
        <p:nvSpPr>
          <p:cNvPr id="5280" name="Google Shape;5280;g54dda1946d_4_2758: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5281" name="Google Shape;5281;g54dda1946d_4_2758: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506"/>
        <p:cNvGrpSpPr/>
        <p:nvPr/>
      </p:nvGrpSpPr>
      <p:grpSpPr>
        <a:xfrm>
          <a:off x="0" y="0"/>
          <a:ext cx="0" cy="0"/>
          <a:chOff x="0" y="0"/>
          <a:chExt cx="0" cy="0"/>
        </a:xfrm>
      </p:grpSpPr>
      <p:sp>
        <p:nvSpPr>
          <p:cNvPr id="1507" name="Google Shape;1507;gd431007ba2_0_208: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508" name="Google Shape;1508;gd431007ba2_0_208: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869"/>
        <p:cNvGrpSpPr/>
        <p:nvPr/>
      </p:nvGrpSpPr>
      <p:grpSpPr>
        <a:xfrm>
          <a:off x="0" y="0"/>
          <a:ext cx="0" cy="0"/>
          <a:chOff x="0" y="0"/>
          <a:chExt cx="0" cy="0"/>
        </a:xfrm>
      </p:grpSpPr>
      <p:sp>
        <p:nvSpPr>
          <p:cNvPr id="2870" name="Google Shape;2870;g54ff9c4cb4_3_5: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871" name="Google Shape;2871;g54ff9c4cb4_3_5: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5951"/>
        <p:cNvGrpSpPr/>
        <p:nvPr/>
      </p:nvGrpSpPr>
      <p:grpSpPr>
        <a:xfrm>
          <a:off x="0" y="0"/>
          <a:ext cx="0" cy="0"/>
          <a:chOff x="0" y="0"/>
          <a:chExt cx="0" cy="0"/>
        </a:xfrm>
      </p:grpSpPr>
      <p:sp>
        <p:nvSpPr>
          <p:cNvPr id="5952" name="Google Shape;5952;g54dda1946d_4_2774: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5953" name="Google Shape;5953;g54dda1946d_4_2774: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576564790"/>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556"/>
        <p:cNvGrpSpPr/>
        <p:nvPr/>
      </p:nvGrpSpPr>
      <p:grpSpPr>
        <a:xfrm>
          <a:off x="0" y="0"/>
          <a:ext cx="0" cy="0"/>
          <a:chOff x="0" y="0"/>
          <a:chExt cx="0" cy="0"/>
        </a:xfrm>
      </p:grpSpPr>
      <p:sp>
        <p:nvSpPr>
          <p:cNvPr id="1557" name="Google Shape;1557;g54dda1946d_6_308: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558" name="Google Shape;1558;g54dda1946d_6_308: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506"/>
        <p:cNvGrpSpPr/>
        <p:nvPr/>
      </p:nvGrpSpPr>
      <p:grpSpPr>
        <a:xfrm>
          <a:off x="0" y="0"/>
          <a:ext cx="0" cy="0"/>
          <a:chOff x="0" y="0"/>
          <a:chExt cx="0" cy="0"/>
        </a:xfrm>
      </p:grpSpPr>
      <p:sp>
        <p:nvSpPr>
          <p:cNvPr id="1507" name="Google Shape;1507;gd431007ba2_0_208: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508" name="Google Shape;1508;gd431007ba2_0_208: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3617048130"/>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506"/>
        <p:cNvGrpSpPr/>
        <p:nvPr/>
      </p:nvGrpSpPr>
      <p:grpSpPr>
        <a:xfrm>
          <a:off x="0" y="0"/>
          <a:ext cx="0" cy="0"/>
          <a:chOff x="0" y="0"/>
          <a:chExt cx="0" cy="0"/>
        </a:xfrm>
      </p:grpSpPr>
      <p:sp>
        <p:nvSpPr>
          <p:cNvPr id="1507" name="Google Shape;1507;gd431007ba2_0_208: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508" name="Google Shape;1508;gd431007ba2_0_208: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1594580092"/>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943"/>
        <p:cNvGrpSpPr/>
        <p:nvPr/>
      </p:nvGrpSpPr>
      <p:grpSpPr>
        <a:xfrm>
          <a:off x="0" y="0"/>
          <a:ext cx="0" cy="0"/>
          <a:chOff x="0" y="0"/>
          <a:chExt cx="0" cy="0"/>
        </a:xfrm>
      </p:grpSpPr>
      <p:sp>
        <p:nvSpPr>
          <p:cNvPr id="1944" name="Google Shape;1944;g54dda1946d_6_344: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945" name="Google Shape;1945;g54dda1946d_6_344: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506"/>
        <p:cNvGrpSpPr/>
        <p:nvPr/>
      </p:nvGrpSpPr>
      <p:grpSpPr>
        <a:xfrm>
          <a:off x="0" y="0"/>
          <a:ext cx="0" cy="0"/>
          <a:chOff x="0" y="0"/>
          <a:chExt cx="0" cy="0"/>
        </a:xfrm>
      </p:grpSpPr>
      <p:sp>
        <p:nvSpPr>
          <p:cNvPr id="1507" name="Google Shape;1507;gd431007ba2_0_208: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508" name="Google Shape;1508;gd431007ba2_0_208: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920193369"/>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4239"/>
        <p:cNvGrpSpPr/>
        <p:nvPr/>
      </p:nvGrpSpPr>
      <p:grpSpPr>
        <a:xfrm>
          <a:off x="0" y="0"/>
          <a:ext cx="0" cy="0"/>
          <a:chOff x="0" y="0"/>
          <a:chExt cx="0" cy="0"/>
        </a:xfrm>
      </p:grpSpPr>
      <p:sp>
        <p:nvSpPr>
          <p:cNvPr id="4240" name="Google Shape;4240;ge899ab3a3d_3_2017: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4241" name="Google Shape;4241;ge899ab3a3d_3_2017: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374"/>
        <p:cNvGrpSpPr/>
        <p:nvPr/>
      </p:nvGrpSpPr>
      <p:grpSpPr>
        <a:xfrm>
          <a:off x="0" y="0"/>
          <a:ext cx="0" cy="0"/>
          <a:chOff x="0" y="0"/>
          <a:chExt cx="0" cy="0"/>
        </a:xfrm>
      </p:grpSpPr>
      <p:sp>
        <p:nvSpPr>
          <p:cNvPr id="3375" name="Google Shape;3375;ge0c598f2c1_1_24: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3376" name="Google Shape;3376;ge0c598f2c1_1_24: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556"/>
        <p:cNvGrpSpPr/>
        <p:nvPr/>
      </p:nvGrpSpPr>
      <p:grpSpPr>
        <a:xfrm>
          <a:off x="0" y="0"/>
          <a:ext cx="0" cy="0"/>
          <a:chOff x="0" y="0"/>
          <a:chExt cx="0" cy="0"/>
        </a:xfrm>
      </p:grpSpPr>
      <p:sp>
        <p:nvSpPr>
          <p:cNvPr id="1557" name="Google Shape;1557;g54dda1946d_6_308: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558" name="Google Shape;1558;g54dda1946d_6_308: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3766441512"/>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404"/>
        <p:cNvGrpSpPr/>
        <p:nvPr/>
      </p:nvGrpSpPr>
      <p:grpSpPr>
        <a:xfrm>
          <a:off x="0" y="0"/>
          <a:ext cx="0" cy="0"/>
          <a:chOff x="0" y="0"/>
          <a:chExt cx="0" cy="0"/>
        </a:xfrm>
      </p:grpSpPr>
      <p:sp>
        <p:nvSpPr>
          <p:cNvPr id="2405" name="Google Shape;2405;g54dda1946d_4_2738: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406" name="Google Shape;2406;g54dda1946d_4_2738: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404"/>
        <p:cNvGrpSpPr/>
        <p:nvPr/>
      </p:nvGrpSpPr>
      <p:grpSpPr>
        <a:xfrm>
          <a:off x="0" y="0"/>
          <a:ext cx="0" cy="0"/>
          <a:chOff x="0" y="0"/>
          <a:chExt cx="0" cy="0"/>
        </a:xfrm>
      </p:grpSpPr>
      <p:sp>
        <p:nvSpPr>
          <p:cNvPr id="2405" name="Google Shape;2405;g54dda1946d_4_2738: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406" name="Google Shape;2406;g54dda1946d_4_2738: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1011372757"/>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404"/>
        <p:cNvGrpSpPr/>
        <p:nvPr/>
      </p:nvGrpSpPr>
      <p:grpSpPr>
        <a:xfrm>
          <a:off x="0" y="0"/>
          <a:ext cx="0" cy="0"/>
          <a:chOff x="0" y="0"/>
          <a:chExt cx="0" cy="0"/>
        </a:xfrm>
      </p:grpSpPr>
      <p:sp>
        <p:nvSpPr>
          <p:cNvPr id="2405" name="Google Shape;2405;g54dda1946d_4_2738: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406" name="Google Shape;2406;g54dda1946d_4_2738: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3497945104"/>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404"/>
        <p:cNvGrpSpPr/>
        <p:nvPr/>
      </p:nvGrpSpPr>
      <p:grpSpPr>
        <a:xfrm>
          <a:off x="0" y="0"/>
          <a:ext cx="0" cy="0"/>
          <a:chOff x="0" y="0"/>
          <a:chExt cx="0" cy="0"/>
        </a:xfrm>
      </p:grpSpPr>
      <p:sp>
        <p:nvSpPr>
          <p:cNvPr id="2405" name="Google Shape;2405;g54dda1946d_4_2738: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406" name="Google Shape;2406;g54dda1946d_4_2738: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2752059267"/>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404"/>
        <p:cNvGrpSpPr/>
        <p:nvPr/>
      </p:nvGrpSpPr>
      <p:grpSpPr>
        <a:xfrm>
          <a:off x="0" y="0"/>
          <a:ext cx="0" cy="0"/>
          <a:chOff x="0" y="0"/>
          <a:chExt cx="0" cy="0"/>
        </a:xfrm>
      </p:grpSpPr>
      <p:sp>
        <p:nvSpPr>
          <p:cNvPr id="2405" name="Google Shape;2405;g54dda1946d_4_2738: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406" name="Google Shape;2406;g54dda1946d_4_2738: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1056176484"/>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404"/>
        <p:cNvGrpSpPr/>
        <p:nvPr/>
      </p:nvGrpSpPr>
      <p:grpSpPr>
        <a:xfrm>
          <a:off x="0" y="0"/>
          <a:ext cx="0" cy="0"/>
          <a:chOff x="0" y="0"/>
          <a:chExt cx="0" cy="0"/>
        </a:xfrm>
      </p:grpSpPr>
      <p:sp>
        <p:nvSpPr>
          <p:cNvPr id="2405" name="Google Shape;2405;g54dda1946d_4_2738: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406" name="Google Shape;2406;g54dda1946d_4_2738: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2012739926"/>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404"/>
        <p:cNvGrpSpPr/>
        <p:nvPr/>
      </p:nvGrpSpPr>
      <p:grpSpPr>
        <a:xfrm>
          <a:off x="0" y="0"/>
          <a:ext cx="0" cy="0"/>
          <a:chOff x="0" y="0"/>
          <a:chExt cx="0" cy="0"/>
        </a:xfrm>
      </p:grpSpPr>
      <p:sp>
        <p:nvSpPr>
          <p:cNvPr id="2405" name="Google Shape;2405;g54dda1946d_4_2738: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406" name="Google Shape;2406;g54dda1946d_4_2738: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3962773531"/>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404"/>
        <p:cNvGrpSpPr/>
        <p:nvPr/>
      </p:nvGrpSpPr>
      <p:grpSpPr>
        <a:xfrm>
          <a:off x="0" y="0"/>
          <a:ext cx="0" cy="0"/>
          <a:chOff x="0" y="0"/>
          <a:chExt cx="0" cy="0"/>
        </a:xfrm>
      </p:grpSpPr>
      <p:sp>
        <p:nvSpPr>
          <p:cNvPr id="2405" name="Google Shape;2405;g54dda1946d_4_2738: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406" name="Google Shape;2406;g54dda1946d_4_2738: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4207133595"/>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5000"/>
        <p:cNvGrpSpPr/>
        <p:nvPr/>
      </p:nvGrpSpPr>
      <p:grpSpPr>
        <a:xfrm>
          <a:off x="0" y="0"/>
          <a:ext cx="0" cy="0"/>
          <a:chOff x="0" y="0"/>
          <a:chExt cx="0" cy="0"/>
        </a:xfrm>
      </p:grpSpPr>
      <p:sp>
        <p:nvSpPr>
          <p:cNvPr id="5001" name="Google Shape;5001;g54dda1946d_0_3: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5002" name="Google Shape;5002;g54dda1946d_0_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404"/>
        <p:cNvGrpSpPr/>
        <p:nvPr/>
      </p:nvGrpSpPr>
      <p:grpSpPr>
        <a:xfrm>
          <a:off x="0" y="0"/>
          <a:ext cx="0" cy="0"/>
          <a:chOff x="0" y="0"/>
          <a:chExt cx="0" cy="0"/>
        </a:xfrm>
      </p:grpSpPr>
      <p:sp>
        <p:nvSpPr>
          <p:cNvPr id="2405" name="Google Shape;2405;g54dda1946d_4_2738: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406" name="Google Shape;2406;g54dda1946d_4_2738: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1917567284"/>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5951"/>
        <p:cNvGrpSpPr/>
        <p:nvPr/>
      </p:nvGrpSpPr>
      <p:grpSpPr>
        <a:xfrm>
          <a:off x="0" y="0"/>
          <a:ext cx="0" cy="0"/>
          <a:chOff x="0" y="0"/>
          <a:chExt cx="0" cy="0"/>
        </a:xfrm>
      </p:grpSpPr>
      <p:sp>
        <p:nvSpPr>
          <p:cNvPr id="5952" name="Google Shape;5952;g54dda1946d_4_2774: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5953" name="Google Shape;5953;g54dda1946d_4_2774: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14004102"/>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matchingName="Title slide" type="title">
  <p:cSld name="TITLE">
    <p:spTree>
      <p:nvGrpSpPr>
        <p:cNvPr id="1" name="Shape 8"/>
        <p:cNvGrpSpPr/>
        <p:nvPr/>
      </p:nvGrpSpPr>
      <p:grpSpPr>
        <a:xfrm>
          <a:off x="0" y="0"/>
          <a:ext cx="0" cy="0"/>
          <a:chOff x="0" y="0"/>
          <a:chExt cx="0" cy="0"/>
        </a:xfrm>
      </p:grpSpPr>
      <p:sp>
        <p:nvSpPr>
          <p:cNvPr id="9" name="Google Shape;9;p2"/>
          <p:cNvSpPr/>
          <p:nvPr/>
        </p:nvSpPr>
        <p:spPr>
          <a:xfrm flipH="1">
            <a:off x="6016575" y="298963"/>
            <a:ext cx="1161909" cy="308823"/>
          </a:xfrm>
          <a:custGeom>
            <a:avLst/>
            <a:gdLst/>
            <a:ahLst/>
            <a:cxnLst/>
            <a:rect l="l" t="t" r="r" b="b"/>
            <a:pathLst>
              <a:path w="9801" h="2605" extrusionOk="0">
                <a:moveTo>
                  <a:pt x="2100" y="0"/>
                </a:moveTo>
                <a:cubicBezTo>
                  <a:pt x="934" y="0"/>
                  <a:pt x="0" y="934"/>
                  <a:pt x="0" y="2100"/>
                </a:cubicBezTo>
                <a:cubicBezTo>
                  <a:pt x="0" y="2287"/>
                  <a:pt x="37" y="2446"/>
                  <a:pt x="84" y="2604"/>
                </a:cubicBezTo>
                <a:lnTo>
                  <a:pt x="9801" y="2604"/>
                </a:lnTo>
                <a:cubicBezTo>
                  <a:pt x="9530" y="2016"/>
                  <a:pt x="8905" y="1634"/>
                  <a:pt x="8251" y="1634"/>
                </a:cubicBezTo>
                <a:cubicBezTo>
                  <a:pt x="7822" y="1634"/>
                  <a:pt x="7430" y="1783"/>
                  <a:pt x="7122" y="2016"/>
                </a:cubicBezTo>
                <a:cubicBezTo>
                  <a:pt x="6805" y="1316"/>
                  <a:pt x="6067" y="812"/>
                  <a:pt x="5255" y="812"/>
                </a:cubicBezTo>
                <a:cubicBezTo>
                  <a:pt x="4788" y="812"/>
                  <a:pt x="4359" y="971"/>
                  <a:pt x="4004" y="1242"/>
                </a:cubicBezTo>
                <a:cubicBezTo>
                  <a:pt x="3696" y="504"/>
                  <a:pt x="2959" y="0"/>
                  <a:pt x="2100"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 name="Google Shape;10;p2"/>
          <p:cNvSpPr/>
          <p:nvPr/>
        </p:nvSpPr>
        <p:spPr>
          <a:xfrm flipH="1">
            <a:off x="3657410" y="1151420"/>
            <a:ext cx="821196" cy="266856"/>
          </a:xfrm>
          <a:custGeom>
            <a:avLst/>
            <a:gdLst/>
            <a:ahLst/>
            <a:cxnLst/>
            <a:rect l="l" t="t" r="r" b="b"/>
            <a:pathLst>
              <a:path w="6927" h="2251" extrusionOk="0">
                <a:moveTo>
                  <a:pt x="3856" y="1"/>
                </a:moveTo>
                <a:cubicBezTo>
                  <a:pt x="3081" y="1"/>
                  <a:pt x="2456" y="505"/>
                  <a:pt x="2260" y="1205"/>
                </a:cubicBezTo>
                <a:cubicBezTo>
                  <a:pt x="2064" y="1130"/>
                  <a:pt x="1830" y="1046"/>
                  <a:pt x="1597" y="1046"/>
                </a:cubicBezTo>
                <a:cubicBezTo>
                  <a:pt x="822" y="1046"/>
                  <a:pt x="197" y="1550"/>
                  <a:pt x="1" y="2250"/>
                </a:cubicBezTo>
                <a:lnTo>
                  <a:pt x="6852" y="2250"/>
                </a:lnTo>
                <a:cubicBezTo>
                  <a:pt x="6927" y="2138"/>
                  <a:pt x="6927" y="2017"/>
                  <a:pt x="6927" y="1867"/>
                </a:cubicBezTo>
                <a:cubicBezTo>
                  <a:pt x="6927" y="1242"/>
                  <a:pt x="6423" y="738"/>
                  <a:pt x="5797" y="738"/>
                </a:cubicBezTo>
                <a:cubicBezTo>
                  <a:pt x="5601" y="738"/>
                  <a:pt x="5452" y="775"/>
                  <a:pt x="5293" y="850"/>
                </a:cubicBezTo>
                <a:cubicBezTo>
                  <a:pt x="5022" y="346"/>
                  <a:pt x="4481" y="1"/>
                  <a:pt x="3856" y="1"/>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 name="Google Shape;11;p2"/>
          <p:cNvSpPr/>
          <p:nvPr/>
        </p:nvSpPr>
        <p:spPr>
          <a:xfrm>
            <a:off x="588375" y="1151414"/>
            <a:ext cx="655831" cy="213113"/>
          </a:xfrm>
          <a:custGeom>
            <a:avLst/>
            <a:gdLst/>
            <a:ahLst/>
            <a:cxnLst/>
            <a:rect l="l" t="t" r="r" b="b"/>
            <a:pathLst>
              <a:path w="6927" h="2251" extrusionOk="0">
                <a:moveTo>
                  <a:pt x="3856" y="1"/>
                </a:moveTo>
                <a:cubicBezTo>
                  <a:pt x="3081" y="1"/>
                  <a:pt x="2456" y="505"/>
                  <a:pt x="2260" y="1205"/>
                </a:cubicBezTo>
                <a:cubicBezTo>
                  <a:pt x="2064" y="1130"/>
                  <a:pt x="1830" y="1046"/>
                  <a:pt x="1597" y="1046"/>
                </a:cubicBezTo>
                <a:cubicBezTo>
                  <a:pt x="822" y="1046"/>
                  <a:pt x="197" y="1550"/>
                  <a:pt x="1" y="2250"/>
                </a:cubicBezTo>
                <a:lnTo>
                  <a:pt x="6852" y="2250"/>
                </a:lnTo>
                <a:cubicBezTo>
                  <a:pt x="6927" y="2138"/>
                  <a:pt x="6927" y="2017"/>
                  <a:pt x="6927" y="1867"/>
                </a:cubicBezTo>
                <a:cubicBezTo>
                  <a:pt x="6927" y="1242"/>
                  <a:pt x="6423" y="738"/>
                  <a:pt x="5797" y="738"/>
                </a:cubicBezTo>
                <a:cubicBezTo>
                  <a:pt x="5601" y="738"/>
                  <a:pt x="5452" y="775"/>
                  <a:pt x="5293" y="850"/>
                </a:cubicBezTo>
                <a:cubicBezTo>
                  <a:pt x="5022" y="346"/>
                  <a:pt x="4481" y="1"/>
                  <a:pt x="3856" y="1"/>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 name="Google Shape;12;p2"/>
          <p:cNvSpPr/>
          <p:nvPr/>
        </p:nvSpPr>
        <p:spPr>
          <a:xfrm>
            <a:off x="7342202" y="1437925"/>
            <a:ext cx="655796" cy="213102"/>
          </a:xfrm>
          <a:custGeom>
            <a:avLst/>
            <a:gdLst/>
            <a:ahLst/>
            <a:cxnLst/>
            <a:rect l="l" t="t" r="r" b="b"/>
            <a:pathLst>
              <a:path w="6927" h="2251" extrusionOk="0">
                <a:moveTo>
                  <a:pt x="3856" y="1"/>
                </a:moveTo>
                <a:cubicBezTo>
                  <a:pt x="3081" y="1"/>
                  <a:pt x="2456" y="505"/>
                  <a:pt x="2260" y="1205"/>
                </a:cubicBezTo>
                <a:cubicBezTo>
                  <a:pt x="2064" y="1130"/>
                  <a:pt x="1830" y="1046"/>
                  <a:pt x="1597" y="1046"/>
                </a:cubicBezTo>
                <a:cubicBezTo>
                  <a:pt x="822" y="1046"/>
                  <a:pt x="197" y="1550"/>
                  <a:pt x="1" y="2250"/>
                </a:cubicBezTo>
                <a:lnTo>
                  <a:pt x="6852" y="2250"/>
                </a:lnTo>
                <a:cubicBezTo>
                  <a:pt x="6927" y="2138"/>
                  <a:pt x="6927" y="2017"/>
                  <a:pt x="6927" y="1867"/>
                </a:cubicBezTo>
                <a:cubicBezTo>
                  <a:pt x="6927" y="1242"/>
                  <a:pt x="6423" y="738"/>
                  <a:pt x="5797" y="738"/>
                </a:cubicBezTo>
                <a:cubicBezTo>
                  <a:pt x="5601" y="738"/>
                  <a:pt x="5452" y="775"/>
                  <a:pt x="5293" y="850"/>
                </a:cubicBezTo>
                <a:cubicBezTo>
                  <a:pt x="5022" y="346"/>
                  <a:pt x="4481" y="1"/>
                  <a:pt x="3856" y="1"/>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 name="Google Shape;13;p2"/>
          <p:cNvSpPr/>
          <p:nvPr/>
        </p:nvSpPr>
        <p:spPr>
          <a:xfrm>
            <a:off x="75" y="4604377"/>
            <a:ext cx="9143898" cy="539069"/>
          </a:xfrm>
          <a:custGeom>
            <a:avLst/>
            <a:gdLst/>
            <a:ahLst/>
            <a:cxnLst/>
            <a:rect l="l" t="t" r="r" b="b"/>
            <a:pathLst>
              <a:path w="116676" h="10501" extrusionOk="0">
                <a:moveTo>
                  <a:pt x="1" y="0"/>
                </a:moveTo>
                <a:lnTo>
                  <a:pt x="1" y="10501"/>
                </a:lnTo>
                <a:lnTo>
                  <a:pt x="116675" y="10501"/>
                </a:lnTo>
                <a:lnTo>
                  <a:pt x="116675" y="0"/>
                </a:ln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 name="Google Shape;14;p2"/>
          <p:cNvSpPr/>
          <p:nvPr/>
        </p:nvSpPr>
        <p:spPr>
          <a:xfrm flipH="1">
            <a:off x="0" y="3814675"/>
            <a:ext cx="9144000" cy="789600"/>
          </a:xfrm>
          <a:prstGeom prst="rect">
            <a:avLst/>
          </a:pr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 name="Google Shape;15;p2"/>
          <p:cNvSpPr/>
          <p:nvPr/>
        </p:nvSpPr>
        <p:spPr>
          <a:xfrm>
            <a:off x="75" y="2672100"/>
            <a:ext cx="9143898" cy="1142576"/>
          </a:xfrm>
          <a:custGeom>
            <a:avLst/>
            <a:gdLst/>
            <a:ahLst/>
            <a:cxnLst/>
            <a:rect l="l" t="t" r="r" b="b"/>
            <a:pathLst>
              <a:path w="116676" h="18519" extrusionOk="0">
                <a:moveTo>
                  <a:pt x="1" y="0"/>
                </a:moveTo>
                <a:lnTo>
                  <a:pt x="1" y="18519"/>
                </a:lnTo>
                <a:lnTo>
                  <a:pt x="116675" y="18519"/>
                </a:lnTo>
                <a:lnTo>
                  <a:pt x="116675" y="0"/>
                </a:ln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 name="Google Shape;16;p2"/>
          <p:cNvSpPr/>
          <p:nvPr/>
        </p:nvSpPr>
        <p:spPr>
          <a:xfrm>
            <a:off x="2423340" y="3564690"/>
            <a:ext cx="52889" cy="118284"/>
          </a:xfrm>
          <a:custGeom>
            <a:avLst/>
            <a:gdLst/>
            <a:ahLst/>
            <a:cxnLst/>
            <a:rect l="l" t="t" r="r" b="b"/>
            <a:pathLst>
              <a:path w="664" h="1485" extrusionOk="0">
                <a:moveTo>
                  <a:pt x="281" y="0"/>
                </a:moveTo>
                <a:cubicBezTo>
                  <a:pt x="122" y="0"/>
                  <a:pt x="1" y="122"/>
                  <a:pt x="1" y="271"/>
                </a:cubicBezTo>
                <a:lnTo>
                  <a:pt x="1" y="1167"/>
                </a:lnTo>
                <a:cubicBezTo>
                  <a:pt x="1" y="1326"/>
                  <a:pt x="122" y="1484"/>
                  <a:pt x="281" y="1484"/>
                </a:cubicBezTo>
                <a:lnTo>
                  <a:pt x="393" y="1484"/>
                </a:lnTo>
                <a:cubicBezTo>
                  <a:pt x="551" y="1484"/>
                  <a:pt x="663" y="1326"/>
                  <a:pt x="663" y="1167"/>
                </a:cubicBezTo>
                <a:lnTo>
                  <a:pt x="663" y="271"/>
                </a:lnTo>
                <a:cubicBezTo>
                  <a:pt x="663" y="122"/>
                  <a:pt x="551" y="0"/>
                  <a:pt x="393"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7" name="Google Shape;17;p2"/>
          <p:cNvGrpSpPr/>
          <p:nvPr/>
        </p:nvGrpSpPr>
        <p:grpSpPr>
          <a:xfrm>
            <a:off x="304650" y="3819844"/>
            <a:ext cx="8562861" cy="789577"/>
            <a:chOff x="304650" y="3819844"/>
            <a:chExt cx="8562861" cy="789577"/>
          </a:xfrm>
        </p:grpSpPr>
        <p:grpSp>
          <p:nvGrpSpPr>
            <p:cNvPr id="18" name="Google Shape;18;p2"/>
            <p:cNvGrpSpPr/>
            <p:nvPr/>
          </p:nvGrpSpPr>
          <p:grpSpPr>
            <a:xfrm>
              <a:off x="304650" y="3821822"/>
              <a:ext cx="1882338" cy="787599"/>
              <a:chOff x="373125" y="3995775"/>
              <a:chExt cx="1882338" cy="607200"/>
            </a:xfrm>
          </p:grpSpPr>
          <p:cxnSp>
            <p:nvCxnSpPr>
              <p:cNvPr id="19" name="Google Shape;19;p2"/>
              <p:cNvCxnSpPr/>
              <p:nvPr/>
            </p:nvCxnSpPr>
            <p:spPr>
              <a:xfrm flipH="1">
                <a:off x="373125" y="3995775"/>
                <a:ext cx="522300" cy="607200"/>
              </a:xfrm>
              <a:prstGeom prst="straightConnector1">
                <a:avLst/>
              </a:prstGeom>
              <a:noFill/>
              <a:ln w="19050" cap="flat" cmpd="sng">
                <a:solidFill>
                  <a:srgbClr val="E8D6BF"/>
                </a:solidFill>
                <a:prstDash val="solid"/>
                <a:round/>
                <a:headEnd type="none" w="med" len="med"/>
                <a:tailEnd type="none" w="med" len="med"/>
              </a:ln>
            </p:spPr>
          </p:cxnSp>
          <p:cxnSp>
            <p:nvCxnSpPr>
              <p:cNvPr id="20" name="Google Shape;20;p2"/>
              <p:cNvCxnSpPr/>
              <p:nvPr/>
            </p:nvCxnSpPr>
            <p:spPr>
              <a:xfrm flipH="1">
                <a:off x="1838763" y="3995775"/>
                <a:ext cx="416700" cy="604200"/>
              </a:xfrm>
              <a:prstGeom prst="straightConnector1">
                <a:avLst/>
              </a:prstGeom>
              <a:noFill/>
              <a:ln w="19050" cap="flat" cmpd="sng">
                <a:solidFill>
                  <a:srgbClr val="E8D6BF"/>
                </a:solidFill>
                <a:prstDash val="solid"/>
                <a:round/>
                <a:headEnd type="none" w="med" len="med"/>
                <a:tailEnd type="none" w="med" len="med"/>
              </a:ln>
            </p:spPr>
          </p:cxnSp>
        </p:grpSp>
        <p:grpSp>
          <p:nvGrpSpPr>
            <p:cNvPr id="21" name="Google Shape;21;p2"/>
            <p:cNvGrpSpPr/>
            <p:nvPr/>
          </p:nvGrpSpPr>
          <p:grpSpPr>
            <a:xfrm>
              <a:off x="6925499" y="3819844"/>
              <a:ext cx="1942013" cy="787599"/>
              <a:chOff x="6925550" y="3995775"/>
              <a:chExt cx="1942013" cy="607200"/>
            </a:xfrm>
          </p:grpSpPr>
          <p:cxnSp>
            <p:nvCxnSpPr>
              <p:cNvPr id="22" name="Google Shape;22;p2"/>
              <p:cNvCxnSpPr/>
              <p:nvPr/>
            </p:nvCxnSpPr>
            <p:spPr>
              <a:xfrm>
                <a:off x="8345263" y="3995775"/>
                <a:ext cx="522300" cy="607200"/>
              </a:xfrm>
              <a:prstGeom prst="straightConnector1">
                <a:avLst/>
              </a:prstGeom>
              <a:noFill/>
              <a:ln w="19050" cap="flat" cmpd="sng">
                <a:solidFill>
                  <a:srgbClr val="E8D6BF"/>
                </a:solidFill>
                <a:prstDash val="solid"/>
                <a:round/>
                <a:headEnd type="none" w="med" len="med"/>
                <a:tailEnd type="none" w="med" len="med"/>
              </a:ln>
            </p:spPr>
          </p:cxnSp>
          <p:cxnSp>
            <p:nvCxnSpPr>
              <p:cNvPr id="23" name="Google Shape;23;p2"/>
              <p:cNvCxnSpPr/>
              <p:nvPr/>
            </p:nvCxnSpPr>
            <p:spPr>
              <a:xfrm>
                <a:off x="6925550" y="3995775"/>
                <a:ext cx="416700" cy="604200"/>
              </a:xfrm>
              <a:prstGeom prst="straightConnector1">
                <a:avLst/>
              </a:prstGeom>
              <a:noFill/>
              <a:ln w="19050" cap="flat" cmpd="sng">
                <a:solidFill>
                  <a:srgbClr val="E8D6BF"/>
                </a:solidFill>
                <a:prstDash val="solid"/>
                <a:round/>
                <a:headEnd type="none" w="med" len="med"/>
                <a:tailEnd type="none" w="med" len="med"/>
              </a:ln>
            </p:spPr>
          </p:cxnSp>
        </p:grpSp>
      </p:grpSp>
      <p:sp>
        <p:nvSpPr>
          <p:cNvPr id="24" name="Google Shape;24;p2"/>
          <p:cNvSpPr/>
          <p:nvPr/>
        </p:nvSpPr>
        <p:spPr>
          <a:xfrm>
            <a:off x="7980560" y="445295"/>
            <a:ext cx="821196" cy="266856"/>
          </a:xfrm>
          <a:custGeom>
            <a:avLst/>
            <a:gdLst/>
            <a:ahLst/>
            <a:cxnLst/>
            <a:rect l="l" t="t" r="r" b="b"/>
            <a:pathLst>
              <a:path w="6927" h="2251" extrusionOk="0">
                <a:moveTo>
                  <a:pt x="3856" y="1"/>
                </a:moveTo>
                <a:cubicBezTo>
                  <a:pt x="3081" y="1"/>
                  <a:pt x="2456" y="505"/>
                  <a:pt x="2260" y="1205"/>
                </a:cubicBezTo>
                <a:cubicBezTo>
                  <a:pt x="2064" y="1130"/>
                  <a:pt x="1830" y="1046"/>
                  <a:pt x="1597" y="1046"/>
                </a:cubicBezTo>
                <a:cubicBezTo>
                  <a:pt x="822" y="1046"/>
                  <a:pt x="197" y="1550"/>
                  <a:pt x="1" y="2250"/>
                </a:cubicBezTo>
                <a:lnTo>
                  <a:pt x="6852" y="2250"/>
                </a:lnTo>
                <a:cubicBezTo>
                  <a:pt x="6927" y="2138"/>
                  <a:pt x="6927" y="2017"/>
                  <a:pt x="6927" y="1867"/>
                </a:cubicBezTo>
                <a:cubicBezTo>
                  <a:pt x="6927" y="1242"/>
                  <a:pt x="6423" y="738"/>
                  <a:pt x="5797" y="738"/>
                </a:cubicBezTo>
                <a:cubicBezTo>
                  <a:pt x="5601" y="738"/>
                  <a:pt x="5452" y="775"/>
                  <a:pt x="5293" y="850"/>
                </a:cubicBezTo>
                <a:cubicBezTo>
                  <a:pt x="5022" y="346"/>
                  <a:pt x="4481" y="1"/>
                  <a:pt x="3856" y="1"/>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 name="Google Shape;25;p2"/>
          <p:cNvSpPr/>
          <p:nvPr/>
        </p:nvSpPr>
        <p:spPr>
          <a:xfrm>
            <a:off x="352575" y="345150"/>
            <a:ext cx="1161909" cy="308823"/>
          </a:xfrm>
          <a:custGeom>
            <a:avLst/>
            <a:gdLst/>
            <a:ahLst/>
            <a:cxnLst/>
            <a:rect l="l" t="t" r="r" b="b"/>
            <a:pathLst>
              <a:path w="9801" h="2605" extrusionOk="0">
                <a:moveTo>
                  <a:pt x="2100" y="0"/>
                </a:moveTo>
                <a:cubicBezTo>
                  <a:pt x="934" y="0"/>
                  <a:pt x="0" y="934"/>
                  <a:pt x="0" y="2100"/>
                </a:cubicBezTo>
                <a:cubicBezTo>
                  <a:pt x="0" y="2287"/>
                  <a:pt x="37" y="2446"/>
                  <a:pt x="84" y="2604"/>
                </a:cubicBezTo>
                <a:lnTo>
                  <a:pt x="9801" y="2604"/>
                </a:lnTo>
                <a:cubicBezTo>
                  <a:pt x="9530" y="2016"/>
                  <a:pt x="8905" y="1634"/>
                  <a:pt x="8251" y="1634"/>
                </a:cubicBezTo>
                <a:cubicBezTo>
                  <a:pt x="7822" y="1634"/>
                  <a:pt x="7430" y="1783"/>
                  <a:pt x="7122" y="2016"/>
                </a:cubicBezTo>
                <a:cubicBezTo>
                  <a:pt x="6805" y="1316"/>
                  <a:pt x="6067" y="812"/>
                  <a:pt x="5255" y="812"/>
                </a:cubicBezTo>
                <a:cubicBezTo>
                  <a:pt x="4788" y="812"/>
                  <a:pt x="4359" y="971"/>
                  <a:pt x="4004" y="1242"/>
                </a:cubicBezTo>
                <a:cubicBezTo>
                  <a:pt x="3696" y="504"/>
                  <a:pt x="2959" y="0"/>
                  <a:pt x="2100"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 name="Google Shape;26;p2"/>
          <p:cNvSpPr/>
          <p:nvPr/>
        </p:nvSpPr>
        <p:spPr>
          <a:xfrm>
            <a:off x="1829623" y="748945"/>
            <a:ext cx="821196" cy="266856"/>
          </a:xfrm>
          <a:custGeom>
            <a:avLst/>
            <a:gdLst/>
            <a:ahLst/>
            <a:cxnLst/>
            <a:rect l="l" t="t" r="r" b="b"/>
            <a:pathLst>
              <a:path w="6927" h="2251" extrusionOk="0">
                <a:moveTo>
                  <a:pt x="3856" y="1"/>
                </a:moveTo>
                <a:cubicBezTo>
                  <a:pt x="3081" y="1"/>
                  <a:pt x="2456" y="505"/>
                  <a:pt x="2260" y="1205"/>
                </a:cubicBezTo>
                <a:cubicBezTo>
                  <a:pt x="2064" y="1130"/>
                  <a:pt x="1830" y="1046"/>
                  <a:pt x="1597" y="1046"/>
                </a:cubicBezTo>
                <a:cubicBezTo>
                  <a:pt x="822" y="1046"/>
                  <a:pt x="197" y="1550"/>
                  <a:pt x="1" y="2250"/>
                </a:cubicBezTo>
                <a:lnTo>
                  <a:pt x="6852" y="2250"/>
                </a:lnTo>
                <a:cubicBezTo>
                  <a:pt x="6927" y="2138"/>
                  <a:pt x="6927" y="2017"/>
                  <a:pt x="6927" y="1867"/>
                </a:cubicBezTo>
                <a:cubicBezTo>
                  <a:pt x="6927" y="1242"/>
                  <a:pt x="6423" y="738"/>
                  <a:pt x="5797" y="738"/>
                </a:cubicBezTo>
                <a:cubicBezTo>
                  <a:pt x="5601" y="738"/>
                  <a:pt x="5452" y="775"/>
                  <a:pt x="5293" y="850"/>
                </a:cubicBezTo>
                <a:cubicBezTo>
                  <a:pt x="5022" y="346"/>
                  <a:pt x="4481" y="1"/>
                  <a:pt x="3856" y="1"/>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7" name="Google Shape;27;p2"/>
          <p:cNvSpPr txBox="1">
            <a:spLocks noGrp="1"/>
          </p:cNvSpPr>
          <p:nvPr>
            <p:ph type="subTitle" idx="1"/>
          </p:nvPr>
        </p:nvSpPr>
        <p:spPr>
          <a:xfrm>
            <a:off x="2604900" y="3908775"/>
            <a:ext cx="3934200" cy="624300"/>
          </a:xfrm>
          <a:prstGeom prst="rect">
            <a:avLst/>
          </a:prstGeom>
        </p:spPr>
        <p:txBody>
          <a:bodyPr spcFirstLastPara="1" wrap="square" lIns="14400" tIns="14400" rIns="14400" bIns="14400" anchor="t" anchorCtr="0">
            <a:noAutofit/>
          </a:bodyPr>
          <a:lstStyle>
            <a:lvl1pPr lvl="0" algn="ctr">
              <a:lnSpc>
                <a:spcPct val="100000"/>
              </a:lnSpc>
              <a:spcBef>
                <a:spcPts val="0"/>
              </a:spcBef>
              <a:spcAft>
                <a:spcPts val="0"/>
              </a:spcAft>
              <a:buSzPts val="1400"/>
              <a:buNone/>
              <a:defRPr sz="1800"/>
            </a:lvl1pPr>
            <a:lvl2pPr lvl="1" algn="ctr">
              <a:lnSpc>
                <a:spcPct val="100000"/>
              </a:lnSpc>
              <a:spcBef>
                <a:spcPts val="0"/>
              </a:spcBef>
              <a:spcAft>
                <a:spcPts val="0"/>
              </a:spcAft>
              <a:buSzPts val="1800"/>
              <a:buNone/>
              <a:defRPr sz="1800"/>
            </a:lvl2pPr>
            <a:lvl3pPr lvl="2" algn="ctr">
              <a:lnSpc>
                <a:spcPct val="100000"/>
              </a:lnSpc>
              <a:spcBef>
                <a:spcPts val="0"/>
              </a:spcBef>
              <a:spcAft>
                <a:spcPts val="0"/>
              </a:spcAft>
              <a:buSzPts val="1800"/>
              <a:buNone/>
              <a:defRPr sz="1800"/>
            </a:lvl3pPr>
            <a:lvl4pPr lvl="3" algn="ctr">
              <a:lnSpc>
                <a:spcPct val="100000"/>
              </a:lnSpc>
              <a:spcBef>
                <a:spcPts val="0"/>
              </a:spcBef>
              <a:spcAft>
                <a:spcPts val="0"/>
              </a:spcAft>
              <a:buSzPts val="1800"/>
              <a:buNone/>
              <a:defRPr sz="1800"/>
            </a:lvl4pPr>
            <a:lvl5pPr lvl="4" algn="ctr">
              <a:lnSpc>
                <a:spcPct val="100000"/>
              </a:lnSpc>
              <a:spcBef>
                <a:spcPts val="0"/>
              </a:spcBef>
              <a:spcAft>
                <a:spcPts val="0"/>
              </a:spcAft>
              <a:buSzPts val="1800"/>
              <a:buNone/>
              <a:defRPr sz="1800"/>
            </a:lvl5pPr>
            <a:lvl6pPr lvl="5" algn="ctr">
              <a:lnSpc>
                <a:spcPct val="100000"/>
              </a:lnSpc>
              <a:spcBef>
                <a:spcPts val="0"/>
              </a:spcBef>
              <a:spcAft>
                <a:spcPts val="0"/>
              </a:spcAft>
              <a:buSzPts val="1800"/>
              <a:buNone/>
              <a:defRPr sz="1800"/>
            </a:lvl6pPr>
            <a:lvl7pPr lvl="6" algn="ctr">
              <a:lnSpc>
                <a:spcPct val="100000"/>
              </a:lnSpc>
              <a:spcBef>
                <a:spcPts val="0"/>
              </a:spcBef>
              <a:spcAft>
                <a:spcPts val="0"/>
              </a:spcAft>
              <a:buSzPts val="1800"/>
              <a:buNone/>
              <a:defRPr sz="1800"/>
            </a:lvl7pPr>
            <a:lvl8pPr lvl="7" algn="ctr">
              <a:lnSpc>
                <a:spcPct val="100000"/>
              </a:lnSpc>
              <a:spcBef>
                <a:spcPts val="0"/>
              </a:spcBef>
              <a:spcAft>
                <a:spcPts val="0"/>
              </a:spcAft>
              <a:buSzPts val="1800"/>
              <a:buNone/>
              <a:defRPr sz="1800"/>
            </a:lvl8pPr>
            <a:lvl9pPr lvl="8" algn="ctr">
              <a:lnSpc>
                <a:spcPct val="100000"/>
              </a:lnSpc>
              <a:spcBef>
                <a:spcPts val="0"/>
              </a:spcBef>
              <a:spcAft>
                <a:spcPts val="0"/>
              </a:spcAft>
              <a:buSzPts val="1800"/>
              <a:buNone/>
              <a:defRPr sz="1800"/>
            </a:lvl9pPr>
          </a:lstStyle>
          <a:p>
            <a:endParaRPr/>
          </a:p>
        </p:txBody>
      </p:sp>
      <p:sp>
        <p:nvSpPr>
          <p:cNvPr id="28" name="Google Shape;28;p2"/>
          <p:cNvSpPr txBox="1">
            <a:spLocks noGrp="1"/>
          </p:cNvSpPr>
          <p:nvPr>
            <p:ph type="ctrTitle"/>
          </p:nvPr>
        </p:nvSpPr>
        <p:spPr>
          <a:xfrm>
            <a:off x="1403550" y="531225"/>
            <a:ext cx="6336900" cy="1855200"/>
          </a:xfrm>
          <a:prstGeom prst="rect">
            <a:avLst/>
          </a:prstGeom>
        </p:spPr>
        <p:txBody>
          <a:bodyPr spcFirstLastPara="1" wrap="square" lIns="14400" tIns="14400" rIns="14400" bIns="14400" anchor="t" anchorCtr="0">
            <a:noAutofit/>
          </a:bodyPr>
          <a:lstStyle>
            <a:lvl1pPr lvl="0" algn="ctr">
              <a:lnSpc>
                <a:spcPct val="80000"/>
              </a:lnSpc>
              <a:spcBef>
                <a:spcPts val="0"/>
              </a:spcBef>
              <a:spcAft>
                <a:spcPts val="0"/>
              </a:spcAft>
              <a:buSzPts val="5200"/>
              <a:buNone/>
              <a:defRPr sz="7000"/>
            </a:lvl1pPr>
            <a:lvl2pPr lvl="1" algn="ctr">
              <a:spcBef>
                <a:spcPts val="0"/>
              </a:spcBef>
              <a:spcAft>
                <a:spcPts val="0"/>
              </a:spcAft>
              <a:buClr>
                <a:srgbClr val="191919"/>
              </a:buClr>
              <a:buSzPts val="5200"/>
              <a:buNone/>
              <a:defRPr sz="5200">
                <a:solidFill>
                  <a:srgbClr val="191919"/>
                </a:solidFill>
              </a:defRPr>
            </a:lvl2pPr>
            <a:lvl3pPr lvl="2" algn="ctr">
              <a:spcBef>
                <a:spcPts val="0"/>
              </a:spcBef>
              <a:spcAft>
                <a:spcPts val="0"/>
              </a:spcAft>
              <a:buClr>
                <a:srgbClr val="191919"/>
              </a:buClr>
              <a:buSzPts val="5200"/>
              <a:buNone/>
              <a:defRPr sz="5200">
                <a:solidFill>
                  <a:srgbClr val="191919"/>
                </a:solidFill>
              </a:defRPr>
            </a:lvl3pPr>
            <a:lvl4pPr lvl="3" algn="ctr">
              <a:spcBef>
                <a:spcPts val="0"/>
              </a:spcBef>
              <a:spcAft>
                <a:spcPts val="0"/>
              </a:spcAft>
              <a:buClr>
                <a:srgbClr val="191919"/>
              </a:buClr>
              <a:buSzPts val="5200"/>
              <a:buNone/>
              <a:defRPr sz="5200">
                <a:solidFill>
                  <a:srgbClr val="191919"/>
                </a:solidFill>
              </a:defRPr>
            </a:lvl4pPr>
            <a:lvl5pPr lvl="4" algn="ctr">
              <a:spcBef>
                <a:spcPts val="0"/>
              </a:spcBef>
              <a:spcAft>
                <a:spcPts val="0"/>
              </a:spcAft>
              <a:buClr>
                <a:srgbClr val="191919"/>
              </a:buClr>
              <a:buSzPts val="5200"/>
              <a:buNone/>
              <a:defRPr sz="5200">
                <a:solidFill>
                  <a:srgbClr val="191919"/>
                </a:solidFill>
              </a:defRPr>
            </a:lvl5pPr>
            <a:lvl6pPr lvl="5" algn="ctr">
              <a:spcBef>
                <a:spcPts val="0"/>
              </a:spcBef>
              <a:spcAft>
                <a:spcPts val="0"/>
              </a:spcAft>
              <a:buClr>
                <a:srgbClr val="191919"/>
              </a:buClr>
              <a:buSzPts val="5200"/>
              <a:buNone/>
              <a:defRPr sz="5200">
                <a:solidFill>
                  <a:srgbClr val="191919"/>
                </a:solidFill>
              </a:defRPr>
            </a:lvl6pPr>
            <a:lvl7pPr lvl="6" algn="ctr">
              <a:spcBef>
                <a:spcPts val="0"/>
              </a:spcBef>
              <a:spcAft>
                <a:spcPts val="0"/>
              </a:spcAft>
              <a:buClr>
                <a:srgbClr val="191919"/>
              </a:buClr>
              <a:buSzPts val="5200"/>
              <a:buNone/>
              <a:defRPr sz="5200">
                <a:solidFill>
                  <a:srgbClr val="191919"/>
                </a:solidFill>
              </a:defRPr>
            </a:lvl7pPr>
            <a:lvl8pPr lvl="7" algn="ctr">
              <a:spcBef>
                <a:spcPts val="0"/>
              </a:spcBef>
              <a:spcAft>
                <a:spcPts val="0"/>
              </a:spcAft>
              <a:buClr>
                <a:srgbClr val="191919"/>
              </a:buClr>
              <a:buSzPts val="5200"/>
              <a:buNone/>
              <a:defRPr sz="5200">
                <a:solidFill>
                  <a:srgbClr val="191919"/>
                </a:solidFill>
              </a:defRPr>
            </a:lvl8pPr>
            <a:lvl9pPr lvl="8" algn="ctr">
              <a:spcBef>
                <a:spcPts val="0"/>
              </a:spcBef>
              <a:spcAft>
                <a:spcPts val="0"/>
              </a:spcAft>
              <a:buClr>
                <a:srgbClr val="191919"/>
              </a:buClr>
              <a:buSzPts val="5200"/>
              <a:buNone/>
              <a:defRPr sz="5200">
                <a:solidFill>
                  <a:srgbClr val="191919"/>
                </a:solidFill>
              </a:defRPr>
            </a:lvl9pPr>
          </a:lstStyle>
          <a:p>
            <a:endParaRPr/>
          </a:p>
        </p:txBody>
      </p:sp>
      <p:sp>
        <p:nvSpPr>
          <p:cNvPr id="29" name="Google Shape;29;p2"/>
          <p:cNvSpPr/>
          <p:nvPr/>
        </p:nvSpPr>
        <p:spPr>
          <a:xfrm>
            <a:off x="50" y="4604377"/>
            <a:ext cx="9143898" cy="539069"/>
          </a:xfrm>
          <a:custGeom>
            <a:avLst/>
            <a:gdLst/>
            <a:ahLst/>
            <a:cxnLst/>
            <a:rect l="l" t="t" r="r" b="b"/>
            <a:pathLst>
              <a:path w="116676" h="10501" extrusionOk="0">
                <a:moveTo>
                  <a:pt x="1" y="0"/>
                </a:moveTo>
                <a:lnTo>
                  <a:pt x="1" y="10501"/>
                </a:lnTo>
                <a:lnTo>
                  <a:pt x="116675" y="10501"/>
                </a:lnTo>
                <a:lnTo>
                  <a:pt x="116675" y="0"/>
                </a:lnTo>
                <a:close/>
              </a:path>
            </a:pathLst>
          </a:custGeom>
          <a:solidFill>
            <a:srgbClr val="000000">
              <a:alpha val="1006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Tree>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Layout>
</file>

<file path=ppt/slideLayouts/slideLayout2.xml><?xml version="1.0" encoding="utf-8"?>
<p:sldLayout xmlns:a="http://schemas.openxmlformats.org/drawingml/2006/main" xmlns:r="http://schemas.openxmlformats.org/officeDocument/2006/relationships" xmlns:p="http://schemas.openxmlformats.org/presentationml/2006/main" matchingName="Section header" type="secHead">
  <p:cSld name="SECTION_HEADER">
    <p:spTree>
      <p:nvGrpSpPr>
        <p:cNvPr id="1" name="Shape 30"/>
        <p:cNvGrpSpPr/>
        <p:nvPr/>
      </p:nvGrpSpPr>
      <p:grpSpPr>
        <a:xfrm>
          <a:off x="0" y="0"/>
          <a:ext cx="0" cy="0"/>
          <a:chOff x="0" y="0"/>
          <a:chExt cx="0" cy="0"/>
        </a:xfrm>
      </p:grpSpPr>
      <p:sp>
        <p:nvSpPr>
          <p:cNvPr id="31" name="Google Shape;31;p3"/>
          <p:cNvSpPr/>
          <p:nvPr/>
        </p:nvSpPr>
        <p:spPr>
          <a:xfrm>
            <a:off x="-75" y="3984750"/>
            <a:ext cx="9144000" cy="1158900"/>
          </a:xfrm>
          <a:prstGeom prst="rect">
            <a:avLst/>
          </a:pr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32" name="Google Shape;32;p3"/>
          <p:cNvGrpSpPr/>
          <p:nvPr/>
        </p:nvGrpSpPr>
        <p:grpSpPr>
          <a:xfrm>
            <a:off x="477150" y="384688"/>
            <a:ext cx="8948150" cy="2519759"/>
            <a:chOff x="477150" y="384688"/>
            <a:chExt cx="8948150" cy="2519759"/>
          </a:xfrm>
        </p:grpSpPr>
        <p:grpSp>
          <p:nvGrpSpPr>
            <p:cNvPr id="33" name="Google Shape;33;p3"/>
            <p:cNvGrpSpPr/>
            <p:nvPr/>
          </p:nvGrpSpPr>
          <p:grpSpPr>
            <a:xfrm>
              <a:off x="477150" y="384688"/>
              <a:ext cx="8243158" cy="1607284"/>
              <a:chOff x="477150" y="384688"/>
              <a:chExt cx="8243158" cy="1607284"/>
            </a:xfrm>
          </p:grpSpPr>
          <p:sp>
            <p:nvSpPr>
              <p:cNvPr id="34" name="Google Shape;34;p3"/>
              <p:cNvSpPr/>
              <p:nvPr/>
            </p:nvSpPr>
            <p:spPr>
              <a:xfrm>
                <a:off x="477150" y="400699"/>
                <a:ext cx="851900" cy="276822"/>
              </a:xfrm>
              <a:custGeom>
                <a:avLst/>
                <a:gdLst/>
                <a:ahLst/>
                <a:cxnLst/>
                <a:rect l="l" t="t" r="r" b="b"/>
                <a:pathLst>
                  <a:path w="6927" h="2251" extrusionOk="0">
                    <a:moveTo>
                      <a:pt x="3856" y="1"/>
                    </a:moveTo>
                    <a:cubicBezTo>
                      <a:pt x="3081" y="1"/>
                      <a:pt x="2456" y="505"/>
                      <a:pt x="2260" y="1205"/>
                    </a:cubicBezTo>
                    <a:cubicBezTo>
                      <a:pt x="2064" y="1130"/>
                      <a:pt x="1830" y="1046"/>
                      <a:pt x="1597" y="1046"/>
                    </a:cubicBezTo>
                    <a:cubicBezTo>
                      <a:pt x="822" y="1046"/>
                      <a:pt x="197" y="1550"/>
                      <a:pt x="1" y="2250"/>
                    </a:cubicBezTo>
                    <a:lnTo>
                      <a:pt x="6852" y="2250"/>
                    </a:lnTo>
                    <a:cubicBezTo>
                      <a:pt x="6927" y="2138"/>
                      <a:pt x="6927" y="2017"/>
                      <a:pt x="6927" y="1867"/>
                    </a:cubicBezTo>
                    <a:cubicBezTo>
                      <a:pt x="6927" y="1242"/>
                      <a:pt x="6423" y="738"/>
                      <a:pt x="5797" y="738"/>
                    </a:cubicBezTo>
                    <a:cubicBezTo>
                      <a:pt x="5601" y="738"/>
                      <a:pt x="5452" y="775"/>
                      <a:pt x="5293" y="850"/>
                    </a:cubicBezTo>
                    <a:cubicBezTo>
                      <a:pt x="5022" y="346"/>
                      <a:pt x="4481" y="1"/>
                      <a:pt x="3856" y="1"/>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 name="Google Shape;35;p3"/>
              <p:cNvSpPr/>
              <p:nvPr/>
            </p:nvSpPr>
            <p:spPr>
              <a:xfrm>
                <a:off x="1172475" y="1632150"/>
                <a:ext cx="1161909" cy="308823"/>
              </a:xfrm>
              <a:custGeom>
                <a:avLst/>
                <a:gdLst/>
                <a:ahLst/>
                <a:cxnLst/>
                <a:rect l="l" t="t" r="r" b="b"/>
                <a:pathLst>
                  <a:path w="9801" h="2605" extrusionOk="0">
                    <a:moveTo>
                      <a:pt x="2100" y="0"/>
                    </a:moveTo>
                    <a:cubicBezTo>
                      <a:pt x="934" y="0"/>
                      <a:pt x="0" y="934"/>
                      <a:pt x="0" y="2100"/>
                    </a:cubicBezTo>
                    <a:cubicBezTo>
                      <a:pt x="0" y="2287"/>
                      <a:pt x="37" y="2446"/>
                      <a:pt x="84" y="2604"/>
                    </a:cubicBezTo>
                    <a:lnTo>
                      <a:pt x="9801" y="2604"/>
                    </a:lnTo>
                    <a:cubicBezTo>
                      <a:pt x="9530" y="2016"/>
                      <a:pt x="8905" y="1634"/>
                      <a:pt x="8251" y="1634"/>
                    </a:cubicBezTo>
                    <a:cubicBezTo>
                      <a:pt x="7822" y="1634"/>
                      <a:pt x="7430" y="1783"/>
                      <a:pt x="7122" y="2016"/>
                    </a:cubicBezTo>
                    <a:cubicBezTo>
                      <a:pt x="6805" y="1316"/>
                      <a:pt x="6067" y="812"/>
                      <a:pt x="5255" y="812"/>
                    </a:cubicBezTo>
                    <a:cubicBezTo>
                      <a:pt x="4788" y="812"/>
                      <a:pt x="4359" y="971"/>
                      <a:pt x="4004" y="1242"/>
                    </a:cubicBezTo>
                    <a:cubicBezTo>
                      <a:pt x="3696" y="504"/>
                      <a:pt x="2959" y="0"/>
                      <a:pt x="2100"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 name="Google Shape;36;p3"/>
              <p:cNvSpPr/>
              <p:nvPr/>
            </p:nvSpPr>
            <p:spPr>
              <a:xfrm flipH="1">
                <a:off x="3363500" y="677525"/>
                <a:ext cx="1161909" cy="308823"/>
              </a:xfrm>
              <a:custGeom>
                <a:avLst/>
                <a:gdLst/>
                <a:ahLst/>
                <a:cxnLst/>
                <a:rect l="l" t="t" r="r" b="b"/>
                <a:pathLst>
                  <a:path w="9801" h="2605" extrusionOk="0">
                    <a:moveTo>
                      <a:pt x="2100" y="0"/>
                    </a:moveTo>
                    <a:cubicBezTo>
                      <a:pt x="934" y="0"/>
                      <a:pt x="0" y="934"/>
                      <a:pt x="0" y="2100"/>
                    </a:cubicBezTo>
                    <a:cubicBezTo>
                      <a:pt x="0" y="2287"/>
                      <a:pt x="37" y="2446"/>
                      <a:pt x="84" y="2604"/>
                    </a:cubicBezTo>
                    <a:lnTo>
                      <a:pt x="9801" y="2604"/>
                    </a:lnTo>
                    <a:cubicBezTo>
                      <a:pt x="9530" y="2016"/>
                      <a:pt x="8905" y="1634"/>
                      <a:pt x="8251" y="1634"/>
                    </a:cubicBezTo>
                    <a:cubicBezTo>
                      <a:pt x="7822" y="1634"/>
                      <a:pt x="7430" y="1783"/>
                      <a:pt x="7122" y="2016"/>
                    </a:cubicBezTo>
                    <a:cubicBezTo>
                      <a:pt x="6805" y="1316"/>
                      <a:pt x="6067" y="812"/>
                      <a:pt x="5255" y="812"/>
                    </a:cubicBezTo>
                    <a:cubicBezTo>
                      <a:pt x="4788" y="812"/>
                      <a:pt x="4359" y="971"/>
                      <a:pt x="4004" y="1242"/>
                    </a:cubicBezTo>
                    <a:cubicBezTo>
                      <a:pt x="3696" y="504"/>
                      <a:pt x="2959" y="0"/>
                      <a:pt x="2100"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7" name="Google Shape;37;p3"/>
              <p:cNvSpPr/>
              <p:nvPr/>
            </p:nvSpPr>
            <p:spPr>
              <a:xfrm flipH="1">
                <a:off x="6706500" y="1715149"/>
                <a:ext cx="851900" cy="276822"/>
              </a:xfrm>
              <a:custGeom>
                <a:avLst/>
                <a:gdLst/>
                <a:ahLst/>
                <a:cxnLst/>
                <a:rect l="l" t="t" r="r" b="b"/>
                <a:pathLst>
                  <a:path w="6927" h="2251" extrusionOk="0">
                    <a:moveTo>
                      <a:pt x="3856" y="1"/>
                    </a:moveTo>
                    <a:cubicBezTo>
                      <a:pt x="3081" y="1"/>
                      <a:pt x="2456" y="505"/>
                      <a:pt x="2260" y="1205"/>
                    </a:cubicBezTo>
                    <a:cubicBezTo>
                      <a:pt x="2064" y="1130"/>
                      <a:pt x="1830" y="1046"/>
                      <a:pt x="1597" y="1046"/>
                    </a:cubicBezTo>
                    <a:cubicBezTo>
                      <a:pt x="822" y="1046"/>
                      <a:pt x="197" y="1550"/>
                      <a:pt x="1" y="2250"/>
                    </a:cubicBezTo>
                    <a:lnTo>
                      <a:pt x="6852" y="2250"/>
                    </a:lnTo>
                    <a:cubicBezTo>
                      <a:pt x="6927" y="2138"/>
                      <a:pt x="6927" y="2017"/>
                      <a:pt x="6927" y="1867"/>
                    </a:cubicBezTo>
                    <a:cubicBezTo>
                      <a:pt x="6927" y="1242"/>
                      <a:pt x="6423" y="738"/>
                      <a:pt x="5797" y="738"/>
                    </a:cubicBezTo>
                    <a:cubicBezTo>
                      <a:pt x="5601" y="738"/>
                      <a:pt x="5452" y="775"/>
                      <a:pt x="5293" y="850"/>
                    </a:cubicBezTo>
                    <a:cubicBezTo>
                      <a:pt x="5022" y="346"/>
                      <a:pt x="4481" y="1"/>
                      <a:pt x="3856" y="1"/>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8" name="Google Shape;38;p3"/>
              <p:cNvSpPr/>
              <p:nvPr/>
            </p:nvSpPr>
            <p:spPr>
              <a:xfrm>
                <a:off x="7558400" y="384688"/>
                <a:ext cx="1161909" cy="308823"/>
              </a:xfrm>
              <a:custGeom>
                <a:avLst/>
                <a:gdLst/>
                <a:ahLst/>
                <a:cxnLst/>
                <a:rect l="l" t="t" r="r" b="b"/>
                <a:pathLst>
                  <a:path w="9801" h="2605" extrusionOk="0">
                    <a:moveTo>
                      <a:pt x="2100" y="0"/>
                    </a:moveTo>
                    <a:cubicBezTo>
                      <a:pt x="934" y="0"/>
                      <a:pt x="0" y="934"/>
                      <a:pt x="0" y="2100"/>
                    </a:cubicBezTo>
                    <a:cubicBezTo>
                      <a:pt x="0" y="2287"/>
                      <a:pt x="37" y="2446"/>
                      <a:pt x="84" y="2604"/>
                    </a:cubicBezTo>
                    <a:lnTo>
                      <a:pt x="9801" y="2604"/>
                    </a:lnTo>
                    <a:cubicBezTo>
                      <a:pt x="9530" y="2016"/>
                      <a:pt x="8905" y="1634"/>
                      <a:pt x="8251" y="1634"/>
                    </a:cubicBezTo>
                    <a:cubicBezTo>
                      <a:pt x="7822" y="1634"/>
                      <a:pt x="7430" y="1783"/>
                      <a:pt x="7122" y="2016"/>
                    </a:cubicBezTo>
                    <a:cubicBezTo>
                      <a:pt x="6805" y="1316"/>
                      <a:pt x="6067" y="812"/>
                      <a:pt x="5255" y="812"/>
                    </a:cubicBezTo>
                    <a:cubicBezTo>
                      <a:pt x="4788" y="812"/>
                      <a:pt x="4359" y="971"/>
                      <a:pt x="4004" y="1242"/>
                    </a:cubicBezTo>
                    <a:cubicBezTo>
                      <a:pt x="3696" y="504"/>
                      <a:pt x="2959" y="0"/>
                      <a:pt x="2100"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39" name="Google Shape;39;p3"/>
            <p:cNvSpPr/>
            <p:nvPr/>
          </p:nvSpPr>
          <p:spPr>
            <a:xfrm flipH="1">
              <a:off x="8573400" y="2627624"/>
              <a:ext cx="851900" cy="276822"/>
            </a:xfrm>
            <a:custGeom>
              <a:avLst/>
              <a:gdLst/>
              <a:ahLst/>
              <a:cxnLst/>
              <a:rect l="l" t="t" r="r" b="b"/>
              <a:pathLst>
                <a:path w="6927" h="2251" extrusionOk="0">
                  <a:moveTo>
                    <a:pt x="3856" y="1"/>
                  </a:moveTo>
                  <a:cubicBezTo>
                    <a:pt x="3081" y="1"/>
                    <a:pt x="2456" y="505"/>
                    <a:pt x="2260" y="1205"/>
                  </a:cubicBezTo>
                  <a:cubicBezTo>
                    <a:pt x="2064" y="1130"/>
                    <a:pt x="1830" y="1046"/>
                    <a:pt x="1597" y="1046"/>
                  </a:cubicBezTo>
                  <a:cubicBezTo>
                    <a:pt x="822" y="1046"/>
                    <a:pt x="197" y="1550"/>
                    <a:pt x="1" y="2250"/>
                  </a:cubicBezTo>
                  <a:lnTo>
                    <a:pt x="6852" y="2250"/>
                  </a:lnTo>
                  <a:cubicBezTo>
                    <a:pt x="6927" y="2138"/>
                    <a:pt x="6927" y="2017"/>
                    <a:pt x="6927" y="1867"/>
                  </a:cubicBezTo>
                  <a:cubicBezTo>
                    <a:pt x="6927" y="1242"/>
                    <a:pt x="6423" y="738"/>
                    <a:pt x="5797" y="738"/>
                  </a:cubicBezTo>
                  <a:cubicBezTo>
                    <a:pt x="5601" y="738"/>
                    <a:pt x="5452" y="775"/>
                    <a:pt x="5293" y="850"/>
                  </a:cubicBezTo>
                  <a:cubicBezTo>
                    <a:pt x="5022" y="346"/>
                    <a:pt x="4481" y="1"/>
                    <a:pt x="3856" y="1"/>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40" name="Google Shape;40;p3"/>
          <p:cNvSpPr/>
          <p:nvPr/>
        </p:nvSpPr>
        <p:spPr>
          <a:xfrm>
            <a:off x="3650" y="2895600"/>
            <a:ext cx="9143915" cy="1096514"/>
          </a:xfrm>
          <a:custGeom>
            <a:avLst/>
            <a:gdLst/>
            <a:ahLst/>
            <a:cxnLst/>
            <a:rect l="l" t="t" r="r" b="b"/>
            <a:pathLst>
              <a:path w="285792" h="34085" extrusionOk="0">
                <a:moveTo>
                  <a:pt x="46293" y="1"/>
                </a:moveTo>
                <a:cubicBezTo>
                  <a:pt x="45818" y="1"/>
                  <a:pt x="45342" y="32"/>
                  <a:pt x="44868" y="97"/>
                </a:cubicBezTo>
                <a:cubicBezTo>
                  <a:pt x="38932" y="864"/>
                  <a:pt x="34122" y="6708"/>
                  <a:pt x="34460" y="12675"/>
                </a:cubicBezTo>
                <a:cubicBezTo>
                  <a:pt x="32551" y="9929"/>
                  <a:pt x="29197" y="8335"/>
                  <a:pt x="25866" y="8335"/>
                </a:cubicBezTo>
                <a:cubicBezTo>
                  <a:pt x="24803" y="8335"/>
                  <a:pt x="23742" y="8498"/>
                  <a:pt x="22731" y="8837"/>
                </a:cubicBezTo>
                <a:cubicBezTo>
                  <a:pt x="18556" y="10290"/>
                  <a:pt x="15567" y="14640"/>
                  <a:pt x="15782" y="19030"/>
                </a:cubicBezTo>
                <a:cubicBezTo>
                  <a:pt x="14142" y="16767"/>
                  <a:pt x="11309" y="15481"/>
                  <a:pt x="8501" y="15481"/>
                </a:cubicBezTo>
                <a:cubicBezTo>
                  <a:pt x="7296" y="15481"/>
                  <a:pt x="6095" y="15718"/>
                  <a:pt x="4995" y="16216"/>
                </a:cubicBezTo>
                <a:cubicBezTo>
                  <a:pt x="1372" y="17925"/>
                  <a:pt x="1" y="21722"/>
                  <a:pt x="1" y="26235"/>
                </a:cubicBezTo>
                <a:lnTo>
                  <a:pt x="1" y="34084"/>
                </a:lnTo>
                <a:lnTo>
                  <a:pt x="285577" y="34084"/>
                </a:lnTo>
                <a:cubicBezTo>
                  <a:pt x="285577" y="34084"/>
                  <a:pt x="285628" y="27514"/>
                  <a:pt x="285628" y="23554"/>
                </a:cubicBezTo>
                <a:cubicBezTo>
                  <a:pt x="285792" y="19757"/>
                  <a:pt x="283233" y="16052"/>
                  <a:pt x="279651" y="14814"/>
                </a:cubicBezTo>
                <a:cubicBezTo>
                  <a:pt x="278792" y="14526"/>
                  <a:pt x="277891" y="14389"/>
                  <a:pt x="276988" y="14389"/>
                </a:cubicBezTo>
                <a:cubicBezTo>
                  <a:pt x="274127" y="14389"/>
                  <a:pt x="271250" y="15765"/>
                  <a:pt x="269632" y="18099"/>
                </a:cubicBezTo>
                <a:cubicBezTo>
                  <a:pt x="269888" y="12982"/>
                  <a:pt x="265794" y="7987"/>
                  <a:pt x="260718" y="7302"/>
                </a:cubicBezTo>
                <a:cubicBezTo>
                  <a:pt x="260319" y="7249"/>
                  <a:pt x="259919" y="7223"/>
                  <a:pt x="259520" y="7223"/>
                </a:cubicBezTo>
                <a:cubicBezTo>
                  <a:pt x="254838" y="7223"/>
                  <a:pt x="250277" y="10768"/>
                  <a:pt x="249297" y="15407"/>
                </a:cubicBezTo>
                <a:cubicBezTo>
                  <a:pt x="248235" y="14800"/>
                  <a:pt x="247053" y="14523"/>
                  <a:pt x="245860" y="14523"/>
                </a:cubicBezTo>
                <a:cubicBezTo>
                  <a:pt x="242106" y="14523"/>
                  <a:pt x="238242" y="17264"/>
                  <a:pt x="237691" y="21077"/>
                </a:cubicBezTo>
                <a:cubicBezTo>
                  <a:pt x="236544" y="20570"/>
                  <a:pt x="235290" y="20325"/>
                  <a:pt x="234032" y="20325"/>
                </a:cubicBezTo>
                <a:cubicBezTo>
                  <a:pt x="232112" y="20325"/>
                  <a:pt x="230183" y="20896"/>
                  <a:pt x="228613" y="21977"/>
                </a:cubicBezTo>
                <a:cubicBezTo>
                  <a:pt x="227846" y="20187"/>
                  <a:pt x="226607" y="18559"/>
                  <a:pt x="225031" y="17372"/>
                </a:cubicBezTo>
                <a:cubicBezTo>
                  <a:pt x="223161" y="15994"/>
                  <a:pt x="220831" y="15281"/>
                  <a:pt x="218504" y="15281"/>
                </a:cubicBezTo>
                <a:cubicBezTo>
                  <a:pt x="217012" y="15281"/>
                  <a:pt x="215520" y="15575"/>
                  <a:pt x="214152" y="16175"/>
                </a:cubicBezTo>
                <a:cubicBezTo>
                  <a:pt x="213507" y="11706"/>
                  <a:pt x="208972" y="8494"/>
                  <a:pt x="204586" y="8494"/>
                </a:cubicBezTo>
                <a:cubicBezTo>
                  <a:pt x="203197" y="8494"/>
                  <a:pt x="201823" y="8816"/>
                  <a:pt x="200592" y="9523"/>
                </a:cubicBezTo>
                <a:cubicBezTo>
                  <a:pt x="199453" y="4147"/>
                  <a:pt x="194130" y="1"/>
                  <a:pt x="188672" y="1"/>
                </a:cubicBezTo>
                <a:cubicBezTo>
                  <a:pt x="188197" y="1"/>
                  <a:pt x="187721" y="32"/>
                  <a:pt x="187246" y="97"/>
                </a:cubicBezTo>
                <a:cubicBezTo>
                  <a:pt x="181321" y="864"/>
                  <a:pt x="176501" y="6708"/>
                  <a:pt x="176838" y="12675"/>
                </a:cubicBezTo>
                <a:cubicBezTo>
                  <a:pt x="174899" y="9929"/>
                  <a:pt x="171566" y="8335"/>
                  <a:pt x="168248" y="8335"/>
                </a:cubicBezTo>
                <a:cubicBezTo>
                  <a:pt x="167189" y="8335"/>
                  <a:pt x="166131" y="8498"/>
                  <a:pt x="165120" y="8837"/>
                </a:cubicBezTo>
                <a:cubicBezTo>
                  <a:pt x="160934" y="10290"/>
                  <a:pt x="157956" y="14640"/>
                  <a:pt x="158120" y="19030"/>
                </a:cubicBezTo>
                <a:cubicBezTo>
                  <a:pt x="156480" y="16767"/>
                  <a:pt x="153647" y="15481"/>
                  <a:pt x="150853" y="15481"/>
                </a:cubicBezTo>
                <a:cubicBezTo>
                  <a:pt x="149654" y="15481"/>
                  <a:pt x="148462" y="15718"/>
                  <a:pt x="147374" y="16216"/>
                </a:cubicBezTo>
                <a:cubicBezTo>
                  <a:pt x="145327" y="17157"/>
                  <a:pt x="143792" y="18989"/>
                  <a:pt x="142983" y="21077"/>
                </a:cubicBezTo>
                <a:cubicBezTo>
                  <a:pt x="142216" y="18222"/>
                  <a:pt x="140087" y="15745"/>
                  <a:pt x="137273" y="14814"/>
                </a:cubicBezTo>
                <a:cubicBezTo>
                  <a:pt x="136423" y="14526"/>
                  <a:pt x="135529" y="14389"/>
                  <a:pt x="134632" y="14389"/>
                </a:cubicBezTo>
                <a:cubicBezTo>
                  <a:pt x="131787" y="14389"/>
                  <a:pt x="128903" y="15765"/>
                  <a:pt x="127253" y="18099"/>
                </a:cubicBezTo>
                <a:cubicBezTo>
                  <a:pt x="127550" y="12982"/>
                  <a:pt x="123416" y="7987"/>
                  <a:pt x="118339" y="7302"/>
                </a:cubicBezTo>
                <a:cubicBezTo>
                  <a:pt x="117941" y="7249"/>
                  <a:pt x="117540" y="7223"/>
                  <a:pt x="117141" y="7223"/>
                </a:cubicBezTo>
                <a:cubicBezTo>
                  <a:pt x="112458" y="7223"/>
                  <a:pt x="107892" y="10768"/>
                  <a:pt x="106949" y="15407"/>
                </a:cubicBezTo>
                <a:cubicBezTo>
                  <a:pt x="105880" y="14800"/>
                  <a:pt x="104692" y="14523"/>
                  <a:pt x="103495" y="14523"/>
                </a:cubicBezTo>
                <a:cubicBezTo>
                  <a:pt x="99727" y="14523"/>
                  <a:pt x="95864" y="17264"/>
                  <a:pt x="95312" y="21077"/>
                </a:cubicBezTo>
                <a:cubicBezTo>
                  <a:pt x="94162" y="20570"/>
                  <a:pt x="92905" y="20325"/>
                  <a:pt x="91645" y="20325"/>
                </a:cubicBezTo>
                <a:cubicBezTo>
                  <a:pt x="89723" y="20325"/>
                  <a:pt x="87795" y="20896"/>
                  <a:pt x="86224" y="21977"/>
                </a:cubicBezTo>
                <a:cubicBezTo>
                  <a:pt x="85457" y="20187"/>
                  <a:pt x="84218" y="18559"/>
                  <a:pt x="82642" y="17372"/>
                </a:cubicBezTo>
                <a:cubicBezTo>
                  <a:pt x="80772" y="15994"/>
                  <a:pt x="78442" y="15281"/>
                  <a:pt x="76118" y="15281"/>
                </a:cubicBezTo>
                <a:cubicBezTo>
                  <a:pt x="74627" y="15281"/>
                  <a:pt x="73138" y="15575"/>
                  <a:pt x="71774" y="16175"/>
                </a:cubicBezTo>
                <a:cubicBezTo>
                  <a:pt x="71160" y="11706"/>
                  <a:pt x="66632" y="8494"/>
                  <a:pt x="62230" y="8494"/>
                </a:cubicBezTo>
                <a:cubicBezTo>
                  <a:pt x="60836" y="8494"/>
                  <a:pt x="59454" y="8816"/>
                  <a:pt x="58213" y="9523"/>
                </a:cubicBezTo>
                <a:cubicBezTo>
                  <a:pt x="57074" y="4147"/>
                  <a:pt x="51752" y="1"/>
                  <a:pt x="46293"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cxnSp>
        <p:nvCxnSpPr>
          <p:cNvPr id="41" name="Google Shape;41;p3"/>
          <p:cNvCxnSpPr/>
          <p:nvPr/>
        </p:nvCxnSpPr>
        <p:spPr>
          <a:xfrm flipH="1">
            <a:off x="785375" y="3984750"/>
            <a:ext cx="314400" cy="1158900"/>
          </a:xfrm>
          <a:prstGeom prst="straightConnector1">
            <a:avLst/>
          </a:prstGeom>
          <a:noFill/>
          <a:ln w="19050" cap="flat" cmpd="sng">
            <a:solidFill>
              <a:srgbClr val="E8D6BF"/>
            </a:solidFill>
            <a:prstDash val="solid"/>
            <a:round/>
            <a:headEnd type="none" w="med" len="med"/>
            <a:tailEnd type="none" w="med" len="med"/>
          </a:ln>
        </p:spPr>
      </p:cxnSp>
      <p:cxnSp>
        <p:nvCxnSpPr>
          <p:cNvPr id="42" name="Google Shape;42;p3"/>
          <p:cNvCxnSpPr/>
          <p:nvPr/>
        </p:nvCxnSpPr>
        <p:spPr>
          <a:xfrm flipH="1">
            <a:off x="2586050" y="3984750"/>
            <a:ext cx="314400" cy="1158900"/>
          </a:xfrm>
          <a:prstGeom prst="straightConnector1">
            <a:avLst/>
          </a:prstGeom>
          <a:noFill/>
          <a:ln w="19050" cap="flat" cmpd="sng">
            <a:solidFill>
              <a:srgbClr val="E8D6BF"/>
            </a:solidFill>
            <a:prstDash val="solid"/>
            <a:round/>
            <a:headEnd type="none" w="med" len="med"/>
            <a:tailEnd type="none" w="med" len="med"/>
          </a:ln>
        </p:spPr>
      </p:cxnSp>
      <p:sp>
        <p:nvSpPr>
          <p:cNvPr id="43" name="Google Shape;43;p3"/>
          <p:cNvSpPr txBox="1">
            <a:spLocks noGrp="1"/>
          </p:cNvSpPr>
          <p:nvPr>
            <p:ph type="title"/>
          </p:nvPr>
        </p:nvSpPr>
        <p:spPr>
          <a:xfrm>
            <a:off x="3649313" y="1301100"/>
            <a:ext cx="3667500" cy="1407300"/>
          </a:xfrm>
          <a:prstGeom prst="rect">
            <a:avLst/>
          </a:prstGeom>
        </p:spPr>
        <p:txBody>
          <a:bodyPr spcFirstLastPara="1" wrap="square" lIns="14400" tIns="14400" rIns="14400" bIns="14400" anchor="ctr" anchorCtr="0">
            <a:noAutofit/>
          </a:bodyPr>
          <a:lstStyle>
            <a:lvl1pPr lvl="0">
              <a:spcBef>
                <a:spcPts val="0"/>
              </a:spcBef>
              <a:spcAft>
                <a:spcPts val="0"/>
              </a:spcAft>
              <a:buSzPts val="3600"/>
              <a:buNone/>
              <a:defRPr sz="5000"/>
            </a:lvl1pPr>
            <a:lvl2pPr lvl="1" algn="ctr">
              <a:spcBef>
                <a:spcPts val="0"/>
              </a:spcBef>
              <a:spcAft>
                <a:spcPts val="0"/>
              </a:spcAft>
              <a:buSzPts val="3600"/>
              <a:buNone/>
              <a:defRPr sz="3600"/>
            </a:lvl2pPr>
            <a:lvl3pPr lvl="2" algn="ctr">
              <a:spcBef>
                <a:spcPts val="0"/>
              </a:spcBef>
              <a:spcAft>
                <a:spcPts val="0"/>
              </a:spcAft>
              <a:buSzPts val="3600"/>
              <a:buNone/>
              <a:defRPr sz="3600"/>
            </a:lvl3pPr>
            <a:lvl4pPr lvl="3" algn="ctr">
              <a:spcBef>
                <a:spcPts val="0"/>
              </a:spcBef>
              <a:spcAft>
                <a:spcPts val="0"/>
              </a:spcAft>
              <a:buSzPts val="3600"/>
              <a:buNone/>
              <a:defRPr sz="3600"/>
            </a:lvl4pPr>
            <a:lvl5pPr lvl="4" algn="ctr">
              <a:spcBef>
                <a:spcPts val="0"/>
              </a:spcBef>
              <a:spcAft>
                <a:spcPts val="0"/>
              </a:spcAft>
              <a:buSzPts val="3600"/>
              <a:buNone/>
              <a:defRPr sz="3600"/>
            </a:lvl5pPr>
            <a:lvl6pPr lvl="5" algn="ctr">
              <a:spcBef>
                <a:spcPts val="0"/>
              </a:spcBef>
              <a:spcAft>
                <a:spcPts val="0"/>
              </a:spcAft>
              <a:buSzPts val="3600"/>
              <a:buNone/>
              <a:defRPr sz="3600"/>
            </a:lvl6pPr>
            <a:lvl7pPr lvl="6" algn="ctr">
              <a:spcBef>
                <a:spcPts val="0"/>
              </a:spcBef>
              <a:spcAft>
                <a:spcPts val="0"/>
              </a:spcAft>
              <a:buSzPts val="3600"/>
              <a:buNone/>
              <a:defRPr sz="3600"/>
            </a:lvl7pPr>
            <a:lvl8pPr lvl="7" algn="ctr">
              <a:spcBef>
                <a:spcPts val="0"/>
              </a:spcBef>
              <a:spcAft>
                <a:spcPts val="0"/>
              </a:spcAft>
              <a:buSzPts val="3600"/>
              <a:buNone/>
              <a:defRPr sz="3600"/>
            </a:lvl8pPr>
            <a:lvl9pPr lvl="8" algn="ctr">
              <a:spcBef>
                <a:spcPts val="0"/>
              </a:spcBef>
              <a:spcAft>
                <a:spcPts val="0"/>
              </a:spcAft>
              <a:buSzPts val="3600"/>
              <a:buNone/>
              <a:defRPr sz="3600"/>
            </a:lvl9pPr>
          </a:lstStyle>
          <a:p>
            <a:endParaRPr/>
          </a:p>
        </p:txBody>
      </p:sp>
      <p:sp>
        <p:nvSpPr>
          <p:cNvPr id="44" name="Google Shape;44;p3"/>
          <p:cNvSpPr txBox="1">
            <a:spLocks noGrp="1"/>
          </p:cNvSpPr>
          <p:nvPr>
            <p:ph type="title" idx="2" hasCustomPrompt="1"/>
          </p:nvPr>
        </p:nvSpPr>
        <p:spPr>
          <a:xfrm>
            <a:off x="1998938" y="1514400"/>
            <a:ext cx="1192800" cy="980700"/>
          </a:xfrm>
          <a:prstGeom prst="rect">
            <a:avLst/>
          </a:prstGeom>
        </p:spPr>
        <p:txBody>
          <a:bodyPr spcFirstLastPara="1" wrap="square" lIns="14400" tIns="14400" rIns="14400" bIns="14400" anchor="ctr" anchorCtr="0">
            <a:noAutofit/>
          </a:bodyPr>
          <a:lstStyle>
            <a:lvl1pPr lvl="0" algn="ctr" rtl="0">
              <a:spcBef>
                <a:spcPts val="0"/>
              </a:spcBef>
              <a:spcAft>
                <a:spcPts val="0"/>
              </a:spcAft>
              <a:buSzPts val="6000"/>
              <a:buNone/>
              <a:defRPr sz="7000">
                <a:solidFill>
                  <a:schemeClr val="dk1"/>
                </a:solidFill>
              </a:defRPr>
            </a:lvl1pPr>
            <a:lvl2pPr lvl="1" algn="ctr" rtl="0">
              <a:spcBef>
                <a:spcPts val="0"/>
              </a:spcBef>
              <a:spcAft>
                <a:spcPts val="0"/>
              </a:spcAft>
              <a:buSzPts val="6000"/>
              <a:buNone/>
              <a:defRPr sz="6000"/>
            </a:lvl2pPr>
            <a:lvl3pPr lvl="2" algn="ctr" rtl="0">
              <a:spcBef>
                <a:spcPts val="0"/>
              </a:spcBef>
              <a:spcAft>
                <a:spcPts val="0"/>
              </a:spcAft>
              <a:buSzPts val="6000"/>
              <a:buNone/>
              <a:defRPr sz="6000"/>
            </a:lvl3pPr>
            <a:lvl4pPr lvl="3" algn="ctr" rtl="0">
              <a:spcBef>
                <a:spcPts val="0"/>
              </a:spcBef>
              <a:spcAft>
                <a:spcPts val="0"/>
              </a:spcAft>
              <a:buSzPts val="6000"/>
              <a:buNone/>
              <a:defRPr sz="6000"/>
            </a:lvl4pPr>
            <a:lvl5pPr lvl="4" algn="ctr" rtl="0">
              <a:spcBef>
                <a:spcPts val="0"/>
              </a:spcBef>
              <a:spcAft>
                <a:spcPts val="0"/>
              </a:spcAft>
              <a:buSzPts val="6000"/>
              <a:buNone/>
              <a:defRPr sz="6000"/>
            </a:lvl5pPr>
            <a:lvl6pPr lvl="5" algn="ctr" rtl="0">
              <a:spcBef>
                <a:spcPts val="0"/>
              </a:spcBef>
              <a:spcAft>
                <a:spcPts val="0"/>
              </a:spcAft>
              <a:buSzPts val="6000"/>
              <a:buNone/>
              <a:defRPr sz="6000"/>
            </a:lvl6pPr>
            <a:lvl7pPr lvl="6" algn="ctr" rtl="0">
              <a:spcBef>
                <a:spcPts val="0"/>
              </a:spcBef>
              <a:spcAft>
                <a:spcPts val="0"/>
              </a:spcAft>
              <a:buSzPts val="6000"/>
              <a:buNone/>
              <a:defRPr sz="6000"/>
            </a:lvl7pPr>
            <a:lvl8pPr lvl="7" algn="ctr" rtl="0">
              <a:spcBef>
                <a:spcPts val="0"/>
              </a:spcBef>
              <a:spcAft>
                <a:spcPts val="0"/>
              </a:spcAft>
              <a:buSzPts val="6000"/>
              <a:buNone/>
              <a:defRPr sz="6000"/>
            </a:lvl8pPr>
            <a:lvl9pPr lvl="8" algn="ctr" rtl="0">
              <a:spcBef>
                <a:spcPts val="0"/>
              </a:spcBef>
              <a:spcAft>
                <a:spcPts val="0"/>
              </a:spcAft>
              <a:buSzPts val="6000"/>
              <a:buNone/>
              <a:defRPr sz="6000"/>
            </a:lvl9pPr>
          </a:lstStyle>
          <a:p>
            <a:r>
              <a:t>xx%</a:t>
            </a:r>
          </a:p>
        </p:txBody>
      </p:sp>
      <p:sp>
        <p:nvSpPr>
          <p:cNvPr id="45" name="Google Shape;45;p3"/>
          <p:cNvSpPr txBox="1">
            <a:spLocks noGrp="1"/>
          </p:cNvSpPr>
          <p:nvPr>
            <p:ph type="subTitle" idx="1"/>
          </p:nvPr>
        </p:nvSpPr>
        <p:spPr>
          <a:xfrm>
            <a:off x="3649313" y="2895600"/>
            <a:ext cx="3667500" cy="291300"/>
          </a:xfrm>
          <a:prstGeom prst="rect">
            <a:avLst/>
          </a:prstGeom>
        </p:spPr>
        <p:txBody>
          <a:bodyPr spcFirstLastPara="1" wrap="square" lIns="14400" tIns="14400" rIns="14400" bIns="14400" anchor="t" anchorCtr="0">
            <a:noAutofit/>
          </a:bodyPr>
          <a:lstStyle>
            <a:lvl1pPr lvl="0" rtl="0">
              <a:lnSpc>
                <a:spcPct val="100000"/>
              </a:lnSpc>
              <a:spcBef>
                <a:spcPts val="0"/>
              </a:spcBef>
              <a:spcAft>
                <a:spcPts val="0"/>
              </a:spcAft>
              <a:buSzPts val="1400"/>
              <a:buNone/>
              <a:defRPr sz="1600"/>
            </a:lvl1pPr>
            <a:lvl2pPr lvl="1" algn="ctr" rtl="0">
              <a:lnSpc>
                <a:spcPct val="100000"/>
              </a:lnSpc>
              <a:spcBef>
                <a:spcPts val="0"/>
              </a:spcBef>
              <a:spcAft>
                <a:spcPts val="0"/>
              </a:spcAft>
              <a:buSzPts val="1400"/>
              <a:buNone/>
              <a:defRPr/>
            </a:lvl2pPr>
            <a:lvl3pPr lvl="2" algn="ctr" rtl="0">
              <a:lnSpc>
                <a:spcPct val="100000"/>
              </a:lnSpc>
              <a:spcBef>
                <a:spcPts val="0"/>
              </a:spcBef>
              <a:spcAft>
                <a:spcPts val="0"/>
              </a:spcAft>
              <a:buSzPts val="1400"/>
              <a:buNone/>
              <a:defRPr/>
            </a:lvl3pPr>
            <a:lvl4pPr lvl="3" algn="ctr" rtl="0">
              <a:lnSpc>
                <a:spcPct val="100000"/>
              </a:lnSpc>
              <a:spcBef>
                <a:spcPts val="0"/>
              </a:spcBef>
              <a:spcAft>
                <a:spcPts val="0"/>
              </a:spcAft>
              <a:buSzPts val="1400"/>
              <a:buNone/>
              <a:defRPr/>
            </a:lvl4pPr>
            <a:lvl5pPr lvl="4" algn="ctr" rtl="0">
              <a:lnSpc>
                <a:spcPct val="100000"/>
              </a:lnSpc>
              <a:spcBef>
                <a:spcPts val="0"/>
              </a:spcBef>
              <a:spcAft>
                <a:spcPts val="0"/>
              </a:spcAft>
              <a:buSzPts val="1400"/>
              <a:buNone/>
              <a:defRPr/>
            </a:lvl5pPr>
            <a:lvl6pPr lvl="5" algn="ctr" rtl="0">
              <a:lnSpc>
                <a:spcPct val="100000"/>
              </a:lnSpc>
              <a:spcBef>
                <a:spcPts val="0"/>
              </a:spcBef>
              <a:spcAft>
                <a:spcPts val="0"/>
              </a:spcAft>
              <a:buSzPts val="1400"/>
              <a:buNone/>
              <a:defRPr/>
            </a:lvl6pPr>
            <a:lvl7pPr lvl="6" algn="ctr" rtl="0">
              <a:lnSpc>
                <a:spcPct val="100000"/>
              </a:lnSpc>
              <a:spcBef>
                <a:spcPts val="0"/>
              </a:spcBef>
              <a:spcAft>
                <a:spcPts val="0"/>
              </a:spcAft>
              <a:buSzPts val="1400"/>
              <a:buNone/>
              <a:defRPr/>
            </a:lvl7pPr>
            <a:lvl8pPr lvl="7" algn="ctr" rtl="0">
              <a:lnSpc>
                <a:spcPct val="100000"/>
              </a:lnSpc>
              <a:spcBef>
                <a:spcPts val="0"/>
              </a:spcBef>
              <a:spcAft>
                <a:spcPts val="0"/>
              </a:spcAft>
              <a:buSzPts val="1400"/>
              <a:buNone/>
              <a:defRPr/>
            </a:lvl8pPr>
            <a:lvl9pPr lvl="8" algn="ctr" rtl="0">
              <a:lnSpc>
                <a:spcPct val="100000"/>
              </a:lnSpc>
              <a:spcBef>
                <a:spcPts val="0"/>
              </a:spcBef>
              <a:spcAft>
                <a:spcPts val="0"/>
              </a:spcAft>
              <a:buSzPts val="1400"/>
              <a:buNone/>
              <a:defRPr/>
            </a:lvl9pPr>
          </a:lstStyle>
          <a:p>
            <a:endParaRPr/>
          </a:p>
        </p:txBody>
      </p:sp>
      <p:sp>
        <p:nvSpPr>
          <p:cNvPr id="46" name="Google Shape;46;p3"/>
          <p:cNvSpPr/>
          <p:nvPr/>
        </p:nvSpPr>
        <p:spPr>
          <a:xfrm>
            <a:off x="6501800" y="-224439"/>
            <a:ext cx="4076700" cy="2147450"/>
          </a:xfrm>
          <a:custGeom>
            <a:avLst/>
            <a:gdLst/>
            <a:ahLst/>
            <a:cxnLst/>
            <a:rect l="l" t="t" r="r" b="b"/>
            <a:pathLst>
              <a:path w="163068" h="85898" extrusionOk="0">
                <a:moveTo>
                  <a:pt x="0" y="0"/>
                </a:moveTo>
                <a:cubicBezTo>
                  <a:pt x="14732" y="0"/>
                  <a:pt x="25830" y="17104"/>
                  <a:pt x="32004" y="30480"/>
                </a:cubicBezTo>
                <a:cubicBezTo>
                  <a:pt x="35504" y="38063"/>
                  <a:pt x="37293" y="47360"/>
                  <a:pt x="43815" y="52578"/>
                </a:cubicBezTo>
                <a:cubicBezTo>
                  <a:pt x="59961" y="65494"/>
                  <a:pt x="85621" y="57248"/>
                  <a:pt x="104394" y="65913"/>
                </a:cubicBezTo>
                <a:cubicBezTo>
                  <a:pt x="114309" y="70489"/>
                  <a:pt x="121413" y="80532"/>
                  <a:pt x="131826" y="83820"/>
                </a:cubicBezTo>
                <a:cubicBezTo>
                  <a:pt x="141944" y="87015"/>
                  <a:pt x="158323" y="87214"/>
                  <a:pt x="163068" y="77724"/>
                </a:cubicBezTo>
              </a:path>
            </a:pathLst>
          </a:custGeom>
          <a:noFill/>
          <a:ln w="19050" cap="flat" cmpd="sng">
            <a:solidFill>
              <a:schemeClr val="dk2"/>
            </a:solidFill>
            <a:prstDash val="dash"/>
            <a:round/>
            <a:headEnd type="none" w="med" len="med"/>
            <a:tailEnd type="none" w="med" len="med"/>
          </a:ln>
        </p:spPr>
      </p:sp>
      <p:cxnSp>
        <p:nvCxnSpPr>
          <p:cNvPr id="47" name="Google Shape;47;p3"/>
          <p:cNvCxnSpPr/>
          <p:nvPr/>
        </p:nvCxnSpPr>
        <p:spPr>
          <a:xfrm flipH="1">
            <a:off x="4386725" y="3984750"/>
            <a:ext cx="314400" cy="1158900"/>
          </a:xfrm>
          <a:prstGeom prst="straightConnector1">
            <a:avLst/>
          </a:prstGeom>
          <a:noFill/>
          <a:ln w="19050" cap="flat" cmpd="sng">
            <a:solidFill>
              <a:srgbClr val="E8D6BF"/>
            </a:solidFill>
            <a:prstDash val="solid"/>
            <a:round/>
            <a:headEnd type="none" w="med" len="med"/>
            <a:tailEnd type="none" w="med" len="med"/>
          </a:ln>
        </p:spPr>
      </p:cxnSp>
      <p:cxnSp>
        <p:nvCxnSpPr>
          <p:cNvPr id="48" name="Google Shape;48;p3"/>
          <p:cNvCxnSpPr/>
          <p:nvPr/>
        </p:nvCxnSpPr>
        <p:spPr>
          <a:xfrm flipH="1">
            <a:off x="6187400" y="3984750"/>
            <a:ext cx="314400" cy="1158900"/>
          </a:xfrm>
          <a:prstGeom prst="straightConnector1">
            <a:avLst/>
          </a:prstGeom>
          <a:noFill/>
          <a:ln w="19050" cap="flat" cmpd="sng">
            <a:solidFill>
              <a:srgbClr val="E8D6BF"/>
            </a:solidFill>
            <a:prstDash val="solid"/>
            <a:round/>
            <a:headEnd type="none" w="med" len="med"/>
            <a:tailEnd type="none" w="med" len="med"/>
          </a:ln>
        </p:spPr>
      </p:cxnSp>
      <p:cxnSp>
        <p:nvCxnSpPr>
          <p:cNvPr id="49" name="Google Shape;49;p3"/>
          <p:cNvCxnSpPr/>
          <p:nvPr/>
        </p:nvCxnSpPr>
        <p:spPr>
          <a:xfrm flipH="1">
            <a:off x="7988075" y="3984750"/>
            <a:ext cx="314400" cy="1158900"/>
          </a:xfrm>
          <a:prstGeom prst="straightConnector1">
            <a:avLst/>
          </a:prstGeom>
          <a:noFill/>
          <a:ln w="19050" cap="flat" cmpd="sng">
            <a:solidFill>
              <a:srgbClr val="E8D6BF"/>
            </a:solidFill>
            <a:prstDash val="solid"/>
            <a:round/>
            <a:headEnd type="none" w="med" len="med"/>
            <a:tailEnd type="none" w="med" len="med"/>
          </a:ln>
        </p:spPr>
      </p:cxnSp>
      <p:grpSp>
        <p:nvGrpSpPr>
          <p:cNvPr id="50" name="Google Shape;50;p3"/>
          <p:cNvGrpSpPr/>
          <p:nvPr/>
        </p:nvGrpSpPr>
        <p:grpSpPr>
          <a:xfrm>
            <a:off x="1434146" y="3273107"/>
            <a:ext cx="5306823" cy="719023"/>
            <a:chOff x="1434146" y="3258032"/>
            <a:chExt cx="5306823" cy="719023"/>
          </a:xfrm>
        </p:grpSpPr>
        <p:grpSp>
          <p:nvGrpSpPr>
            <p:cNvPr id="51" name="Google Shape;51;p3"/>
            <p:cNvGrpSpPr/>
            <p:nvPr/>
          </p:nvGrpSpPr>
          <p:grpSpPr>
            <a:xfrm>
              <a:off x="1434146" y="3258032"/>
              <a:ext cx="1326974" cy="719023"/>
              <a:chOff x="2301112" y="2967762"/>
              <a:chExt cx="655814" cy="355354"/>
            </a:xfrm>
          </p:grpSpPr>
          <p:sp>
            <p:nvSpPr>
              <p:cNvPr id="52" name="Google Shape;52;p3"/>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 name="Google Shape;53;p3"/>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54" name="Google Shape;54;p3"/>
            <p:cNvGrpSpPr/>
            <p:nvPr/>
          </p:nvGrpSpPr>
          <p:grpSpPr>
            <a:xfrm>
              <a:off x="5762626" y="3446784"/>
              <a:ext cx="978343" cy="530117"/>
              <a:chOff x="2301112" y="2967762"/>
              <a:chExt cx="655814" cy="355354"/>
            </a:xfrm>
          </p:grpSpPr>
          <p:sp>
            <p:nvSpPr>
              <p:cNvPr id="55" name="Google Shape;55;p3"/>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6" name="Google Shape;56;p3"/>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spTree>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Layout>
</file>

<file path=ppt/slideLayouts/slideLayout3.xml><?xml version="1.0" encoding="utf-8"?>
<p:sldLayout xmlns:a="http://schemas.openxmlformats.org/drawingml/2006/main" xmlns:r="http://schemas.openxmlformats.org/officeDocument/2006/relationships" xmlns:p="http://schemas.openxmlformats.org/presentationml/2006/main" matchingName="Title and body" type="tx">
  <p:cSld name="TITLE_AND_BODY">
    <p:spTree>
      <p:nvGrpSpPr>
        <p:cNvPr id="1" name="Shape 57"/>
        <p:cNvGrpSpPr/>
        <p:nvPr/>
      </p:nvGrpSpPr>
      <p:grpSpPr>
        <a:xfrm>
          <a:off x="0" y="0"/>
          <a:ext cx="0" cy="0"/>
          <a:chOff x="0" y="0"/>
          <a:chExt cx="0" cy="0"/>
        </a:xfrm>
      </p:grpSpPr>
      <p:grpSp>
        <p:nvGrpSpPr>
          <p:cNvPr id="58" name="Google Shape;58;p4"/>
          <p:cNvGrpSpPr/>
          <p:nvPr/>
        </p:nvGrpSpPr>
        <p:grpSpPr>
          <a:xfrm>
            <a:off x="-92" y="4012213"/>
            <a:ext cx="9144092" cy="1131187"/>
            <a:chOff x="-92" y="2875563"/>
            <a:chExt cx="9144092" cy="1131187"/>
          </a:xfrm>
        </p:grpSpPr>
        <p:sp>
          <p:nvSpPr>
            <p:cNvPr id="59" name="Google Shape;59;p4"/>
            <p:cNvSpPr/>
            <p:nvPr/>
          </p:nvSpPr>
          <p:spPr>
            <a:xfrm>
              <a:off x="0" y="3386950"/>
              <a:ext cx="9144000" cy="619800"/>
            </a:xfrm>
            <a:prstGeom prst="rect">
              <a:avLst/>
            </a:pr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60" name="Google Shape;60;p4"/>
            <p:cNvGrpSpPr/>
            <p:nvPr/>
          </p:nvGrpSpPr>
          <p:grpSpPr>
            <a:xfrm>
              <a:off x="-92" y="2875563"/>
              <a:ext cx="9143579" cy="571636"/>
              <a:chOff x="-1039007" y="2887141"/>
              <a:chExt cx="11347207" cy="718767"/>
            </a:xfrm>
          </p:grpSpPr>
          <p:sp>
            <p:nvSpPr>
              <p:cNvPr id="61" name="Google Shape;61;p4"/>
              <p:cNvSpPr/>
              <p:nvPr/>
            </p:nvSpPr>
            <p:spPr>
              <a:xfrm>
                <a:off x="4622368" y="2887141"/>
                <a:ext cx="5685832" cy="718767"/>
              </a:xfrm>
              <a:custGeom>
                <a:avLst/>
                <a:gdLst/>
                <a:ahLst/>
                <a:cxnLst/>
                <a:rect l="l" t="t" r="r" b="b"/>
                <a:pathLst>
                  <a:path w="285792" h="34085" extrusionOk="0">
                    <a:moveTo>
                      <a:pt x="46293" y="1"/>
                    </a:moveTo>
                    <a:cubicBezTo>
                      <a:pt x="45818" y="1"/>
                      <a:pt x="45342" y="32"/>
                      <a:pt x="44868" y="97"/>
                    </a:cubicBezTo>
                    <a:cubicBezTo>
                      <a:pt x="38932" y="864"/>
                      <a:pt x="34122" y="6708"/>
                      <a:pt x="34460" y="12675"/>
                    </a:cubicBezTo>
                    <a:cubicBezTo>
                      <a:pt x="32551" y="9929"/>
                      <a:pt x="29197" y="8335"/>
                      <a:pt x="25866" y="8335"/>
                    </a:cubicBezTo>
                    <a:cubicBezTo>
                      <a:pt x="24803" y="8335"/>
                      <a:pt x="23742" y="8498"/>
                      <a:pt x="22731" y="8837"/>
                    </a:cubicBezTo>
                    <a:cubicBezTo>
                      <a:pt x="18556" y="10290"/>
                      <a:pt x="15567" y="14640"/>
                      <a:pt x="15782" y="19030"/>
                    </a:cubicBezTo>
                    <a:cubicBezTo>
                      <a:pt x="14142" y="16767"/>
                      <a:pt x="11309" y="15481"/>
                      <a:pt x="8501" y="15481"/>
                    </a:cubicBezTo>
                    <a:cubicBezTo>
                      <a:pt x="7296" y="15481"/>
                      <a:pt x="6095" y="15718"/>
                      <a:pt x="4995" y="16216"/>
                    </a:cubicBezTo>
                    <a:cubicBezTo>
                      <a:pt x="1372" y="17925"/>
                      <a:pt x="1" y="21722"/>
                      <a:pt x="1" y="26235"/>
                    </a:cubicBezTo>
                    <a:lnTo>
                      <a:pt x="1" y="34084"/>
                    </a:lnTo>
                    <a:lnTo>
                      <a:pt x="285577" y="34084"/>
                    </a:lnTo>
                    <a:cubicBezTo>
                      <a:pt x="285577" y="34084"/>
                      <a:pt x="285628" y="27514"/>
                      <a:pt x="285628" y="23554"/>
                    </a:cubicBezTo>
                    <a:cubicBezTo>
                      <a:pt x="285792" y="19757"/>
                      <a:pt x="283233" y="16052"/>
                      <a:pt x="279651" y="14814"/>
                    </a:cubicBezTo>
                    <a:cubicBezTo>
                      <a:pt x="278792" y="14526"/>
                      <a:pt x="277891" y="14389"/>
                      <a:pt x="276988" y="14389"/>
                    </a:cubicBezTo>
                    <a:cubicBezTo>
                      <a:pt x="274127" y="14389"/>
                      <a:pt x="271250" y="15765"/>
                      <a:pt x="269632" y="18099"/>
                    </a:cubicBezTo>
                    <a:cubicBezTo>
                      <a:pt x="269888" y="12982"/>
                      <a:pt x="265794" y="7987"/>
                      <a:pt x="260718" y="7302"/>
                    </a:cubicBezTo>
                    <a:cubicBezTo>
                      <a:pt x="260319" y="7249"/>
                      <a:pt x="259919" y="7223"/>
                      <a:pt x="259520" y="7223"/>
                    </a:cubicBezTo>
                    <a:cubicBezTo>
                      <a:pt x="254838" y="7223"/>
                      <a:pt x="250277" y="10768"/>
                      <a:pt x="249297" y="15407"/>
                    </a:cubicBezTo>
                    <a:cubicBezTo>
                      <a:pt x="248235" y="14800"/>
                      <a:pt x="247053" y="14523"/>
                      <a:pt x="245860" y="14523"/>
                    </a:cubicBezTo>
                    <a:cubicBezTo>
                      <a:pt x="242106" y="14523"/>
                      <a:pt x="238242" y="17264"/>
                      <a:pt x="237691" y="21077"/>
                    </a:cubicBezTo>
                    <a:cubicBezTo>
                      <a:pt x="236544" y="20570"/>
                      <a:pt x="235290" y="20325"/>
                      <a:pt x="234032" y="20325"/>
                    </a:cubicBezTo>
                    <a:cubicBezTo>
                      <a:pt x="232112" y="20325"/>
                      <a:pt x="230183" y="20896"/>
                      <a:pt x="228613" y="21977"/>
                    </a:cubicBezTo>
                    <a:cubicBezTo>
                      <a:pt x="227846" y="20187"/>
                      <a:pt x="226607" y="18559"/>
                      <a:pt x="225031" y="17372"/>
                    </a:cubicBezTo>
                    <a:cubicBezTo>
                      <a:pt x="223161" y="15994"/>
                      <a:pt x="220831" y="15281"/>
                      <a:pt x="218504" y="15281"/>
                    </a:cubicBezTo>
                    <a:cubicBezTo>
                      <a:pt x="217012" y="15281"/>
                      <a:pt x="215520" y="15575"/>
                      <a:pt x="214152" y="16175"/>
                    </a:cubicBezTo>
                    <a:cubicBezTo>
                      <a:pt x="213507" y="11706"/>
                      <a:pt x="208972" y="8494"/>
                      <a:pt x="204586" y="8494"/>
                    </a:cubicBezTo>
                    <a:cubicBezTo>
                      <a:pt x="203197" y="8494"/>
                      <a:pt x="201823" y="8816"/>
                      <a:pt x="200592" y="9523"/>
                    </a:cubicBezTo>
                    <a:cubicBezTo>
                      <a:pt x="199453" y="4147"/>
                      <a:pt x="194130" y="1"/>
                      <a:pt x="188672" y="1"/>
                    </a:cubicBezTo>
                    <a:cubicBezTo>
                      <a:pt x="188197" y="1"/>
                      <a:pt x="187721" y="32"/>
                      <a:pt x="187246" y="97"/>
                    </a:cubicBezTo>
                    <a:cubicBezTo>
                      <a:pt x="181321" y="864"/>
                      <a:pt x="176501" y="6708"/>
                      <a:pt x="176838" y="12675"/>
                    </a:cubicBezTo>
                    <a:cubicBezTo>
                      <a:pt x="174899" y="9929"/>
                      <a:pt x="171566" y="8335"/>
                      <a:pt x="168248" y="8335"/>
                    </a:cubicBezTo>
                    <a:cubicBezTo>
                      <a:pt x="167189" y="8335"/>
                      <a:pt x="166131" y="8498"/>
                      <a:pt x="165120" y="8837"/>
                    </a:cubicBezTo>
                    <a:cubicBezTo>
                      <a:pt x="160934" y="10290"/>
                      <a:pt x="157956" y="14640"/>
                      <a:pt x="158120" y="19030"/>
                    </a:cubicBezTo>
                    <a:cubicBezTo>
                      <a:pt x="156480" y="16767"/>
                      <a:pt x="153647" y="15481"/>
                      <a:pt x="150853" y="15481"/>
                    </a:cubicBezTo>
                    <a:cubicBezTo>
                      <a:pt x="149654" y="15481"/>
                      <a:pt x="148462" y="15718"/>
                      <a:pt x="147374" y="16216"/>
                    </a:cubicBezTo>
                    <a:cubicBezTo>
                      <a:pt x="145327" y="17157"/>
                      <a:pt x="143792" y="18989"/>
                      <a:pt x="142983" y="21077"/>
                    </a:cubicBezTo>
                    <a:cubicBezTo>
                      <a:pt x="142216" y="18222"/>
                      <a:pt x="140087" y="15745"/>
                      <a:pt x="137273" y="14814"/>
                    </a:cubicBezTo>
                    <a:cubicBezTo>
                      <a:pt x="136423" y="14526"/>
                      <a:pt x="135529" y="14389"/>
                      <a:pt x="134632" y="14389"/>
                    </a:cubicBezTo>
                    <a:cubicBezTo>
                      <a:pt x="131787" y="14389"/>
                      <a:pt x="128903" y="15765"/>
                      <a:pt x="127253" y="18099"/>
                    </a:cubicBezTo>
                    <a:cubicBezTo>
                      <a:pt x="127550" y="12982"/>
                      <a:pt x="123416" y="7987"/>
                      <a:pt x="118339" y="7302"/>
                    </a:cubicBezTo>
                    <a:cubicBezTo>
                      <a:pt x="117941" y="7249"/>
                      <a:pt x="117540" y="7223"/>
                      <a:pt x="117141" y="7223"/>
                    </a:cubicBezTo>
                    <a:cubicBezTo>
                      <a:pt x="112458" y="7223"/>
                      <a:pt x="107892" y="10768"/>
                      <a:pt x="106949" y="15407"/>
                    </a:cubicBezTo>
                    <a:cubicBezTo>
                      <a:pt x="105880" y="14800"/>
                      <a:pt x="104692" y="14523"/>
                      <a:pt x="103495" y="14523"/>
                    </a:cubicBezTo>
                    <a:cubicBezTo>
                      <a:pt x="99727" y="14523"/>
                      <a:pt x="95864" y="17264"/>
                      <a:pt x="95312" y="21077"/>
                    </a:cubicBezTo>
                    <a:cubicBezTo>
                      <a:pt x="94162" y="20570"/>
                      <a:pt x="92905" y="20325"/>
                      <a:pt x="91645" y="20325"/>
                    </a:cubicBezTo>
                    <a:cubicBezTo>
                      <a:pt x="89723" y="20325"/>
                      <a:pt x="87795" y="20896"/>
                      <a:pt x="86224" y="21977"/>
                    </a:cubicBezTo>
                    <a:cubicBezTo>
                      <a:pt x="85457" y="20187"/>
                      <a:pt x="84218" y="18559"/>
                      <a:pt x="82642" y="17372"/>
                    </a:cubicBezTo>
                    <a:cubicBezTo>
                      <a:pt x="80772" y="15994"/>
                      <a:pt x="78442" y="15281"/>
                      <a:pt x="76118" y="15281"/>
                    </a:cubicBezTo>
                    <a:cubicBezTo>
                      <a:pt x="74627" y="15281"/>
                      <a:pt x="73138" y="15575"/>
                      <a:pt x="71774" y="16175"/>
                    </a:cubicBezTo>
                    <a:cubicBezTo>
                      <a:pt x="71160" y="11706"/>
                      <a:pt x="66632" y="8494"/>
                      <a:pt x="62230" y="8494"/>
                    </a:cubicBezTo>
                    <a:cubicBezTo>
                      <a:pt x="60836" y="8494"/>
                      <a:pt x="59454" y="8816"/>
                      <a:pt x="58213" y="9523"/>
                    </a:cubicBezTo>
                    <a:cubicBezTo>
                      <a:pt x="57074" y="4147"/>
                      <a:pt x="51752" y="1"/>
                      <a:pt x="46293"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 name="Google Shape;62;p4"/>
              <p:cNvSpPr/>
              <p:nvPr/>
            </p:nvSpPr>
            <p:spPr>
              <a:xfrm flipH="1">
                <a:off x="-1039007" y="2887141"/>
                <a:ext cx="5685832" cy="718767"/>
              </a:xfrm>
              <a:custGeom>
                <a:avLst/>
                <a:gdLst/>
                <a:ahLst/>
                <a:cxnLst/>
                <a:rect l="l" t="t" r="r" b="b"/>
                <a:pathLst>
                  <a:path w="285792" h="34085" extrusionOk="0">
                    <a:moveTo>
                      <a:pt x="46293" y="1"/>
                    </a:moveTo>
                    <a:cubicBezTo>
                      <a:pt x="45818" y="1"/>
                      <a:pt x="45342" y="32"/>
                      <a:pt x="44868" y="97"/>
                    </a:cubicBezTo>
                    <a:cubicBezTo>
                      <a:pt x="38932" y="864"/>
                      <a:pt x="34122" y="6708"/>
                      <a:pt x="34460" y="12675"/>
                    </a:cubicBezTo>
                    <a:cubicBezTo>
                      <a:pt x="32551" y="9929"/>
                      <a:pt x="29197" y="8335"/>
                      <a:pt x="25866" y="8335"/>
                    </a:cubicBezTo>
                    <a:cubicBezTo>
                      <a:pt x="24803" y="8335"/>
                      <a:pt x="23742" y="8498"/>
                      <a:pt x="22731" y="8837"/>
                    </a:cubicBezTo>
                    <a:cubicBezTo>
                      <a:pt x="18556" y="10290"/>
                      <a:pt x="15567" y="14640"/>
                      <a:pt x="15782" y="19030"/>
                    </a:cubicBezTo>
                    <a:cubicBezTo>
                      <a:pt x="14142" y="16767"/>
                      <a:pt x="11309" y="15481"/>
                      <a:pt x="8501" y="15481"/>
                    </a:cubicBezTo>
                    <a:cubicBezTo>
                      <a:pt x="7296" y="15481"/>
                      <a:pt x="6095" y="15718"/>
                      <a:pt x="4995" y="16216"/>
                    </a:cubicBezTo>
                    <a:cubicBezTo>
                      <a:pt x="1372" y="17925"/>
                      <a:pt x="1" y="21722"/>
                      <a:pt x="1" y="26235"/>
                    </a:cubicBezTo>
                    <a:lnTo>
                      <a:pt x="1" y="34084"/>
                    </a:lnTo>
                    <a:lnTo>
                      <a:pt x="285577" y="34084"/>
                    </a:lnTo>
                    <a:cubicBezTo>
                      <a:pt x="285577" y="34084"/>
                      <a:pt x="285628" y="27514"/>
                      <a:pt x="285628" y="23554"/>
                    </a:cubicBezTo>
                    <a:cubicBezTo>
                      <a:pt x="285792" y="19757"/>
                      <a:pt x="283233" y="16052"/>
                      <a:pt x="279651" y="14814"/>
                    </a:cubicBezTo>
                    <a:cubicBezTo>
                      <a:pt x="278792" y="14526"/>
                      <a:pt x="277891" y="14389"/>
                      <a:pt x="276988" y="14389"/>
                    </a:cubicBezTo>
                    <a:cubicBezTo>
                      <a:pt x="274127" y="14389"/>
                      <a:pt x="271250" y="15765"/>
                      <a:pt x="269632" y="18099"/>
                    </a:cubicBezTo>
                    <a:cubicBezTo>
                      <a:pt x="269888" y="12982"/>
                      <a:pt x="265794" y="7987"/>
                      <a:pt x="260718" y="7302"/>
                    </a:cubicBezTo>
                    <a:cubicBezTo>
                      <a:pt x="260319" y="7249"/>
                      <a:pt x="259919" y="7223"/>
                      <a:pt x="259520" y="7223"/>
                    </a:cubicBezTo>
                    <a:cubicBezTo>
                      <a:pt x="254838" y="7223"/>
                      <a:pt x="250277" y="10768"/>
                      <a:pt x="249297" y="15407"/>
                    </a:cubicBezTo>
                    <a:cubicBezTo>
                      <a:pt x="248235" y="14800"/>
                      <a:pt x="247053" y="14523"/>
                      <a:pt x="245860" y="14523"/>
                    </a:cubicBezTo>
                    <a:cubicBezTo>
                      <a:pt x="242106" y="14523"/>
                      <a:pt x="238242" y="17264"/>
                      <a:pt x="237691" y="21077"/>
                    </a:cubicBezTo>
                    <a:cubicBezTo>
                      <a:pt x="236544" y="20570"/>
                      <a:pt x="235290" y="20325"/>
                      <a:pt x="234032" y="20325"/>
                    </a:cubicBezTo>
                    <a:cubicBezTo>
                      <a:pt x="232112" y="20325"/>
                      <a:pt x="230183" y="20896"/>
                      <a:pt x="228613" y="21977"/>
                    </a:cubicBezTo>
                    <a:cubicBezTo>
                      <a:pt x="227846" y="20187"/>
                      <a:pt x="226607" y="18559"/>
                      <a:pt x="225031" y="17372"/>
                    </a:cubicBezTo>
                    <a:cubicBezTo>
                      <a:pt x="223161" y="15994"/>
                      <a:pt x="220831" y="15281"/>
                      <a:pt x="218504" y="15281"/>
                    </a:cubicBezTo>
                    <a:cubicBezTo>
                      <a:pt x="217012" y="15281"/>
                      <a:pt x="215520" y="15575"/>
                      <a:pt x="214152" y="16175"/>
                    </a:cubicBezTo>
                    <a:cubicBezTo>
                      <a:pt x="213507" y="11706"/>
                      <a:pt x="208972" y="8494"/>
                      <a:pt x="204586" y="8494"/>
                    </a:cubicBezTo>
                    <a:cubicBezTo>
                      <a:pt x="203197" y="8494"/>
                      <a:pt x="201823" y="8816"/>
                      <a:pt x="200592" y="9523"/>
                    </a:cubicBezTo>
                    <a:cubicBezTo>
                      <a:pt x="199453" y="4147"/>
                      <a:pt x="194130" y="1"/>
                      <a:pt x="188672" y="1"/>
                    </a:cubicBezTo>
                    <a:cubicBezTo>
                      <a:pt x="188197" y="1"/>
                      <a:pt x="187721" y="32"/>
                      <a:pt x="187246" y="97"/>
                    </a:cubicBezTo>
                    <a:cubicBezTo>
                      <a:pt x="181321" y="864"/>
                      <a:pt x="176501" y="6708"/>
                      <a:pt x="176838" y="12675"/>
                    </a:cubicBezTo>
                    <a:cubicBezTo>
                      <a:pt x="174899" y="9929"/>
                      <a:pt x="171566" y="8335"/>
                      <a:pt x="168248" y="8335"/>
                    </a:cubicBezTo>
                    <a:cubicBezTo>
                      <a:pt x="167189" y="8335"/>
                      <a:pt x="166131" y="8498"/>
                      <a:pt x="165120" y="8837"/>
                    </a:cubicBezTo>
                    <a:cubicBezTo>
                      <a:pt x="160934" y="10290"/>
                      <a:pt x="157956" y="14640"/>
                      <a:pt x="158120" y="19030"/>
                    </a:cubicBezTo>
                    <a:cubicBezTo>
                      <a:pt x="156480" y="16767"/>
                      <a:pt x="153647" y="15481"/>
                      <a:pt x="150853" y="15481"/>
                    </a:cubicBezTo>
                    <a:cubicBezTo>
                      <a:pt x="149654" y="15481"/>
                      <a:pt x="148462" y="15718"/>
                      <a:pt x="147374" y="16216"/>
                    </a:cubicBezTo>
                    <a:cubicBezTo>
                      <a:pt x="145327" y="17157"/>
                      <a:pt x="143792" y="18989"/>
                      <a:pt x="142983" y="21077"/>
                    </a:cubicBezTo>
                    <a:cubicBezTo>
                      <a:pt x="142216" y="18222"/>
                      <a:pt x="140087" y="15745"/>
                      <a:pt x="137273" y="14814"/>
                    </a:cubicBezTo>
                    <a:cubicBezTo>
                      <a:pt x="136423" y="14526"/>
                      <a:pt x="135529" y="14389"/>
                      <a:pt x="134632" y="14389"/>
                    </a:cubicBezTo>
                    <a:cubicBezTo>
                      <a:pt x="131787" y="14389"/>
                      <a:pt x="128903" y="15765"/>
                      <a:pt x="127253" y="18099"/>
                    </a:cubicBezTo>
                    <a:cubicBezTo>
                      <a:pt x="127550" y="12982"/>
                      <a:pt x="123416" y="7987"/>
                      <a:pt x="118339" y="7302"/>
                    </a:cubicBezTo>
                    <a:cubicBezTo>
                      <a:pt x="117941" y="7249"/>
                      <a:pt x="117540" y="7223"/>
                      <a:pt x="117141" y="7223"/>
                    </a:cubicBezTo>
                    <a:cubicBezTo>
                      <a:pt x="112458" y="7223"/>
                      <a:pt x="107892" y="10768"/>
                      <a:pt x="106949" y="15407"/>
                    </a:cubicBezTo>
                    <a:cubicBezTo>
                      <a:pt x="105880" y="14800"/>
                      <a:pt x="104692" y="14523"/>
                      <a:pt x="103495" y="14523"/>
                    </a:cubicBezTo>
                    <a:cubicBezTo>
                      <a:pt x="99727" y="14523"/>
                      <a:pt x="95864" y="17264"/>
                      <a:pt x="95312" y="21077"/>
                    </a:cubicBezTo>
                    <a:cubicBezTo>
                      <a:pt x="94162" y="20570"/>
                      <a:pt x="92905" y="20325"/>
                      <a:pt x="91645" y="20325"/>
                    </a:cubicBezTo>
                    <a:cubicBezTo>
                      <a:pt x="89723" y="20325"/>
                      <a:pt x="87795" y="20896"/>
                      <a:pt x="86224" y="21977"/>
                    </a:cubicBezTo>
                    <a:cubicBezTo>
                      <a:pt x="85457" y="20187"/>
                      <a:pt x="84218" y="18559"/>
                      <a:pt x="82642" y="17372"/>
                    </a:cubicBezTo>
                    <a:cubicBezTo>
                      <a:pt x="80772" y="15994"/>
                      <a:pt x="78442" y="15281"/>
                      <a:pt x="76118" y="15281"/>
                    </a:cubicBezTo>
                    <a:cubicBezTo>
                      <a:pt x="74627" y="15281"/>
                      <a:pt x="73138" y="15575"/>
                      <a:pt x="71774" y="16175"/>
                    </a:cubicBezTo>
                    <a:cubicBezTo>
                      <a:pt x="71160" y="11706"/>
                      <a:pt x="66632" y="8494"/>
                      <a:pt x="62230" y="8494"/>
                    </a:cubicBezTo>
                    <a:cubicBezTo>
                      <a:pt x="60836" y="8494"/>
                      <a:pt x="59454" y="8816"/>
                      <a:pt x="58213" y="9523"/>
                    </a:cubicBezTo>
                    <a:cubicBezTo>
                      <a:pt x="57074" y="4147"/>
                      <a:pt x="51752" y="1"/>
                      <a:pt x="46293"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grpSp>
        <p:nvGrpSpPr>
          <p:cNvPr id="63" name="Google Shape;63;p4"/>
          <p:cNvGrpSpPr/>
          <p:nvPr/>
        </p:nvGrpSpPr>
        <p:grpSpPr>
          <a:xfrm>
            <a:off x="-75" y="4674862"/>
            <a:ext cx="9144111" cy="468542"/>
            <a:chOff x="-75" y="3996089"/>
            <a:chExt cx="9144111" cy="818986"/>
          </a:xfrm>
        </p:grpSpPr>
        <p:sp>
          <p:nvSpPr>
            <p:cNvPr id="64" name="Google Shape;64;p4"/>
            <p:cNvSpPr/>
            <p:nvPr/>
          </p:nvSpPr>
          <p:spPr>
            <a:xfrm>
              <a:off x="-75" y="3996089"/>
              <a:ext cx="9144111" cy="818865"/>
            </a:xfrm>
            <a:custGeom>
              <a:avLst/>
              <a:gdLst/>
              <a:ahLst/>
              <a:cxnLst/>
              <a:rect l="l" t="t" r="r" b="b"/>
              <a:pathLst>
                <a:path w="116675" h="3930" extrusionOk="0">
                  <a:moveTo>
                    <a:pt x="0" y="0"/>
                  </a:moveTo>
                  <a:lnTo>
                    <a:pt x="0" y="3930"/>
                  </a:lnTo>
                  <a:lnTo>
                    <a:pt x="116675" y="3930"/>
                  </a:lnTo>
                  <a:lnTo>
                    <a:pt x="116675" y="0"/>
                  </a:ln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65" name="Google Shape;65;p4"/>
            <p:cNvGrpSpPr/>
            <p:nvPr/>
          </p:nvGrpSpPr>
          <p:grpSpPr>
            <a:xfrm>
              <a:off x="43175" y="3996198"/>
              <a:ext cx="9057943" cy="818877"/>
              <a:chOff x="31859" y="3637483"/>
              <a:chExt cx="9057943" cy="954958"/>
            </a:xfrm>
          </p:grpSpPr>
          <p:sp>
            <p:nvSpPr>
              <p:cNvPr id="66" name="Google Shape;66;p4"/>
              <p:cNvSpPr/>
              <p:nvPr/>
            </p:nvSpPr>
            <p:spPr>
              <a:xfrm>
                <a:off x="31859" y="3637483"/>
                <a:ext cx="583516" cy="954958"/>
              </a:xfrm>
              <a:custGeom>
                <a:avLst/>
                <a:gdLst/>
                <a:ahLst/>
                <a:cxnLst/>
                <a:rect l="l" t="t" r="r" b="b"/>
                <a:pathLst>
                  <a:path w="7506" h="12284" extrusionOk="0">
                    <a:moveTo>
                      <a:pt x="7393" y="0"/>
                    </a:moveTo>
                    <a:lnTo>
                      <a:pt x="1" y="12209"/>
                    </a:lnTo>
                    <a:lnTo>
                      <a:pt x="160" y="12284"/>
                    </a:lnTo>
                    <a:lnTo>
                      <a:pt x="7505" y="75"/>
                    </a:lnTo>
                    <a:lnTo>
                      <a:pt x="7393" y="0"/>
                    </a:lnTo>
                    <a:close/>
                  </a:path>
                </a:pathLst>
              </a:custGeom>
              <a:solidFill>
                <a:srgbClr val="E8D6B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7" name="Google Shape;67;p4"/>
              <p:cNvSpPr/>
              <p:nvPr/>
            </p:nvSpPr>
            <p:spPr>
              <a:xfrm>
                <a:off x="8506364" y="3637483"/>
                <a:ext cx="583439" cy="954958"/>
              </a:xfrm>
              <a:custGeom>
                <a:avLst/>
                <a:gdLst/>
                <a:ahLst/>
                <a:cxnLst/>
                <a:rect l="l" t="t" r="r" b="b"/>
                <a:pathLst>
                  <a:path w="7505" h="12284" extrusionOk="0">
                    <a:moveTo>
                      <a:pt x="159" y="0"/>
                    </a:moveTo>
                    <a:lnTo>
                      <a:pt x="0" y="75"/>
                    </a:lnTo>
                    <a:lnTo>
                      <a:pt x="7355" y="12284"/>
                    </a:lnTo>
                    <a:lnTo>
                      <a:pt x="7505" y="12209"/>
                    </a:lnTo>
                    <a:lnTo>
                      <a:pt x="159" y="0"/>
                    </a:lnTo>
                    <a:close/>
                  </a:path>
                </a:pathLst>
              </a:custGeom>
              <a:solidFill>
                <a:srgbClr val="E8D6B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8" name="Google Shape;68;p4"/>
              <p:cNvSpPr/>
              <p:nvPr/>
            </p:nvSpPr>
            <p:spPr>
              <a:xfrm>
                <a:off x="5347043" y="3640359"/>
                <a:ext cx="124151" cy="949205"/>
              </a:xfrm>
              <a:custGeom>
                <a:avLst/>
                <a:gdLst/>
                <a:ahLst/>
                <a:cxnLst/>
                <a:rect l="l" t="t" r="r" b="b"/>
                <a:pathLst>
                  <a:path w="1597" h="12210" extrusionOk="0">
                    <a:moveTo>
                      <a:pt x="0" y="1"/>
                    </a:moveTo>
                    <a:lnTo>
                      <a:pt x="1438" y="12209"/>
                    </a:lnTo>
                    <a:lnTo>
                      <a:pt x="1596" y="12209"/>
                    </a:lnTo>
                    <a:lnTo>
                      <a:pt x="159" y="1"/>
                    </a:lnTo>
                    <a:close/>
                  </a:path>
                </a:pathLst>
              </a:custGeom>
              <a:solidFill>
                <a:srgbClr val="E8D6B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9" name="Google Shape;69;p4"/>
              <p:cNvSpPr/>
              <p:nvPr/>
            </p:nvSpPr>
            <p:spPr>
              <a:xfrm>
                <a:off x="3651240" y="3640359"/>
                <a:ext cx="127105" cy="949205"/>
              </a:xfrm>
              <a:custGeom>
                <a:avLst/>
                <a:gdLst/>
                <a:ahLst/>
                <a:cxnLst/>
                <a:rect l="l" t="t" r="r" b="b"/>
                <a:pathLst>
                  <a:path w="1635" h="12210" extrusionOk="0">
                    <a:moveTo>
                      <a:pt x="1475" y="1"/>
                    </a:moveTo>
                    <a:lnTo>
                      <a:pt x="1" y="12209"/>
                    </a:lnTo>
                    <a:lnTo>
                      <a:pt x="150" y="12209"/>
                    </a:lnTo>
                    <a:lnTo>
                      <a:pt x="1634" y="1"/>
                    </a:lnTo>
                    <a:close/>
                  </a:path>
                </a:pathLst>
              </a:custGeom>
              <a:solidFill>
                <a:srgbClr val="E8D6B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70" name="Google Shape;70;p4"/>
              <p:cNvSpPr/>
              <p:nvPr/>
            </p:nvSpPr>
            <p:spPr>
              <a:xfrm>
                <a:off x="1843027" y="3637483"/>
                <a:ext cx="353484" cy="954958"/>
              </a:xfrm>
              <a:custGeom>
                <a:avLst/>
                <a:gdLst/>
                <a:ahLst/>
                <a:cxnLst/>
                <a:rect l="l" t="t" r="r" b="b"/>
                <a:pathLst>
                  <a:path w="4547" h="12284" extrusionOk="0">
                    <a:moveTo>
                      <a:pt x="4397" y="0"/>
                    </a:moveTo>
                    <a:lnTo>
                      <a:pt x="0" y="12209"/>
                    </a:lnTo>
                    <a:lnTo>
                      <a:pt x="112" y="12284"/>
                    </a:lnTo>
                    <a:lnTo>
                      <a:pt x="4546" y="75"/>
                    </a:lnTo>
                    <a:lnTo>
                      <a:pt x="4397" y="0"/>
                    </a:lnTo>
                    <a:close/>
                  </a:path>
                </a:pathLst>
              </a:custGeom>
              <a:solidFill>
                <a:srgbClr val="E8D6B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71" name="Google Shape;71;p4"/>
              <p:cNvSpPr/>
              <p:nvPr/>
            </p:nvSpPr>
            <p:spPr>
              <a:xfrm>
                <a:off x="6925226" y="3637483"/>
                <a:ext cx="357060" cy="954958"/>
              </a:xfrm>
              <a:custGeom>
                <a:avLst/>
                <a:gdLst/>
                <a:ahLst/>
                <a:cxnLst/>
                <a:rect l="l" t="t" r="r" b="b"/>
                <a:pathLst>
                  <a:path w="4593" h="12284" extrusionOk="0">
                    <a:moveTo>
                      <a:pt x="159" y="0"/>
                    </a:moveTo>
                    <a:lnTo>
                      <a:pt x="1" y="75"/>
                    </a:lnTo>
                    <a:lnTo>
                      <a:pt x="4434" y="12284"/>
                    </a:lnTo>
                    <a:lnTo>
                      <a:pt x="4593" y="12209"/>
                    </a:lnTo>
                    <a:lnTo>
                      <a:pt x="159" y="0"/>
                    </a:lnTo>
                    <a:close/>
                  </a:path>
                </a:pathLst>
              </a:custGeom>
              <a:solidFill>
                <a:srgbClr val="E8D6B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sp>
        <p:nvSpPr>
          <p:cNvPr id="72" name="Google Shape;72;p4"/>
          <p:cNvSpPr/>
          <p:nvPr/>
        </p:nvSpPr>
        <p:spPr>
          <a:xfrm>
            <a:off x="6431600" y="-276225"/>
            <a:ext cx="2896625" cy="1126361"/>
          </a:xfrm>
          <a:custGeom>
            <a:avLst/>
            <a:gdLst/>
            <a:ahLst/>
            <a:cxnLst/>
            <a:rect l="l" t="t" r="r" b="b"/>
            <a:pathLst>
              <a:path w="115865" h="53439" extrusionOk="0">
                <a:moveTo>
                  <a:pt x="0" y="0"/>
                </a:moveTo>
                <a:cubicBezTo>
                  <a:pt x="3492" y="4364"/>
                  <a:pt x="9625" y="6081"/>
                  <a:pt x="13117" y="10445"/>
                </a:cubicBezTo>
                <a:cubicBezTo>
                  <a:pt x="18376" y="17016"/>
                  <a:pt x="22648" y="26527"/>
                  <a:pt x="30849" y="28420"/>
                </a:cubicBezTo>
                <a:cubicBezTo>
                  <a:pt x="44893" y="31662"/>
                  <a:pt x="60298" y="18878"/>
                  <a:pt x="73843" y="23805"/>
                </a:cubicBezTo>
                <a:cubicBezTo>
                  <a:pt x="89950" y="29664"/>
                  <a:pt x="98725" y="53439"/>
                  <a:pt x="115865" y="53439"/>
                </a:cubicBezTo>
              </a:path>
            </a:pathLst>
          </a:custGeom>
          <a:noFill/>
          <a:ln w="19050" cap="flat" cmpd="sng">
            <a:solidFill>
              <a:schemeClr val="dk2"/>
            </a:solidFill>
            <a:prstDash val="dash"/>
            <a:round/>
            <a:headEnd type="none" w="med" len="med"/>
            <a:tailEnd type="none" w="med" len="med"/>
          </a:ln>
        </p:spPr>
      </p:sp>
      <p:sp>
        <p:nvSpPr>
          <p:cNvPr id="73" name="Google Shape;73;p4"/>
          <p:cNvSpPr txBox="1">
            <a:spLocks noGrp="1"/>
          </p:cNvSpPr>
          <p:nvPr>
            <p:ph type="title"/>
          </p:nvPr>
        </p:nvSpPr>
        <p:spPr>
          <a:xfrm>
            <a:off x="720000" y="549175"/>
            <a:ext cx="7704000" cy="468600"/>
          </a:xfrm>
          <a:prstGeom prst="rect">
            <a:avLst/>
          </a:prstGeom>
        </p:spPr>
        <p:txBody>
          <a:bodyPr spcFirstLastPara="1" wrap="square" lIns="14400" tIns="14400" rIns="14400" bIns="14400" anchor="ctr" anchorCtr="0">
            <a:noAutofit/>
          </a:bodyPr>
          <a:lstStyle>
            <a:lvl1pPr lvl="0" algn="ctr" rtl="0">
              <a:spcBef>
                <a:spcPts val="0"/>
              </a:spcBef>
              <a:spcAft>
                <a:spcPts val="0"/>
              </a:spcAft>
              <a:buSzPts val="3500"/>
              <a:buNone/>
              <a:defRPr/>
            </a:lvl1pPr>
            <a:lvl2pPr lvl="1" algn="ctr" rtl="0">
              <a:spcBef>
                <a:spcPts val="0"/>
              </a:spcBef>
              <a:spcAft>
                <a:spcPts val="0"/>
              </a:spcAft>
              <a:buSzPts val="3500"/>
              <a:buNone/>
              <a:defRPr/>
            </a:lvl2pPr>
            <a:lvl3pPr lvl="2" algn="ctr" rtl="0">
              <a:spcBef>
                <a:spcPts val="0"/>
              </a:spcBef>
              <a:spcAft>
                <a:spcPts val="0"/>
              </a:spcAft>
              <a:buSzPts val="3500"/>
              <a:buNone/>
              <a:defRPr/>
            </a:lvl3pPr>
            <a:lvl4pPr lvl="3" algn="ctr" rtl="0">
              <a:spcBef>
                <a:spcPts val="0"/>
              </a:spcBef>
              <a:spcAft>
                <a:spcPts val="0"/>
              </a:spcAft>
              <a:buSzPts val="3500"/>
              <a:buNone/>
              <a:defRPr/>
            </a:lvl4pPr>
            <a:lvl5pPr lvl="4" algn="ctr" rtl="0">
              <a:spcBef>
                <a:spcPts val="0"/>
              </a:spcBef>
              <a:spcAft>
                <a:spcPts val="0"/>
              </a:spcAft>
              <a:buSzPts val="3500"/>
              <a:buNone/>
              <a:defRPr/>
            </a:lvl5pPr>
            <a:lvl6pPr lvl="5" algn="ctr" rtl="0">
              <a:spcBef>
                <a:spcPts val="0"/>
              </a:spcBef>
              <a:spcAft>
                <a:spcPts val="0"/>
              </a:spcAft>
              <a:buSzPts val="3500"/>
              <a:buNone/>
              <a:defRPr/>
            </a:lvl6pPr>
            <a:lvl7pPr lvl="6" algn="ctr" rtl="0">
              <a:spcBef>
                <a:spcPts val="0"/>
              </a:spcBef>
              <a:spcAft>
                <a:spcPts val="0"/>
              </a:spcAft>
              <a:buSzPts val="3500"/>
              <a:buNone/>
              <a:defRPr/>
            </a:lvl7pPr>
            <a:lvl8pPr lvl="7" algn="ctr" rtl="0">
              <a:spcBef>
                <a:spcPts val="0"/>
              </a:spcBef>
              <a:spcAft>
                <a:spcPts val="0"/>
              </a:spcAft>
              <a:buSzPts val="3500"/>
              <a:buNone/>
              <a:defRPr/>
            </a:lvl8pPr>
            <a:lvl9pPr lvl="8" algn="ctr" rtl="0">
              <a:spcBef>
                <a:spcPts val="0"/>
              </a:spcBef>
              <a:spcAft>
                <a:spcPts val="0"/>
              </a:spcAft>
              <a:buSzPts val="3500"/>
              <a:buNone/>
              <a:defRPr/>
            </a:lvl9pPr>
          </a:lstStyle>
          <a:p>
            <a:endParaRPr/>
          </a:p>
        </p:txBody>
      </p:sp>
      <p:sp>
        <p:nvSpPr>
          <p:cNvPr id="74" name="Google Shape;74;p4"/>
          <p:cNvSpPr txBox="1">
            <a:spLocks noGrp="1"/>
          </p:cNvSpPr>
          <p:nvPr>
            <p:ph type="body" idx="1"/>
          </p:nvPr>
        </p:nvSpPr>
        <p:spPr>
          <a:xfrm>
            <a:off x="720000" y="1088225"/>
            <a:ext cx="7704000" cy="3516300"/>
          </a:xfrm>
          <a:prstGeom prst="rect">
            <a:avLst/>
          </a:prstGeom>
        </p:spPr>
        <p:txBody>
          <a:bodyPr spcFirstLastPara="1" wrap="square" lIns="14400" tIns="14400" rIns="14400" bIns="14400" anchor="t" anchorCtr="0">
            <a:noAutofit/>
          </a:bodyPr>
          <a:lstStyle>
            <a:lvl1pPr marL="457200" lvl="0" indent="-317500" rtl="0">
              <a:lnSpc>
                <a:spcPct val="100000"/>
              </a:lnSpc>
              <a:spcBef>
                <a:spcPts val="0"/>
              </a:spcBef>
              <a:spcAft>
                <a:spcPts val="0"/>
              </a:spcAft>
              <a:buSzPts val="1400"/>
              <a:buFont typeface="Spartan"/>
              <a:buAutoNum type="arabicPeriod"/>
              <a:defRPr sz="1250"/>
            </a:lvl1pPr>
            <a:lvl2pPr marL="914400" lvl="1" indent="-317500" rtl="0">
              <a:lnSpc>
                <a:spcPct val="100000"/>
              </a:lnSpc>
              <a:spcBef>
                <a:spcPts val="0"/>
              </a:spcBef>
              <a:spcAft>
                <a:spcPts val="0"/>
              </a:spcAft>
              <a:buSzPts val="1400"/>
              <a:buFont typeface="Spartan"/>
              <a:buAutoNum type="alphaLcPeriod"/>
              <a:defRPr/>
            </a:lvl2pPr>
            <a:lvl3pPr marL="1371600" lvl="2" indent="-317500" rtl="0">
              <a:lnSpc>
                <a:spcPct val="100000"/>
              </a:lnSpc>
              <a:spcBef>
                <a:spcPts val="0"/>
              </a:spcBef>
              <a:spcAft>
                <a:spcPts val="0"/>
              </a:spcAft>
              <a:buSzPts val="1400"/>
              <a:buFont typeface="Spartan"/>
              <a:buAutoNum type="romanLcPeriod"/>
              <a:defRPr/>
            </a:lvl3pPr>
            <a:lvl4pPr marL="1828800" lvl="3" indent="-317500" rtl="0">
              <a:lnSpc>
                <a:spcPct val="100000"/>
              </a:lnSpc>
              <a:spcBef>
                <a:spcPts val="0"/>
              </a:spcBef>
              <a:spcAft>
                <a:spcPts val="0"/>
              </a:spcAft>
              <a:buSzPts val="1400"/>
              <a:buFont typeface="Spartan"/>
              <a:buAutoNum type="arabicPeriod"/>
              <a:defRPr/>
            </a:lvl4pPr>
            <a:lvl5pPr marL="2286000" lvl="4" indent="-317500" rtl="0">
              <a:lnSpc>
                <a:spcPct val="100000"/>
              </a:lnSpc>
              <a:spcBef>
                <a:spcPts val="0"/>
              </a:spcBef>
              <a:spcAft>
                <a:spcPts val="0"/>
              </a:spcAft>
              <a:buSzPts val="1400"/>
              <a:buFont typeface="Spartan"/>
              <a:buAutoNum type="alphaLcPeriod"/>
              <a:defRPr/>
            </a:lvl5pPr>
            <a:lvl6pPr marL="2743200" lvl="5" indent="-317500" rtl="0">
              <a:lnSpc>
                <a:spcPct val="100000"/>
              </a:lnSpc>
              <a:spcBef>
                <a:spcPts val="0"/>
              </a:spcBef>
              <a:spcAft>
                <a:spcPts val="0"/>
              </a:spcAft>
              <a:buSzPts val="1400"/>
              <a:buFont typeface="Spartan"/>
              <a:buAutoNum type="romanLcPeriod"/>
              <a:defRPr/>
            </a:lvl6pPr>
            <a:lvl7pPr marL="3200400" lvl="6" indent="-317500" rtl="0">
              <a:lnSpc>
                <a:spcPct val="100000"/>
              </a:lnSpc>
              <a:spcBef>
                <a:spcPts val="0"/>
              </a:spcBef>
              <a:spcAft>
                <a:spcPts val="0"/>
              </a:spcAft>
              <a:buSzPts val="1400"/>
              <a:buFont typeface="Spartan"/>
              <a:buAutoNum type="arabicPeriod"/>
              <a:defRPr/>
            </a:lvl7pPr>
            <a:lvl8pPr marL="3657600" lvl="7" indent="-317500" rtl="0">
              <a:lnSpc>
                <a:spcPct val="100000"/>
              </a:lnSpc>
              <a:spcBef>
                <a:spcPts val="0"/>
              </a:spcBef>
              <a:spcAft>
                <a:spcPts val="0"/>
              </a:spcAft>
              <a:buSzPts val="1400"/>
              <a:buFont typeface="Spartan"/>
              <a:buAutoNum type="alphaLcPeriod"/>
              <a:defRPr/>
            </a:lvl8pPr>
            <a:lvl9pPr marL="4114800" lvl="8" indent="-317500" rtl="0">
              <a:lnSpc>
                <a:spcPct val="100000"/>
              </a:lnSpc>
              <a:spcBef>
                <a:spcPts val="0"/>
              </a:spcBef>
              <a:spcAft>
                <a:spcPts val="0"/>
              </a:spcAft>
              <a:buSzPts val="1400"/>
              <a:buFont typeface="Spartan"/>
              <a:buAutoNum type="romanLcPeriod"/>
              <a:defRPr/>
            </a:lvl9pPr>
          </a:lstStyle>
          <a:p>
            <a:endParaRPr/>
          </a:p>
        </p:txBody>
      </p:sp>
    </p:spTree>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Layout>
</file>

<file path=ppt/slideLayouts/slideLayout4.xml><?xml version="1.0" encoding="utf-8"?>
<p:sldLayout xmlns:a="http://schemas.openxmlformats.org/drawingml/2006/main" xmlns:r="http://schemas.openxmlformats.org/officeDocument/2006/relationships" xmlns:p="http://schemas.openxmlformats.org/presentationml/2006/main" matchingName="Blank" type="blank">
  <p:cSld name="BLANK">
    <p:bg>
      <p:bgPr>
        <a:solidFill>
          <a:srgbClr val="FFFFFF"/>
        </a:solidFill>
        <a:effectLst/>
      </p:bgPr>
    </p:bg>
    <p:spTree>
      <p:nvGrpSpPr>
        <p:cNvPr id="1" name="Shape 271"/>
        <p:cNvGrpSpPr/>
        <p:nvPr/>
      </p:nvGrpSpPr>
      <p:grpSpPr>
        <a:xfrm>
          <a:off x="0" y="0"/>
          <a:ext cx="0" cy="0"/>
          <a:chOff x="0" y="0"/>
          <a:chExt cx="0" cy="0"/>
        </a:xfrm>
      </p:grpSpPr>
    </p:spTree>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Layout>
</file>

<file path=ppt/slideLayouts/slideLayout5.xml><?xml version="1.0" encoding="utf-8"?>
<p:sldLayout xmlns:a="http://schemas.openxmlformats.org/drawingml/2006/main" xmlns:r="http://schemas.openxmlformats.org/officeDocument/2006/relationships" xmlns:p="http://schemas.openxmlformats.org/presentationml/2006/main" matchingName="Title only 1">
  <p:cSld name="BLANK_1_1_1_1_1_1_1">
    <p:bg>
      <p:bgPr>
        <a:solidFill>
          <a:schemeClr val="accent6"/>
        </a:solidFill>
        <a:effectLst/>
      </p:bgPr>
    </p:bg>
    <p:spTree>
      <p:nvGrpSpPr>
        <p:cNvPr id="1" name="Shape 410"/>
        <p:cNvGrpSpPr/>
        <p:nvPr/>
      </p:nvGrpSpPr>
      <p:grpSpPr>
        <a:xfrm>
          <a:off x="0" y="0"/>
          <a:ext cx="0" cy="0"/>
          <a:chOff x="0" y="0"/>
          <a:chExt cx="0" cy="0"/>
        </a:xfrm>
      </p:grpSpPr>
      <p:sp>
        <p:nvSpPr>
          <p:cNvPr id="411" name="Google Shape;411;p16"/>
          <p:cNvSpPr txBox="1">
            <a:spLocks noGrp="1"/>
          </p:cNvSpPr>
          <p:nvPr>
            <p:ph type="title"/>
          </p:nvPr>
        </p:nvSpPr>
        <p:spPr>
          <a:xfrm>
            <a:off x="720125" y="539100"/>
            <a:ext cx="3852000" cy="1046700"/>
          </a:xfrm>
          <a:prstGeom prst="rect">
            <a:avLst/>
          </a:prstGeom>
        </p:spPr>
        <p:txBody>
          <a:bodyPr spcFirstLastPara="1" wrap="square" lIns="14400" tIns="14400" rIns="14400" bIns="14400" anchor="ctr" anchorCtr="0">
            <a:noAutofit/>
          </a:bodyPr>
          <a:lstStyle>
            <a:lvl1pPr lvl="0" rtl="0">
              <a:spcBef>
                <a:spcPts val="0"/>
              </a:spcBef>
              <a:spcAft>
                <a:spcPts val="0"/>
              </a:spcAft>
              <a:buSzPts val="3500"/>
              <a:buNone/>
              <a:defRPr/>
            </a:lvl1pPr>
            <a:lvl2pPr lvl="1" rtl="0">
              <a:spcBef>
                <a:spcPts val="0"/>
              </a:spcBef>
              <a:spcAft>
                <a:spcPts val="0"/>
              </a:spcAft>
              <a:buSzPts val="3500"/>
              <a:buNone/>
              <a:defRPr/>
            </a:lvl2pPr>
            <a:lvl3pPr lvl="2" rtl="0">
              <a:spcBef>
                <a:spcPts val="0"/>
              </a:spcBef>
              <a:spcAft>
                <a:spcPts val="0"/>
              </a:spcAft>
              <a:buSzPts val="3500"/>
              <a:buNone/>
              <a:defRPr/>
            </a:lvl3pPr>
            <a:lvl4pPr lvl="3" rtl="0">
              <a:spcBef>
                <a:spcPts val="0"/>
              </a:spcBef>
              <a:spcAft>
                <a:spcPts val="0"/>
              </a:spcAft>
              <a:buSzPts val="3500"/>
              <a:buNone/>
              <a:defRPr/>
            </a:lvl4pPr>
            <a:lvl5pPr lvl="4" rtl="0">
              <a:spcBef>
                <a:spcPts val="0"/>
              </a:spcBef>
              <a:spcAft>
                <a:spcPts val="0"/>
              </a:spcAft>
              <a:buSzPts val="3500"/>
              <a:buNone/>
              <a:defRPr/>
            </a:lvl5pPr>
            <a:lvl6pPr lvl="5" rtl="0">
              <a:spcBef>
                <a:spcPts val="0"/>
              </a:spcBef>
              <a:spcAft>
                <a:spcPts val="0"/>
              </a:spcAft>
              <a:buSzPts val="3500"/>
              <a:buNone/>
              <a:defRPr/>
            </a:lvl6pPr>
            <a:lvl7pPr lvl="6" rtl="0">
              <a:spcBef>
                <a:spcPts val="0"/>
              </a:spcBef>
              <a:spcAft>
                <a:spcPts val="0"/>
              </a:spcAft>
              <a:buSzPts val="3500"/>
              <a:buNone/>
              <a:defRPr/>
            </a:lvl7pPr>
            <a:lvl8pPr lvl="7" rtl="0">
              <a:spcBef>
                <a:spcPts val="0"/>
              </a:spcBef>
              <a:spcAft>
                <a:spcPts val="0"/>
              </a:spcAft>
              <a:buSzPts val="3500"/>
              <a:buNone/>
              <a:defRPr/>
            </a:lvl8pPr>
            <a:lvl9pPr lvl="8" rtl="0">
              <a:spcBef>
                <a:spcPts val="0"/>
              </a:spcBef>
              <a:spcAft>
                <a:spcPts val="0"/>
              </a:spcAft>
              <a:buSzPts val="3500"/>
              <a:buNone/>
              <a:defRPr/>
            </a:lvl9pPr>
          </a:lstStyle>
          <a:p>
            <a:endParaRPr/>
          </a:p>
        </p:txBody>
      </p:sp>
      <p:grpSp>
        <p:nvGrpSpPr>
          <p:cNvPr id="412" name="Google Shape;412;p16"/>
          <p:cNvGrpSpPr/>
          <p:nvPr/>
        </p:nvGrpSpPr>
        <p:grpSpPr>
          <a:xfrm>
            <a:off x="552386" y="351876"/>
            <a:ext cx="8037223" cy="4490505"/>
            <a:chOff x="552386" y="351876"/>
            <a:chExt cx="8037223" cy="4490505"/>
          </a:xfrm>
        </p:grpSpPr>
        <p:grpSp>
          <p:nvGrpSpPr>
            <p:cNvPr id="413" name="Google Shape;413;p16"/>
            <p:cNvGrpSpPr/>
            <p:nvPr/>
          </p:nvGrpSpPr>
          <p:grpSpPr>
            <a:xfrm flipH="1">
              <a:off x="552386" y="4357735"/>
              <a:ext cx="685850" cy="371629"/>
              <a:chOff x="2301112" y="2967762"/>
              <a:chExt cx="655814" cy="355354"/>
            </a:xfrm>
          </p:grpSpPr>
          <p:sp>
            <p:nvSpPr>
              <p:cNvPr id="414" name="Google Shape;414;p16"/>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15" name="Google Shape;415;p16"/>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416" name="Google Shape;416;p16"/>
            <p:cNvGrpSpPr/>
            <p:nvPr/>
          </p:nvGrpSpPr>
          <p:grpSpPr>
            <a:xfrm flipH="1">
              <a:off x="4284907" y="1917101"/>
              <a:ext cx="475924" cy="257880"/>
              <a:chOff x="2301112" y="2967762"/>
              <a:chExt cx="655814" cy="355354"/>
            </a:xfrm>
          </p:grpSpPr>
          <p:sp>
            <p:nvSpPr>
              <p:cNvPr id="417" name="Google Shape;417;p16"/>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18" name="Google Shape;418;p16"/>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419" name="Google Shape;419;p16"/>
            <p:cNvGrpSpPr/>
            <p:nvPr/>
          </p:nvGrpSpPr>
          <p:grpSpPr>
            <a:xfrm flipH="1">
              <a:off x="4940082" y="4584501"/>
              <a:ext cx="475924" cy="257880"/>
              <a:chOff x="2301112" y="2967762"/>
              <a:chExt cx="655814" cy="355354"/>
            </a:xfrm>
          </p:grpSpPr>
          <p:sp>
            <p:nvSpPr>
              <p:cNvPr id="420" name="Google Shape;420;p16"/>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21" name="Google Shape;421;p16"/>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422" name="Google Shape;422;p16"/>
            <p:cNvGrpSpPr/>
            <p:nvPr/>
          </p:nvGrpSpPr>
          <p:grpSpPr>
            <a:xfrm flipH="1">
              <a:off x="8021609" y="351876"/>
              <a:ext cx="568000" cy="307737"/>
              <a:chOff x="2301112" y="2967762"/>
              <a:chExt cx="655814" cy="355354"/>
            </a:xfrm>
          </p:grpSpPr>
          <p:sp>
            <p:nvSpPr>
              <p:cNvPr id="423" name="Google Shape;423;p16"/>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24" name="Google Shape;424;p16"/>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spTree>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Layout>
</file>

<file path=ppt/slideLayouts/slideLayout6.xml><?xml version="1.0" encoding="utf-8"?>
<p:sldLayout xmlns:a="http://schemas.openxmlformats.org/drawingml/2006/main" xmlns:r="http://schemas.openxmlformats.org/officeDocument/2006/relationships" xmlns:p="http://schemas.openxmlformats.org/presentationml/2006/main" matchingName="Quote">
  <p:cSld name="BLANK_1_1">
    <p:spTree>
      <p:nvGrpSpPr>
        <p:cNvPr id="1" name="Shape 592"/>
        <p:cNvGrpSpPr/>
        <p:nvPr/>
      </p:nvGrpSpPr>
      <p:grpSpPr>
        <a:xfrm>
          <a:off x="0" y="0"/>
          <a:ext cx="0" cy="0"/>
          <a:chOff x="0" y="0"/>
          <a:chExt cx="0" cy="0"/>
        </a:xfrm>
      </p:grpSpPr>
      <p:sp>
        <p:nvSpPr>
          <p:cNvPr id="593" name="Google Shape;593;p22"/>
          <p:cNvSpPr txBox="1">
            <a:spLocks noGrp="1"/>
          </p:cNvSpPr>
          <p:nvPr>
            <p:ph type="title"/>
          </p:nvPr>
        </p:nvSpPr>
        <p:spPr>
          <a:xfrm>
            <a:off x="3142500" y="2716575"/>
            <a:ext cx="2859000" cy="431100"/>
          </a:xfrm>
          <a:prstGeom prst="rect">
            <a:avLst/>
          </a:prstGeom>
        </p:spPr>
        <p:txBody>
          <a:bodyPr spcFirstLastPara="1" wrap="square" lIns="14400" tIns="14400" rIns="14400" bIns="14400" anchor="ctr" anchorCtr="0">
            <a:noAutofit/>
          </a:bodyPr>
          <a:lstStyle>
            <a:lvl1pPr lvl="0" algn="ctr" rtl="0">
              <a:spcBef>
                <a:spcPts val="0"/>
              </a:spcBef>
              <a:spcAft>
                <a:spcPts val="0"/>
              </a:spcAft>
              <a:buSzPts val="3000"/>
              <a:buNone/>
              <a:defRPr sz="2000"/>
            </a:lvl1pPr>
            <a:lvl2pPr lvl="1" algn="ctr" rtl="0">
              <a:spcBef>
                <a:spcPts val="0"/>
              </a:spcBef>
              <a:spcAft>
                <a:spcPts val="0"/>
              </a:spcAft>
              <a:buSzPts val="3000"/>
              <a:buNone/>
              <a:defRPr sz="3000"/>
            </a:lvl2pPr>
            <a:lvl3pPr lvl="2" algn="ctr" rtl="0">
              <a:spcBef>
                <a:spcPts val="0"/>
              </a:spcBef>
              <a:spcAft>
                <a:spcPts val="0"/>
              </a:spcAft>
              <a:buSzPts val="3000"/>
              <a:buNone/>
              <a:defRPr sz="3000"/>
            </a:lvl3pPr>
            <a:lvl4pPr lvl="3" algn="ctr" rtl="0">
              <a:spcBef>
                <a:spcPts val="0"/>
              </a:spcBef>
              <a:spcAft>
                <a:spcPts val="0"/>
              </a:spcAft>
              <a:buSzPts val="3000"/>
              <a:buNone/>
              <a:defRPr sz="3000"/>
            </a:lvl4pPr>
            <a:lvl5pPr lvl="4" algn="ctr" rtl="0">
              <a:spcBef>
                <a:spcPts val="0"/>
              </a:spcBef>
              <a:spcAft>
                <a:spcPts val="0"/>
              </a:spcAft>
              <a:buSzPts val="3000"/>
              <a:buNone/>
              <a:defRPr sz="3000"/>
            </a:lvl5pPr>
            <a:lvl6pPr lvl="5" algn="ctr" rtl="0">
              <a:spcBef>
                <a:spcPts val="0"/>
              </a:spcBef>
              <a:spcAft>
                <a:spcPts val="0"/>
              </a:spcAft>
              <a:buSzPts val="3000"/>
              <a:buNone/>
              <a:defRPr sz="3000"/>
            </a:lvl6pPr>
            <a:lvl7pPr lvl="6" algn="ctr" rtl="0">
              <a:spcBef>
                <a:spcPts val="0"/>
              </a:spcBef>
              <a:spcAft>
                <a:spcPts val="0"/>
              </a:spcAft>
              <a:buSzPts val="3000"/>
              <a:buNone/>
              <a:defRPr sz="3000"/>
            </a:lvl7pPr>
            <a:lvl8pPr lvl="7" algn="ctr" rtl="0">
              <a:spcBef>
                <a:spcPts val="0"/>
              </a:spcBef>
              <a:spcAft>
                <a:spcPts val="0"/>
              </a:spcAft>
              <a:buSzPts val="3000"/>
              <a:buNone/>
              <a:defRPr sz="3000"/>
            </a:lvl8pPr>
            <a:lvl9pPr lvl="8" algn="ctr" rtl="0">
              <a:spcBef>
                <a:spcPts val="0"/>
              </a:spcBef>
              <a:spcAft>
                <a:spcPts val="0"/>
              </a:spcAft>
              <a:buSzPts val="3000"/>
              <a:buNone/>
              <a:defRPr sz="3000"/>
            </a:lvl9pPr>
          </a:lstStyle>
          <a:p>
            <a:endParaRPr/>
          </a:p>
        </p:txBody>
      </p:sp>
      <p:sp>
        <p:nvSpPr>
          <p:cNvPr id="594" name="Google Shape;594;p22"/>
          <p:cNvSpPr txBox="1">
            <a:spLocks noGrp="1"/>
          </p:cNvSpPr>
          <p:nvPr>
            <p:ph type="subTitle" idx="1"/>
          </p:nvPr>
        </p:nvSpPr>
        <p:spPr>
          <a:xfrm>
            <a:off x="2379450" y="1364725"/>
            <a:ext cx="4385100" cy="1318500"/>
          </a:xfrm>
          <a:prstGeom prst="rect">
            <a:avLst/>
          </a:prstGeom>
        </p:spPr>
        <p:txBody>
          <a:bodyPr spcFirstLastPara="1" wrap="square" lIns="14400" tIns="14400" rIns="14400" bIns="14400" anchor="t" anchorCtr="0">
            <a:noAutofit/>
          </a:bodyPr>
          <a:lstStyle>
            <a:lvl1pPr lvl="0" algn="ctr" rtl="0">
              <a:spcBef>
                <a:spcPts val="0"/>
              </a:spcBef>
              <a:spcAft>
                <a:spcPts val="0"/>
              </a:spcAft>
              <a:buSzPts val="3000"/>
              <a:buNone/>
              <a:defRPr sz="1600"/>
            </a:lvl1pPr>
            <a:lvl2pPr lvl="1" algn="ctr" rtl="0">
              <a:lnSpc>
                <a:spcPct val="100000"/>
              </a:lnSpc>
              <a:spcBef>
                <a:spcPts val="0"/>
              </a:spcBef>
              <a:spcAft>
                <a:spcPts val="0"/>
              </a:spcAft>
              <a:buSzPts val="3000"/>
              <a:buNone/>
              <a:defRPr sz="3000"/>
            </a:lvl2pPr>
            <a:lvl3pPr lvl="2" algn="ctr" rtl="0">
              <a:lnSpc>
                <a:spcPct val="100000"/>
              </a:lnSpc>
              <a:spcBef>
                <a:spcPts val="0"/>
              </a:spcBef>
              <a:spcAft>
                <a:spcPts val="0"/>
              </a:spcAft>
              <a:buSzPts val="3000"/>
              <a:buNone/>
              <a:defRPr sz="3000"/>
            </a:lvl3pPr>
            <a:lvl4pPr lvl="3" algn="ctr" rtl="0">
              <a:lnSpc>
                <a:spcPct val="100000"/>
              </a:lnSpc>
              <a:spcBef>
                <a:spcPts val="0"/>
              </a:spcBef>
              <a:spcAft>
                <a:spcPts val="0"/>
              </a:spcAft>
              <a:buSzPts val="3000"/>
              <a:buNone/>
              <a:defRPr sz="3000"/>
            </a:lvl4pPr>
            <a:lvl5pPr lvl="4" algn="ctr" rtl="0">
              <a:lnSpc>
                <a:spcPct val="100000"/>
              </a:lnSpc>
              <a:spcBef>
                <a:spcPts val="0"/>
              </a:spcBef>
              <a:spcAft>
                <a:spcPts val="0"/>
              </a:spcAft>
              <a:buSzPts val="3000"/>
              <a:buNone/>
              <a:defRPr sz="3000"/>
            </a:lvl5pPr>
            <a:lvl6pPr lvl="5" algn="ctr" rtl="0">
              <a:lnSpc>
                <a:spcPct val="100000"/>
              </a:lnSpc>
              <a:spcBef>
                <a:spcPts val="0"/>
              </a:spcBef>
              <a:spcAft>
                <a:spcPts val="0"/>
              </a:spcAft>
              <a:buSzPts val="3000"/>
              <a:buNone/>
              <a:defRPr sz="3000"/>
            </a:lvl6pPr>
            <a:lvl7pPr lvl="6" algn="ctr" rtl="0">
              <a:lnSpc>
                <a:spcPct val="100000"/>
              </a:lnSpc>
              <a:spcBef>
                <a:spcPts val="0"/>
              </a:spcBef>
              <a:spcAft>
                <a:spcPts val="0"/>
              </a:spcAft>
              <a:buSzPts val="3000"/>
              <a:buNone/>
              <a:defRPr sz="3000"/>
            </a:lvl7pPr>
            <a:lvl8pPr lvl="7" algn="ctr" rtl="0">
              <a:lnSpc>
                <a:spcPct val="100000"/>
              </a:lnSpc>
              <a:spcBef>
                <a:spcPts val="0"/>
              </a:spcBef>
              <a:spcAft>
                <a:spcPts val="0"/>
              </a:spcAft>
              <a:buSzPts val="3000"/>
              <a:buNone/>
              <a:defRPr sz="3000"/>
            </a:lvl8pPr>
            <a:lvl9pPr lvl="8" algn="ctr" rtl="0">
              <a:lnSpc>
                <a:spcPct val="100000"/>
              </a:lnSpc>
              <a:spcBef>
                <a:spcPts val="0"/>
              </a:spcBef>
              <a:spcAft>
                <a:spcPts val="0"/>
              </a:spcAft>
              <a:buSzPts val="3000"/>
              <a:buNone/>
              <a:defRPr sz="3000"/>
            </a:lvl9pPr>
          </a:lstStyle>
          <a:p>
            <a:endParaRPr/>
          </a:p>
        </p:txBody>
      </p:sp>
      <p:grpSp>
        <p:nvGrpSpPr>
          <p:cNvPr id="595" name="Google Shape;595;p22"/>
          <p:cNvGrpSpPr/>
          <p:nvPr/>
        </p:nvGrpSpPr>
        <p:grpSpPr>
          <a:xfrm>
            <a:off x="150" y="4057060"/>
            <a:ext cx="9144111" cy="1094672"/>
            <a:chOff x="150" y="3935350"/>
            <a:chExt cx="9144111" cy="1211725"/>
          </a:xfrm>
        </p:grpSpPr>
        <p:sp>
          <p:nvSpPr>
            <p:cNvPr id="596" name="Google Shape;596;p22"/>
            <p:cNvSpPr/>
            <p:nvPr/>
          </p:nvSpPr>
          <p:spPr>
            <a:xfrm rot="5400000">
              <a:off x="4187250" y="190175"/>
              <a:ext cx="769800" cy="9144000"/>
            </a:xfrm>
            <a:prstGeom prst="rect">
              <a:avLst/>
            </a:pr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7" name="Google Shape;597;p22"/>
            <p:cNvSpPr/>
            <p:nvPr/>
          </p:nvSpPr>
          <p:spPr>
            <a:xfrm>
              <a:off x="150" y="3935350"/>
              <a:ext cx="9144111" cy="560209"/>
            </a:xfrm>
            <a:custGeom>
              <a:avLst/>
              <a:gdLst/>
              <a:ahLst/>
              <a:cxnLst/>
              <a:rect l="l" t="t" r="r" b="b"/>
              <a:pathLst>
                <a:path w="116675" h="6515" extrusionOk="0">
                  <a:moveTo>
                    <a:pt x="8866" y="1"/>
                  </a:moveTo>
                  <a:cubicBezTo>
                    <a:pt x="8776" y="1"/>
                    <a:pt x="8687" y="6"/>
                    <a:pt x="8597" y="18"/>
                  </a:cubicBezTo>
                  <a:cubicBezTo>
                    <a:pt x="7467" y="176"/>
                    <a:pt x="6534" y="1306"/>
                    <a:pt x="6609" y="2435"/>
                  </a:cubicBezTo>
                  <a:cubicBezTo>
                    <a:pt x="6256" y="1907"/>
                    <a:pt x="5617" y="1596"/>
                    <a:pt x="4971" y="1596"/>
                  </a:cubicBezTo>
                  <a:cubicBezTo>
                    <a:pt x="4762" y="1596"/>
                    <a:pt x="4551" y="1629"/>
                    <a:pt x="4350" y="1698"/>
                  </a:cubicBezTo>
                  <a:cubicBezTo>
                    <a:pt x="3575" y="1969"/>
                    <a:pt x="2996" y="2818"/>
                    <a:pt x="3034" y="3639"/>
                  </a:cubicBezTo>
                  <a:cubicBezTo>
                    <a:pt x="2708" y="3202"/>
                    <a:pt x="2172" y="2957"/>
                    <a:pt x="1640" y="2957"/>
                  </a:cubicBezTo>
                  <a:cubicBezTo>
                    <a:pt x="1410" y="2957"/>
                    <a:pt x="1182" y="3002"/>
                    <a:pt x="971" y="3098"/>
                  </a:cubicBezTo>
                  <a:cubicBezTo>
                    <a:pt x="271" y="3443"/>
                    <a:pt x="0" y="4143"/>
                    <a:pt x="0" y="5039"/>
                  </a:cubicBezTo>
                  <a:lnTo>
                    <a:pt x="0" y="6514"/>
                  </a:lnTo>
                  <a:lnTo>
                    <a:pt x="116675" y="6514"/>
                  </a:lnTo>
                  <a:lnTo>
                    <a:pt x="116675" y="5702"/>
                  </a:lnTo>
                  <a:cubicBezTo>
                    <a:pt x="116675" y="5002"/>
                    <a:pt x="116441" y="4339"/>
                    <a:pt x="115853" y="4069"/>
                  </a:cubicBezTo>
                  <a:cubicBezTo>
                    <a:pt x="115673" y="3970"/>
                    <a:pt x="115472" y="3924"/>
                    <a:pt x="115270" y="3924"/>
                  </a:cubicBezTo>
                  <a:cubicBezTo>
                    <a:pt x="114824" y="3924"/>
                    <a:pt x="114371" y="4145"/>
                    <a:pt x="114108" y="4498"/>
                  </a:cubicBezTo>
                  <a:cubicBezTo>
                    <a:pt x="114145" y="3798"/>
                    <a:pt x="113641" y="3051"/>
                    <a:pt x="112941" y="2818"/>
                  </a:cubicBezTo>
                  <a:cubicBezTo>
                    <a:pt x="112784" y="2763"/>
                    <a:pt x="112618" y="2736"/>
                    <a:pt x="112451" y="2736"/>
                  </a:cubicBezTo>
                  <a:cubicBezTo>
                    <a:pt x="111912" y="2736"/>
                    <a:pt x="111358" y="3011"/>
                    <a:pt x="111037" y="3481"/>
                  </a:cubicBezTo>
                  <a:cubicBezTo>
                    <a:pt x="111074" y="2473"/>
                    <a:pt x="110290" y="1539"/>
                    <a:pt x="109320" y="1418"/>
                  </a:cubicBezTo>
                  <a:cubicBezTo>
                    <a:pt x="109235" y="1405"/>
                    <a:pt x="109150" y="1399"/>
                    <a:pt x="109065" y="1399"/>
                  </a:cubicBezTo>
                  <a:cubicBezTo>
                    <a:pt x="108179" y="1399"/>
                    <a:pt x="107324" y="2087"/>
                    <a:pt x="107145" y="2939"/>
                  </a:cubicBezTo>
                  <a:cubicBezTo>
                    <a:pt x="106945" y="2830"/>
                    <a:pt x="106723" y="2781"/>
                    <a:pt x="106501" y="2781"/>
                  </a:cubicBezTo>
                  <a:cubicBezTo>
                    <a:pt x="105768" y="2781"/>
                    <a:pt x="105016" y="3316"/>
                    <a:pt x="104923" y="4031"/>
                  </a:cubicBezTo>
                  <a:cubicBezTo>
                    <a:pt x="104699" y="3941"/>
                    <a:pt x="104462" y="3897"/>
                    <a:pt x="104226" y="3897"/>
                  </a:cubicBezTo>
                  <a:cubicBezTo>
                    <a:pt x="103854" y="3897"/>
                    <a:pt x="103486" y="4007"/>
                    <a:pt x="103178" y="4218"/>
                  </a:cubicBezTo>
                  <a:cubicBezTo>
                    <a:pt x="103019" y="3873"/>
                    <a:pt x="102786" y="3565"/>
                    <a:pt x="102478" y="3331"/>
                  </a:cubicBezTo>
                  <a:cubicBezTo>
                    <a:pt x="102118" y="3069"/>
                    <a:pt x="101675" y="2935"/>
                    <a:pt x="101233" y="2935"/>
                  </a:cubicBezTo>
                  <a:cubicBezTo>
                    <a:pt x="100952" y="2935"/>
                    <a:pt x="100672" y="2989"/>
                    <a:pt x="100415" y="3098"/>
                  </a:cubicBezTo>
                  <a:cubicBezTo>
                    <a:pt x="100294" y="2235"/>
                    <a:pt x="99405" y="1623"/>
                    <a:pt x="98559" y="1623"/>
                  </a:cubicBezTo>
                  <a:cubicBezTo>
                    <a:pt x="98298" y="1623"/>
                    <a:pt x="98040" y="1682"/>
                    <a:pt x="97811" y="1810"/>
                  </a:cubicBezTo>
                  <a:cubicBezTo>
                    <a:pt x="97595" y="802"/>
                    <a:pt x="96553" y="1"/>
                    <a:pt x="95506" y="1"/>
                  </a:cubicBezTo>
                  <a:cubicBezTo>
                    <a:pt x="95418" y="1"/>
                    <a:pt x="95331" y="6"/>
                    <a:pt x="95244" y="18"/>
                  </a:cubicBezTo>
                  <a:cubicBezTo>
                    <a:pt x="94115" y="176"/>
                    <a:pt x="93181" y="1306"/>
                    <a:pt x="93256" y="2435"/>
                  </a:cubicBezTo>
                  <a:cubicBezTo>
                    <a:pt x="92875" y="1907"/>
                    <a:pt x="92250" y="1596"/>
                    <a:pt x="91617" y="1596"/>
                  </a:cubicBezTo>
                  <a:cubicBezTo>
                    <a:pt x="91412" y="1596"/>
                    <a:pt x="91205" y="1629"/>
                    <a:pt x="91006" y="1698"/>
                  </a:cubicBezTo>
                  <a:cubicBezTo>
                    <a:pt x="90222" y="1969"/>
                    <a:pt x="89644" y="2818"/>
                    <a:pt x="89681" y="3639"/>
                  </a:cubicBezTo>
                  <a:cubicBezTo>
                    <a:pt x="89355" y="3202"/>
                    <a:pt x="88819" y="2957"/>
                    <a:pt x="88287" y="2957"/>
                  </a:cubicBezTo>
                  <a:cubicBezTo>
                    <a:pt x="88058" y="2957"/>
                    <a:pt x="87829" y="3002"/>
                    <a:pt x="87618" y="3098"/>
                  </a:cubicBezTo>
                  <a:cubicBezTo>
                    <a:pt x="87114" y="3331"/>
                    <a:pt x="86769" y="3873"/>
                    <a:pt x="86685" y="4414"/>
                  </a:cubicBezTo>
                  <a:cubicBezTo>
                    <a:pt x="86535" y="4265"/>
                    <a:pt x="86377" y="4143"/>
                    <a:pt x="86218" y="4069"/>
                  </a:cubicBezTo>
                  <a:cubicBezTo>
                    <a:pt x="86026" y="3970"/>
                    <a:pt x="85817" y="3924"/>
                    <a:pt x="85610" y="3924"/>
                  </a:cubicBezTo>
                  <a:cubicBezTo>
                    <a:pt x="85152" y="3924"/>
                    <a:pt x="84699" y="4145"/>
                    <a:pt x="84435" y="4498"/>
                  </a:cubicBezTo>
                  <a:cubicBezTo>
                    <a:pt x="84473" y="3798"/>
                    <a:pt x="84006" y="3051"/>
                    <a:pt x="83306" y="2818"/>
                  </a:cubicBezTo>
                  <a:cubicBezTo>
                    <a:pt x="83140" y="2763"/>
                    <a:pt x="82967" y="2736"/>
                    <a:pt x="82795" y="2736"/>
                  </a:cubicBezTo>
                  <a:cubicBezTo>
                    <a:pt x="82239" y="2736"/>
                    <a:pt x="81683" y="3011"/>
                    <a:pt x="81355" y="3481"/>
                  </a:cubicBezTo>
                  <a:cubicBezTo>
                    <a:pt x="81439" y="2473"/>
                    <a:pt x="80655" y="1539"/>
                    <a:pt x="79684" y="1418"/>
                  </a:cubicBezTo>
                  <a:cubicBezTo>
                    <a:pt x="79600" y="1405"/>
                    <a:pt x="79515" y="1399"/>
                    <a:pt x="79430" y="1399"/>
                  </a:cubicBezTo>
                  <a:cubicBezTo>
                    <a:pt x="78544" y="1399"/>
                    <a:pt x="77685" y="2087"/>
                    <a:pt x="77472" y="2939"/>
                  </a:cubicBezTo>
                  <a:cubicBezTo>
                    <a:pt x="77281" y="2830"/>
                    <a:pt x="77066" y="2781"/>
                    <a:pt x="76848" y="2781"/>
                  </a:cubicBezTo>
                  <a:cubicBezTo>
                    <a:pt x="76131" y="2781"/>
                    <a:pt x="75372" y="3316"/>
                    <a:pt x="75251" y="4031"/>
                  </a:cubicBezTo>
                  <a:cubicBezTo>
                    <a:pt x="75041" y="3941"/>
                    <a:pt x="74807" y="3897"/>
                    <a:pt x="74570" y="3897"/>
                  </a:cubicBezTo>
                  <a:cubicBezTo>
                    <a:pt x="74196" y="3897"/>
                    <a:pt x="73814" y="4007"/>
                    <a:pt x="73505" y="4218"/>
                  </a:cubicBezTo>
                  <a:cubicBezTo>
                    <a:pt x="73384" y="3873"/>
                    <a:pt x="73150" y="3565"/>
                    <a:pt x="72842" y="3331"/>
                  </a:cubicBezTo>
                  <a:cubicBezTo>
                    <a:pt x="72483" y="3069"/>
                    <a:pt x="72040" y="2935"/>
                    <a:pt x="71589" y="2935"/>
                  </a:cubicBezTo>
                  <a:cubicBezTo>
                    <a:pt x="71303" y="2935"/>
                    <a:pt x="71014" y="2989"/>
                    <a:pt x="70742" y="3098"/>
                  </a:cubicBezTo>
                  <a:cubicBezTo>
                    <a:pt x="70621" y="2235"/>
                    <a:pt x="69754" y="1623"/>
                    <a:pt x="68902" y="1623"/>
                  </a:cubicBezTo>
                  <a:cubicBezTo>
                    <a:pt x="68639" y="1623"/>
                    <a:pt x="68376" y="1682"/>
                    <a:pt x="68138" y="1810"/>
                  </a:cubicBezTo>
                  <a:cubicBezTo>
                    <a:pt x="67923" y="802"/>
                    <a:pt x="66912" y="1"/>
                    <a:pt x="65870" y="1"/>
                  </a:cubicBezTo>
                  <a:cubicBezTo>
                    <a:pt x="65783" y="1"/>
                    <a:pt x="65696" y="6"/>
                    <a:pt x="65609" y="18"/>
                  </a:cubicBezTo>
                  <a:cubicBezTo>
                    <a:pt x="64479" y="176"/>
                    <a:pt x="63546" y="1306"/>
                    <a:pt x="63621" y="2435"/>
                  </a:cubicBezTo>
                  <a:cubicBezTo>
                    <a:pt x="63240" y="1907"/>
                    <a:pt x="62594" y="1596"/>
                    <a:pt x="61966" y="1596"/>
                  </a:cubicBezTo>
                  <a:cubicBezTo>
                    <a:pt x="61763" y="1596"/>
                    <a:pt x="61561" y="1629"/>
                    <a:pt x="61371" y="1698"/>
                  </a:cubicBezTo>
                  <a:cubicBezTo>
                    <a:pt x="60550" y="1969"/>
                    <a:pt x="59971" y="2818"/>
                    <a:pt x="60008" y="3639"/>
                  </a:cubicBezTo>
                  <a:cubicBezTo>
                    <a:pt x="59708" y="3202"/>
                    <a:pt x="59162" y="2957"/>
                    <a:pt x="58621" y="2957"/>
                  </a:cubicBezTo>
                  <a:cubicBezTo>
                    <a:pt x="58388" y="2957"/>
                    <a:pt x="58156" y="3002"/>
                    <a:pt x="57945" y="3098"/>
                  </a:cubicBezTo>
                  <a:cubicBezTo>
                    <a:pt x="57441" y="3369"/>
                    <a:pt x="57049" y="3910"/>
                    <a:pt x="57012" y="4498"/>
                  </a:cubicBezTo>
                  <a:cubicBezTo>
                    <a:pt x="56853" y="4302"/>
                    <a:pt x="56704" y="4143"/>
                    <a:pt x="56471" y="4069"/>
                  </a:cubicBezTo>
                  <a:cubicBezTo>
                    <a:pt x="56287" y="3970"/>
                    <a:pt x="56086" y="3924"/>
                    <a:pt x="55883" y="3924"/>
                  </a:cubicBezTo>
                  <a:cubicBezTo>
                    <a:pt x="55436" y="3924"/>
                    <a:pt x="54986" y="4145"/>
                    <a:pt x="54716" y="4498"/>
                  </a:cubicBezTo>
                  <a:cubicBezTo>
                    <a:pt x="54753" y="3798"/>
                    <a:pt x="54249" y="3051"/>
                    <a:pt x="53587" y="2818"/>
                  </a:cubicBezTo>
                  <a:cubicBezTo>
                    <a:pt x="53421" y="2763"/>
                    <a:pt x="53248" y="2736"/>
                    <a:pt x="53077" y="2736"/>
                  </a:cubicBezTo>
                  <a:cubicBezTo>
                    <a:pt x="52523" y="2736"/>
                    <a:pt x="51973" y="3011"/>
                    <a:pt x="51645" y="3481"/>
                  </a:cubicBezTo>
                  <a:cubicBezTo>
                    <a:pt x="51720" y="2473"/>
                    <a:pt x="50908" y="1539"/>
                    <a:pt x="49937" y="1418"/>
                  </a:cubicBezTo>
                  <a:cubicBezTo>
                    <a:pt x="49852" y="1405"/>
                    <a:pt x="49767" y="1399"/>
                    <a:pt x="49683" y="1399"/>
                  </a:cubicBezTo>
                  <a:cubicBezTo>
                    <a:pt x="48795" y="1399"/>
                    <a:pt x="47932" y="2087"/>
                    <a:pt x="47753" y="2939"/>
                  </a:cubicBezTo>
                  <a:cubicBezTo>
                    <a:pt x="47555" y="2830"/>
                    <a:pt x="47335" y="2781"/>
                    <a:pt x="47113" y="2781"/>
                  </a:cubicBezTo>
                  <a:cubicBezTo>
                    <a:pt x="46382" y="2781"/>
                    <a:pt x="45627" y="3316"/>
                    <a:pt x="45541" y="4031"/>
                  </a:cubicBezTo>
                  <a:cubicBezTo>
                    <a:pt x="45331" y="3941"/>
                    <a:pt x="45097" y="3897"/>
                    <a:pt x="44859" y="3897"/>
                  </a:cubicBezTo>
                  <a:cubicBezTo>
                    <a:pt x="44484" y="3897"/>
                    <a:pt x="44100" y="4007"/>
                    <a:pt x="43786" y="4218"/>
                  </a:cubicBezTo>
                  <a:cubicBezTo>
                    <a:pt x="43636" y="3873"/>
                    <a:pt x="43403" y="3565"/>
                    <a:pt x="43132" y="3331"/>
                  </a:cubicBezTo>
                  <a:cubicBezTo>
                    <a:pt x="42750" y="3069"/>
                    <a:pt x="42294" y="2935"/>
                    <a:pt x="41849" y="2935"/>
                  </a:cubicBezTo>
                  <a:cubicBezTo>
                    <a:pt x="41565" y="2935"/>
                    <a:pt x="41286" y="2989"/>
                    <a:pt x="41032" y="3098"/>
                  </a:cubicBezTo>
                  <a:cubicBezTo>
                    <a:pt x="40911" y="2235"/>
                    <a:pt x="40044" y="1623"/>
                    <a:pt x="39188" y="1623"/>
                  </a:cubicBezTo>
                  <a:cubicBezTo>
                    <a:pt x="38923" y="1623"/>
                    <a:pt x="38659" y="1682"/>
                    <a:pt x="38419" y="1810"/>
                  </a:cubicBezTo>
                  <a:cubicBezTo>
                    <a:pt x="38203" y="802"/>
                    <a:pt x="37193" y="1"/>
                    <a:pt x="36121" y="1"/>
                  </a:cubicBezTo>
                  <a:cubicBezTo>
                    <a:pt x="36032" y="1"/>
                    <a:pt x="35942" y="6"/>
                    <a:pt x="35852" y="18"/>
                  </a:cubicBezTo>
                  <a:cubicBezTo>
                    <a:pt x="34732" y="176"/>
                    <a:pt x="33836" y="1306"/>
                    <a:pt x="33873" y="2435"/>
                  </a:cubicBezTo>
                  <a:cubicBezTo>
                    <a:pt x="33521" y="1907"/>
                    <a:pt x="32881" y="1596"/>
                    <a:pt x="32236" y="1596"/>
                  </a:cubicBezTo>
                  <a:cubicBezTo>
                    <a:pt x="32026" y="1596"/>
                    <a:pt x="31816" y="1629"/>
                    <a:pt x="31614" y="1698"/>
                  </a:cubicBezTo>
                  <a:cubicBezTo>
                    <a:pt x="30840" y="1969"/>
                    <a:pt x="30252" y="2818"/>
                    <a:pt x="30298" y="3639"/>
                  </a:cubicBezTo>
                  <a:cubicBezTo>
                    <a:pt x="29998" y="3202"/>
                    <a:pt x="29452" y="2957"/>
                    <a:pt x="28911" y="2957"/>
                  </a:cubicBezTo>
                  <a:cubicBezTo>
                    <a:pt x="28678" y="2957"/>
                    <a:pt x="28446" y="3002"/>
                    <a:pt x="28235" y="3098"/>
                  </a:cubicBezTo>
                  <a:cubicBezTo>
                    <a:pt x="27843" y="3285"/>
                    <a:pt x="27535" y="3639"/>
                    <a:pt x="27377" y="4031"/>
                  </a:cubicBezTo>
                  <a:cubicBezTo>
                    <a:pt x="27265" y="3481"/>
                    <a:pt x="26835" y="3014"/>
                    <a:pt x="26285" y="2818"/>
                  </a:cubicBezTo>
                  <a:cubicBezTo>
                    <a:pt x="26130" y="2763"/>
                    <a:pt x="25966" y="2736"/>
                    <a:pt x="25799" y="2736"/>
                  </a:cubicBezTo>
                  <a:cubicBezTo>
                    <a:pt x="25264" y="2736"/>
                    <a:pt x="24708" y="3011"/>
                    <a:pt x="24381" y="3481"/>
                  </a:cubicBezTo>
                  <a:cubicBezTo>
                    <a:pt x="24418" y="2473"/>
                    <a:pt x="23643" y="1539"/>
                    <a:pt x="22672" y="1418"/>
                  </a:cubicBezTo>
                  <a:cubicBezTo>
                    <a:pt x="22588" y="1405"/>
                    <a:pt x="22503" y="1399"/>
                    <a:pt x="22418" y="1399"/>
                  </a:cubicBezTo>
                  <a:cubicBezTo>
                    <a:pt x="21531" y="1399"/>
                    <a:pt x="20668" y="2087"/>
                    <a:pt x="20498" y="2939"/>
                  </a:cubicBezTo>
                  <a:cubicBezTo>
                    <a:pt x="20297" y="2830"/>
                    <a:pt x="20076" y="2781"/>
                    <a:pt x="19853" y="2781"/>
                  </a:cubicBezTo>
                  <a:cubicBezTo>
                    <a:pt x="19121" y="2781"/>
                    <a:pt x="18369" y="3316"/>
                    <a:pt x="18276" y="4031"/>
                  </a:cubicBezTo>
                  <a:cubicBezTo>
                    <a:pt x="18052" y="3941"/>
                    <a:pt x="17815" y="3897"/>
                    <a:pt x="17579" y="3897"/>
                  </a:cubicBezTo>
                  <a:cubicBezTo>
                    <a:pt x="17207" y="3897"/>
                    <a:pt x="16839" y="4007"/>
                    <a:pt x="16531" y="4218"/>
                  </a:cubicBezTo>
                  <a:cubicBezTo>
                    <a:pt x="16372" y="3873"/>
                    <a:pt x="16139" y="3565"/>
                    <a:pt x="15831" y="3331"/>
                  </a:cubicBezTo>
                  <a:cubicBezTo>
                    <a:pt x="15471" y="3069"/>
                    <a:pt x="15028" y="2935"/>
                    <a:pt x="14586" y="2935"/>
                  </a:cubicBezTo>
                  <a:cubicBezTo>
                    <a:pt x="14305" y="2935"/>
                    <a:pt x="14025" y="2989"/>
                    <a:pt x="13768" y="3098"/>
                  </a:cubicBezTo>
                  <a:cubicBezTo>
                    <a:pt x="13647" y="2235"/>
                    <a:pt x="12758" y="1623"/>
                    <a:pt x="11912" y="1623"/>
                  </a:cubicBezTo>
                  <a:cubicBezTo>
                    <a:pt x="11651" y="1623"/>
                    <a:pt x="11393" y="1682"/>
                    <a:pt x="11164" y="1810"/>
                  </a:cubicBezTo>
                  <a:cubicBezTo>
                    <a:pt x="10948" y="802"/>
                    <a:pt x="9938" y="1"/>
                    <a:pt x="8866"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598" name="Google Shape;598;p22"/>
          <p:cNvGrpSpPr/>
          <p:nvPr/>
        </p:nvGrpSpPr>
        <p:grpSpPr>
          <a:xfrm>
            <a:off x="365895" y="4379496"/>
            <a:ext cx="8494158" cy="666011"/>
            <a:chOff x="365895" y="4379496"/>
            <a:chExt cx="8494158" cy="666011"/>
          </a:xfrm>
        </p:grpSpPr>
        <p:grpSp>
          <p:nvGrpSpPr>
            <p:cNvPr id="599" name="Google Shape;599;p22"/>
            <p:cNvGrpSpPr/>
            <p:nvPr/>
          </p:nvGrpSpPr>
          <p:grpSpPr>
            <a:xfrm>
              <a:off x="8054127" y="4779458"/>
              <a:ext cx="209443" cy="186391"/>
              <a:chOff x="10847407" y="-45304"/>
              <a:chExt cx="178629" cy="158969"/>
            </a:xfrm>
          </p:grpSpPr>
          <p:sp>
            <p:nvSpPr>
              <p:cNvPr id="600" name="Google Shape;600;p22"/>
              <p:cNvSpPr/>
              <p:nvPr/>
            </p:nvSpPr>
            <p:spPr>
              <a:xfrm flipH="1">
                <a:off x="10847407" y="-45304"/>
                <a:ext cx="178629" cy="153449"/>
              </a:xfrm>
              <a:custGeom>
                <a:avLst/>
                <a:gdLst/>
                <a:ahLst/>
                <a:cxnLst/>
                <a:rect l="l" t="t" r="r" b="b"/>
                <a:pathLst>
                  <a:path w="2717" h="2334" extrusionOk="0">
                    <a:moveTo>
                      <a:pt x="1008" y="0"/>
                    </a:moveTo>
                    <a:cubicBezTo>
                      <a:pt x="896" y="159"/>
                      <a:pt x="663" y="626"/>
                      <a:pt x="971" y="1130"/>
                    </a:cubicBezTo>
                    <a:lnTo>
                      <a:pt x="663" y="1130"/>
                    </a:lnTo>
                    <a:cubicBezTo>
                      <a:pt x="346" y="1130"/>
                      <a:pt x="112" y="1288"/>
                      <a:pt x="0" y="1363"/>
                    </a:cubicBezTo>
                    <a:cubicBezTo>
                      <a:pt x="196" y="1596"/>
                      <a:pt x="467" y="1718"/>
                      <a:pt x="738" y="1755"/>
                    </a:cubicBezTo>
                    <a:cubicBezTo>
                      <a:pt x="504" y="1951"/>
                      <a:pt x="430" y="2185"/>
                      <a:pt x="383" y="2297"/>
                    </a:cubicBezTo>
                    <a:cubicBezTo>
                      <a:pt x="467" y="2334"/>
                      <a:pt x="579" y="2334"/>
                      <a:pt x="663" y="2334"/>
                    </a:cubicBezTo>
                    <a:cubicBezTo>
                      <a:pt x="971" y="2334"/>
                      <a:pt x="1279" y="2185"/>
                      <a:pt x="1513" y="1904"/>
                    </a:cubicBezTo>
                    <a:cubicBezTo>
                      <a:pt x="1279" y="1055"/>
                      <a:pt x="971" y="355"/>
                      <a:pt x="971" y="318"/>
                    </a:cubicBezTo>
                    <a:cubicBezTo>
                      <a:pt x="971" y="318"/>
                      <a:pt x="971" y="271"/>
                      <a:pt x="1008" y="234"/>
                    </a:cubicBezTo>
                    <a:cubicBezTo>
                      <a:pt x="1046" y="234"/>
                      <a:pt x="1083" y="234"/>
                      <a:pt x="1083" y="271"/>
                    </a:cubicBezTo>
                    <a:cubicBezTo>
                      <a:pt x="1083" y="271"/>
                      <a:pt x="1438" y="1055"/>
                      <a:pt x="1671" y="1951"/>
                    </a:cubicBezTo>
                    <a:cubicBezTo>
                      <a:pt x="1746" y="1951"/>
                      <a:pt x="1867" y="1989"/>
                      <a:pt x="1942" y="1989"/>
                    </a:cubicBezTo>
                    <a:cubicBezTo>
                      <a:pt x="2213" y="1989"/>
                      <a:pt x="2483" y="1867"/>
                      <a:pt x="2717" y="1671"/>
                    </a:cubicBezTo>
                    <a:cubicBezTo>
                      <a:pt x="2642" y="1559"/>
                      <a:pt x="2446" y="1400"/>
                      <a:pt x="2138" y="1363"/>
                    </a:cubicBezTo>
                    <a:cubicBezTo>
                      <a:pt x="2371" y="1204"/>
                      <a:pt x="2483" y="971"/>
                      <a:pt x="2567" y="663"/>
                    </a:cubicBezTo>
                    <a:cubicBezTo>
                      <a:pt x="2530" y="663"/>
                      <a:pt x="2446" y="626"/>
                      <a:pt x="2371" y="626"/>
                    </a:cubicBezTo>
                    <a:cubicBezTo>
                      <a:pt x="2175" y="626"/>
                      <a:pt x="1905" y="700"/>
                      <a:pt x="1634" y="934"/>
                    </a:cubicBezTo>
                    <a:cubicBezTo>
                      <a:pt x="1634" y="551"/>
                      <a:pt x="1363" y="196"/>
                      <a:pt x="1008" y="0"/>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1" name="Google Shape;601;p22"/>
              <p:cNvSpPr/>
              <p:nvPr/>
            </p:nvSpPr>
            <p:spPr>
              <a:xfrm flipH="1">
                <a:off x="10911247" y="79872"/>
                <a:ext cx="15384" cy="33793"/>
              </a:xfrm>
              <a:custGeom>
                <a:avLst/>
                <a:gdLst/>
                <a:ahLst/>
                <a:cxnLst/>
                <a:rect l="l" t="t" r="r" b="b"/>
                <a:pathLst>
                  <a:path w="234" h="514" extrusionOk="0">
                    <a:moveTo>
                      <a:pt x="1" y="0"/>
                    </a:moveTo>
                    <a:cubicBezTo>
                      <a:pt x="38" y="159"/>
                      <a:pt x="85" y="318"/>
                      <a:pt x="122" y="467"/>
                    </a:cubicBezTo>
                    <a:cubicBezTo>
                      <a:pt x="122" y="514"/>
                      <a:pt x="159" y="514"/>
                      <a:pt x="197" y="514"/>
                    </a:cubicBezTo>
                    <a:cubicBezTo>
                      <a:pt x="234" y="514"/>
                      <a:pt x="234" y="467"/>
                      <a:pt x="234" y="430"/>
                    </a:cubicBezTo>
                    <a:cubicBezTo>
                      <a:pt x="197" y="318"/>
                      <a:pt x="197" y="159"/>
                      <a:pt x="159" y="47"/>
                    </a:cubicBezTo>
                    <a:cubicBezTo>
                      <a:pt x="122" y="0"/>
                      <a:pt x="38" y="0"/>
                      <a:pt x="1" y="0"/>
                    </a:cubicBezTo>
                    <a:close/>
                  </a:path>
                </a:pathLst>
              </a:custGeom>
              <a:solidFill>
                <a:srgbClr val="D02E7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2" name="Google Shape;602;p22"/>
              <p:cNvSpPr/>
              <p:nvPr/>
            </p:nvSpPr>
            <p:spPr>
              <a:xfrm flipH="1">
                <a:off x="10916111" y="-29986"/>
                <a:ext cx="46087" cy="113016"/>
              </a:xfrm>
              <a:custGeom>
                <a:avLst/>
                <a:gdLst/>
                <a:ahLst/>
                <a:cxnLst/>
                <a:rect l="l" t="t" r="r" b="b"/>
                <a:pathLst>
                  <a:path w="701" h="1719" extrusionOk="0">
                    <a:moveTo>
                      <a:pt x="37" y="1"/>
                    </a:moveTo>
                    <a:cubicBezTo>
                      <a:pt x="0" y="38"/>
                      <a:pt x="0" y="85"/>
                      <a:pt x="0" y="85"/>
                    </a:cubicBezTo>
                    <a:cubicBezTo>
                      <a:pt x="0" y="122"/>
                      <a:pt x="308" y="822"/>
                      <a:pt x="542" y="1671"/>
                    </a:cubicBezTo>
                    <a:cubicBezTo>
                      <a:pt x="579" y="1671"/>
                      <a:pt x="663" y="1671"/>
                      <a:pt x="700" y="1718"/>
                    </a:cubicBezTo>
                    <a:cubicBezTo>
                      <a:pt x="467" y="822"/>
                      <a:pt x="112" y="38"/>
                      <a:pt x="112" y="38"/>
                    </a:cubicBezTo>
                    <a:cubicBezTo>
                      <a:pt x="112" y="1"/>
                      <a:pt x="75" y="1"/>
                      <a:pt x="37" y="1"/>
                    </a:cubicBezTo>
                    <a:close/>
                  </a:path>
                </a:pathLst>
              </a:custGeom>
              <a:solidFill>
                <a:srgbClr val="D02E7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603" name="Google Shape;603;p22"/>
            <p:cNvGrpSpPr/>
            <p:nvPr/>
          </p:nvGrpSpPr>
          <p:grpSpPr>
            <a:xfrm>
              <a:off x="8605283" y="4521841"/>
              <a:ext cx="254769" cy="287916"/>
              <a:chOff x="11317476" y="-265020"/>
              <a:chExt cx="217287" cy="245558"/>
            </a:xfrm>
          </p:grpSpPr>
          <p:sp>
            <p:nvSpPr>
              <p:cNvPr id="604" name="Google Shape;604;p22"/>
              <p:cNvSpPr/>
              <p:nvPr/>
            </p:nvSpPr>
            <p:spPr>
              <a:xfrm flipH="1">
                <a:off x="11317476" y="-265020"/>
                <a:ext cx="217287" cy="245558"/>
              </a:xfrm>
              <a:custGeom>
                <a:avLst/>
                <a:gdLst/>
                <a:ahLst/>
                <a:cxnLst/>
                <a:rect l="l" t="t" r="r" b="b"/>
                <a:pathLst>
                  <a:path w="3305" h="3735" extrusionOk="0">
                    <a:moveTo>
                      <a:pt x="1354" y="1"/>
                    </a:moveTo>
                    <a:cubicBezTo>
                      <a:pt x="1046" y="272"/>
                      <a:pt x="934" y="626"/>
                      <a:pt x="887" y="1009"/>
                    </a:cubicBezTo>
                    <a:cubicBezTo>
                      <a:pt x="617" y="701"/>
                      <a:pt x="271" y="580"/>
                      <a:pt x="75" y="580"/>
                    </a:cubicBezTo>
                    <a:cubicBezTo>
                      <a:pt x="1" y="1168"/>
                      <a:pt x="234" y="1709"/>
                      <a:pt x="701" y="2101"/>
                    </a:cubicBezTo>
                    <a:cubicBezTo>
                      <a:pt x="1867" y="1709"/>
                      <a:pt x="2838" y="1280"/>
                      <a:pt x="2838" y="1280"/>
                    </a:cubicBezTo>
                    <a:lnTo>
                      <a:pt x="2875" y="1242"/>
                    </a:lnTo>
                    <a:cubicBezTo>
                      <a:pt x="2913" y="1242"/>
                      <a:pt x="2950" y="1280"/>
                      <a:pt x="2987" y="1326"/>
                    </a:cubicBezTo>
                    <a:cubicBezTo>
                      <a:pt x="2987" y="1364"/>
                      <a:pt x="2987" y="1401"/>
                      <a:pt x="2913" y="1438"/>
                    </a:cubicBezTo>
                    <a:cubicBezTo>
                      <a:pt x="2913" y="1438"/>
                      <a:pt x="1905" y="1905"/>
                      <a:pt x="654" y="2297"/>
                    </a:cubicBezTo>
                    <a:cubicBezTo>
                      <a:pt x="542" y="2801"/>
                      <a:pt x="654" y="3305"/>
                      <a:pt x="1083" y="3734"/>
                    </a:cubicBezTo>
                    <a:cubicBezTo>
                      <a:pt x="1242" y="3613"/>
                      <a:pt x="1438" y="3342"/>
                      <a:pt x="1475" y="2913"/>
                    </a:cubicBezTo>
                    <a:cubicBezTo>
                      <a:pt x="1709" y="3230"/>
                      <a:pt x="2054" y="3426"/>
                      <a:pt x="2446" y="3501"/>
                    </a:cubicBezTo>
                    <a:cubicBezTo>
                      <a:pt x="2521" y="3230"/>
                      <a:pt x="2521" y="2726"/>
                      <a:pt x="2017" y="2213"/>
                    </a:cubicBezTo>
                    <a:cubicBezTo>
                      <a:pt x="2567" y="2176"/>
                      <a:pt x="3034" y="1830"/>
                      <a:pt x="3305" y="1280"/>
                    </a:cubicBezTo>
                    <a:cubicBezTo>
                      <a:pt x="3183" y="1205"/>
                      <a:pt x="2875" y="1046"/>
                      <a:pt x="2521" y="1046"/>
                    </a:cubicBezTo>
                    <a:cubicBezTo>
                      <a:pt x="2287" y="1046"/>
                      <a:pt x="2017" y="1130"/>
                      <a:pt x="1709" y="1280"/>
                    </a:cubicBezTo>
                    <a:cubicBezTo>
                      <a:pt x="1867" y="580"/>
                      <a:pt x="1550" y="160"/>
                      <a:pt x="1354" y="1"/>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5" name="Google Shape;605;p22"/>
              <p:cNvSpPr/>
              <p:nvPr/>
            </p:nvSpPr>
            <p:spPr>
              <a:xfrm flipH="1">
                <a:off x="11486244" y="-126958"/>
                <a:ext cx="48520" cy="22814"/>
              </a:xfrm>
              <a:custGeom>
                <a:avLst/>
                <a:gdLst/>
                <a:ahLst/>
                <a:cxnLst/>
                <a:rect l="l" t="t" r="r" b="b"/>
                <a:pathLst>
                  <a:path w="738" h="347" extrusionOk="0">
                    <a:moveTo>
                      <a:pt x="701" y="1"/>
                    </a:moveTo>
                    <a:cubicBezTo>
                      <a:pt x="505" y="38"/>
                      <a:pt x="271" y="113"/>
                      <a:pt x="75" y="160"/>
                    </a:cubicBezTo>
                    <a:cubicBezTo>
                      <a:pt x="1" y="160"/>
                      <a:pt x="1" y="234"/>
                      <a:pt x="1" y="272"/>
                    </a:cubicBezTo>
                    <a:cubicBezTo>
                      <a:pt x="1" y="309"/>
                      <a:pt x="38" y="346"/>
                      <a:pt x="75" y="346"/>
                    </a:cubicBezTo>
                    <a:lnTo>
                      <a:pt x="113" y="346"/>
                    </a:lnTo>
                    <a:cubicBezTo>
                      <a:pt x="309" y="272"/>
                      <a:pt x="505" y="234"/>
                      <a:pt x="654" y="197"/>
                    </a:cubicBezTo>
                    <a:cubicBezTo>
                      <a:pt x="701" y="113"/>
                      <a:pt x="701" y="76"/>
                      <a:pt x="738" y="1"/>
                    </a:cubicBezTo>
                    <a:close/>
                  </a:path>
                </a:pathLst>
              </a:custGeom>
              <a:solidFill>
                <a:srgbClr val="D02E7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6" name="Google Shape;606;p22"/>
              <p:cNvSpPr/>
              <p:nvPr/>
            </p:nvSpPr>
            <p:spPr>
              <a:xfrm flipH="1">
                <a:off x="11338318" y="-183366"/>
                <a:ext cx="153515" cy="69361"/>
              </a:xfrm>
              <a:custGeom>
                <a:avLst/>
                <a:gdLst/>
                <a:ahLst/>
                <a:cxnLst/>
                <a:rect l="l" t="t" r="r" b="b"/>
                <a:pathLst>
                  <a:path w="2335" h="1055" extrusionOk="0">
                    <a:moveTo>
                      <a:pt x="2222" y="0"/>
                    </a:moveTo>
                    <a:lnTo>
                      <a:pt x="2185" y="38"/>
                    </a:lnTo>
                    <a:cubicBezTo>
                      <a:pt x="2185" y="38"/>
                      <a:pt x="1214" y="467"/>
                      <a:pt x="48" y="859"/>
                    </a:cubicBezTo>
                    <a:lnTo>
                      <a:pt x="85" y="859"/>
                    </a:lnTo>
                    <a:cubicBezTo>
                      <a:pt x="48" y="934"/>
                      <a:pt x="48" y="971"/>
                      <a:pt x="1" y="1055"/>
                    </a:cubicBezTo>
                    <a:cubicBezTo>
                      <a:pt x="1252" y="663"/>
                      <a:pt x="2260" y="196"/>
                      <a:pt x="2260" y="196"/>
                    </a:cubicBezTo>
                    <a:cubicBezTo>
                      <a:pt x="2334" y="159"/>
                      <a:pt x="2334" y="122"/>
                      <a:pt x="2334" y="84"/>
                    </a:cubicBezTo>
                    <a:cubicBezTo>
                      <a:pt x="2297" y="38"/>
                      <a:pt x="2260" y="0"/>
                      <a:pt x="2222" y="0"/>
                    </a:cubicBezTo>
                    <a:close/>
                  </a:path>
                </a:pathLst>
              </a:custGeom>
              <a:solidFill>
                <a:srgbClr val="D02E7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607" name="Google Shape;607;p22"/>
            <p:cNvGrpSpPr/>
            <p:nvPr/>
          </p:nvGrpSpPr>
          <p:grpSpPr>
            <a:xfrm>
              <a:off x="6651927" y="4809758"/>
              <a:ext cx="209443" cy="186391"/>
              <a:chOff x="10847407" y="-45304"/>
              <a:chExt cx="178629" cy="158969"/>
            </a:xfrm>
          </p:grpSpPr>
          <p:sp>
            <p:nvSpPr>
              <p:cNvPr id="608" name="Google Shape;608;p22"/>
              <p:cNvSpPr/>
              <p:nvPr/>
            </p:nvSpPr>
            <p:spPr>
              <a:xfrm flipH="1">
                <a:off x="10847407" y="-45304"/>
                <a:ext cx="178629" cy="153449"/>
              </a:xfrm>
              <a:custGeom>
                <a:avLst/>
                <a:gdLst/>
                <a:ahLst/>
                <a:cxnLst/>
                <a:rect l="l" t="t" r="r" b="b"/>
                <a:pathLst>
                  <a:path w="2717" h="2334" extrusionOk="0">
                    <a:moveTo>
                      <a:pt x="1008" y="0"/>
                    </a:moveTo>
                    <a:cubicBezTo>
                      <a:pt x="896" y="159"/>
                      <a:pt x="663" y="626"/>
                      <a:pt x="971" y="1130"/>
                    </a:cubicBezTo>
                    <a:lnTo>
                      <a:pt x="663" y="1130"/>
                    </a:lnTo>
                    <a:cubicBezTo>
                      <a:pt x="346" y="1130"/>
                      <a:pt x="112" y="1288"/>
                      <a:pt x="0" y="1363"/>
                    </a:cubicBezTo>
                    <a:cubicBezTo>
                      <a:pt x="196" y="1596"/>
                      <a:pt x="467" y="1718"/>
                      <a:pt x="738" y="1755"/>
                    </a:cubicBezTo>
                    <a:cubicBezTo>
                      <a:pt x="504" y="1951"/>
                      <a:pt x="430" y="2185"/>
                      <a:pt x="383" y="2297"/>
                    </a:cubicBezTo>
                    <a:cubicBezTo>
                      <a:pt x="467" y="2334"/>
                      <a:pt x="579" y="2334"/>
                      <a:pt x="663" y="2334"/>
                    </a:cubicBezTo>
                    <a:cubicBezTo>
                      <a:pt x="971" y="2334"/>
                      <a:pt x="1279" y="2185"/>
                      <a:pt x="1513" y="1904"/>
                    </a:cubicBezTo>
                    <a:cubicBezTo>
                      <a:pt x="1279" y="1055"/>
                      <a:pt x="971" y="355"/>
                      <a:pt x="971" y="318"/>
                    </a:cubicBezTo>
                    <a:cubicBezTo>
                      <a:pt x="971" y="318"/>
                      <a:pt x="971" y="271"/>
                      <a:pt x="1008" y="234"/>
                    </a:cubicBezTo>
                    <a:cubicBezTo>
                      <a:pt x="1046" y="234"/>
                      <a:pt x="1083" y="234"/>
                      <a:pt x="1083" y="271"/>
                    </a:cubicBezTo>
                    <a:cubicBezTo>
                      <a:pt x="1083" y="271"/>
                      <a:pt x="1438" y="1055"/>
                      <a:pt x="1671" y="1951"/>
                    </a:cubicBezTo>
                    <a:cubicBezTo>
                      <a:pt x="1746" y="1951"/>
                      <a:pt x="1867" y="1989"/>
                      <a:pt x="1942" y="1989"/>
                    </a:cubicBezTo>
                    <a:cubicBezTo>
                      <a:pt x="2213" y="1989"/>
                      <a:pt x="2483" y="1867"/>
                      <a:pt x="2717" y="1671"/>
                    </a:cubicBezTo>
                    <a:cubicBezTo>
                      <a:pt x="2642" y="1559"/>
                      <a:pt x="2446" y="1400"/>
                      <a:pt x="2138" y="1363"/>
                    </a:cubicBezTo>
                    <a:cubicBezTo>
                      <a:pt x="2371" y="1204"/>
                      <a:pt x="2483" y="971"/>
                      <a:pt x="2567" y="663"/>
                    </a:cubicBezTo>
                    <a:cubicBezTo>
                      <a:pt x="2530" y="663"/>
                      <a:pt x="2446" y="626"/>
                      <a:pt x="2371" y="626"/>
                    </a:cubicBezTo>
                    <a:cubicBezTo>
                      <a:pt x="2175" y="626"/>
                      <a:pt x="1905" y="700"/>
                      <a:pt x="1634" y="934"/>
                    </a:cubicBezTo>
                    <a:cubicBezTo>
                      <a:pt x="1634" y="551"/>
                      <a:pt x="1363" y="196"/>
                      <a:pt x="1008" y="0"/>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9" name="Google Shape;609;p22"/>
              <p:cNvSpPr/>
              <p:nvPr/>
            </p:nvSpPr>
            <p:spPr>
              <a:xfrm flipH="1">
                <a:off x="10911247" y="79872"/>
                <a:ext cx="15384" cy="33793"/>
              </a:xfrm>
              <a:custGeom>
                <a:avLst/>
                <a:gdLst/>
                <a:ahLst/>
                <a:cxnLst/>
                <a:rect l="l" t="t" r="r" b="b"/>
                <a:pathLst>
                  <a:path w="234" h="514" extrusionOk="0">
                    <a:moveTo>
                      <a:pt x="1" y="0"/>
                    </a:moveTo>
                    <a:cubicBezTo>
                      <a:pt x="38" y="159"/>
                      <a:pt x="85" y="318"/>
                      <a:pt x="122" y="467"/>
                    </a:cubicBezTo>
                    <a:cubicBezTo>
                      <a:pt x="122" y="514"/>
                      <a:pt x="159" y="514"/>
                      <a:pt x="197" y="514"/>
                    </a:cubicBezTo>
                    <a:cubicBezTo>
                      <a:pt x="234" y="514"/>
                      <a:pt x="234" y="467"/>
                      <a:pt x="234" y="430"/>
                    </a:cubicBezTo>
                    <a:cubicBezTo>
                      <a:pt x="197" y="318"/>
                      <a:pt x="197" y="159"/>
                      <a:pt x="159" y="47"/>
                    </a:cubicBezTo>
                    <a:cubicBezTo>
                      <a:pt x="122" y="0"/>
                      <a:pt x="38" y="0"/>
                      <a:pt x="1" y="0"/>
                    </a:cubicBezTo>
                    <a:close/>
                  </a:path>
                </a:pathLst>
              </a:custGeom>
              <a:solidFill>
                <a:srgbClr val="D02E7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0" name="Google Shape;610;p22"/>
              <p:cNvSpPr/>
              <p:nvPr/>
            </p:nvSpPr>
            <p:spPr>
              <a:xfrm flipH="1">
                <a:off x="10916111" y="-29986"/>
                <a:ext cx="46087" cy="113016"/>
              </a:xfrm>
              <a:custGeom>
                <a:avLst/>
                <a:gdLst/>
                <a:ahLst/>
                <a:cxnLst/>
                <a:rect l="l" t="t" r="r" b="b"/>
                <a:pathLst>
                  <a:path w="701" h="1719" extrusionOk="0">
                    <a:moveTo>
                      <a:pt x="37" y="1"/>
                    </a:moveTo>
                    <a:cubicBezTo>
                      <a:pt x="0" y="38"/>
                      <a:pt x="0" y="85"/>
                      <a:pt x="0" y="85"/>
                    </a:cubicBezTo>
                    <a:cubicBezTo>
                      <a:pt x="0" y="122"/>
                      <a:pt x="308" y="822"/>
                      <a:pt x="542" y="1671"/>
                    </a:cubicBezTo>
                    <a:cubicBezTo>
                      <a:pt x="579" y="1671"/>
                      <a:pt x="663" y="1671"/>
                      <a:pt x="700" y="1718"/>
                    </a:cubicBezTo>
                    <a:cubicBezTo>
                      <a:pt x="467" y="822"/>
                      <a:pt x="112" y="38"/>
                      <a:pt x="112" y="38"/>
                    </a:cubicBezTo>
                    <a:cubicBezTo>
                      <a:pt x="112" y="1"/>
                      <a:pt x="75" y="1"/>
                      <a:pt x="37" y="1"/>
                    </a:cubicBezTo>
                    <a:close/>
                  </a:path>
                </a:pathLst>
              </a:custGeom>
              <a:solidFill>
                <a:srgbClr val="D02E7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611" name="Google Shape;611;p22"/>
            <p:cNvGrpSpPr/>
            <p:nvPr/>
          </p:nvGrpSpPr>
          <p:grpSpPr>
            <a:xfrm>
              <a:off x="7179383" y="4460429"/>
              <a:ext cx="254769" cy="287916"/>
              <a:chOff x="11317476" y="-265020"/>
              <a:chExt cx="217287" cy="245558"/>
            </a:xfrm>
          </p:grpSpPr>
          <p:sp>
            <p:nvSpPr>
              <p:cNvPr id="612" name="Google Shape;612;p22"/>
              <p:cNvSpPr/>
              <p:nvPr/>
            </p:nvSpPr>
            <p:spPr>
              <a:xfrm flipH="1">
                <a:off x="11317476" y="-265020"/>
                <a:ext cx="217287" cy="245558"/>
              </a:xfrm>
              <a:custGeom>
                <a:avLst/>
                <a:gdLst/>
                <a:ahLst/>
                <a:cxnLst/>
                <a:rect l="l" t="t" r="r" b="b"/>
                <a:pathLst>
                  <a:path w="3305" h="3735" extrusionOk="0">
                    <a:moveTo>
                      <a:pt x="1354" y="1"/>
                    </a:moveTo>
                    <a:cubicBezTo>
                      <a:pt x="1046" y="272"/>
                      <a:pt x="934" y="626"/>
                      <a:pt x="887" y="1009"/>
                    </a:cubicBezTo>
                    <a:cubicBezTo>
                      <a:pt x="617" y="701"/>
                      <a:pt x="271" y="580"/>
                      <a:pt x="75" y="580"/>
                    </a:cubicBezTo>
                    <a:cubicBezTo>
                      <a:pt x="1" y="1168"/>
                      <a:pt x="234" y="1709"/>
                      <a:pt x="701" y="2101"/>
                    </a:cubicBezTo>
                    <a:cubicBezTo>
                      <a:pt x="1867" y="1709"/>
                      <a:pt x="2838" y="1280"/>
                      <a:pt x="2838" y="1280"/>
                    </a:cubicBezTo>
                    <a:lnTo>
                      <a:pt x="2875" y="1242"/>
                    </a:lnTo>
                    <a:cubicBezTo>
                      <a:pt x="2913" y="1242"/>
                      <a:pt x="2950" y="1280"/>
                      <a:pt x="2987" y="1326"/>
                    </a:cubicBezTo>
                    <a:cubicBezTo>
                      <a:pt x="2987" y="1364"/>
                      <a:pt x="2987" y="1401"/>
                      <a:pt x="2913" y="1438"/>
                    </a:cubicBezTo>
                    <a:cubicBezTo>
                      <a:pt x="2913" y="1438"/>
                      <a:pt x="1905" y="1905"/>
                      <a:pt x="654" y="2297"/>
                    </a:cubicBezTo>
                    <a:cubicBezTo>
                      <a:pt x="542" y="2801"/>
                      <a:pt x="654" y="3305"/>
                      <a:pt x="1083" y="3734"/>
                    </a:cubicBezTo>
                    <a:cubicBezTo>
                      <a:pt x="1242" y="3613"/>
                      <a:pt x="1438" y="3342"/>
                      <a:pt x="1475" y="2913"/>
                    </a:cubicBezTo>
                    <a:cubicBezTo>
                      <a:pt x="1709" y="3230"/>
                      <a:pt x="2054" y="3426"/>
                      <a:pt x="2446" y="3501"/>
                    </a:cubicBezTo>
                    <a:cubicBezTo>
                      <a:pt x="2521" y="3230"/>
                      <a:pt x="2521" y="2726"/>
                      <a:pt x="2017" y="2213"/>
                    </a:cubicBezTo>
                    <a:cubicBezTo>
                      <a:pt x="2567" y="2176"/>
                      <a:pt x="3034" y="1830"/>
                      <a:pt x="3305" y="1280"/>
                    </a:cubicBezTo>
                    <a:cubicBezTo>
                      <a:pt x="3183" y="1205"/>
                      <a:pt x="2875" y="1046"/>
                      <a:pt x="2521" y="1046"/>
                    </a:cubicBezTo>
                    <a:cubicBezTo>
                      <a:pt x="2287" y="1046"/>
                      <a:pt x="2017" y="1130"/>
                      <a:pt x="1709" y="1280"/>
                    </a:cubicBezTo>
                    <a:cubicBezTo>
                      <a:pt x="1867" y="580"/>
                      <a:pt x="1550" y="160"/>
                      <a:pt x="1354" y="1"/>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3" name="Google Shape;613;p22"/>
              <p:cNvSpPr/>
              <p:nvPr/>
            </p:nvSpPr>
            <p:spPr>
              <a:xfrm flipH="1">
                <a:off x="11486244" y="-126958"/>
                <a:ext cx="48520" cy="22814"/>
              </a:xfrm>
              <a:custGeom>
                <a:avLst/>
                <a:gdLst/>
                <a:ahLst/>
                <a:cxnLst/>
                <a:rect l="l" t="t" r="r" b="b"/>
                <a:pathLst>
                  <a:path w="738" h="347" extrusionOk="0">
                    <a:moveTo>
                      <a:pt x="701" y="1"/>
                    </a:moveTo>
                    <a:cubicBezTo>
                      <a:pt x="505" y="38"/>
                      <a:pt x="271" y="113"/>
                      <a:pt x="75" y="160"/>
                    </a:cubicBezTo>
                    <a:cubicBezTo>
                      <a:pt x="1" y="160"/>
                      <a:pt x="1" y="234"/>
                      <a:pt x="1" y="272"/>
                    </a:cubicBezTo>
                    <a:cubicBezTo>
                      <a:pt x="1" y="309"/>
                      <a:pt x="38" y="346"/>
                      <a:pt x="75" y="346"/>
                    </a:cubicBezTo>
                    <a:lnTo>
                      <a:pt x="113" y="346"/>
                    </a:lnTo>
                    <a:cubicBezTo>
                      <a:pt x="309" y="272"/>
                      <a:pt x="505" y="234"/>
                      <a:pt x="654" y="197"/>
                    </a:cubicBezTo>
                    <a:cubicBezTo>
                      <a:pt x="701" y="113"/>
                      <a:pt x="701" y="76"/>
                      <a:pt x="738" y="1"/>
                    </a:cubicBezTo>
                    <a:close/>
                  </a:path>
                </a:pathLst>
              </a:custGeom>
              <a:solidFill>
                <a:srgbClr val="D02E7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4" name="Google Shape;614;p22"/>
              <p:cNvSpPr/>
              <p:nvPr/>
            </p:nvSpPr>
            <p:spPr>
              <a:xfrm flipH="1">
                <a:off x="11338318" y="-183366"/>
                <a:ext cx="153515" cy="69361"/>
              </a:xfrm>
              <a:custGeom>
                <a:avLst/>
                <a:gdLst/>
                <a:ahLst/>
                <a:cxnLst/>
                <a:rect l="l" t="t" r="r" b="b"/>
                <a:pathLst>
                  <a:path w="2335" h="1055" extrusionOk="0">
                    <a:moveTo>
                      <a:pt x="2222" y="0"/>
                    </a:moveTo>
                    <a:lnTo>
                      <a:pt x="2185" y="38"/>
                    </a:lnTo>
                    <a:cubicBezTo>
                      <a:pt x="2185" y="38"/>
                      <a:pt x="1214" y="467"/>
                      <a:pt x="48" y="859"/>
                    </a:cubicBezTo>
                    <a:lnTo>
                      <a:pt x="85" y="859"/>
                    </a:lnTo>
                    <a:cubicBezTo>
                      <a:pt x="48" y="934"/>
                      <a:pt x="48" y="971"/>
                      <a:pt x="1" y="1055"/>
                    </a:cubicBezTo>
                    <a:cubicBezTo>
                      <a:pt x="1252" y="663"/>
                      <a:pt x="2260" y="196"/>
                      <a:pt x="2260" y="196"/>
                    </a:cubicBezTo>
                    <a:cubicBezTo>
                      <a:pt x="2334" y="159"/>
                      <a:pt x="2334" y="122"/>
                      <a:pt x="2334" y="84"/>
                    </a:cubicBezTo>
                    <a:cubicBezTo>
                      <a:pt x="2297" y="38"/>
                      <a:pt x="2260" y="0"/>
                      <a:pt x="2222" y="0"/>
                    </a:cubicBezTo>
                    <a:close/>
                  </a:path>
                </a:pathLst>
              </a:custGeom>
              <a:solidFill>
                <a:srgbClr val="D02E7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615" name="Google Shape;615;p22"/>
            <p:cNvGrpSpPr/>
            <p:nvPr/>
          </p:nvGrpSpPr>
          <p:grpSpPr>
            <a:xfrm rot="-10666852">
              <a:off x="5753732" y="4509241"/>
              <a:ext cx="254765" cy="287911"/>
              <a:chOff x="11317476" y="-265020"/>
              <a:chExt cx="217287" cy="245558"/>
            </a:xfrm>
          </p:grpSpPr>
          <p:sp>
            <p:nvSpPr>
              <p:cNvPr id="616" name="Google Shape;616;p22"/>
              <p:cNvSpPr/>
              <p:nvPr/>
            </p:nvSpPr>
            <p:spPr>
              <a:xfrm flipH="1">
                <a:off x="11317476" y="-265020"/>
                <a:ext cx="217287" cy="245558"/>
              </a:xfrm>
              <a:custGeom>
                <a:avLst/>
                <a:gdLst/>
                <a:ahLst/>
                <a:cxnLst/>
                <a:rect l="l" t="t" r="r" b="b"/>
                <a:pathLst>
                  <a:path w="3305" h="3735" extrusionOk="0">
                    <a:moveTo>
                      <a:pt x="1354" y="1"/>
                    </a:moveTo>
                    <a:cubicBezTo>
                      <a:pt x="1046" y="272"/>
                      <a:pt x="934" y="626"/>
                      <a:pt x="887" y="1009"/>
                    </a:cubicBezTo>
                    <a:cubicBezTo>
                      <a:pt x="617" y="701"/>
                      <a:pt x="271" y="580"/>
                      <a:pt x="75" y="580"/>
                    </a:cubicBezTo>
                    <a:cubicBezTo>
                      <a:pt x="1" y="1168"/>
                      <a:pt x="234" y="1709"/>
                      <a:pt x="701" y="2101"/>
                    </a:cubicBezTo>
                    <a:cubicBezTo>
                      <a:pt x="1867" y="1709"/>
                      <a:pt x="2838" y="1280"/>
                      <a:pt x="2838" y="1280"/>
                    </a:cubicBezTo>
                    <a:lnTo>
                      <a:pt x="2875" y="1242"/>
                    </a:lnTo>
                    <a:cubicBezTo>
                      <a:pt x="2913" y="1242"/>
                      <a:pt x="2950" y="1280"/>
                      <a:pt x="2987" y="1326"/>
                    </a:cubicBezTo>
                    <a:cubicBezTo>
                      <a:pt x="2987" y="1364"/>
                      <a:pt x="2987" y="1401"/>
                      <a:pt x="2913" y="1438"/>
                    </a:cubicBezTo>
                    <a:cubicBezTo>
                      <a:pt x="2913" y="1438"/>
                      <a:pt x="1905" y="1905"/>
                      <a:pt x="654" y="2297"/>
                    </a:cubicBezTo>
                    <a:cubicBezTo>
                      <a:pt x="542" y="2801"/>
                      <a:pt x="654" y="3305"/>
                      <a:pt x="1083" y="3734"/>
                    </a:cubicBezTo>
                    <a:cubicBezTo>
                      <a:pt x="1242" y="3613"/>
                      <a:pt x="1438" y="3342"/>
                      <a:pt x="1475" y="2913"/>
                    </a:cubicBezTo>
                    <a:cubicBezTo>
                      <a:pt x="1709" y="3230"/>
                      <a:pt x="2054" y="3426"/>
                      <a:pt x="2446" y="3501"/>
                    </a:cubicBezTo>
                    <a:cubicBezTo>
                      <a:pt x="2521" y="3230"/>
                      <a:pt x="2521" y="2726"/>
                      <a:pt x="2017" y="2213"/>
                    </a:cubicBezTo>
                    <a:cubicBezTo>
                      <a:pt x="2567" y="2176"/>
                      <a:pt x="3034" y="1830"/>
                      <a:pt x="3305" y="1280"/>
                    </a:cubicBezTo>
                    <a:cubicBezTo>
                      <a:pt x="3183" y="1205"/>
                      <a:pt x="2875" y="1046"/>
                      <a:pt x="2521" y="1046"/>
                    </a:cubicBezTo>
                    <a:cubicBezTo>
                      <a:pt x="2287" y="1046"/>
                      <a:pt x="2017" y="1130"/>
                      <a:pt x="1709" y="1280"/>
                    </a:cubicBezTo>
                    <a:cubicBezTo>
                      <a:pt x="1867" y="580"/>
                      <a:pt x="1550" y="160"/>
                      <a:pt x="1354" y="1"/>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7" name="Google Shape;617;p22"/>
              <p:cNvSpPr/>
              <p:nvPr/>
            </p:nvSpPr>
            <p:spPr>
              <a:xfrm flipH="1">
                <a:off x="11486244" y="-126958"/>
                <a:ext cx="48520" cy="22814"/>
              </a:xfrm>
              <a:custGeom>
                <a:avLst/>
                <a:gdLst/>
                <a:ahLst/>
                <a:cxnLst/>
                <a:rect l="l" t="t" r="r" b="b"/>
                <a:pathLst>
                  <a:path w="738" h="347" extrusionOk="0">
                    <a:moveTo>
                      <a:pt x="701" y="1"/>
                    </a:moveTo>
                    <a:cubicBezTo>
                      <a:pt x="505" y="38"/>
                      <a:pt x="271" y="113"/>
                      <a:pt x="75" y="160"/>
                    </a:cubicBezTo>
                    <a:cubicBezTo>
                      <a:pt x="1" y="160"/>
                      <a:pt x="1" y="234"/>
                      <a:pt x="1" y="272"/>
                    </a:cubicBezTo>
                    <a:cubicBezTo>
                      <a:pt x="1" y="309"/>
                      <a:pt x="38" y="346"/>
                      <a:pt x="75" y="346"/>
                    </a:cubicBezTo>
                    <a:lnTo>
                      <a:pt x="113" y="346"/>
                    </a:lnTo>
                    <a:cubicBezTo>
                      <a:pt x="309" y="272"/>
                      <a:pt x="505" y="234"/>
                      <a:pt x="654" y="197"/>
                    </a:cubicBezTo>
                    <a:cubicBezTo>
                      <a:pt x="701" y="113"/>
                      <a:pt x="701" y="76"/>
                      <a:pt x="738" y="1"/>
                    </a:cubicBezTo>
                    <a:close/>
                  </a:path>
                </a:pathLst>
              </a:custGeom>
              <a:solidFill>
                <a:srgbClr val="D02E7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8" name="Google Shape;618;p22"/>
              <p:cNvSpPr/>
              <p:nvPr/>
            </p:nvSpPr>
            <p:spPr>
              <a:xfrm flipH="1">
                <a:off x="11338318" y="-183366"/>
                <a:ext cx="153515" cy="69361"/>
              </a:xfrm>
              <a:custGeom>
                <a:avLst/>
                <a:gdLst/>
                <a:ahLst/>
                <a:cxnLst/>
                <a:rect l="l" t="t" r="r" b="b"/>
                <a:pathLst>
                  <a:path w="2335" h="1055" extrusionOk="0">
                    <a:moveTo>
                      <a:pt x="2222" y="0"/>
                    </a:moveTo>
                    <a:lnTo>
                      <a:pt x="2185" y="38"/>
                    </a:lnTo>
                    <a:cubicBezTo>
                      <a:pt x="2185" y="38"/>
                      <a:pt x="1214" y="467"/>
                      <a:pt x="48" y="859"/>
                    </a:cubicBezTo>
                    <a:lnTo>
                      <a:pt x="85" y="859"/>
                    </a:lnTo>
                    <a:cubicBezTo>
                      <a:pt x="48" y="934"/>
                      <a:pt x="48" y="971"/>
                      <a:pt x="1" y="1055"/>
                    </a:cubicBezTo>
                    <a:cubicBezTo>
                      <a:pt x="1252" y="663"/>
                      <a:pt x="2260" y="196"/>
                      <a:pt x="2260" y="196"/>
                    </a:cubicBezTo>
                    <a:cubicBezTo>
                      <a:pt x="2334" y="159"/>
                      <a:pt x="2334" y="122"/>
                      <a:pt x="2334" y="84"/>
                    </a:cubicBezTo>
                    <a:cubicBezTo>
                      <a:pt x="2297" y="38"/>
                      <a:pt x="2260" y="0"/>
                      <a:pt x="2222" y="0"/>
                    </a:cubicBezTo>
                    <a:close/>
                  </a:path>
                </a:pathLst>
              </a:custGeom>
              <a:solidFill>
                <a:srgbClr val="D02E7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619" name="Google Shape;619;p22"/>
            <p:cNvGrpSpPr/>
            <p:nvPr/>
          </p:nvGrpSpPr>
          <p:grpSpPr>
            <a:xfrm flipH="1">
              <a:off x="5146527" y="4782908"/>
              <a:ext cx="209443" cy="186391"/>
              <a:chOff x="10847407" y="-45304"/>
              <a:chExt cx="178629" cy="158969"/>
            </a:xfrm>
          </p:grpSpPr>
          <p:sp>
            <p:nvSpPr>
              <p:cNvPr id="620" name="Google Shape;620;p22"/>
              <p:cNvSpPr/>
              <p:nvPr/>
            </p:nvSpPr>
            <p:spPr>
              <a:xfrm flipH="1">
                <a:off x="10847407" y="-45304"/>
                <a:ext cx="178629" cy="153449"/>
              </a:xfrm>
              <a:custGeom>
                <a:avLst/>
                <a:gdLst/>
                <a:ahLst/>
                <a:cxnLst/>
                <a:rect l="l" t="t" r="r" b="b"/>
                <a:pathLst>
                  <a:path w="2717" h="2334" extrusionOk="0">
                    <a:moveTo>
                      <a:pt x="1008" y="0"/>
                    </a:moveTo>
                    <a:cubicBezTo>
                      <a:pt x="896" y="159"/>
                      <a:pt x="663" y="626"/>
                      <a:pt x="971" y="1130"/>
                    </a:cubicBezTo>
                    <a:lnTo>
                      <a:pt x="663" y="1130"/>
                    </a:lnTo>
                    <a:cubicBezTo>
                      <a:pt x="346" y="1130"/>
                      <a:pt x="112" y="1288"/>
                      <a:pt x="0" y="1363"/>
                    </a:cubicBezTo>
                    <a:cubicBezTo>
                      <a:pt x="196" y="1596"/>
                      <a:pt x="467" y="1718"/>
                      <a:pt x="738" y="1755"/>
                    </a:cubicBezTo>
                    <a:cubicBezTo>
                      <a:pt x="504" y="1951"/>
                      <a:pt x="430" y="2185"/>
                      <a:pt x="383" y="2297"/>
                    </a:cubicBezTo>
                    <a:cubicBezTo>
                      <a:pt x="467" y="2334"/>
                      <a:pt x="579" y="2334"/>
                      <a:pt x="663" y="2334"/>
                    </a:cubicBezTo>
                    <a:cubicBezTo>
                      <a:pt x="971" y="2334"/>
                      <a:pt x="1279" y="2185"/>
                      <a:pt x="1513" y="1904"/>
                    </a:cubicBezTo>
                    <a:cubicBezTo>
                      <a:pt x="1279" y="1055"/>
                      <a:pt x="971" y="355"/>
                      <a:pt x="971" y="318"/>
                    </a:cubicBezTo>
                    <a:cubicBezTo>
                      <a:pt x="971" y="318"/>
                      <a:pt x="971" y="271"/>
                      <a:pt x="1008" y="234"/>
                    </a:cubicBezTo>
                    <a:cubicBezTo>
                      <a:pt x="1046" y="234"/>
                      <a:pt x="1083" y="234"/>
                      <a:pt x="1083" y="271"/>
                    </a:cubicBezTo>
                    <a:cubicBezTo>
                      <a:pt x="1083" y="271"/>
                      <a:pt x="1438" y="1055"/>
                      <a:pt x="1671" y="1951"/>
                    </a:cubicBezTo>
                    <a:cubicBezTo>
                      <a:pt x="1746" y="1951"/>
                      <a:pt x="1867" y="1989"/>
                      <a:pt x="1942" y="1989"/>
                    </a:cubicBezTo>
                    <a:cubicBezTo>
                      <a:pt x="2213" y="1989"/>
                      <a:pt x="2483" y="1867"/>
                      <a:pt x="2717" y="1671"/>
                    </a:cubicBezTo>
                    <a:cubicBezTo>
                      <a:pt x="2642" y="1559"/>
                      <a:pt x="2446" y="1400"/>
                      <a:pt x="2138" y="1363"/>
                    </a:cubicBezTo>
                    <a:cubicBezTo>
                      <a:pt x="2371" y="1204"/>
                      <a:pt x="2483" y="971"/>
                      <a:pt x="2567" y="663"/>
                    </a:cubicBezTo>
                    <a:cubicBezTo>
                      <a:pt x="2530" y="663"/>
                      <a:pt x="2446" y="626"/>
                      <a:pt x="2371" y="626"/>
                    </a:cubicBezTo>
                    <a:cubicBezTo>
                      <a:pt x="2175" y="626"/>
                      <a:pt x="1905" y="700"/>
                      <a:pt x="1634" y="934"/>
                    </a:cubicBezTo>
                    <a:cubicBezTo>
                      <a:pt x="1634" y="551"/>
                      <a:pt x="1363" y="196"/>
                      <a:pt x="1008" y="0"/>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1" name="Google Shape;621;p22"/>
              <p:cNvSpPr/>
              <p:nvPr/>
            </p:nvSpPr>
            <p:spPr>
              <a:xfrm flipH="1">
                <a:off x="10911247" y="79872"/>
                <a:ext cx="15384" cy="33793"/>
              </a:xfrm>
              <a:custGeom>
                <a:avLst/>
                <a:gdLst/>
                <a:ahLst/>
                <a:cxnLst/>
                <a:rect l="l" t="t" r="r" b="b"/>
                <a:pathLst>
                  <a:path w="234" h="514" extrusionOk="0">
                    <a:moveTo>
                      <a:pt x="1" y="0"/>
                    </a:moveTo>
                    <a:cubicBezTo>
                      <a:pt x="38" y="159"/>
                      <a:pt x="85" y="318"/>
                      <a:pt x="122" y="467"/>
                    </a:cubicBezTo>
                    <a:cubicBezTo>
                      <a:pt x="122" y="514"/>
                      <a:pt x="159" y="514"/>
                      <a:pt x="197" y="514"/>
                    </a:cubicBezTo>
                    <a:cubicBezTo>
                      <a:pt x="234" y="514"/>
                      <a:pt x="234" y="467"/>
                      <a:pt x="234" y="430"/>
                    </a:cubicBezTo>
                    <a:cubicBezTo>
                      <a:pt x="197" y="318"/>
                      <a:pt x="197" y="159"/>
                      <a:pt x="159" y="47"/>
                    </a:cubicBezTo>
                    <a:cubicBezTo>
                      <a:pt x="122" y="0"/>
                      <a:pt x="38" y="0"/>
                      <a:pt x="1" y="0"/>
                    </a:cubicBezTo>
                    <a:close/>
                  </a:path>
                </a:pathLst>
              </a:custGeom>
              <a:solidFill>
                <a:srgbClr val="D02E7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2" name="Google Shape;622;p22"/>
              <p:cNvSpPr/>
              <p:nvPr/>
            </p:nvSpPr>
            <p:spPr>
              <a:xfrm flipH="1">
                <a:off x="10916111" y="-29986"/>
                <a:ext cx="46087" cy="113016"/>
              </a:xfrm>
              <a:custGeom>
                <a:avLst/>
                <a:gdLst/>
                <a:ahLst/>
                <a:cxnLst/>
                <a:rect l="l" t="t" r="r" b="b"/>
                <a:pathLst>
                  <a:path w="701" h="1719" extrusionOk="0">
                    <a:moveTo>
                      <a:pt x="37" y="1"/>
                    </a:moveTo>
                    <a:cubicBezTo>
                      <a:pt x="0" y="38"/>
                      <a:pt x="0" y="85"/>
                      <a:pt x="0" y="85"/>
                    </a:cubicBezTo>
                    <a:cubicBezTo>
                      <a:pt x="0" y="122"/>
                      <a:pt x="308" y="822"/>
                      <a:pt x="542" y="1671"/>
                    </a:cubicBezTo>
                    <a:cubicBezTo>
                      <a:pt x="579" y="1671"/>
                      <a:pt x="663" y="1671"/>
                      <a:pt x="700" y="1718"/>
                    </a:cubicBezTo>
                    <a:cubicBezTo>
                      <a:pt x="467" y="822"/>
                      <a:pt x="112" y="38"/>
                      <a:pt x="112" y="38"/>
                    </a:cubicBezTo>
                    <a:cubicBezTo>
                      <a:pt x="112" y="1"/>
                      <a:pt x="75" y="1"/>
                      <a:pt x="37" y="1"/>
                    </a:cubicBezTo>
                    <a:close/>
                  </a:path>
                </a:pathLst>
              </a:custGeom>
              <a:solidFill>
                <a:srgbClr val="D02E7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623" name="Google Shape;623;p22"/>
            <p:cNvGrpSpPr/>
            <p:nvPr/>
          </p:nvGrpSpPr>
          <p:grpSpPr>
            <a:xfrm rot="5088202">
              <a:off x="4555365" y="4460854"/>
              <a:ext cx="254773" cy="287921"/>
              <a:chOff x="11317476" y="-265020"/>
              <a:chExt cx="217287" cy="245558"/>
            </a:xfrm>
          </p:grpSpPr>
          <p:sp>
            <p:nvSpPr>
              <p:cNvPr id="624" name="Google Shape;624;p22"/>
              <p:cNvSpPr/>
              <p:nvPr/>
            </p:nvSpPr>
            <p:spPr>
              <a:xfrm flipH="1">
                <a:off x="11317476" y="-265020"/>
                <a:ext cx="217287" cy="245558"/>
              </a:xfrm>
              <a:custGeom>
                <a:avLst/>
                <a:gdLst/>
                <a:ahLst/>
                <a:cxnLst/>
                <a:rect l="l" t="t" r="r" b="b"/>
                <a:pathLst>
                  <a:path w="3305" h="3735" extrusionOk="0">
                    <a:moveTo>
                      <a:pt x="1354" y="1"/>
                    </a:moveTo>
                    <a:cubicBezTo>
                      <a:pt x="1046" y="272"/>
                      <a:pt x="934" y="626"/>
                      <a:pt x="887" y="1009"/>
                    </a:cubicBezTo>
                    <a:cubicBezTo>
                      <a:pt x="617" y="701"/>
                      <a:pt x="271" y="580"/>
                      <a:pt x="75" y="580"/>
                    </a:cubicBezTo>
                    <a:cubicBezTo>
                      <a:pt x="1" y="1168"/>
                      <a:pt x="234" y="1709"/>
                      <a:pt x="701" y="2101"/>
                    </a:cubicBezTo>
                    <a:cubicBezTo>
                      <a:pt x="1867" y="1709"/>
                      <a:pt x="2838" y="1280"/>
                      <a:pt x="2838" y="1280"/>
                    </a:cubicBezTo>
                    <a:lnTo>
                      <a:pt x="2875" y="1242"/>
                    </a:lnTo>
                    <a:cubicBezTo>
                      <a:pt x="2913" y="1242"/>
                      <a:pt x="2950" y="1280"/>
                      <a:pt x="2987" y="1326"/>
                    </a:cubicBezTo>
                    <a:cubicBezTo>
                      <a:pt x="2987" y="1364"/>
                      <a:pt x="2987" y="1401"/>
                      <a:pt x="2913" y="1438"/>
                    </a:cubicBezTo>
                    <a:cubicBezTo>
                      <a:pt x="2913" y="1438"/>
                      <a:pt x="1905" y="1905"/>
                      <a:pt x="654" y="2297"/>
                    </a:cubicBezTo>
                    <a:cubicBezTo>
                      <a:pt x="542" y="2801"/>
                      <a:pt x="654" y="3305"/>
                      <a:pt x="1083" y="3734"/>
                    </a:cubicBezTo>
                    <a:cubicBezTo>
                      <a:pt x="1242" y="3613"/>
                      <a:pt x="1438" y="3342"/>
                      <a:pt x="1475" y="2913"/>
                    </a:cubicBezTo>
                    <a:cubicBezTo>
                      <a:pt x="1709" y="3230"/>
                      <a:pt x="2054" y="3426"/>
                      <a:pt x="2446" y="3501"/>
                    </a:cubicBezTo>
                    <a:cubicBezTo>
                      <a:pt x="2521" y="3230"/>
                      <a:pt x="2521" y="2726"/>
                      <a:pt x="2017" y="2213"/>
                    </a:cubicBezTo>
                    <a:cubicBezTo>
                      <a:pt x="2567" y="2176"/>
                      <a:pt x="3034" y="1830"/>
                      <a:pt x="3305" y="1280"/>
                    </a:cubicBezTo>
                    <a:cubicBezTo>
                      <a:pt x="3183" y="1205"/>
                      <a:pt x="2875" y="1046"/>
                      <a:pt x="2521" y="1046"/>
                    </a:cubicBezTo>
                    <a:cubicBezTo>
                      <a:pt x="2287" y="1046"/>
                      <a:pt x="2017" y="1130"/>
                      <a:pt x="1709" y="1280"/>
                    </a:cubicBezTo>
                    <a:cubicBezTo>
                      <a:pt x="1867" y="580"/>
                      <a:pt x="1550" y="160"/>
                      <a:pt x="1354" y="1"/>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5" name="Google Shape;625;p22"/>
              <p:cNvSpPr/>
              <p:nvPr/>
            </p:nvSpPr>
            <p:spPr>
              <a:xfrm flipH="1">
                <a:off x="11486244" y="-126958"/>
                <a:ext cx="48520" cy="22814"/>
              </a:xfrm>
              <a:custGeom>
                <a:avLst/>
                <a:gdLst/>
                <a:ahLst/>
                <a:cxnLst/>
                <a:rect l="l" t="t" r="r" b="b"/>
                <a:pathLst>
                  <a:path w="738" h="347" extrusionOk="0">
                    <a:moveTo>
                      <a:pt x="701" y="1"/>
                    </a:moveTo>
                    <a:cubicBezTo>
                      <a:pt x="505" y="38"/>
                      <a:pt x="271" y="113"/>
                      <a:pt x="75" y="160"/>
                    </a:cubicBezTo>
                    <a:cubicBezTo>
                      <a:pt x="1" y="160"/>
                      <a:pt x="1" y="234"/>
                      <a:pt x="1" y="272"/>
                    </a:cubicBezTo>
                    <a:cubicBezTo>
                      <a:pt x="1" y="309"/>
                      <a:pt x="38" y="346"/>
                      <a:pt x="75" y="346"/>
                    </a:cubicBezTo>
                    <a:lnTo>
                      <a:pt x="113" y="346"/>
                    </a:lnTo>
                    <a:cubicBezTo>
                      <a:pt x="309" y="272"/>
                      <a:pt x="505" y="234"/>
                      <a:pt x="654" y="197"/>
                    </a:cubicBezTo>
                    <a:cubicBezTo>
                      <a:pt x="701" y="113"/>
                      <a:pt x="701" y="76"/>
                      <a:pt x="738" y="1"/>
                    </a:cubicBezTo>
                    <a:close/>
                  </a:path>
                </a:pathLst>
              </a:custGeom>
              <a:solidFill>
                <a:srgbClr val="D02E7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6" name="Google Shape;626;p22"/>
              <p:cNvSpPr/>
              <p:nvPr/>
            </p:nvSpPr>
            <p:spPr>
              <a:xfrm flipH="1">
                <a:off x="11338318" y="-183366"/>
                <a:ext cx="153515" cy="69361"/>
              </a:xfrm>
              <a:custGeom>
                <a:avLst/>
                <a:gdLst/>
                <a:ahLst/>
                <a:cxnLst/>
                <a:rect l="l" t="t" r="r" b="b"/>
                <a:pathLst>
                  <a:path w="2335" h="1055" extrusionOk="0">
                    <a:moveTo>
                      <a:pt x="2222" y="0"/>
                    </a:moveTo>
                    <a:lnTo>
                      <a:pt x="2185" y="38"/>
                    </a:lnTo>
                    <a:cubicBezTo>
                      <a:pt x="2185" y="38"/>
                      <a:pt x="1214" y="467"/>
                      <a:pt x="48" y="859"/>
                    </a:cubicBezTo>
                    <a:lnTo>
                      <a:pt x="85" y="859"/>
                    </a:lnTo>
                    <a:cubicBezTo>
                      <a:pt x="48" y="934"/>
                      <a:pt x="48" y="971"/>
                      <a:pt x="1" y="1055"/>
                    </a:cubicBezTo>
                    <a:cubicBezTo>
                      <a:pt x="1252" y="663"/>
                      <a:pt x="2260" y="196"/>
                      <a:pt x="2260" y="196"/>
                    </a:cubicBezTo>
                    <a:cubicBezTo>
                      <a:pt x="2334" y="159"/>
                      <a:pt x="2334" y="122"/>
                      <a:pt x="2334" y="84"/>
                    </a:cubicBezTo>
                    <a:cubicBezTo>
                      <a:pt x="2297" y="38"/>
                      <a:pt x="2260" y="0"/>
                      <a:pt x="2222" y="0"/>
                    </a:cubicBezTo>
                    <a:close/>
                  </a:path>
                </a:pathLst>
              </a:custGeom>
              <a:solidFill>
                <a:srgbClr val="D02E7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627" name="Google Shape;627;p22"/>
            <p:cNvGrpSpPr/>
            <p:nvPr/>
          </p:nvGrpSpPr>
          <p:grpSpPr>
            <a:xfrm rot="-6580926" flipH="1">
              <a:off x="4011944" y="4822320"/>
              <a:ext cx="209443" cy="186392"/>
              <a:chOff x="10847407" y="-45304"/>
              <a:chExt cx="178629" cy="158969"/>
            </a:xfrm>
          </p:grpSpPr>
          <p:sp>
            <p:nvSpPr>
              <p:cNvPr id="628" name="Google Shape;628;p22"/>
              <p:cNvSpPr/>
              <p:nvPr/>
            </p:nvSpPr>
            <p:spPr>
              <a:xfrm flipH="1">
                <a:off x="10847407" y="-45304"/>
                <a:ext cx="178629" cy="153449"/>
              </a:xfrm>
              <a:custGeom>
                <a:avLst/>
                <a:gdLst/>
                <a:ahLst/>
                <a:cxnLst/>
                <a:rect l="l" t="t" r="r" b="b"/>
                <a:pathLst>
                  <a:path w="2717" h="2334" extrusionOk="0">
                    <a:moveTo>
                      <a:pt x="1008" y="0"/>
                    </a:moveTo>
                    <a:cubicBezTo>
                      <a:pt x="896" y="159"/>
                      <a:pt x="663" y="626"/>
                      <a:pt x="971" y="1130"/>
                    </a:cubicBezTo>
                    <a:lnTo>
                      <a:pt x="663" y="1130"/>
                    </a:lnTo>
                    <a:cubicBezTo>
                      <a:pt x="346" y="1130"/>
                      <a:pt x="112" y="1288"/>
                      <a:pt x="0" y="1363"/>
                    </a:cubicBezTo>
                    <a:cubicBezTo>
                      <a:pt x="196" y="1596"/>
                      <a:pt x="467" y="1718"/>
                      <a:pt x="738" y="1755"/>
                    </a:cubicBezTo>
                    <a:cubicBezTo>
                      <a:pt x="504" y="1951"/>
                      <a:pt x="430" y="2185"/>
                      <a:pt x="383" y="2297"/>
                    </a:cubicBezTo>
                    <a:cubicBezTo>
                      <a:pt x="467" y="2334"/>
                      <a:pt x="579" y="2334"/>
                      <a:pt x="663" y="2334"/>
                    </a:cubicBezTo>
                    <a:cubicBezTo>
                      <a:pt x="971" y="2334"/>
                      <a:pt x="1279" y="2185"/>
                      <a:pt x="1513" y="1904"/>
                    </a:cubicBezTo>
                    <a:cubicBezTo>
                      <a:pt x="1279" y="1055"/>
                      <a:pt x="971" y="355"/>
                      <a:pt x="971" y="318"/>
                    </a:cubicBezTo>
                    <a:cubicBezTo>
                      <a:pt x="971" y="318"/>
                      <a:pt x="971" y="271"/>
                      <a:pt x="1008" y="234"/>
                    </a:cubicBezTo>
                    <a:cubicBezTo>
                      <a:pt x="1046" y="234"/>
                      <a:pt x="1083" y="234"/>
                      <a:pt x="1083" y="271"/>
                    </a:cubicBezTo>
                    <a:cubicBezTo>
                      <a:pt x="1083" y="271"/>
                      <a:pt x="1438" y="1055"/>
                      <a:pt x="1671" y="1951"/>
                    </a:cubicBezTo>
                    <a:cubicBezTo>
                      <a:pt x="1746" y="1951"/>
                      <a:pt x="1867" y="1989"/>
                      <a:pt x="1942" y="1989"/>
                    </a:cubicBezTo>
                    <a:cubicBezTo>
                      <a:pt x="2213" y="1989"/>
                      <a:pt x="2483" y="1867"/>
                      <a:pt x="2717" y="1671"/>
                    </a:cubicBezTo>
                    <a:cubicBezTo>
                      <a:pt x="2642" y="1559"/>
                      <a:pt x="2446" y="1400"/>
                      <a:pt x="2138" y="1363"/>
                    </a:cubicBezTo>
                    <a:cubicBezTo>
                      <a:pt x="2371" y="1204"/>
                      <a:pt x="2483" y="971"/>
                      <a:pt x="2567" y="663"/>
                    </a:cubicBezTo>
                    <a:cubicBezTo>
                      <a:pt x="2530" y="663"/>
                      <a:pt x="2446" y="626"/>
                      <a:pt x="2371" y="626"/>
                    </a:cubicBezTo>
                    <a:cubicBezTo>
                      <a:pt x="2175" y="626"/>
                      <a:pt x="1905" y="700"/>
                      <a:pt x="1634" y="934"/>
                    </a:cubicBezTo>
                    <a:cubicBezTo>
                      <a:pt x="1634" y="551"/>
                      <a:pt x="1363" y="196"/>
                      <a:pt x="1008" y="0"/>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9" name="Google Shape;629;p22"/>
              <p:cNvSpPr/>
              <p:nvPr/>
            </p:nvSpPr>
            <p:spPr>
              <a:xfrm flipH="1">
                <a:off x="10911247" y="79872"/>
                <a:ext cx="15384" cy="33793"/>
              </a:xfrm>
              <a:custGeom>
                <a:avLst/>
                <a:gdLst/>
                <a:ahLst/>
                <a:cxnLst/>
                <a:rect l="l" t="t" r="r" b="b"/>
                <a:pathLst>
                  <a:path w="234" h="514" extrusionOk="0">
                    <a:moveTo>
                      <a:pt x="1" y="0"/>
                    </a:moveTo>
                    <a:cubicBezTo>
                      <a:pt x="38" y="159"/>
                      <a:pt x="85" y="318"/>
                      <a:pt x="122" y="467"/>
                    </a:cubicBezTo>
                    <a:cubicBezTo>
                      <a:pt x="122" y="514"/>
                      <a:pt x="159" y="514"/>
                      <a:pt x="197" y="514"/>
                    </a:cubicBezTo>
                    <a:cubicBezTo>
                      <a:pt x="234" y="514"/>
                      <a:pt x="234" y="467"/>
                      <a:pt x="234" y="430"/>
                    </a:cubicBezTo>
                    <a:cubicBezTo>
                      <a:pt x="197" y="318"/>
                      <a:pt x="197" y="159"/>
                      <a:pt x="159" y="47"/>
                    </a:cubicBezTo>
                    <a:cubicBezTo>
                      <a:pt x="122" y="0"/>
                      <a:pt x="38" y="0"/>
                      <a:pt x="1" y="0"/>
                    </a:cubicBezTo>
                    <a:close/>
                  </a:path>
                </a:pathLst>
              </a:custGeom>
              <a:solidFill>
                <a:srgbClr val="D02E7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0" name="Google Shape;630;p22"/>
              <p:cNvSpPr/>
              <p:nvPr/>
            </p:nvSpPr>
            <p:spPr>
              <a:xfrm flipH="1">
                <a:off x="10916111" y="-29986"/>
                <a:ext cx="46087" cy="113016"/>
              </a:xfrm>
              <a:custGeom>
                <a:avLst/>
                <a:gdLst/>
                <a:ahLst/>
                <a:cxnLst/>
                <a:rect l="l" t="t" r="r" b="b"/>
                <a:pathLst>
                  <a:path w="701" h="1719" extrusionOk="0">
                    <a:moveTo>
                      <a:pt x="37" y="1"/>
                    </a:moveTo>
                    <a:cubicBezTo>
                      <a:pt x="0" y="38"/>
                      <a:pt x="0" y="85"/>
                      <a:pt x="0" y="85"/>
                    </a:cubicBezTo>
                    <a:cubicBezTo>
                      <a:pt x="0" y="122"/>
                      <a:pt x="308" y="822"/>
                      <a:pt x="542" y="1671"/>
                    </a:cubicBezTo>
                    <a:cubicBezTo>
                      <a:pt x="579" y="1671"/>
                      <a:pt x="663" y="1671"/>
                      <a:pt x="700" y="1718"/>
                    </a:cubicBezTo>
                    <a:cubicBezTo>
                      <a:pt x="467" y="822"/>
                      <a:pt x="112" y="38"/>
                      <a:pt x="112" y="38"/>
                    </a:cubicBezTo>
                    <a:cubicBezTo>
                      <a:pt x="112" y="1"/>
                      <a:pt x="75" y="1"/>
                      <a:pt x="37" y="1"/>
                    </a:cubicBezTo>
                    <a:close/>
                  </a:path>
                </a:pathLst>
              </a:custGeom>
              <a:solidFill>
                <a:srgbClr val="D02E7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631" name="Google Shape;631;p22"/>
            <p:cNvGrpSpPr/>
            <p:nvPr/>
          </p:nvGrpSpPr>
          <p:grpSpPr>
            <a:xfrm rot="-5088202" flipH="1">
              <a:off x="3334965" y="4500379"/>
              <a:ext cx="254773" cy="287921"/>
              <a:chOff x="11317476" y="-265020"/>
              <a:chExt cx="217287" cy="245558"/>
            </a:xfrm>
          </p:grpSpPr>
          <p:sp>
            <p:nvSpPr>
              <p:cNvPr id="632" name="Google Shape;632;p22"/>
              <p:cNvSpPr/>
              <p:nvPr/>
            </p:nvSpPr>
            <p:spPr>
              <a:xfrm flipH="1">
                <a:off x="11317476" y="-265020"/>
                <a:ext cx="217287" cy="245558"/>
              </a:xfrm>
              <a:custGeom>
                <a:avLst/>
                <a:gdLst/>
                <a:ahLst/>
                <a:cxnLst/>
                <a:rect l="l" t="t" r="r" b="b"/>
                <a:pathLst>
                  <a:path w="3305" h="3735" extrusionOk="0">
                    <a:moveTo>
                      <a:pt x="1354" y="1"/>
                    </a:moveTo>
                    <a:cubicBezTo>
                      <a:pt x="1046" y="272"/>
                      <a:pt x="934" y="626"/>
                      <a:pt x="887" y="1009"/>
                    </a:cubicBezTo>
                    <a:cubicBezTo>
                      <a:pt x="617" y="701"/>
                      <a:pt x="271" y="580"/>
                      <a:pt x="75" y="580"/>
                    </a:cubicBezTo>
                    <a:cubicBezTo>
                      <a:pt x="1" y="1168"/>
                      <a:pt x="234" y="1709"/>
                      <a:pt x="701" y="2101"/>
                    </a:cubicBezTo>
                    <a:cubicBezTo>
                      <a:pt x="1867" y="1709"/>
                      <a:pt x="2838" y="1280"/>
                      <a:pt x="2838" y="1280"/>
                    </a:cubicBezTo>
                    <a:lnTo>
                      <a:pt x="2875" y="1242"/>
                    </a:lnTo>
                    <a:cubicBezTo>
                      <a:pt x="2913" y="1242"/>
                      <a:pt x="2950" y="1280"/>
                      <a:pt x="2987" y="1326"/>
                    </a:cubicBezTo>
                    <a:cubicBezTo>
                      <a:pt x="2987" y="1364"/>
                      <a:pt x="2987" y="1401"/>
                      <a:pt x="2913" y="1438"/>
                    </a:cubicBezTo>
                    <a:cubicBezTo>
                      <a:pt x="2913" y="1438"/>
                      <a:pt x="1905" y="1905"/>
                      <a:pt x="654" y="2297"/>
                    </a:cubicBezTo>
                    <a:cubicBezTo>
                      <a:pt x="542" y="2801"/>
                      <a:pt x="654" y="3305"/>
                      <a:pt x="1083" y="3734"/>
                    </a:cubicBezTo>
                    <a:cubicBezTo>
                      <a:pt x="1242" y="3613"/>
                      <a:pt x="1438" y="3342"/>
                      <a:pt x="1475" y="2913"/>
                    </a:cubicBezTo>
                    <a:cubicBezTo>
                      <a:pt x="1709" y="3230"/>
                      <a:pt x="2054" y="3426"/>
                      <a:pt x="2446" y="3501"/>
                    </a:cubicBezTo>
                    <a:cubicBezTo>
                      <a:pt x="2521" y="3230"/>
                      <a:pt x="2521" y="2726"/>
                      <a:pt x="2017" y="2213"/>
                    </a:cubicBezTo>
                    <a:cubicBezTo>
                      <a:pt x="2567" y="2176"/>
                      <a:pt x="3034" y="1830"/>
                      <a:pt x="3305" y="1280"/>
                    </a:cubicBezTo>
                    <a:cubicBezTo>
                      <a:pt x="3183" y="1205"/>
                      <a:pt x="2875" y="1046"/>
                      <a:pt x="2521" y="1046"/>
                    </a:cubicBezTo>
                    <a:cubicBezTo>
                      <a:pt x="2287" y="1046"/>
                      <a:pt x="2017" y="1130"/>
                      <a:pt x="1709" y="1280"/>
                    </a:cubicBezTo>
                    <a:cubicBezTo>
                      <a:pt x="1867" y="580"/>
                      <a:pt x="1550" y="160"/>
                      <a:pt x="1354" y="1"/>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3" name="Google Shape;633;p22"/>
              <p:cNvSpPr/>
              <p:nvPr/>
            </p:nvSpPr>
            <p:spPr>
              <a:xfrm flipH="1">
                <a:off x="11486244" y="-126958"/>
                <a:ext cx="48520" cy="22814"/>
              </a:xfrm>
              <a:custGeom>
                <a:avLst/>
                <a:gdLst/>
                <a:ahLst/>
                <a:cxnLst/>
                <a:rect l="l" t="t" r="r" b="b"/>
                <a:pathLst>
                  <a:path w="738" h="347" extrusionOk="0">
                    <a:moveTo>
                      <a:pt x="701" y="1"/>
                    </a:moveTo>
                    <a:cubicBezTo>
                      <a:pt x="505" y="38"/>
                      <a:pt x="271" y="113"/>
                      <a:pt x="75" y="160"/>
                    </a:cubicBezTo>
                    <a:cubicBezTo>
                      <a:pt x="1" y="160"/>
                      <a:pt x="1" y="234"/>
                      <a:pt x="1" y="272"/>
                    </a:cubicBezTo>
                    <a:cubicBezTo>
                      <a:pt x="1" y="309"/>
                      <a:pt x="38" y="346"/>
                      <a:pt x="75" y="346"/>
                    </a:cubicBezTo>
                    <a:lnTo>
                      <a:pt x="113" y="346"/>
                    </a:lnTo>
                    <a:cubicBezTo>
                      <a:pt x="309" y="272"/>
                      <a:pt x="505" y="234"/>
                      <a:pt x="654" y="197"/>
                    </a:cubicBezTo>
                    <a:cubicBezTo>
                      <a:pt x="701" y="113"/>
                      <a:pt x="701" y="76"/>
                      <a:pt x="738" y="1"/>
                    </a:cubicBezTo>
                    <a:close/>
                  </a:path>
                </a:pathLst>
              </a:custGeom>
              <a:solidFill>
                <a:srgbClr val="D02E7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4" name="Google Shape;634;p22"/>
              <p:cNvSpPr/>
              <p:nvPr/>
            </p:nvSpPr>
            <p:spPr>
              <a:xfrm flipH="1">
                <a:off x="11338318" y="-183366"/>
                <a:ext cx="153515" cy="69361"/>
              </a:xfrm>
              <a:custGeom>
                <a:avLst/>
                <a:gdLst/>
                <a:ahLst/>
                <a:cxnLst/>
                <a:rect l="l" t="t" r="r" b="b"/>
                <a:pathLst>
                  <a:path w="2335" h="1055" extrusionOk="0">
                    <a:moveTo>
                      <a:pt x="2222" y="0"/>
                    </a:moveTo>
                    <a:lnTo>
                      <a:pt x="2185" y="38"/>
                    </a:lnTo>
                    <a:cubicBezTo>
                      <a:pt x="2185" y="38"/>
                      <a:pt x="1214" y="467"/>
                      <a:pt x="48" y="859"/>
                    </a:cubicBezTo>
                    <a:lnTo>
                      <a:pt x="85" y="859"/>
                    </a:lnTo>
                    <a:cubicBezTo>
                      <a:pt x="48" y="934"/>
                      <a:pt x="48" y="971"/>
                      <a:pt x="1" y="1055"/>
                    </a:cubicBezTo>
                    <a:cubicBezTo>
                      <a:pt x="1252" y="663"/>
                      <a:pt x="2260" y="196"/>
                      <a:pt x="2260" y="196"/>
                    </a:cubicBezTo>
                    <a:cubicBezTo>
                      <a:pt x="2334" y="159"/>
                      <a:pt x="2334" y="122"/>
                      <a:pt x="2334" y="84"/>
                    </a:cubicBezTo>
                    <a:cubicBezTo>
                      <a:pt x="2297" y="38"/>
                      <a:pt x="2260" y="0"/>
                      <a:pt x="2222" y="0"/>
                    </a:cubicBezTo>
                    <a:close/>
                  </a:path>
                </a:pathLst>
              </a:custGeom>
              <a:solidFill>
                <a:srgbClr val="D02E7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635" name="Google Shape;635;p22"/>
            <p:cNvGrpSpPr/>
            <p:nvPr/>
          </p:nvGrpSpPr>
          <p:grpSpPr>
            <a:xfrm rot="-3557410" flipH="1">
              <a:off x="2410580" y="4653253"/>
              <a:ext cx="254776" cy="287924"/>
              <a:chOff x="11317476" y="-265020"/>
              <a:chExt cx="217287" cy="245558"/>
            </a:xfrm>
          </p:grpSpPr>
          <p:sp>
            <p:nvSpPr>
              <p:cNvPr id="636" name="Google Shape;636;p22"/>
              <p:cNvSpPr/>
              <p:nvPr/>
            </p:nvSpPr>
            <p:spPr>
              <a:xfrm flipH="1">
                <a:off x="11317476" y="-265020"/>
                <a:ext cx="217287" cy="245558"/>
              </a:xfrm>
              <a:custGeom>
                <a:avLst/>
                <a:gdLst/>
                <a:ahLst/>
                <a:cxnLst/>
                <a:rect l="l" t="t" r="r" b="b"/>
                <a:pathLst>
                  <a:path w="3305" h="3735" extrusionOk="0">
                    <a:moveTo>
                      <a:pt x="1354" y="1"/>
                    </a:moveTo>
                    <a:cubicBezTo>
                      <a:pt x="1046" y="272"/>
                      <a:pt x="934" y="626"/>
                      <a:pt x="887" y="1009"/>
                    </a:cubicBezTo>
                    <a:cubicBezTo>
                      <a:pt x="617" y="701"/>
                      <a:pt x="271" y="580"/>
                      <a:pt x="75" y="580"/>
                    </a:cubicBezTo>
                    <a:cubicBezTo>
                      <a:pt x="1" y="1168"/>
                      <a:pt x="234" y="1709"/>
                      <a:pt x="701" y="2101"/>
                    </a:cubicBezTo>
                    <a:cubicBezTo>
                      <a:pt x="1867" y="1709"/>
                      <a:pt x="2838" y="1280"/>
                      <a:pt x="2838" y="1280"/>
                    </a:cubicBezTo>
                    <a:lnTo>
                      <a:pt x="2875" y="1242"/>
                    </a:lnTo>
                    <a:cubicBezTo>
                      <a:pt x="2913" y="1242"/>
                      <a:pt x="2950" y="1280"/>
                      <a:pt x="2987" y="1326"/>
                    </a:cubicBezTo>
                    <a:cubicBezTo>
                      <a:pt x="2987" y="1364"/>
                      <a:pt x="2987" y="1401"/>
                      <a:pt x="2913" y="1438"/>
                    </a:cubicBezTo>
                    <a:cubicBezTo>
                      <a:pt x="2913" y="1438"/>
                      <a:pt x="1905" y="1905"/>
                      <a:pt x="654" y="2297"/>
                    </a:cubicBezTo>
                    <a:cubicBezTo>
                      <a:pt x="542" y="2801"/>
                      <a:pt x="654" y="3305"/>
                      <a:pt x="1083" y="3734"/>
                    </a:cubicBezTo>
                    <a:cubicBezTo>
                      <a:pt x="1242" y="3613"/>
                      <a:pt x="1438" y="3342"/>
                      <a:pt x="1475" y="2913"/>
                    </a:cubicBezTo>
                    <a:cubicBezTo>
                      <a:pt x="1709" y="3230"/>
                      <a:pt x="2054" y="3426"/>
                      <a:pt x="2446" y="3501"/>
                    </a:cubicBezTo>
                    <a:cubicBezTo>
                      <a:pt x="2521" y="3230"/>
                      <a:pt x="2521" y="2726"/>
                      <a:pt x="2017" y="2213"/>
                    </a:cubicBezTo>
                    <a:cubicBezTo>
                      <a:pt x="2567" y="2176"/>
                      <a:pt x="3034" y="1830"/>
                      <a:pt x="3305" y="1280"/>
                    </a:cubicBezTo>
                    <a:cubicBezTo>
                      <a:pt x="3183" y="1205"/>
                      <a:pt x="2875" y="1046"/>
                      <a:pt x="2521" y="1046"/>
                    </a:cubicBezTo>
                    <a:cubicBezTo>
                      <a:pt x="2287" y="1046"/>
                      <a:pt x="2017" y="1130"/>
                      <a:pt x="1709" y="1280"/>
                    </a:cubicBezTo>
                    <a:cubicBezTo>
                      <a:pt x="1867" y="580"/>
                      <a:pt x="1550" y="160"/>
                      <a:pt x="1354" y="1"/>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7" name="Google Shape;637;p22"/>
              <p:cNvSpPr/>
              <p:nvPr/>
            </p:nvSpPr>
            <p:spPr>
              <a:xfrm flipH="1">
                <a:off x="11486244" y="-126958"/>
                <a:ext cx="48520" cy="22814"/>
              </a:xfrm>
              <a:custGeom>
                <a:avLst/>
                <a:gdLst/>
                <a:ahLst/>
                <a:cxnLst/>
                <a:rect l="l" t="t" r="r" b="b"/>
                <a:pathLst>
                  <a:path w="738" h="347" extrusionOk="0">
                    <a:moveTo>
                      <a:pt x="701" y="1"/>
                    </a:moveTo>
                    <a:cubicBezTo>
                      <a:pt x="505" y="38"/>
                      <a:pt x="271" y="113"/>
                      <a:pt x="75" y="160"/>
                    </a:cubicBezTo>
                    <a:cubicBezTo>
                      <a:pt x="1" y="160"/>
                      <a:pt x="1" y="234"/>
                      <a:pt x="1" y="272"/>
                    </a:cubicBezTo>
                    <a:cubicBezTo>
                      <a:pt x="1" y="309"/>
                      <a:pt x="38" y="346"/>
                      <a:pt x="75" y="346"/>
                    </a:cubicBezTo>
                    <a:lnTo>
                      <a:pt x="113" y="346"/>
                    </a:lnTo>
                    <a:cubicBezTo>
                      <a:pt x="309" y="272"/>
                      <a:pt x="505" y="234"/>
                      <a:pt x="654" y="197"/>
                    </a:cubicBezTo>
                    <a:cubicBezTo>
                      <a:pt x="701" y="113"/>
                      <a:pt x="701" y="76"/>
                      <a:pt x="738" y="1"/>
                    </a:cubicBezTo>
                    <a:close/>
                  </a:path>
                </a:pathLst>
              </a:custGeom>
              <a:solidFill>
                <a:srgbClr val="D02E7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8" name="Google Shape;638;p22"/>
              <p:cNvSpPr/>
              <p:nvPr/>
            </p:nvSpPr>
            <p:spPr>
              <a:xfrm flipH="1">
                <a:off x="11338318" y="-183366"/>
                <a:ext cx="153515" cy="69361"/>
              </a:xfrm>
              <a:custGeom>
                <a:avLst/>
                <a:gdLst/>
                <a:ahLst/>
                <a:cxnLst/>
                <a:rect l="l" t="t" r="r" b="b"/>
                <a:pathLst>
                  <a:path w="2335" h="1055" extrusionOk="0">
                    <a:moveTo>
                      <a:pt x="2222" y="0"/>
                    </a:moveTo>
                    <a:lnTo>
                      <a:pt x="2185" y="38"/>
                    </a:lnTo>
                    <a:cubicBezTo>
                      <a:pt x="2185" y="38"/>
                      <a:pt x="1214" y="467"/>
                      <a:pt x="48" y="859"/>
                    </a:cubicBezTo>
                    <a:lnTo>
                      <a:pt x="85" y="859"/>
                    </a:lnTo>
                    <a:cubicBezTo>
                      <a:pt x="48" y="934"/>
                      <a:pt x="48" y="971"/>
                      <a:pt x="1" y="1055"/>
                    </a:cubicBezTo>
                    <a:cubicBezTo>
                      <a:pt x="1252" y="663"/>
                      <a:pt x="2260" y="196"/>
                      <a:pt x="2260" y="196"/>
                    </a:cubicBezTo>
                    <a:cubicBezTo>
                      <a:pt x="2334" y="159"/>
                      <a:pt x="2334" y="122"/>
                      <a:pt x="2334" y="84"/>
                    </a:cubicBezTo>
                    <a:cubicBezTo>
                      <a:pt x="2297" y="38"/>
                      <a:pt x="2260" y="0"/>
                      <a:pt x="2222" y="0"/>
                    </a:cubicBezTo>
                    <a:close/>
                  </a:path>
                </a:pathLst>
              </a:custGeom>
              <a:solidFill>
                <a:srgbClr val="D02E7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639" name="Google Shape;639;p22"/>
            <p:cNvGrpSpPr/>
            <p:nvPr/>
          </p:nvGrpSpPr>
          <p:grpSpPr>
            <a:xfrm rot="-6580926" flipH="1">
              <a:off x="1619919" y="4464620"/>
              <a:ext cx="209443" cy="186392"/>
              <a:chOff x="10847407" y="-45304"/>
              <a:chExt cx="178629" cy="158969"/>
            </a:xfrm>
          </p:grpSpPr>
          <p:sp>
            <p:nvSpPr>
              <p:cNvPr id="640" name="Google Shape;640;p22"/>
              <p:cNvSpPr/>
              <p:nvPr/>
            </p:nvSpPr>
            <p:spPr>
              <a:xfrm flipH="1">
                <a:off x="10847407" y="-45304"/>
                <a:ext cx="178629" cy="153449"/>
              </a:xfrm>
              <a:custGeom>
                <a:avLst/>
                <a:gdLst/>
                <a:ahLst/>
                <a:cxnLst/>
                <a:rect l="l" t="t" r="r" b="b"/>
                <a:pathLst>
                  <a:path w="2717" h="2334" extrusionOk="0">
                    <a:moveTo>
                      <a:pt x="1008" y="0"/>
                    </a:moveTo>
                    <a:cubicBezTo>
                      <a:pt x="896" y="159"/>
                      <a:pt x="663" y="626"/>
                      <a:pt x="971" y="1130"/>
                    </a:cubicBezTo>
                    <a:lnTo>
                      <a:pt x="663" y="1130"/>
                    </a:lnTo>
                    <a:cubicBezTo>
                      <a:pt x="346" y="1130"/>
                      <a:pt x="112" y="1288"/>
                      <a:pt x="0" y="1363"/>
                    </a:cubicBezTo>
                    <a:cubicBezTo>
                      <a:pt x="196" y="1596"/>
                      <a:pt x="467" y="1718"/>
                      <a:pt x="738" y="1755"/>
                    </a:cubicBezTo>
                    <a:cubicBezTo>
                      <a:pt x="504" y="1951"/>
                      <a:pt x="430" y="2185"/>
                      <a:pt x="383" y="2297"/>
                    </a:cubicBezTo>
                    <a:cubicBezTo>
                      <a:pt x="467" y="2334"/>
                      <a:pt x="579" y="2334"/>
                      <a:pt x="663" y="2334"/>
                    </a:cubicBezTo>
                    <a:cubicBezTo>
                      <a:pt x="971" y="2334"/>
                      <a:pt x="1279" y="2185"/>
                      <a:pt x="1513" y="1904"/>
                    </a:cubicBezTo>
                    <a:cubicBezTo>
                      <a:pt x="1279" y="1055"/>
                      <a:pt x="971" y="355"/>
                      <a:pt x="971" y="318"/>
                    </a:cubicBezTo>
                    <a:cubicBezTo>
                      <a:pt x="971" y="318"/>
                      <a:pt x="971" y="271"/>
                      <a:pt x="1008" y="234"/>
                    </a:cubicBezTo>
                    <a:cubicBezTo>
                      <a:pt x="1046" y="234"/>
                      <a:pt x="1083" y="234"/>
                      <a:pt x="1083" y="271"/>
                    </a:cubicBezTo>
                    <a:cubicBezTo>
                      <a:pt x="1083" y="271"/>
                      <a:pt x="1438" y="1055"/>
                      <a:pt x="1671" y="1951"/>
                    </a:cubicBezTo>
                    <a:cubicBezTo>
                      <a:pt x="1746" y="1951"/>
                      <a:pt x="1867" y="1989"/>
                      <a:pt x="1942" y="1989"/>
                    </a:cubicBezTo>
                    <a:cubicBezTo>
                      <a:pt x="2213" y="1989"/>
                      <a:pt x="2483" y="1867"/>
                      <a:pt x="2717" y="1671"/>
                    </a:cubicBezTo>
                    <a:cubicBezTo>
                      <a:pt x="2642" y="1559"/>
                      <a:pt x="2446" y="1400"/>
                      <a:pt x="2138" y="1363"/>
                    </a:cubicBezTo>
                    <a:cubicBezTo>
                      <a:pt x="2371" y="1204"/>
                      <a:pt x="2483" y="971"/>
                      <a:pt x="2567" y="663"/>
                    </a:cubicBezTo>
                    <a:cubicBezTo>
                      <a:pt x="2530" y="663"/>
                      <a:pt x="2446" y="626"/>
                      <a:pt x="2371" y="626"/>
                    </a:cubicBezTo>
                    <a:cubicBezTo>
                      <a:pt x="2175" y="626"/>
                      <a:pt x="1905" y="700"/>
                      <a:pt x="1634" y="934"/>
                    </a:cubicBezTo>
                    <a:cubicBezTo>
                      <a:pt x="1634" y="551"/>
                      <a:pt x="1363" y="196"/>
                      <a:pt x="1008" y="0"/>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41" name="Google Shape;641;p22"/>
              <p:cNvSpPr/>
              <p:nvPr/>
            </p:nvSpPr>
            <p:spPr>
              <a:xfrm flipH="1">
                <a:off x="10911247" y="79872"/>
                <a:ext cx="15384" cy="33793"/>
              </a:xfrm>
              <a:custGeom>
                <a:avLst/>
                <a:gdLst/>
                <a:ahLst/>
                <a:cxnLst/>
                <a:rect l="l" t="t" r="r" b="b"/>
                <a:pathLst>
                  <a:path w="234" h="514" extrusionOk="0">
                    <a:moveTo>
                      <a:pt x="1" y="0"/>
                    </a:moveTo>
                    <a:cubicBezTo>
                      <a:pt x="38" y="159"/>
                      <a:pt x="85" y="318"/>
                      <a:pt x="122" y="467"/>
                    </a:cubicBezTo>
                    <a:cubicBezTo>
                      <a:pt x="122" y="514"/>
                      <a:pt x="159" y="514"/>
                      <a:pt x="197" y="514"/>
                    </a:cubicBezTo>
                    <a:cubicBezTo>
                      <a:pt x="234" y="514"/>
                      <a:pt x="234" y="467"/>
                      <a:pt x="234" y="430"/>
                    </a:cubicBezTo>
                    <a:cubicBezTo>
                      <a:pt x="197" y="318"/>
                      <a:pt x="197" y="159"/>
                      <a:pt x="159" y="47"/>
                    </a:cubicBezTo>
                    <a:cubicBezTo>
                      <a:pt x="122" y="0"/>
                      <a:pt x="38" y="0"/>
                      <a:pt x="1" y="0"/>
                    </a:cubicBezTo>
                    <a:close/>
                  </a:path>
                </a:pathLst>
              </a:custGeom>
              <a:solidFill>
                <a:srgbClr val="D02E7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42" name="Google Shape;642;p22"/>
              <p:cNvSpPr/>
              <p:nvPr/>
            </p:nvSpPr>
            <p:spPr>
              <a:xfrm flipH="1">
                <a:off x="10916111" y="-29986"/>
                <a:ext cx="46087" cy="113016"/>
              </a:xfrm>
              <a:custGeom>
                <a:avLst/>
                <a:gdLst/>
                <a:ahLst/>
                <a:cxnLst/>
                <a:rect l="l" t="t" r="r" b="b"/>
                <a:pathLst>
                  <a:path w="701" h="1719" extrusionOk="0">
                    <a:moveTo>
                      <a:pt x="37" y="1"/>
                    </a:moveTo>
                    <a:cubicBezTo>
                      <a:pt x="0" y="38"/>
                      <a:pt x="0" y="85"/>
                      <a:pt x="0" y="85"/>
                    </a:cubicBezTo>
                    <a:cubicBezTo>
                      <a:pt x="0" y="122"/>
                      <a:pt x="308" y="822"/>
                      <a:pt x="542" y="1671"/>
                    </a:cubicBezTo>
                    <a:cubicBezTo>
                      <a:pt x="579" y="1671"/>
                      <a:pt x="663" y="1671"/>
                      <a:pt x="700" y="1718"/>
                    </a:cubicBezTo>
                    <a:cubicBezTo>
                      <a:pt x="467" y="822"/>
                      <a:pt x="112" y="38"/>
                      <a:pt x="112" y="38"/>
                    </a:cubicBezTo>
                    <a:cubicBezTo>
                      <a:pt x="112" y="1"/>
                      <a:pt x="75" y="1"/>
                      <a:pt x="37" y="1"/>
                    </a:cubicBezTo>
                    <a:close/>
                  </a:path>
                </a:pathLst>
              </a:custGeom>
              <a:solidFill>
                <a:srgbClr val="D02E7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643" name="Google Shape;643;p22"/>
            <p:cNvGrpSpPr/>
            <p:nvPr/>
          </p:nvGrpSpPr>
          <p:grpSpPr>
            <a:xfrm rot="-5088202" flipH="1">
              <a:off x="743690" y="4696379"/>
              <a:ext cx="254773" cy="287921"/>
              <a:chOff x="11317476" y="-265020"/>
              <a:chExt cx="217287" cy="245558"/>
            </a:xfrm>
          </p:grpSpPr>
          <p:sp>
            <p:nvSpPr>
              <p:cNvPr id="644" name="Google Shape;644;p22"/>
              <p:cNvSpPr/>
              <p:nvPr/>
            </p:nvSpPr>
            <p:spPr>
              <a:xfrm flipH="1">
                <a:off x="11317476" y="-265020"/>
                <a:ext cx="217287" cy="245558"/>
              </a:xfrm>
              <a:custGeom>
                <a:avLst/>
                <a:gdLst/>
                <a:ahLst/>
                <a:cxnLst/>
                <a:rect l="l" t="t" r="r" b="b"/>
                <a:pathLst>
                  <a:path w="3305" h="3735" extrusionOk="0">
                    <a:moveTo>
                      <a:pt x="1354" y="1"/>
                    </a:moveTo>
                    <a:cubicBezTo>
                      <a:pt x="1046" y="272"/>
                      <a:pt x="934" y="626"/>
                      <a:pt x="887" y="1009"/>
                    </a:cubicBezTo>
                    <a:cubicBezTo>
                      <a:pt x="617" y="701"/>
                      <a:pt x="271" y="580"/>
                      <a:pt x="75" y="580"/>
                    </a:cubicBezTo>
                    <a:cubicBezTo>
                      <a:pt x="1" y="1168"/>
                      <a:pt x="234" y="1709"/>
                      <a:pt x="701" y="2101"/>
                    </a:cubicBezTo>
                    <a:cubicBezTo>
                      <a:pt x="1867" y="1709"/>
                      <a:pt x="2838" y="1280"/>
                      <a:pt x="2838" y="1280"/>
                    </a:cubicBezTo>
                    <a:lnTo>
                      <a:pt x="2875" y="1242"/>
                    </a:lnTo>
                    <a:cubicBezTo>
                      <a:pt x="2913" y="1242"/>
                      <a:pt x="2950" y="1280"/>
                      <a:pt x="2987" y="1326"/>
                    </a:cubicBezTo>
                    <a:cubicBezTo>
                      <a:pt x="2987" y="1364"/>
                      <a:pt x="2987" y="1401"/>
                      <a:pt x="2913" y="1438"/>
                    </a:cubicBezTo>
                    <a:cubicBezTo>
                      <a:pt x="2913" y="1438"/>
                      <a:pt x="1905" y="1905"/>
                      <a:pt x="654" y="2297"/>
                    </a:cubicBezTo>
                    <a:cubicBezTo>
                      <a:pt x="542" y="2801"/>
                      <a:pt x="654" y="3305"/>
                      <a:pt x="1083" y="3734"/>
                    </a:cubicBezTo>
                    <a:cubicBezTo>
                      <a:pt x="1242" y="3613"/>
                      <a:pt x="1438" y="3342"/>
                      <a:pt x="1475" y="2913"/>
                    </a:cubicBezTo>
                    <a:cubicBezTo>
                      <a:pt x="1709" y="3230"/>
                      <a:pt x="2054" y="3426"/>
                      <a:pt x="2446" y="3501"/>
                    </a:cubicBezTo>
                    <a:cubicBezTo>
                      <a:pt x="2521" y="3230"/>
                      <a:pt x="2521" y="2726"/>
                      <a:pt x="2017" y="2213"/>
                    </a:cubicBezTo>
                    <a:cubicBezTo>
                      <a:pt x="2567" y="2176"/>
                      <a:pt x="3034" y="1830"/>
                      <a:pt x="3305" y="1280"/>
                    </a:cubicBezTo>
                    <a:cubicBezTo>
                      <a:pt x="3183" y="1205"/>
                      <a:pt x="2875" y="1046"/>
                      <a:pt x="2521" y="1046"/>
                    </a:cubicBezTo>
                    <a:cubicBezTo>
                      <a:pt x="2287" y="1046"/>
                      <a:pt x="2017" y="1130"/>
                      <a:pt x="1709" y="1280"/>
                    </a:cubicBezTo>
                    <a:cubicBezTo>
                      <a:pt x="1867" y="580"/>
                      <a:pt x="1550" y="160"/>
                      <a:pt x="1354" y="1"/>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45" name="Google Shape;645;p22"/>
              <p:cNvSpPr/>
              <p:nvPr/>
            </p:nvSpPr>
            <p:spPr>
              <a:xfrm flipH="1">
                <a:off x="11486244" y="-126958"/>
                <a:ext cx="48520" cy="22814"/>
              </a:xfrm>
              <a:custGeom>
                <a:avLst/>
                <a:gdLst/>
                <a:ahLst/>
                <a:cxnLst/>
                <a:rect l="l" t="t" r="r" b="b"/>
                <a:pathLst>
                  <a:path w="738" h="347" extrusionOk="0">
                    <a:moveTo>
                      <a:pt x="701" y="1"/>
                    </a:moveTo>
                    <a:cubicBezTo>
                      <a:pt x="505" y="38"/>
                      <a:pt x="271" y="113"/>
                      <a:pt x="75" y="160"/>
                    </a:cubicBezTo>
                    <a:cubicBezTo>
                      <a:pt x="1" y="160"/>
                      <a:pt x="1" y="234"/>
                      <a:pt x="1" y="272"/>
                    </a:cubicBezTo>
                    <a:cubicBezTo>
                      <a:pt x="1" y="309"/>
                      <a:pt x="38" y="346"/>
                      <a:pt x="75" y="346"/>
                    </a:cubicBezTo>
                    <a:lnTo>
                      <a:pt x="113" y="346"/>
                    </a:lnTo>
                    <a:cubicBezTo>
                      <a:pt x="309" y="272"/>
                      <a:pt x="505" y="234"/>
                      <a:pt x="654" y="197"/>
                    </a:cubicBezTo>
                    <a:cubicBezTo>
                      <a:pt x="701" y="113"/>
                      <a:pt x="701" y="76"/>
                      <a:pt x="738" y="1"/>
                    </a:cubicBezTo>
                    <a:close/>
                  </a:path>
                </a:pathLst>
              </a:custGeom>
              <a:solidFill>
                <a:srgbClr val="D02E7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46" name="Google Shape;646;p22"/>
              <p:cNvSpPr/>
              <p:nvPr/>
            </p:nvSpPr>
            <p:spPr>
              <a:xfrm flipH="1">
                <a:off x="11338318" y="-183366"/>
                <a:ext cx="153515" cy="69361"/>
              </a:xfrm>
              <a:custGeom>
                <a:avLst/>
                <a:gdLst/>
                <a:ahLst/>
                <a:cxnLst/>
                <a:rect l="l" t="t" r="r" b="b"/>
                <a:pathLst>
                  <a:path w="2335" h="1055" extrusionOk="0">
                    <a:moveTo>
                      <a:pt x="2222" y="0"/>
                    </a:moveTo>
                    <a:lnTo>
                      <a:pt x="2185" y="38"/>
                    </a:lnTo>
                    <a:cubicBezTo>
                      <a:pt x="2185" y="38"/>
                      <a:pt x="1214" y="467"/>
                      <a:pt x="48" y="859"/>
                    </a:cubicBezTo>
                    <a:lnTo>
                      <a:pt x="85" y="859"/>
                    </a:lnTo>
                    <a:cubicBezTo>
                      <a:pt x="48" y="934"/>
                      <a:pt x="48" y="971"/>
                      <a:pt x="1" y="1055"/>
                    </a:cubicBezTo>
                    <a:cubicBezTo>
                      <a:pt x="1252" y="663"/>
                      <a:pt x="2260" y="196"/>
                      <a:pt x="2260" y="196"/>
                    </a:cubicBezTo>
                    <a:cubicBezTo>
                      <a:pt x="2334" y="159"/>
                      <a:pt x="2334" y="122"/>
                      <a:pt x="2334" y="84"/>
                    </a:cubicBezTo>
                    <a:cubicBezTo>
                      <a:pt x="2297" y="38"/>
                      <a:pt x="2260" y="0"/>
                      <a:pt x="2222" y="0"/>
                    </a:cubicBezTo>
                    <a:close/>
                  </a:path>
                </a:pathLst>
              </a:custGeom>
              <a:solidFill>
                <a:srgbClr val="D02E7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647" name="Google Shape;647;p22"/>
            <p:cNvGrpSpPr/>
            <p:nvPr/>
          </p:nvGrpSpPr>
          <p:grpSpPr>
            <a:xfrm rot="5400000" flipH="1">
              <a:off x="354369" y="4391022"/>
              <a:ext cx="209443" cy="186391"/>
              <a:chOff x="10847407" y="-45304"/>
              <a:chExt cx="178629" cy="158969"/>
            </a:xfrm>
          </p:grpSpPr>
          <p:sp>
            <p:nvSpPr>
              <p:cNvPr id="648" name="Google Shape;648;p22"/>
              <p:cNvSpPr/>
              <p:nvPr/>
            </p:nvSpPr>
            <p:spPr>
              <a:xfrm flipH="1">
                <a:off x="10847407" y="-45304"/>
                <a:ext cx="178629" cy="153449"/>
              </a:xfrm>
              <a:custGeom>
                <a:avLst/>
                <a:gdLst/>
                <a:ahLst/>
                <a:cxnLst/>
                <a:rect l="l" t="t" r="r" b="b"/>
                <a:pathLst>
                  <a:path w="2717" h="2334" extrusionOk="0">
                    <a:moveTo>
                      <a:pt x="1008" y="0"/>
                    </a:moveTo>
                    <a:cubicBezTo>
                      <a:pt x="896" y="159"/>
                      <a:pt x="663" y="626"/>
                      <a:pt x="971" y="1130"/>
                    </a:cubicBezTo>
                    <a:lnTo>
                      <a:pt x="663" y="1130"/>
                    </a:lnTo>
                    <a:cubicBezTo>
                      <a:pt x="346" y="1130"/>
                      <a:pt x="112" y="1288"/>
                      <a:pt x="0" y="1363"/>
                    </a:cubicBezTo>
                    <a:cubicBezTo>
                      <a:pt x="196" y="1596"/>
                      <a:pt x="467" y="1718"/>
                      <a:pt x="738" y="1755"/>
                    </a:cubicBezTo>
                    <a:cubicBezTo>
                      <a:pt x="504" y="1951"/>
                      <a:pt x="430" y="2185"/>
                      <a:pt x="383" y="2297"/>
                    </a:cubicBezTo>
                    <a:cubicBezTo>
                      <a:pt x="467" y="2334"/>
                      <a:pt x="579" y="2334"/>
                      <a:pt x="663" y="2334"/>
                    </a:cubicBezTo>
                    <a:cubicBezTo>
                      <a:pt x="971" y="2334"/>
                      <a:pt x="1279" y="2185"/>
                      <a:pt x="1513" y="1904"/>
                    </a:cubicBezTo>
                    <a:cubicBezTo>
                      <a:pt x="1279" y="1055"/>
                      <a:pt x="971" y="355"/>
                      <a:pt x="971" y="318"/>
                    </a:cubicBezTo>
                    <a:cubicBezTo>
                      <a:pt x="971" y="318"/>
                      <a:pt x="971" y="271"/>
                      <a:pt x="1008" y="234"/>
                    </a:cubicBezTo>
                    <a:cubicBezTo>
                      <a:pt x="1046" y="234"/>
                      <a:pt x="1083" y="234"/>
                      <a:pt x="1083" y="271"/>
                    </a:cubicBezTo>
                    <a:cubicBezTo>
                      <a:pt x="1083" y="271"/>
                      <a:pt x="1438" y="1055"/>
                      <a:pt x="1671" y="1951"/>
                    </a:cubicBezTo>
                    <a:cubicBezTo>
                      <a:pt x="1746" y="1951"/>
                      <a:pt x="1867" y="1989"/>
                      <a:pt x="1942" y="1989"/>
                    </a:cubicBezTo>
                    <a:cubicBezTo>
                      <a:pt x="2213" y="1989"/>
                      <a:pt x="2483" y="1867"/>
                      <a:pt x="2717" y="1671"/>
                    </a:cubicBezTo>
                    <a:cubicBezTo>
                      <a:pt x="2642" y="1559"/>
                      <a:pt x="2446" y="1400"/>
                      <a:pt x="2138" y="1363"/>
                    </a:cubicBezTo>
                    <a:cubicBezTo>
                      <a:pt x="2371" y="1204"/>
                      <a:pt x="2483" y="971"/>
                      <a:pt x="2567" y="663"/>
                    </a:cubicBezTo>
                    <a:cubicBezTo>
                      <a:pt x="2530" y="663"/>
                      <a:pt x="2446" y="626"/>
                      <a:pt x="2371" y="626"/>
                    </a:cubicBezTo>
                    <a:cubicBezTo>
                      <a:pt x="2175" y="626"/>
                      <a:pt x="1905" y="700"/>
                      <a:pt x="1634" y="934"/>
                    </a:cubicBezTo>
                    <a:cubicBezTo>
                      <a:pt x="1634" y="551"/>
                      <a:pt x="1363" y="196"/>
                      <a:pt x="1008" y="0"/>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49" name="Google Shape;649;p22"/>
              <p:cNvSpPr/>
              <p:nvPr/>
            </p:nvSpPr>
            <p:spPr>
              <a:xfrm flipH="1">
                <a:off x="10911247" y="79872"/>
                <a:ext cx="15384" cy="33793"/>
              </a:xfrm>
              <a:custGeom>
                <a:avLst/>
                <a:gdLst/>
                <a:ahLst/>
                <a:cxnLst/>
                <a:rect l="l" t="t" r="r" b="b"/>
                <a:pathLst>
                  <a:path w="234" h="514" extrusionOk="0">
                    <a:moveTo>
                      <a:pt x="1" y="0"/>
                    </a:moveTo>
                    <a:cubicBezTo>
                      <a:pt x="38" y="159"/>
                      <a:pt x="85" y="318"/>
                      <a:pt x="122" y="467"/>
                    </a:cubicBezTo>
                    <a:cubicBezTo>
                      <a:pt x="122" y="514"/>
                      <a:pt x="159" y="514"/>
                      <a:pt x="197" y="514"/>
                    </a:cubicBezTo>
                    <a:cubicBezTo>
                      <a:pt x="234" y="514"/>
                      <a:pt x="234" y="467"/>
                      <a:pt x="234" y="430"/>
                    </a:cubicBezTo>
                    <a:cubicBezTo>
                      <a:pt x="197" y="318"/>
                      <a:pt x="197" y="159"/>
                      <a:pt x="159" y="47"/>
                    </a:cubicBezTo>
                    <a:cubicBezTo>
                      <a:pt x="122" y="0"/>
                      <a:pt x="38" y="0"/>
                      <a:pt x="1" y="0"/>
                    </a:cubicBezTo>
                    <a:close/>
                  </a:path>
                </a:pathLst>
              </a:custGeom>
              <a:solidFill>
                <a:srgbClr val="D02E7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50" name="Google Shape;650;p22"/>
              <p:cNvSpPr/>
              <p:nvPr/>
            </p:nvSpPr>
            <p:spPr>
              <a:xfrm flipH="1">
                <a:off x="10916111" y="-29986"/>
                <a:ext cx="46087" cy="113016"/>
              </a:xfrm>
              <a:custGeom>
                <a:avLst/>
                <a:gdLst/>
                <a:ahLst/>
                <a:cxnLst/>
                <a:rect l="l" t="t" r="r" b="b"/>
                <a:pathLst>
                  <a:path w="701" h="1719" extrusionOk="0">
                    <a:moveTo>
                      <a:pt x="37" y="1"/>
                    </a:moveTo>
                    <a:cubicBezTo>
                      <a:pt x="0" y="38"/>
                      <a:pt x="0" y="85"/>
                      <a:pt x="0" y="85"/>
                    </a:cubicBezTo>
                    <a:cubicBezTo>
                      <a:pt x="0" y="122"/>
                      <a:pt x="308" y="822"/>
                      <a:pt x="542" y="1671"/>
                    </a:cubicBezTo>
                    <a:cubicBezTo>
                      <a:pt x="579" y="1671"/>
                      <a:pt x="663" y="1671"/>
                      <a:pt x="700" y="1718"/>
                    </a:cubicBezTo>
                    <a:cubicBezTo>
                      <a:pt x="467" y="822"/>
                      <a:pt x="112" y="38"/>
                      <a:pt x="112" y="38"/>
                    </a:cubicBezTo>
                    <a:cubicBezTo>
                      <a:pt x="112" y="1"/>
                      <a:pt x="75" y="1"/>
                      <a:pt x="37" y="1"/>
                    </a:cubicBezTo>
                    <a:close/>
                  </a:path>
                </a:pathLst>
              </a:custGeom>
              <a:solidFill>
                <a:srgbClr val="D02E7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grpSp>
        <p:nvGrpSpPr>
          <p:cNvPr id="651" name="Google Shape;651;p22"/>
          <p:cNvGrpSpPr/>
          <p:nvPr/>
        </p:nvGrpSpPr>
        <p:grpSpPr>
          <a:xfrm>
            <a:off x="-367000" y="297524"/>
            <a:ext cx="9803625" cy="3166636"/>
            <a:chOff x="-367000" y="297524"/>
            <a:chExt cx="9803625" cy="3166636"/>
          </a:xfrm>
        </p:grpSpPr>
        <p:sp>
          <p:nvSpPr>
            <p:cNvPr id="652" name="Google Shape;652;p22"/>
            <p:cNvSpPr/>
            <p:nvPr/>
          </p:nvSpPr>
          <p:spPr>
            <a:xfrm flipH="1">
              <a:off x="6870915" y="1911969"/>
              <a:ext cx="1268813" cy="337198"/>
            </a:xfrm>
            <a:custGeom>
              <a:avLst/>
              <a:gdLst/>
              <a:ahLst/>
              <a:cxnLst/>
              <a:rect l="l" t="t" r="r" b="b"/>
              <a:pathLst>
                <a:path w="9801" h="2605" extrusionOk="0">
                  <a:moveTo>
                    <a:pt x="2100" y="0"/>
                  </a:moveTo>
                  <a:cubicBezTo>
                    <a:pt x="934" y="0"/>
                    <a:pt x="0" y="934"/>
                    <a:pt x="0" y="2100"/>
                  </a:cubicBezTo>
                  <a:cubicBezTo>
                    <a:pt x="0" y="2287"/>
                    <a:pt x="37" y="2446"/>
                    <a:pt x="84" y="2604"/>
                  </a:cubicBezTo>
                  <a:lnTo>
                    <a:pt x="9801" y="2604"/>
                  </a:lnTo>
                  <a:cubicBezTo>
                    <a:pt x="9530" y="2016"/>
                    <a:pt x="8905" y="1634"/>
                    <a:pt x="8251" y="1634"/>
                  </a:cubicBezTo>
                  <a:cubicBezTo>
                    <a:pt x="7822" y="1634"/>
                    <a:pt x="7430" y="1783"/>
                    <a:pt x="7122" y="2016"/>
                  </a:cubicBezTo>
                  <a:cubicBezTo>
                    <a:pt x="6805" y="1316"/>
                    <a:pt x="6067" y="812"/>
                    <a:pt x="5255" y="812"/>
                  </a:cubicBezTo>
                  <a:cubicBezTo>
                    <a:pt x="4788" y="812"/>
                    <a:pt x="4359" y="971"/>
                    <a:pt x="4004" y="1242"/>
                  </a:cubicBezTo>
                  <a:cubicBezTo>
                    <a:pt x="3696" y="504"/>
                    <a:pt x="2959" y="0"/>
                    <a:pt x="2100"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53" name="Google Shape;653;p22"/>
            <p:cNvSpPr/>
            <p:nvPr/>
          </p:nvSpPr>
          <p:spPr>
            <a:xfrm>
              <a:off x="664915" y="1484565"/>
              <a:ext cx="1608173" cy="427409"/>
            </a:xfrm>
            <a:custGeom>
              <a:avLst/>
              <a:gdLst/>
              <a:ahLst/>
              <a:cxnLst/>
              <a:rect l="l" t="t" r="r" b="b"/>
              <a:pathLst>
                <a:path w="9801" h="2605" extrusionOk="0">
                  <a:moveTo>
                    <a:pt x="2100" y="0"/>
                  </a:moveTo>
                  <a:cubicBezTo>
                    <a:pt x="934" y="0"/>
                    <a:pt x="0" y="934"/>
                    <a:pt x="0" y="2100"/>
                  </a:cubicBezTo>
                  <a:cubicBezTo>
                    <a:pt x="0" y="2287"/>
                    <a:pt x="37" y="2446"/>
                    <a:pt x="84" y="2604"/>
                  </a:cubicBezTo>
                  <a:lnTo>
                    <a:pt x="9801" y="2604"/>
                  </a:lnTo>
                  <a:cubicBezTo>
                    <a:pt x="9530" y="2016"/>
                    <a:pt x="8905" y="1634"/>
                    <a:pt x="8251" y="1634"/>
                  </a:cubicBezTo>
                  <a:cubicBezTo>
                    <a:pt x="7822" y="1634"/>
                    <a:pt x="7430" y="1783"/>
                    <a:pt x="7122" y="2016"/>
                  </a:cubicBezTo>
                  <a:cubicBezTo>
                    <a:pt x="6805" y="1316"/>
                    <a:pt x="6067" y="812"/>
                    <a:pt x="5255" y="812"/>
                  </a:cubicBezTo>
                  <a:cubicBezTo>
                    <a:pt x="4788" y="812"/>
                    <a:pt x="4359" y="971"/>
                    <a:pt x="4004" y="1242"/>
                  </a:cubicBezTo>
                  <a:cubicBezTo>
                    <a:pt x="3696" y="504"/>
                    <a:pt x="2959" y="0"/>
                    <a:pt x="2100"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54" name="Google Shape;654;p22"/>
            <p:cNvSpPr/>
            <p:nvPr/>
          </p:nvSpPr>
          <p:spPr>
            <a:xfrm>
              <a:off x="-367000" y="2571750"/>
              <a:ext cx="1016520" cy="337197"/>
            </a:xfrm>
            <a:custGeom>
              <a:avLst/>
              <a:gdLst/>
              <a:ahLst/>
              <a:cxnLst/>
              <a:rect l="l" t="t" r="r" b="b"/>
              <a:pathLst>
                <a:path w="7039" h="2335" extrusionOk="0">
                  <a:moveTo>
                    <a:pt x="3921" y="1"/>
                  </a:moveTo>
                  <a:cubicBezTo>
                    <a:pt x="3146" y="1"/>
                    <a:pt x="2483" y="542"/>
                    <a:pt x="2287" y="1242"/>
                  </a:cubicBezTo>
                  <a:cubicBezTo>
                    <a:pt x="2101" y="1130"/>
                    <a:pt x="1867" y="1093"/>
                    <a:pt x="1587" y="1093"/>
                  </a:cubicBezTo>
                  <a:cubicBezTo>
                    <a:pt x="813" y="1093"/>
                    <a:pt x="187" y="1597"/>
                    <a:pt x="1" y="2334"/>
                  </a:cubicBezTo>
                  <a:lnTo>
                    <a:pt x="6954" y="2334"/>
                  </a:lnTo>
                  <a:cubicBezTo>
                    <a:pt x="7001" y="2176"/>
                    <a:pt x="7038" y="2064"/>
                    <a:pt x="7038" y="1942"/>
                  </a:cubicBezTo>
                  <a:cubicBezTo>
                    <a:pt x="7038" y="1280"/>
                    <a:pt x="6488" y="776"/>
                    <a:pt x="5872" y="776"/>
                  </a:cubicBezTo>
                  <a:cubicBezTo>
                    <a:pt x="5713" y="776"/>
                    <a:pt x="5517" y="813"/>
                    <a:pt x="5368" y="897"/>
                  </a:cubicBezTo>
                  <a:cubicBezTo>
                    <a:pt x="5088" y="346"/>
                    <a:pt x="4546" y="1"/>
                    <a:pt x="3921" y="1"/>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55" name="Google Shape;655;p22"/>
            <p:cNvSpPr/>
            <p:nvPr/>
          </p:nvSpPr>
          <p:spPr>
            <a:xfrm>
              <a:off x="7596050" y="370503"/>
              <a:ext cx="1016396" cy="337197"/>
            </a:xfrm>
            <a:custGeom>
              <a:avLst/>
              <a:gdLst/>
              <a:ahLst/>
              <a:cxnLst/>
              <a:rect l="l" t="t" r="r" b="b"/>
              <a:pathLst>
                <a:path w="7039" h="2335" extrusionOk="0">
                  <a:moveTo>
                    <a:pt x="3921" y="1"/>
                  </a:moveTo>
                  <a:cubicBezTo>
                    <a:pt x="3146" y="1"/>
                    <a:pt x="2483" y="542"/>
                    <a:pt x="2287" y="1242"/>
                  </a:cubicBezTo>
                  <a:cubicBezTo>
                    <a:pt x="2101" y="1130"/>
                    <a:pt x="1867" y="1093"/>
                    <a:pt x="1587" y="1093"/>
                  </a:cubicBezTo>
                  <a:cubicBezTo>
                    <a:pt x="813" y="1093"/>
                    <a:pt x="187" y="1597"/>
                    <a:pt x="1" y="2334"/>
                  </a:cubicBezTo>
                  <a:lnTo>
                    <a:pt x="6954" y="2334"/>
                  </a:lnTo>
                  <a:cubicBezTo>
                    <a:pt x="7001" y="2176"/>
                    <a:pt x="7038" y="2064"/>
                    <a:pt x="7038" y="1942"/>
                  </a:cubicBezTo>
                  <a:cubicBezTo>
                    <a:pt x="7038" y="1280"/>
                    <a:pt x="6488" y="776"/>
                    <a:pt x="5872" y="776"/>
                  </a:cubicBezTo>
                  <a:cubicBezTo>
                    <a:pt x="5713" y="776"/>
                    <a:pt x="5517" y="813"/>
                    <a:pt x="5368" y="897"/>
                  </a:cubicBezTo>
                  <a:cubicBezTo>
                    <a:pt x="5088" y="346"/>
                    <a:pt x="4546" y="1"/>
                    <a:pt x="3921" y="1"/>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56" name="Google Shape;656;p22"/>
            <p:cNvSpPr/>
            <p:nvPr/>
          </p:nvSpPr>
          <p:spPr>
            <a:xfrm flipH="1">
              <a:off x="649533" y="297524"/>
              <a:ext cx="728167" cy="241573"/>
            </a:xfrm>
            <a:custGeom>
              <a:avLst/>
              <a:gdLst/>
              <a:ahLst/>
              <a:cxnLst/>
              <a:rect l="l" t="t" r="r" b="b"/>
              <a:pathLst>
                <a:path w="7039" h="2335" extrusionOk="0">
                  <a:moveTo>
                    <a:pt x="3921" y="1"/>
                  </a:moveTo>
                  <a:cubicBezTo>
                    <a:pt x="3146" y="1"/>
                    <a:pt x="2483" y="542"/>
                    <a:pt x="2287" y="1242"/>
                  </a:cubicBezTo>
                  <a:cubicBezTo>
                    <a:pt x="2101" y="1130"/>
                    <a:pt x="1867" y="1093"/>
                    <a:pt x="1587" y="1093"/>
                  </a:cubicBezTo>
                  <a:cubicBezTo>
                    <a:pt x="813" y="1093"/>
                    <a:pt x="187" y="1597"/>
                    <a:pt x="1" y="2334"/>
                  </a:cubicBezTo>
                  <a:lnTo>
                    <a:pt x="6954" y="2334"/>
                  </a:lnTo>
                  <a:cubicBezTo>
                    <a:pt x="7001" y="2176"/>
                    <a:pt x="7038" y="2064"/>
                    <a:pt x="7038" y="1942"/>
                  </a:cubicBezTo>
                  <a:cubicBezTo>
                    <a:pt x="7038" y="1280"/>
                    <a:pt x="6488" y="776"/>
                    <a:pt x="5872" y="776"/>
                  </a:cubicBezTo>
                  <a:cubicBezTo>
                    <a:pt x="5713" y="776"/>
                    <a:pt x="5517" y="813"/>
                    <a:pt x="5368" y="897"/>
                  </a:cubicBezTo>
                  <a:cubicBezTo>
                    <a:pt x="5088" y="346"/>
                    <a:pt x="4546" y="1"/>
                    <a:pt x="3921" y="1"/>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57" name="Google Shape;657;p22"/>
            <p:cNvSpPr/>
            <p:nvPr/>
          </p:nvSpPr>
          <p:spPr>
            <a:xfrm flipH="1">
              <a:off x="8708458" y="3222587"/>
              <a:ext cx="728167" cy="241573"/>
            </a:xfrm>
            <a:custGeom>
              <a:avLst/>
              <a:gdLst/>
              <a:ahLst/>
              <a:cxnLst/>
              <a:rect l="l" t="t" r="r" b="b"/>
              <a:pathLst>
                <a:path w="7039" h="2335" extrusionOk="0">
                  <a:moveTo>
                    <a:pt x="3921" y="1"/>
                  </a:moveTo>
                  <a:cubicBezTo>
                    <a:pt x="3146" y="1"/>
                    <a:pt x="2483" y="542"/>
                    <a:pt x="2287" y="1242"/>
                  </a:cubicBezTo>
                  <a:cubicBezTo>
                    <a:pt x="2101" y="1130"/>
                    <a:pt x="1867" y="1093"/>
                    <a:pt x="1587" y="1093"/>
                  </a:cubicBezTo>
                  <a:cubicBezTo>
                    <a:pt x="813" y="1093"/>
                    <a:pt x="187" y="1597"/>
                    <a:pt x="1" y="2334"/>
                  </a:cubicBezTo>
                  <a:lnTo>
                    <a:pt x="6954" y="2334"/>
                  </a:lnTo>
                  <a:cubicBezTo>
                    <a:pt x="7001" y="2176"/>
                    <a:pt x="7038" y="2064"/>
                    <a:pt x="7038" y="1942"/>
                  </a:cubicBezTo>
                  <a:cubicBezTo>
                    <a:pt x="7038" y="1280"/>
                    <a:pt x="6488" y="776"/>
                    <a:pt x="5872" y="776"/>
                  </a:cubicBezTo>
                  <a:cubicBezTo>
                    <a:pt x="5713" y="776"/>
                    <a:pt x="5517" y="813"/>
                    <a:pt x="5368" y="897"/>
                  </a:cubicBezTo>
                  <a:cubicBezTo>
                    <a:pt x="5088" y="346"/>
                    <a:pt x="4546" y="1"/>
                    <a:pt x="3921" y="1"/>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Tree>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Layout>
</file>

<file path=ppt/slideLayouts/slideLayout7.xml><?xml version="1.0" encoding="utf-8"?>
<p:sldLayout xmlns:a="http://schemas.openxmlformats.org/drawingml/2006/main" xmlns:r="http://schemas.openxmlformats.org/officeDocument/2006/relationships" xmlns:p="http://schemas.openxmlformats.org/presentationml/2006/main" matchingName="Title and Text 3">
  <p:cSld name="CUSTOM_4">
    <p:spTree>
      <p:nvGrpSpPr>
        <p:cNvPr id="1" name="Shape 686"/>
        <p:cNvGrpSpPr/>
        <p:nvPr/>
      </p:nvGrpSpPr>
      <p:grpSpPr>
        <a:xfrm>
          <a:off x="0" y="0"/>
          <a:ext cx="0" cy="0"/>
          <a:chOff x="0" y="0"/>
          <a:chExt cx="0" cy="0"/>
        </a:xfrm>
      </p:grpSpPr>
      <p:sp>
        <p:nvSpPr>
          <p:cNvPr id="687" name="Google Shape;687;p25"/>
          <p:cNvSpPr/>
          <p:nvPr/>
        </p:nvSpPr>
        <p:spPr>
          <a:xfrm>
            <a:off x="75" y="2826100"/>
            <a:ext cx="9143898" cy="2384068"/>
          </a:xfrm>
          <a:custGeom>
            <a:avLst/>
            <a:gdLst/>
            <a:ahLst/>
            <a:cxnLst/>
            <a:rect l="l" t="t" r="r" b="b"/>
            <a:pathLst>
              <a:path w="116676" h="10501" extrusionOk="0">
                <a:moveTo>
                  <a:pt x="1" y="0"/>
                </a:moveTo>
                <a:lnTo>
                  <a:pt x="1" y="10501"/>
                </a:lnTo>
                <a:lnTo>
                  <a:pt x="116675" y="10501"/>
                </a:lnTo>
                <a:lnTo>
                  <a:pt x="116675" y="0"/>
                </a:ln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88" name="Google Shape;688;p25"/>
          <p:cNvSpPr/>
          <p:nvPr/>
        </p:nvSpPr>
        <p:spPr>
          <a:xfrm>
            <a:off x="50" y="2826100"/>
            <a:ext cx="9143898" cy="2384068"/>
          </a:xfrm>
          <a:custGeom>
            <a:avLst/>
            <a:gdLst/>
            <a:ahLst/>
            <a:cxnLst/>
            <a:rect l="l" t="t" r="r" b="b"/>
            <a:pathLst>
              <a:path w="116676" h="10501" extrusionOk="0">
                <a:moveTo>
                  <a:pt x="1" y="0"/>
                </a:moveTo>
                <a:lnTo>
                  <a:pt x="1" y="10501"/>
                </a:lnTo>
                <a:lnTo>
                  <a:pt x="116675" y="10501"/>
                </a:lnTo>
                <a:lnTo>
                  <a:pt x="116675" y="0"/>
                </a:lnTo>
                <a:close/>
              </a:path>
            </a:pathLst>
          </a:custGeom>
          <a:solidFill>
            <a:srgbClr val="000000">
              <a:alpha val="1006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689" name="Google Shape;689;p25"/>
          <p:cNvGrpSpPr/>
          <p:nvPr/>
        </p:nvGrpSpPr>
        <p:grpSpPr>
          <a:xfrm>
            <a:off x="-838200" y="183465"/>
            <a:ext cx="10820400" cy="5026710"/>
            <a:chOff x="-838200" y="183465"/>
            <a:chExt cx="10820400" cy="5026710"/>
          </a:xfrm>
        </p:grpSpPr>
        <p:grpSp>
          <p:nvGrpSpPr>
            <p:cNvPr id="690" name="Google Shape;690;p25"/>
            <p:cNvGrpSpPr/>
            <p:nvPr/>
          </p:nvGrpSpPr>
          <p:grpSpPr>
            <a:xfrm>
              <a:off x="-838200" y="3686175"/>
              <a:ext cx="3676800" cy="1524000"/>
              <a:chOff x="-838200" y="3686175"/>
              <a:chExt cx="3676800" cy="1524000"/>
            </a:xfrm>
          </p:grpSpPr>
          <p:sp>
            <p:nvSpPr>
              <p:cNvPr id="691" name="Google Shape;691;p25"/>
              <p:cNvSpPr/>
              <p:nvPr/>
            </p:nvSpPr>
            <p:spPr>
              <a:xfrm>
                <a:off x="-838200" y="3693215"/>
                <a:ext cx="3676800" cy="1507500"/>
              </a:xfrm>
              <a:prstGeom prst="parallelogram">
                <a:avLst>
                  <a:gd name="adj" fmla="val 25000"/>
                </a:avLst>
              </a:pr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692" name="Google Shape;692;p25"/>
              <p:cNvGrpSpPr/>
              <p:nvPr/>
            </p:nvGrpSpPr>
            <p:grpSpPr>
              <a:xfrm>
                <a:off x="105625" y="3686175"/>
                <a:ext cx="1695225" cy="1524000"/>
                <a:chOff x="105625" y="3686175"/>
                <a:chExt cx="1695225" cy="1524000"/>
              </a:xfrm>
            </p:grpSpPr>
            <p:cxnSp>
              <p:nvCxnSpPr>
                <p:cNvPr id="693" name="Google Shape;693;p25"/>
                <p:cNvCxnSpPr/>
                <p:nvPr/>
              </p:nvCxnSpPr>
              <p:spPr>
                <a:xfrm flipH="1">
                  <a:off x="105625" y="3686175"/>
                  <a:ext cx="390300" cy="1524000"/>
                </a:xfrm>
                <a:prstGeom prst="straightConnector1">
                  <a:avLst/>
                </a:prstGeom>
                <a:noFill/>
                <a:ln w="19050" cap="flat" cmpd="sng">
                  <a:solidFill>
                    <a:srgbClr val="E8D6BF"/>
                  </a:solidFill>
                  <a:prstDash val="solid"/>
                  <a:round/>
                  <a:headEnd type="none" w="med" len="med"/>
                  <a:tailEnd type="none" w="med" len="med"/>
                </a:ln>
              </p:spPr>
            </p:cxnSp>
            <p:cxnSp>
              <p:nvCxnSpPr>
                <p:cNvPr id="694" name="Google Shape;694;p25"/>
                <p:cNvCxnSpPr/>
                <p:nvPr/>
              </p:nvCxnSpPr>
              <p:spPr>
                <a:xfrm flipH="1">
                  <a:off x="1410550" y="3686175"/>
                  <a:ext cx="390300" cy="1524000"/>
                </a:xfrm>
                <a:prstGeom prst="straightConnector1">
                  <a:avLst/>
                </a:prstGeom>
                <a:noFill/>
                <a:ln w="19050" cap="flat" cmpd="sng">
                  <a:solidFill>
                    <a:srgbClr val="E8D6BF"/>
                  </a:solidFill>
                  <a:prstDash val="solid"/>
                  <a:round/>
                  <a:headEnd type="none" w="med" len="med"/>
                  <a:tailEnd type="none" w="med" len="med"/>
                </a:ln>
              </p:spPr>
            </p:cxnSp>
          </p:grpSp>
        </p:grpSp>
        <p:grpSp>
          <p:nvGrpSpPr>
            <p:cNvPr id="695" name="Google Shape;695;p25"/>
            <p:cNvGrpSpPr/>
            <p:nvPr/>
          </p:nvGrpSpPr>
          <p:grpSpPr>
            <a:xfrm>
              <a:off x="6305400" y="3686175"/>
              <a:ext cx="3676800" cy="1524000"/>
              <a:chOff x="6305400" y="3686175"/>
              <a:chExt cx="3676800" cy="1524000"/>
            </a:xfrm>
          </p:grpSpPr>
          <p:sp>
            <p:nvSpPr>
              <p:cNvPr id="696" name="Google Shape;696;p25"/>
              <p:cNvSpPr/>
              <p:nvPr/>
            </p:nvSpPr>
            <p:spPr>
              <a:xfrm flipH="1">
                <a:off x="6305400" y="3693215"/>
                <a:ext cx="3676800" cy="1507500"/>
              </a:xfrm>
              <a:prstGeom prst="parallelogram">
                <a:avLst>
                  <a:gd name="adj" fmla="val 25000"/>
                </a:avLst>
              </a:pr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697" name="Google Shape;697;p25"/>
              <p:cNvGrpSpPr/>
              <p:nvPr/>
            </p:nvGrpSpPr>
            <p:grpSpPr>
              <a:xfrm>
                <a:off x="7083250" y="3686175"/>
                <a:ext cx="1695225" cy="1524000"/>
                <a:chOff x="7083250" y="3686175"/>
                <a:chExt cx="1695225" cy="1524000"/>
              </a:xfrm>
            </p:grpSpPr>
            <p:cxnSp>
              <p:nvCxnSpPr>
                <p:cNvPr id="698" name="Google Shape;698;p25"/>
                <p:cNvCxnSpPr/>
                <p:nvPr/>
              </p:nvCxnSpPr>
              <p:spPr>
                <a:xfrm>
                  <a:off x="8388175" y="3686175"/>
                  <a:ext cx="390300" cy="1524000"/>
                </a:xfrm>
                <a:prstGeom prst="straightConnector1">
                  <a:avLst/>
                </a:prstGeom>
                <a:noFill/>
                <a:ln w="19050" cap="flat" cmpd="sng">
                  <a:solidFill>
                    <a:srgbClr val="E8D6BF"/>
                  </a:solidFill>
                  <a:prstDash val="solid"/>
                  <a:round/>
                  <a:headEnd type="none" w="med" len="med"/>
                  <a:tailEnd type="none" w="med" len="med"/>
                </a:ln>
              </p:spPr>
            </p:cxnSp>
            <p:cxnSp>
              <p:nvCxnSpPr>
                <p:cNvPr id="699" name="Google Shape;699;p25"/>
                <p:cNvCxnSpPr/>
                <p:nvPr/>
              </p:nvCxnSpPr>
              <p:spPr>
                <a:xfrm>
                  <a:off x="7083250" y="3686175"/>
                  <a:ext cx="390300" cy="1524000"/>
                </a:xfrm>
                <a:prstGeom prst="straightConnector1">
                  <a:avLst/>
                </a:prstGeom>
                <a:noFill/>
                <a:ln w="19050" cap="flat" cmpd="sng">
                  <a:solidFill>
                    <a:srgbClr val="E8D6BF"/>
                  </a:solidFill>
                  <a:prstDash val="solid"/>
                  <a:round/>
                  <a:headEnd type="none" w="med" len="med"/>
                  <a:tailEnd type="none" w="med" len="med"/>
                </a:ln>
              </p:spPr>
            </p:cxnSp>
          </p:grpSp>
        </p:grpSp>
        <p:grpSp>
          <p:nvGrpSpPr>
            <p:cNvPr id="700" name="Google Shape;700;p25"/>
            <p:cNvGrpSpPr/>
            <p:nvPr/>
          </p:nvGrpSpPr>
          <p:grpSpPr>
            <a:xfrm>
              <a:off x="377024" y="183465"/>
              <a:ext cx="7477575" cy="1374833"/>
              <a:chOff x="377024" y="183465"/>
              <a:chExt cx="7477575" cy="1374833"/>
            </a:xfrm>
          </p:grpSpPr>
          <p:sp>
            <p:nvSpPr>
              <p:cNvPr id="701" name="Google Shape;701;p25"/>
              <p:cNvSpPr/>
              <p:nvPr/>
            </p:nvSpPr>
            <p:spPr>
              <a:xfrm>
                <a:off x="1660791" y="1109748"/>
                <a:ext cx="1201382" cy="319275"/>
              </a:xfrm>
              <a:custGeom>
                <a:avLst/>
                <a:gdLst/>
                <a:ahLst/>
                <a:cxnLst/>
                <a:rect l="l" t="t" r="r" b="b"/>
                <a:pathLst>
                  <a:path w="9801" h="2605" extrusionOk="0">
                    <a:moveTo>
                      <a:pt x="2100" y="0"/>
                    </a:moveTo>
                    <a:cubicBezTo>
                      <a:pt x="934" y="0"/>
                      <a:pt x="0" y="934"/>
                      <a:pt x="0" y="2100"/>
                    </a:cubicBezTo>
                    <a:cubicBezTo>
                      <a:pt x="0" y="2287"/>
                      <a:pt x="37" y="2446"/>
                      <a:pt x="84" y="2604"/>
                    </a:cubicBezTo>
                    <a:lnTo>
                      <a:pt x="9801" y="2604"/>
                    </a:lnTo>
                    <a:cubicBezTo>
                      <a:pt x="9530" y="2016"/>
                      <a:pt x="8905" y="1634"/>
                      <a:pt x="8251" y="1634"/>
                    </a:cubicBezTo>
                    <a:cubicBezTo>
                      <a:pt x="7822" y="1634"/>
                      <a:pt x="7430" y="1783"/>
                      <a:pt x="7122" y="2016"/>
                    </a:cubicBezTo>
                    <a:cubicBezTo>
                      <a:pt x="6805" y="1316"/>
                      <a:pt x="6067" y="812"/>
                      <a:pt x="5255" y="812"/>
                    </a:cubicBezTo>
                    <a:cubicBezTo>
                      <a:pt x="4788" y="812"/>
                      <a:pt x="4359" y="971"/>
                      <a:pt x="4004" y="1242"/>
                    </a:cubicBezTo>
                    <a:cubicBezTo>
                      <a:pt x="3696" y="504"/>
                      <a:pt x="2959" y="0"/>
                      <a:pt x="2100"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702" name="Google Shape;702;p25"/>
              <p:cNvSpPr/>
              <p:nvPr/>
            </p:nvSpPr>
            <p:spPr>
              <a:xfrm>
                <a:off x="2682075" y="393015"/>
                <a:ext cx="880632" cy="292173"/>
              </a:xfrm>
              <a:custGeom>
                <a:avLst/>
                <a:gdLst/>
                <a:ahLst/>
                <a:cxnLst/>
                <a:rect l="l" t="t" r="r" b="b"/>
                <a:pathLst>
                  <a:path w="7039" h="2335" extrusionOk="0">
                    <a:moveTo>
                      <a:pt x="3921" y="1"/>
                    </a:moveTo>
                    <a:cubicBezTo>
                      <a:pt x="3146" y="1"/>
                      <a:pt x="2483" y="542"/>
                      <a:pt x="2287" y="1242"/>
                    </a:cubicBezTo>
                    <a:cubicBezTo>
                      <a:pt x="2101" y="1130"/>
                      <a:pt x="1867" y="1093"/>
                      <a:pt x="1587" y="1093"/>
                    </a:cubicBezTo>
                    <a:cubicBezTo>
                      <a:pt x="813" y="1093"/>
                      <a:pt x="187" y="1597"/>
                      <a:pt x="1" y="2334"/>
                    </a:cubicBezTo>
                    <a:lnTo>
                      <a:pt x="6954" y="2334"/>
                    </a:lnTo>
                    <a:cubicBezTo>
                      <a:pt x="7001" y="2176"/>
                      <a:pt x="7038" y="2064"/>
                      <a:pt x="7038" y="1942"/>
                    </a:cubicBezTo>
                    <a:cubicBezTo>
                      <a:pt x="7038" y="1280"/>
                      <a:pt x="6488" y="776"/>
                      <a:pt x="5872" y="776"/>
                    </a:cubicBezTo>
                    <a:cubicBezTo>
                      <a:pt x="5713" y="776"/>
                      <a:pt x="5517" y="813"/>
                      <a:pt x="5368" y="897"/>
                    </a:cubicBezTo>
                    <a:cubicBezTo>
                      <a:pt x="5088" y="346"/>
                      <a:pt x="4546" y="1"/>
                      <a:pt x="3921" y="1"/>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703" name="Google Shape;703;p25"/>
              <p:cNvSpPr/>
              <p:nvPr/>
            </p:nvSpPr>
            <p:spPr>
              <a:xfrm flipH="1">
                <a:off x="6653216" y="1239023"/>
                <a:ext cx="1201382" cy="319275"/>
              </a:xfrm>
              <a:custGeom>
                <a:avLst/>
                <a:gdLst/>
                <a:ahLst/>
                <a:cxnLst/>
                <a:rect l="l" t="t" r="r" b="b"/>
                <a:pathLst>
                  <a:path w="9801" h="2605" extrusionOk="0">
                    <a:moveTo>
                      <a:pt x="2100" y="0"/>
                    </a:moveTo>
                    <a:cubicBezTo>
                      <a:pt x="934" y="0"/>
                      <a:pt x="0" y="934"/>
                      <a:pt x="0" y="2100"/>
                    </a:cubicBezTo>
                    <a:cubicBezTo>
                      <a:pt x="0" y="2287"/>
                      <a:pt x="37" y="2446"/>
                      <a:pt x="84" y="2604"/>
                    </a:cubicBezTo>
                    <a:lnTo>
                      <a:pt x="9801" y="2604"/>
                    </a:lnTo>
                    <a:cubicBezTo>
                      <a:pt x="9530" y="2016"/>
                      <a:pt x="8905" y="1634"/>
                      <a:pt x="8251" y="1634"/>
                    </a:cubicBezTo>
                    <a:cubicBezTo>
                      <a:pt x="7822" y="1634"/>
                      <a:pt x="7430" y="1783"/>
                      <a:pt x="7122" y="2016"/>
                    </a:cubicBezTo>
                    <a:cubicBezTo>
                      <a:pt x="6805" y="1316"/>
                      <a:pt x="6067" y="812"/>
                      <a:pt x="5255" y="812"/>
                    </a:cubicBezTo>
                    <a:cubicBezTo>
                      <a:pt x="4788" y="812"/>
                      <a:pt x="4359" y="971"/>
                      <a:pt x="4004" y="1242"/>
                    </a:cubicBezTo>
                    <a:cubicBezTo>
                      <a:pt x="3696" y="504"/>
                      <a:pt x="2959" y="0"/>
                      <a:pt x="2100"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704" name="Google Shape;704;p25"/>
              <p:cNvSpPr/>
              <p:nvPr/>
            </p:nvSpPr>
            <p:spPr>
              <a:xfrm flipH="1">
                <a:off x="5968200" y="183465"/>
                <a:ext cx="880632" cy="292173"/>
              </a:xfrm>
              <a:custGeom>
                <a:avLst/>
                <a:gdLst/>
                <a:ahLst/>
                <a:cxnLst/>
                <a:rect l="l" t="t" r="r" b="b"/>
                <a:pathLst>
                  <a:path w="7039" h="2335" extrusionOk="0">
                    <a:moveTo>
                      <a:pt x="3921" y="1"/>
                    </a:moveTo>
                    <a:cubicBezTo>
                      <a:pt x="3146" y="1"/>
                      <a:pt x="2483" y="542"/>
                      <a:pt x="2287" y="1242"/>
                    </a:cubicBezTo>
                    <a:cubicBezTo>
                      <a:pt x="2101" y="1130"/>
                      <a:pt x="1867" y="1093"/>
                      <a:pt x="1587" y="1093"/>
                    </a:cubicBezTo>
                    <a:cubicBezTo>
                      <a:pt x="813" y="1093"/>
                      <a:pt x="187" y="1597"/>
                      <a:pt x="1" y="2334"/>
                    </a:cubicBezTo>
                    <a:lnTo>
                      <a:pt x="6954" y="2334"/>
                    </a:lnTo>
                    <a:cubicBezTo>
                      <a:pt x="7001" y="2176"/>
                      <a:pt x="7038" y="2064"/>
                      <a:pt x="7038" y="1942"/>
                    </a:cubicBezTo>
                    <a:cubicBezTo>
                      <a:pt x="7038" y="1280"/>
                      <a:pt x="6488" y="776"/>
                      <a:pt x="5872" y="776"/>
                    </a:cubicBezTo>
                    <a:cubicBezTo>
                      <a:pt x="5713" y="776"/>
                      <a:pt x="5517" y="813"/>
                      <a:pt x="5368" y="897"/>
                    </a:cubicBezTo>
                    <a:cubicBezTo>
                      <a:pt x="5088" y="346"/>
                      <a:pt x="4546" y="1"/>
                      <a:pt x="3921" y="1"/>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705" name="Google Shape;705;p25"/>
              <p:cNvSpPr/>
              <p:nvPr/>
            </p:nvSpPr>
            <p:spPr>
              <a:xfrm flipH="1">
                <a:off x="377024" y="246922"/>
                <a:ext cx="577867" cy="191727"/>
              </a:xfrm>
              <a:custGeom>
                <a:avLst/>
                <a:gdLst/>
                <a:ahLst/>
                <a:cxnLst/>
                <a:rect l="l" t="t" r="r" b="b"/>
                <a:pathLst>
                  <a:path w="7039" h="2335" extrusionOk="0">
                    <a:moveTo>
                      <a:pt x="3921" y="1"/>
                    </a:moveTo>
                    <a:cubicBezTo>
                      <a:pt x="3146" y="1"/>
                      <a:pt x="2483" y="542"/>
                      <a:pt x="2287" y="1242"/>
                    </a:cubicBezTo>
                    <a:cubicBezTo>
                      <a:pt x="2101" y="1130"/>
                      <a:pt x="1867" y="1093"/>
                      <a:pt x="1587" y="1093"/>
                    </a:cubicBezTo>
                    <a:cubicBezTo>
                      <a:pt x="813" y="1093"/>
                      <a:pt x="187" y="1597"/>
                      <a:pt x="1" y="2334"/>
                    </a:cubicBezTo>
                    <a:lnTo>
                      <a:pt x="6954" y="2334"/>
                    </a:lnTo>
                    <a:cubicBezTo>
                      <a:pt x="7001" y="2176"/>
                      <a:pt x="7038" y="2064"/>
                      <a:pt x="7038" y="1942"/>
                    </a:cubicBezTo>
                    <a:cubicBezTo>
                      <a:pt x="7038" y="1280"/>
                      <a:pt x="6488" y="776"/>
                      <a:pt x="5872" y="776"/>
                    </a:cubicBezTo>
                    <a:cubicBezTo>
                      <a:pt x="5713" y="776"/>
                      <a:pt x="5517" y="813"/>
                      <a:pt x="5368" y="897"/>
                    </a:cubicBezTo>
                    <a:cubicBezTo>
                      <a:pt x="5088" y="346"/>
                      <a:pt x="4546" y="1"/>
                      <a:pt x="3921" y="1"/>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sp>
        <p:nvSpPr>
          <p:cNvPr id="706" name="Google Shape;706;p25"/>
          <p:cNvSpPr txBox="1">
            <a:spLocks noGrp="1"/>
          </p:cNvSpPr>
          <p:nvPr>
            <p:ph type="title"/>
          </p:nvPr>
        </p:nvSpPr>
        <p:spPr>
          <a:xfrm>
            <a:off x="2955450" y="1085413"/>
            <a:ext cx="3233100" cy="1607700"/>
          </a:xfrm>
          <a:prstGeom prst="rect">
            <a:avLst/>
          </a:prstGeom>
        </p:spPr>
        <p:txBody>
          <a:bodyPr spcFirstLastPara="1" wrap="square" lIns="14400" tIns="14400" rIns="14400" bIns="14400" anchor="t" anchorCtr="0">
            <a:noAutofit/>
          </a:bodyPr>
          <a:lstStyle>
            <a:lvl1pPr lvl="0" algn="ctr" rtl="0">
              <a:spcBef>
                <a:spcPts val="0"/>
              </a:spcBef>
              <a:spcAft>
                <a:spcPts val="0"/>
              </a:spcAft>
              <a:buSzPts val="3500"/>
              <a:buNone/>
              <a:defRPr/>
            </a:lvl1pPr>
            <a:lvl2pPr lvl="1" rtl="0">
              <a:spcBef>
                <a:spcPts val="0"/>
              </a:spcBef>
              <a:spcAft>
                <a:spcPts val="0"/>
              </a:spcAft>
              <a:buSzPts val="3500"/>
              <a:buNone/>
              <a:defRPr/>
            </a:lvl2pPr>
            <a:lvl3pPr lvl="2" rtl="0">
              <a:spcBef>
                <a:spcPts val="0"/>
              </a:spcBef>
              <a:spcAft>
                <a:spcPts val="0"/>
              </a:spcAft>
              <a:buSzPts val="3500"/>
              <a:buNone/>
              <a:defRPr/>
            </a:lvl3pPr>
            <a:lvl4pPr lvl="3" rtl="0">
              <a:spcBef>
                <a:spcPts val="0"/>
              </a:spcBef>
              <a:spcAft>
                <a:spcPts val="0"/>
              </a:spcAft>
              <a:buSzPts val="3500"/>
              <a:buNone/>
              <a:defRPr/>
            </a:lvl4pPr>
            <a:lvl5pPr lvl="4" rtl="0">
              <a:spcBef>
                <a:spcPts val="0"/>
              </a:spcBef>
              <a:spcAft>
                <a:spcPts val="0"/>
              </a:spcAft>
              <a:buSzPts val="3500"/>
              <a:buNone/>
              <a:defRPr/>
            </a:lvl5pPr>
            <a:lvl6pPr lvl="5" rtl="0">
              <a:spcBef>
                <a:spcPts val="0"/>
              </a:spcBef>
              <a:spcAft>
                <a:spcPts val="0"/>
              </a:spcAft>
              <a:buSzPts val="3500"/>
              <a:buNone/>
              <a:defRPr/>
            </a:lvl6pPr>
            <a:lvl7pPr lvl="6" rtl="0">
              <a:spcBef>
                <a:spcPts val="0"/>
              </a:spcBef>
              <a:spcAft>
                <a:spcPts val="0"/>
              </a:spcAft>
              <a:buSzPts val="3500"/>
              <a:buNone/>
              <a:defRPr/>
            </a:lvl7pPr>
            <a:lvl8pPr lvl="7" rtl="0">
              <a:spcBef>
                <a:spcPts val="0"/>
              </a:spcBef>
              <a:spcAft>
                <a:spcPts val="0"/>
              </a:spcAft>
              <a:buSzPts val="3500"/>
              <a:buNone/>
              <a:defRPr/>
            </a:lvl8pPr>
            <a:lvl9pPr lvl="8" rtl="0">
              <a:spcBef>
                <a:spcPts val="0"/>
              </a:spcBef>
              <a:spcAft>
                <a:spcPts val="0"/>
              </a:spcAft>
              <a:buSzPts val="3500"/>
              <a:buNone/>
              <a:defRPr/>
            </a:lvl9pPr>
          </a:lstStyle>
          <a:p>
            <a:endParaRPr/>
          </a:p>
        </p:txBody>
      </p:sp>
      <p:sp>
        <p:nvSpPr>
          <p:cNvPr id="707" name="Google Shape;707;p25"/>
          <p:cNvSpPr txBox="1">
            <a:spLocks noGrp="1"/>
          </p:cNvSpPr>
          <p:nvPr>
            <p:ph type="subTitle" idx="1"/>
          </p:nvPr>
        </p:nvSpPr>
        <p:spPr>
          <a:xfrm>
            <a:off x="3245250" y="3191975"/>
            <a:ext cx="2653500" cy="866100"/>
          </a:xfrm>
          <a:prstGeom prst="rect">
            <a:avLst/>
          </a:prstGeom>
        </p:spPr>
        <p:txBody>
          <a:bodyPr spcFirstLastPara="1" wrap="square" lIns="14400" tIns="14400" rIns="14400" bIns="14400" anchor="t" anchorCtr="0">
            <a:noAutofit/>
          </a:bodyPr>
          <a:lstStyle>
            <a:lvl1pPr lvl="0" algn="ctr" rtl="0">
              <a:lnSpc>
                <a:spcPct val="100000"/>
              </a:lnSpc>
              <a:spcBef>
                <a:spcPts val="0"/>
              </a:spcBef>
              <a:spcAft>
                <a:spcPts val="0"/>
              </a:spcAft>
              <a:buSzPts val="1400"/>
              <a:buNone/>
              <a:defRPr/>
            </a:lvl1pPr>
            <a:lvl2pPr lvl="1" algn="ctr" rtl="0">
              <a:lnSpc>
                <a:spcPct val="100000"/>
              </a:lnSpc>
              <a:spcBef>
                <a:spcPts val="0"/>
              </a:spcBef>
              <a:spcAft>
                <a:spcPts val="0"/>
              </a:spcAft>
              <a:buSzPts val="1400"/>
              <a:buNone/>
              <a:defRPr/>
            </a:lvl2pPr>
            <a:lvl3pPr lvl="2" algn="ctr" rtl="0">
              <a:lnSpc>
                <a:spcPct val="100000"/>
              </a:lnSpc>
              <a:spcBef>
                <a:spcPts val="0"/>
              </a:spcBef>
              <a:spcAft>
                <a:spcPts val="0"/>
              </a:spcAft>
              <a:buSzPts val="1400"/>
              <a:buNone/>
              <a:defRPr/>
            </a:lvl3pPr>
            <a:lvl4pPr lvl="3" algn="ctr" rtl="0">
              <a:lnSpc>
                <a:spcPct val="100000"/>
              </a:lnSpc>
              <a:spcBef>
                <a:spcPts val="0"/>
              </a:spcBef>
              <a:spcAft>
                <a:spcPts val="0"/>
              </a:spcAft>
              <a:buSzPts val="1400"/>
              <a:buNone/>
              <a:defRPr/>
            </a:lvl4pPr>
            <a:lvl5pPr lvl="4" algn="ctr" rtl="0">
              <a:lnSpc>
                <a:spcPct val="100000"/>
              </a:lnSpc>
              <a:spcBef>
                <a:spcPts val="0"/>
              </a:spcBef>
              <a:spcAft>
                <a:spcPts val="0"/>
              </a:spcAft>
              <a:buSzPts val="1400"/>
              <a:buNone/>
              <a:defRPr/>
            </a:lvl5pPr>
            <a:lvl6pPr lvl="5" algn="ctr" rtl="0">
              <a:lnSpc>
                <a:spcPct val="100000"/>
              </a:lnSpc>
              <a:spcBef>
                <a:spcPts val="0"/>
              </a:spcBef>
              <a:spcAft>
                <a:spcPts val="0"/>
              </a:spcAft>
              <a:buSzPts val="1400"/>
              <a:buNone/>
              <a:defRPr/>
            </a:lvl6pPr>
            <a:lvl7pPr lvl="6" algn="ctr" rtl="0">
              <a:lnSpc>
                <a:spcPct val="100000"/>
              </a:lnSpc>
              <a:spcBef>
                <a:spcPts val="0"/>
              </a:spcBef>
              <a:spcAft>
                <a:spcPts val="0"/>
              </a:spcAft>
              <a:buSzPts val="1400"/>
              <a:buNone/>
              <a:defRPr/>
            </a:lvl7pPr>
            <a:lvl8pPr lvl="7" algn="ctr" rtl="0">
              <a:lnSpc>
                <a:spcPct val="100000"/>
              </a:lnSpc>
              <a:spcBef>
                <a:spcPts val="0"/>
              </a:spcBef>
              <a:spcAft>
                <a:spcPts val="0"/>
              </a:spcAft>
              <a:buSzPts val="1400"/>
              <a:buNone/>
              <a:defRPr/>
            </a:lvl8pPr>
            <a:lvl9pPr lvl="8" algn="ctr" rtl="0">
              <a:lnSpc>
                <a:spcPct val="100000"/>
              </a:lnSpc>
              <a:spcBef>
                <a:spcPts val="0"/>
              </a:spcBef>
              <a:spcAft>
                <a:spcPts val="0"/>
              </a:spcAft>
              <a:buSzPts val="1400"/>
              <a:buNone/>
              <a:defRPr/>
            </a:lvl9pPr>
          </a:lstStyle>
          <a:p>
            <a:endParaRPr/>
          </a:p>
        </p:txBody>
      </p:sp>
    </p:spTree>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Layout>
</file>

<file path=ppt/slideLayouts/slideLayout8.xml><?xml version="1.0" encoding="utf-8"?>
<p:sldLayout xmlns:a="http://schemas.openxmlformats.org/drawingml/2006/main" xmlns:r="http://schemas.openxmlformats.org/officeDocument/2006/relationships" xmlns:p="http://schemas.openxmlformats.org/presentationml/2006/main" matchingName="Title and two columns 2">
  <p:cSld name="CUSTOM_14">
    <p:spTree>
      <p:nvGrpSpPr>
        <p:cNvPr id="1" name="Shape 744"/>
        <p:cNvGrpSpPr/>
        <p:nvPr/>
      </p:nvGrpSpPr>
      <p:grpSpPr>
        <a:xfrm>
          <a:off x="0" y="0"/>
          <a:ext cx="0" cy="0"/>
          <a:chOff x="0" y="0"/>
          <a:chExt cx="0" cy="0"/>
        </a:xfrm>
      </p:grpSpPr>
      <p:sp>
        <p:nvSpPr>
          <p:cNvPr id="745" name="Google Shape;745;p28"/>
          <p:cNvSpPr/>
          <p:nvPr/>
        </p:nvSpPr>
        <p:spPr>
          <a:xfrm>
            <a:off x="75" y="4781354"/>
            <a:ext cx="9143898" cy="362101"/>
          </a:xfrm>
          <a:custGeom>
            <a:avLst/>
            <a:gdLst/>
            <a:ahLst/>
            <a:cxnLst/>
            <a:rect l="l" t="t" r="r" b="b"/>
            <a:pathLst>
              <a:path w="116676" h="10501" extrusionOk="0">
                <a:moveTo>
                  <a:pt x="1" y="0"/>
                </a:moveTo>
                <a:lnTo>
                  <a:pt x="1" y="10501"/>
                </a:lnTo>
                <a:lnTo>
                  <a:pt x="116675" y="10501"/>
                </a:lnTo>
                <a:lnTo>
                  <a:pt x="116675" y="0"/>
                </a:ln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746" name="Google Shape;746;p28"/>
          <p:cNvSpPr/>
          <p:nvPr/>
        </p:nvSpPr>
        <p:spPr>
          <a:xfrm>
            <a:off x="50" y="4781354"/>
            <a:ext cx="9143898" cy="362101"/>
          </a:xfrm>
          <a:custGeom>
            <a:avLst/>
            <a:gdLst/>
            <a:ahLst/>
            <a:cxnLst/>
            <a:rect l="l" t="t" r="r" b="b"/>
            <a:pathLst>
              <a:path w="116676" h="10501" extrusionOk="0">
                <a:moveTo>
                  <a:pt x="1" y="0"/>
                </a:moveTo>
                <a:lnTo>
                  <a:pt x="1" y="10501"/>
                </a:lnTo>
                <a:lnTo>
                  <a:pt x="116675" y="10501"/>
                </a:lnTo>
                <a:lnTo>
                  <a:pt x="116675" y="0"/>
                </a:lnTo>
                <a:close/>
              </a:path>
            </a:pathLst>
          </a:custGeom>
          <a:solidFill>
            <a:srgbClr val="000000">
              <a:alpha val="1006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747" name="Google Shape;747;p28"/>
          <p:cNvGrpSpPr/>
          <p:nvPr/>
        </p:nvGrpSpPr>
        <p:grpSpPr>
          <a:xfrm>
            <a:off x="-53702" y="287000"/>
            <a:ext cx="9683403" cy="1703452"/>
            <a:chOff x="-53702" y="287000"/>
            <a:chExt cx="9683403" cy="1703452"/>
          </a:xfrm>
        </p:grpSpPr>
        <p:sp>
          <p:nvSpPr>
            <p:cNvPr id="748" name="Google Shape;748;p28"/>
            <p:cNvSpPr/>
            <p:nvPr/>
          </p:nvSpPr>
          <p:spPr>
            <a:xfrm>
              <a:off x="-53702" y="1605325"/>
              <a:ext cx="962311" cy="255739"/>
            </a:xfrm>
            <a:custGeom>
              <a:avLst/>
              <a:gdLst/>
              <a:ahLst/>
              <a:cxnLst/>
              <a:rect l="l" t="t" r="r" b="b"/>
              <a:pathLst>
                <a:path w="9801" h="2605" extrusionOk="0">
                  <a:moveTo>
                    <a:pt x="2100" y="0"/>
                  </a:moveTo>
                  <a:cubicBezTo>
                    <a:pt x="934" y="0"/>
                    <a:pt x="0" y="934"/>
                    <a:pt x="0" y="2100"/>
                  </a:cubicBezTo>
                  <a:cubicBezTo>
                    <a:pt x="0" y="2287"/>
                    <a:pt x="37" y="2446"/>
                    <a:pt x="84" y="2604"/>
                  </a:cubicBezTo>
                  <a:lnTo>
                    <a:pt x="9801" y="2604"/>
                  </a:lnTo>
                  <a:cubicBezTo>
                    <a:pt x="9530" y="2016"/>
                    <a:pt x="8905" y="1634"/>
                    <a:pt x="8251" y="1634"/>
                  </a:cubicBezTo>
                  <a:cubicBezTo>
                    <a:pt x="7822" y="1634"/>
                    <a:pt x="7430" y="1783"/>
                    <a:pt x="7122" y="2016"/>
                  </a:cubicBezTo>
                  <a:cubicBezTo>
                    <a:pt x="6805" y="1316"/>
                    <a:pt x="6067" y="812"/>
                    <a:pt x="5255" y="812"/>
                  </a:cubicBezTo>
                  <a:cubicBezTo>
                    <a:pt x="4788" y="812"/>
                    <a:pt x="4359" y="971"/>
                    <a:pt x="4004" y="1242"/>
                  </a:cubicBezTo>
                  <a:cubicBezTo>
                    <a:pt x="3696" y="504"/>
                    <a:pt x="2959" y="0"/>
                    <a:pt x="2100"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749" name="Google Shape;749;p28"/>
            <p:cNvSpPr/>
            <p:nvPr/>
          </p:nvSpPr>
          <p:spPr>
            <a:xfrm>
              <a:off x="2471650" y="379465"/>
              <a:ext cx="962302" cy="319276"/>
            </a:xfrm>
            <a:custGeom>
              <a:avLst/>
              <a:gdLst/>
              <a:ahLst/>
              <a:cxnLst/>
              <a:rect l="l" t="t" r="r" b="b"/>
              <a:pathLst>
                <a:path w="7039" h="2335" extrusionOk="0">
                  <a:moveTo>
                    <a:pt x="3921" y="1"/>
                  </a:moveTo>
                  <a:cubicBezTo>
                    <a:pt x="3146" y="1"/>
                    <a:pt x="2483" y="542"/>
                    <a:pt x="2287" y="1242"/>
                  </a:cubicBezTo>
                  <a:cubicBezTo>
                    <a:pt x="2101" y="1130"/>
                    <a:pt x="1867" y="1093"/>
                    <a:pt x="1587" y="1093"/>
                  </a:cubicBezTo>
                  <a:cubicBezTo>
                    <a:pt x="813" y="1093"/>
                    <a:pt x="187" y="1597"/>
                    <a:pt x="1" y="2334"/>
                  </a:cubicBezTo>
                  <a:lnTo>
                    <a:pt x="6954" y="2334"/>
                  </a:lnTo>
                  <a:cubicBezTo>
                    <a:pt x="7001" y="2176"/>
                    <a:pt x="7038" y="2064"/>
                    <a:pt x="7038" y="1942"/>
                  </a:cubicBezTo>
                  <a:cubicBezTo>
                    <a:pt x="7038" y="1280"/>
                    <a:pt x="6488" y="776"/>
                    <a:pt x="5872" y="776"/>
                  </a:cubicBezTo>
                  <a:cubicBezTo>
                    <a:pt x="5713" y="776"/>
                    <a:pt x="5517" y="813"/>
                    <a:pt x="5368" y="897"/>
                  </a:cubicBezTo>
                  <a:cubicBezTo>
                    <a:pt x="5088" y="346"/>
                    <a:pt x="4546" y="1"/>
                    <a:pt x="3921" y="1"/>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750" name="Google Shape;750;p28"/>
            <p:cNvSpPr/>
            <p:nvPr/>
          </p:nvSpPr>
          <p:spPr>
            <a:xfrm flipH="1">
              <a:off x="4875300" y="977591"/>
              <a:ext cx="915827" cy="303836"/>
            </a:xfrm>
            <a:custGeom>
              <a:avLst/>
              <a:gdLst/>
              <a:ahLst/>
              <a:cxnLst/>
              <a:rect l="l" t="t" r="r" b="b"/>
              <a:pathLst>
                <a:path w="7039" h="2335" extrusionOk="0">
                  <a:moveTo>
                    <a:pt x="3921" y="1"/>
                  </a:moveTo>
                  <a:cubicBezTo>
                    <a:pt x="3146" y="1"/>
                    <a:pt x="2483" y="542"/>
                    <a:pt x="2287" y="1242"/>
                  </a:cubicBezTo>
                  <a:cubicBezTo>
                    <a:pt x="2101" y="1130"/>
                    <a:pt x="1867" y="1093"/>
                    <a:pt x="1587" y="1093"/>
                  </a:cubicBezTo>
                  <a:cubicBezTo>
                    <a:pt x="813" y="1093"/>
                    <a:pt x="187" y="1597"/>
                    <a:pt x="1" y="2334"/>
                  </a:cubicBezTo>
                  <a:lnTo>
                    <a:pt x="6954" y="2334"/>
                  </a:lnTo>
                  <a:cubicBezTo>
                    <a:pt x="7001" y="2176"/>
                    <a:pt x="7038" y="2064"/>
                    <a:pt x="7038" y="1942"/>
                  </a:cubicBezTo>
                  <a:cubicBezTo>
                    <a:pt x="7038" y="1280"/>
                    <a:pt x="6488" y="776"/>
                    <a:pt x="5872" y="776"/>
                  </a:cubicBezTo>
                  <a:cubicBezTo>
                    <a:pt x="5713" y="776"/>
                    <a:pt x="5517" y="813"/>
                    <a:pt x="5368" y="897"/>
                  </a:cubicBezTo>
                  <a:cubicBezTo>
                    <a:pt x="5088" y="346"/>
                    <a:pt x="4546" y="1"/>
                    <a:pt x="3921" y="1"/>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751" name="Google Shape;751;p28"/>
            <p:cNvSpPr/>
            <p:nvPr/>
          </p:nvSpPr>
          <p:spPr>
            <a:xfrm>
              <a:off x="7762626" y="287000"/>
              <a:ext cx="1461035" cy="388301"/>
            </a:xfrm>
            <a:custGeom>
              <a:avLst/>
              <a:gdLst/>
              <a:ahLst/>
              <a:cxnLst/>
              <a:rect l="l" t="t" r="r" b="b"/>
              <a:pathLst>
                <a:path w="9801" h="2605" extrusionOk="0">
                  <a:moveTo>
                    <a:pt x="2100" y="0"/>
                  </a:moveTo>
                  <a:cubicBezTo>
                    <a:pt x="934" y="0"/>
                    <a:pt x="0" y="934"/>
                    <a:pt x="0" y="2100"/>
                  </a:cubicBezTo>
                  <a:cubicBezTo>
                    <a:pt x="0" y="2287"/>
                    <a:pt x="37" y="2446"/>
                    <a:pt x="84" y="2604"/>
                  </a:cubicBezTo>
                  <a:lnTo>
                    <a:pt x="9801" y="2604"/>
                  </a:lnTo>
                  <a:cubicBezTo>
                    <a:pt x="9530" y="2016"/>
                    <a:pt x="8905" y="1634"/>
                    <a:pt x="8251" y="1634"/>
                  </a:cubicBezTo>
                  <a:cubicBezTo>
                    <a:pt x="7822" y="1634"/>
                    <a:pt x="7430" y="1783"/>
                    <a:pt x="7122" y="2016"/>
                  </a:cubicBezTo>
                  <a:cubicBezTo>
                    <a:pt x="6805" y="1316"/>
                    <a:pt x="6067" y="812"/>
                    <a:pt x="5255" y="812"/>
                  </a:cubicBezTo>
                  <a:cubicBezTo>
                    <a:pt x="4788" y="812"/>
                    <a:pt x="4359" y="971"/>
                    <a:pt x="4004" y="1242"/>
                  </a:cubicBezTo>
                  <a:cubicBezTo>
                    <a:pt x="3696" y="504"/>
                    <a:pt x="2959" y="0"/>
                    <a:pt x="2100"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752" name="Google Shape;752;p28"/>
            <p:cNvSpPr/>
            <p:nvPr/>
          </p:nvSpPr>
          <p:spPr>
            <a:xfrm flipH="1">
              <a:off x="8713875" y="1686616"/>
              <a:ext cx="915827" cy="303836"/>
            </a:xfrm>
            <a:custGeom>
              <a:avLst/>
              <a:gdLst/>
              <a:ahLst/>
              <a:cxnLst/>
              <a:rect l="l" t="t" r="r" b="b"/>
              <a:pathLst>
                <a:path w="7039" h="2335" extrusionOk="0">
                  <a:moveTo>
                    <a:pt x="3921" y="1"/>
                  </a:moveTo>
                  <a:cubicBezTo>
                    <a:pt x="3146" y="1"/>
                    <a:pt x="2483" y="542"/>
                    <a:pt x="2287" y="1242"/>
                  </a:cubicBezTo>
                  <a:cubicBezTo>
                    <a:pt x="2101" y="1130"/>
                    <a:pt x="1867" y="1093"/>
                    <a:pt x="1587" y="1093"/>
                  </a:cubicBezTo>
                  <a:cubicBezTo>
                    <a:pt x="813" y="1093"/>
                    <a:pt x="187" y="1597"/>
                    <a:pt x="1" y="2334"/>
                  </a:cubicBezTo>
                  <a:lnTo>
                    <a:pt x="6954" y="2334"/>
                  </a:lnTo>
                  <a:cubicBezTo>
                    <a:pt x="7001" y="2176"/>
                    <a:pt x="7038" y="2064"/>
                    <a:pt x="7038" y="1942"/>
                  </a:cubicBezTo>
                  <a:cubicBezTo>
                    <a:pt x="7038" y="1280"/>
                    <a:pt x="6488" y="776"/>
                    <a:pt x="5872" y="776"/>
                  </a:cubicBezTo>
                  <a:cubicBezTo>
                    <a:pt x="5713" y="776"/>
                    <a:pt x="5517" y="813"/>
                    <a:pt x="5368" y="897"/>
                  </a:cubicBezTo>
                  <a:cubicBezTo>
                    <a:pt x="5088" y="346"/>
                    <a:pt x="4546" y="1"/>
                    <a:pt x="3921" y="1"/>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753" name="Google Shape;753;p28"/>
          <p:cNvGrpSpPr/>
          <p:nvPr/>
        </p:nvGrpSpPr>
        <p:grpSpPr>
          <a:xfrm>
            <a:off x="-75" y="2184966"/>
            <a:ext cx="9144111" cy="1553982"/>
            <a:chOff x="-75" y="3714050"/>
            <a:chExt cx="9144111" cy="1788447"/>
          </a:xfrm>
        </p:grpSpPr>
        <p:sp>
          <p:nvSpPr>
            <p:cNvPr id="754" name="Google Shape;754;p28"/>
            <p:cNvSpPr/>
            <p:nvPr/>
          </p:nvSpPr>
          <p:spPr>
            <a:xfrm>
              <a:off x="-75" y="4250897"/>
              <a:ext cx="9144000" cy="1251600"/>
            </a:xfrm>
            <a:prstGeom prst="rect">
              <a:avLst/>
            </a:pr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755" name="Google Shape;755;p28"/>
            <p:cNvSpPr/>
            <p:nvPr/>
          </p:nvSpPr>
          <p:spPr>
            <a:xfrm>
              <a:off x="-75" y="3714050"/>
              <a:ext cx="9144111" cy="553156"/>
            </a:xfrm>
            <a:custGeom>
              <a:avLst/>
              <a:gdLst/>
              <a:ahLst/>
              <a:cxnLst/>
              <a:rect l="l" t="t" r="r" b="b"/>
              <a:pathLst>
                <a:path w="116675" h="6515" extrusionOk="0">
                  <a:moveTo>
                    <a:pt x="8866" y="1"/>
                  </a:moveTo>
                  <a:cubicBezTo>
                    <a:pt x="8776" y="1"/>
                    <a:pt x="8687" y="6"/>
                    <a:pt x="8597" y="18"/>
                  </a:cubicBezTo>
                  <a:cubicBezTo>
                    <a:pt x="7467" y="176"/>
                    <a:pt x="6534" y="1306"/>
                    <a:pt x="6609" y="2435"/>
                  </a:cubicBezTo>
                  <a:cubicBezTo>
                    <a:pt x="6256" y="1907"/>
                    <a:pt x="5617" y="1596"/>
                    <a:pt x="4971" y="1596"/>
                  </a:cubicBezTo>
                  <a:cubicBezTo>
                    <a:pt x="4762" y="1596"/>
                    <a:pt x="4551" y="1629"/>
                    <a:pt x="4350" y="1698"/>
                  </a:cubicBezTo>
                  <a:cubicBezTo>
                    <a:pt x="3575" y="1969"/>
                    <a:pt x="2996" y="2818"/>
                    <a:pt x="3034" y="3639"/>
                  </a:cubicBezTo>
                  <a:cubicBezTo>
                    <a:pt x="2708" y="3202"/>
                    <a:pt x="2172" y="2957"/>
                    <a:pt x="1640" y="2957"/>
                  </a:cubicBezTo>
                  <a:cubicBezTo>
                    <a:pt x="1410" y="2957"/>
                    <a:pt x="1182" y="3002"/>
                    <a:pt x="971" y="3098"/>
                  </a:cubicBezTo>
                  <a:cubicBezTo>
                    <a:pt x="271" y="3443"/>
                    <a:pt x="0" y="4143"/>
                    <a:pt x="0" y="5039"/>
                  </a:cubicBezTo>
                  <a:lnTo>
                    <a:pt x="0" y="6514"/>
                  </a:lnTo>
                  <a:lnTo>
                    <a:pt x="116675" y="6514"/>
                  </a:lnTo>
                  <a:lnTo>
                    <a:pt x="116675" y="5702"/>
                  </a:lnTo>
                  <a:cubicBezTo>
                    <a:pt x="116675" y="5002"/>
                    <a:pt x="116441" y="4339"/>
                    <a:pt x="115853" y="4069"/>
                  </a:cubicBezTo>
                  <a:cubicBezTo>
                    <a:pt x="115673" y="3970"/>
                    <a:pt x="115472" y="3924"/>
                    <a:pt x="115270" y="3924"/>
                  </a:cubicBezTo>
                  <a:cubicBezTo>
                    <a:pt x="114824" y="3924"/>
                    <a:pt x="114371" y="4145"/>
                    <a:pt x="114108" y="4498"/>
                  </a:cubicBezTo>
                  <a:cubicBezTo>
                    <a:pt x="114145" y="3798"/>
                    <a:pt x="113641" y="3051"/>
                    <a:pt x="112941" y="2818"/>
                  </a:cubicBezTo>
                  <a:cubicBezTo>
                    <a:pt x="112784" y="2763"/>
                    <a:pt x="112618" y="2736"/>
                    <a:pt x="112451" y="2736"/>
                  </a:cubicBezTo>
                  <a:cubicBezTo>
                    <a:pt x="111912" y="2736"/>
                    <a:pt x="111358" y="3011"/>
                    <a:pt x="111037" y="3481"/>
                  </a:cubicBezTo>
                  <a:cubicBezTo>
                    <a:pt x="111074" y="2473"/>
                    <a:pt x="110290" y="1539"/>
                    <a:pt x="109320" y="1418"/>
                  </a:cubicBezTo>
                  <a:cubicBezTo>
                    <a:pt x="109235" y="1405"/>
                    <a:pt x="109150" y="1399"/>
                    <a:pt x="109065" y="1399"/>
                  </a:cubicBezTo>
                  <a:cubicBezTo>
                    <a:pt x="108179" y="1399"/>
                    <a:pt x="107324" y="2087"/>
                    <a:pt x="107145" y="2939"/>
                  </a:cubicBezTo>
                  <a:cubicBezTo>
                    <a:pt x="106945" y="2830"/>
                    <a:pt x="106723" y="2781"/>
                    <a:pt x="106501" y="2781"/>
                  </a:cubicBezTo>
                  <a:cubicBezTo>
                    <a:pt x="105768" y="2781"/>
                    <a:pt x="105016" y="3316"/>
                    <a:pt x="104923" y="4031"/>
                  </a:cubicBezTo>
                  <a:cubicBezTo>
                    <a:pt x="104699" y="3941"/>
                    <a:pt x="104462" y="3897"/>
                    <a:pt x="104226" y="3897"/>
                  </a:cubicBezTo>
                  <a:cubicBezTo>
                    <a:pt x="103854" y="3897"/>
                    <a:pt x="103486" y="4007"/>
                    <a:pt x="103178" y="4218"/>
                  </a:cubicBezTo>
                  <a:cubicBezTo>
                    <a:pt x="103019" y="3873"/>
                    <a:pt x="102786" y="3565"/>
                    <a:pt x="102478" y="3331"/>
                  </a:cubicBezTo>
                  <a:cubicBezTo>
                    <a:pt x="102118" y="3069"/>
                    <a:pt x="101675" y="2935"/>
                    <a:pt x="101233" y="2935"/>
                  </a:cubicBezTo>
                  <a:cubicBezTo>
                    <a:pt x="100952" y="2935"/>
                    <a:pt x="100672" y="2989"/>
                    <a:pt x="100415" y="3098"/>
                  </a:cubicBezTo>
                  <a:cubicBezTo>
                    <a:pt x="100294" y="2235"/>
                    <a:pt x="99405" y="1623"/>
                    <a:pt x="98559" y="1623"/>
                  </a:cubicBezTo>
                  <a:cubicBezTo>
                    <a:pt x="98298" y="1623"/>
                    <a:pt x="98040" y="1682"/>
                    <a:pt x="97811" y="1810"/>
                  </a:cubicBezTo>
                  <a:cubicBezTo>
                    <a:pt x="97595" y="802"/>
                    <a:pt x="96553" y="1"/>
                    <a:pt x="95506" y="1"/>
                  </a:cubicBezTo>
                  <a:cubicBezTo>
                    <a:pt x="95418" y="1"/>
                    <a:pt x="95331" y="6"/>
                    <a:pt x="95244" y="18"/>
                  </a:cubicBezTo>
                  <a:cubicBezTo>
                    <a:pt x="94115" y="176"/>
                    <a:pt x="93181" y="1306"/>
                    <a:pt x="93256" y="2435"/>
                  </a:cubicBezTo>
                  <a:cubicBezTo>
                    <a:pt x="92875" y="1907"/>
                    <a:pt x="92250" y="1596"/>
                    <a:pt x="91617" y="1596"/>
                  </a:cubicBezTo>
                  <a:cubicBezTo>
                    <a:pt x="91412" y="1596"/>
                    <a:pt x="91205" y="1629"/>
                    <a:pt x="91006" y="1698"/>
                  </a:cubicBezTo>
                  <a:cubicBezTo>
                    <a:pt x="90222" y="1969"/>
                    <a:pt x="89644" y="2818"/>
                    <a:pt x="89681" y="3639"/>
                  </a:cubicBezTo>
                  <a:cubicBezTo>
                    <a:pt x="89355" y="3202"/>
                    <a:pt x="88819" y="2957"/>
                    <a:pt x="88287" y="2957"/>
                  </a:cubicBezTo>
                  <a:cubicBezTo>
                    <a:pt x="88058" y="2957"/>
                    <a:pt x="87829" y="3002"/>
                    <a:pt x="87618" y="3098"/>
                  </a:cubicBezTo>
                  <a:cubicBezTo>
                    <a:pt x="87114" y="3331"/>
                    <a:pt x="86769" y="3873"/>
                    <a:pt x="86685" y="4414"/>
                  </a:cubicBezTo>
                  <a:cubicBezTo>
                    <a:pt x="86535" y="4265"/>
                    <a:pt x="86377" y="4143"/>
                    <a:pt x="86218" y="4069"/>
                  </a:cubicBezTo>
                  <a:cubicBezTo>
                    <a:pt x="86026" y="3970"/>
                    <a:pt x="85817" y="3924"/>
                    <a:pt x="85610" y="3924"/>
                  </a:cubicBezTo>
                  <a:cubicBezTo>
                    <a:pt x="85152" y="3924"/>
                    <a:pt x="84699" y="4145"/>
                    <a:pt x="84435" y="4498"/>
                  </a:cubicBezTo>
                  <a:cubicBezTo>
                    <a:pt x="84473" y="3798"/>
                    <a:pt x="84006" y="3051"/>
                    <a:pt x="83306" y="2818"/>
                  </a:cubicBezTo>
                  <a:cubicBezTo>
                    <a:pt x="83140" y="2763"/>
                    <a:pt x="82967" y="2736"/>
                    <a:pt x="82795" y="2736"/>
                  </a:cubicBezTo>
                  <a:cubicBezTo>
                    <a:pt x="82239" y="2736"/>
                    <a:pt x="81683" y="3011"/>
                    <a:pt x="81355" y="3481"/>
                  </a:cubicBezTo>
                  <a:cubicBezTo>
                    <a:pt x="81439" y="2473"/>
                    <a:pt x="80655" y="1539"/>
                    <a:pt x="79684" y="1418"/>
                  </a:cubicBezTo>
                  <a:cubicBezTo>
                    <a:pt x="79600" y="1405"/>
                    <a:pt x="79515" y="1399"/>
                    <a:pt x="79430" y="1399"/>
                  </a:cubicBezTo>
                  <a:cubicBezTo>
                    <a:pt x="78544" y="1399"/>
                    <a:pt x="77685" y="2087"/>
                    <a:pt x="77472" y="2939"/>
                  </a:cubicBezTo>
                  <a:cubicBezTo>
                    <a:pt x="77281" y="2830"/>
                    <a:pt x="77066" y="2781"/>
                    <a:pt x="76848" y="2781"/>
                  </a:cubicBezTo>
                  <a:cubicBezTo>
                    <a:pt x="76131" y="2781"/>
                    <a:pt x="75372" y="3316"/>
                    <a:pt x="75251" y="4031"/>
                  </a:cubicBezTo>
                  <a:cubicBezTo>
                    <a:pt x="75041" y="3941"/>
                    <a:pt x="74807" y="3897"/>
                    <a:pt x="74570" y="3897"/>
                  </a:cubicBezTo>
                  <a:cubicBezTo>
                    <a:pt x="74196" y="3897"/>
                    <a:pt x="73814" y="4007"/>
                    <a:pt x="73505" y="4218"/>
                  </a:cubicBezTo>
                  <a:cubicBezTo>
                    <a:pt x="73384" y="3873"/>
                    <a:pt x="73150" y="3565"/>
                    <a:pt x="72842" y="3331"/>
                  </a:cubicBezTo>
                  <a:cubicBezTo>
                    <a:pt x="72483" y="3069"/>
                    <a:pt x="72040" y="2935"/>
                    <a:pt x="71589" y="2935"/>
                  </a:cubicBezTo>
                  <a:cubicBezTo>
                    <a:pt x="71303" y="2935"/>
                    <a:pt x="71014" y="2989"/>
                    <a:pt x="70742" y="3098"/>
                  </a:cubicBezTo>
                  <a:cubicBezTo>
                    <a:pt x="70621" y="2235"/>
                    <a:pt x="69754" y="1623"/>
                    <a:pt x="68902" y="1623"/>
                  </a:cubicBezTo>
                  <a:cubicBezTo>
                    <a:pt x="68639" y="1623"/>
                    <a:pt x="68376" y="1682"/>
                    <a:pt x="68138" y="1810"/>
                  </a:cubicBezTo>
                  <a:cubicBezTo>
                    <a:pt x="67923" y="802"/>
                    <a:pt x="66912" y="1"/>
                    <a:pt x="65870" y="1"/>
                  </a:cubicBezTo>
                  <a:cubicBezTo>
                    <a:pt x="65783" y="1"/>
                    <a:pt x="65696" y="6"/>
                    <a:pt x="65609" y="18"/>
                  </a:cubicBezTo>
                  <a:cubicBezTo>
                    <a:pt x="64479" y="176"/>
                    <a:pt x="63546" y="1306"/>
                    <a:pt x="63621" y="2435"/>
                  </a:cubicBezTo>
                  <a:cubicBezTo>
                    <a:pt x="63240" y="1907"/>
                    <a:pt x="62594" y="1596"/>
                    <a:pt x="61966" y="1596"/>
                  </a:cubicBezTo>
                  <a:cubicBezTo>
                    <a:pt x="61763" y="1596"/>
                    <a:pt x="61561" y="1629"/>
                    <a:pt x="61371" y="1698"/>
                  </a:cubicBezTo>
                  <a:cubicBezTo>
                    <a:pt x="60550" y="1969"/>
                    <a:pt x="59971" y="2818"/>
                    <a:pt x="60008" y="3639"/>
                  </a:cubicBezTo>
                  <a:cubicBezTo>
                    <a:pt x="59708" y="3202"/>
                    <a:pt x="59162" y="2957"/>
                    <a:pt x="58621" y="2957"/>
                  </a:cubicBezTo>
                  <a:cubicBezTo>
                    <a:pt x="58388" y="2957"/>
                    <a:pt x="58156" y="3002"/>
                    <a:pt x="57945" y="3098"/>
                  </a:cubicBezTo>
                  <a:cubicBezTo>
                    <a:pt x="57441" y="3369"/>
                    <a:pt x="57049" y="3910"/>
                    <a:pt x="57012" y="4498"/>
                  </a:cubicBezTo>
                  <a:cubicBezTo>
                    <a:pt x="56853" y="4302"/>
                    <a:pt x="56704" y="4143"/>
                    <a:pt x="56471" y="4069"/>
                  </a:cubicBezTo>
                  <a:cubicBezTo>
                    <a:pt x="56287" y="3970"/>
                    <a:pt x="56086" y="3924"/>
                    <a:pt x="55883" y="3924"/>
                  </a:cubicBezTo>
                  <a:cubicBezTo>
                    <a:pt x="55436" y="3924"/>
                    <a:pt x="54986" y="4145"/>
                    <a:pt x="54716" y="4498"/>
                  </a:cubicBezTo>
                  <a:cubicBezTo>
                    <a:pt x="54753" y="3798"/>
                    <a:pt x="54249" y="3051"/>
                    <a:pt x="53587" y="2818"/>
                  </a:cubicBezTo>
                  <a:cubicBezTo>
                    <a:pt x="53421" y="2763"/>
                    <a:pt x="53248" y="2736"/>
                    <a:pt x="53077" y="2736"/>
                  </a:cubicBezTo>
                  <a:cubicBezTo>
                    <a:pt x="52523" y="2736"/>
                    <a:pt x="51973" y="3011"/>
                    <a:pt x="51645" y="3481"/>
                  </a:cubicBezTo>
                  <a:cubicBezTo>
                    <a:pt x="51720" y="2473"/>
                    <a:pt x="50908" y="1539"/>
                    <a:pt x="49937" y="1418"/>
                  </a:cubicBezTo>
                  <a:cubicBezTo>
                    <a:pt x="49852" y="1405"/>
                    <a:pt x="49767" y="1399"/>
                    <a:pt x="49683" y="1399"/>
                  </a:cubicBezTo>
                  <a:cubicBezTo>
                    <a:pt x="48795" y="1399"/>
                    <a:pt x="47932" y="2087"/>
                    <a:pt x="47753" y="2939"/>
                  </a:cubicBezTo>
                  <a:cubicBezTo>
                    <a:pt x="47555" y="2830"/>
                    <a:pt x="47335" y="2781"/>
                    <a:pt x="47113" y="2781"/>
                  </a:cubicBezTo>
                  <a:cubicBezTo>
                    <a:pt x="46382" y="2781"/>
                    <a:pt x="45627" y="3316"/>
                    <a:pt x="45541" y="4031"/>
                  </a:cubicBezTo>
                  <a:cubicBezTo>
                    <a:pt x="45331" y="3941"/>
                    <a:pt x="45097" y="3897"/>
                    <a:pt x="44859" y="3897"/>
                  </a:cubicBezTo>
                  <a:cubicBezTo>
                    <a:pt x="44484" y="3897"/>
                    <a:pt x="44100" y="4007"/>
                    <a:pt x="43786" y="4218"/>
                  </a:cubicBezTo>
                  <a:cubicBezTo>
                    <a:pt x="43636" y="3873"/>
                    <a:pt x="43403" y="3565"/>
                    <a:pt x="43132" y="3331"/>
                  </a:cubicBezTo>
                  <a:cubicBezTo>
                    <a:pt x="42750" y="3069"/>
                    <a:pt x="42294" y="2935"/>
                    <a:pt x="41849" y="2935"/>
                  </a:cubicBezTo>
                  <a:cubicBezTo>
                    <a:pt x="41565" y="2935"/>
                    <a:pt x="41286" y="2989"/>
                    <a:pt x="41032" y="3098"/>
                  </a:cubicBezTo>
                  <a:cubicBezTo>
                    <a:pt x="40911" y="2235"/>
                    <a:pt x="40044" y="1623"/>
                    <a:pt x="39188" y="1623"/>
                  </a:cubicBezTo>
                  <a:cubicBezTo>
                    <a:pt x="38923" y="1623"/>
                    <a:pt x="38659" y="1682"/>
                    <a:pt x="38419" y="1810"/>
                  </a:cubicBezTo>
                  <a:cubicBezTo>
                    <a:pt x="38203" y="802"/>
                    <a:pt x="37193" y="1"/>
                    <a:pt x="36121" y="1"/>
                  </a:cubicBezTo>
                  <a:cubicBezTo>
                    <a:pt x="36032" y="1"/>
                    <a:pt x="35942" y="6"/>
                    <a:pt x="35852" y="18"/>
                  </a:cubicBezTo>
                  <a:cubicBezTo>
                    <a:pt x="34732" y="176"/>
                    <a:pt x="33836" y="1306"/>
                    <a:pt x="33873" y="2435"/>
                  </a:cubicBezTo>
                  <a:cubicBezTo>
                    <a:pt x="33521" y="1907"/>
                    <a:pt x="32881" y="1596"/>
                    <a:pt x="32236" y="1596"/>
                  </a:cubicBezTo>
                  <a:cubicBezTo>
                    <a:pt x="32026" y="1596"/>
                    <a:pt x="31816" y="1629"/>
                    <a:pt x="31614" y="1698"/>
                  </a:cubicBezTo>
                  <a:cubicBezTo>
                    <a:pt x="30840" y="1969"/>
                    <a:pt x="30252" y="2818"/>
                    <a:pt x="30298" y="3639"/>
                  </a:cubicBezTo>
                  <a:cubicBezTo>
                    <a:pt x="29998" y="3202"/>
                    <a:pt x="29452" y="2957"/>
                    <a:pt x="28911" y="2957"/>
                  </a:cubicBezTo>
                  <a:cubicBezTo>
                    <a:pt x="28678" y="2957"/>
                    <a:pt x="28446" y="3002"/>
                    <a:pt x="28235" y="3098"/>
                  </a:cubicBezTo>
                  <a:cubicBezTo>
                    <a:pt x="27843" y="3285"/>
                    <a:pt x="27535" y="3639"/>
                    <a:pt x="27377" y="4031"/>
                  </a:cubicBezTo>
                  <a:cubicBezTo>
                    <a:pt x="27265" y="3481"/>
                    <a:pt x="26835" y="3014"/>
                    <a:pt x="26285" y="2818"/>
                  </a:cubicBezTo>
                  <a:cubicBezTo>
                    <a:pt x="26130" y="2763"/>
                    <a:pt x="25966" y="2736"/>
                    <a:pt x="25799" y="2736"/>
                  </a:cubicBezTo>
                  <a:cubicBezTo>
                    <a:pt x="25264" y="2736"/>
                    <a:pt x="24708" y="3011"/>
                    <a:pt x="24381" y="3481"/>
                  </a:cubicBezTo>
                  <a:cubicBezTo>
                    <a:pt x="24418" y="2473"/>
                    <a:pt x="23643" y="1539"/>
                    <a:pt x="22672" y="1418"/>
                  </a:cubicBezTo>
                  <a:cubicBezTo>
                    <a:pt x="22588" y="1405"/>
                    <a:pt x="22503" y="1399"/>
                    <a:pt x="22418" y="1399"/>
                  </a:cubicBezTo>
                  <a:cubicBezTo>
                    <a:pt x="21531" y="1399"/>
                    <a:pt x="20668" y="2087"/>
                    <a:pt x="20498" y="2939"/>
                  </a:cubicBezTo>
                  <a:cubicBezTo>
                    <a:pt x="20297" y="2830"/>
                    <a:pt x="20076" y="2781"/>
                    <a:pt x="19853" y="2781"/>
                  </a:cubicBezTo>
                  <a:cubicBezTo>
                    <a:pt x="19121" y="2781"/>
                    <a:pt x="18369" y="3316"/>
                    <a:pt x="18276" y="4031"/>
                  </a:cubicBezTo>
                  <a:cubicBezTo>
                    <a:pt x="18052" y="3941"/>
                    <a:pt x="17815" y="3897"/>
                    <a:pt x="17579" y="3897"/>
                  </a:cubicBezTo>
                  <a:cubicBezTo>
                    <a:pt x="17207" y="3897"/>
                    <a:pt x="16839" y="4007"/>
                    <a:pt x="16531" y="4218"/>
                  </a:cubicBezTo>
                  <a:cubicBezTo>
                    <a:pt x="16372" y="3873"/>
                    <a:pt x="16139" y="3565"/>
                    <a:pt x="15831" y="3331"/>
                  </a:cubicBezTo>
                  <a:cubicBezTo>
                    <a:pt x="15471" y="3069"/>
                    <a:pt x="15028" y="2935"/>
                    <a:pt x="14586" y="2935"/>
                  </a:cubicBezTo>
                  <a:cubicBezTo>
                    <a:pt x="14305" y="2935"/>
                    <a:pt x="14025" y="2989"/>
                    <a:pt x="13768" y="3098"/>
                  </a:cubicBezTo>
                  <a:cubicBezTo>
                    <a:pt x="13647" y="2235"/>
                    <a:pt x="12758" y="1623"/>
                    <a:pt x="11912" y="1623"/>
                  </a:cubicBezTo>
                  <a:cubicBezTo>
                    <a:pt x="11651" y="1623"/>
                    <a:pt x="11393" y="1682"/>
                    <a:pt x="11164" y="1810"/>
                  </a:cubicBezTo>
                  <a:cubicBezTo>
                    <a:pt x="10948" y="802"/>
                    <a:pt x="9938" y="1"/>
                    <a:pt x="8866"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756" name="Google Shape;756;p28"/>
          <p:cNvGrpSpPr/>
          <p:nvPr/>
        </p:nvGrpSpPr>
        <p:grpSpPr>
          <a:xfrm>
            <a:off x="-75" y="3693897"/>
            <a:ext cx="9144111" cy="1087449"/>
            <a:chOff x="-75" y="3996089"/>
            <a:chExt cx="9144111" cy="818986"/>
          </a:xfrm>
        </p:grpSpPr>
        <p:sp>
          <p:nvSpPr>
            <p:cNvPr id="757" name="Google Shape;757;p28"/>
            <p:cNvSpPr/>
            <p:nvPr/>
          </p:nvSpPr>
          <p:spPr>
            <a:xfrm>
              <a:off x="-75" y="3996089"/>
              <a:ext cx="9144111" cy="818865"/>
            </a:xfrm>
            <a:custGeom>
              <a:avLst/>
              <a:gdLst/>
              <a:ahLst/>
              <a:cxnLst/>
              <a:rect l="l" t="t" r="r" b="b"/>
              <a:pathLst>
                <a:path w="116675" h="3930" extrusionOk="0">
                  <a:moveTo>
                    <a:pt x="0" y="0"/>
                  </a:moveTo>
                  <a:lnTo>
                    <a:pt x="0" y="3930"/>
                  </a:lnTo>
                  <a:lnTo>
                    <a:pt x="116675" y="3930"/>
                  </a:lnTo>
                  <a:lnTo>
                    <a:pt x="116675" y="0"/>
                  </a:ln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758" name="Google Shape;758;p28"/>
            <p:cNvGrpSpPr/>
            <p:nvPr/>
          </p:nvGrpSpPr>
          <p:grpSpPr>
            <a:xfrm>
              <a:off x="43175" y="3996198"/>
              <a:ext cx="9057943" cy="818877"/>
              <a:chOff x="31859" y="3637483"/>
              <a:chExt cx="9057943" cy="954958"/>
            </a:xfrm>
          </p:grpSpPr>
          <p:sp>
            <p:nvSpPr>
              <p:cNvPr id="759" name="Google Shape;759;p28"/>
              <p:cNvSpPr/>
              <p:nvPr/>
            </p:nvSpPr>
            <p:spPr>
              <a:xfrm>
                <a:off x="31859" y="3637483"/>
                <a:ext cx="583516" cy="954958"/>
              </a:xfrm>
              <a:custGeom>
                <a:avLst/>
                <a:gdLst/>
                <a:ahLst/>
                <a:cxnLst/>
                <a:rect l="l" t="t" r="r" b="b"/>
                <a:pathLst>
                  <a:path w="7506" h="12284" extrusionOk="0">
                    <a:moveTo>
                      <a:pt x="7393" y="0"/>
                    </a:moveTo>
                    <a:lnTo>
                      <a:pt x="1" y="12209"/>
                    </a:lnTo>
                    <a:lnTo>
                      <a:pt x="160" y="12284"/>
                    </a:lnTo>
                    <a:lnTo>
                      <a:pt x="7505" y="75"/>
                    </a:lnTo>
                    <a:lnTo>
                      <a:pt x="7393" y="0"/>
                    </a:lnTo>
                    <a:close/>
                  </a:path>
                </a:pathLst>
              </a:custGeom>
              <a:solidFill>
                <a:srgbClr val="E8D6B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760" name="Google Shape;760;p28"/>
              <p:cNvSpPr/>
              <p:nvPr/>
            </p:nvSpPr>
            <p:spPr>
              <a:xfrm>
                <a:off x="1843027" y="3637483"/>
                <a:ext cx="353484" cy="954958"/>
              </a:xfrm>
              <a:custGeom>
                <a:avLst/>
                <a:gdLst/>
                <a:ahLst/>
                <a:cxnLst/>
                <a:rect l="l" t="t" r="r" b="b"/>
                <a:pathLst>
                  <a:path w="4547" h="12284" extrusionOk="0">
                    <a:moveTo>
                      <a:pt x="4397" y="0"/>
                    </a:moveTo>
                    <a:lnTo>
                      <a:pt x="0" y="12209"/>
                    </a:lnTo>
                    <a:lnTo>
                      <a:pt x="112" y="12284"/>
                    </a:lnTo>
                    <a:lnTo>
                      <a:pt x="4546" y="75"/>
                    </a:lnTo>
                    <a:lnTo>
                      <a:pt x="4397" y="0"/>
                    </a:lnTo>
                    <a:close/>
                  </a:path>
                </a:pathLst>
              </a:custGeom>
              <a:solidFill>
                <a:srgbClr val="E8D6B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761" name="Google Shape;761;p28"/>
              <p:cNvSpPr/>
              <p:nvPr/>
            </p:nvSpPr>
            <p:spPr>
              <a:xfrm>
                <a:off x="3651240" y="3640359"/>
                <a:ext cx="127105" cy="949205"/>
              </a:xfrm>
              <a:custGeom>
                <a:avLst/>
                <a:gdLst/>
                <a:ahLst/>
                <a:cxnLst/>
                <a:rect l="l" t="t" r="r" b="b"/>
                <a:pathLst>
                  <a:path w="1635" h="12210" extrusionOk="0">
                    <a:moveTo>
                      <a:pt x="1475" y="1"/>
                    </a:moveTo>
                    <a:lnTo>
                      <a:pt x="1" y="12209"/>
                    </a:lnTo>
                    <a:lnTo>
                      <a:pt x="150" y="12209"/>
                    </a:lnTo>
                    <a:lnTo>
                      <a:pt x="1634" y="1"/>
                    </a:lnTo>
                    <a:close/>
                  </a:path>
                </a:pathLst>
              </a:custGeom>
              <a:solidFill>
                <a:srgbClr val="E8D6B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762" name="Google Shape;762;p28"/>
              <p:cNvSpPr/>
              <p:nvPr/>
            </p:nvSpPr>
            <p:spPr>
              <a:xfrm>
                <a:off x="5347043" y="3640359"/>
                <a:ext cx="124151" cy="949205"/>
              </a:xfrm>
              <a:custGeom>
                <a:avLst/>
                <a:gdLst/>
                <a:ahLst/>
                <a:cxnLst/>
                <a:rect l="l" t="t" r="r" b="b"/>
                <a:pathLst>
                  <a:path w="1597" h="12210" extrusionOk="0">
                    <a:moveTo>
                      <a:pt x="0" y="1"/>
                    </a:moveTo>
                    <a:lnTo>
                      <a:pt x="1438" y="12209"/>
                    </a:lnTo>
                    <a:lnTo>
                      <a:pt x="1596" y="12209"/>
                    </a:lnTo>
                    <a:lnTo>
                      <a:pt x="159" y="1"/>
                    </a:lnTo>
                    <a:close/>
                  </a:path>
                </a:pathLst>
              </a:custGeom>
              <a:solidFill>
                <a:srgbClr val="E8D6B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763" name="Google Shape;763;p28"/>
              <p:cNvSpPr/>
              <p:nvPr/>
            </p:nvSpPr>
            <p:spPr>
              <a:xfrm>
                <a:off x="6925226" y="3637483"/>
                <a:ext cx="357060" cy="954958"/>
              </a:xfrm>
              <a:custGeom>
                <a:avLst/>
                <a:gdLst/>
                <a:ahLst/>
                <a:cxnLst/>
                <a:rect l="l" t="t" r="r" b="b"/>
                <a:pathLst>
                  <a:path w="4593" h="12284" extrusionOk="0">
                    <a:moveTo>
                      <a:pt x="159" y="0"/>
                    </a:moveTo>
                    <a:lnTo>
                      <a:pt x="1" y="75"/>
                    </a:lnTo>
                    <a:lnTo>
                      <a:pt x="4434" y="12284"/>
                    </a:lnTo>
                    <a:lnTo>
                      <a:pt x="4593" y="12209"/>
                    </a:lnTo>
                    <a:lnTo>
                      <a:pt x="159" y="0"/>
                    </a:lnTo>
                    <a:close/>
                  </a:path>
                </a:pathLst>
              </a:custGeom>
              <a:solidFill>
                <a:srgbClr val="E8D6B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764" name="Google Shape;764;p28"/>
              <p:cNvSpPr/>
              <p:nvPr/>
            </p:nvSpPr>
            <p:spPr>
              <a:xfrm>
                <a:off x="8506364" y="3637483"/>
                <a:ext cx="583439" cy="954958"/>
              </a:xfrm>
              <a:custGeom>
                <a:avLst/>
                <a:gdLst/>
                <a:ahLst/>
                <a:cxnLst/>
                <a:rect l="l" t="t" r="r" b="b"/>
                <a:pathLst>
                  <a:path w="7505" h="12284" extrusionOk="0">
                    <a:moveTo>
                      <a:pt x="159" y="0"/>
                    </a:moveTo>
                    <a:lnTo>
                      <a:pt x="0" y="75"/>
                    </a:lnTo>
                    <a:lnTo>
                      <a:pt x="7355" y="12284"/>
                    </a:lnTo>
                    <a:lnTo>
                      <a:pt x="7505" y="12209"/>
                    </a:lnTo>
                    <a:lnTo>
                      <a:pt x="159" y="0"/>
                    </a:lnTo>
                    <a:close/>
                  </a:path>
                </a:pathLst>
              </a:custGeom>
              <a:solidFill>
                <a:srgbClr val="E8D6B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sp>
        <p:nvSpPr>
          <p:cNvPr id="765" name="Google Shape;765;p28"/>
          <p:cNvSpPr txBox="1">
            <a:spLocks noGrp="1"/>
          </p:cNvSpPr>
          <p:nvPr>
            <p:ph type="title"/>
          </p:nvPr>
        </p:nvSpPr>
        <p:spPr>
          <a:xfrm>
            <a:off x="720000" y="527900"/>
            <a:ext cx="2366100" cy="1087500"/>
          </a:xfrm>
          <a:prstGeom prst="rect">
            <a:avLst/>
          </a:prstGeom>
        </p:spPr>
        <p:txBody>
          <a:bodyPr spcFirstLastPara="1" wrap="square" lIns="14400" tIns="14400" rIns="14400" bIns="14400" anchor="t" anchorCtr="0">
            <a:noAutofit/>
          </a:bodyPr>
          <a:lstStyle>
            <a:lvl1pPr lvl="0" rtl="0">
              <a:spcBef>
                <a:spcPts val="0"/>
              </a:spcBef>
              <a:spcAft>
                <a:spcPts val="0"/>
              </a:spcAft>
              <a:buSzPts val="3500"/>
              <a:buNone/>
              <a:defRPr/>
            </a:lvl1pPr>
            <a:lvl2pPr lvl="1" rtl="0">
              <a:spcBef>
                <a:spcPts val="0"/>
              </a:spcBef>
              <a:spcAft>
                <a:spcPts val="0"/>
              </a:spcAft>
              <a:buSzPts val="3500"/>
              <a:buNone/>
              <a:defRPr/>
            </a:lvl2pPr>
            <a:lvl3pPr lvl="2" rtl="0">
              <a:spcBef>
                <a:spcPts val="0"/>
              </a:spcBef>
              <a:spcAft>
                <a:spcPts val="0"/>
              </a:spcAft>
              <a:buSzPts val="3500"/>
              <a:buNone/>
              <a:defRPr/>
            </a:lvl3pPr>
            <a:lvl4pPr lvl="3" rtl="0">
              <a:spcBef>
                <a:spcPts val="0"/>
              </a:spcBef>
              <a:spcAft>
                <a:spcPts val="0"/>
              </a:spcAft>
              <a:buSzPts val="3500"/>
              <a:buNone/>
              <a:defRPr/>
            </a:lvl4pPr>
            <a:lvl5pPr lvl="4" rtl="0">
              <a:spcBef>
                <a:spcPts val="0"/>
              </a:spcBef>
              <a:spcAft>
                <a:spcPts val="0"/>
              </a:spcAft>
              <a:buSzPts val="3500"/>
              <a:buNone/>
              <a:defRPr/>
            </a:lvl5pPr>
            <a:lvl6pPr lvl="5" rtl="0">
              <a:spcBef>
                <a:spcPts val="0"/>
              </a:spcBef>
              <a:spcAft>
                <a:spcPts val="0"/>
              </a:spcAft>
              <a:buSzPts val="3500"/>
              <a:buNone/>
              <a:defRPr/>
            </a:lvl6pPr>
            <a:lvl7pPr lvl="6" rtl="0">
              <a:spcBef>
                <a:spcPts val="0"/>
              </a:spcBef>
              <a:spcAft>
                <a:spcPts val="0"/>
              </a:spcAft>
              <a:buSzPts val="3500"/>
              <a:buNone/>
              <a:defRPr/>
            </a:lvl7pPr>
            <a:lvl8pPr lvl="7" rtl="0">
              <a:spcBef>
                <a:spcPts val="0"/>
              </a:spcBef>
              <a:spcAft>
                <a:spcPts val="0"/>
              </a:spcAft>
              <a:buSzPts val="3500"/>
              <a:buNone/>
              <a:defRPr/>
            </a:lvl8pPr>
            <a:lvl9pPr lvl="8" rtl="0">
              <a:spcBef>
                <a:spcPts val="0"/>
              </a:spcBef>
              <a:spcAft>
                <a:spcPts val="0"/>
              </a:spcAft>
              <a:buSzPts val="3500"/>
              <a:buNone/>
              <a:defRPr/>
            </a:lvl9pPr>
          </a:lstStyle>
          <a:p>
            <a:endParaRPr/>
          </a:p>
        </p:txBody>
      </p:sp>
      <p:sp>
        <p:nvSpPr>
          <p:cNvPr id="766" name="Google Shape;766;p28"/>
          <p:cNvSpPr txBox="1">
            <a:spLocks noGrp="1"/>
          </p:cNvSpPr>
          <p:nvPr>
            <p:ph type="subTitle" idx="1"/>
          </p:nvPr>
        </p:nvSpPr>
        <p:spPr>
          <a:xfrm>
            <a:off x="5556750" y="2682625"/>
            <a:ext cx="2551200" cy="475200"/>
          </a:xfrm>
          <a:prstGeom prst="rect">
            <a:avLst/>
          </a:prstGeom>
        </p:spPr>
        <p:txBody>
          <a:bodyPr spcFirstLastPara="1" wrap="square" lIns="14400" tIns="14400" rIns="14400" bIns="14400" anchor="t" anchorCtr="0">
            <a:noAutofit/>
          </a:bodyPr>
          <a:lstStyle>
            <a:lvl1pPr lvl="0" algn="ctr" rtl="0">
              <a:lnSpc>
                <a:spcPct val="100000"/>
              </a:lnSpc>
              <a:spcBef>
                <a:spcPts val="0"/>
              </a:spcBef>
              <a:spcAft>
                <a:spcPts val="0"/>
              </a:spcAft>
              <a:buSzPts val="1400"/>
              <a:buNone/>
              <a:defRPr b="0"/>
            </a:lvl1pPr>
            <a:lvl2pPr lvl="1" algn="ctr" rtl="0">
              <a:lnSpc>
                <a:spcPct val="100000"/>
              </a:lnSpc>
              <a:spcBef>
                <a:spcPts val="0"/>
              </a:spcBef>
              <a:spcAft>
                <a:spcPts val="0"/>
              </a:spcAft>
              <a:buSzPts val="1400"/>
              <a:buNone/>
              <a:defRPr/>
            </a:lvl2pPr>
            <a:lvl3pPr lvl="2" algn="ctr" rtl="0">
              <a:lnSpc>
                <a:spcPct val="100000"/>
              </a:lnSpc>
              <a:spcBef>
                <a:spcPts val="0"/>
              </a:spcBef>
              <a:spcAft>
                <a:spcPts val="0"/>
              </a:spcAft>
              <a:buSzPts val="1400"/>
              <a:buNone/>
              <a:defRPr/>
            </a:lvl3pPr>
            <a:lvl4pPr lvl="3" algn="ctr" rtl="0">
              <a:lnSpc>
                <a:spcPct val="100000"/>
              </a:lnSpc>
              <a:spcBef>
                <a:spcPts val="0"/>
              </a:spcBef>
              <a:spcAft>
                <a:spcPts val="0"/>
              </a:spcAft>
              <a:buSzPts val="1400"/>
              <a:buNone/>
              <a:defRPr/>
            </a:lvl4pPr>
            <a:lvl5pPr lvl="4" algn="ctr" rtl="0">
              <a:lnSpc>
                <a:spcPct val="100000"/>
              </a:lnSpc>
              <a:spcBef>
                <a:spcPts val="0"/>
              </a:spcBef>
              <a:spcAft>
                <a:spcPts val="0"/>
              </a:spcAft>
              <a:buSzPts val="1400"/>
              <a:buNone/>
              <a:defRPr/>
            </a:lvl5pPr>
            <a:lvl6pPr lvl="5" algn="ctr" rtl="0">
              <a:lnSpc>
                <a:spcPct val="100000"/>
              </a:lnSpc>
              <a:spcBef>
                <a:spcPts val="0"/>
              </a:spcBef>
              <a:spcAft>
                <a:spcPts val="0"/>
              </a:spcAft>
              <a:buSzPts val="1400"/>
              <a:buNone/>
              <a:defRPr/>
            </a:lvl6pPr>
            <a:lvl7pPr lvl="6" algn="ctr" rtl="0">
              <a:lnSpc>
                <a:spcPct val="100000"/>
              </a:lnSpc>
              <a:spcBef>
                <a:spcPts val="0"/>
              </a:spcBef>
              <a:spcAft>
                <a:spcPts val="0"/>
              </a:spcAft>
              <a:buSzPts val="1400"/>
              <a:buNone/>
              <a:defRPr/>
            </a:lvl7pPr>
            <a:lvl8pPr lvl="7" algn="ctr" rtl="0">
              <a:lnSpc>
                <a:spcPct val="100000"/>
              </a:lnSpc>
              <a:spcBef>
                <a:spcPts val="0"/>
              </a:spcBef>
              <a:spcAft>
                <a:spcPts val="0"/>
              </a:spcAft>
              <a:buSzPts val="1400"/>
              <a:buNone/>
              <a:defRPr/>
            </a:lvl8pPr>
            <a:lvl9pPr lvl="8" algn="ctr" rtl="0">
              <a:lnSpc>
                <a:spcPct val="100000"/>
              </a:lnSpc>
              <a:spcBef>
                <a:spcPts val="0"/>
              </a:spcBef>
              <a:spcAft>
                <a:spcPts val="0"/>
              </a:spcAft>
              <a:buSzPts val="1400"/>
              <a:buNone/>
              <a:defRPr/>
            </a:lvl9pPr>
          </a:lstStyle>
          <a:p>
            <a:endParaRPr/>
          </a:p>
        </p:txBody>
      </p:sp>
      <p:sp>
        <p:nvSpPr>
          <p:cNvPr id="767" name="Google Shape;767;p28"/>
          <p:cNvSpPr txBox="1">
            <a:spLocks noGrp="1"/>
          </p:cNvSpPr>
          <p:nvPr>
            <p:ph type="subTitle" idx="2"/>
          </p:nvPr>
        </p:nvSpPr>
        <p:spPr>
          <a:xfrm>
            <a:off x="5556150" y="1495750"/>
            <a:ext cx="2552400" cy="474900"/>
          </a:xfrm>
          <a:prstGeom prst="rect">
            <a:avLst/>
          </a:prstGeom>
        </p:spPr>
        <p:txBody>
          <a:bodyPr spcFirstLastPara="1" wrap="square" lIns="14400" tIns="14400" rIns="14400" bIns="14400" anchor="t" anchorCtr="0">
            <a:noAutofit/>
          </a:bodyPr>
          <a:lstStyle>
            <a:lvl1pPr lvl="0" algn="ctr" rtl="0">
              <a:lnSpc>
                <a:spcPct val="100000"/>
              </a:lnSpc>
              <a:spcBef>
                <a:spcPts val="0"/>
              </a:spcBef>
              <a:spcAft>
                <a:spcPts val="0"/>
              </a:spcAft>
              <a:buSzPts val="1400"/>
              <a:buNone/>
              <a:defRPr b="0"/>
            </a:lvl1pPr>
            <a:lvl2pPr lvl="1" algn="ctr" rtl="0">
              <a:lnSpc>
                <a:spcPct val="100000"/>
              </a:lnSpc>
              <a:spcBef>
                <a:spcPts val="0"/>
              </a:spcBef>
              <a:spcAft>
                <a:spcPts val="0"/>
              </a:spcAft>
              <a:buSzPts val="1400"/>
              <a:buNone/>
              <a:defRPr/>
            </a:lvl2pPr>
            <a:lvl3pPr lvl="2" algn="ctr" rtl="0">
              <a:lnSpc>
                <a:spcPct val="100000"/>
              </a:lnSpc>
              <a:spcBef>
                <a:spcPts val="0"/>
              </a:spcBef>
              <a:spcAft>
                <a:spcPts val="0"/>
              </a:spcAft>
              <a:buSzPts val="1400"/>
              <a:buNone/>
              <a:defRPr/>
            </a:lvl3pPr>
            <a:lvl4pPr lvl="3" algn="ctr" rtl="0">
              <a:lnSpc>
                <a:spcPct val="100000"/>
              </a:lnSpc>
              <a:spcBef>
                <a:spcPts val="0"/>
              </a:spcBef>
              <a:spcAft>
                <a:spcPts val="0"/>
              </a:spcAft>
              <a:buSzPts val="1400"/>
              <a:buNone/>
              <a:defRPr/>
            </a:lvl4pPr>
            <a:lvl5pPr lvl="4" algn="ctr" rtl="0">
              <a:lnSpc>
                <a:spcPct val="100000"/>
              </a:lnSpc>
              <a:spcBef>
                <a:spcPts val="0"/>
              </a:spcBef>
              <a:spcAft>
                <a:spcPts val="0"/>
              </a:spcAft>
              <a:buSzPts val="1400"/>
              <a:buNone/>
              <a:defRPr/>
            </a:lvl5pPr>
            <a:lvl6pPr lvl="5" algn="ctr" rtl="0">
              <a:lnSpc>
                <a:spcPct val="100000"/>
              </a:lnSpc>
              <a:spcBef>
                <a:spcPts val="0"/>
              </a:spcBef>
              <a:spcAft>
                <a:spcPts val="0"/>
              </a:spcAft>
              <a:buSzPts val="1400"/>
              <a:buNone/>
              <a:defRPr/>
            </a:lvl6pPr>
            <a:lvl7pPr lvl="6" algn="ctr" rtl="0">
              <a:lnSpc>
                <a:spcPct val="100000"/>
              </a:lnSpc>
              <a:spcBef>
                <a:spcPts val="0"/>
              </a:spcBef>
              <a:spcAft>
                <a:spcPts val="0"/>
              </a:spcAft>
              <a:buSzPts val="1400"/>
              <a:buNone/>
              <a:defRPr/>
            </a:lvl7pPr>
            <a:lvl8pPr lvl="7" algn="ctr" rtl="0">
              <a:lnSpc>
                <a:spcPct val="100000"/>
              </a:lnSpc>
              <a:spcBef>
                <a:spcPts val="0"/>
              </a:spcBef>
              <a:spcAft>
                <a:spcPts val="0"/>
              </a:spcAft>
              <a:buSzPts val="1400"/>
              <a:buNone/>
              <a:defRPr/>
            </a:lvl8pPr>
            <a:lvl9pPr lvl="8" algn="ctr" rtl="0">
              <a:lnSpc>
                <a:spcPct val="100000"/>
              </a:lnSpc>
              <a:spcBef>
                <a:spcPts val="0"/>
              </a:spcBef>
              <a:spcAft>
                <a:spcPts val="0"/>
              </a:spcAft>
              <a:buSzPts val="1400"/>
              <a:buNone/>
              <a:defRPr/>
            </a:lvl9pPr>
          </a:lstStyle>
          <a:p>
            <a:endParaRPr/>
          </a:p>
        </p:txBody>
      </p:sp>
    </p:spTree>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Layout>
</file>

<file path=ppt/slideLayouts/slideLayout9.xml><?xml version="1.0" encoding="utf-8"?>
<p:sldLayout xmlns:a="http://schemas.openxmlformats.org/drawingml/2006/main" xmlns:r="http://schemas.openxmlformats.org/officeDocument/2006/relationships" xmlns:p="http://schemas.openxmlformats.org/presentationml/2006/main" matchingName="Title and Three Columns">
  <p:cSld name="CUSTOM_6">
    <p:spTree>
      <p:nvGrpSpPr>
        <p:cNvPr id="1" name="Shape 768"/>
        <p:cNvGrpSpPr/>
        <p:nvPr/>
      </p:nvGrpSpPr>
      <p:grpSpPr>
        <a:xfrm>
          <a:off x="0" y="0"/>
          <a:ext cx="0" cy="0"/>
          <a:chOff x="0" y="0"/>
          <a:chExt cx="0" cy="0"/>
        </a:xfrm>
      </p:grpSpPr>
      <p:grpSp>
        <p:nvGrpSpPr>
          <p:cNvPr id="769" name="Google Shape;769;p29"/>
          <p:cNvGrpSpPr/>
          <p:nvPr/>
        </p:nvGrpSpPr>
        <p:grpSpPr>
          <a:xfrm>
            <a:off x="626323" y="276980"/>
            <a:ext cx="7890513" cy="1257515"/>
            <a:chOff x="626323" y="276980"/>
            <a:chExt cx="7890513" cy="1257515"/>
          </a:xfrm>
        </p:grpSpPr>
        <p:sp>
          <p:nvSpPr>
            <p:cNvPr id="770" name="Google Shape;770;p29"/>
            <p:cNvSpPr/>
            <p:nvPr/>
          </p:nvSpPr>
          <p:spPr>
            <a:xfrm>
              <a:off x="3351980" y="1272368"/>
              <a:ext cx="790181" cy="262127"/>
            </a:xfrm>
            <a:custGeom>
              <a:avLst/>
              <a:gdLst/>
              <a:ahLst/>
              <a:cxnLst/>
              <a:rect l="l" t="t" r="r" b="b"/>
              <a:pathLst>
                <a:path w="7039" h="2335" extrusionOk="0">
                  <a:moveTo>
                    <a:pt x="3921" y="1"/>
                  </a:moveTo>
                  <a:cubicBezTo>
                    <a:pt x="3146" y="1"/>
                    <a:pt x="2483" y="542"/>
                    <a:pt x="2287" y="1242"/>
                  </a:cubicBezTo>
                  <a:cubicBezTo>
                    <a:pt x="2101" y="1130"/>
                    <a:pt x="1867" y="1093"/>
                    <a:pt x="1587" y="1093"/>
                  </a:cubicBezTo>
                  <a:cubicBezTo>
                    <a:pt x="813" y="1093"/>
                    <a:pt x="187" y="1597"/>
                    <a:pt x="1" y="2334"/>
                  </a:cubicBezTo>
                  <a:lnTo>
                    <a:pt x="6954" y="2334"/>
                  </a:lnTo>
                  <a:cubicBezTo>
                    <a:pt x="7001" y="2176"/>
                    <a:pt x="7038" y="2064"/>
                    <a:pt x="7038" y="1942"/>
                  </a:cubicBezTo>
                  <a:cubicBezTo>
                    <a:pt x="7038" y="1280"/>
                    <a:pt x="6488" y="776"/>
                    <a:pt x="5872" y="776"/>
                  </a:cubicBezTo>
                  <a:cubicBezTo>
                    <a:pt x="5713" y="776"/>
                    <a:pt x="5517" y="813"/>
                    <a:pt x="5368" y="897"/>
                  </a:cubicBezTo>
                  <a:cubicBezTo>
                    <a:pt x="5088" y="346"/>
                    <a:pt x="4546" y="1"/>
                    <a:pt x="3921" y="1"/>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771" name="Google Shape;771;p29"/>
            <p:cNvSpPr/>
            <p:nvPr/>
          </p:nvSpPr>
          <p:spPr>
            <a:xfrm>
              <a:off x="626323" y="449082"/>
              <a:ext cx="1370768" cy="364322"/>
            </a:xfrm>
            <a:custGeom>
              <a:avLst/>
              <a:gdLst/>
              <a:ahLst/>
              <a:cxnLst/>
              <a:rect l="l" t="t" r="r" b="b"/>
              <a:pathLst>
                <a:path w="9801" h="2605" extrusionOk="0">
                  <a:moveTo>
                    <a:pt x="2100" y="0"/>
                  </a:moveTo>
                  <a:cubicBezTo>
                    <a:pt x="934" y="0"/>
                    <a:pt x="0" y="934"/>
                    <a:pt x="0" y="2100"/>
                  </a:cubicBezTo>
                  <a:cubicBezTo>
                    <a:pt x="0" y="2287"/>
                    <a:pt x="37" y="2446"/>
                    <a:pt x="84" y="2604"/>
                  </a:cubicBezTo>
                  <a:lnTo>
                    <a:pt x="9801" y="2604"/>
                  </a:lnTo>
                  <a:cubicBezTo>
                    <a:pt x="9530" y="2016"/>
                    <a:pt x="8905" y="1634"/>
                    <a:pt x="8251" y="1634"/>
                  </a:cubicBezTo>
                  <a:cubicBezTo>
                    <a:pt x="7822" y="1634"/>
                    <a:pt x="7430" y="1783"/>
                    <a:pt x="7122" y="2016"/>
                  </a:cubicBezTo>
                  <a:cubicBezTo>
                    <a:pt x="6805" y="1316"/>
                    <a:pt x="6067" y="812"/>
                    <a:pt x="5255" y="812"/>
                  </a:cubicBezTo>
                  <a:cubicBezTo>
                    <a:pt x="4788" y="812"/>
                    <a:pt x="4359" y="971"/>
                    <a:pt x="4004" y="1242"/>
                  </a:cubicBezTo>
                  <a:cubicBezTo>
                    <a:pt x="3696" y="504"/>
                    <a:pt x="2959" y="0"/>
                    <a:pt x="2100"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772" name="Google Shape;772;p29"/>
            <p:cNvSpPr/>
            <p:nvPr/>
          </p:nvSpPr>
          <p:spPr>
            <a:xfrm flipH="1">
              <a:off x="5234548" y="813407"/>
              <a:ext cx="1370768" cy="364322"/>
            </a:xfrm>
            <a:custGeom>
              <a:avLst/>
              <a:gdLst/>
              <a:ahLst/>
              <a:cxnLst/>
              <a:rect l="l" t="t" r="r" b="b"/>
              <a:pathLst>
                <a:path w="9801" h="2605" extrusionOk="0">
                  <a:moveTo>
                    <a:pt x="2100" y="0"/>
                  </a:moveTo>
                  <a:cubicBezTo>
                    <a:pt x="934" y="0"/>
                    <a:pt x="0" y="934"/>
                    <a:pt x="0" y="2100"/>
                  </a:cubicBezTo>
                  <a:cubicBezTo>
                    <a:pt x="0" y="2287"/>
                    <a:pt x="37" y="2446"/>
                    <a:pt x="84" y="2604"/>
                  </a:cubicBezTo>
                  <a:lnTo>
                    <a:pt x="9801" y="2604"/>
                  </a:lnTo>
                  <a:cubicBezTo>
                    <a:pt x="9530" y="2016"/>
                    <a:pt x="8905" y="1634"/>
                    <a:pt x="8251" y="1634"/>
                  </a:cubicBezTo>
                  <a:cubicBezTo>
                    <a:pt x="7822" y="1634"/>
                    <a:pt x="7430" y="1783"/>
                    <a:pt x="7122" y="2016"/>
                  </a:cubicBezTo>
                  <a:cubicBezTo>
                    <a:pt x="6805" y="1316"/>
                    <a:pt x="6067" y="812"/>
                    <a:pt x="5255" y="812"/>
                  </a:cubicBezTo>
                  <a:cubicBezTo>
                    <a:pt x="4788" y="812"/>
                    <a:pt x="4359" y="971"/>
                    <a:pt x="4004" y="1242"/>
                  </a:cubicBezTo>
                  <a:cubicBezTo>
                    <a:pt x="3696" y="504"/>
                    <a:pt x="2959" y="0"/>
                    <a:pt x="2100"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773" name="Google Shape;773;p29"/>
            <p:cNvSpPr/>
            <p:nvPr/>
          </p:nvSpPr>
          <p:spPr>
            <a:xfrm>
              <a:off x="7726655" y="276980"/>
              <a:ext cx="790181" cy="262127"/>
            </a:xfrm>
            <a:custGeom>
              <a:avLst/>
              <a:gdLst/>
              <a:ahLst/>
              <a:cxnLst/>
              <a:rect l="l" t="t" r="r" b="b"/>
              <a:pathLst>
                <a:path w="7039" h="2335" extrusionOk="0">
                  <a:moveTo>
                    <a:pt x="3921" y="1"/>
                  </a:moveTo>
                  <a:cubicBezTo>
                    <a:pt x="3146" y="1"/>
                    <a:pt x="2483" y="542"/>
                    <a:pt x="2287" y="1242"/>
                  </a:cubicBezTo>
                  <a:cubicBezTo>
                    <a:pt x="2101" y="1130"/>
                    <a:pt x="1867" y="1093"/>
                    <a:pt x="1587" y="1093"/>
                  </a:cubicBezTo>
                  <a:cubicBezTo>
                    <a:pt x="813" y="1093"/>
                    <a:pt x="187" y="1597"/>
                    <a:pt x="1" y="2334"/>
                  </a:cubicBezTo>
                  <a:lnTo>
                    <a:pt x="6954" y="2334"/>
                  </a:lnTo>
                  <a:cubicBezTo>
                    <a:pt x="7001" y="2176"/>
                    <a:pt x="7038" y="2064"/>
                    <a:pt x="7038" y="1942"/>
                  </a:cubicBezTo>
                  <a:cubicBezTo>
                    <a:pt x="7038" y="1280"/>
                    <a:pt x="6488" y="776"/>
                    <a:pt x="5872" y="776"/>
                  </a:cubicBezTo>
                  <a:cubicBezTo>
                    <a:pt x="5713" y="776"/>
                    <a:pt x="5517" y="813"/>
                    <a:pt x="5368" y="897"/>
                  </a:cubicBezTo>
                  <a:cubicBezTo>
                    <a:pt x="5088" y="346"/>
                    <a:pt x="4546" y="1"/>
                    <a:pt x="3921" y="1"/>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774" name="Google Shape;774;p29"/>
          <p:cNvGrpSpPr/>
          <p:nvPr/>
        </p:nvGrpSpPr>
        <p:grpSpPr>
          <a:xfrm>
            <a:off x="-188856" y="2396403"/>
            <a:ext cx="2492974" cy="2206418"/>
            <a:chOff x="888325" y="-2773877"/>
            <a:chExt cx="2887057" cy="2555204"/>
          </a:xfrm>
        </p:grpSpPr>
        <p:sp>
          <p:nvSpPr>
            <p:cNvPr id="775" name="Google Shape;775;p29"/>
            <p:cNvSpPr/>
            <p:nvPr/>
          </p:nvSpPr>
          <p:spPr>
            <a:xfrm>
              <a:off x="2173066" y="-2223127"/>
              <a:ext cx="77899" cy="163291"/>
            </a:xfrm>
            <a:custGeom>
              <a:avLst/>
              <a:gdLst/>
              <a:ahLst/>
              <a:cxnLst/>
              <a:rect l="l" t="t" r="r" b="b"/>
              <a:pathLst>
                <a:path w="2131" h="4467" extrusionOk="0">
                  <a:moveTo>
                    <a:pt x="1" y="1"/>
                  </a:moveTo>
                  <a:lnTo>
                    <a:pt x="1" y="4466"/>
                  </a:lnTo>
                  <a:lnTo>
                    <a:pt x="2130" y="4466"/>
                  </a:lnTo>
                  <a:lnTo>
                    <a:pt x="2130" y="1"/>
                  </a:lnTo>
                  <a:close/>
                </a:path>
              </a:pathLst>
            </a:custGeom>
            <a:solidFill>
              <a:srgbClr val="E0E0E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776" name="Google Shape;776;p29"/>
            <p:cNvSpPr/>
            <p:nvPr/>
          </p:nvSpPr>
          <p:spPr>
            <a:xfrm>
              <a:off x="1991749" y="-1997980"/>
              <a:ext cx="458363" cy="5703"/>
            </a:xfrm>
            <a:custGeom>
              <a:avLst/>
              <a:gdLst/>
              <a:ahLst/>
              <a:cxnLst/>
              <a:rect l="l" t="t" r="r" b="b"/>
              <a:pathLst>
                <a:path w="12539" h="156" extrusionOk="0">
                  <a:moveTo>
                    <a:pt x="6284" y="0"/>
                  </a:moveTo>
                  <a:cubicBezTo>
                    <a:pt x="2802" y="0"/>
                    <a:pt x="0" y="30"/>
                    <a:pt x="0" y="96"/>
                  </a:cubicBezTo>
                  <a:cubicBezTo>
                    <a:pt x="0" y="126"/>
                    <a:pt x="2802" y="155"/>
                    <a:pt x="6284" y="155"/>
                  </a:cubicBezTo>
                  <a:cubicBezTo>
                    <a:pt x="9737" y="155"/>
                    <a:pt x="12539" y="126"/>
                    <a:pt x="12539" y="96"/>
                  </a:cubicBezTo>
                  <a:cubicBezTo>
                    <a:pt x="12539" y="30"/>
                    <a:pt x="9737" y="0"/>
                    <a:pt x="6284" y="0"/>
                  </a:cubicBezTo>
                  <a:close/>
                </a:path>
              </a:pathLst>
            </a:custGeom>
            <a:solidFill>
              <a:srgbClr val="E0E0E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777" name="Google Shape;777;p29"/>
            <p:cNvSpPr/>
            <p:nvPr/>
          </p:nvSpPr>
          <p:spPr>
            <a:xfrm>
              <a:off x="2173066" y="-1896647"/>
              <a:ext cx="77899" cy="164607"/>
            </a:xfrm>
            <a:custGeom>
              <a:avLst/>
              <a:gdLst/>
              <a:ahLst/>
              <a:cxnLst/>
              <a:rect l="l" t="t" r="r" b="b"/>
              <a:pathLst>
                <a:path w="2131" h="4503" extrusionOk="0">
                  <a:moveTo>
                    <a:pt x="1" y="0"/>
                  </a:moveTo>
                  <a:lnTo>
                    <a:pt x="1" y="4503"/>
                  </a:lnTo>
                  <a:lnTo>
                    <a:pt x="2130" y="4503"/>
                  </a:lnTo>
                  <a:lnTo>
                    <a:pt x="2130" y="0"/>
                  </a:lnTo>
                  <a:close/>
                </a:path>
              </a:pathLst>
            </a:custGeom>
            <a:solidFill>
              <a:srgbClr val="E0E0E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778" name="Google Shape;778;p29"/>
            <p:cNvSpPr/>
            <p:nvPr/>
          </p:nvSpPr>
          <p:spPr>
            <a:xfrm>
              <a:off x="2173066" y="-1565598"/>
              <a:ext cx="77899" cy="164607"/>
            </a:xfrm>
            <a:custGeom>
              <a:avLst/>
              <a:gdLst/>
              <a:ahLst/>
              <a:cxnLst/>
              <a:rect l="l" t="t" r="r" b="b"/>
              <a:pathLst>
                <a:path w="2131" h="4503" extrusionOk="0">
                  <a:moveTo>
                    <a:pt x="1" y="1"/>
                  </a:moveTo>
                  <a:lnTo>
                    <a:pt x="1" y="4503"/>
                  </a:lnTo>
                  <a:lnTo>
                    <a:pt x="2130" y="4503"/>
                  </a:lnTo>
                  <a:lnTo>
                    <a:pt x="2130" y="1"/>
                  </a:lnTo>
                  <a:close/>
                </a:path>
              </a:pathLst>
            </a:custGeom>
            <a:solidFill>
              <a:srgbClr val="E0E0E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779" name="Google Shape;779;p29"/>
            <p:cNvSpPr/>
            <p:nvPr/>
          </p:nvSpPr>
          <p:spPr>
            <a:xfrm>
              <a:off x="1991749" y="-1671244"/>
              <a:ext cx="458363" cy="6763"/>
            </a:xfrm>
            <a:custGeom>
              <a:avLst/>
              <a:gdLst/>
              <a:ahLst/>
              <a:cxnLst/>
              <a:rect l="l" t="t" r="r" b="b"/>
              <a:pathLst>
                <a:path w="12539" h="185" extrusionOk="0">
                  <a:moveTo>
                    <a:pt x="6284" y="0"/>
                  </a:moveTo>
                  <a:cubicBezTo>
                    <a:pt x="2802" y="0"/>
                    <a:pt x="0" y="30"/>
                    <a:pt x="0" y="89"/>
                  </a:cubicBezTo>
                  <a:cubicBezTo>
                    <a:pt x="0" y="118"/>
                    <a:pt x="2802" y="185"/>
                    <a:pt x="6284" y="185"/>
                  </a:cubicBezTo>
                  <a:cubicBezTo>
                    <a:pt x="9737" y="185"/>
                    <a:pt x="12539" y="118"/>
                    <a:pt x="12539" y="89"/>
                  </a:cubicBezTo>
                  <a:cubicBezTo>
                    <a:pt x="12539" y="30"/>
                    <a:pt x="9737" y="0"/>
                    <a:pt x="6284" y="0"/>
                  </a:cubicBezTo>
                  <a:close/>
                </a:path>
              </a:pathLst>
            </a:custGeom>
            <a:solidFill>
              <a:srgbClr val="E0E0E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780" name="Google Shape;780;p29"/>
            <p:cNvSpPr/>
            <p:nvPr/>
          </p:nvSpPr>
          <p:spPr>
            <a:xfrm>
              <a:off x="1529062" y="-2327969"/>
              <a:ext cx="458400" cy="5703"/>
            </a:xfrm>
            <a:custGeom>
              <a:avLst/>
              <a:gdLst/>
              <a:ahLst/>
              <a:cxnLst/>
              <a:rect l="l" t="t" r="r" b="b"/>
              <a:pathLst>
                <a:path w="12540" h="156" extrusionOk="0">
                  <a:moveTo>
                    <a:pt x="6285" y="1"/>
                  </a:moveTo>
                  <a:cubicBezTo>
                    <a:pt x="2803" y="1"/>
                    <a:pt x="1" y="37"/>
                    <a:pt x="1" y="67"/>
                  </a:cubicBezTo>
                  <a:cubicBezTo>
                    <a:pt x="1" y="126"/>
                    <a:pt x="2803" y="156"/>
                    <a:pt x="6285" y="156"/>
                  </a:cubicBezTo>
                  <a:cubicBezTo>
                    <a:pt x="9730" y="156"/>
                    <a:pt x="12539" y="126"/>
                    <a:pt x="12539" y="67"/>
                  </a:cubicBezTo>
                  <a:cubicBezTo>
                    <a:pt x="12539" y="37"/>
                    <a:pt x="9730" y="1"/>
                    <a:pt x="6285" y="1"/>
                  </a:cubicBezTo>
                  <a:close/>
                </a:path>
              </a:pathLst>
            </a:custGeom>
            <a:solidFill>
              <a:srgbClr val="E0E0E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781" name="Google Shape;781;p29"/>
            <p:cNvSpPr/>
            <p:nvPr/>
          </p:nvSpPr>
          <p:spPr>
            <a:xfrm>
              <a:off x="1710416" y="-2223127"/>
              <a:ext cx="77606" cy="163291"/>
            </a:xfrm>
            <a:custGeom>
              <a:avLst/>
              <a:gdLst/>
              <a:ahLst/>
              <a:cxnLst/>
              <a:rect l="l" t="t" r="r" b="b"/>
              <a:pathLst>
                <a:path w="2123" h="4467" extrusionOk="0">
                  <a:moveTo>
                    <a:pt x="0" y="1"/>
                  </a:moveTo>
                  <a:lnTo>
                    <a:pt x="0" y="4466"/>
                  </a:lnTo>
                  <a:lnTo>
                    <a:pt x="2122" y="4466"/>
                  </a:lnTo>
                  <a:lnTo>
                    <a:pt x="2122" y="1"/>
                  </a:lnTo>
                  <a:close/>
                </a:path>
              </a:pathLst>
            </a:custGeom>
            <a:solidFill>
              <a:srgbClr val="FAFAF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782" name="Google Shape;782;p29"/>
            <p:cNvSpPr/>
            <p:nvPr/>
          </p:nvSpPr>
          <p:spPr>
            <a:xfrm>
              <a:off x="1529062" y="-1997980"/>
              <a:ext cx="458400" cy="5703"/>
            </a:xfrm>
            <a:custGeom>
              <a:avLst/>
              <a:gdLst/>
              <a:ahLst/>
              <a:cxnLst/>
              <a:rect l="l" t="t" r="r" b="b"/>
              <a:pathLst>
                <a:path w="12540" h="156" extrusionOk="0">
                  <a:moveTo>
                    <a:pt x="6285" y="0"/>
                  </a:moveTo>
                  <a:cubicBezTo>
                    <a:pt x="2803" y="0"/>
                    <a:pt x="1" y="30"/>
                    <a:pt x="1" y="96"/>
                  </a:cubicBezTo>
                  <a:cubicBezTo>
                    <a:pt x="1" y="126"/>
                    <a:pt x="2803" y="155"/>
                    <a:pt x="6285" y="155"/>
                  </a:cubicBezTo>
                  <a:cubicBezTo>
                    <a:pt x="9730" y="155"/>
                    <a:pt x="12539" y="126"/>
                    <a:pt x="12539" y="96"/>
                  </a:cubicBezTo>
                  <a:cubicBezTo>
                    <a:pt x="12539" y="30"/>
                    <a:pt x="9730" y="0"/>
                    <a:pt x="6285" y="0"/>
                  </a:cubicBezTo>
                  <a:close/>
                </a:path>
              </a:pathLst>
            </a:custGeom>
            <a:solidFill>
              <a:srgbClr val="E0E0E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783" name="Google Shape;783;p29"/>
            <p:cNvSpPr/>
            <p:nvPr/>
          </p:nvSpPr>
          <p:spPr>
            <a:xfrm>
              <a:off x="1710416" y="-1893138"/>
              <a:ext cx="77606" cy="164351"/>
            </a:xfrm>
            <a:custGeom>
              <a:avLst/>
              <a:gdLst/>
              <a:ahLst/>
              <a:cxnLst/>
              <a:rect l="l" t="t" r="r" b="b"/>
              <a:pathLst>
                <a:path w="2123" h="4496" extrusionOk="0">
                  <a:moveTo>
                    <a:pt x="0" y="1"/>
                  </a:moveTo>
                  <a:lnTo>
                    <a:pt x="0" y="4495"/>
                  </a:lnTo>
                  <a:lnTo>
                    <a:pt x="2122" y="4495"/>
                  </a:lnTo>
                  <a:lnTo>
                    <a:pt x="2122" y="1"/>
                  </a:lnTo>
                  <a:close/>
                </a:path>
              </a:pathLst>
            </a:custGeom>
            <a:solidFill>
              <a:srgbClr val="FAFAF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784" name="Google Shape;784;p29"/>
            <p:cNvSpPr/>
            <p:nvPr/>
          </p:nvSpPr>
          <p:spPr>
            <a:xfrm>
              <a:off x="1529062" y="-1668027"/>
              <a:ext cx="458400" cy="6799"/>
            </a:xfrm>
            <a:custGeom>
              <a:avLst/>
              <a:gdLst/>
              <a:ahLst/>
              <a:cxnLst/>
              <a:rect l="l" t="t" r="r" b="b"/>
              <a:pathLst>
                <a:path w="12540" h="186" extrusionOk="0">
                  <a:moveTo>
                    <a:pt x="6285" y="1"/>
                  </a:moveTo>
                  <a:cubicBezTo>
                    <a:pt x="2803" y="1"/>
                    <a:pt x="1" y="30"/>
                    <a:pt x="1" y="97"/>
                  </a:cubicBezTo>
                  <a:cubicBezTo>
                    <a:pt x="1" y="127"/>
                    <a:pt x="2803" y="186"/>
                    <a:pt x="6285" y="186"/>
                  </a:cubicBezTo>
                  <a:cubicBezTo>
                    <a:pt x="9730" y="186"/>
                    <a:pt x="12539" y="127"/>
                    <a:pt x="12539" y="97"/>
                  </a:cubicBezTo>
                  <a:cubicBezTo>
                    <a:pt x="12539" y="30"/>
                    <a:pt x="9730" y="1"/>
                    <a:pt x="6285" y="1"/>
                  </a:cubicBezTo>
                  <a:close/>
                </a:path>
              </a:pathLst>
            </a:custGeom>
            <a:solidFill>
              <a:srgbClr val="E0E0E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785" name="Google Shape;785;p29"/>
            <p:cNvSpPr/>
            <p:nvPr/>
          </p:nvSpPr>
          <p:spPr>
            <a:xfrm>
              <a:off x="1710416" y="-1563149"/>
              <a:ext cx="77606" cy="164351"/>
            </a:xfrm>
            <a:custGeom>
              <a:avLst/>
              <a:gdLst/>
              <a:ahLst/>
              <a:cxnLst/>
              <a:rect l="l" t="t" r="r" b="b"/>
              <a:pathLst>
                <a:path w="2123" h="4496" extrusionOk="0">
                  <a:moveTo>
                    <a:pt x="0" y="0"/>
                  </a:moveTo>
                  <a:lnTo>
                    <a:pt x="0" y="4495"/>
                  </a:lnTo>
                  <a:lnTo>
                    <a:pt x="2122" y="4495"/>
                  </a:lnTo>
                  <a:lnTo>
                    <a:pt x="2122" y="0"/>
                  </a:lnTo>
                  <a:close/>
                </a:path>
              </a:pathLst>
            </a:custGeom>
            <a:solidFill>
              <a:srgbClr val="FAFAF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786" name="Google Shape;786;p29"/>
            <p:cNvSpPr/>
            <p:nvPr/>
          </p:nvSpPr>
          <p:spPr>
            <a:xfrm>
              <a:off x="2335225" y="-1986650"/>
              <a:ext cx="1339924" cy="1767959"/>
            </a:xfrm>
            <a:custGeom>
              <a:avLst/>
              <a:gdLst/>
              <a:ahLst/>
              <a:cxnLst/>
              <a:rect l="l" t="t" r="r" b="b"/>
              <a:pathLst>
                <a:path w="36655" h="48328" extrusionOk="0">
                  <a:moveTo>
                    <a:pt x="1" y="1"/>
                  </a:moveTo>
                  <a:lnTo>
                    <a:pt x="1" y="48328"/>
                  </a:lnTo>
                  <a:lnTo>
                    <a:pt x="36654" y="48328"/>
                  </a:lnTo>
                  <a:lnTo>
                    <a:pt x="36654" y="1"/>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787" name="Google Shape;787;p29"/>
            <p:cNvGrpSpPr/>
            <p:nvPr/>
          </p:nvGrpSpPr>
          <p:grpSpPr>
            <a:xfrm>
              <a:off x="2615756" y="-1748012"/>
              <a:ext cx="945915" cy="1439122"/>
              <a:chOff x="2615756" y="-1748012"/>
              <a:chExt cx="945915" cy="1439122"/>
            </a:xfrm>
          </p:grpSpPr>
          <p:sp>
            <p:nvSpPr>
              <p:cNvPr id="788" name="Google Shape;788;p29"/>
              <p:cNvSpPr/>
              <p:nvPr/>
            </p:nvSpPr>
            <p:spPr>
              <a:xfrm>
                <a:off x="2615756" y="-1748012"/>
                <a:ext cx="120303" cy="292988"/>
              </a:xfrm>
              <a:custGeom>
                <a:avLst/>
                <a:gdLst/>
                <a:ahLst/>
                <a:cxnLst/>
                <a:rect l="l" t="t" r="r" b="b"/>
                <a:pathLst>
                  <a:path w="3291" h="8015" extrusionOk="0">
                    <a:moveTo>
                      <a:pt x="0" y="1"/>
                    </a:moveTo>
                    <a:lnTo>
                      <a:pt x="0" y="8014"/>
                    </a:lnTo>
                    <a:lnTo>
                      <a:pt x="3290" y="8014"/>
                    </a:lnTo>
                    <a:lnTo>
                      <a:pt x="3290" y="1"/>
                    </a:lnTo>
                    <a:close/>
                  </a:path>
                </a:pathLst>
              </a:custGeom>
              <a:solidFill>
                <a:schemeClr val="accent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789" name="Google Shape;789;p29"/>
              <p:cNvSpPr/>
              <p:nvPr/>
            </p:nvSpPr>
            <p:spPr>
              <a:xfrm>
                <a:off x="2615756" y="-601622"/>
                <a:ext cx="120303" cy="292732"/>
              </a:xfrm>
              <a:custGeom>
                <a:avLst/>
                <a:gdLst/>
                <a:ahLst/>
                <a:cxnLst/>
                <a:rect l="l" t="t" r="r" b="b"/>
                <a:pathLst>
                  <a:path w="3291" h="8008" extrusionOk="0">
                    <a:moveTo>
                      <a:pt x="0" y="1"/>
                    </a:moveTo>
                    <a:lnTo>
                      <a:pt x="0" y="8007"/>
                    </a:lnTo>
                    <a:lnTo>
                      <a:pt x="3290" y="8007"/>
                    </a:lnTo>
                    <a:lnTo>
                      <a:pt x="3290" y="1"/>
                    </a:lnTo>
                    <a:close/>
                  </a:path>
                </a:pathLst>
              </a:custGeom>
              <a:solidFill>
                <a:schemeClr val="accent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790" name="Google Shape;790;p29"/>
              <p:cNvSpPr/>
              <p:nvPr/>
            </p:nvSpPr>
            <p:spPr>
              <a:xfrm>
                <a:off x="2615756" y="-1170211"/>
                <a:ext cx="120303" cy="292696"/>
              </a:xfrm>
              <a:custGeom>
                <a:avLst/>
                <a:gdLst/>
                <a:ahLst/>
                <a:cxnLst/>
                <a:rect l="l" t="t" r="r" b="b"/>
                <a:pathLst>
                  <a:path w="3291" h="8007" extrusionOk="0">
                    <a:moveTo>
                      <a:pt x="0" y="0"/>
                    </a:moveTo>
                    <a:lnTo>
                      <a:pt x="0" y="8007"/>
                    </a:lnTo>
                    <a:lnTo>
                      <a:pt x="3290" y="8007"/>
                    </a:lnTo>
                    <a:lnTo>
                      <a:pt x="3290" y="0"/>
                    </a:lnTo>
                    <a:close/>
                  </a:path>
                </a:pathLst>
              </a:custGeom>
              <a:solidFill>
                <a:schemeClr val="accent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791" name="Google Shape;791;p29"/>
              <p:cNvSpPr/>
              <p:nvPr/>
            </p:nvSpPr>
            <p:spPr>
              <a:xfrm>
                <a:off x="3179775" y="-1748012"/>
                <a:ext cx="120558" cy="292988"/>
              </a:xfrm>
              <a:custGeom>
                <a:avLst/>
                <a:gdLst/>
                <a:ahLst/>
                <a:cxnLst/>
                <a:rect l="l" t="t" r="r" b="b"/>
                <a:pathLst>
                  <a:path w="3298" h="8015" extrusionOk="0">
                    <a:moveTo>
                      <a:pt x="0" y="1"/>
                    </a:moveTo>
                    <a:lnTo>
                      <a:pt x="0" y="8014"/>
                    </a:lnTo>
                    <a:lnTo>
                      <a:pt x="3297" y="8014"/>
                    </a:lnTo>
                    <a:lnTo>
                      <a:pt x="3297" y="1"/>
                    </a:lnTo>
                    <a:close/>
                  </a:path>
                </a:pathLst>
              </a:custGeom>
              <a:solidFill>
                <a:schemeClr val="accent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792" name="Google Shape;792;p29"/>
              <p:cNvSpPr/>
              <p:nvPr/>
            </p:nvSpPr>
            <p:spPr>
              <a:xfrm>
                <a:off x="3441113" y="-1748012"/>
                <a:ext cx="120558" cy="292988"/>
              </a:xfrm>
              <a:custGeom>
                <a:avLst/>
                <a:gdLst/>
                <a:ahLst/>
                <a:cxnLst/>
                <a:rect l="l" t="t" r="r" b="b"/>
                <a:pathLst>
                  <a:path w="3298" h="8015" extrusionOk="0">
                    <a:moveTo>
                      <a:pt x="0" y="1"/>
                    </a:moveTo>
                    <a:lnTo>
                      <a:pt x="0" y="8014"/>
                    </a:lnTo>
                    <a:lnTo>
                      <a:pt x="3297" y="8014"/>
                    </a:lnTo>
                    <a:lnTo>
                      <a:pt x="3297" y="1"/>
                    </a:lnTo>
                    <a:close/>
                  </a:path>
                </a:pathLst>
              </a:custGeom>
              <a:solidFill>
                <a:schemeClr val="accent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793" name="Google Shape;793;p29"/>
              <p:cNvSpPr/>
              <p:nvPr/>
            </p:nvSpPr>
            <p:spPr>
              <a:xfrm>
                <a:off x="3179775" y="-1191559"/>
                <a:ext cx="120558" cy="291636"/>
              </a:xfrm>
              <a:custGeom>
                <a:avLst/>
                <a:gdLst/>
                <a:ahLst/>
                <a:cxnLst/>
                <a:rect l="l" t="t" r="r" b="b"/>
                <a:pathLst>
                  <a:path w="3298" h="7978" extrusionOk="0">
                    <a:moveTo>
                      <a:pt x="0" y="0"/>
                    </a:moveTo>
                    <a:lnTo>
                      <a:pt x="0" y="7977"/>
                    </a:lnTo>
                    <a:lnTo>
                      <a:pt x="3297" y="7977"/>
                    </a:lnTo>
                    <a:lnTo>
                      <a:pt x="3297" y="0"/>
                    </a:lnTo>
                    <a:close/>
                  </a:path>
                </a:pathLst>
              </a:custGeom>
              <a:solidFill>
                <a:schemeClr val="accent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794" name="Google Shape;794;p29"/>
              <p:cNvSpPr/>
              <p:nvPr/>
            </p:nvSpPr>
            <p:spPr>
              <a:xfrm>
                <a:off x="3441113" y="-1191559"/>
                <a:ext cx="120558" cy="291636"/>
              </a:xfrm>
              <a:custGeom>
                <a:avLst/>
                <a:gdLst/>
                <a:ahLst/>
                <a:cxnLst/>
                <a:rect l="l" t="t" r="r" b="b"/>
                <a:pathLst>
                  <a:path w="3298" h="7978" extrusionOk="0">
                    <a:moveTo>
                      <a:pt x="0" y="0"/>
                    </a:moveTo>
                    <a:lnTo>
                      <a:pt x="0" y="7977"/>
                    </a:lnTo>
                    <a:lnTo>
                      <a:pt x="3297" y="7977"/>
                    </a:lnTo>
                    <a:lnTo>
                      <a:pt x="3297" y="0"/>
                    </a:lnTo>
                    <a:close/>
                  </a:path>
                </a:pathLst>
              </a:custGeom>
              <a:solidFill>
                <a:schemeClr val="accent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795" name="Google Shape;795;p29"/>
              <p:cNvSpPr/>
              <p:nvPr/>
            </p:nvSpPr>
            <p:spPr>
              <a:xfrm>
                <a:off x="3179775" y="-636459"/>
                <a:ext cx="120558" cy="292696"/>
              </a:xfrm>
              <a:custGeom>
                <a:avLst/>
                <a:gdLst/>
                <a:ahLst/>
                <a:cxnLst/>
                <a:rect l="l" t="t" r="r" b="b"/>
                <a:pathLst>
                  <a:path w="3298" h="8007" extrusionOk="0">
                    <a:moveTo>
                      <a:pt x="0" y="0"/>
                    </a:moveTo>
                    <a:lnTo>
                      <a:pt x="0" y="8007"/>
                    </a:lnTo>
                    <a:lnTo>
                      <a:pt x="3297" y="8007"/>
                    </a:lnTo>
                    <a:lnTo>
                      <a:pt x="3297" y="0"/>
                    </a:lnTo>
                    <a:close/>
                  </a:path>
                </a:pathLst>
              </a:custGeom>
              <a:solidFill>
                <a:schemeClr val="accent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796" name="Google Shape;796;p29"/>
              <p:cNvSpPr/>
              <p:nvPr/>
            </p:nvSpPr>
            <p:spPr>
              <a:xfrm>
                <a:off x="3441113" y="-636459"/>
                <a:ext cx="120558" cy="292696"/>
              </a:xfrm>
              <a:custGeom>
                <a:avLst/>
                <a:gdLst/>
                <a:ahLst/>
                <a:cxnLst/>
                <a:rect l="l" t="t" r="r" b="b"/>
                <a:pathLst>
                  <a:path w="3298" h="8007" extrusionOk="0">
                    <a:moveTo>
                      <a:pt x="0" y="0"/>
                    </a:moveTo>
                    <a:lnTo>
                      <a:pt x="0" y="8007"/>
                    </a:lnTo>
                    <a:lnTo>
                      <a:pt x="3297" y="8007"/>
                    </a:lnTo>
                    <a:lnTo>
                      <a:pt x="3297" y="0"/>
                    </a:lnTo>
                    <a:close/>
                  </a:path>
                </a:pathLst>
              </a:custGeom>
              <a:solidFill>
                <a:schemeClr val="accent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797" name="Google Shape;797;p29"/>
            <p:cNvSpPr/>
            <p:nvPr/>
          </p:nvSpPr>
          <p:spPr>
            <a:xfrm>
              <a:off x="2233895" y="-2048537"/>
              <a:ext cx="1541488" cy="64081"/>
            </a:xfrm>
            <a:custGeom>
              <a:avLst/>
              <a:gdLst/>
              <a:ahLst/>
              <a:cxnLst/>
              <a:rect l="l" t="t" r="r" b="b"/>
              <a:pathLst>
                <a:path w="42169" h="1753" extrusionOk="0">
                  <a:moveTo>
                    <a:pt x="0" y="1"/>
                  </a:moveTo>
                  <a:lnTo>
                    <a:pt x="0" y="1753"/>
                  </a:lnTo>
                  <a:lnTo>
                    <a:pt x="42169" y="1753"/>
                  </a:lnTo>
                  <a:lnTo>
                    <a:pt x="42169" y="1"/>
                  </a:lnTo>
                  <a:close/>
                </a:path>
              </a:pathLst>
            </a:cu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798" name="Google Shape;798;p29"/>
            <p:cNvSpPr/>
            <p:nvPr/>
          </p:nvSpPr>
          <p:spPr>
            <a:xfrm>
              <a:off x="1001014" y="-2353631"/>
              <a:ext cx="1355569" cy="2134958"/>
            </a:xfrm>
            <a:custGeom>
              <a:avLst/>
              <a:gdLst/>
              <a:ahLst/>
              <a:cxnLst/>
              <a:rect l="l" t="t" r="r" b="b"/>
              <a:pathLst>
                <a:path w="37083" h="58404" extrusionOk="0">
                  <a:moveTo>
                    <a:pt x="0" y="0"/>
                  </a:moveTo>
                  <a:lnTo>
                    <a:pt x="148" y="58404"/>
                  </a:lnTo>
                  <a:lnTo>
                    <a:pt x="37083" y="58404"/>
                  </a:lnTo>
                  <a:lnTo>
                    <a:pt x="36927" y="0"/>
                  </a:lnTo>
                  <a:close/>
                </a:path>
              </a:pathLst>
            </a:custGeom>
            <a:solidFill>
              <a:schemeClr val="lt1"/>
            </a:solidFill>
            <a:ln w="9525" cap="flat" cmpd="sng">
              <a:solidFill>
                <a:schemeClr val="l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799" name="Google Shape;799;p29"/>
            <p:cNvSpPr/>
            <p:nvPr/>
          </p:nvSpPr>
          <p:spPr>
            <a:xfrm>
              <a:off x="1266666" y="-2773877"/>
              <a:ext cx="476458" cy="420273"/>
            </a:xfrm>
            <a:custGeom>
              <a:avLst/>
              <a:gdLst/>
              <a:ahLst/>
              <a:cxnLst/>
              <a:rect l="l" t="t" r="r" b="b"/>
              <a:pathLst>
                <a:path w="13034" h="11497" extrusionOk="0">
                  <a:moveTo>
                    <a:pt x="0" y="0"/>
                  </a:moveTo>
                  <a:lnTo>
                    <a:pt x="0" y="11496"/>
                  </a:lnTo>
                  <a:lnTo>
                    <a:pt x="13034" y="11496"/>
                  </a:lnTo>
                  <a:lnTo>
                    <a:pt x="13034" y="0"/>
                  </a:lnTo>
                  <a:close/>
                </a:path>
              </a:pathLst>
            </a:cu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00" name="Google Shape;800;p29"/>
            <p:cNvSpPr/>
            <p:nvPr/>
          </p:nvSpPr>
          <p:spPr>
            <a:xfrm>
              <a:off x="888325" y="-2408167"/>
              <a:ext cx="1502045" cy="54562"/>
            </a:xfrm>
            <a:custGeom>
              <a:avLst/>
              <a:gdLst/>
              <a:ahLst/>
              <a:cxnLst/>
              <a:rect l="l" t="t" r="r" b="b"/>
              <a:pathLst>
                <a:path w="41090" h="681" extrusionOk="0">
                  <a:moveTo>
                    <a:pt x="0" y="0"/>
                  </a:moveTo>
                  <a:lnTo>
                    <a:pt x="0" y="680"/>
                  </a:lnTo>
                  <a:lnTo>
                    <a:pt x="41090" y="680"/>
                  </a:lnTo>
                  <a:lnTo>
                    <a:pt x="41090" y="0"/>
                  </a:lnTo>
                  <a:close/>
                </a:path>
              </a:pathLst>
            </a:cu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801" name="Google Shape;801;p29"/>
            <p:cNvGrpSpPr/>
            <p:nvPr/>
          </p:nvGrpSpPr>
          <p:grpSpPr>
            <a:xfrm>
              <a:off x="1266665" y="-2170158"/>
              <a:ext cx="796183" cy="1705871"/>
              <a:chOff x="1266665" y="-2170158"/>
              <a:chExt cx="796183" cy="1705871"/>
            </a:xfrm>
          </p:grpSpPr>
          <p:sp>
            <p:nvSpPr>
              <p:cNvPr id="802" name="Google Shape;802;p29"/>
              <p:cNvSpPr/>
              <p:nvPr/>
            </p:nvSpPr>
            <p:spPr>
              <a:xfrm>
                <a:off x="1266665" y="-2170158"/>
                <a:ext cx="114892" cy="240824"/>
              </a:xfrm>
              <a:custGeom>
                <a:avLst/>
                <a:gdLst/>
                <a:ahLst/>
                <a:cxnLst/>
                <a:rect l="l" t="t" r="r" b="b"/>
                <a:pathLst>
                  <a:path w="3143" h="6588" extrusionOk="0">
                    <a:moveTo>
                      <a:pt x="0" y="1"/>
                    </a:moveTo>
                    <a:lnTo>
                      <a:pt x="0" y="6588"/>
                    </a:lnTo>
                    <a:lnTo>
                      <a:pt x="3142" y="6588"/>
                    </a:lnTo>
                    <a:lnTo>
                      <a:pt x="3142" y="1"/>
                    </a:lnTo>
                    <a:close/>
                  </a:path>
                </a:pathLst>
              </a:custGeom>
              <a:solidFill>
                <a:schemeClr val="accent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03" name="Google Shape;803;p29"/>
              <p:cNvSpPr/>
              <p:nvPr/>
            </p:nvSpPr>
            <p:spPr>
              <a:xfrm>
                <a:off x="1947955" y="-2170158"/>
                <a:ext cx="114892" cy="240824"/>
              </a:xfrm>
              <a:custGeom>
                <a:avLst/>
                <a:gdLst/>
                <a:ahLst/>
                <a:cxnLst/>
                <a:rect l="l" t="t" r="r" b="b"/>
                <a:pathLst>
                  <a:path w="3143" h="6588" extrusionOk="0">
                    <a:moveTo>
                      <a:pt x="1" y="1"/>
                    </a:moveTo>
                    <a:lnTo>
                      <a:pt x="1" y="6588"/>
                    </a:lnTo>
                    <a:lnTo>
                      <a:pt x="3143" y="6588"/>
                    </a:lnTo>
                    <a:lnTo>
                      <a:pt x="3143" y="1"/>
                    </a:lnTo>
                    <a:close/>
                  </a:path>
                </a:pathLst>
              </a:custGeom>
              <a:solidFill>
                <a:schemeClr val="accent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04" name="Google Shape;804;p29"/>
              <p:cNvSpPr/>
              <p:nvPr/>
            </p:nvSpPr>
            <p:spPr>
              <a:xfrm>
                <a:off x="1947955" y="-1691533"/>
                <a:ext cx="114892" cy="240824"/>
              </a:xfrm>
              <a:custGeom>
                <a:avLst/>
                <a:gdLst/>
                <a:ahLst/>
                <a:cxnLst/>
                <a:rect l="l" t="t" r="r" b="b"/>
                <a:pathLst>
                  <a:path w="3143" h="6588" extrusionOk="0">
                    <a:moveTo>
                      <a:pt x="1" y="1"/>
                    </a:moveTo>
                    <a:lnTo>
                      <a:pt x="1" y="6588"/>
                    </a:lnTo>
                    <a:lnTo>
                      <a:pt x="3143" y="6588"/>
                    </a:lnTo>
                    <a:lnTo>
                      <a:pt x="3143" y="1"/>
                    </a:lnTo>
                    <a:close/>
                  </a:path>
                </a:pathLst>
              </a:custGeom>
              <a:solidFill>
                <a:schemeClr val="accent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05" name="Google Shape;805;p29"/>
              <p:cNvSpPr/>
              <p:nvPr/>
            </p:nvSpPr>
            <p:spPr>
              <a:xfrm>
                <a:off x="1947955" y="-1198322"/>
                <a:ext cx="114892" cy="240824"/>
              </a:xfrm>
              <a:custGeom>
                <a:avLst/>
                <a:gdLst/>
                <a:ahLst/>
                <a:cxnLst/>
                <a:rect l="l" t="t" r="r" b="b"/>
                <a:pathLst>
                  <a:path w="3143" h="6588" extrusionOk="0">
                    <a:moveTo>
                      <a:pt x="1" y="1"/>
                    </a:moveTo>
                    <a:lnTo>
                      <a:pt x="1" y="6588"/>
                    </a:lnTo>
                    <a:lnTo>
                      <a:pt x="3143" y="6588"/>
                    </a:lnTo>
                    <a:lnTo>
                      <a:pt x="3143" y="1"/>
                    </a:lnTo>
                    <a:close/>
                  </a:path>
                </a:pathLst>
              </a:custGeom>
              <a:solidFill>
                <a:schemeClr val="accent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06" name="Google Shape;806;p29"/>
              <p:cNvSpPr/>
              <p:nvPr/>
            </p:nvSpPr>
            <p:spPr>
              <a:xfrm>
                <a:off x="1947955" y="-706464"/>
                <a:ext cx="114892" cy="242177"/>
              </a:xfrm>
              <a:custGeom>
                <a:avLst/>
                <a:gdLst/>
                <a:ahLst/>
                <a:cxnLst/>
                <a:rect l="l" t="t" r="r" b="b"/>
                <a:pathLst>
                  <a:path w="3143" h="6625" extrusionOk="0">
                    <a:moveTo>
                      <a:pt x="1" y="1"/>
                    </a:moveTo>
                    <a:lnTo>
                      <a:pt x="1" y="6625"/>
                    </a:lnTo>
                    <a:lnTo>
                      <a:pt x="3143" y="6625"/>
                    </a:lnTo>
                    <a:lnTo>
                      <a:pt x="3143" y="1"/>
                    </a:lnTo>
                    <a:close/>
                  </a:path>
                </a:pathLst>
              </a:custGeom>
              <a:solidFill>
                <a:schemeClr val="accent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07" name="Google Shape;807;p29"/>
              <p:cNvSpPr/>
              <p:nvPr/>
            </p:nvSpPr>
            <p:spPr>
              <a:xfrm>
                <a:off x="1266665" y="-1684770"/>
                <a:ext cx="114892" cy="240824"/>
              </a:xfrm>
              <a:custGeom>
                <a:avLst/>
                <a:gdLst/>
                <a:ahLst/>
                <a:cxnLst/>
                <a:rect l="l" t="t" r="r" b="b"/>
                <a:pathLst>
                  <a:path w="3143" h="6588" extrusionOk="0">
                    <a:moveTo>
                      <a:pt x="0" y="0"/>
                    </a:moveTo>
                    <a:lnTo>
                      <a:pt x="0" y="6588"/>
                    </a:lnTo>
                    <a:lnTo>
                      <a:pt x="3142" y="6588"/>
                    </a:lnTo>
                    <a:lnTo>
                      <a:pt x="3142" y="0"/>
                    </a:lnTo>
                    <a:close/>
                  </a:path>
                </a:pathLst>
              </a:custGeom>
              <a:solidFill>
                <a:schemeClr val="accent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08" name="Google Shape;808;p29"/>
              <p:cNvSpPr/>
              <p:nvPr/>
            </p:nvSpPr>
            <p:spPr>
              <a:xfrm>
                <a:off x="1266665" y="-1198322"/>
                <a:ext cx="114892" cy="240824"/>
              </a:xfrm>
              <a:custGeom>
                <a:avLst/>
                <a:gdLst/>
                <a:ahLst/>
                <a:cxnLst/>
                <a:rect l="l" t="t" r="r" b="b"/>
                <a:pathLst>
                  <a:path w="3143" h="6588" extrusionOk="0">
                    <a:moveTo>
                      <a:pt x="0" y="1"/>
                    </a:moveTo>
                    <a:lnTo>
                      <a:pt x="0" y="6588"/>
                    </a:lnTo>
                    <a:lnTo>
                      <a:pt x="3142" y="6588"/>
                    </a:lnTo>
                    <a:lnTo>
                      <a:pt x="3142" y="1"/>
                    </a:lnTo>
                    <a:close/>
                  </a:path>
                </a:pathLst>
              </a:custGeom>
              <a:solidFill>
                <a:schemeClr val="accent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09" name="Google Shape;809;p29"/>
              <p:cNvSpPr/>
              <p:nvPr/>
            </p:nvSpPr>
            <p:spPr>
              <a:xfrm>
                <a:off x="1266665" y="-713227"/>
                <a:ext cx="114892" cy="241117"/>
              </a:xfrm>
              <a:custGeom>
                <a:avLst/>
                <a:gdLst/>
                <a:ahLst/>
                <a:cxnLst/>
                <a:rect l="l" t="t" r="r" b="b"/>
                <a:pathLst>
                  <a:path w="3143" h="6596" extrusionOk="0">
                    <a:moveTo>
                      <a:pt x="0" y="1"/>
                    </a:moveTo>
                    <a:lnTo>
                      <a:pt x="0" y="6595"/>
                    </a:lnTo>
                    <a:lnTo>
                      <a:pt x="3142" y="6595"/>
                    </a:lnTo>
                    <a:lnTo>
                      <a:pt x="3142" y="1"/>
                    </a:lnTo>
                    <a:close/>
                  </a:path>
                </a:pathLst>
              </a:custGeom>
              <a:solidFill>
                <a:schemeClr val="accent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grpSp>
        <p:nvGrpSpPr>
          <p:cNvPr id="810" name="Google Shape;810;p29"/>
          <p:cNvGrpSpPr/>
          <p:nvPr/>
        </p:nvGrpSpPr>
        <p:grpSpPr>
          <a:xfrm>
            <a:off x="-75" y="3714050"/>
            <a:ext cx="9144111" cy="890275"/>
            <a:chOff x="-75" y="3714050"/>
            <a:chExt cx="9144111" cy="890275"/>
          </a:xfrm>
        </p:grpSpPr>
        <p:sp>
          <p:nvSpPr>
            <p:cNvPr id="811" name="Google Shape;811;p29"/>
            <p:cNvSpPr/>
            <p:nvPr/>
          </p:nvSpPr>
          <p:spPr>
            <a:xfrm>
              <a:off x="-75" y="4250925"/>
              <a:ext cx="9144000" cy="353400"/>
            </a:xfrm>
            <a:prstGeom prst="rect">
              <a:avLst/>
            </a:pr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12" name="Google Shape;812;p29"/>
            <p:cNvSpPr/>
            <p:nvPr/>
          </p:nvSpPr>
          <p:spPr>
            <a:xfrm>
              <a:off x="-75" y="3714050"/>
              <a:ext cx="9144111" cy="553156"/>
            </a:xfrm>
            <a:custGeom>
              <a:avLst/>
              <a:gdLst/>
              <a:ahLst/>
              <a:cxnLst/>
              <a:rect l="l" t="t" r="r" b="b"/>
              <a:pathLst>
                <a:path w="116675" h="6515" extrusionOk="0">
                  <a:moveTo>
                    <a:pt x="8866" y="1"/>
                  </a:moveTo>
                  <a:cubicBezTo>
                    <a:pt x="8776" y="1"/>
                    <a:pt x="8687" y="6"/>
                    <a:pt x="8597" y="18"/>
                  </a:cubicBezTo>
                  <a:cubicBezTo>
                    <a:pt x="7467" y="176"/>
                    <a:pt x="6534" y="1306"/>
                    <a:pt x="6609" y="2435"/>
                  </a:cubicBezTo>
                  <a:cubicBezTo>
                    <a:pt x="6256" y="1907"/>
                    <a:pt x="5617" y="1596"/>
                    <a:pt x="4971" y="1596"/>
                  </a:cubicBezTo>
                  <a:cubicBezTo>
                    <a:pt x="4762" y="1596"/>
                    <a:pt x="4551" y="1629"/>
                    <a:pt x="4350" y="1698"/>
                  </a:cubicBezTo>
                  <a:cubicBezTo>
                    <a:pt x="3575" y="1969"/>
                    <a:pt x="2996" y="2818"/>
                    <a:pt x="3034" y="3639"/>
                  </a:cubicBezTo>
                  <a:cubicBezTo>
                    <a:pt x="2708" y="3202"/>
                    <a:pt x="2172" y="2957"/>
                    <a:pt x="1640" y="2957"/>
                  </a:cubicBezTo>
                  <a:cubicBezTo>
                    <a:pt x="1410" y="2957"/>
                    <a:pt x="1182" y="3002"/>
                    <a:pt x="971" y="3098"/>
                  </a:cubicBezTo>
                  <a:cubicBezTo>
                    <a:pt x="271" y="3443"/>
                    <a:pt x="0" y="4143"/>
                    <a:pt x="0" y="5039"/>
                  </a:cubicBezTo>
                  <a:lnTo>
                    <a:pt x="0" y="6514"/>
                  </a:lnTo>
                  <a:lnTo>
                    <a:pt x="116675" y="6514"/>
                  </a:lnTo>
                  <a:lnTo>
                    <a:pt x="116675" y="5702"/>
                  </a:lnTo>
                  <a:cubicBezTo>
                    <a:pt x="116675" y="5002"/>
                    <a:pt x="116441" y="4339"/>
                    <a:pt x="115853" y="4069"/>
                  </a:cubicBezTo>
                  <a:cubicBezTo>
                    <a:pt x="115673" y="3970"/>
                    <a:pt x="115472" y="3924"/>
                    <a:pt x="115270" y="3924"/>
                  </a:cubicBezTo>
                  <a:cubicBezTo>
                    <a:pt x="114824" y="3924"/>
                    <a:pt x="114371" y="4145"/>
                    <a:pt x="114108" y="4498"/>
                  </a:cubicBezTo>
                  <a:cubicBezTo>
                    <a:pt x="114145" y="3798"/>
                    <a:pt x="113641" y="3051"/>
                    <a:pt x="112941" y="2818"/>
                  </a:cubicBezTo>
                  <a:cubicBezTo>
                    <a:pt x="112784" y="2763"/>
                    <a:pt x="112618" y="2736"/>
                    <a:pt x="112451" y="2736"/>
                  </a:cubicBezTo>
                  <a:cubicBezTo>
                    <a:pt x="111912" y="2736"/>
                    <a:pt x="111358" y="3011"/>
                    <a:pt x="111037" y="3481"/>
                  </a:cubicBezTo>
                  <a:cubicBezTo>
                    <a:pt x="111074" y="2473"/>
                    <a:pt x="110290" y="1539"/>
                    <a:pt x="109320" y="1418"/>
                  </a:cubicBezTo>
                  <a:cubicBezTo>
                    <a:pt x="109235" y="1405"/>
                    <a:pt x="109150" y="1399"/>
                    <a:pt x="109065" y="1399"/>
                  </a:cubicBezTo>
                  <a:cubicBezTo>
                    <a:pt x="108179" y="1399"/>
                    <a:pt x="107324" y="2087"/>
                    <a:pt x="107145" y="2939"/>
                  </a:cubicBezTo>
                  <a:cubicBezTo>
                    <a:pt x="106945" y="2830"/>
                    <a:pt x="106723" y="2781"/>
                    <a:pt x="106501" y="2781"/>
                  </a:cubicBezTo>
                  <a:cubicBezTo>
                    <a:pt x="105768" y="2781"/>
                    <a:pt x="105016" y="3316"/>
                    <a:pt x="104923" y="4031"/>
                  </a:cubicBezTo>
                  <a:cubicBezTo>
                    <a:pt x="104699" y="3941"/>
                    <a:pt x="104462" y="3897"/>
                    <a:pt x="104226" y="3897"/>
                  </a:cubicBezTo>
                  <a:cubicBezTo>
                    <a:pt x="103854" y="3897"/>
                    <a:pt x="103486" y="4007"/>
                    <a:pt x="103178" y="4218"/>
                  </a:cubicBezTo>
                  <a:cubicBezTo>
                    <a:pt x="103019" y="3873"/>
                    <a:pt x="102786" y="3565"/>
                    <a:pt x="102478" y="3331"/>
                  </a:cubicBezTo>
                  <a:cubicBezTo>
                    <a:pt x="102118" y="3069"/>
                    <a:pt x="101675" y="2935"/>
                    <a:pt x="101233" y="2935"/>
                  </a:cubicBezTo>
                  <a:cubicBezTo>
                    <a:pt x="100952" y="2935"/>
                    <a:pt x="100672" y="2989"/>
                    <a:pt x="100415" y="3098"/>
                  </a:cubicBezTo>
                  <a:cubicBezTo>
                    <a:pt x="100294" y="2235"/>
                    <a:pt x="99405" y="1623"/>
                    <a:pt x="98559" y="1623"/>
                  </a:cubicBezTo>
                  <a:cubicBezTo>
                    <a:pt x="98298" y="1623"/>
                    <a:pt x="98040" y="1682"/>
                    <a:pt x="97811" y="1810"/>
                  </a:cubicBezTo>
                  <a:cubicBezTo>
                    <a:pt x="97595" y="802"/>
                    <a:pt x="96553" y="1"/>
                    <a:pt x="95506" y="1"/>
                  </a:cubicBezTo>
                  <a:cubicBezTo>
                    <a:pt x="95418" y="1"/>
                    <a:pt x="95331" y="6"/>
                    <a:pt x="95244" y="18"/>
                  </a:cubicBezTo>
                  <a:cubicBezTo>
                    <a:pt x="94115" y="176"/>
                    <a:pt x="93181" y="1306"/>
                    <a:pt x="93256" y="2435"/>
                  </a:cubicBezTo>
                  <a:cubicBezTo>
                    <a:pt x="92875" y="1907"/>
                    <a:pt x="92250" y="1596"/>
                    <a:pt x="91617" y="1596"/>
                  </a:cubicBezTo>
                  <a:cubicBezTo>
                    <a:pt x="91412" y="1596"/>
                    <a:pt x="91205" y="1629"/>
                    <a:pt x="91006" y="1698"/>
                  </a:cubicBezTo>
                  <a:cubicBezTo>
                    <a:pt x="90222" y="1969"/>
                    <a:pt x="89644" y="2818"/>
                    <a:pt x="89681" y="3639"/>
                  </a:cubicBezTo>
                  <a:cubicBezTo>
                    <a:pt x="89355" y="3202"/>
                    <a:pt x="88819" y="2957"/>
                    <a:pt x="88287" y="2957"/>
                  </a:cubicBezTo>
                  <a:cubicBezTo>
                    <a:pt x="88058" y="2957"/>
                    <a:pt x="87829" y="3002"/>
                    <a:pt x="87618" y="3098"/>
                  </a:cubicBezTo>
                  <a:cubicBezTo>
                    <a:pt x="87114" y="3331"/>
                    <a:pt x="86769" y="3873"/>
                    <a:pt x="86685" y="4414"/>
                  </a:cubicBezTo>
                  <a:cubicBezTo>
                    <a:pt x="86535" y="4265"/>
                    <a:pt x="86377" y="4143"/>
                    <a:pt x="86218" y="4069"/>
                  </a:cubicBezTo>
                  <a:cubicBezTo>
                    <a:pt x="86026" y="3970"/>
                    <a:pt x="85817" y="3924"/>
                    <a:pt x="85610" y="3924"/>
                  </a:cubicBezTo>
                  <a:cubicBezTo>
                    <a:pt x="85152" y="3924"/>
                    <a:pt x="84699" y="4145"/>
                    <a:pt x="84435" y="4498"/>
                  </a:cubicBezTo>
                  <a:cubicBezTo>
                    <a:pt x="84473" y="3798"/>
                    <a:pt x="84006" y="3051"/>
                    <a:pt x="83306" y="2818"/>
                  </a:cubicBezTo>
                  <a:cubicBezTo>
                    <a:pt x="83140" y="2763"/>
                    <a:pt x="82967" y="2736"/>
                    <a:pt x="82795" y="2736"/>
                  </a:cubicBezTo>
                  <a:cubicBezTo>
                    <a:pt x="82239" y="2736"/>
                    <a:pt x="81683" y="3011"/>
                    <a:pt x="81355" y="3481"/>
                  </a:cubicBezTo>
                  <a:cubicBezTo>
                    <a:pt x="81439" y="2473"/>
                    <a:pt x="80655" y="1539"/>
                    <a:pt x="79684" y="1418"/>
                  </a:cubicBezTo>
                  <a:cubicBezTo>
                    <a:pt x="79600" y="1405"/>
                    <a:pt x="79515" y="1399"/>
                    <a:pt x="79430" y="1399"/>
                  </a:cubicBezTo>
                  <a:cubicBezTo>
                    <a:pt x="78544" y="1399"/>
                    <a:pt x="77685" y="2087"/>
                    <a:pt x="77472" y="2939"/>
                  </a:cubicBezTo>
                  <a:cubicBezTo>
                    <a:pt x="77281" y="2830"/>
                    <a:pt x="77066" y="2781"/>
                    <a:pt x="76848" y="2781"/>
                  </a:cubicBezTo>
                  <a:cubicBezTo>
                    <a:pt x="76131" y="2781"/>
                    <a:pt x="75372" y="3316"/>
                    <a:pt x="75251" y="4031"/>
                  </a:cubicBezTo>
                  <a:cubicBezTo>
                    <a:pt x="75041" y="3941"/>
                    <a:pt x="74807" y="3897"/>
                    <a:pt x="74570" y="3897"/>
                  </a:cubicBezTo>
                  <a:cubicBezTo>
                    <a:pt x="74196" y="3897"/>
                    <a:pt x="73814" y="4007"/>
                    <a:pt x="73505" y="4218"/>
                  </a:cubicBezTo>
                  <a:cubicBezTo>
                    <a:pt x="73384" y="3873"/>
                    <a:pt x="73150" y="3565"/>
                    <a:pt x="72842" y="3331"/>
                  </a:cubicBezTo>
                  <a:cubicBezTo>
                    <a:pt x="72483" y="3069"/>
                    <a:pt x="72040" y="2935"/>
                    <a:pt x="71589" y="2935"/>
                  </a:cubicBezTo>
                  <a:cubicBezTo>
                    <a:pt x="71303" y="2935"/>
                    <a:pt x="71014" y="2989"/>
                    <a:pt x="70742" y="3098"/>
                  </a:cubicBezTo>
                  <a:cubicBezTo>
                    <a:pt x="70621" y="2235"/>
                    <a:pt x="69754" y="1623"/>
                    <a:pt x="68902" y="1623"/>
                  </a:cubicBezTo>
                  <a:cubicBezTo>
                    <a:pt x="68639" y="1623"/>
                    <a:pt x="68376" y="1682"/>
                    <a:pt x="68138" y="1810"/>
                  </a:cubicBezTo>
                  <a:cubicBezTo>
                    <a:pt x="67923" y="802"/>
                    <a:pt x="66912" y="1"/>
                    <a:pt x="65870" y="1"/>
                  </a:cubicBezTo>
                  <a:cubicBezTo>
                    <a:pt x="65783" y="1"/>
                    <a:pt x="65696" y="6"/>
                    <a:pt x="65609" y="18"/>
                  </a:cubicBezTo>
                  <a:cubicBezTo>
                    <a:pt x="64479" y="176"/>
                    <a:pt x="63546" y="1306"/>
                    <a:pt x="63621" y="2435"/>
                  </a:cubicBezTo>
                  <a:cubicBezTo>
                    <a:pt x="63240" y="1907"/>
                    <a:pt x="62594" y="1596"/>
                    <a:pt x="61966" y="1596"/>
                  </a:cubicBezTo>
                  <a:cubicBezTo>
                    <a:pt x="61763" y="1596"/>
                    <a:pt x="61561" y="1629"/>
                    <a:pt x="61371" y="1698"/>
                  </a:cubicBezTo>
                  <a:cubicBezTo>
                    <a:pt x="60550" y="1969"/>
                    <a:pt x="59971" y="2818"/>
                    <a:pt x="60008" y="3639"/>
                  </a:cubicBezTo>
                  <a:cubicBezTo>
                    <a:pt x="59708" y="3202"/>
                    <a:pt x="59162" y="2957"/>
                    <a:pt x="58621" y="2957"/>
                  </a:cubicBezTo>
                  <a:cubicBezTo>
                    <a:pt x="58388" y="2957"/>
                    <a:pt x="58156" y="3002"/>
                    <a:pt x="57945" y="3098"/>
                  </a:cubicBezTo>
                  <a:cubicBezTo>
                    <a:pt x="57441" y="3369"/>
                    <a:pt x="57049" y="3910"/>
                    <a:pt x="57012" y="4498"/>
                  </a:cubicBezTo>
                  <a:cubicBezTo>
                    <a:pt x="56853" y="4302"/>
                    <a:pt x="56704" y="4143"/>
                    <a:pt x="56471" y="4069"/>
                  </a:cubicBezTo>
                  <a:cubicBezTo>
                    <a:pt x="56287" y="3970"/>
                    <a:pt x="56086" y="3924"/>
                    <a:pt x="55883" y="3924"/>
                  </a:cubicBezTo>
                  <a:cubicBezTo>
                    <a:pt x="55436" y="3924"/>
                    <a:pt x="54986" y="4145"/>
                    <a:pt x="54716" y="4498"/>
                  </a:cubicBezTo>
                  <a:cubicBezTo>
                    <a:pt x="54753" y="3798"/>
                    <a:pt x="54249" y="3051"/>
                    <a:pt x="53587" y="2818"/>
                  </a:cubicBezTo>
                  <a:cubicBezTo>
                    <a:pt x="53421" y="2763"/>
                    <a:pt x="53248" y="2736"/>
                    <a:pt x="53077" y="2736"/>
                  </a:cubicBezTo>
                  <a:cubicBezTo>
                    <a:pt x="52523" y="2736"/>
                    <a:pt x="51973" y="3011"/>
                    <a:pt x="51645" y="3481"/>
                  </a:cubicBezTo>
                  <a:cubicBezTo>
                    <a:pt x="51720" y="2473"/>
                    <a:pt x="50908" y="1539"/>
                    <a:pt x="49937" y="1418"/>
                  </a:cubicBezTo>
                  <a:cubicBezTo>
                    <a:pt x="49852" y="1405"/>
                    <a:pt x="49767" y="1399"/>
                    <a:pt x="49683" y="1399"/>
                  </a:cubicBezTo>
                  <a:cubicBezTo>
                    <a:pt x="48795" y="1399"/>
                    <a:pt x="47932" y="2087"/>
                    <a:pt x="47753" y="2939"/>
                  </a:cubicBezTo>
                  <a:cubicBezTo>
                    <a:pt x="47555" y="2830"/>
                    <a:pt x="47335" y="2781"/>
                    <a:pt x="47113" y="2781"/>
                  </a:cubicBezTo>
                  <a:cubicBezTo>
                    <a:pt x="46382" y="2781"/>
                    <a:pt x="45627" y="3316"/>
                    <a:pt x="45541" y="4031"/>
                  </a:cubicBezTo>
                  <a:cubicBezTo>
                    <a:pt x="45331" y="3941"/>
                    <a:pt x="45097" y="3897"/>
                    <a:pt x="44859" y="3897"/>
                  </a:cubicBezTo>
                  <a:cubicBezTo>
                    <a:pt x="44484" y="3897"/>
                    <a:pt x="44100" y="4007"/>
                    <a:pt x="43786" y="4218"/>
                  </a:cubicBezTo>
                  <a:cubicBezTo>
                    <a:pt x="43636" y="3873"/>
                    <a:pt x="43403" y="3565"/>
                    <a:pt x="43132" y="3331"/>
                  </a:cubicBezTo>
                  <a:cubicBezTo>
                    <a:pt x="42750" y="3069"/>
                    <a:pt x="42294" y="2935"/>
                    <a:pt x="41849" y="2935"/>
                  </a:cubicBezTo>
                  <a:cubicBezTo>
                    <a:pt x="41565" y="2935"/>
                    <a:pt x="41286" y="2989"/>
                    <a:pt x="41032" y="3098"/>
                  </a:cubicBezTo>
                  <a:cubicBezTo>
                    <a:pt x="40911" y="2235"/>
                    <a:pt x="40044" y="1623"/>
                    <a:pt x="39188" y="1623"/>
                  </a:cubicBezTo>
                  <a:cubicBezTo>
                    <a:pt x="38923" y="1623"/>
                    <a:pt x="38659" y="1682"/>
                    <a:pt x="38419" y="1810"/>
                  </a:cubicBezTo>
                  <a:cubicBezTo>
                    <a:pt x="38203" y="802"/>
                    <a:pt x="37193" y="1"/>
                    <a:pt x="36121" y="1"/>
                  </a:cubicBezTo>
                  <a:cubicBezTo>
                    <a:pt x="36032" y="1"/>
                    <a:pt x="35942" y="6"/>
                    <a:pt x="35852" y="18"/>
                  </a:cubicBezTo>
                  <a:cubicBezTo>
                    <a:pt x="34732" y="176"/>
                    <a:pt x="33836" y="1306"/>
                    <a:pt x="33873" y="2435"/>
                  </a:cubicBezTo>
                  <a:cubicBezTo>
                    <a:pt x="33521" y="1907"/>
                    <a:pt x="32881" y="1596"/>
                    <a:pt x="32236" y="1596"/>
                  </a:cubicBezTo>
                  <a:cubicBezTo>
                    <a:pt x="32026" y="1596"/>
                    <a:pt x="31816" y="1629"/>
                    <a:pt x="31614" y="1698"/>
                  </a:cubicBezTo>
                  <a:cubicBezTo>
                    <a:pt x="30840" y="1969"/>
                    <a:pt x="30252" y="2818"/>
                    <a:pt x="30298" y="3639"/>
                  </a:cubicBezTo>
                  <a:cubicBezTo>
                    <a:pt x="29998" y="3202"/>
                    <a:pt x="29452" y="2957"/>
                    <a:pt x="28911" y="2957"/>
                  </a:cubicBezTo>
                  <a:cubicBezTo>
                    <a:pt x="28678" y="2957"/>
                    <a:pt x="28446" y="3002"/>
                    <a:pt x="28235" y="3098"/>
                  </a:cubicBezTo>
                  <a:cubicBezTo>
                    <a:pt x="27843" y="3285"/>
                    <a:pt x="27535" y="3639"/>
                    <a:pt x="27377" y="4031"/>
                  </a:cubicBezTo>
                  <a:cubicBezTo>
                    <a:pt x="27265" y="3481"/>
                    <a:pt x="26835" y="3014"/>
                    <a:pt x="26285" y="2818"/>
                  </a:cubicBezTo>
                  <a:cubicBezTo>
                    <a:pt x="26130" y="2763"/>
                    <a:pt x="25966" y="2736"/>
                    <a:pt x="25799" y="2736"/>
                  </a:cubicBezTo>
                  <a:cubicBezTo>
                    <a:pt x="25264" y="2736"/>
                    <a:pt x="24708" y="3011"/>
                    <a:pt x="24381" y="3481"/>
                  </a:cubicBezTo>
                  <a:cubicBezTo>
                    <a:pt x="24418" y="2473"/>
                    <a:pt x="23643" y="1539"/>
                    <a:pt x="22672" y="1418"/>
                  </a:cubicBezTo>
                  <a:cubicBezTo>
                    <a:pt x="22588" y="1405"/>
                    <a:pt x="22503" y="1399"/>
                    <a:pt x="22418" y="1399"/>
                  </a:cubicBezTo>
                  <a:cubicBezTo>
                    <a:pt x="21531" y="1399"/>
                    <a:pt x="20668" y="2087"/>
                    <a:pt x="20498" y="2939"/>
                  </a:cubicBezTo>
                  <a:cubicBezTo>
                    <a:pt x="20297" y="2830"/>
                    <a:pt x="20076" y="2781"/>
                    <a:pt x="19853" y="2781"/>
                  </a:cubicBezTo>
                  <a:cubicBezTo>
                    <a:pt x="19121" y="2781"/>
                    <a:pt x="18369" y="3316"/>
                    <a:pt x="18276" y="4031"/>
                  </a:cubicBezTo>
                  <a:cubicBezTo>
                    <a:pt x="18052" y="3941"/>
                    <a:pt x="17815" y="3897"/>
                    <a:pt x="17579" y="3897"/>
                  </a:cubicBezTo>
                  <a:cubicBezTo>
                    <a:pt x="17207" y="3897"/>
                    <a:pt x="16839" y="4007"/>
                    <a:pt x="16531" y="4218"/>
                  </a:cubicBezTo>
                  <a:cubicBezTo>
                    <a:pt x="16372" y="3873"/>
                    <a:pt x="16139" y="3565"/>
                    <a:pt x="15831" y="3331"/>
                  </a:cubicBezTo>
                  <a:cubicBezTo>
                    <a:pt x="15471" y="3069"/>
                    <a:pt x="15028" y="2935"/>
                    <a:pt x="14586" y="2935"/>
                  </a:cubicBezTo>
                  <a:cubicBezTo>
                    <a:pt x="14305" y="2935"/>
                    <a:pt x="14025" y="2989"/>
                    <a:pt x="13768" y="3098"/>
                  </a:cubicBezTo>
                  <a:cubicBezTo>
                    <a:pt x="13647" y="2235"/>
                    <a:pt x="12758" y="1623"/>
                    <a:pt x="11912" y="1623"/>
                  </a:cubicBezTo>
                  <a:cubicBezTo>
                    <a:pt x="11651" y="1623"/>
                    <a:pt x="11393" y="1682"/>
                    <a:pt x="11164" y="1810"/>
                  </a:cubicBezTo>
                  <a:cubicBezTo>
                    <a:pt x="10948" y="802"/>
                    <a:pt x="9938" y="1"/>
                    <a:pt x="8866"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813" name="Google Shape;813;p29"/>
          <p:cNvSpPr/>
          <p:nvPr/>
        </p:nvSpPr>
        <p:spPr>
          <a:xfrm>
            <a:off x="-75" y="4590317"/>
            <a:ext cx="9144111" cy="553147"/>
          </a:xfrm>
          <a:custGeom>
            <a:avLst/>
            <a:gdLst/>
            <a:ahLst/>
            <a:cxnLst/>
            <a:rect l="l" t="t" r="r" b="b"/>
            <a:pathLst>
              <a:path w="116675" h="3930" extrusionOk="0">
                <a:moveTo>
                  <a:pt x="0" y="0"/>
                </a:moveTo>
                <a:lnTo>
                  <a:pt x="0" y="3930"/>
                </a:lnTo>
                <a:lnTo>
                  <a:pt x="116675" y="3930"/>
                </a:lnTo>
                <a:lnTo>
                  <a:pt x="116675" y="0"/>
                </a:ln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814" name="Google Shape;814;p29"/>
          <p:cNvGrpSpPr/>
          <p:nvPr/>
        </p:nvGrpSpPr>
        <p:grpSpPr>
          <a:xfrm>
            <a:off x="43175" y="4590182"/>
            <a:ext cx="9057943" cy="553112"/>
            <a:chOff x="31859" y="3637483"/>
            <a:chExt cx="9057943" cy="954958"/>
          </a:xfrm>
        </p:grpSpPr>
        <p:sp>
          <p:nvSpPr>
            <p:cNvPr id="815" name="Google Shape;815;p29"/>
            <p:cNvSpPr/>
            <p:nvPr/>
          </p:nvSpPr>
          <p:spPr>
            <a:xfrm>
              <a:off x="31859" y="3637483"/>
              <a:ext cx="583516" cy="954958"/>
            </a:xfrm>
            <a:custGeom>
              <a:avLst/>
              <a:gdLst/>
              <a:ahLst/>
              <a:cxnLst/>
              <a:rect l="l" t="t" r="r" b="b"/>
              <a:pathLst>
                <a:path w="7506" h="12284" extrusionOk="0">
                  <a:moveTo>
                    <a:pt x="7393" y="0"/>
                  </a:moveTo>
                  <a:lnTo>
                    <a:pt x="1" y="12209"/>
                  </a:lnTo>
                  <a:lnTo>
                    <a:pt x="160" y="12284"/>
                  </a:lnTo>
                  <a:lnTo>
                    <a:pt x="7505" y="75"/>
                  </a:lnTo>
                  <a:lnTo>
                    <a:pt x="7393" y="0"/>
                  </a:lnTo>
                  <a:close/>
                </a:path>
              </a:pathLst>
            </a:custGeom>
            <a:solidFill>
              <a:srgbClr val="E8D6B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16" name="Google Shape;816;p29"/>
            <p:cNvSpPr/>
            <p:nvPr/>
          </p:nvSpPr>
          <p:spPr>
            <a:xfrm>
              <a:off x="1843027" y="3637483"/>
              <a:ext cx="353484" cy="954958"/>
            </a:xfrm>
            <a:custGeom>
              <a:avLst/>
              <a:gdLst/>
              <a:ahLst/>
              <a:cxnLst/>
              <a:rect l="l" t="t" r="r" b="b"/>
              <a:pathLst>
                <a:path w="4547" h="12284" extrusionOk="0">
                  <a:moveTo>
                    <a:pt x="4397" y="0"/>
                  </a:moveTo>
                  <a:lnTo>
                    <a:pt x="0" y="12209"/>
                  </a:lnTo>
                  <a:lnTo>
                    <a:pt x="112" y="12284"/>
                  </a:lnTo>
                  <a:lnTo>
                    <a:pt x="4546" y="75"/>
                  </a:lnTo>
                  <a:lnTo>
                    <a:pt x="4397" y="0"/>
                  </a:lnTo>
                  <a:close/>
                </a:path>
              </a:pathLst>
            </a:custGeom>
            <a:solidFill>
              <a:srgbClr val="E8D6B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17" name="Google Shape;817;p29"/>
            <p:cNvSpPr/>
            <p:nvPr/>
          </p:nvSpPr>
          <p:spPr>
            <a:xfrm>
              <a:off x="3651240" y="3640359"/>
              <a:ext cx="127105" cy="949205"/>
            </a:xfrm>
            <a:custGeom>
              <a:avLst/>
              <a:gdLst/>
              <a:ahLst/>
              <a:cxnLst/>
              <a:rect l="l" t="t" r="r" b="b"/>
              <a:pathLst>
                <a:path w="1635" h="12210" extrusionOk="0">
                  <a:moveTo>
                    <a:pt x="1475" y="1"/>
                  </a:moveTo>
                  <a:lnTo>
                    <a:pt x="1" y="12209"/>
                  </a:lnTo>
                  <a:lnTo>
                    <a:pt x="150" y="12209"/>
                  </a:lnTo>
                  <a:lnTo>
                    <a:pt x="1634" y="1"/>
                  </a:lnTo>
                  <a:close/>
                </a:path>
              </a:pathLst>
            </a:custGeom>
            <a:solidFill>
              <a:srgbClr val="E8D6B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18" name="Google Shape;818;p29"/>
            <p:cNvSpPr/>
            <p:nvPr/>
          </p:nvSpPr>
          <p:spPr>
            <a:xfrm>
              <a:off x="5347043" y="3640359"/>
              <a:ext cx="124151" cy="949205"/>
            </a:xfrm>
            <a:custGeom>
              <a:avLst/>
              <a:gdLst/>
              <a:ahLst/>
              <a:cxnLst/>
              <a:rect l="l" t="t" r="r" b="b"/>
              <a:pathLst>
                <a:path w="1597" h="12210" extrusionOk="0">
                  <a:moveTo>
                    <a:pt x="0" y="1"/>
                  </a:moveTo>
                  <a:lnTo>
                    <a:pt x="1438" y="12209"/>
                  </a:lnTo>
                  <a:lnTo>
                    <a:pt x="1596" y="12209"/>
                  </a:lnTo>
                  <a:lnTo>
                    <a:pt x="159" y="1"/>
                  </a:lnTo>
                  <a:close/>
                </a:path>
              </a:pathLst>
            </a:custGeom>
            <a:solidFill>
              <a:srgbClr val="E8D6B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19" name="Google Shape;819;p29"/>
            <p:cNvSpPr/>
            <p:nvPr/>
          </p:nvSpPr>
          <p:spPr>
            <a:xfrm>
              <a:off x="6925226" y="3637483"/>
              <a:ext cx="357060" cy="954958"/>
            </a:xfrm>
            <a:custGeom>
              <a:avLst/>
              <a:gdLst/>
              <a:ahLst/>
              <a:cxnLst/>
              <a:rect l="l" t="t" r="r" b="b"/>
              <a:pathLst>
                <a:path w="4593" h="12284" extrusionOk="0">
                  <a:moveTo>
                    <a:pt x="159" y="0"/>
                  </a:moveTo>
                  <a:lnTo>
                    <a:pt x="1" y="75"/>
                  </a:lnTo>
                  <a:lnTo>
                    <a:pt x="4434" y="12284"/>
                  </a:lnTo>
                  <a:lnTo>
                    <a:pt x="4593" y="12209"/>
                  </a:lnTo>
                  <a:lnTo>
                    <a:pt x="159" y="0"/>
                  </a:lnTo>
                  <a:close/>
                </a:path>
              </a:pathLst>
            </a:custGeom>
            <a:solidFill>
              <a:srgbClr val="E8D6B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20" name="Google Shape;820;p29"/>
            <p:cNvSpPr/>
            <p:nvPr/>
          </p:nvSpPr>
          <p:spPr>
            <a:xfrm>
              <a:off x="8506364" y="3637483"/>
              <a:ext cx="583439" cy="954958"/>
            </a:xfrm>
            <a:custGeom>
              <a:avLst/>
              <a:gdLst/>
              <a:ahLst/>
              <a:cxnLst/>
              <a:rect l="l" t="t" r="r" b="b"/>
              <a:pathLst>
                <a:path w="7505" h="12284" extrusionOk="0">
                  <a:moveTo>
                    <a:pt x="159" y="0"/>
                  </a:moveTo>
                  <a:lnTo>
                    <a:pt x="0" y="75"/>
                  </a:lnTo>
                  <a:lnTo>
                    <a:pt x="7355" y="12284"/>
                  </a:lnTo>
                  <a:lnTo>
                    <a:pt x="7505" y="12209"/>
                  </a:lnTo>
                  <a:lnTo>
                    <a:pt x="159" y="0"/>
                  </a:lnTo>
                  <a:close/>
                </a:path>
              </a:pathLst>
            </a:custGeom>
            <a:solidFill>
              <a:srgbClr val="E8D6B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821" name="Google Shape;821;p29"/>
          <p:cNvSpPr/>
          <p:nvPr/>
        </p:nvSpPr>
        <p:spPr>
          <a:xfrm>
            <a:off x="8314900" y="1539638"/>
            <a:ext cx="992094" cy="329112"/>
          </a:xfrm>
          <a:custGeom>
            <a:avLst/>
            <a:gdLst/>
            <a:ahLst/>
            <a:cxnLst/>
            <a:rect l="l" t="t" r="r" b="b"/>
            <a:pathLst>
              <a:path w="7039" h="2335" extrusionOk="0">
                <a:moveTo>
                  <a:pt x="3921" y="1"/>
                </a:moveTo>
                <a:cubicBezTo>
                  <a:pt x="3146" y="1"/>
                  <a:pt x="2483" y="542"/>
                  <a:pt x="2287" y="1242"/>
                </a:cubicBezTo>
                <a:cubicBezTo>
                  <a:pt x="2101" y="1130"/>
                  <a:pt x="1867" y="1093"/>
                  <a:pt x="1587" y="1093"/>
                </a:cubicBezTo>
                <a:cubicBezTo>
                  <a:pt x="813" y="1093"/>
                  <a:pt x="187" y="1597"/>
                  <a:pt x="1" y="2334"/>
                </a:cubicBezTo>
                <a:lnTo>
                  <a:pt x="6954" y="2334"/>
                </a:lnTo>
                <a:cubicBezTo>
                  <a:pt x="7001" y="2176"/>
                  <a:pt x="7038" y="2064"/>
                  <a:pt x="7038" y="1942"/>
                </a:cubicBezTo>
                <a:cubicBezTo>
                  <a:pt x="7038" y="1280"/>
                  <a:pt x="6488" y="776"/>
                  <a:pt x="5872" y="776"/>
                </a:cubicBezTo>
                <a:cubicBezTo>
                  <a:pt x="5713" y="776"/>
                  <a:pt x="5517" y="813"/>
                  <a:pt x="5368" y="897"/>
                </a:cubicBezTo>
                <a:cubicBezTo>
                  <a:pt x="5088" y="346"/>
                  <a:pt x="4546" y="1"/>
                  <a:pt x="3921" y="1"/>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22" name="Google Shape;822;p29"/>
          <p:cNvSpPr/>
          <p:nvPr/>
        </p:nvSpPr>
        <p:spPr>
          <a:xfrm flipH="1">
            <a:off x="-293375" y="1658563"/>
            <a:ext cx="992094" cy="329112"/>
          </a:xfrm>
          <a:custGeom>
            <a:avLst/>
            <a:gdLst/>
            <a:ahLst/>
            <a:cxnLst/>
            <a:rect l="l" t="t" r="r" b="b"/>
            <a:pathLst>
              <a:path w="7039" h="2335" extrusionOk="0">
                <a:moveTo>
                  <a:pt x="3921" y="1"/>
                </a:moveTo>
                <a:cubicBezTo>
                  <a:pt x="3146" y="1"/>
                  <a:pt x="2483" y="542"/>
                  <a:pt x="2287" y="1242"/>
                </a:cubicBezTo>
                <a:cubicBezTo>
                  <a:pt x="2101" y="1130"/>
                  <a:pt x="1867" y="1093"/>
                  <a:pt x="1587" y="1093"/>
                </a:cubicBezTo>
                <a:cubicBezTo>
                  <a:pt x="813" y="1093"/>
                  <a:pt x="187" y="1597"/>
                  <a:pt x="1" y="2334"/>
                </a:cubicBezTo>
                <a:lnTo>
                  <a:pt x="6954" y="2334"/>
                </a:lnTo>
                <a:cubicBezTo>
                  <a:pt x="7001" y="2176"/>
                  <a:pt x="7038" y="2064"/>
                  <a:pt x="7038" y="1942"/>
                </a:cubicBezTo>
                <a:cubicBezTo>
                  <a:pt x="7038" y="1280"/>
                  <a:pt x="6488" y="776"/>
                  <a:pt x="5872" y="776"/>
                </a:cubicBezTo>
                <a:cubicBezTo>
                  <a:pt x="5713" y="776"/>
                  <a:pt x="5517" y="813"/>
                  <a:pt x="5368" y="897"/>
                </a:cubicBezTo>
                <a:cubicBezTo>
                  <a:pt x="5088" y="346"/>
                  <a:pt x="4546" y="1"/>
                  <a:pt x="3921" y="1"/>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23" name="Google Shape;823;p29"/>
          <p:cNvSpPr txBox="1">
            <a:spLocks noGrp="1"/>
          </p:cNvSpPr>
          <p:nvPr>
            <p:ph type="title"/>
          </p:nvPr>
        </p:nvSpPr>
        <p:spPr>
          <a:xfrm>
            <a:off x="1272600" y="539100"/>
            <a:ext cx="6599100" cy="478500"/>
          </a:xfrm>
          <a:prstGeom prst="rect">
            <a:avLst/>
          </a:prstGeom>
        </p:spPr>
        <p:txBody>
          <a:bodyPr spcFirstLastPara="1" wrap="square" lIns="14400" tIns="14400" rIns="14400" bIns="14400" anchor="ctr" anchorCtr="0">
            <a:noAutofit/>
          </a:bodyPr>
          <a:lstStyle>
            <a:lvl1pPr lvl="0" algn="ctr" rtl="0">
              <a:spcBef>
                <a:spcPts val="0"/>
              </a:spcBef>
              <a:spcAft>
                <a:spcPts val="0"/>
              </a:spcAft>
              <a:buSzPts val="3500"/>
              <a:buNone/>
              <a:defRPr/>
            </a:lvl1pPr>
            <a:lvl2pPr lvl="1" rtl="0">
              <a:spcBef>
                <a:spcPts val="0"/>
              </a:spcBef>
              <a:spcAft>
                <a:spcPts val="0"/>
              </a:spcAft>
              <a:buSzPts val="3500"/>
              <a:buNone/>
              <a:defRPr/>
            </a:lvl2pPr>
            <a:lvl3pPr lvl="2" rtl="0">
              <a:spcBef>
                <a:spcPts val="0"/>
              </a:spcBef>
              <a:spcAft>
                <a:spcPts val="0"/>
              </a:spcAft>
              <a:buSzPts val="3500"/>
              <a:buNone/>
              <a:defRPr/>
            </a:lvl3pPr>
            <a:lvl4pPr lvl="3" rtl="0">
              <a:spcBef>
                <a:spcPts val="0"/>
              </a:spcBef>
              <a:spcAft>
                <a:spcPts val="0"/>
              </a:spcAft>
              <a:buSzPts val="3500"/>
              <a:buNone/>
              <a:defRPr/>
            </a:lvl4pPr>
            <a:lvl5pPr lvl="4" rtl="0">
              <a:spcBef>
                <a:spcPts val="0"/>
              </a:spcBef>
              <a:spcAft>
                <a:spcPts val="0"/>
              </a:spcAft>
              <a:buSzPts val="3500"/>
              <a:buNone/>
              <a:defRPr/>
            </a:lvl5pPr>
            <a:lvl6pPr lvl="5" rtl="0">
              <a:spcBef>
                <a:spcPts val="0"/>
              </a:spcBef>
              <a:spcAft>
                <a:spcPts val="0"/>
              </a:spcAft>
              <a:buSzPts val="3500"/>
              <a:buNone/>
              <a:defRPr/>
            </a:lvl6pPr>
            <a:lvl7pPr lvl="6" rtl="0">
              <a:spcBef>
                <a:spcPts val="0"/>
              </a:spcBef>
              <a:spcAft>
                <a:spcPts val="0"/>
              </a:spcAft>
              <a:buSzPts val="3500"/>
              <a:buNone/>
              <a:defRPr/>
            </a:lvl7pPr>
            <a:lvl8pPr lvl="7" rtl="0">
              <a:spcBef>
                <a:spcPts val="0"/>
              </a:spcBef>
              <a:spcAft>
                <a:spcPts val="0"/>
              </a:spcAft>
              <a:buSzPts val="3500"/>
              <a:buNone/>
              <a:defRPr/>
            </a:lvl8pPr>
            <a:lvl9pPr lvl="8" rtl="0">
              <a:spcBef>
                <a:spcPts val="0"/>
              </a:spcBef>
              <a:spcAft>
                <a:spcPts val="0"/>
              </a:spcAft>
              <a:buSzPts val="3500"/>
              <a:buNone/>
              <a:defRPr/>
            </a:lvl9pPr>
          </a:lstStyle>
          <a:p>
            <a:endParaRPr/>
          </a:p>
        </p:txBody>
      </p:sp>
      <p:sp>
        <p:nvSpPr>
          <p:cNvPr id="824" name="Google Shape;824;p29"/>
          <p:cNvSpPr txBox="1">
            <a:spLocks noGrp="1"/>
          </p:cNvSpPr>
          <p:nvPr>
            <p:ph type="title" idx="2"/>
          </p:nvPr>
        </p:nvSpPr>
        <p:spPr>
          <a:xfrm>
            <a:off x="937700" y="1341050"/>
            <a:ext cx="2175300" cy="527700"/>
          </a:xfrm>
          <a:prstGeom prst="rect">
            <a:avLst/>
          </a:prstGeom>
          <a:ln>
            <a:noFill/>
          </a:ln>
        </p:spPr>
        <p:txBody>
          <a:bodyPr spcFirstLastPara="1" wrap="square" lIns="14400" tIns="14400" rIns="14400" bIns="14400" anchor="ctr" anchorCtr="0">
            <a:noAutofit/>
          </a:bodyPr>
          <a:lstStyle>
            <a:lvl1pPr lvl="0" algn="ctr" rtl="0">
              <a:spcBef>
                <a:spcPts val="0"/>
              </a:spcBef>
              <a:spcAft>
                <a:spcPts val="0"/>
              </a:spcAft>
              <a:buSzPts val="2500"/>
              <a:buNone/>
              <a:defRPr sz="2000">
                <a:solidFill>
                  <a:schemeClr val="accent1"/>
                </a:solidFill>
              </a:defRPr>
            </a:lvl1pPr>
            <a:lvl2pPr lvl="1" algn="ctr" rtl="0">
              <a:spcBef>
                <a:spcPts val="0"/>
              </a:spcBef>
              <a:spcAft>
                <a:spcPts val="0"/>
              </a:spcAft>
              <a:buSzPts val="2500"/>
              <a:buNone/>
              <a:defRPr sz="2500"/>
            </a:lvl2pPr>
            <a:lvl3pPr lvl="2" algn="ctr" rtl="0">
              <a:spcBef>
                <a:spcPts val="0"/>
              </a:spcBef>
              <a:spcAft>
                <a:spcPts val="0"/>
              </a:spcAft>
              <a:buSzPts val="2500"/>
              <a:buNone/>
              <a:defRPr sz="2500"/>
            </a:lvl3pPr>
            <a:lvl4pPr lvl="3" algn="ctr" rtl="0">
              <a:spcBef>
                <a:spcPts val="0"/>
              </a:spcBef>
              <a:spcAft>
                <a:spcPts val="0"/>
              </a:spcAft>
              <a:buSzPts val="2500"/>
              <a:buNone/>
              <a:defRPr sz="2500"/>
            </a:lvl4pPr>
            <a:lvl5pPr lvl="4" algn="ctr" rtl="0">
              <a:spcBef>
                <a:spcPts val="0"/>
              </a:spcBef>
              <a:spcAft>
                <a:spcPts val="0"/>
              </a:spcAft>
              <a:buSzPts val="2500"/>
              <a:buNone/>
              <a:defRPr sz="2500"/>
            </a:lvl5pPr>
            <a:lvl6pPr lvl="5" algn="ctr" rtl="0">
              <a:spcBef>
                <a:spcPts val="0"/>
              </a:spcBef>
              <a:spcAft>
                <a:spcPts val="0"/>
              </a:spcAft>
              <a:buSzPts val="2500"/>
              <a:buNone/>
              <a:defRPr sz="2500"/>
            </a:lvl6pPr>
            <a:lvl7pPr lvl="6" algn="ctr" rtl="0">
              <a:spcBef>
                <a:spcPts val="0"/>
              </a:spcBef>
              <a:spcAft>
                <a:spcPts val="0"/>
              </a:spcAft>
              <a:buSzPts val="2500"/>
              <a:buNone/>
              <a:defRPr sz="2500"/>
            </a:lvl7pPr>
            <a:lvl8pPr lvl="7" algn="ctr" rtl="0">
              <a:spcBef>
                <a:spcPts val="0"/>
              </a:spcBef>
              <a:spcAft>
                <a:spcPts val="0"/>
              </a:spcAft>
              <a:buSzPts val="2500"/>
              <a:buNone/>
              <a:defRPr sz="2500"/>
            </a:lvl8pPr>
            <a:lvl9pPr lvl="8" algn="ctr" rtl="0">
              <a:spcBef>
                <a:spcPts val="0"/>
              </a:spcBef>
              <a:spcAft>
                <a:spcPts val="0"/>
              </a:spcAft>
              <a:buSzPts val="2500"/>
              <a:buNone/>
              <a:defRPr sz="2500"/>
            </a:lvl9pPr>
          </a:lstStyle>
          <a:p>
            <a:endParaRPr/>
          </a:p>
        </p:txBody>
      </p:sp>
      <p:sp>
        <p:nvSpPr>
          <p:cNvPr id="825" name="Google Shape;825;p29"/>
          <p:cNvSpPr txBox="1">
            <a:spLocks noGrp="1"/>
          </p:cNvSpPr>
          <p:nvPr>
            <p:ph type="subTitle" idx="1"/>
          </p:nvPr>
        </p:nvSpPr>
        <p:spPr>
          <a:xfrm>
            <a:off x="937700" y="1924725"/>
            <a:ext cx="2175300" cy="520800"/>
          </a:xfrm>
          <a:prstGeom prst="rect">
            <a:avLst/>
          </a:prstGeom>
          <a:ln>
            <a:noFill/>
          </a:ln>
        </p:spPr>
        <p:txBody>
          <a:bodyPr spcFirstLastPara="1" wrap="square" lIns="14400" tIns="14400" rIns="14400" bIns="14400" anchor="t" anchorCtr="0">
            <a:noAutofit/>
          </a:bodyPr>
          <a:lstStyle>
            <a:lvl1pPr lvl="0" algn="ctr" rtl="0">
              <a:lnSpc>
                <a:spcPct val="100000"/>
              </a:lnSpc>
              <a:spcBef>
                <a:spcPts val="0"/>
              </a:spcBef>
              <a:spcAft>
                <a:spcPts val="0"/>
              </a:spcAft>
              <a:buSzPts val="1400"/>
              <a:buNone/>
              <a:defRPr/>
            </a:lvl1pPr>
            <a:lvl2pPr lvl="1" algn="ctr" rtl="0">
              <a:lnSpc>
                <a:spcPct val="100000"/>
              </a:lnSpc>
              <a:spcBef>
                <a:spcPts val="0"/>
              </a:spcBef>
              <a:spcAft>
                <a:spcPts val="0"/>
              </a:spcAft>
              <a:buSzPts val="1400"/>
              <a:buNone/>
              <a:defRPr/>
            </a:lvl2pPr>
            <a:lvl3pPr lvl="2" algn="ctr" rtl="0">
              <a:lnSpc>
                <a:spcPct val="100000"/>
              </a:lnSpc>
              <a:spcBef>
                <a:spcPts val="0"/>
              </a:spcBef>
              <a:spcAft>
                <a:spcPts val="0"/>
              </a:spcAft>
              <a:buSzPts val="1400"/>
              <a:buNone/>
              <a:defRPr/>
            </a:lvl3pPr>
            <a:lvl4pPr lvl="3" algn="ctr" rtl="0">
              <a:lnSpc>
                <a:spcPct val="100000"/>
              </a:lnSpc>
              <a:spcBef>
                <a:spcPts val="0"/>
              </a:spcBef>
              <a:spcAft>
                <a:spcPts val="0"/>
              </a:spcAft>
              <a:buSzPts val="1400"/>
              <a:buNone/>
              <a:defRPr/>
            </a:lvl4pPr>
            <a:lvl5pPr lvl="4" algn="ctr" rtl="0">
              <a:lnSpc>
                <a:spcPct val="100000"/>
              </a:lnSpc>
              <a:spcBef>
                <a:spcPts val="0"/>
              </a:spcBef>
              <a:spcAft>
                <a:spcPts val="0"/>
              </a:spcAft>
              <a:buSzPts val="1400"/>
              <a:buNone/>
              <a:defRPr/>
            </a:lvl5pPr>
            <a:lvl6pPr lvl="5" algn="ctr" rtl="0">
              <a:lnSpc>
                <a:spcPct val="100000"/>
              </a:lnSpc>
              <a:spcBef>
                <a:spcPts val="0"/>
              </a:spcBef>
              <a:spcAft>
                <a:spcPts val="0"/>
              </a:spcAft>
              <a:buSzPts val="1400"/>
              <a:buNone/>
              <a:defRPr/>
            </a:lvl6pPr>
            <a:lvl7pPr lvl="6" algn="ctr" rtl="0">
              <a:lnSpc>
                <a:spcPct val="100000"/>
              </a:lnSpc>
              <a:spcBef>
                <a:spcPts val="0"/>
              </a:spcBef>
              <a:spcAft>
                <a:spcPts val="0"/>
              </a:spcAft>
              <a:buSzPts val="1400"/>
              <a:buNone/>
              <a:defRPr/>
            </a:lvl7pPr>
            <a:lvl8pPr lvl="7" algn="ctr" rtl="0">
              <a:lnSpc>
                <a:spcPct val="100000"/>
              </a:lnSpc>
              <a:spcBef>
                <a:spcPts val="0"/>
              </a:spcBef>
              <a:spcAft>
                <a:spcPts val="0"/>
              </a:spcAft>
              <a:buSzPts val="1400"/>
              <a:buNone/>
              <a:defRPr/>
            </a:lvl8pPr>
            <a:lvl9pPr lvl="8" algn="ctr" rtl="0">
              <a:lnSpc>
                <a:spcPct val="100000"/>
              </a:lnSpc>
              <a:spcBef>
                <a:spcPts val="0"/>
              </a:spcBef>
              <a:spcAft>
                <a:spcPts val="0"/>
              </a:spcAft>
              <a:buSzPts val="1400"/>
              <a:buNone/>
              <a:defRPr/>
            </a:lvl9pPr>
          </a:lstStyle>
          <a:p>
            <a:endParaRPr/>
          </a:p>
        </p:txBody>
      </p:sp>
      <p:sp>
        <p:nvSpPr>
          <p:cNvPr id="826" name="Google Shape;826;p29"/>
          <p:cNvSpPr txBox="1">
            <a:spLocks noGrp="1"/>
          </p:cNvSpPr>
          <p:nvPr>
            <p:ph type="title" idx="3"/>
          </p:nvPr>
        </p:nvSpPr>
        <p:spPr>
          <a:xfrm>
            <a:off x="3426975" y="1789113"/>
            <a:ext cx="2174400" cy="527700"/>
          </a:xfrm>
          <a:prstGeom prst="rect">
            <a:avLst/>
          </a:prstGeom>
        </p:spPr>
        <p:txBody>
          <a:bodyPr spcFirstLastPara="1" wrap="square" lIns="14400" tIns="14400" rIns="14400" bIns="14400" anchor="ctr" anchorCtr="0">
            <a:noAutofit/>
          </a:bodyPr>
          <a:lstStyle>
            <a:lvl1pPr lvl="0" algn="ctr" rtl="0">
              <a:spcBef>
                <a:spcPts val="0"/>
              </a:spcBef>
              <a:spcAft>
                <a:spcPts val="0"/>
              </a:spcAft>
              <a:buSzPts val="2500"/>
              <a:buNone/>
              <a:defRPr sz="2000">
                <a:solidFill>
                  <a:schemeClr val="accent1"/>
                </a:solidFill>
              </a:defRPr>
            </a:lvl1pPr>
            <a:lvl2pPr lvl="1" algn="ctr" rtl="0">
              <a:spcBef>
                <a:spcPts val="0"/>
              </a:spcBef>
              <a:spcAft>
                <a:spcPts val="0"/>
              </a:spcAft>
              <a:buSzPts val="2500"/>
              <a:buNone/>
              <a:defRPr sz="2500"/>
            </a:lvl2pPr>
            <a:lvl3pPr lvl="2" algn="ctr" rtl="0">
              <a:spcBef>
                <a:spcPts val="0"/>
              </a:spcBef>
              <a:spcAft>
                <a:spcPts val="0"/>
              </a:spcAft>
              <a:buSzPts val="2500"/>
              <a:buNone/>
              <a:defRPr sz="2500"/>
            </a:lvl3pPr>
            <a:lvl4pPr lvl="3" algn="ctr" rtl="0">
              <a:spcBef>
                <a:spcPts val="0"/>
              </a:spcBef>
              <a:spcAft>
                <a:spcPts val="0"/>
              </a:spcAft>
              <a:buSzPts val="2500"/>
              <a:buNone/>
              <a:defRPr sz="2500"/>
            </a:lvl4pPr>
            <a:lvl5pPr lvl="4" algn="ctr" rtl="0">
              <a:spcBef>
                <a:spcPts val="0"/>
              </a:spcBef>
              <a:spcAft>
                <a:spcPts val="0"/>
              </a:spcAft>
              <a:buSzPts val="2500"/>
              <a:buNone/>
              <a:defRPr sz="2500"/>
            </a:lvl5pPr>
            <a:lvl6pPr lvl="5" algn="ctr" rtl="0">
              <a:spcBef>
                <a:spcPts val="0"/>
              </a:spcBef>
              <a:spcAft>
                <a:spcPts val="0"/>
              </a:spcAft>
              <a:buSzPts val="2500"/>
              <a:buNone/>
              <a:defRPr sz="2500"/>
            </a:lvl6pPr>
            <a:lvl7pPr lvl="6" algn="ctr" rtl="0">
              <a:spcBef>
                <a:spcPts val="0"/>
              </a:spcBef>
              <a:spcAft>
                <a:spcPts val="0"/>
              </a:spcAft>
              <a:buSzPts val="2500"/>
              <a:buNone/>
              <a:defRPr sz="2500"/>
            </a:lvl7pPr>
            <a:lvl8pPr lvl="7" algn="ctr" rtl="0">
              <a:spcBef>
                <a:spcPts val="0"/>
              </a:spcBef>
              <a:spcAft>
                <a:spcPts val="0"/>
              </a:spcAft>
              <a:buSzPts val="2500"/>
              <a:buNone/>
              <a:defRPr sz="2500"/>
            </a:lvl8pPr>
            <a:lvl9pPr lvl="8" algn="ctr" rtl="0">
              <a:spcBef>
                <a:spcPts val="0"/>
              </a:spcBef>
              <a:spcAft>
                <a:spcPts val="0"/>
              </a:spcAft>
              <a:buSzPts val="2500"/>
              <a:buNone/>
              <a:defRPr sz="2500"/>
            </a:lvl9pPr>
          </a:lstStyle>
          <a:p>
            <a:endParaRPr/>
          </a:p>
        </p:txBody>
      </p:sp>
      <p:sp>
        <p:nvSpPr>
          <p:cNvPr id="827" name="Google Shape;827;p29"/>
          <p:cNvSpPr txBox="1">
            <a:spLocks noGrp="1"/>
          </p:cNvSpPr>
          <p:nvPr>
            <p:ph type="subTitle" idx="4"/>
          </p:nvPr>
        </p:nvSpPr>
        <p:spPr>
          <a:xfrm>
            <a:off x="3426975" y="2374450"/>
            <a:ext cx="2174400" cy="520800"/>
          </a:xfrm>
          <a:prstGeom prst="rect">
            <a:avLst/>
          </a:prstGeom>
        </p:spPr>
        <p:txBody>
          <a:bodyPr spcFirstLastPara="1" wrap="square" lIns="14400" tIns="14400" rIns="14400" bIns="14400" anchor="t" anchorCtr="0">
            <a:noAutofit/>
          </a:bodyPr>
          <a:lstStyle>
            <a:lvl1pPr lvl="0" algn="ctr" rtl="0">
              <a:lnSpc>
                <a:spcPct val="100000"/>
              </a:lnSpc>
              <a:spcBef>
                <a:spcPts val="0"/>
              </a:spcBef>
              <a:spcAft>
                <a:spcPts val="0"/>
              </a:spcAft>
              <a:buSzPts val="1400"/>
              <a:buNone/>
              <a:defRPr/>
            </a:lvl1pPr>
            <a:lvl2pPr lvl="1" algn="ctr" rtl="0">
              <a:lnSpc>
                <a:spcPct val="100000"/>
              </a:lnSpc>
              <a:spcBef>
                <a:spcPts val="0"/>
              </a:spcBef>
              <a:spcAft>
                <a:spcPts val="0"/>
              </a:spcAft>
              <a:buSzPts val="1400"/>
              <a:buNone/>
              <a:defRPr/>
            </a:lvl2pPr>
            <a:lvl3pPr lvl="2" algn="ctr" rtl="0">
              <a:lnSpc>
                <a:spcPct val="100000"/>
              </a:lnSpc>
              <a:spcBef>
                <a:spcPts val="0"/>
              </a:spcBef>
              <a:spcAft>
                <a:spcPts val="0"/>
              </a:spcAft>
              <a:buSzPts val="1400"/>
              <a:buNone/>
              <a:defRPr/>
            </a:lvl3pPr>
            <a:lvl4pPr lvl="3" algn="ctr" rtl="0">
              <a:lnSpc>
                <a:spcPct val="100000"/>
              </a:lnSpc>
              <a:spcBef>
                <a:spcPts val="0"/>
              </a:spcBef>
              <a:spcAft>
                <a:spcPts val="0"/>
              </a:spcAft>
              <a:buSzPts val="1400"/>
              <a:buNone/>
              <a:defRPr/>
            </a:lvl4pPr>
            <a:lvl5pPr lvl="4" algn="ctr" rtl="0">
              <a:lnSpc>
                <a:spcPct val="100000"/>
              </a:lnSpc>
              <a:spcBef>
                <a:spcPts val="0"/>
              </a:spcBef>
              <a:spcAft>
                <a:spcPts val="0"/>
              </a:spcAft>
              <a:buSzPts val="1400"/>
              <a:buNone/>
              <a:defRPr/>
            </a:lvl5pPr>
            <a:lvl6pPr lvl="5" algn="ctr" rtl="0">
              <a:lnSpc>
                <a:spcPct val="100000"/>
              </a:lnSpc>
              <a:spcBef>
                <a:spcPts val="0"/>
              </a:spcBef>
              <a:spcAft>
                <a:spcPts val="0"/>
              </a:spcAft>
              <a:buSzPts val="1400"/>
              <a:buNone/>
              <a:defRPr/>
            </a:lvl6pPr>
            <a:lvl7pPr lvl="6" algn="ctr" rtl="0">
              <a:lnSpc>
                <a:spcPct val="100000"/>
              </a:lnSpc>
              <a:spcBef>
                <a:spcPts val="0"/>
              </a:spcBef>
              <a:spcAft>
                <a:spcPts val="0"/>
              </a:spcAft>
              <a:buSzPts val="1400"/>
              <a:buNone/>
              <a:defRPr/>
            </a:lvl7pPr>
            <a:lvl8pPr lvl="7" algn="ctr" rtl="0">
              <a:lnSpc>
                <a:spcPct val="100000"/>
              </a:lnSpc>
              <a:spcBef>
                <a:spcPts val="0"/>
              </a:spcBef>
              <a:spcAft>
                <a:spcPts val="0"/>
              </a:spcAft>
              <a:buSzPts val="1400"/>
              <a:buNone/>
              <a:defRPr/>
            </a:lvl8pPr>
            <a:lvl9pPr lvl="8" algn="ctr" rtl="0">
              <a:lnSpc>
                <a:spcPct val="100000"/>
              </a:lnSpc>
              <a:spcBef>
                <a:spcPts val="0"/>
              </a:spcBef>
              <a:spcAft>
                <a:spcPts val="0"/>
              </a:spcAft>
              <a:buSzPts val="1400"/>
              <a:buNone/>
              <a:defRPr/>
            </a:lvl9pPr>
          </a:lstStyle>
          <a:p>
            <a:endParaRPr/>
          </a:p>
        </p:txBody>
      </p:sp>
      <p:sp>
        <p:nvSpPr>
          <p:cNvPr id="828" name="Google Shape;828;p29"/>
          <p:cNvSpPr txBox="1">
            <a:spLocks noGrp="1"/>
          </p:cNvSpPr>
          <p:nvPr>
            <p:ph type="title" idx="5"/>
          </p:nvPr>
        </p:nvSpPr>
        <p:spPr>
          <a:xfrm>
            <a:off x="6031148" y="1341050"/>
            <a:ext cx="2175300" cy="527700"/>
          </a:xfrm>
          <a:prstGeom prst="rect">
            <a:avLst/>
          </a:prstGeom>
          <a:ln>
            <a:noFill/>
          </a:ln>
        </p:spPr>
        <p:txBody>
          <a:bodyPr spcFirstLastPara="1" wrap="square" lIns="14400" tIns="14400" rIns="14400" bIns="14400" anchor="ctr" anchorCtr="0">
            <a:noAutofit/>
          </a:bodyPr>
          <a:lstStyle>
            <a:lvl1pPr lvl="0" algn="ctr" rtl="0">
              <a:spcBef>
                <a:spcPts val="0"/>
              </a:spcBef>
              <a:spcAft>
                <a:spcPts val="0"/>
              </a:spcAft>
              <a:buSzPts val="2500"/>
              <a:buNone/>
              <a:defRPr sz="2000">
                <a:solidFill>
                  <a:schemeClr val="accent1"/>
                </a:solidFill>
              </a:defRPr>
            </a:lvl1pPr>
            <a:lvl2pPr lvl="1" algn="ctr" rtl="0">
              <a:spcBef>
                <a:spcPts val="0"/>
              </a:spcBef>
              <a:spcAft>
                <a:spcPts val="0"/>
              </a:spcAft>
              <a:buSzPts val="2500"/>
              <a:buNone/>
              <a:defRPr sz="2500"/>
            </a:lvl2pPr>
            <a:lvl3pPr lvl="2" algn="ctr" rtl="0">
              <a:spcBef>
                <a:spcPts val="0"/>
              </a:spcBef>
              <a:spcAft>
                <a:spcPts val="0"/>
              </a:spcAft>
              <a:buSzPts val="2500"/>
              <a:buNone/>
              <a:defRPr sz="2500"/>
            </a:lvl3pPr>
            <a:lvl4pPr lvl="3" algn="ctr" rtl="0">
              <a:spcBef>
                <a:spcPts val="0"/>
              </a:spcBef>
              <a:spcAft>
                <a:spcPts val="0"/>
              </a:spcAft>
              <a:buSzPts val="2500"/>
              <a:buNone/>
              <a:defRPr sz="2500"/>
            </a:lvl4pPr>
            <a:lvl5pPr lvl="4" algn="ctr" rtl="0">
              <a:spcBef>
                <a:spcPts val="0"/>
              </a:spcBef>
              <a:spcAft>
                <a:spcPts val="0"/>
              </a:spcAft>
              <a:buSzPts val="2500"/>
              <a:buNone/>
              <a:defRPr sz="2500"/>
            </a:lvl5pPr>
            <a:lvl6pPr lvl="5" algn="ctr" rtl="0">
              <a:spcBef>
                <a:spcPts val="0"/>
              </a:spcBef>
              <a:spcAft>
                <a:spcPts val="0"/>
              </a:spcAft>
              <a:buSzPts val="2500"/>
              <a:buNone/>
              <a:defRPr sz="2500"/>
            </a:lvl6pPr>
            <a:lvl7pPr lvl="6" algn="ctr" rtl="0">
              <a:spcBef>
                <a:spcPts val="0"/>
              </a:spcBef>
              <a:spcAft>
                <a:spcPts val="0"/>
              </a:spcAft>
              <a:buSzPts val="2500"/>
              <a:buNone/>
              <a:defRPr sz="2500"/>
            </a:lvl7pPr>
            <a:lvl8pPr lvl="7" algn="ctr" rtl="0">
              <a:spcBef>
                <a:spcPts val="0"/>
              </a:spcBef>
              <a:spcAft>
                <a:spcPts val="0"/>
              </a:spcAft>
              <a:buSzPts val="2500"/>
              <a:buNone/>
              <a:defRPr sz="2500"/>
            </a:lvl8pPr>
            <a:lvl9pPr lvl="8" algn="ctr" rtl="0">
              <a:spcBef>
                <a:spcPts val="0"/>
              </a:spcBef>
              <a:spcAft>
                <a:spcPts val="0"/>
              </a:spcAft>
              <a:buSzPts val="2500"/>
              <a:buNone/>
              <a:defRPr sz="2500"/>
            </a:lvl9pPr>
          </a:lstStyle>
          <a:p>
            <a:endParaRPr/>
          </a:p>
        </p:txBody>
      </p:sp>
      <p:sp>
        <p:nvSpPr>
          <p:cNvPr id="829" name="Google Shape;829;p29"/>
          <p:cNvSpPr txBox="1">
            <a:spLocks noGrp="1"/>
          </p:cNvSpPr>
          <p:nvPr>
            <p:ph type="subTitle" idx="6"/>
          </p:nvPr>
        </p:nvSpPr>
        <p:spPr>
          <a:xfrm>
            <a:off x="6032050" y="1924725"/>
            <a:ext cx="2174400" cy="520800"/>
          </a:xfrm>
          <a:prstGeom prst="rect">
            <a:avLst/>
          </a:prstGeom>
          <a:ln>
            <a:noFill/>
          </a:ln>
        </p:spPr>
        <p:txBody>
          <a:bodyPr spcFirstLastPara="1" wrap="square" lIns="14400" tIns="14400" rIns="14400" bIns="14400" anchor="t" anchorCtr="0">
            <a:noAutofit/>
          </a:bodyPr>
          <a:lstStyle>
            <a:lvl1pPr lvl="0" algn="ctr" rtl="0">
              <a:lnSpc>
                <a:spcPct val="100000"/>
              </a:lnSpc>
              <a:spcBef>
                <a:spcPts val="0"/>
              </a:spcBef>
              <a:spcAft>
                <a:spcPts val="0"/>
              </a:spcAft>
              <a:buSzPts val="1400"/>
              <a:buNone/>
              <a:defRPr/>
            </a:lvl1pPr>
            <a:lvl2pPr lvl="1" algn="ctr" rtl="0">
              <a:lnSpc>
                <a:spcPct val="100000"/>
              </a:lnSpc>
              <a:spcBef>
                <a:spcPts val="0"/>
              </a:spcBef>
              <a:spcAft>
                <a:spcPts val="0"/>
              </a:spcAft>
              <a:buSzPts val="1400"/>
              <a:buNone/>
              <a:defRPr/>
            </a:lvl2pPr>
            <a:lvl3pPr lvl="2" algn="ctr" rtl="0">
              <a:lnSpc>
                <a:spcPct val="100000"/>
              </a:lnSpc>
              <a:spcBef>
                <a:spcPts val="0"/>
              </a:spcBef>
              <a:spcAft>
                <a:spcPts val="0"/>
              </a:spcAft>
              <a:buSzPts val="1400"/>
              <a:buNone/>
              <a:defRPr/>
            </a:lvl3pPr>
            <a:lvl4pPr lvl="3" algn="ctr" rtl="0">
              <a:lnSpc>
                <a:spcPct val="100000"/>
              </a:lnSpc>
              <a:spcBef>
                <a:spcPts val="0"/>
              </a:spcBef>
              <a:spcAft>
                <a:spcPts val="0"/>
              </a:spcAft>
              <a:buSzPts val="1400"/>
              <a:buNone/>
              <a:defRPr/>
            </a:lvl4pPr>
            <a:lvl5pPr lvl="4" algn="ctr" rtl="0">
              <a:lnSpc>
                <a:spcPct val="100000"/>
              </a:lnSpc>
              <a:spcBef>
                <a:spcPts val="0"/>
              </a:spcBef>
              <a:spcAft>
                <a:spcPts val="0"/>
              </a:spcAft>
              <a:buSzPts val="1400"/>
              <a:buNone/>
              <a:defRPr/>
            </a:lvl5pPr>
            <a:lvl6pPr lvl="5" algn="ctr" rtl="0">
              <a:lnSpc>
                <a:spcPct val="100000"/>
              </a:lnSpc>
              <a:spcBef>
                <a:spcPts val="0"/>
              </a:spcBef>
              <a:spcAft>
                <a:spcPts val="0"/>
              </a:spcAft>
              <a:buSzPts val="1400"/>
              <a:buNone/>
              <a:defRPr/>
            </a:lvl6pPr>
            <a:lvl7pPr lvl="6" algn="ctr" rtl="0">
              <a:lnSpc>
                <a:spcPct val="100000"/>
              </a:lnSpc>
              <a:spcBef>
                <a:spcPts val="0"/>
              </a:spcBef>
              <a:spcAft>
                <a:spcPts val="0"/>
              </a:spcAft>
              <a:buSzPts val="1400"/>
              <a:buNone/>
              <a:defRPr/>
            </a:lvl7pPr>
            <a:lvl8pPr lvl="7" algn="ctr" rtl="0">
              <a:lnSpc>
                <a:spcPct val="100000"/>
              </a:lnSpc>
              <a:spcBef>
                <a:spcPts val="0"/>
              </a:spcBef>
              <a:spcAft>
                <a:spcPts val="0"/>
              </a:spcAft>
              <a:buSzPts val="1400"/>
              <a:buNone/>
              <a:defRPr/>
            </a:lvl8pPr>
            <a:lvl9pPr lvl="8" algn="ctr" rtl="0">
              <a:lnSpc>
                <a:spcPct val="100000"/>
              </a:lnSpc>
              <a:spcBef>
                <a:spcPts val="0"/>
              </a:spcBef>
              <a:spcAft>
                <a:spcPts val="0"/>
              </a:spcAft>
              <a:buSzPts val="1400"/>
              <a:buNone/>
              <a:defRPr/>
            </a:lvl9pPr>
          </a:lstStyle>
          <a:p>
            <a:endParaRPr/>
          </a:p>
        </p:txBody>
      </p:sp>
      <p:grpSp>
        <p:nvGrpSpPr>
          <p:cNvPr id="830" name="Google Shape;830;p29"/>
          <p:cNvGrpSpPr/>
          <p:nvPr/>
        </p:nvGrpSpPr>
        <p:grpSpPr>
          <a:xfrm>
            <a:off x="505084" y="4188515"/>
            <a:ext cx="744873" cy="403611"/>
            <a:chOff x="2301112" y="2967762"/>
            <a:chExt cx="655814" cy="355354"/>
          </a:xfrm>
        </p:grpSpPr>
        <p:sp>
          <p:nvSpPr>
            <p:cNvPr id="831" name="Google Shape;831;p29"/>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32" name="Google Shape;832;p29"/>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833" name="Google Shape;833;p29"/>
          <p:cNvGrpSpPr/>
          <p:nvPr/>
        </p:nvGrpSpPr>
        <p:grpSpPr>
          <a:xfrm>
            <a:off x="4527628" y="4267901"/>
            <a:ext cx="598365" cy="324225"/>
            <a:chOff x="2301112" y="2967762"/>
            <a:chExt cx="655814" cy="355354"/>
          </a:xfrm>
        </p:grpSpPr>
        <p:sp>
          <p:nvSpPr>
            <p:cNvPr id="834" name="Google Shape;834;p29"/>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35" name="Google Shape;835;p29"/>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836" name="Google Shape;836;p29"/>
          <p:cNvGrpSpPr/>
          <p:nvPr/>
        </p:nvGrpSpPr>
        <p:grpSpPr>
          <a:xfrm>
            <a:off x="7349510" y="4083488"/>
            <a:ext cx="938535" cy="508512"/>
            <a:chOff x="2301112" y="2967762"/>
            <a:chExt cx="655814" cy="355354"/>
          </a:xfrm>
        </p:grpSpPr>
        <p:sp>
          <p:nvSpPr>
            <p:cNvPr id="837" name="Google Shape;837;p29"/>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38" name="Google Shape;838;p29"/>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Tree>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Layout>
</file>

<file path=ppt/slideLayouts/slideLayout10.xml><?xml version="1.0" encoding="utf-8"?>
<p:sldLayout xmlns:a="http://schemas.openxmlformats.org/drawingml/2006/main" xmlns:r="http://schemas.openxmlformats.org/officeDocument/2006/relationships" xmlns:p="http://schemas.openxmlformats.org/presentationml/2006/main" matchingName="Title and Six Columns">
  <p:cSld name="CUSTOM_7">
    <p:spTree>
      <p:nvGrpSpPr>
        <p:cNvPr id="1" name="Shape 901"/>
        <p:cNvGrpSpPr/>
        <p:nvPr/>
      </p:nvGrpSpPr>
      <p:grpSpPr>
        <a:xfrm>
          <a:off x="0" y="0"/>
          <a:ext cx="0" cy="0"/>
          <a:chOff x="0" y="0"/>
          <a:chExt cx="0" cy="0"/>
        </a:xfrm>
      </p:grpSpPr>
      <p:sp>
        <p:nvSpPr>
          <p:cNvPr id="902" name="Google Shape;902;p32"/>
          <p:cNvSpPr/>
          <p:nvPr/>
        </p:nvSpPr>
        <p:spPr>
          <a:xfrm>
            <a:off x="75" y="4781354"/>
            <a:ext cx="9143898" cy="362101"/>
          </a:xfrm>
          <a:custGeom>
            <a:avLst/>
            <a:gdLst/>
            <a:ahLst/>
            <a:cxnLst/>
            <a:rect l="l" t="t" r="r" b="b"/>
            <a:pathLst>
              <a:path w="116676" h="10501" extrusionOk="0">
                <a:moveTo>
                  <a:pt x="1" y="0"/>
                </a:moveTo>
                <a:lnTo>
                  <a:pt x="1" y="10501"/>
                </a:lnTo>
                <a:lnTo>
                  <a:pt x="116675" y="10501"/>
                </a:lnTo>
                <a:lnTo>
                  <a:pt x="116675" y="0"/>
                </a:ln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03" name="Google Shape;903;p32"/>
          <p:cNvSpPr/>
          <p:nvPr/>
        </p:nvSpPr>
        <p:spPr>
          <a:xfrm>
            <a:off x="50" y="4781354"/>
            <a:ext cx="9143898" cy="362101"/>
          </a:xfrm>
          <a:custGeom>
            <a:avLst/>
            <a:gdLst/>
            <a:ahLst/>
            <a:cxnLst/>
            <a:rect l="l" t="t" r="r" b="b"/>
            <a:pathLst>
              <a:path w="116676" h="10501" extrusionOk="0">
                <a:moveTo>
                  <a:pt x="1" y="0"/>
                </a:moveTo>
                <a:lnTo>
                  <a:pt x="1" y="10501"/>
                </a:lnTo>
                <a:lnTo>
                  <a:pt x="116675" y="10501"/>
                </a:lnTo>
                <a:lnTo>
                  <a:pt x="116675" y="0"/>
                </a:lnTo>
                <a:close/>
              </a:path>
            </a:pathLst>
          </a:custGeom>
          <a:solidFill>
            <a:srgbClr val="000000">
              <a:alpha val="1006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04" name="Google Shape;904;p32"/>
          <p:cNvSpPr/>
          <p:nvPr/>
        </p:nvSpPr>
        <p:spPr>
          <a:xfrm>
            <a:off x="-75" y="2835899"/>
            <a:ext cx="9144000" cy="1435200"/>
          </a:xfrm>
          <a:prstGeom prst="rect">
            <a:avLst/>
          </a:pr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05" name="Google Shape;905;p32"/>
          <p:cNvSpPr/>
          <p:nvPr/>
        </p:nvSpPr>
        <p:spPr>
          <a:xfrm>
            <a:off x="-75" y="3996089"/>
            <a:ext cx="9144111" cy="818865"/>
          </a:xfrm>
          <a:custGeom>
            <a:avLst/>
            <a:gdLst/>
            <a:ahLst/>
            <a:cxnLst/>
            <a:rect l="l" t="t" r="r" b="b"/>
            <a:pathLst>
              <a:path w="116675" h="3930" extrusionOk="0">
                <a:moveTo>
                  <a:pt x="0" y="0"/>
                </a:moveTo>
                <a:lnTo>
                  <a:pt x="0" y="3930"/>
                </a:lnTo>
                <a:lnTo>
                  <a:pt x="116675" y="3930"/>
                </a:lnTo>
                <a:lnTo>
                  <a:pt x="116675" y="0"/>
                </a:ln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906" name="Google Shape;906;p32"/>
          <p:cNvGrpSpPr/>
          <p:nvPr/>
        </p:nvGrpSpPr>
        <p:grpSpPr>
          <a:xfrm>
            <a:off x="-43175" y="3995742"/>
            <a:ext cx="9236385" cy="847716"/>
            <a:chOff x="31859" y="3637483"/>
            <a:chExt cx="9057943" cy="954958"/>
          </a:xfrm>
        </p:grpSpPr>
        <p:sp>
          <p:nvSpPr>
            <p:cNvPr id="907" name="Google Shape;907;p32"/>
            <p:cNvSpPr/>
            <p:nvPr/>
          </p:nvSpPr>
          <p:spPr>
            <a:xfrm>
              <a:off x="31859" y="3637483"/>
              <a:ext cx="583516" cy="954958"/>
            </a:xfrm>
            <a:custGeom>
              <a:avLst/>
              <a:gdLst/>
              <a:ahLst/>
              <a:cxnLst/>
              <a:rect l="l" t="t" r="r" b="b"/>
              <a:pathLst>
                <a:path w="7506" h="12284" extrusionOk="0">
                  <a:moveTo>
                    <a:pt x="7393" y="0"/>
                  </a:moveTo>
                  <a:lnTo>
                    <a:pt x="1" y="12209"/>
                  </a:lnTo>
                  <a:lnTo>
                    <a:pt x="160" y="12284"/>
                  </a:lnTo>
                  <a:lnTo>
                    <a:pt x="7505" y="75"/>
                  </a:lnTo>
                  <a:lnTo>
                    <a:pt x="7393" y="0"/>
                  </a:lnTo>
                  <a:close/>
                </a:path>
              </a:pathLst>
            </a:custGeom>
            <a:solidFill>
              <a:srgbClr val="E8D6B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08" name="Google Shape;908;p32"/>
            <p:cNvSpPr/>
            <p:nvPr/>
          </p:nvSpPr>
          <p:spPr>
            <a:xfrm>
              <a:off x="1843027" y="3637483"/>
              <a:ext cx="353484" cy="954958"/>
            </a:xfrm>
            <a:custGeom>
              <a:avLst/>
              <a:gdLst/>
              <a:ahLst/>
              <a:cxnLst/>
              <a:rect l="l" t="t" r="r" b="b"/>
              <a:pathLst>
                <a:path w="4547" h="12284" extrusionOk="0">
                  <a:moveTo>
                    <a:pt x="4397" y="0"/>
                  </a:moveTo>
                  <a:lnTo>
                    <a:pt x="0" y="12209"/>
                  </a:lnTo>
                  <a:lnTo>
                    <a:pt x="112" y="12284"/>
                  </a:lnTo>
                  <a:lnTo>
                    <a:pt x="4546" y="75"/>
                  </a:lnTo>
                  <a:lnTo>
                    <a:pt x="4397" y="0"/>
                  </a:lnTo>
                  <a:close/>
                </a:path>
              </a:pathLst>
            </a:custGeom>
            <a:solidFill>
              <a:srgbClr val="E8D6B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09" name="Google Shape;909;p32"/>
            <p:cNvSpPr/>
            <p:nvPr/>
          </p:nvSpPr>
          <p:spPr>
            <a:xfrm>
              <a:off x="6925226" y="3637483"/>
              <a:ext cx="357060" cy="954958"/>
            </a:xfrm>
            <a:custGeom>
              <a:avLst/>
              <a:gdLst/>
              <a:ahLst/>
              <a:cxnLst/>
              <a:rect l="l" t="t" r="r" b="b"/>
              <a:pathLst>
                <a:path w="4593" h="12284" extrusionOk="0">
                  <a:moveTo>
                    <a:pt x="159" y="0"/>
                  </a:moveTo>
                  <a:lnTo>
                    <a:pt x="1" y="75"/>
                  </a:lnTo>
                  <a:lnTo>
                    <a:pt x="4434" y="12284"/>
                  </a:lnTo>
                  <a:lnTo>
                    <a:pt x="4593" y="12209"/>
                  </a:lnTo>
                  <a:lnTo>
                    <a:pt x="159" y="0"/>
                  </a:lnTo>
                  <a:close/>
                </a:path>
              </a:pathLst>
            </a:custGeom>
            <a:solidFill>
              <a:srgbClr val="E8D6B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10" name="Google Shape;910;p32"/>
            <p:cNvSpPr/>
            <p:nvPr/>
          </p:nvSpPr>
          <p:spPr>
            <a:xfrm>
              <a:off x="8506364" y="3637483"/>
              <a:ext cx="583439" cy="954958"/>
            </a:xfrm>
            <a:custGeom>
              <a:avLst/>
              <a:gdLst/>
              <a:ahLst/>
              <a:cxnLst/>
              <a:rect l="l" t="t" r="r" b="b"/>
              <a:pathLst>
                <a:path w="7505" h="12284" extrusionOk="0">
                  <a:moveTo>
                    <a:pt x="159" y="0"/>
                  </a:moveTo>
                  <a:lnTo>
                    <a:pt x="0" y="75"/>
                  </a:lnTo>
                  <a:lnTo>
                    <a:pt x="7355" y="12284"/>
                  </a:lnTo>
                  <a:lnTo>
                    <a:pt x="7505" y="12209"/>
                  </a:lnTo>
                  <a:lnTo>
                    <a:pt x="159" y="0"/>
                  </a:lnTo>
                  <a:close/>
                </a:path>
              </a:pathLst>
            </a:custGeom>
            <a:solidFill>
              <a:srgbClr val="E8D6B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911" name="Google Shape;911;p32"/>
          <p:cNvGrpSpPr/>
          <p:nvPr/>
        </p:nvGrpSpPr>
        <p:grpSpPr>
          <a:xfrm>
            <a:off x="-103683" y="313597"/>
            <a:ext cx="8928795" cy="1781591"/>
            <a:chOff x="-103683" y="313597"/>
            <a:chExt cx="8928795" cy="1781591"/>
          </a:xfrm>
        </p:grpSpPr>
        <p:sp>
          <p:nvSpPr>
            <p:cNvPr id="912" name="Google Shape;912;p32"/>
            <p:cNvSpPr/>
            <p:nvPr/>
          </p:nvSpPr>
          <p:spPr>
            <a:xfrm>
              <a:off x="7934749" y="1799828"/>
              <a:ext cx="890363" cy="295360"/>
            </a:xfrm>
            <a:custGeom>
              <a:avLst/>
              <a:gdLst/>
              <a:ahLst/>
              <a:cxnLst/>
              <a:rect l="l" t="t" r="r" b="b"/>
              <a:pathLst>
                <a:path w="7039" h="2335" extrusionOk="0">
                  <a:moveTo>
                    <a:pt x="3921" y="1"/>
                  </a:moveTo>
                  <a:cubicBezTo>
                    <a:pt x="3146" y="1"/>
                    <a:pt x="2483" y="542"/>
                    <a:pt x="2287" y="1242"/>
                  </a:cubicBezTo>
                  <a:cubicBezTo>
                    <a:pt x="2101" y="1130"/>
                    <a:pt x="1867" y="1093"/>
                    <a:pt x="1587" y="1093"/>
                  </a:cubicBezTo>
                  <a:cubicBezTo>
                    <a:pt x="813" y="1093"/>
                    <a:pt x="187" y="1597"/>
                    <a:pt x="1" y="2334"/>
                  </a:cubicBezTo>
                  <a:lnTo>
                    <a:pt x="6954" y="2334"/>
                  </a:lnTo>
                  <a:cubicBezTo>
                    <a:pt x="7001" y="2176"/>
                    <a:pt x="7038" y="2064"/>
                    <a:pt x="7038" y="1942"/>
                  </a:cubicBezTo>
                  <a:cubicBezTo>
                    <a:pt x="7038" y="1280"/>
                    <a:pt x="6488" y="776"/>
                    <a:pt x="5872" y="776"/>
                  </a:cubicBezTo>
                  <a:cubicBezTo>
                    <a:pt x="5713" y="776"/>
                    <a:pt x="5517" y="813"/>
                    <a:pt x="5368" y="897"/>
                  </a:cubicBezTo>
                  <a:cubicBezTo>
                    <a:pt x="5088" y="346"/>
                    <a:pt x="4546" y="1"/>
                    <a:pt x="3921" y="1"/>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13" name="Google Shape;913;p32"/>
            <p:cNvSpPr/>
            <p:nvPr/>
          </p:nvSpPr>
          <p:spPr>
            <a:xfrm>
              <a:off x="503574" y="1721054"/>
              <a:ext cx="640602" cy="212508"/>
            </a:xfrm>
            <a:custGeom>
              <a:avLst/>
              <a:gdLst/>
              <a:ahLst/>
              <a:cxnLst/>
              <a:rect l="l" t="t" r="r" b="b"/>
              <a:pathLst>
                <a:path w="7039" h="2335" extrusionOk="0">
                  <a:moveTo>
                    <a:pt x="3921" y="1"/>
                  </a:moveTo>
                  <a:cubicBezTo>
                    <a:pt x="3146" y="1"/>
                    <a:pt x="2483" y="542"/>
                    <a:pt x="2287" y="1242"/>
                  </a:cubicBezTo>
                  <a:cubicBezTo>
                    <a:pt x="2101" y="1130"/>
                    <a:pt x="1867" y="1093"/>
                    <a:pt x="1587" y="1093"/>
                  </a:cubicBezTo>
                  <a:cubicBezTo>
                    <a:pt x="813" y="1093"/>
                    <a:pt x="187" y="1597"/>
                    <a:pt x="1" y="2334"/>
                  </a:cubicBezTo>
                  <a:lnTo>
                    <a:pt x="6954" y="2334"/>
                  </a:lnTo>
                  <a:cubicBezTo>
                    <a:pt x="7001" y="2176"/>
                    <a:pt x="7038" y="2064"/>
                    <a:pt x="7038" y="1942"/>
                  </a:cubicBezTo>
                  <a:cubicBezTo>
                    <a:pt x="7038" y="1280"/>
                    <a:pt x="6488" y="776"/>
                    <a:pt x="5872" y="776"/>
                  </a:cubicBezTo>
                  <a:cubicBezTo>
                    <a:pt x="5713" y="776"/>
                    <a:pt x="5517" y="813"/>
                    <a:pt x="5368" y="897"/>
                  </a:cubicBezTo>
                  <a:cubicBezTo>
                    <a:pt x="5088" y="346"/>
                    <a:pt x="4546" y="1"/>
                    <a:pt x="3921" y="1"/>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14" name="Google Shape;914;p32"/>
            <p:cNvSpPr/>
            <p:nvPr/>
          </p:nvSpPr>
          <p:spPr>
            <a:xfrm>
              <a:off x="-103683" y="676052"/>
              <a:ext cx="1111286" cy="295355"/>
            </a:xfrm>
            <a:custGeom>
              <a:avLst/>
              <a:gdLst/>
              <a:ahLst/>
              <a:cxnLst/>
              <a:rect l="l" t="t" r="r" b="b"/>
              <a:pathLst>
                <a:path w="9801" h="2605" extrusionOk="0">
                  <a:moveTo>
                    <a:pt x="2100" y="0"/>
                  </a:moveTo>
                  <a:cubicBezTo>
                    <a:pt x="934" y="0"/>
                    <a:pt x="0" y="934"/>
                    <a:pt x="0" y="2100"/>
                  </a:cubicBezTo>
                  <a:cubicBezTo>
                    <a:pt x="0" y="2287"/>
                    <a:pt x="37" y="2446"/>
                    <a:pt x="84" y="2604"/>
                  </a:cubicBezTo>
                  <a:lnTo>
                    <a:pt x="9801" y="2604"/>
                  </a:lnTo>
                  <a:cubicBezTo>
                    <a:pt x="9530" y="2016"/>
                    <a:pt x="8905" y="1634"/>
                    <a:pt x="8251" y="1634"/>
                  </a:cubicBezTo>
                  <a:cubicBezTo>
                    <a:pt x="7822" y="1634"/>
                    <a:pt x="7430" y="1783"/>
                    <a:pt x="7122" y="2016"/>
                  </a:cubicBezTo>
                  <a:cubicBezTo>
                    <a:pt x="6805" y="1316"/>
                    <a:pt x="6067" y="812"/>
                    <a:pt x="5255" y="812"/>
                  </a:cubicBezTo>
                  <a:cubicBezTo>
                    <a:pt x="4788" y="812"/>
                    <a:pt x="4359" y="971"/>
                    <a:pt x="4004" y="1242"/>
                  </a:cubicBezTo>
                  <a:cubicBezTo>
                    <a:pt x="3696" y="504"/>
                    <a:pt x="2959" y="0"/>
                    <a:pt x="2100"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15" name="Google Shape;915;p32"/>
            <p:cNvSpPr/>
            <p:nvPr/>
          </p:nvSpPr>
          <p:spPr>
            <a:xfrm flipH="1">
              <a:off x="7267292" y="329875"/>
              <a:ext cx="1111286" cy="295355"/>
            </a:xfrm>
            <a:custGeom>
              <a:avLst/>
              <a:gdLst/>
              <a:ahLst/>
              <a:cxnLst/>
              <a:rect l="l" t="t" r="r" b="b"/>
              <a:pathLst>
                <a:path w="9801" h="2605" extrusionOk="0">
                  <a:moveTo>
                    <a:pt x="2100" y="0"/>
                  </a:moveTo>
                  <a:cubicBezTo>
                    <a:pt x="934" y="0"/>
                    <a:pt x="0" y="934"/>
                    <a:pt x="0" y="2100"/>
                  </a:cubicBezTo>
                  <a:cubicBezTo>
                    <a:pt x="0" y="2287"/>
                    <a:pt x="37" y="2446"/>
                    <a:pt x="84" y="2604"/>
                  </a:cubicBezTo>
                  <a:lnTo>
                    <a:pt x="9801" y="2604"/>
                  </a:lnTo>
                  <a:cubicBezTo>
                    <a:pt x="9530" y="2016"/>
                    <a:pt x="8905" y="1634"/>
                    <a:pt x="8251" y="1634"/>
                  </a:cubicBezTo>
                  <a:cubicBezTo>
                    <a:pt x="7822" y="1634"/>
                    <a:pt x="7430" y="1783"/>
                    <a:pt x="7122" y="2016"/>
                  </a:cubicBezTo>
                  <a:cubicBezTo>
                    <a:pt x="6805" y="1316"/>
                    <a:pt x="6067" y="812"/>
                    <a:pt x="5255" y="812"/>
                  </a:cubicBezTo>
                  <a:cubicBezTo>
                    <a:pt x="4788" y="812"/>
                    <a:pt x="4359" y="971"/>
                    <a:pt x="4004" y="1242"/>
                  </a:cubicBezTo>
                  <a:cubicBezTo>
                    <a:pt x="3696" y="504"/>
                    <a:pt x="2959" y="0"/>
                    <a:pt x="2100"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16" name="Google Shape;916;p32"/>
            <p:cNvSpPr/>
            <p:nvPr/>
          </p:nvSpPr>
          <p:spPr>
            <a:xfrm>
              <a:off x="6351175" y="801022"/>
              <a:ext cx="640602" cy="212508"/>
            </a:xfrm>
            <a:custGeom>
              <a:avLst/>
              <a:gdLst/>
              <a:ahLst/>
              <a:cxnLst/>
              <a:rect l="l" t="t" r="r" b="b"/>
              <a:pathLst>
                <a:path w="7039" h="2335" extrusionOk="0">
                  <a:moveTo>
                    <a:pt x="3921" y="1"/>
                  </a:moveTo>
                  <a:cubicBezTo>
                    <a:pt x="3146" y="1"/>
                    <a:pt x="2483" y="542"/>
                    <a:pt x="2287" y="1242"/>
                  </a:cubicBezTo>
                  <a:cubicBezTo>
                    <a:pt x="2101" y="1130"/>
                    <a:pt x="1867" y="1093"/>
                    <a:pt x="1587" y="1093"/>
                  </a:cubicBezTo>
                  <a:cubicBezTo>
                    <a:pt x="813" y="1093"/>
                    <a:pt x="187" y="1597"/>
                    <a:pt x="1" y="2334"/>
                  </a:cubicBezTo>
                  <a:lnTo>
                    <a:pt x="6954" y="2334"/>
                  </a:lnTo>
                  <a:cubicBezTo>
                    <a:pt x="7001" y="2176"/>
                    <a:pt x="7038" y="2064"/>
                    <a:pt x="7038" y="1942"/>
                  </a:cubicBezTo>
                  <a:cubicBezTo>
                    <a:pt x="7038" y="1280"/>
                    <a:pt x="6488" y="776"/>
                    <a:pt x="5872" y="776"/>
                  </a:cubicBezTo>
                  <a:cubicBezTo>
                    <a:pt x="5713" y="776"/>
                    <a:pt x="5517" y="813"/>
                    <a:pt x="5368" y="897"/>
                  </a:cubicBezTo>
                  <a:cubicBezTo>
                    <a:pt x="5088" y="346"/>
                    <a:pt x="4546" y="1"/>
                    <a:pt x="3921" y="1"/>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17" name="Google Shape;917;p32"/>
            <p:cNvSpPr/>
            <p:nvPr/>
          </p:nvSpPr>
          <p:spPr>
            <a:xfrm flipH="1">
              <a:off x="3560729" y="1508545"/>
              <a:ext cx="799541" cy="212509"/>
            </a:xfrm>
            <a:custGeom>
              <a:avLst/>
              <a:gdLst/>
              <a:ahLst/>
              <a:cxnLst/>
              <a:rect l="l" t="t" r="r" b="b"/>
              <a:pathLst>
                <a:path w="9801" h="2605" extrusionOk="0">
                  <a:moveTo>
                    <a:pt x="2100" y="0"/>
                  </a:moveTo>
                  <a:cubicBezTo>
                    <a:pt x="934" y="0"/>
                    <a:pt x="0" y="934"/>
                    <a:pt x="0" y="2100"/>
                  </a:cubicBezTo>
                  <a:cubicBezTo>
                    <a:pt x="0" y="2287"/>
                    <a:pt x="37" y="2446"/>
                    <a:pt x="84" y="2604"/>
                  </a:cubicBezTo>
                  <a:lnTo>
                    <a:pt x="9801" y="2604"/>
                  </a:lnTo>
                  <a:cubicBezTo>
                    <a:pt x="9530" y="2016"/>
                    <a:pt x="8905" y="1634"/>
                    <a:pt x="8251" y="1634"/>
                  </a:cubicBezTo>
                  <a:cubicBezTo>
                    <a:pt x="7822" y="1634"/>
                    <a:pt x="7430" y="1783"/>
                    <a:pt x="7122" y="2016"/>
                  </a:cubicBezTo>
                  <a:cubicBezTo>
                    <a:pt x="6805" y="1316"/>
                    <a:pt x="6067" y="812"/>
                    <a:pt x="5255" y="812"/>
                  </a:cubicBezTo>
                  <a:cubicBezTo>
                    <a:pt x="4788" y="812"/>
                    <a:pt x="4359" y="971"/>
                    <a:pt x="4004" y="1242"/>
                  </a:cubicBezTo>
                  <a:cubicBezTo>
                    <a:pt x="3696" y="504"/>
                    <a:pt x="2959" y="0"/>
                    <a:pt x="2100"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18" name="Google Shape;918;p32"/>
            <p:cNvSpPr/>
            <p:nvPr/>
          </p:nvSpPr>
          <p:spPr>
            <a:xfrm flipH="1">
              <a:off x="1670501" y="313597"/>
              <a:ext cx="988364" cy="327898"/>
            </a:xfrm>
            <a:custGeom>
              <a:avLst/>
              <a:gdLst/>
              <a:ahLst/>
              <a:cxnLst/>
              <a:rect l="l" t="t" r="r" b="b"/>
              <a:pathLst>
                <a:path w="7039" h="2335" extrusionOk="0">
                  <a:moveTo>
                    <a:pt x="3921" y="1"/>
                  </a:moveTo>
                  <a:cubicBezTo>
                    <a:pt x="3146" y="1"/>
                    <a:pt x="2483" y="542"/>
                    <a:pt x="2287" y="1242"/>
                  </a:cubicBezTo>
                  <a:cubicBezTo>
                    <a:pt x="2101" y="1130"/>
                    <a:pt x="1867" y="1093"/>
                    <a:pt x="1587" y="1093"/>
                  </a:cubicBezTo>
                  <a:cubicBezTo>
                    <a:pt x="813" y="1093"/>
                    <a:pt x="187" y="1597"/>
                    <a:pt x="1" y="2334"/>
                  </a:cubicBezTo>
                  <a:lnTo>
                    <a:pt x="6954" y="2334"/>
                  </a:lnTo>
                  <a:cubicBezTo>
                    <a:pt x="7001" y="2176"/>
                    <a:pt x="7038" y="2064"/>
                    <a:pt x="7038" y="1942"/>
                  </a:cubicBezTo>
                  <a:cubicBezTo>
                    <a:pt x="7038" y="1280"/>
                    <a:pt x="6488" y="776"/>
                    <a:pt x="5872" y="776"/>
                  </a:cubicBezTo>
                  <a:cubicBezTo>
                    <a:pt x="5713" y="776"/>
                    <a:pt x="5517" y="813"/>
                    <a:pt x="5368" y="897"/>
                  </a:cubicBezTo>
                  <a:cubicBezTo>
                    <a:pt x="5088" y="346"/>
                    <a:pt x="4546" y="1"/>
                    <a:pt x="3921" y="1"/>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919" name="Google Shape;919;p32"/>
          <p:cNvSpPr txBox="1">
            <a:spLocks noGrp="1"/>
          </p:cNvSpPr>
          <p:nvPr>
            <p:ph type="title"/>
          </p:nvPr>
        </p:nvSpPr>
        <p:spPr>
          <a:xfrm>
            <a:off x="1677150" y="532925"/>
            <a:ext cx="5789700" cy="484800"/>
          </a:xfrm>
          <a:prstGeom prst="rect">
            <a:avLst/>
          </a:prstGeom>
        </p:spPr>
        <p:txBody>
          <a:bodyPr spcFirstLastPara="1" wrap="square" lIns="14400" tIns="14400" rIns="14400" bIns="14400" anchor="ctr" anchorCtr="0">
            <a:noAutofit/>
          </a:bodyPr>
          <a:lstStyle>
            <a:lvl1pPr lvl="0" algn="ctr" rtl="0">
              <a:spcBef>
                <a:spcPts val="0"/>
              </a:spcBef>
              <a:spcAft>
                <a:spcPts val="0"/>
              </a:spcAft>
              <a:buSzPts val="3500"/>
              <a:buNone/>
              <a:defRPr/>
            </a:lvl1pPr>
            <a:lvl2pPr lvl="1" rtl="0">
              <a:spcBef>
                <a:spcPts val="0"/>
              </a:spcBef>
              <a:spcAft>
                <a:spcPts val="0"/>
              </a:spcAft>
              <a:buSzPts val="3500"/>
              <a:buNone/>
              <a:defRPr/>
            </a:lvl2pPr>
            <a:lvl3pPr lvl="2" rtl="0">
              <a:spcBef>
                <a:spcPts val="0"/>
              </a:spcBef>
              <a:spcAft>
                <a:spcPts val="0"/>
              </a:spcAft>
              <a:buSzPts val="3500"/>
              <a:buNone/>
              <a:defRPr/>
            </a:lvl3pPr>
            <a:lvl4pPr lvl="3" rtl="0">
              <a:spcBef>
                <a:spcPts val="0"/>
              </a:spcBef>
              <a:spcAft>
                <a:spcPts val="0"/>
              </a:spcAft>
              <a:buSzPts val="3500"/>
              <a:buNone/>
              <a:defRPr/>
            </a:lvl4pPr>
            <a:lvl5pPr lvl="4" rtl="0">
              <a:spcBef>
                <a:spcPts val="0"/>
              </a:spcBef>
              <a:spcAft>
                <a:spcPts val="0"/>
              </a:spcAft>
              <a:buSzPts val="3500"/>
              <a:buNone/>
              <a:defRPr/>
            </a:lvl5pPr>
            <a:lvl6pPr lvl="5" rtl="0">
              <a:spcBef>
                <a:spcPts val="0"/>
              </a:spcBef>
              <a:spcAft>
                <a:spcPts val="0"/>
              </a:spcAft>
              <a:buSzPts val="3500"/>
              <a:buNone/>
              <a:defRPr/>
            </a:lvl6pPr>
            <a:lvl7pPr lvl="6" rtl="0">
              <a:spcBef>
                <a:spcPts val="0"/>
              </a:spcBef>
              <a:spcAft>
                <a:spcPts val="0"/>
              </a:spcAft>
              <a:buSzPts val="3500"/>
              <a:buNone/>
              <a:defRPr/>
            </a:lvl7pPr>
            <a:lvl8pPr lvl="7" rtl="0">
              <a:spcBef>
                <a:spcPts val="0"/>
              </a:spcBef>
              <a:spcAft>
                <a:spcPts val="0"/>
              </a:spcAft>
              <a:buSzPts val="3500"/>
              <a:buNone/>
              <a:defRPr/>
            </a:lvl8pPr>
            <a:lvl9pPr lvl="8" rtl="0">
              <a:spcBef>
                <a:spcPts val="0"/>
              </a:spcBef>
              <a:spcAft>
                <a:spcPts val="0"/>
              </a:spcAft>
              <a:buSzPts val="3500"/>
              <a:buNone/>
              <a:defRPr/>
            </a:lvl9pPr>
          </a:lstStyle>
          <a:p>
            <a:endParaRPr/>
          </a:p>
        </p:txBody>
      </p:sp>
      <p:sp>
        <p:nvSpPr>
          <p:cNvPr id="920" name="Google Shape;920;p32"/>
          <p:cNvSpPr txBox="1">
            <a:spLocks noGrp="1"/>
          </p:cNvSpPr>
          <p:nvPr>
            <p:ph type="title" idx="2"/>
          </p:nvPr>
        </p:nvSpPr>
        <p:spPr>
          <a:xfrm>
            <a:off x="2418825" y="1141125"/>
            <a:ext cx="1986000" cy="457500"/>
          </a:xfrm>
          <a:prstGeom prst="rect">
            <a:avLst/>
          </a:prstGeom>
          <a:ln>
            <a:noFill/>
          </a:ln>
        </p:spPr>
        <p:txBody>
          <a:bodyPr spcFirstLastPara="1" wrap="square" lIns="14400" tIns="14400" rIns="14400" bIns="14400" anchor="ctr" anchorCtr="0">
            <a:noAutofit/>
          </a:bodyPr>
          <a:lstStyle>
            <a:lvl1pPr lvl="0" algn="r" rtl="0">
              <a:spcBef>
                <a:spcPts val="0"/>
              </a:spcBef>
              <a:spcAft>
                <a:spcPts val="0"/>
              </a:spcAft>
              <a:buSzPts val="2500"/>
              <a:buNone/>
              <a:defRPr sz="2000">
                <a:solidFill>
                  <a:schemeClr val="accent1"/>
                </a:solidFill>
              </a:defRPr>
            </a:lvl1pPr>
            <a:lvl2pPr lvl="1" algn="ctr" rtl="0">
              <a:spcBef>
                <a:spcPts val="0"/>
              </a:spcBef>
              <a:spcAft>
                <a:spcPts val="0"/>
              </a:spcAft>
              <a:buSzPts val="2500"/>
              <a:buNone/>
              <a:defRPr sz="2500"/>
            </a:lvl2pPr>
            <a:lvl3pPr lvl="2" algn="ctr" rtl="0">
              <a:spcBef>
                <a:spcPts val="0"/>
              </a:spcBef>
              <a:spcAft>
                <a:spcPts val="0"/>
              </a:spcAft>
              <a:buSzPts val="2500"/>
              <a:buNone/>
              <a:defRPr sz="2500"/>
            </a:lvl3pPr>
            <a:lvl4pPr lvl="3" algn="ctr" rtl="0">
              <a:spcBef>
                <a:spcPts val="0"/>
              </a:spcBef>
              <a:spcAft>
                <a:spcPts val="0"/>
              </a:spcAft>
              <a:buSzPts val="2500"/>
              <a:buNone/>
              <a:defRPr sz="2500"/>
            </a:lvl4pPr>
            <a:lvl5pPr lvl="4" algn="ctr" rtl="0">
              <a:spcBef>
                <a:spcPts val="0"/>
              </a:spcBef>
              <a:spcAft>
                <a:spcPts val="0"/>
              </a:spcAft>
              <a:buSzPts val="2500"/>
              <a:buNone/>
              <a:defRPr sz="2500"/>
            </a:lvl5pPr>
            <a:lvl6pPr lvl="5" algn="ctr" rtl="0">
              <a:spcBef>
                <a:spcPts val="0"/>
              </a:spcBef>
              <a:spcAft>
                <a:spcPts val="0"/>
              </a:spcAft>
              <a:buSzPts val="2500"/>
              <a:buNone/>
              <a:defRPr sz="2500"/>
            </a:lvl6pPr>
            <a:lvl7pPr lvl="6" algn="ctr" rtl="0">
              <a:spcBef>
                <a:spcPts val="0"/>
              </a:spcBef>
              <a:spcAft>
                <a:spcPts val="0"/>
              </a:spcAft>
              <a:buSzPts val="2500"/>
              <a:buNone/>
              <a:defRPr sz="2500"/>
            </a:lvl7pPr>
            <a:lvl8pPr lvl="7" algn="ctr" rtl="0">
              <a:spcBef>
                <a:spcPts val="0"/>
              </a:spcBef>
              <a:spcAft>
                <a:spcPts val="0"/>
              </a:spcAft>
              <a:buSzPts val="2500"/>
              <a:buNone/>
              <a:defRPr sz="2500"/>
            </a:lvl8pPr>
            <a:lvl9pPr lvl="8" algn="ctr" rtl="0">
              <a:spcBef>
                <a:spcPts val="0"/>
              </a:spcBef>
              <a:spcAft>
                <a:spcPts val="0"/>
              </a:spcAft>
              <a:buSzPts val="2500"/>
              <a:buNone/>
              <a:defRPr sz="2500"/>
            </a:lvl9pPr>
          </a:lstStyle>
          <a:p>
            <a:endParaRPr/>
          </a:p>
        </p:txBody>
      </p:sp>
      <p:sp>
        <p:nvSpPr>
          <p:cNvPr id="921" name="Google Shape;921;p32"/>
          <p:cNvSpPr txBox="1">
            <a:spLocks noGrp="1"/>
          </p:cNvSpPr>
          <p:nvPr>
            <p:ph type="subTitle" idx="1"/>
          </p:nvPr>
        </p:nvSpPr>
        <p:spPr>
          <a:xfrm>
            <a:off x="4608075" y="1127475"/>
            <a:ext cx="2117100" cy="484800"/>
          </a:xfrm>
          <a:prstGeom prst="rect">
            <a:avLst/>
          </a:prstGeom>
        </p:spPr>
        <p:txBody>
          <a:bodyPr spcFirstLastPara="1" wrap="square" lIns="14400" tIns="14400" rIns="14400" bIns="14400" anchor="ctr" anchorCtr="0">
            <a:noAutofit/>
          </a:bodyPr>
          <a:lstStyle>
            <a:lvl1pPr lvl="0" rtl="0">
              <a:lnSpc>
                <a:spcPct val="100000"/>
              </a:lnSpc>
              <a:spcBef>
                <a:spcPts val="0"/>
              </a:spcBef>
              <a:spcAft>
                <a:spcPts val="0"/>
              </a:spcAft>
              <a:buSzPts val="1400"/>
              <a:buNone/>
              <a:defRPr/>
            </a:lvl1pPr>
            <a:lvl2pPr lvl="1" algn="ctr" rtl="0">
              <a:lnSpc>
                <a:spcPct val="100000"/>
              </a:lnSpc>
              <a:spcBef>
                <a:spcPts val="0"/>
              </a:spcBef>
              <a:spcAft>
                <a:spcPts val="0"/>
              </a:spcAft>
              <a:buSzPts val="1400"/>
              <a:buNone/>
              <a:defRPr/>
            </a:lvl2pPr>
            <a:lvl3pPr lvl="2" algn="ctr" rtl="0">
              <a:lnSpc>
                <a:spcPct val="100000"/>
              </a:lnSpc>
              <a:spcBef>
                <a:spcPts val="0"/>
              </a:spcBef>
              <a:spcAft>
                <a:spcPts val="0"/>
              </a:spcAft>
              <a:buSzPts val="1400"/>
              <a:buNone/>
              <a:defRPr/>
            </a:lvl3pPr>
            <a:lvl4pPr lvl="3" algn="ctr" rtl="0">
              <a:lnSpc>
                <a:spcPct val="100000"/>
              </a:lnSpc>
              <a:spcBef>
                <a:spcPts val="0"/>
              </a:spcBef>
              <a:spcAft>
                <a:spcPts val="0"/>
              </a:spcAft>
              <a:buSzPts val="1400"/>
              <a:buNone/>
              <a:defRPr/>
            </a:lvl4pPr>
            <a:lvl5pPr lvl="4" algn="ctr" rtl="0">
              <a:lnSpc>
                <a:spcPct val="100000"/>
              </a:lnSpc>
              <a:spcBef>
                <a:spcPts val="0"/>
              </a:spcBef>
              <a:spcAft>
                <a:spcPts val="0"/>
              </a:spcAft>
              <a:buSzPts val="1400"/>
              <a:buNone/>
              <a:defRPr/>
            </a:lvl5pPr>
            <a:lvl6pPr lvl="5" algn="ctr" rtl="0">
              <a:lnSpc>
                <a:spcPct val="100000"/>
              </a:lnSpc>
              <a:spcBef>
                <a:spcPts val="0"/>
              </a:spcBef>
              <a:spcAft>
                <a:spcPts val="0"/>
              </a:spcAft>
              <a:buSzPts val="1400"/>
              <a:buNone/>
              <a:defRPr/>
            </a:lvl6pPr>
            <a:lvl7pPr lvl="6" algn="ctr" rtl="0">
              <a:lnSpc>
                <a:spcPct val="100000"/>
              </a:lnSpc>
              <a:spcBef>
                <a:spcPts val="0"/>
              </a:spcBef>
              <a:spcAft>
                <a:spcPts val="0"/>
              </a:spcAft>
              <a:buSzPts val="1400"/>
              <a:buNone/>
              <a:defRPr/>
            </a:lvl7pPr>
            <a:lvl8pPr lvl="7" algn="ctr" rtl="0">
              <a:lnSpc>
                <a:spcPct val="100000"/>
              </a:lnSpc>
              <a:spcBef>
                <a:spcPts val="0"/>
              </a:spcBef>
              <a:spcAft>
                <a:spcPts val="0"/>
              </a:spcAft>
              <a:buSzPts val="1400"/>
              <a:buNone/>
              <a:defRPr/>
            </a:lvl8pPr>
            <a:lvl9pPr lvl="8" algn="ctr" rtl="0">
              <a:lnSpc>
                <a:spcPct val="100000"/>
              </a:lnSpc>
              <a:spcBef>
                <a:spcPts val="0"/>
              </a:spcBef>
              <a:spcAft>
                <a:spcPts val="0"/>
              </a:spcAft>
              <a:buSzPts val="1400"/>
              <a:buNone/>
              <a:defRPr/>
            </a:lvl9pPr>
          </a:lstStyle>
          <a:p>
            <a:endParaRPr/>
          </a:p>
        </p:txBody>
      </p:sp>
      <p:sp>
        <p:nvSpPr>
          <p:cNvPr id="922" name="Google Shape;922;p32"/>
          <p:cNvSpPr txBox="1">
            <a:spLocks noGrp="1"/>
          </p:cNvSpPr>
          <p:nvPr>
            <p:ph type="title" idx="3"/>
          </p:nvPr>
        </p:nvSpPr>
        <p:spPr>
          <a:xfrm>
            <a:off x="2418825" y="1727613"/>
            <a:ext cx="1986000" cy="457500"/>
          </a:xfrm>
          <a:prstGeom prst="rect">
            <a:avLst/>
          </a:prstGeom>
          <a:ln>
            <a:noFill/>
          </a:ln>
        </p:spPr>
        <p:txBody>
          <a:bodyPr spcFirstLastPara="1" wrap="square" lIns="14400" tIns="14400" rIns="14400" bIns="14400" anchor="ctr" anchorCtr="0">
            <a:noAutofit/>
          </a:bodyPr>
          <a:lstStyle>
            <a:lvl1pPr lvl="0" algn="r" rtl="0">
              <a:spcBef>
                <a:spcPts val="0"/>
              </a:spcBef>
              <a:spcAft>
                <a:spcPts val="0"/>
              </a:spcAft>
              <a:buSzPts val="2500"/>
              <a:buNone/>
              <a:defRPr sz="2000">
                <a:solidFill>
                  <a:schemeClr val="accent1"/>
                </a:solidFill>
              </a:defRPr>
            </a:lvl1pPr>
            <a:lvl2pPr lvl="1" algn="ctr" rtl="0">
              <a:spcBef>
                <a:spcPts val="0"/>
              </a:spcBef>
              <a:spcAft>
                <a:spcPts val="0"/>
              </a:spcAft>
              <a:buSzPts val="2500"/>
              <a:buNone/>
              <a:defRPr sz="2500"/>
            </a:lvl2pPr>
            <a:lvl3pPr lvl="2" algn="ctr" rtl="0">
              <a:spcBef>
                <a:spcPts val="0"/>
              </a:spcBef>
              <a:spcAft>
                <a:spcPts val="0"/>
              </a:spcAft>
              <a:buSzPts val="2500"/>
              <a:buNone/>
              <a:defRPr sz="2500"/>
            </a:lvl3pPr>
            <a:lvl4pPr lvl="3" algn="ctr" rtl="0">
              <a:spcBef>
                <a:spcPts val="0"/>
              </a:spcBef>
              <a:spcAft>
                <a:spcPts val="0"/>
              </a:spcAft>
              <a:buSzPts val="2500"/>
              <a:buNone/>
              <a:defRPr sz="2500"/>
            </a:lvl4pPr>
            <a:lvl5pPr lvl="4" algn="ctr" rtl="0">
              <a:spcBef>
                <a:spcPts val="0"/>
              </a:spcBef>
              <a:spcAft>
                <a:spcPts val="0"/>
              </a:spcAft>
              <a:buSzPts val="2500"/>
              <a:buNone/>
              <a:defRPr sz="2500"/>
            </a:lvl5pPr>
            <a:lvl6pPr lvl="5" algn="ctr" rtl="0">
              <a:spcBef>
                <a:spcPts val="0"/>
              </a:spcBef>
              <a:spcAft>
                <a:spcPts val="0"/>
              </a:spcAft>
              <a:buSzPts val="2500"/>
              <a:buNone/>
              <a:defRPr sz="2500"/>
            </a:lvl6pPr>
            <a:lvl7pPr lvl="6" algn="ctr" rtl="0">
              <a:spcBef>
                <a:spcPts val="0"/>
              </a:spcBef>
              <a:spcAft>
                <a:spcPts val="0"/>
              </a:spcAft>
              <a:buSzPts val="2500"/>
              <a:buNone/>
              <a:defRPr sz="2500"/>
            </a:lvl7pPr>
            <a:lvl8pPr lvl="7" algn="ctr" rtl="0">
              <a:spcBef>
                <a:spcPts val="0"/>
              </a:spcBef>
              <a:spcAft>
                <a:spcPts val="0"/>
              </a:spcAft>
              <a:buSzPts val="2500"/>
              <a:buNone/>
              <a:defRPr sz="2500"/>
            </a:lvl8pPr>
            <a:lvl9pPr lvl="8" algn="ctr" rtl="0">
              <a:spcBef>
                <a:spcPts val="0"/>
              </a:spcBef>
              <a:spcAft>
                <a:spcPts val="0"/>
              </a:spcAft>
              <a:buSzPts val="2500"/>
              <a:buNone/>
              <a:defRPr sz="2500"/>
            </a:lvl9pPr>
          </a:lstStyle>
          <a:p>
            <a:endParaRPr/>
          </a:p>
        </p:txBody>
      </p:sp>
      <p:sp>
        <p:nvSpPr>
          <p:cNvPr id="923" name="Google Shape;923;p32"/>
          <p:cNvSpPr txBox="1">
            <a:spLocks noGrp="1"/>
          </p:cNvSpPr>
          <p:nvPr>
            <p:ph type="subTitle" idx="4"/>
          </p:nvPr>
        </p:nvSpPr>
        <p:spPr>
          <a:xfrm>
            <a:off x="4608075" y="1713975"/>
            <a:ext cx="2264700" cy="484800"/>
          </a:xfrm>
          <a:prstGeom prst="rect">
            <a:avLst/>
          </a:prstGeom>
        </p:spPr>
        <p:txBody>
          <a:bodyPr spcFirstLastPara="1" wrap="square" lIns="14400" tIns="14400" rIns="14400" bIns="14400" anchor="ctr" anchorCtr="0">
            <a:noAutofit/>
          </a:bodyPr>
          <a:lstStyle>
            <a:lvl1pPr lvl="0" rtl="0">
              <a:lnSpc>
                <a:spcPct val="100000"/>
              </a:lnSpc>
              <a:spcBef>
                <a:spcPts val="0"/>
              </a:spcBef>
              <a:spcAft>
                <a:spcPts val="0"/>
              </a:spcAft>
              <a:buSzPts val="1400"/>
              <a:buNone/>
              <a:defRPr/>
            </a:lvl1pPr>
            <a:lvl2pPr lvl="1" algn="ctr" rtl="0">
              <a:lnSpc>
                <a:spcPct val="100000"/>
              </a:lnSpc>
              <a:spcBef>
                <a:spcPts val="0"/>
              </a:spcBef>
              <a:spcAft>
                <a:spcPts val="0"/>
              </a:spcAft>
              <a:buSzPts val="1400"/>
              <a:buNone/>
              <a:defRPr/>
            </a:lvl2pPr>
            <a:lvl3pPr lvl="2" algn="ctr" rtl="0">
              <a:lnSpc>
                <a:spcPct val="100000"/>
              </a:lnSpc>
              <a:spcBef>
                <a:spcPts val="0"/>
              </a:spcBef>
              <a:spcAft>
                <a:spcPts val="0"/>
              </a:spcAft>
              <a:buSzPts val="1400"/>
              <a:buNone/>
              <a:defRPr/>
            </a:lvl3pPr>
            <a:lvl4pPr lvl="3" algn="ctr" rtl="0">
              <a:lnSpc>
                <a:spcPct val="100000"/>
              </a:lnSpc>
              <a:spcBef>
                <a:spcPts val="0"/>
              </a:spcBef>
              <a:spcAft>
                <a:spcPts val="0"/>
              </a:spcAft>
              <a:buSzPts val="1400"/>
              <a:buNone/>
              <a:defRPr/>
            </a:lvl4pPr>
            <a:lvl5pPr lvl="4" algn="ctr" rtl="0">
              <a:lnSpc>
                <a:spcPct val="100000"/>
              </a:lnSpc>
              <a:spcBef>
                <a:spcPts val="0"/>
              </a:spcBef>
              <a:spcAft>
                <a:spcPts val="0"/>
              </a:spcAft>
              <a:buSzPts val="1400"/>
              <a:buNone/>
              <a:defRPr/>
            </a:lvl5pPr>
            <a:lvl6pPr lvl="5" algn="ctr" rtl="0">
              <a:lnSpc>
                <a:spcPct val="100000"/>
              </a:lnSpc>
              <a:spcBef>
                <a:spcPts val="0"/>
              </a:spcBef>
              <a:spcAft>
                <a:spcPts val="0"/>
              </a:spcAft>
              <a:buSzPts val="1400"/>
              <a:buNone/>
              <a:defRPr/>
            </a:lvl6pPr>
            <a:lvl7pPr lvl="6" algn="ctr" rtl="0">
              <a:lnSpc>
                <a:spcPct val="100000"/>
              </a:lnSpc>
              <a:spcBef>
                <a:spcPts val="0"/>
              </a:spcBef>
              <a:spcAft>
                <a:spcPts val="0"/>
              </a:spcAft>
              <a:buSzPts val="1400"/>
              <a:buNone/>
              <a:defRPr/>
            </a:lvl7pPr>
            <a:lvl8pPr lvl="7" algn="ctr" rtl="0">
              <a:lnSpc>
                <a:spcPct val="100000"/>
              </a:lnSpc>
              <a:spcBef>
                <a:spcPts val="0"/>
              </a:spcBef>
              <a:spcAft>
                <a:spcPts val="0"/>
              </a:spcAft>
              <a:buSzPts val="1400"/>
              <a:buNone/>
              <a:defRPr/>
            </a:lvl8pPr>
            <a:lvl9pPr lvl="8" algn="ctr" rtl="0">
              <a:lnSpc>
                <a:spcPct val="100000"/>
              </a:lnSpc>
              <a:spcBef>
                <a:spcPts val="0"/>
              </a:spcBef>
              <a:spcAft>
                <a:spcPts val="0"/>
              </a:spcAft>
              <a:buSzPts val="1400"/>
              <a:buNone/>
              <a:defRPr/>
            </a:lvl9pPr>
          </a:lstStyle>
          <a:p>
            <a:endParaRPr/>
          </a:p>
        </p:txBody>
      </p:sp>
      <p:sp>
        <p:nvSpPr>
          <p:cNvPr id="924" name="Google Shape;924;p32"/>
          <p:cNvSpPr txBox="1">
            <a:spLocks noGrp="1"/>
          </p:cNvSpPr>
          <p:nvPr>
            <p:ph type="title" idx="5"/>
          </p:nvPr>
        </p:nvSpPr>
        <p:spPr>
          <a:xfrm>
            <a:off x="2418825" y="2900588"/>
            <a:ext cx="1986000" cy="457500"/>
          </a:xfrm>
          <a:prstGeom prst="rect">
            <a:avLst/>
          </a:prstGeom>
          <a:ln>
            <a:noFill/>
          </a:ln>
        </p:spPr>
        <p:txBody>
          <a:bodyPr spcFirstLastPara="1" wrap="square" lIns="14400" tIns="14400" rIns="14400" bIns="14400" anchor="ctr" anchorCtr="0">
            <a:noAutofit/>
          </a:bodyPr>
          <a:lstStyle>
            <a:lvl1pPr lvl="0" algn="r" rtl="0">
              <a:spcBef>
                <a:spcPts val="0"/>
              </a:spcBef>
              <a:spcAft>
                <a:spcPts val="0"/>
              </a:spcAft>
              <a:buSzPts val="2500"/>
              <a:buNone/>
              <a:defRPr sz="2000">
                <a:solidFill>
                  <a:schemeClr val="accent1"/>
                </a:solidFill>
              </a:defRPr>
            </a:lvl1pPr>
            <a:lvl2pPr lvl="1" algn="ctr" rtl="0">
              <a:spcBef>
                <a:spcPts val="0"/>
              </a:spcBef>
              <a:spcAft>
                <a:spcPts val="0"/>
              </a:spcAft>
              <a:buSzPts val="2500"/>
              <a:buNone/>
              <a:defRPr sz="2500"/>
            </a:lvl2pPr>
            <a:lvl3pPr lvl="2" algn="ctr" rtl="0">
              <a:spcBef>
                <a:spcPts val="0"/>
              </a:spcBef>
              <a:spcAft>
                <a:spcPts val="0"/>
              </a:spcAft>
              <a:buSzPts val="2500"/>
              <a:buNone/>
              <a:defRPr sz="2500"/>
            </a:lvl3pPr>
            <a:lvl4pPr lvl="3" algn="ctr" rtl="0">
              <a:spcBef>
                <a:spcPts val="0"/>
              </a:spcBef>
              <a:spcAft>
                <a:spcPts val="0"/>
              </a:spcAft>
              <a:buSzPts val="2500"/>
              <a:buNone/>
              <a:defRPr sz="2500"/>
            </a:lvl4pPr>
            <a:lvl5pPr lvl="4" algn="ctr" rtl="0">
              <a:spcBef>
                <a:spcPts val="0"/>
              </a:spcBef>
              <a:spcAft>
                <a:spcPts val="0"/>
              </a:spcAft>
              <a:buSzPts val="2500"/>
              <a:buNone/>
              <a:defRPr sz="2500"/>
            </a:lvl5pPr>
            <a:lvl6pPr lvl="5" algn="ctr" rtl="0">
              <a:spcBef>
                <a:spcPts val="0"/>
              </a:spcBef>
              <a:spcAft>
                <a:spcPts val="0"/>
              </a:spcAft>
              <a:buSzPts val="2500"/>
              <a:buNone/>
              <a:defRPr sz="2500"/>
            </a:lvl6pPr>
            <a:lvl7pPr lvl="6" algn="ctr" rtl="0">
              <a:spcBef>
                <a:spcPts val="0"/>
              </a:spcBef>
              <a:spcAft>
                <a:spcPts val="0"/>
              </a:spcAft>
              <a:buSzPts val="2500"/>
              <a:buNone/>
              <a:defRPr sz="2500"/>
            </a:lvl7pPr>
            <a:lvl8pPr lvl="7" algn="ctr" rtl="0">
              <a:spcBef>
                <a:spcPts val="0"/>
              </a:spcBef>
              <a:spcAft>
                <a:spcPts val="0"/>
              </a:spcAft>
              <a:buSzPts val="2500"/>
              <a:buNone/>
              <a:defRPr sz="2500"/>
            </a:lvl8pPr>
            <a:lvl9pPr lvl="8" algn="ctr" rtl="0">
              <a:spcBef>
                <a:spcPts val="0"/>
              </a:spcBef>
              <a:spcAft>
                <a:spcPts val="0"/>
              </a:spcAft>
              <a:buSzPts val="2500"/>
              <a:buNone/>
              <a:defRPr sz="2500"/>
            </a:lvl9pPr>
          </a:lstStyle>
          <a:p>
            <a:endParaRPr/>
          </a:p>
        </p:txBody>
      </p:sp>
      <p:sp>
        <p:nvSpPr>
          <p:cNvPr id="925" name="Google Shape;925;p32"/>
          <p:cNvSpPr txBox="1">
            <a:spLocks noGrp="1"/>
          </p:cNvSpPr>
          <p:nvPr>
            <p:ph type="subTitle" idx="6"/>
          </p:nvPr>
        </p:nvSpPr>
        <p:spPr>
          <a:xfrm>
            <a:off x="4608075" y="2886950"/>
            <a:ext cx="2264700" cy="484800"/>
          </a:xfrm>
          <a:prstGeom prst="rect">
            <a:avLst/>
          </a:prstGeom>
        </p:spPr>
        <p:txBody>
          <a:bodyPr spcFirstLastPara="1" wrap="square" lIns="14400" tIns="14400" rIns="14400" bIns="14400" anchor="ctr" anchorCtr="0">
            <a:noAutofit/>
          </a:bodyPr>
          <a:lstStyle>
            <a:lvl1pPr lvl="0" rtl="0">
              <a:lnSpc>
                <a:spcPct val="100000"/>
              </a:lnSpc>
              <a:spcBef>
                <a:spcPts val="0"/>
              </a:spcBef>
              <a:spcAft>
                <a:spcPts val="0"/>
              </a:spcAft>
              <a:buSzPts val="1400"/>
              <a:buNone/>
              <a:defRPr/>
            </a:lvl1pPr>
            <a:lvl2pPr lvl="1" algn="ctr" rtl="0">
              <a:lnSpc>
                <a:spcPct val="100000"/>
              </a:lnSpc>
              <a:spcBef>
                <a:spcPts val="0"/>
              </a:spcBef>
              <a:spcAft>
                <a:spcPts val="0"/>
              </a:spcAft>
              <a:buSzPts val="1400"/>
              <a:buNone/>
              <a:defRPr/>
            </a:lvl2pPr>
            <a:lvl3pPr lvl="2" algn="ctr" rtl="0">
              <a:lnSpc>
                <a:spcPct val="100000"/>
              </a:lnSpc>
              <a:spcBef>
                <a:spcPts val="0"/>
              </a:spcBef>
              <a:spcAft>
                <a:spcPts val="0"/>
              </a:spcAft>
              <a:buSzPts val="1400"/>
              <a:buNone/>
              <a:defRPr/>
            </a:lvl3pPr>
            <a:lvl4pPr lvl="3" algn="ctr" rtl="0">
              <a:lnSpc>
                <a:spcPct val="100000"/>
              </a:lnSpc>
              <a:spcBef>
                <a:spcPts val="0"/>
              </a:spcBef>
              <a:spcAft>
                <a:spcPts val="0"/>
              </a:spcAft>
              <a:buSzPts val="1400"/>
              <a:buNone/>
              <a:defRPr/>
            </a:lvl4pPr>
            <a:lvl5pPr lvl="4" algn="ctr" rtl="0">
              <a:lnSpc>
                <a:spcPct val="100000"/>
              </a:lnSpc>
              <a:spcBef>
                <a:spcPts val="0"/>
              </a:spcBef>
              <a:spcAft>
                <a:spcPts val="0"/>
              </a:spcAft>
              <a:buSzPts val="1400"/>
              <a:buNone/>
              <a:defRPr/>
            </a:lvl5pPr>
            <a:lvl6pPr lvl="5" algn="ctr" rtl="0">
              <a:lnSpc>
                <a:spcPct val="100000"/>
              </a:lnSpc>
              <a:spcBef>
                <a:spcPts val="0"/>
              </a:spcBef>
              <a:spcAft>
                <a:spcPts val="0"/>
              </a:spcAft>
              <a:buSzPts val="1400"/>
              <a:buNone/>
              <a:defRPr/>
            </a:lvl6pPr>
            <a:lvl7pPr lvl="6" algn="ctr" rtl="0">
              <a:lnSpc>
                <a:spcPct val="100000"/>
              </a:lnSpc>
              <a:spcBef>
                <a:spcPts val="0"/>
              </a:spcBef>
              <a:spcAft>
                <a:spcPts val="0"/>
              </a:spcAft>
              <a:buSzPts val="1400"/>
              <a:buNone/>
              <a:defRPr/>
            </a:lvl7pPr>
            <a:lvl8pPr lvl="7" algn="ctr" rtl="0">
              <a:lnSpc>
                <a:spcPct val="100000"/>
              </a:lnSpc>
              <a:spcBef>
                <a:spcPts val="0"/>
              </a:spcBef>
              <a:spcAft>
                <a:spcPts val="0"/>
              </a:spcAft>
              <a:buSzPts val="1400"/>
              <a:buNone/>
              <a:defRPr/>
            </a:lvl8pPr>
            <a:lvl9pPr lvl="8" algn="ctr" rtl="0">
              <a:lnSpc>
                <a:spcPct val="100000"/>
              </a:lnSpc>
              <a:spcBef>
                <a:spcPts val="0"/>
              </a:spcBef>
              <a:spcAft>
                <a:spcPts val="0"/>
              </a:spcAft>
              <a:buSzPts val="1400"/>
              <a:buNone/>
              <a:defRPr/>
            </a:lvl9pPr>
          </a:lstStyle>
          <a:p>
            <a:endParaRPr/>
          </a:p>
        </p:txBody>
      </p:sp>
      <p:sp>
        <p:nvSpPr>
          <p:cNvPr id="926" name="Google Shape;926;p32"/>
          <p:cNvSpPr txBox="1">
            <a:spLocks noGrp="1"/>
          </p:cNvSpPr>
          <p:nvPr>
            <p:ph type="title" idx="7"/>
          </p:nvPr>
        </p:nvSpPr>
        <p:spPr>
          <a:xfrm>
            <a:off x="2418825" y="3487075"/>
            <a:ext cx="1986000" cy="457500"/>
          </a:xfrm>
          <a:prstGeom prst="rect">
            <a:avLst/>
          </a:prstGeom>
          <a:ln>
            <a:noFill/>
          </a:ln>
        </p:spPr>
        <p:txBody>
          <a:bodyPr spcFirstLastPara="1" wrap="square" lIns="14400" tIns="14400" rIns="14400" bIns="14400" anchor="ctr" anchorCtr="0">
            <a:noAutofit/>
          </a:bodyPr>
          <a:lstStyle>
            <a:lvl1pPr lvl="0" algn="r" rtl="0">
              <a:spcBef>
                <a:spcPts val="0"/>
              </a:spcBef>
              <a:spcAft>
                <a:spcPts val="0"/>
              </a:spcAft>
              <a:buSzPts val="2500"/>
              <a:buNone/>
              <a:defRPr sz="2000">
                <a:solidFill>
                  <a:schemeClr val="accent1"/>
                </a:solidFill>
              </a:defRPr>
            </a:lvl1pPr>
            <a:lvl2pPr lvl="1" algn="ctr" rtl="0">
              <a:spcBef>
                <a:spcPts val="0"/>
              </a:spcBef>
              <a:spcAft>
                <a:spcPts val="0"/>
              </a:spcAft>
              <a:buSzPts val="2500"/>
              <a:buNone/>
              <a:defRPr sz="2500"/>
            </a:lvl2pPr>
            <a:lvl3pPr lvl="2" algn="ctr" rtl="0">
              <a:spcBef>
                <a:spcPts val="0"/>
              </a:spcBef>
              <a:spcAft>
                <a:spcPts val="0"/>
              </a:spcAft>
              <a:buSzPts val="2500"/>
              <a:buNone/>
              <a:defRPr sz="2500"/>
            </a:lvl3pPr>
            <a:lvl4pPr lvl="3" algn="ctr" rtl="0">
              <a:spcBef>
                <a:spcPts val="0"/>
              </a:spcBef>
              <a:spcAft>
                <a:spcPts val="0"/>
              </a:spcAft>
              <a:buSzPts val="2500"/>
              <a:buNone/>
              <a:defRPr sz="2500"/>
            </a:lvl4pPr>
            <a:lvl5pPr lvl="4" algn="ctr" rtl="0">
              <a:spcBef>
                <a:spcPts val="0"/>
              </a:spcBef>
              <a:spcAft>
                <a:spcPts val="0"/>
              </a:spcAft>
              <a:buSzPts val="2500"/>
              <a:buNone/>
              <a:defRPr sz="2500"/>
            </a:lvl5pPr>
            <a:lvl6pPr lvl="5" algn="ctr" rtl="0">
              <a:spcBef>
                <a:spcPts val="0"/>
              </a:spcBef>
              <a:spcAft>
                <a:spcPts val="0"/>
              </a:spcAft>
              <a:buSzPts val="2500"/>
              <a:buNone/>
              <a:defRPr sz="2500"/>
            </a:lvl6pPr>
            <a:lvl7pPr lvl="6" algn="ctr" rtl="0">
              <a:spcBef>
                <a:spcPts val="0"/>
              </a:spcBef>
              <a:spcAft>
                <a:spcPts val="0"/>
              </a:spcAft>
              <a:buSzPts val="2500"/>
              <a:buNone/>
              <a:defRPr sz="2500"/>
            </a:lvl7pPr>
            <a:lvl8pPr lvl="7" algn="ctr" rtl="0">
              <a:spcBef>
                <a:spcPts val="0"/>
              </a:spcBef>
              <a:spcAft>
                <a:spcPts val="0"/>
              </a:spcAft>
              <a:buSzPts val="2500"/>
              <a:buNone/>
              <a:defRPr sz="2500"/>
            </a:lvl8pPr>
            <a:lvl9pPr lvl="8" algn="ctr" rtl="0">
              <a:spcBef>
                <a:spcPts val="0"/>
              </a:spcBef>
              <a:spcAft>
                <a:spcPts val="0"/>
              </a:spcAft>
              <a:buSzPts val="2500"/>
              <a:buNone/>
              <a:defRPr sz="2500"/>
            </a:lvl9pPr>
          </a:lstStyle>
          <a:p>
            <a:endParaRPr/>
          </a:p>
        </p:txBody>
      </p:sp>
      <p:sp>
        <p:nvSpPr>
          <p:cNvPr id="927" name="Google Shape;927;p32"/>
          <p:cNvSpPr txBox="1">
            <a:spLocks noGrp="1"/>
          </p:cNvSpPr>
          <p:nvPr>
            <p:ph type="subTitle" idx="8"/>
          </p:nvPr>
        </p:nvSpPr>
        <p:spPr>
          <a:xfrm>
            <a:off x="4608075" y="3473438"/>
            <a:ext cx="2264700" cy="484800"/>
          </a:xfrm>
          <a:prstGeom prst="rect">
            <a:avLst/>
          </a:prstGeom>
        </p:spPr>
        <p:txBody>
          <a:bodyPr spcFirstLastPara="1" wrap="square" lIns="14400" tIns="14400" rIns="14400" bIns="14400" anchor="ctr" anchorCtr="0">
            <a:noAutofit/>
          </a:bodyPr>
          <a:lstStyle>
            <a:lvl1pPr lvl="0" rtl="0">
              <a:lnSpc>
                <a:spcPct val="100000"/>
              </a:lnSpc>
              <a:spcBef>
                <a:spcPts val="0"/>
              </a:spcBef>
              <a:spcAft>
                <a:spcPts val="0"/>
              </a:spcAft>
              <a:buSzPts val="1400"/>
              <a:buNone/>
              <a:defRPr/>
            </a:lvl1pPr>
            <a:lvl2pPr lvl="1" algn="ctr" rtl="0">
              <a:lnSpc>
                <a:spcPct val="100000"/>
              </a:lnSpc>
              <a:spcBef>
                <a:spcPts val="0"/>
              </a:spcBef>
              <a:spcAft>
                <a:spcPts val="0"/>
              </a:spcAft>
              <a:buSzPts val="1400"/>
              <a:buNone/>
              <a:defRPr/>
            </a:lvl2pPr>
            <a:lvl3pPr lvl="2" algn="ctr" rtl="0">
              <a:lnSpc>
                <a:spcPct val="100000"/>
              </a:lnSpc>
              <a:spcBef>
                <a:spcPts val="0"/>
              </a:spcBef>
              <a:spcAft>
                <a:spcPts val="0"/>
              </a:spcAft>
              <a:buSzPts val="1400"/>
              <a:buNone/>
              <a:defRPr/>
            </a:lvl3pPr>
            <a:lvl4pPr lvl="3" algn="ctr" rtl="0">
              <a:lnSpc>
                <a:spcPct val="100000"/>
              </a:lnSpc>
              <a:spcBef>
                <a:spcPts val="0"/>
              </a:spcBef>
              <a:spcAft>
                <a:spcPts val="0"/>
              </a:spcAft>
              <a:buSzPts val="1400"/>
              <a:buNone/>
              <a:defRPr/>
            </a:lvl4pPr>
            <a:lvl5pPr lvl="4" algn="ctr" rtl="0">
              <a:lnSpc>
                <a:spcPct val="100000"/>
              </a:lnSpc>
              <a:spcBef>
                <a:spcPts val="0"/>
              </a:spcBef>
              <a:spcAft>
                <a:spcPts val="0"/>
              </a:spcAft>
              <a:buSzPts val="1400"/>
              <a:buNone/>
              <a:defRPr/>
            </a:lvl5pPr>
            <a:lvl6pPr lvl="5" algn="ctr" rtl="0">
              <a:lnSpc>
                <a:spcPct val="100000"/>
              </a:lnSpc>
              <a:spcBef>
                <a:spcPts val="0"/>
              </a:spcBef>
              <a:spcAft>
                <a:spcPts val="0"/>
              </a:spcAft>
              <a:buSzPts val="1400"/>
              <a:buNone/>
              <a:defRPr/>
            </a:lvl6pPr>
            <a:lvl7pPr lvl="6" algn="ctr" rtl="0">
              <a:lnSpc>
                <a:spcPct val="100000"/>
              </a:lnSpc>
              <a:spcBef>
                <a:spcPts val="0"/>
              </a:spcBef>
              <a:spcAft>
                <a:spcPts val="0"/>
              </a:spcAft>
              <a:buSzPts val="1400"/>
              <a:buNone/>
              <a:defRPr/>
            </a:lvl7pPr>
            <a:lvl8pPr lvl="7" algn="ctr" rtl="0">
              <a:lnSpc>
                <a:spcPct val="100000"/>
              </a:lnSpc>
              <a:spcBef>
                <a:spcPts val="0"/>
              </a:spcBef>
              <a:spcAft>
                <a:spcPts val="0"/>
              </a:spcAft>
              <a:buSzPts val="1400"/>
              <a:buNone/>
              <a:defRPr/>
            </a:lvl8pPr>
            <a:lvl9pPr lvl="8" algn="ctr" rtl="0">
              <a:lnSpc>
                <a:spcPct val="100000"/>
              </a:lnSpc>
              <a:spcBef>
                <a:spcPts val="0"/>
              </a:spcBef>
              <a:spcAft>
                <a:spcPts val="0"/>
              </a:spcAft>
              <a:buSzPts val="1400"/>
              <a:buNone/>
              <a:defRPr/>
            </a:lvl9pPr>
          </a:lstStyle>
          <a:p>
            <a:endParaRPr/>
          </a:p>
        </p:txBody>
      </p:sp>
      <p:sp>
        <p:nvSpPr>
          <p:cNvPr id="928" name="Google Shape;928;p32"/>
          <p:cNvSpPr txBox="1">
            <a:spLocks noGrp="1"/>
          </p:cNvSpPr>
          <p:nvPr>
            <p:ph type="title" idx="9"/>
          </p:nvPr>
        </p:nvSpPr>
        <p:spPr>
          <a:xfrm>
            <a:off x="2418825" y="2314100"/>
            <a:ext cx="1986000" cy="457500"/>
          </a:xfrm>
          <a:prstGeom prst="rect">
            <a:avLst/>
          </a:prstGeom>
          <a:ln>
            <a:noFill/>
          </a:ln>
        </p:spPr>
        <p:txBody>
          <a:bodyPr spcFirstLastPara="1" wrap="square" lIns="14400" tIns="14400" rIns="14400" bIns="14400" anchor="ctr" anchorCtr="0">
            <a:noAutofit/>
          </a:bodyPr>
          <a:lstStyle>
            <a:lvl1pPr lvl="0" algn="r" rtl="0">
              <a:spcBef>
                <a:spcPts val="0"/>
              </a:spcBef>
              <a:spcAft>
                <a:spcPts val="0"/>
              </a:spcAft>
              <a:buSzPts val="2500"/>
              <a:buNone/>
              <a:defRPr sz="2000">
                <a:solidFill>
                  <a:schemeClr val="accent1"/>
                </a:solidFill>
              </a:defRPr>
            </a:lvl1pPr>
            <a:lvl2pPr lvl="1" algn="ctr" rtl="0">
              <a:spcBef>
                <a:spcPts val="0"/>
              </a:spcBef>
              <a:spcAft>
                <a:spcPts val="0"/>
              </a:spcAft>
              <a:buSzPts val="2500"/>
              <a:buNone/>
              <a:defRPr sz="2500"/>
            </a:lvl2pPr>
            <a:lvl3pPr lvl="2" algn="ctr" rtl="0">
              <a:spcBef>
                <a:spcPts val="0"/>
              </a:spcBef>
              <a:spcAft>
                <a:spcPts val="0"/>
              </a:spcAft>
              <a:buSzPts val="2500"/>
              <a:buNone/>
              <a:defRPr sz="2500"/>
            </a:lvl3pPr>
            <a:lvl4pPr lvl="3" algn="ctr" rtl="0">
              <a:spcBef>
                <a:spcPts val="0"/>
              </a:spcBef>
              <a:spcAft>
                <a:spcPts val="0"/>
              </a:spcAft>
              <a:buSzPts val="2500"/>
              <a:buNone/>
              <a:defRPr sz="2500"/>
            </a:lvl4pPr>
            <a:lvl5pPr lvl="4" algn="ctr" rtl="0">
              <a:spcBef>
                <a:spcPts val="0"/>
              </a:spcBef>
              <a:spcAft>
                <a:spcPts val="0"/>
              </a:spcAft>
              <a:buSzPts val="2500"/>
              <a:buNone/>
              <a:defRPr sz="2500"/>
            </a:lvl5pPr>
            <a:lvl6pPr lvl="5" algn="ctr" rtl="0">
              <a:spcBef>
                <a:spcPts val="0"/>
              </a:spcBef>
              <a:spcAft>
                <a:spcPts val="0"/>
              </a:spcAft>
              <a:buSzPts val="2500"/>
              <a:buNone/>
              <a:defRPr sz="2500"/>
            </a:lvl6pPr>
            <a:lvl7pPr lvl="6" algn="ctr" rtl="0">
              <a:spcBef>
                <a:spcPts val="0"/>
              </a:spcBef>
              <a:spcAft>
                <a:spcPts val="0"/>
              </a:spcAft>
              <a:buSzPts val="2500"/>
              <a:buNone/>
              <a:defRPr sz="2500"/>
            </a:lvl7pPr>
            <a:lvl8pPr lvl="7" algn="ctr" rtl="0">
              <a:spcBef>
                <a:spcPts val="0"/>
              </a:spcBef>
              <a:spcAft>
                <a:spcPts val="0"/>
              </a:spcAft>
              <a:buSzPts val="2500"/>
              <a:buNone/>
              <a:defRPr sz="2500"/>
            </a:lvl8pPr>
            <a:lvl9pPr lvl="8" algn="ctr" rtl="0">
              <a:spcBef>
                <a:spcPts val="0"/>
              </a:spcBef>
              <a:spcAft>
                <a:spcPts val="0"/>
              </a:spcAft>
              <a:buSzPts val="2500"/>
              <a:buNone/>
              <a:defRPr sz="2500"/>
            </a:lvl9pPr>
          </a:lstStyle>
          <a:p>
            <a:endParaRPr/>
          </a:p>
        </p:txBody>
      </p:sp>
      <p:sp>
        <p:nvSpPr>
          <p:cNvPr id="929" name="Google Shape;929;p32"/>
          <p:cNvSpPr txBox="1">
            <a:spLocks noGrp="1"/>
          </p:cNvSpPr>
          <p:nvPr>
            <p:ph type="subTitle" idx="13"/>
          </p:nvPr>
        </p:nvSpPr>
        <p:spPr>
          <a:xfrm>
            <a:off x="4608075" y="2300463"/>
            <a:ext cx="2264700" cy="484800"/>
          </a:xfrm>
          <a:prstGeom prst="rect">
            <a:avLst/>
          </a:prstGeom>
        </p:spPr>
        <p:txBody>
          <a:bodyPr spcFirstLastPara="1" wrap="square" lIns="14400" tIns="14400" rIns="14400" bIns="14400" anchor="ctr" anchorCtr="0">
            <a:noAutofit/>
          </a:bodyPr>
          <a:lstStyle>
            <a:lvl1pPr lvl="0" rtl="0">
              <a:lnSpc>
                <a:spcPct val="100000"/>
              </a:lnSpc>
              <a:spcBef>
                <a:spcPts val="0"/>
              </a:spcBef>
              <a:spcAft>
                <a:spcPts val="0"/>
              </a:spcAft>
              <a:buSzPts val="1400"/>
              <a:buNone/>
              <a:defRPr/>
            </a:lvl1pPr>
            <a:lvl2pPr lvl="1" algn="ctr" rtl="0">
              <a:lnSpc>
                <a:spcPct val="100000"/>
              </a:lnSpc>
              <a:spcBef>
                <a:spcPts val="0"/>
              </a:spcBef>
              <a:spcAft>
                <a:spcPts val="0"/>
              </a:spcAft>
              <a:buSzPts val="1400"/>
              <a:buNone/>
              <a:defRPr/>
            </a:lvl2pPr>
            <a:lvl3pPr lvl="2" algn="ctr" rtl="0">
              <a:lnSpc>
                <a:spcPct val="100000"/>
              </a:lnSpc>
              <a:spcBef>
                <a:spcPts val="0"/>
              </a:spcBef>
              <a:spcAft>
                <a:spcPts val="0"/>
              </a:spcAft>
              <a:buSzPts val="1400"/>
              <a:buNone/>
              <a:defRPr/>
            </a:lvl3pPr>
            <a:lvl4pPr lvl="3" algn="ctr" rtl="0">
              <a:lnSpc>
                <a:spcPct val="100000"/>
              </a:lnSpc>
              <a:spcBef>
                <a:spcPts val="0"/>
              </a:spcBef>
              <a:spcAft>
                <a:spcPts val="0"/>
              </a:spcAft>
              <a:buSzPts val="1400"/>
              <a:buNone/>
              <a:defRPr/>
            </a:lvl4pPr>
            <a:lvl5pPr lvl="4" algn="ctr" rtl="0">
              <a:lnSpc>
                <a:spcPct val="100000"/>
              </a:lnSpc>
              <a:spcBef>
                <a:spcPts val="0"/>
              </a:spcBef>
              <a:spcAft>
                <a:spcPts val="0"/>
              </a:spcAft>
              <a:buSzPts val="1400"/>
              <a:buNone/>
              <a:defRPr/>
            </a:lvl5pPr>
            <a:lvl6pPr lvl="5" algn="ctr" rtl="0">
              <a:lnSpc>
                <a:spcPct val="100000"/>
              </a:lnSpc>
              <a:spcBef>
                <a:spcPts val="0"/>
              </a:spcBef>
              <a:spcAft>
                <a:spcPts val="0"/>
              </a:spcAft>
              <a:buSzPts val="1400"/>
              <a:buNone/>
              <a:defRPr/>
            </a:lvl6pPr>
            <a:lvl7pPr lvl="6" algn="ctr" rtl="0">
              <a:lnSpc>
                <a:spcPct val="100000"/>
              </a:lnSpc>
              <a:spcBef>
                <a:spcPts val="0"/>
              </a:spcBef>
              <a:spcAft>
                <a:spcPts val="0"/>
              </a:spcAft>
              <a:buSzPts val="1400"/>
              <a:buNone/>
              <a:defRPr/>
            </a:lvl7pPr>
            <a:lvl8pPr lvl="7" algn="ctr" rtl="0">
              <a:lnSpc>
                <a:spcPct val="100000"/>
              </a:lnSpc>
              <a:spcBef>
                <a:spcPts val="0"/>
              </a:spcBef>
              <a:spcAft>
                <a:spcPts val="0"/>
              </a:spcAft>
              <a:buSzPts val="1400"/>
              <a:buNone/>
              <a:defRPr/>
            </a:lvl8pPr>
            <a:lvl9pPr lvl="8" algn="ctr" rtl="0">
              <a:lnSpc>
                <a:spcPct val="100000"/>
              </a:lnSpc>
              <a:spcBef>
                <a:spcPts val="0"/>
              </a:spcBef>
              <a:spcAft>
                <a:spcPts val="0"/>
              </a:spcAft>
              <a:buSzPts val="1400"/>
              <a:buNone/>
              <a:defRPr/>
            </a:lvl9pPr>
          </a:lstStyle>
          <a:p>
            <a:endParaRPr/>
          </a:p>
        </p:txBody>
      </p:sp>
      <p:sp>
        <p:nvSpPr>
          <p:cNvPr id="930" name="Google Shape;930;p32"/>
          <p:cNvSpPr txBox="1">
            <a:spLocks noGrp="1"/>
          </p:cNvSpPr>
          <p:nvPr>
            <p:ph type="title" idx="14"/>
          </p:nvPr>
        </p:nvSpPr>
        <p:spPr>
          <a:xfrm>
            <a:off x="2418825" y="4073563"/>
            <a:ext cx="1986000" cy="457500"/>
          </a:xfrm>
          <a:prstGeom prst="rect">
            <a:avLst/>
          </a:prstGeom>
          <a:ln>
            <a:noFill/>
          </a:ln>
        </p:spPr>
        <p:txBody>
          <a:bodyPr spcFirstLastPara="1" wrap="square" lIns="14400" tIns="14400" rIns="14400" bIns="14400" anchor="ctr" anchorCtr="0">
            <a:noAutofit/>
          </a:bodyPr>
          <a:lstStyle>
            <a:lvl1pPr lvl="0" algn="r" rtl="0">
              <a:spcBef>
                <a:spcPts val="0"/>
              </a:spcBef>
              <a:spcAft>
                <a:spcPts val="0"/>
              </a:spcAft>
              <a:buSzPts val="2500"/>
              <a:buNone/>
              <a:defRPr sz="2000">
                <a:solidFill>
                  <a:schemeClr val="accent1"/>
                </a:solidFill>
              </a:defRPr>
            </a:lvl1pPr>
            <a:lvl2pPr lvl="1" algn="ctr" rtl="0">
              <a:spcBef>
                <a:spcPts val="0"/>
              </a:spcBef>
              <a:spcAft>
                <a:spcPts val="0"/>
              </a:spcAft>
              <a:buSzPts val="2500"/>
              <a:buNone/>
              <a:defRPr sz="2500"/>
            </a:lvl2pPr>
            <a:lvl3pPr lvl="2" algn="ctr" rtl="0">
              <a:spcBef>
                <a:spcPts val="0"/>
              </a:spcBef>
              <a:spcAft>
                <a:spcPts val="0"/>
              </a:spcAft>
              <a:buSzPts val="2500"/>
              <a:buNone/>
              <a:defRPr sz="2500"/>
            </a:lvl3pPr>
            <a:lvl4pPr lvl="3" algn="ctr" rtl="0">
              <a:spcBef>
                <a:spcPts val="0"/>
              </a:spcBef>
              <a:spcAft>
                <a:spcPts val="0"/>
              </a:spcAft>
              <a:buSzPts val="2500"/>
              <a:buNone/>
              <a:defRPr sz="2500"/>
            </a:lvl4pPr>
            <a:lvl5pPr lvl="4" algn="ctr" rtl="0">
              <a:spcBef>
                <a:spcPts val="0"/>
              </a:spcBef>
              <a:spcAft>
                <a:spcPts val="0"/>
              </a:spcAft>
              <a:buSzPts val="2500"/>
              <a:buNone/>
              <a:defRPr sz="2500"/>
            </a:lvl5pPr>
            <a:lvl6pPr lvl="5" algn="ctr" rtl="0">
              <a:spcBef>
                <a:spcPts val="0"/>
              </a:spcBef>
              <a:spcAft>
                <a:spcPts val="0"/>
              </a:spcAft>
              <a:buSzPts val="2500"/>
              <a:buNone/>
              <a:defRPr sz="2500"/>
            </a:lvl6pPr>
            <a:lvl7pPr lvl="6" algn="ctr" rtl="0">
              <a:spcBef>
                <a:spcPts val="0"/>
              </a:spcBef>
              <a:spcAft>
                <a:spcPts val="0"/>
              </a:spcAft>
              <a:buSzPts val="2500"/>
              <a:buNone/>
              <a:defRPr sz="2500"/>
            </a:lvl7pPr>
            <a:lvl8pPr lvl="7" algn="ctr" rtl="0">
              <a:spcBef>
                <a:spcPts val="0"/>
              </a:spcBef>
              <a:spcAft>
                <a:spcPts val="0"/>
              </a:spcAft>
              <a:buSzPts val="2500"/>
              <a:buNone/>
              <a:defRPr sz="2500"/>
            </a:lvl8pPr>
            <a:lvl9pPr lvl="8" algn="ctr" rtl="0">
              <a:spcBef>
                <a:spcPts val="0"/>
              </a:spcBef>
              <a:spcAft>
                <a:spcPts val="0"/>
              </a:spcAft>
              <a:buSzPts val="2500"/>
              <a:buNone/>
              <a:defRPr sz="2500"/>
            </a:lvl9pPr>
          </a:lstStyle>
          <a:p>
            <a:endParaRPr/>
          </a:p>
        </p:txBody>
      </p:sp>
      <p:sp>
        <p:nvSpPr>
          <p:cNvPr id="931" name="Google Shape;931;p32"/>
          <p:cNvSpPr txBox="1">
            <a:spLocks noGrp="1"/>
          </p:cNvSpPr>
          <p:nvPr>
            <p:ph type="subTitle" idx="15"/>
          </p:nvPr>
        </p:nvSpPr>
        <p:spPr>
          <a:xfrm>
            <a:off x="4608075" y="4059925"/>
            <a:ext cx="2264700" cy="484800"/>
          </a:xfrm>
          <a:prstGeom prst="rect">
            <a:avLst/>
          </a:prstGeom>
        </p:spPr>
        <p:txBody>
          <a:bodyPr spcFirstLastPara="1" wrap="square" lIns="14400" tIns="14400" rIns="14400" bIns="14400" anchor="ctr" anchorCtr="0">
            <a:noAutofit/>
          </a:bodyPr>
          <a:lstStyle>
            <a:lvl1pPr lvl="0" rtl="0">
              <a:lnSpc>
                <a:spcPct val="100000"/>
              </a:lnSpc>
              <a:spcBef>
                <a:spcPts val="0"/>
              </a:spcBef>
              <a:spcAft>
                <a:spcPts val="0"/>
              </a:spcAft>
              <a:buSzPts val="1400"/>
              <a:buNone/>
              <a:defRPr/>
            </a:lvl1pPr>
            <a:lvl2pPr lvl="1" algn="ctr" rtl="0">
              <a:lnSpc>
                <a:spcPct val="100000"/>
              </a:lnSpc>
              <a:spcBef>
                <a:spcPts val="0"/>
              </a:spcBef>
              <a:spcAft>
                <a:spcPts val="0"/>
              </a:spcAft>
              <a:buSzPts val="1400"/>
              <a:buNone/>
              <a:defRPr/>
            </a:lvl2pPr>
            <a:lvl3pPr lvl="2" algn="ctr" rtl="0">
              <a:lnSpc>
                <a:spcPct val="100000"/>
              </a:lnSpc>
              <a:spcBef>
                <a:spcPts val="0"/>
              </a:spcBef>
              <a:spcAft>
                <a:spcPts val="0"/>
              </a:spcAft>
              <a:buSzPts val="1400"/>
              <a:buNone/>
              <a:defRPr/>
            </a:lvl3pPr>
            <a:lvl4pPr lvl="3" algn="ctr" rtl="0">
              <a:lnSpc>
                <a:spcPct val="100000"/>
              </a:lnSpc>
              <a:spcBef>
                <a:spcPts val="0"/>
              </a:spcBef>
              <a:spcAft>
                <a:spcPts val="0"/>
              </a:spcAft>
              <a:buSzPts val="1400"/>
              <a:buNone/>
              <a:defRPr/>
            </a:lvl4pPr>
            <a:lvl5pPr lvl="4" algn="ctr" rtl="0">
              <a:lnSpc>
                <a:spcPct val="100000"/>
              </a:lnSpc>
              <a:spcBef>
                <a:spcPts val="0"/>
              </a:spcBef>
              <a:spcAft>
                <a:spcPts val="0"/>
              </a:spcAft>
              <a:buSzPts val="1400"/>
              <a:buNone/>
              <a:defRPr/>
            </a:lvl5pPr>
            <a:lvl6pPr lvl="5" algn="ctr" rtl="0">
              <a:lnSpc>
                <a:spcPct val="100000"/>
              </a:lnSpc>
              <a:spcBef>
                <a:spcPts val="0"/>
              </a:spcBef>
              <a:spcAft>
                <a:spcPts val="0"/>
              </a:spcAft>
              <a:buSzPts val="1400"/>
              <a:buNone/>
              <a:defRPr/>
            </a:lvl6pPr>
            <a:lvl7pPr lvl="6" algn="ctr" rtl="0">
              <a:lnSpc>
                <a:spcPct val="100000"/>
              </a:lnSpc>
              <a:spcBef>
                <a:spcPts val="0"/>
              </a:spcBef>
              <a:spcAft>
                <a:spcPts val="0"/>
              </a:spcAft>
              <a:buSzPts val="1400"/>
              <a:buNone/>
              <a:defRPr/>
            </a:lvl7pPr>
            <a:lvl8pPr lvl="7" algn="ctr" rtl="0">
              <a:lnSpc>
                <a:spcPct val="100000"/>
              </a:lnSpc>
              <a:spcBef>
                <a:spcPts val="0"/>
              </a:spcBef>
              <a:spcAft>
                <a:spcPts val="0"/>
              </a:spcAft>
              <a:buSzPts val="1400"/>
              <a:buNone/>
              <a:defRPr/>
            </a:lvl8pPr>
            <a:lvl9pPr lvl="8" algn="ctr" rtl="0">
              <a:lnSpc>
                <a:spcPct val="100000"/>
              </a:lnSpc>
              <a:spcBef>
                <a:spcPts val="0"/>
              </a:spcBef>
              <a:spcAft>
                <a:spcPts val="0"/>
              </a:spcAft>
              <a:buSzPts val="1400"/>
              <a:buNone/>
              <a:defRPr/>
            </a:lvl9pPr>
          </a:lstStyle>
          <a:p>
            <a:endParaRPr/>
          </a:p>
        </p:txBody>
      </p:sp>
      <p:grpSp>
        <p:nvGrpSpPr>
          <p:cNvPr id="932" name="Google Shape;932;p32"/>
          <p:cNvGrpSpPr/>
          <p:nvPr/>
        </p:nvGrpSpPr>
        <p:grpSpPr>
          <a:xfrm flipH="1">
            <a:off x="340672" y="3351690"/>
            <a:ext cx="744873" cy="403611"/>
            <a:chOff x="2301112" y="2967762"/>
            <a:chExt cx="655814" cy="355354"/>
          </a:xfrm>
        </p:grpSpPr>
        <p:sp>
          <p:nvSpPr>
            <p:cNvPr id="933" name="Google Shape;933;p32"/>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34" name="Google Shape;934;p32"/>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935" name="Google Shape;935;p32"/>
          <p:cNvGrpSpPr/>
          <p:nvPr/>
        </p:nvGrpSpPr>
        <p:grpSpPr>
          <a:xfrm flipH="1">
            <a:off x="1499175" y="2738130"/>
            <a:ext cx="545047" cy="295335"/>
            <a:chOff x="2301112" y="2967762"/>
            <a:chExt cx="655814" cy="355354"/>
          </a:xfrm>
        </p:grpSpPr>
        <p:sp>
          <p:nvSpPr>
            <p:cNvPr id="936" name="Google Shape;936;p32"/>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37" name="Google Shape;937;p32"/>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938" name="Google Shape;938;p32"/>
          <p:cNvGrpSpPr/>
          <p:nvPr/>
        </p:nvGrpSpPr>
        <p:grpSpPr>
          <a:xfrm flipH="1">
            <a:off x="7158462" y="2738130"/>
            <a:ext cx="545047" cy="295335"/>
            <a:chOff x="2301112" y="2967762"/>
            <a:chExt cx="655814" cy="355354"/>
          </a:xfrm>
        </p:grpSpPr>
        <p:sp>
          <p:nvSpPr>
            <p:cNvPr id="939" name="Google Shape;939;p32"/>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40" name="Google Shape;940;p32"/>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Tree>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Layout>
</file>

<file path=ppt/slideLayouts/slideLayout11.xml><?xml version="1.0" encoding="utf-8"?>
<p:sldLayout xmlns:a="http://schemas.openxmlformats.org/drawingml/2006/main" xmlns:r="http://schemas.openxmlformats.org/officeDocument/2006/relationships" xmlns:p="http://schemas.openxmlformats.org/presentationml/2006/main" matchingName="Numbers and Text 1">
  <p:cSld name="CUSTOM_8_1">
    <p:spTree>
      <p:nvGrpSpPr>
        <p:cNvPr id="1" name="Shape 959"/>
        <p:cNvGrpSpPr/>
        <p:nvPr/>
      </p:nvGrpSpPr>
      <p:grpSpPr>
        <a:xfrm>
          <a:off x="0" y="0"/>
          <a:ext cx="0" cy="0"/>
          <a:chOff x="0" y="0"/>
          <a:chExt cx="0" cy="0"/>
        </a:xfrm>
      </p:grpSpPr>
      <p:sp>
        <p:nvSpPr>
          <p:cNvPr id="960" name="Google Shape;960;p34"/>
          <p:cNvSpPr/>
          <p:nvPr/>
        </p:nvSpPr>
        <p:spPr>
          <a:xfrm>
            <a:off x="75" y="4570748"/>
            <a:ext cx="9143898" cy="572698"/>
          </a:xfrm>
          <a:custGeom>
            <a:avLst/>
            <a:gdLst/>
            <a:ahLst/>
            <a:cxnLst/>
            <a:rect l="l" t="t" r="r" b="b"/>
            <a:pathLst>
              <a:path w="116676" h="10501" extrusionOk="0">
                <a:moveTo>
                  <a:pt x="1" y="0"/>
                </a:moveTo>
                <a:lnTo>
                  <a:pt x="1" y="10501"/>
                </a:lnTo>
                <a:lnTo>
                  <a:pt x="116675" y="10501"/>
                </a:lnTo>
                <a:lnTo>
                  <a:pt x="116675" y="0"/>
                </a:ln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61" name="Google Shape;961;p34"/>
          <p:cNvSpPr/>
          <p:nvPr/>
        </p:nvSpPr>
        <p:spPr>
          <a:xfrm>
            <a:off x="50" y="4570748"/>
            <a:ext cx="9143898" cy="572698"/>
          </a:xfrm>
          <a:custGeom>
            <a:avLst/>
            <a:gdLst/>
            <a:ahLst/>
            <a:cxnLst/>
            <a:rect l="l" t="t" r="r" b="b"/>
            <a:pathLst>
              <a:path w="116676" h="10501" extrusionOk="0">
                <a:moveTo>
                  <a:pt x="1" y="0"/>
                </a:moveTo>
                <a:lnTo>
                  <a:pt x="1" y="10501"/>
                </a:lnTo>
                <a:lnTo>
                  <a:pt x="116675" y="10501"/>
                </a:lnTo>
                <a:lnTo>
                  <a:pt x="116675" y="0"/>
                </a:lnTo>
                <a:close/>
              </a:path>
            </a:pathLst>
          </a:custGeom>
          <a:solidFill>
            <a:srgbClr val="000000">
              <a:alpha val="1006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962" name="Google Shape;962;p34"/>
          <p:cNvGrpSpPr/>
          <p:nvPr/>
        </p:nvGrpSpPr>
        <p:grpSpPr>
          <a:xfrm>
            <a:off x="-92" y="2569038"/>
            <a:ext cx="9144128" cy="2035688"/>
            <a:chOff x="-92" y="2569038"/>
            <a:chExt cx="9144128" cy="2035688"/>
          </a:xfrm>
        </p:grpSpPr>
        <p:grpSp>
          <p:nvGrpSpPr>
            <p:cNvPr id="963" name="Google Shape;963;p34"/>
            <p:cNvGrpSpPr/>
            <p:nvPr/>
          </p:nvGrpSpPr>
          <p:grpSpPr>
            <a:xfrm>
              <a:off x="-92" y="2569038"/>
              <a:ext cx="9143579" cy="571636"/>
              <a:chOff x="-1039007" y="2887141"/>
              <a:chExt cx="11347207" cy="718767"/>
            </a:xfrm>
          </p:grpSpPr>
          <p:sp>
            <p:nvSpPr>
              <p:cNvPr id="964" name="Google Shape;964;p34"/>
              <p:cNvSpPr/>
              <p:nvPr/>
            </p:nvSpPr>
            <p:spPr>
              <a:xfrm>
                <a:off x="4622368" y="2887141"/>
                <a:ext cx="5685832" cy="718767"/>
              </a:xfrm>
              <a:custGeom>
                <a:avLst/>
                <a:gdLst/>
                <a:ahLst/>
                <a:cxnLst/>
                <a:rect l="l" t="t" r="r" b="b"/>
                <a:pathLst>
                  <a:path w="285792" h="34085" extrusionOk="0">
                    <a:moveTo>
                      <a:pt x="46293" y="1"/>
                    </a:moveTo>
                    <a:cubicBezTo>
                      <a:pt x="45818" y="1"/>
                      <a:pt x="45342" y="32"/>
                      <a:pt x="44868" y="97"/>
                    </a:cubicBezTo>
                    <a:cubicBezTo>
                      <a:pt x="38932" y="864"/>
                      <a:pt x="34122" y="6708"/>
                      <a:pt x="34460" y="12675"/>
                    </a:cubicBezTo>
                    <a:cubicBezTo>
                      <a:pt x="32551" y="9929"/>
                      <a:pt x="29197" y="8335"/>
                      <a:pt x="25866" y="8335"/>
                    </a:cubicBezTo>
                    <a:cubicBezTo>
                      <a:pt x="24803" y="8335"/>
                      <a:pt x="23742" y="8498"/>
                      <a:pt x="22731" y="8837"/>
                    </a:cubicBezTo>
                    <a:cubicBezTo>
                      <a:pt x="18556" y="10290"/>
                      <a:pt x="15567" y="14640"/>
                      <a:pt x="15782" y="19030"/>
                    </a:cubicBezTo>
                    <a:cubicBezTo>
                      <a:pt x="14142" y="16767"/>
                      <a:pt x="11309" y="15481"/>
                      <a:pt x="8501" y="15481"/>
                    </a:cubicBezTo>
                    <a:cubicBezTo>
                      <a:pt x="7296" y="15481"/>
                      <a:pt x="6095" y="15718"/>
                      <a:pt x="4995" y="16216"/>
                    </a:cubicBezTo>
                    <a:cubicBezTo>
                      <a:pt x="1372" y="17925"/>
                      <a:pt x="1" y="21722"/>
                      <a:pt x="1" y="26235"/>
                    </a:cubicBezTo>
                    <a:lnTo>
                      <a:pt x="1" y="34084"/>
                    </a:lnTo>
                    <a:lnTo>
                      <a:pt x="285577" y="34084"/>
                    </a:lnTo>
                    <a:cubicBezTo>
                      <a:pt x="285577" y="34084"/>
                      <a:pt x="285628" y="27514"/>
                      <a:pt x="285628" y="23554"/>
                    </a:cubicBezTo>
                    <a:cubicBezTo>
                      <a:pt x="285792" y="19757"/>
                      <a:pt x="283233" y="16052"/>
                      <a:pt x="279651" y="14814"/>
                    </a:cubicBezTo>
                    <a:cubicBezTo>
                      <a:pt x="278792" y="14526"/>
                      <a:pt x="277891" y="14389"/>
                      <a:pt x="276988" y="14389"/>
                    </a:cubicBezTo>
                    <a:cubicBezTo>
                      <a:pt x="274127" y="14389"/>
                      <a:pt x="271250" y="15765"/>
                      <a:pt x="269632" y="18099"/>
                    </a:cubicBezTo>
                    <a:cubicBezTo>
                      <a:pt x="269888" y="12982"/>
                      <a:pt x="265794" y="7987"/>
                      <a:pt x="260718" y="7302"/>
                    </a:cubicBezTo>
                    <a:cubicBezTo>
                      <a:pt x="260319" y="7249"/>
                      <a:pt x="259919" y="7223"/>
                      <a:pt x="259520" y="7223"/>
                    </a:cubicBezTo>
                    <a:cubicBezTo>
                      <a:pt x="254838" y="7223"/>
                      <a:pt x="250277" y="10768"/>
                      <a:pt x="249297" y="15407"/>
                    </a:cubicBezTo>
                    <a:cubicBezTo>
                      <a:pt x="248235" y="14800"/>
                      <a:pt x="247053" y="14523"/>
                      <a:pt x="245860" y="14523"/>
                    </a:cubicBezTo>
                    <a:cubicBezTo>
                      <a:pt x="242106" y="14523"/>
                      <a:pt x="238242" y="17264"/>
                      <a:pt x="237691" y="21077"/>
                    </a:cubicBezTo>
                    <a:cubicBezTo>
                      <a:pt x="236544" y="20570"/>
                      <a:pt x="235290" y="20325"/>
                      <a:pt x="234032" y="20325"/>
                    </a:cubicBezTo>
                    <a:cubicBezTo>
                      <a:pt x="232112" y="20325"/>
                      <a:pt x="230183" y="20896"/>
                      <a:pt x="228613" y="21977"/>
                    </a:cubicBezTo>
                    <a:cubicBezTo>
                      <a:pt x="227846" y="20187"/>
                      <a:pt x="226607" y="18559"/>
                      <a:pt x="225031" y="17372"/>
                    </a:cubicBezTo>
                    <a:cubicBezTo>
                      <a:pt x="223161" y="15994"/>
                      <a:pt x="220831" y="15281"/>
                      <a:pt x="218504" y="15281"/>
                    </a:cubicBezTo>
                    <a:cubicBezTo>
                      <a:pt x="217012" y="15281"/>
                      <a:pt x="215520" y="15575"/>
                      <a:pt x="214152" y="16175"/>
                    </a:cubicBezTo>
                    <a:cubicBezTo>
                      <a:pt x="213507" y="11706"/>
                      <a:pt x="208972" y="8494"/>
                      <a:pt x="204586" y="8494"/>
                    </a:cubicBezTo>
                    <a:cubicBezTo>
                      <a:pt x="203197" y="8494"/>
                      <a:pt x="201823" y="8816"/>
                      <a:pt x="200592" y="9523"/>
                    </a:cubicBezTo>
                    <a:cubicBezTo>
                      <a:pt x="199453" y="4147"/>
                      <a:pt x="194130" y="1"/>
                      <a:pt x="188672" y="1"/>
                    </a:cubicBezTo>
                    <a:cubicBezTo>
                      <a:pt x="188197" y="1"/>
                      <a:pt x="187721" y="32"/>
                      <a:pt x="187246" y="97"/>
                    </a:cubicBezTo>
                    <a:cubicBezTo>
                      <a:pt x="181321" y="864"/>
                      <a:pt x="176501" y="6708"/>
                      <a:pt x="176838" y="12675"/>
                    </a:cubicBezTo>
                    <a:cubicBezTo>
                      <a:pt x="174899" y="9929"/>
                      <a:pt x="171566" y="8335"/>
                      <a:pt x="168248" y="8335"/>
                    </a:cubicBezTo>
                    <a:cubicBezTo>
                      <a:pt x="167189" y="8335"/>
                      <a:pt x="166131" y="8498"/>
                      <a:pt x="165120" y="8837"/>
                    </a:cubicBezTo>
                    <a:cubicBezTo>
                      <a:pt x="160934" y="10290"/>
                      <a:pt x="157956" y="14640"/>
                      <a:pt x="158120" y="19030"/>
                    </a:cubicBezTo>
                    <a:cubicBezTo>
                      <a:pt x="156480" y="16767"/>
                      <a:pt x="153647" y="15481"/>
                      <a:pt x="150853" y="15481"/>
                    </a:cubicBezTo>
                    <a:cubicBezTo>
                      <a:pt x="149654" y="15481"/>
                      <a:pt x="148462" y="15718"/>
                      <a:pt x="147374" y="16216"/>
                    </a:cubicBezTo>
                    <a:cubicBezTo>
                      <a:pt x="145327" y="17157"/>
                      <a:pt x="143792" y="18989"/>
                      <a:pt x="142983" y="21077"/>
                    </a:cubicBezTo>
                    <a:cubicBezTo>
                      <a:pt x="142216" y="18222"/>
                      <a:pt x="140087" y="15745"/>
                      <a:pt x="137273" y="14814"/>
                    </a:cubicBezTo>
                    <a:cubicBezTo>
                      <a:pt x="136423" y="14526"/>
                      <a:pt x="135529" y="14389"/>
                      <a:pt x="134632" y="14389"/>
                    </a:cubicBezTo>
                    <a:cubicBezTo>
                      <a:pt x="131787" y="14389"/>
                      <a:pt x="128903" y="15765"/>
                      <a:pt x="127253" y="18099"/>
                    </a:cubicBezTo>
                    <a:cubicBezTo>
                      <a:pt x="127550" y="12982"/>
                      <a:pt x="123416" y="7987"/>
                      <a:pt x="118339" y="7302"/>
                    </a:cubicBezTo>
                    <a:cubicBezTo>
                      <a:pt x="117941" y="7249"/>
                      <a:pt x="117540" y="7223"/>
                      <a:pt x="117141" y="7223"/>
                    </a:cubicBezTo>
                    <a:cubicBezTo>
                      <a:pt x="112458" y="7223"/>
                      <a:pt x="107892" y="10768"/>
                      <a:pt x="106949" y="15407"/>
                    </a:cubicBezTo>
                    <a:cubicBezTo>
                      <a:pt x="105880" y="14800"/>
                      <a:pt x="104692" y="14523"/>
                      <a:pt x="103495" y="14523"/>
                    </a:cubicBezTo>
                    <a:cubicBezTo>
                      <a:pt x="99727" y="14523"/>
                      <a:pt x="95864" y="17264"/>
                      <a:pt x="95312" y="21077"/>
                    </a:cubicBezTo>
                    <a:cubicBezTo>
                      <a:pt x="94162" y="20570"/>
                      <a:pt x="92905" y="20325"/>
                      <a:pt x="91645" y="20325"/>
                    </a:cubicBezTo>
                    <a:cubicBezTo>
                      <a:pt x="89723" y="20325"/>
                      <a:pt x="87795" y="20896"/>
                      <a:pt x="86224" y="21977"/>
                    </a:cubicBezTo>
                    <a:cubicBezTo>
                      <a:pt x="85457" y="20187"/>
                      <a:pt x="84218" y="18559"/>
                      <a:pt x="82642" y="17372"/>
                    </a:cubicBezTo>
                    <a:cubicBezTo>
                      <a:pt x="80772" y="15994"/>
                      <a:pt x="78442" y="15281"/>
                      <a:pt x="76118" y="15281"/>
                    </a:cubicBezTo>
                    <a:cubicBezTo>
                      <a:pt x="74627" y="15281"/>
                      <a:pt x="73138" y="15575"/>
                      <a:pt x="71774" y="16175"/>
                    </a:cubicBezTo>
                    <a:cubicBezTo>
                      <a:pt x="71160" y="11706"/>
                      <a:pt x="66632" y="8494"/>
                      <a:pt x="62230" y="8494"/>
                    </a:cubicBezTo>
                    <a:cubicBezTo>
                      <a:pt x="60836" y="8494"/>
                      <a:pt x="59454" y="8816"/>
                      <a:pt x="58213" y="9523"/>
                    </a:cubicBezTo>
                    <a:cubicBezTo>
                      <a:pt x="57074" y="4147"/>
                      <a:pt x="51752" y="1"/>
                      <a:pt x="46293"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65" name="Google Shape;965;p34"/>
              <p:cNvSpPr/>
              <p:nvPr/>
            </p:nvSpPr>
            <p:spPr>
              <a:xfrm flipH="1">
                <a:off x="-1039007" y="2887141"/>
                <a:ext cx="5685832" cy="718767"/>
              </a:xfrm>
              <a:custGeom>
                <a:avLst/>
                <a:gdLst/>
                <a:ahLst/>
                <a:cxnLst/>
                <a:rect l="l" t="t" r="r" b="b"/>
                <a:pathLst>
                  <a:path w="285792" h="34085" extrusionOk="0">
                    <a:moveTo>
                      <a:pt x="46293" y="1"/>
                    </a:moveTo>
                    <a:cubicBezTo>
                      <a:pt x="45818" y="1"/>
                      <a:pt x="45342" y="32"/>
                      <a:pt x="44868" y="97"/>
                    </a:cubicBezTo>
                    <a:cubicBezTo>
                      <a:pt x="38932" y="864"/>
                      <a:pt x="34122" y="6708"/>
                      <a:pt x="34460" y="12675"/>
                    </a:cubicBezTo>
                    <a:cubicBezTo>
                      <a:pt x="32551" y="9929"/>
                      <a:pt x="29197" y="8335"/>
                      <a:pt x="25866" y="8335"/>
                    </a:cubicBezTo>
                    <a:cubicBezTo>
                      <a:pt x="24803" y="8335"/>
                      <a:pt x="23742" y="8498"/>
                      <a:pt x="22731" y="8837"/>
                    </a:cubicBezTo>
                    <a:cubicBezTo>
                      <a:pt x="18556" y="10290"/>
                      <a:pt x="15567" y="14640"/>
                      <a:pt x="15782" y="19030"/>
                    </a:cubicBezTo>
                    <a:cubicBezTo>
                      <a:pt x="14142" y="16767"/>
                      <a:pt x="11309" y="15481"/>
                      <a:pt x="8501" y="15481"/>
                    </a:cubicBezTo>
                    <a:cubicBezTo>
                      <a:pt x="7296" y="15481"/>
                      <a:pt x="6095" y="15718"/>
                      <a:pt x="4995" y="16216"/>
                    </a:cubicBezTo>
                    <a:cubicBezTo>
                      <a:pt x="1372" y="17925"/>
                      <a:pt x="1" y="21722"/>
                      <a:pt x="1" y="26235"/>
                    </a:cubicBezTo>
                    <a:lnTo>
                      <a:pt x="1" y="34084"/>
                    </a:lnTo>
                    <a:lnTo>
                      <a:pt x="285577" y="34084"/>
                    </a:lnTo>
                    <a:cubicBezTo>
                      <a:pt x="285577" y="34084"/>
                      <a:pt x="285628" y="27514"/>
                      <a:pt x="285628" y="23554"/>
                    </a:cubicBezTo>
                    <a:cubicBezTo>
                      <a:pt x="285792" y="19757"/>
                      <a:pt x="283233" y="16052"/>
                      <a:pt x="279651" y="14814"/>
                    </a:cubicBezTo>
                    <a:cubicBezTo>
                      <a:pt x="278792" y="14526"/>
                      <a:pt x="277891" y="14389"/>
                      <a:pt x="276988" y="14389"/>
                    </a:cubicBezTo>
                    <a:cubicBezTo>
                      <a:pt x="274127" y="14389"/>
                      <a:pt x="271250" y="15765"/>
                      <a:pt x="269632" y="18099"/>
                    </a:cubicBezTo>
                    <a:cubicBezTo>
                      <a:pt x="269888" y="12982"/>
                      <a:pt x="265794" y="7987"/>
                      <a:pt x="260718" y="7302"/>
                    </a:cubicBezTo>
                    <a:cubicBezTo>
                      <a:pt x="260319" y="7249"/>
                      <a:pt x="259919" y="7223"/>
                      <a:pt x="259520" y="7223"/>
                    </a:cubicBezTo>
                    <a:cubicBezTo>
                      <a:pt x="254838" y="7223"/>
                      <a:pt x="250277" y="10768"/>
                      <a:pt x="249297" y="15407"/>
                    </a:cubicBezTo>
                    <a:cubicBezTo>
                      <a:pt x="248235" y="14800"/>
                      <a:pt x="247053" y="14523"/>
                      <a:pt x="245860" y="14523"/>
                    </a:cubicBezTo>
                    <a:cubicBezTo>
                      <a:pt x="242106" y="14523"/>
                      <a:pt x="238242" y="17264"/>
                      <a:pt x="237691" y="21077"/>
                    </a:cubicBezTo>
                    <a:cubicBezTo>
                      <a:pt x="236544" y="20570"/>
                      <a:pt x="235290" y="20325"/>
                      <a:pt x="234032" y="20325"/>
                    </a:cubicBezTo>
                    <a:cubicBezTo>
                      <a:pt x="232112" y="20325"/>
                      <a:pt x="230183" y="20896"/>
                      <a:pt x="228613" y="21977"/>
                    </a:cubicBezTo>
                    <a:cubicBezTo>
                      <a:pt x="227846" y="20187"/>
                      <a:pt x="226607" y="18559"/>
                      <a:pt x="225031" y="17372"/>
                    </a:cubicBezTo>
                    <a:cubicBezTo>
                      <a:pt x="223161" y="15994"/>
                      <a:pt x="220831" y="15281"/>
                      <a:pt x="218504" y="15281"/>
                    </a:cubicBezTo>
                    <a:cubicBezTo>
                      <a:pt x="217012" y="15281"/>
                      <a:pt x="215520" y="15575"/>
                      <a:pt x="214152" y="16175"/>
                    </a:cubicBezTo>
                    <a:cubicBezTo>
                      <a:pt x="213507" y="11706"/>
                      <a:pt x="208972" y="8494"/>
                      <a:pt x="204586" y="8494"/>
                    </a:cubicBezTo>
                    <a:cubicBezTo>
                      <a:pt x="203197" y="8494"/>
                      <a:pt x="201823" y="8816"/>
                      <a:pt x="200592" y="9523"/>
                    </a:cubicBezTo>
                    <a:cubicBezTo>
                      <a:pt x="199453" y="4147"/>
                      <a:pt x="194130" y="1"/>
                      <a:pt x="188672" y="1"/>
                    </a:cubicBezTo>
                    <a:cubicBezTo>
                      <a:pt x="188197" y="1"/>
                      <a:pt x="187721" y="32"/>
                      <a:pt x="187246" y="97"/>
                    </a:cubicBezTo>
                    <a:cubicBezTo>
                      <a:pt x="181321" y="864"/>
                      <a:pt x="176501" y="6708"/>
                      <a:pt x="176838" y="12675"/>
                    </a:cubicBezTo>
                    <a:cubicBezTo>
                      <a:pt x="174899" y="9929"/>
                      <a:pt x="171566" y="8335"/>
                      <a:pt x="168248" y="8335"/>
                    </a:cubicBezTo>
                    <a:cubicBezTo>
                      <a:pt x="167189" y="8335"/>
                      <a:pt x="166131" y="8498"/>
                      <a:pt x="165120" y="8837"/>
                    </a:cubicBezTo>
                    <a:cubicBezTo>
                      <a:pt x="160934" y="10290"/>
                      <a:pt x="157956" y="14640"/>
                      <a:pt x="158120" y="19030"/>
                    </a:cubicBezTo>
                    <a:cubicBezTo>
                      <a:pt x="156480" y="16767"/>
                      <a:pt x="153647" y="15481"/>
                      <a:pt x="150853" y="15481"/>
                    </a:cubicBezTo>
                    <a:cubicBezTo>
                      <a:pt x="149654" y="15481"/>
                      <a:pt x="148462" y="15718"/>
                      <a:pt x="147374" y="16216"/>
                    </a:cubicBezTo>
                    <a:cubicBezTo>
                      <a:pt x="145327" y="17157"/>
                      <a:pt x="143792" y="18989"/>
                      <a:pt x="142983" y="21077"/>
                    </a:cubicBezTo>
                    <a:cubicBezTo>
                      <a:pt x="142216" y="18222"/>
                      <a:pt x="140087" y="15745"/>
                      <a:pt x="137273" y="14814"/>
                    </a:cubicBezTo>
                    <a:cubicBezTo>
                      <a:pt x="136423" y="14526"/>
                      <a:pt x="135529" y="14389"/>
                      <a:pt x="134632" y="14389"/>
                    </a:cubicBezTo>
                    <a:cubicBezTo>
                      <a:pt x="131787" y="14389"/>
                      <a:pt x="128903" y="15765"/>
                      <a:pt x="127253" y="18099"/>
                    </a:cubicBezTo>
                    <a:cubicBezTo>
                      <a:pt x="127550" y="12982"/>
                      <a:pt x="123416" y="7987"/>
                      <a:pt x="118339" y="7302"/>
                    </a:cubicBezTo>
                    <a:cubicBezTo>
                      <a:pt x="117941" y="7249"/>
                      <a:pt x="117540" y="7223"/>
                      <a:pt x="117141" y="7223"/>
                    </a:cubicBezTo>
                    <a:cubicBezTo>
                      <a:pt x="112458" y="7223"/>
                      <a:pt x="107892" y="10768"/>
                      <a:pt x="106949" y="15407"/>
                    </a:cubicBezTo>
                    <a:cubicBezTo>
                      <a:pt x="105880" y="14800"/>
                      <a:pt x="104692" y="14523"/>
                      <a:pt x="103495" y="14523"/>
                    </a:cubicBezTo>
                    <a:cubicBezTo>
                      <a:pt x="99727" y="14523"/>
                      <a:pt x="95864" y="17264"/>
                      <a:pt x="95312" y="21077"/>
                    </a:cubicBezTo>
                    <a:cubicBezTo>
                      <a:pt x="94162" y="20570"/>
                      <a:pt x="92905" y="20325"/>
                      <a:pt x="91645" y="20325"/>
                    </a:cubicBezTo>
                    <a:cubicBezTo>
                      <a:pt x="89723" y="20325"/>
                      <a:pt x="87795" y="20896"/>
                      <a:pt x="86224" y="21977"/>
                    </a:cubicBezTo>
                    <a:cubicBezTo>
                      <a:pt x="85457" y="20187"/>
                      <a:pt x="84218" y="18559"/>
                      <a:pt x="82642" y="17372"/>
                    </a:cubicBezTo>
                    <a:cubicBezTo>
                      <a:pt x="80772" y="15994"/>
                      <a:pt x="78442" y="15281"/>
                      <a:pt x="76118" y="15281"/>
                    </a:cubicBezTo>
                    <a:cubicBezTo>
                      <a:pt x="74627" y="15281"/>
                      <a:pt x="73138" y="15575"/>
                      <a:pt x="71774" y="16175"/>
                    </a:cubicBezTo>
                    <a:cubicBezTo>
                      <a:pt x="71160" y="11706"/>
                      <a:pt x="66632" y="8494"/>
                      <a:pt x="62230" y="8494"/>
                    </a:cubicBezTo>
                    <a:cubicBezTo>
                      <a:pt x="60836" y="8494"/>
                      <a:pt x="59454" y="8816"/>
                      <a:pt x="58213" y="9523"/>
                    </a:cubicBezTo>
                    <a:cubicBezTo>
                      <a:pt x="57074" y="4147"/>
                      <a:pt x="51752" y="1"/>
                      <a:pt x="46293"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966" name="Google Shape;966;p34"/>
            <p:cNvGrpSpPr/>
            <p:nvPr/>
          </p:nvGrpSpPr>
          <p:grpSpPr>
            <a:xfrm>
              <a:off x="-75" y="3110650"/>
              <a:ext cx="9144111" cy="1494076"/>
              <a:chOff x="-75" y="3996089"/>
              <a:chExt cx="9144111" cy="818986"/>
            </a:xfrm>
          </p:grpSpPr>
          <p:sp>
            <p:nvSpPr>
              <p:cNvPr id="967" name="Google Shape;967;p34"/>
              <p:cNvSpPr/>
              <p:nvPr/>
            </p:nvSpPr>
            <p:spPr>
              <a:xfrm>
                <a:off x="-75" y="3996089"/>
                <a:ext cx="9144111" cy="818865"/>
              </a:xfrm>
              <a:custGeom>
                <a:avLst/>
                <a:gdLst/>
                <a:ahLst/>
                <a:cxnLst/>
                <a:rect l="l" t="t" r="r" b="b"/>
                <a:pathLst>
                  <a:path w="116675" h="3930" extrusionOk="0">
                    <a:moveTo>
                      <a:pt x="0" y="0"/>
                    </a:moveTo>
                    <a:lnTo>
                      <a:pt x="0" y="3930"/>
                    </a:lnTo>
                    <a:lnTo>
                      <a:pt x="116675" y="3930"/>
                    </a:lnTo>
                    <a:lnTo>
                      <a:pt x="116675" y="0"/>
                    </a:ln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968" name="Google Shape;968;p34"/>
              <p:cNvGrpSpPr/>
              <p:nvPr/>
            </p:nvGrpSpPr>
            <p:grpSpPr>
              <a:xfrm>
                <a:off x="43175" y="3996198"/>
                <a:ext cx="9057943" cy="818877"/>
                <a:chOff x="31859" y="3637483"/>
                <a:chExt cx="9057943" cy="954958"/>
              </a:xfrm>
            </p:grpSpPr>
            <p:sp>
              <p:nvSpPr>
                <p:cNvPr id="969" name="Google Shape;969;p34"/>
                <p:cNvSpPr/>
                <p:nvPr/>
              </p:nvSpPr>
              <p:spPr>
                <a:xfrm>
                  <a:off x="31859" y="3637483"/>
                  <a:ext cx="583516" cy="954958"/>
                </a:xfrm>
                <a:custGeom>
                  <a:avLst/>
                  <a:gdLst/>
                  <a:ahLst/>
                  <a:cxnLst/>
                  <a:rect l="l" t="t" r="r" b="b"/>
                  <a:pathLst>
                    <a:path w="7506" h="12284" extrusionOk="0">
                      <a:moveTo>
                        <a:pt x="7393" y="0"/>
                      </a:moveTo>
                      <a:lnTo>
                        <a:pt x="1" y="12209"/>
                      </a:lnTo>
                      <a:lnTo>
                        <a:pt x="160" y="12284"/>
                      </a:lnTo>
                      <a:lnTo>
                        <a:pt x="7505" y="75"/>
                      </a:lnTo>
                      <a:lnTo>
                        <a:pt x="7393" y="0"/>
                      </a:lnTo>
                      <a:close/>
                    </a:path>
                  </a:pathLst>
                </a:custGeom>
                <a:solidFill>
                  <a:srgbClr val="E8D6B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70" name="Google Shape;970;p34"/>
                <p:cNvSpPr/>
                <p:nvPr/>
              </p:nvSpPr>
              <p:spPr>
                <a:xfrm>
                  <a:off x="1843027" y="3637483"/>
                  <a:ext cx="353484" cy="954958"/>
                </a:xfrm>
                <a:custGeom>
                  <a:avLst/>
                  <a:gdLst/>
                  <a:ahLst/>
                  <a:cxnLst/>
                  <a:rect l="l" t="t" r="r" b="b"/>
                  <a:pathLst>
                    <a:path w="4547" h="12284" extrusionOk="0">
                      <a:moveTo>
                        <a:pt x="4397" y="0"/>
                      </a:moveTo>
                      <a:lnTo>
                        <a:pt x="0" y="12209"/>
                      </a:lnTo>
                      <a:lnTo>
                        <a:pt x="112" y="12284"/>
                      </a:lnTo>
                      <a:lnTo>
                        <a:pt x="4546" y="75"/>
                      </a:lnTo>
                      <a:lnTo>
                        <a:pt x="4397" y="0"/>
                      </a:lnTo>
                      <a:close/>
                    </a:path>
                  </a:pathLst>
                </a:custGeom>
                <a:solidFill>
                  <a:srgbClr val="E8D6B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71" name="Google Shape;971;p34"/>
                <p:cNvSpPr/>
                <p:nvPr/>
              </p:nvSpPr>
              <p:spPr>
                <a:xfrm>
                  <a:off x="3651240" y="3640359"/>
                  <a:ext cx="127105" cy="949205"/>
                </a:xfrm>
                <a:custGeom>
                  <a:avLst/>
                  <a:gdLst/>
                  <a:ahLst/>
                  <a:cxnLst/>
                  <a:rect l="l" t="t" r="r" b="b"/>
                  <a:pathLst>
                    <a:path w="1635" h="12210" extrusionOk="0">
                      <a:moveTo>
                        <a:pt x="1475" y="1"/>
                      </a:moveTo>
                      <a:lnTo>
                        <a:pt x="1" y="12209"/>
                      </a:lnTo>
                      <a:lnTo>
                        <a:pt x="150" y="12209"/>
                      </a:lnTo>
                      <a:lnTo>
                        <a:pt x="1634" y="1"/>
                      </a:lnTo>
                      <a:close/>
                    </a:path>
                  </a:pathLst>
                </a:custGeom>
                <a:solidFill>
                  <a:srgbClr val="E8D6B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72" name="Google Shape;972;p34"/>
                <p:cNvSpPr/>
                <p:nvPr/>
              </p:nvSpPr>
              <p:spPr>
                <a:xfrm>
                  <a:off x="5347043" y="3640359"/>
                  <a:ext cx="124151" cy="949205"/>
                </a:xfrm>
                <a:custGeom>
                  <a:avLst/>
                  <a:gdLst/>
                  <a:ahLst/>
                  <a:cxnLst/>
                  <a:rect l="l" t="t" r="r" b="b"/>
                  <a:pathLst>
                    <a:path w="1597" h="12210" extrusionOk="0">
                      <a:moveTo>
                        <a:pt x="0" y="1"/>
                      </a:moveTo>
                      <a:lnTo>
                        <a:pt x="1438" y="12209"/>
                      </a:lnTo>
                      <a:lnTo>
                        <a:pt x="1596" y="12209"/>
                      </a:lnTo>
                      <a:lnTo>
                        <a:pt x="159" y="1"/>
                      </a:lnTo>
                      <a:close/>
                    </a:path>
                  </a:pathLst>
                </a:custGeom>
                <a:solidFill>
                  <a:srgbClr val="E8D6B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73" name="Google Shape;973;p34"/>
                <p:cNvSpPr/>
                <p:nvPr/>
              </p:nvSpPr>
              <p:spPr>
                <a:xfrm>
                  <a:off x="6925226" y="3637483"/>
                  <a:ext cx="357060" cy="954958"/>
                </a:xfrm>
                <a:custGeom>
                  <a:avLst/>
                  <a:gdLst/>
                  <a:ahLst/>
                  <a:cxnLst/>
                  <a:rect l="l" t="t" r="r" b="b"/>
                  <a:pathLst>
                    <a:path w="4593" h="12284" extrusionOk="0">
                      <a:moveTo>
                        <a:pt x="159" y="0"/>
                      </a:moveTo>
                      <a:lnTo>
                        <a:pt x="1" y="75"/>
                      </a:lnTo>
                      <a:lnTo>
                        <a:pt x="4434" y="12284"/>
                      </a:lnTo>
                      <a:lnTo>
                        <a:pt x="4593" y="12209"/>
                      </a:lnTo>
                      <a:lnTo>
                        <a:pt x="159" y="0"/>
                      </a:lnTo>
                      <a:close/>
                    </a:path>
                  </a:pathLst>
                </a:custGeom>
                <a:solidFill>
                  <a:srgbClr val="E8D6B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74" name="Google Shape;974;p34"/>
                <p:cNvSpPr/>
                <p:nvPr/>
              </p:nvSpPr>
              <p:spPr>
                <a:xfrm>
                  <a:off x="8506364" y="3637483"/>
                  <a:ext cx="583439" cy="954958"/>
                </a:xfrm>
                <a:custGeom>
                  <a:avLst/>
                  <a:gdLst/>
                  <a:ahLst/>
                  <a:cxnLst/>
                  <a:rect l="l" t="t" r="r" b="b"/>
                  <a:pathLst>
                    <a:path w="7505" h="12284" extrusionOk="0">
                      <a:moveTo>
                        <a:pt x="159" y="0"/>
                      </a:moveTo>
                      <a:lnTo>
                        <a:pt x="0" y="75"/>
                      </a:lnTo>
                      <a:lnTo>
                        <a:pt x="7355" y="12284"/>
                      </a:lnTo>
                      <a:lnTo>
                        <a:pt x="7505" y="12209"/>
                      </a:lnTo>
                      <a:lnTo>
                        <a:pt x="159" y="0"/>
                      </a:lnTo>
                      <a:close/>
                    </a:path>
                  </a:pathLst>
                </a:custGeom>
                <a:solidFill>
                  <a:srgbClr val="E8D6B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grpSp>
      <p:sp>
        <p:nvSpPr>
          <p:cNvPr id="975" name="Google Shape;975;p34"/>
          <p:cNvSpPr txBox="1">
            <a:spLocks noGrp="1"/>
          </p:cNvSpPr>
          <p:nvPr>
            <p:ph type="title"/>
          </p:nvPr>
        </p:nvSpPr>
        <p:spPr>
          <a:xfrm>
            <a:off x="720000" y="535625"/>
            <a:ext cx="7704000" cy="482100"/>
          </a:xfrm>
          <a:prstGeom prst="rect">
            <a:avLst/>
          </a:prstGeom>
        </p:spPr>
        <p:txBody>
          <a:bodyPr spcFirstLastPara="1" wrap="square" lIns="14400" tIns="14400" rIns="14400" bIns="14400" anchor="ctr" anchorCtr="0">
            <a:noAutofit/>
          </a:bodyPr>
          <a:lstStyle>
            <a:lvl1pPr lvl="0" algn="ctr" rtl="0">
              <a:spcBef>
                <a:spcPts val="0"/>
              </a:spcBef>
              <a:spcAft>
                <a:spcPts val="0"/>
              </a:spcAft>
              <a:buSzPts val="3500"/>
              <a:buNone/>
              <a:defRPr/>
            </a:lvl1pPr>
            <a:lvl2pPr lvl="1" rtl="0">
              <a:spcBef>
                <a:spcPts val="0"/>
              </a:spcBef>
              <a:spcAft>
                <a:spcPts val="0"/>
              </a:spcAft>
              <a:buSzPts val="3500"/>
              <a:buNone/>
              <a:defRPr/>
            </a:lvl2pPr>
            <a:lvl3pPr lvl="2" rtl="0">
              <a:spcBef>
                <a:spcPts val="0"/>
              </a:spcBef>
              <a:spcAft>
                <a:spcPts val="0"/>
              </a:spcAft>
              <a:buSzPts val="3500"/>
              <a:buNone/>
              <a:defRPr/>
            </a:lvl3pPr>
            <a:lvl4pPr lvl="3" rtl="0">
              <a:spcBef>
                <a:spcPts val="0"/>
              </a:spcBef>
              <a:spcAft>
                <a:spcPts val="0"/>
              </a:spcAft>
              <a:buSzPts val="3500"/>
              <a:buNone/>
              <a:defRPr/>
            </a:lvl4pPr>
            <a:lvl5pPr lvl="4" rtl="0">
              <a:spcBef>
                <a:spcPts val="0"/>
              </a:spcBef>
              <a:spcAft>
                <a:spcPts val="0"/>
              </a:spcAft>
              <a:buSzPts val="3500"/>
              <a:buNone/>
              <a:defRPr/>
            </a:lvl5pPr>
            <a:lvl6pPr lvl="5" rtl="0">
              <a:spcBef>
                <a:spcPts val="0"/>
              </a:spcBef>
              <a:spcAft>
                <a:spcPts val="0"/>
              </a:spcAft>
              <a:buSzPts val="3500"/>
              <a:buNone/>
              <a:defRPr/>
            </a:lvl6pPr>
            <a:lvl7pPr lvl="6" rtl="0">
              <a:spcBef>
                <a:spcPts val="0"/>
              </a:spcBef>
              <a:spcAft>
                <a:spcPts val="0"/>
              </a:spcAft>
              <a:buSzPts val="3500"/>
              <a:buNone/>
              <a:defRPr/>
            </a:lvl7pPr>
            <a:lvl8pPr lvl="7" rtl="0">
              <a:spcBef>
                <a:spcPts val="0"/>
              </a:spcBef>
              <a:spcAft>
                <a:spcPts val="0"/>
              </a:spcAft>
              <a:buSzPts val="3500"/>
              <a:buNone/>
              <a:defRPr/>
            </a:lvl8pPr>
            <a:lvl9pPr lvl="8" rtl="0">
              <a:spcBef>
                <a:spcPts val="0"/>
              </a:spcBef>
              <a:spcAft>
                <a:spcPts val="0"/>
              </a:spcAft>
              <a:buSzPts val="3500"/>
              <a:buNone/>
              <a:defRPr/>
            </a:lvl9pPr>
          </a:lstStyle>
          <a:p>
            <a:endParaRPr/>
          </a:p>
        </p:txBody>
      </p:sp>
      <p:sp>
        <p:nvSpPr>
          <p:cNvPr id="976" name="Google Shape;976;p34"/>
          <p:cNvSpPr txBox="1">
            <a:spLocks noGrp="1"/>
          </p:cNvSpPr>
          <p:nvPr>
            <p:ph type="title" idx="2"/>
          </p:nvPr>
        </p:nvSpPr>
        <p:spPr>
          <a:xfrm>
            <a:off x="916063" y="3243750"/>
            <a:ext cx="1911900" cy="615900"/>
          </a:xfrm>
          <a:prstGeom prst="rect">
            <a:avLst/>
          </a:prstGeom>
        </p:spPr>
        <p:txBody>
          <a:bodyPr spcFirstLastPara="1" wrap="square" lIns="14400" tIns="14400" rIns="14400" bIns="14400" anchor="ctr" anchorCtr="0">
            <a:noAutofit/>
          </a:bodyPr>
          <a:lstStyle>
            <a:lvl1pPr lvl="0" algn="ctr" rtl="0">
              <a:spcBef>
                <a:spcPts val="0"/>
              </a:spcBef>
              <a:spcAft>
                <a:spcPts val="0"/>
              </a:spcAft>
              <a:buSzPts val="2500"/>
              <a:buNone/>
              <a:defRPr sz="2000">
                <a:solidFill>
                  <a:schemeClr val="accent1"/>
                </a:solidFill>
              </a:defRPr>
            </a:lvl1pPr>
            <a:lvl2pPr lvl="1" algn="ctr" rtl="0">
              <a:spcBef>
                <a:spcPts val="0"/>
              </a:spcBef>
              <a:spcAft>
                <a:spcPts val="0"/>
              </a:spcAft>
              <a:buSzPts val="2500"/>
              <a:buNone/>
              <a:defRPr sz="2500"/>
            </a:lvl2pPr>
            <a:lvl3pPr lvl="2" algn="ctr" rtl="0">
              <a:spcBef>
                <a:spcPts val="0"/>
              </a:spcBef>
              <a:spcAft>
                <a:spcPts val="0"/>
              </a:spcAft>
              <a:buSzPts val="2500"/>
              <a:buNone/>
              <a:defRPr sz="2500"/>
            </a:lvl3pPr>
            <a:lvl4pPr lvl="3" algn="ctr" rtl="0">
              <a:spcBef>
                <a:spcPts val="0"/>
              </a:spcBef>
              <a:spcAft>
                <a:spcPts val="0"/>
              </a:spcAft>
              <a:buSzPts val="2500"/>
              <a:buNone/>
              <a:defRPr sz="2500"/>
            </a:lvl4pPr>
            <a:lvl5pPr lvl="4" algn="ctr" rtl="0">
              <a:spcBef>
                <a:spcPts val="0"/>
              </a:spcBef>
              <a:spcAft>
                <a:spcPts val="0"/>
              </a:spcAft>
              <a:buSzPts val="2500"/>
              <a:buNone/>
              <a:defRPr sz="2500"/>
            </a:lvl5pPr>
            <a:lvl6pPr lvl="5" algn="ctr" rtl="0">
              <a:spcBef>
                <a:spcPts val="0"/>
              </a:spcBef>
              <a:spcAft>
                <a:spcPts val="0"/>
              </a:spcAft>
              <a:buSzPts val="2500"/>
              <a:buNone/>
              <a:defRPr sz="2500"/>
            </a:lvl6pPr>
            <a:lvl7pPr lvl="6" algn="ctr" rtl="0">
              <a:spcBef>
                <a:spcPts val="0"/>
              </a:spcBef>
              <a:spcAft>
                <a:spcPts val="0"/>
              </a:spcAft>
              <a:buSzPts val="2500"/>
              <a:buNone/>
              <a:defRPr sz="2500"/>
            </a:lvl7pPr>
            <a:lvl8pPr lvl="7" algn="ctr" rtl="0">
              <a:spcBef>
                <a:spcPts val="0"/>
              </a:spcBef>
              <a:spcAft>
                <a:spcPts val="0"/>
              </a:spcAft>
              <a:buSzPts val="2500"/>
              <a:buNone/>
              <a:defRPr sz="2500"/>
            </a:lvl8pPr>
            <a:lvl9pPr lvl="8" algn="ctr" rtl="0">
              <a:spcBef>
                <a:spcPts val="0"/>
              </a:spcBef>
              <a:spcAft>
                <a:spcPts val="0"/>
              </a:spcAft>
              <a:buSzPts val="2500"/>
              <a:buNone/>
              <a:defRPr sz="2500"/>
            </a:lvl9pPr>
          </a:lstStyle>
          <a:p>
            <a:endParaRPr/>
          </a:p>
        </p:txBody>
      </p:sp>
      <p:sp>
        <p:nvSpPr>
          <p:cNvPr id="977" name="Google Shape;977;p34"/>
          <p:cNvSpPr txBox="1">
            <a:spLocks noGrp="1"/>
          </p:cNvSpPr>
          <p:nvPr>
            <p:ph type="subTitle" idx="1"/>
          </p:nvPr>
        </p:nvSpPr>
        <p:spPr>
          <a:xfrm>
            <a:off x="953675" y="3953088"/>
            <a:ext cx="1838100" cy="482100"/>
          </a:xfrm>
          <a:prstGeom prst="rect">
            <a:avLst/>
          </a:prstGeom>
        </p:spPr>
        <p:txBody>
          <a:bodyPr spcFirstLastPara="1" wrap="square" lIns="14400" tIns="14400" rIns="14400" bIns="14400" anchor="t" anchorCtr="0">
            <a:noAutofit/>
          </a:bodyPr>
          <a:lstStyle>
            <a:lvl1pPr lvl="0" algn="ctr" rtl="0">
              <a:lnSpc>
                <a:spcPct val="100000"/>
              </a:lnSpc>
              <a:spcBef>
                <a:spcPts val="0"/>
              </a:spcBef>
              <a:spcAft>
                <a:spcPts val="0"/>
              </a:spcAft>
              <a:buSzPts val="1400"/>
              <a:buNone/>
              <a:defRPr/>
            </a:lvl1pPr>
            <a:lvl2pPr lvl="1" algn="ctr" rtl="0">
              <a:lnSpc>
                <a:spcPct val="100000"/>
              </a:lnSpc>
              <a:spcBef>
                <a:spcPts val="0"/>
              </a:spcBef>
              <a:spcAft>
                <a:spcPts val="0"/>
              </a:spcAft>
              <a:buSzPts val="1400"/>
              <a:buNone/>
              <a:defRPr/>
            </a:lvl2pPr>
            <a:lvl3pPr lvl="2" algn="ctr" rtl="0">
              <a:lnSpc>
                <a:spcPct val="100000"/>
              </a:lnSpc>
              <a:spcBef>
                <a:spcPts val="0"/>
              </a:spcBef>
              <a:spcAft>
                <a:spcPts val="0"/>
              </a:spcAft>
              <a:buSzPts val="1400"/>
              <a:buNone/>
              <a:defRPr/>
            </a:lvl3pPr>
            <a:lvl4pPr lvl="3" algn="ctr" rtl="0">
              <a:lnSpc>
                <a:spcPct val="100000"/>
              </a:lnSpc>
              <a:spcBef>
                <a:spcPts val="0"/>
              </a:spcBef>
              <a:spcAft>
                <a:spcPts val="0"/>
              </a:spcAft>
              <a:buSzPts val="1400"/>
              <a:buNone/>
              <a:defRPr/>
            </a:lvl4pPr>
            <a:lvl5pPr lvl="4" algn="ctr" rtl="0">
              <a:lnSpc>
                <a:spcPct val="100000"/>
              </a:lnSpc>
              <a:spcBef>
                <a:spcPts val="0"/>
              </a:spcBef>
              <a:spcAft>
                <a:spcPts val="0"/>
              </a:spcAft>
              <a:buSzPts val="1400"/>
              <a:buNone/>
              <a:defRPr/>
            </a:lvl5pPr>
            <a:lvl6pPr lvl="5" algn="ctr" rtl="0">
              <a:lnSpc>
                <a:spcPct val="100000"/>
              </a:lnSpc>
              <a:spcBef>
                <a:spcPts val="0"/>
              </a:spcBef>
              <a:spcAft>
                <a:spcPts val="0"/>
              </a:spcAft>
              <a:buSzPts val="1400"/>
              <a:buNone/>
              <a:defRPr/>
            </a:lvl6pPr>
            <a:lvl7pPr lvl="6" algn="ctr" rtl="0">
              <a:lnSpc>
                <a:spcPct val="100000"/>
              </a:lnSpc>
              <a:spcBef>
                <a:spcPts val="0"/>
              </a:spcBef>
              <a:spcAft>
                <a:spcPts val="0"/>
              </a:spcAft>
              <a:buSzPts val="1400"/>
              <a:buNone/>
              <a:defRPr/>
            </a:lvl7pPr>
            <a:lvl8pPr lvl="7" algn="ctr" rtl="0">
              <a:lnSpc>
                <a:spcPct val="100000"/>
              </a:lnSpc>
              <a:spcBef>
                <a:spcPts val="0"/>
              </a:spcBef>
              <a:spcAft>
                <a:spcPts val="0"/>
              </a:spcAft>
              <a:buSzPts val="1400"/>
              <a:buNone/>
              <a:defRPr/>
            </a:lvl8pPr>
            <a:lvl9pPr lvl="8" algn="ctr" rtl="0">
              <a:lnSpc>
                <a:spcPct val="100000"/>
              </a:lnSpc>
              <a:spcBef>
                <a:spcPts val="0"/>
              </a:spcBef>
              <a:spcAft>
                <a:spcPts val="0"/>
              </a:spcAft>
              <a:buSzPts val="1400"/>
              <a:buNone/>
              <a:defRPr/>
            </a:lvl9pPr>
          </a:lstStyle>
          <a:p>
            <a:endParaRPr/>
          </a:p>
        </p:txBody>
      </p:sp>
      <p:sp>
        <p:nvSpPr>
          <p:cNvPr id="978" name="Google Shape;978;p34"/>
          <p:cNvSpPr txBox="1">
            <a:spLocks noGrp="1"/>
          </p:cNvSpPr>
          <p:nvPr>
            <p:ph type="title" idx="3"/>
          </p:nvPr>
        </p:nvSpPr>
        <p:spPr>
          <a:xfrm>
            <a:off x="3616050" y="3243750"/>
            <a:ext cx="1911900" cy="615900"/>
          </a:xfrm>
          <a:prstGeom prst="rect">
            <a:avLst/>
          </a:prstGeom>
        </p:spPr>
        <p:txBody>
          <a:bodyPr spcFirstLastPara="1" wrap="square" lIns="14400" tIns="14400" rIns="14400" bIns="14400" anchor="ctr" anchorCtr="0">
            <a:noAutofit/>
          </a:bodyPr>
          <a:lstStyle>
            <a:lvl1pPr lvl="0" algn="ctr" rtl="0">
              <a:spcBef>
                <a:spcPts val="0"/>
              </a:spcBef>
              <a:spcAft>
                <a:spcPts val="0"/>
              </a:spcAft>
              <a:buSzPts val="2500"/>
              <a:buNone/>
              <a:defRPr sz="2000">
                <a:solidFill>
                  <a:schemeClr val="accent1"/>
                </a:solidFill>
              </a:defRPr>
            </a:lvl1pPr>
            <a:lvl2pPr lvl="1" algn="ctr" rtl="0">
              <a:spcBef>
                <a:spcPts val="0"/>
              </a:spcBef>
              <a:spcAft>
                <a:spcPts val="0"/>
              </a:spcAft>
              <a:buSzPts val="2500"/>
              <a:buNone/>
              <a:defRPr sz="2500"/>
            </a:lvl2pPr>
            <a:lvl3pPr lvl="2" algn="ctr" rtl="0">
              <a:spcBef>
                <a:spcPts val="0"/>
              </a:spcBef>
              <a:spcAft>
                <a:spcPts val="0"/>
              </a:spcAft>
              <a:buSzPts val="2500"/>
              <a:buNone/>
              <a:defRPr sz="2500"/>
            </a:lvl3pPr>
            <a:lvl4pPr lvl="3" algn="ctr" rtl="0">
              <a:spcBef>
                <a:spcPts val="0"/>
              </a:spcBef>
              <a:spcAft>
                <a:spcPts val="0"/>
              </a:spcAft>
              <a:buSzPts val="2500"/>
              <a:buNone/>
              <a:defRPr sz="2500"/>
            </a:lvl4pPr>
            <a:lvl5pPr lvl="4" algn="ctr" rtl="0">
              <a:spcBef>
                <a:spcPts val="0"/>
              </a:spcBef>
              <a:spcAft>
                <a:spcPts val="0"/>
              </a:spcAft>
              <a:buSzPts val="2500"/>
              <a:buNone/>
              <a:defRPr sz="2500"/>
            </a:lvl5pPr>
            <a:lvl6pPr lvl="5" algn="ctr" rtl="0">
              <a:spcBef>
                <a:spcPts val="0"/>
              </a:spcBef>
              <a:spcAft>
                <a:spcPts val="0"/>
              </a:spcAft>
              <a:buSzPts val="2500"/>
              <a:buNone/>
              <a:defRPr sz="2500"/>
            </a:lvl6pPr>
            <a:lvl7pPr lvl="6" algn="ctr" rtl="0">
              <a:spcBef>
                <a:spcPts val="0"/>
              </a:spcBef>
              <a:spcAft>
                <a:spcPts val="0"/>
              </a:spcAft>
              <a:buSzPts val="2500"/>
              <a:buNone/>
              <a:defRPr sz="2500"/>
            </a:lvl7pPr>
            <a:lvl8pPr lvl="7" algn="ctr" rtl="0">
              <a:spcBef>
                <a:spcPts val="0"/>
              </a:spcBef>
              <a:spcAft>
                <a:spcPts val="0"/>
              </a:spcAft>
              <a:buSzPts val="2500"/>
              <a:buNone/>
              <a:defRPr sz="2500"/>
            </a:lvl8pPr>
            <a:lvl9pPr lvl="8" algn="ctr" rtl="0">
              <a:spcBef>
                <a:spcPts val="0"/>
              </a:spcBef>
              <a:spcAft>
                <a:spcPts val="0"/>
              </a:spcAft>
              <a:buSzPts val="2500"/>
              <a:buNone/>
              <a:defRPr sz="2500"/>
            </a:lvl9pPr>
          </a:lstStyle>
          <a:p>
            <a:endParaRPr/>
          </a:p>
        </p:txBody>
      </p:sp>
      <p:sp>
        <p:nvSpPr>
          <p:cNvPr id="979" name="Google Shape;979;p34"/>
          <p:cNvSpPr txBox="1">
            <a:spLocks noGrp="1"/>
          </p:cNvSpPr>
          <p:nvPr>
            <p:ph type="subTitle" idx="4"/>
          </p:nvPr>
        </p:nvSpPr>
        <p:spPr>
          <a:xfrm>
            <a:off x="3652950" y="3953088"/>
            <a:ext cx="1838100" cy="482100"/>
          </a:xfrm>
          <a:prstGeom prst="rect">
            <a:avLst/>
          </a:prstGeom>
        </p:spPr>
        <p:txBody>
          <a:bodyPr spcFirstLastPara="1" wrap="square" lIns="14400" tIns="14400" rIns="14400" bIns="14400" anchor="t" anchorCtr="0">
            <a:noAutofit/>
          </a:bodyPr>
          <a:lstStyle>
            <a:lvl1pPr lvl="0" algn="ctr" rtl="0">
              <a:lnSpc>
                <a:spcPct val="100000"/>
              </a:lnSpc>
              <a:spcBef>
                <a:spcPts val="0"/>
              </a:spcBef>
              <a:spcAft>
                <a:spcPts val="0"/>
              </a:spcAft>
              <a:buSzPts val="1400"/>
              <a:buNone/>
              <a:defRPr/>
            </a:lvl1pPr>
            <a:lvl2pPr lvl="1" algn="ctr" rtl="0">
              <a:lnSpc>
                <a:spcPct val="100000"/>
              </a:lnSpc>
              <a:spcBef>
                <a:spcPts val="0"/>
              </a:spcBef>
              <a:spcAft>
                <a:spcPts val="0"/>
              </a:spcAft>
              <a:buSzPts val="1400"/>
              <a:buNone/>
              <a:defRPr/>
            </a:lvl2pPr>
            <a:lvl3pPr lvl="2" algn="ctr" rtl="0">
              <a:lnSpc>
                <a:spcPct val="100000"/>
              </a:lnSpc>
              <a:spcBef>
                <a:spcPts val="0"/>
              </a:spcBef>
              <a:spcAft>
                <a:spcPts val="0"/>
              </a:spcAft>
              <a:buSzPts val="1400"/>
              <a:buNone/>
              <a:defRPr/>
            </a:lvl3pPr>
            <a:lvl4pPr lvl="3" algn="ctr" rtl="0">
              <a:lnSpc>
                <a:spcPct val="100000"/>
              </a:lnSpc>
              <a:spcBef>
                <a:spcPts val="0"/>
              </a:spcBef>
              <a:spcAft>
                <a:spcPts val="0"/>
              </a:spcAft>
              <a:buSzPts val="1400"/>
              <a:buNone/>
              <a:defRPr/>
            </a:lvl4pPr>
            <a:lvl5pPr lvl="4" algn="ctr" rtl="0">
              <a:lnSpc>
                <a:spcPct val="100000"/>
              </a:lnSpc>
              <a:spcBef>
                <a:spcPts val="0"/>
              </a:spcBef>
              <a:spcAft>
                <a:spcPts val="0"/>
              </a:spcAft>
              <a:buSzPts val="1400"/>
              <a:buNone/>
              <a:defRPr/>
            </a:lvl5pPr>
            <a:lvl6pPr lvl="5" algn="ctr" rtl="0">
              <a:lnSpc>
                <a:spcPct val="100000"/>
              </a:lnSpc>
              <a:spcBef>
                <a:spcPts val="0"/>
              </a:spcBef>
              <a:spcAft>
                <a:spcPts val="0"/>
              </a:spcAft>
              <a:buSzPts val="1400"/>
              <a:buNone/>
              <a:defRPr/>
            </a:lvl6pPr>
            <a:lvl7pPr lvl="6" algn="ctr" rtl="0">
              <a:lnSpc>
                <a:spcPct val="100000"/>
              </a:lnSpc>
              <a:spcBef>
                <a:spcPts val="0"/>
              </a:spcBef>
              <a:spcAft>
                <a:spcPts val="0"/>
              </a:spcAft>
              <a:buSzPts val="1400"/>
              <a:buNone/>
              <a:defRPr/>
            </a:lvl7pPr>
            <a:lvl8pPr lvl="7" algn="ctr" rtl="0">
              <a:lnSpc>
                <a:spcPct val="100000"/>
              </a:lnSpc>
              <a:spcBef>
                <a:spcPts val="0"/>
              </a:spcBef>
              <a:spcAft>
                <a:spcPts val="0"/>
              </a:spcAft>
              <a:buSzPts val="1400"/>
              <a:buNone/>
              <a:defRPr/>
            </a:lvl8pPr>
            <a:lvl9pPr lvl="8" algn="ctr" rtl="0">
              <a:lnSpc>
                <a:spcPct val="100000"/>
              </a:lnSpc>
              <a:spcBef>
                <a:spcPts val="0"/>
              </a:spcBef>
              <a:spcAft>
                <a:spcPts val="0"/>
              </a:spcAft>
              <a:buSzPts val="1400"/>
              <a:buNone/>
              <a:defRPr/>
            </a:lvl9pPr>
          </a:lstStyle>
          <a:p>
            <a:endParaRPr/>
          </a:p>
        </p:txBody>
      </p:sp>
      <p:sp>
        <p:nvSpPr>
          <p:cNvPr id="980" name="Google Shape;980;p34"/>
          <p:cNvSpPr txBox="1">
            <a:spLocks noGrp="1"/>
          </p:cNvSpPr>
          <p:nvPr>
            <p:ph type="title" idx="5"/>
          </p:nvPr>
        </p:nvSpPr>
        <p:spPr>
          <a:xfrm>
            <a:off x="6316025" y="3243750"/>
            <a:ext cx="1911900" cy="615900"/>
          </a:xfrm>
          <a:prstGeom prst="rect">
            <a:avLst/>
          </a:prstGeom>
        </p:spPr>
        <p:txBody>
          <a:bodyPr spcFirstLastPara="1" wrap="square" lIns="14400" tIns="14400" rIns="14400" bIns="14400" anchor="ctr" anchorCtr="0">
            <a:noAutofit/>
          </a:bodyPr>
          <a:lstStyle>
            <a:lvl1pPr lvl="0" algn="ctr" rtl="0">
              <a:spcBef>
                <a:spcPts val="0"/>
              </a:spcBef>
              <a:spcAft>
                <a:spcPts val="0"/>
              </a:spcAft>
              <a:buSzPts val="2500"/>
              <a:buNone/>
              <a:defRPr sz="2000">
                <a:solidFill>
                  <a:schemeClr val="accent1"/>
                </a:solidFill>
              </a:defRPr>
            </a:lvl1pPr>
            <a:lvl2pPr lvl="1" algn="ctr" rtl="0">
              <a:spcBef>
                <a:spcPts val="0"/>
              </a:spcBef>
              <a:spcAft>
                <a:spcPts val="0"/>
              </a:spcAft>
              <a:buSzPts val="2500"/>
              <a:buNone/>
              <a:defRPr sz="2500"/>
            </a:lvl2pPr>
            <a:lvl3pPr lvl="2" algn="ctr" rtl="0">
              <a:spcBef>
                <a:spcPts val="0"/>
              </a:spcBef>
              <a:spcAft>
                <a:spcPts val="0"/>
              </a:spcAft>
              <a:buSzPts val="2500"/>
              <a:buNone/>
              <a:defRPr sz="2500"/>
            </a:lvl3pPr>
            <a:lvl4pPr lvl="3" algn="ctr" rtl="0">
              <a:spcBef>
                <a:spcPts val="0"/>
              </a:spcBef>
              <a:spcAft>
                <a:spcPts val="0"/>
              </a:spcAft>
              <a:buSzPts val="2500"/>
              <a:buNone/>
              <a:defRPr sz="2500"/>
            </a:lvl4pPr>
            <a:lvl5pPr lvl="4" algn="ctr" rtl="0">
              <a:spcBef>
                <a:spcPts val="0"/>
              </a:spcBef>
              <a:spcAft>
                <a:spcPts val="0"/>
              </a:spcAft>
              <a:buSzPts val="2500"/>
              <a:buNone/>
              <a:defRPr sz="2500"/>
            </a:lvl5pPr>
            <a:lvl6pPr lvl="5" algn="ctr" rtl="0">
              <a:spcBef>
                <a:spcPts val="0"/>
              </a:spcBef>
              <a:spcAft>
                <a:spcPts val="0"/>
              </a:spcAft>
              <a:buSzPts val="2500"/>
              <a:buNone/>
              <a:defRPr sz="2500"/>
            </a:lvl6pPr>
            <a:lvl7pPr lvl="6" algn="ctr" rtl="0">
              <a:spcBef>
                <a:spcPts val="0"/>
              </a:spcBef>
              <a:spcAft>
                <a:spcPts val="0"/>
              </a:spcAft>
              <a:buSzPts val="2500"/>
              <a:buNone/>
              <a:defRPr sz="2500"/>
            </a:lvl7pPr>
            <a:lvl8pPr lvl="7" algn="ctr" rtl="0">
              <a:spcBef>
                <a:spcPts val="0"/>
              </a:spcBef>
              <a:spcAft>
                <a:spcPts val="0"/>
              </a:spcAft>
              <a:buSzPts val="2500"/>
              <a:buNone/>
              <a:defRPr sz="2500"/>
            </a:lvl8pPr>
            <a:lvl9pPr lvl="8" algn="ctr" rtl="0">
              <a:spcBef>
                <a:spcPts val="0"/>
              </a:spcBef>
              <a:spcAft>
                <a:spcPts val="0"/>
              </a:spcAft>
              <a:buSzPts val="2500"/>
              <a:buNone/>
              <a:defRPr sz="2500"/>
            </a:lvl9pPr>
          </a:lstStyle>
          <a:p>
            <a:endParaRPr/>
          </a:p>
        </p:txBody>
      </p:sp>
      <p:sp>
        <p:nvSpPr>
          <p:cNvPr id="981" name="Google Shape;981;p34"/>
          <p:cNvSpPr txBox="1">
            <a:spLocks noGrp="1"/>
          </p:cNvSpPr>
          <p:nvPr>
            <p:ph type="subTitle" idx="6"/>
          </p:nvPr>
        </p:nvSpPr>
        <p:spPr>
          <a:xfrm>
            <a:off x="6352225" y="3953088"/>
            <a:ext cx="1838100" cy="482100"/>
          </a:xfrm>
          <a:prstGeom prst="rect">
            <a:avLst/>
          </a:prstGeom>
        </p:spPr>
        <p:txBody>
          <a:bodyPr spcFirstLastPara="1" wrap="square" lIns="14400" tIns="14400" rIns="14400" bIns="14400" anchor="t" anchorCtr="0">
            <a:noAutofit/>
          </a:bodyPr>
          <a:lstStyle>
            <a:lvl1pPr lvl="0" algn="ctr" rtl="0">
              <a:lnSpc>
                <a:spcPct val="100000"/>
              </a:lnSpc>
              <a:spcBef>
                <a:spcPts val="0"/>
              </a:spcBef>
              <a:spcAft>
                <a:spcPts val="0"/>
              </a:spcAft>
              <a:buSzPts val="1400"/>
              <a:buNone/>
              <a:defRPr/>
            </a:lvl1pPr>
            <a:lvl2pPr lvl="1" algn="ctr" rtl="0">
              <a:lnSpc>
                <a:spcPct val="100000"/>
              </a:lnSpc>
              <a:spcBef>
                <a:spcPts val="0"/>
              </a:spcBef>
              <a:spcAft>
                <a:spcPts val="0"/>
              </a:spcAft>
              <a:buSzPts val="1400"/>
              <a:buNone/>
              <a:defRPr/>
            </a:lvl2pPr>
            <a:lvl3pPr lvl="2" algn="ctr" rtl="0">
              <a:lnSpc>
                <a:spcPct val="100000"/>
              </a:lnSpc>
              <a:spcBef>
                <a:spcPts val="0"/>
              </a:spcBef>
              <a:spcAft>
                <a:spcPts val="0"/>
              </a:spcAft>
              <a:buSzPts val="1400"/>
              <a:buNone/>
              <a:defRPr/>
            </a:lvl3pPr>
            <a:lvl4pPr lvl="3" algn="ctr" rtl="0">
              <a:lnSpc>
                <a:spcPct val="100000"/>
              </a:lnSpc>
              <a:spcBef>
                <a:spcPts val="0"/>
              </a:spcBef>
              <a:spcAft>
                <a:spcPts val="0"/>
              </a:spcAft>
              <a:buSzPts val="1400"/>
              <a:buNone/>
              <a:defRPr/>
            </a:lvl4pPr>
            <a:lvl5pPr lvl="4" algn="ctr" rtl="0">
              <a:lnSpc>
                <a:spcPct val="100000"/>
              </a:lnSpc>
              <a:spcBef>
                <a:spcPts val="0"/>
              </a:spcBef>
              <a:spcAft>
                <a:spcPts val="0"/>
              </a:spcAft>
              <a:buSzPts val="1400"/>
              <a:buNone/>
              <a:defRPr/>
            </a:lvl5pPr>
            <a:lvl6pPr lvl="5" algn="ctr" rtl="0">
              <a:lnSpc>
                <a:spcPct val="100000"/>
              </a:lnSpc>
              <a:spcBef>
                <a:spcPts val="0"/>
              </a:spcBef>
              <a:spcAft>
                <a:spcPts val="0"/>
              </a:spcAft>
              <a:buSzPts val="1400"/>
              <a:buNone/>
              <a:defRPr/>
            </a:lvl6pPr>
            <a:lvl7pPr lvl="6" algn="ctr" rtl="0">
              <a:lnSpc>
                <a:spcPct val="100000"/>
              </a:lnSpc>
              <a:spcBef>
                <a:spcPts val="0"/>
              </a:spcBef>
              <a:spcAft>
                <a:spcPts val="0"/>
              </a:spcAft>
              <a:buSzPts val="1400"/>
              <a:buNone/>
              <a:defRPr/>
            </a:lvl7pPr>
            <a:lvl8pPr lvl="7" algn="ctr" rtl="0">
              <a:lnSpc>
                <a:spcPct val="100000"/>
              </a:lnSpc>
              <a:spcBef>
                <a:spcPts val="0"/>
              </a:spcBef>
              <a:spcAft>
                <a:spcPts val="0"/>
              </a:spcAft>
              <a:buSzPts val="1400"/>
              <a:buNone/>
              <a:defRPr/>
            </a:lvl8pPr>
            <a:lvl9pPr lvl="8" algn="ctr" rtl="0">
              <a:lnSpc>
                <a:spcPct val="100000"/>
              </a:lnSpc>
              <a:spcBef>
                <a:spcPts val="0"/>
              </a:spcBef>
              <a:spcAft>
                <a:spcPts val="0"/>
              </a:spcAft>
              <a:buSzPts val="1400"/>
              <a:buNone/>
              <a:defRPr/>
            </a:lvl9pPr>
          </a:lstStyle>
          <a:p>
            <a:endParaRPr/>
          </a:p>
        </p:txBody>
      </p:sp>
      <p:sp>
        <p:nvSpPr>
          <p:cNvPr id="982" name="Google Shape;982;p34"/>
          <p:cNvSpPr txBox="1">
            <a:spLocks noGrp="1"/>
          </p:cNvSpPr>
          <p:nvPr>
            <p:ph type="title" idx="7" hasCustomPrompt="1"/>
          </p:nvPr>
        </p:nvSpPr>
        <p:spPr>
          <a:xfrm>
            <a:off x="3998550" y="2569050"/>
            <a:ext cx="1146900" cy="447600"/>
          </a:xfrm>
          <a:prstGeom prst="rect">
            <a:avLst/>
          </a:prstGeom>
        </p:spPr>
        <p:txBody>
          <a:bodyPr spcFirstLastPara="1" wrap="square" lIns="14400" tIns="14400" rIns="14400" bIns="14400" anchor="ctr" anchorCtr="0">
            <a:noAutofit/>
          </a:bodyPr>
          <a:lstStyle>
            <a:lvl1pPr lvl="0" algn="ctr" rtl="0">
              <a:spcBef>
                <a:spcPts val="0"/>
              </a:spcBef>
              <a:spcAft>
                <a:spcPts val="0"/>
              </a:spcAft>
              <a:buSzPts val="3000"/>
              <a:buNone/>
              <a:defRPr sz="3000">
                <a:solidFill>
                  <a:schemeClr val="dk1"/>
                </a:solidFill>
              </a:defRPr>
            </a:lvl1pPr>
            <a:lvl2pPr lvl="1" rtl="0">
              <a:spcBef>
                <a:spcPts val="0"/>
              </a:spcBef>
              <a:spcAft>
                <a:spcPts val="0"/>
              </a:spcAft>
              <a:buSzPts val="3000"/>
              <a:buNone/>
              <a:defRPr sz="3000"/>
            </a:lvl2pPr>
            <a:lvl3pPr lvl="2" rtl="0">
              <a:spcBef>
                <a:spcPts val="0"/>
              </a:spcBef>
              <a:spcAft>
                <a:spcPts val="0"/>
              </a:spcAft>
              <a:buSzPts val="3000"/>
              <a:buNone/>
              <a:defRPr sz="3000"/>
            </a:lvl3pPr>
            <a:lvl4pPr lvl="3" rtl="0">
              <a:spcBef>
                <a:spcPts val="0"/>
              </a:spcBef>
              <a:spcAft>
                <a:spcPts val="0"/>
              </a:spcAft>
              <a:buSzPts val="3000"/>
              <a:buNone/>
              <a:defRPr sz="3000"/>
            </a:lvl4pPr>
            <a:lvl5pPr lvl="4" rtl="0">
              <a:spcBef>
                <a:spcPts val="0"/>
              </a:spcBef>
              <a:spcAft>
                <a:spcPts val="0"/>
              </a:spcAft>
              <a:buSzPts val="3000"/>
              <a:buNone/>
              <a:defRPr sz="3000"/>
            </a:lvl5pPr>
            <a:lvl6pPr lvl="5" rtl="0">
              <a:spcBef>
                <a:spcPts val="0"/>
              </a:spcBef>
              <a:spcAft>
                <a:spcPts val="0"/>
              </a:spcAft>
              <a:buSzPts val="3000"/>
              <a:buNone/>
              <a:defRPr sz="3000"/>
            </a:lvl6pPr>
            <a:lvl7pPr lvl="6" rtl="0">
              <a:spcBef>
                <a:spcPts val="0"/>
              </a:spcBef>
              <a:spcAft>
                <a:spcPts val="0"/>
              </a:spcAft>
              <a:buSzPts val="3000"/>
              <a:buNone/>
              <a:defRPr sz="3000"/>
            </a:lvl7pPr>
            <a:lvl8pPr lvl="7" rtl="0">
              <a:spcBef>
                <a:spcPts val="0"/>
              </a:spcBef>
              <a:spcAft>
                <a:spcPts val="0"/>
              </a:spcAft>
              <a:buSzPts val="3000"/>
              <a:buNone/>
              <a:defRPr sz="3000"/>
            </a:lvl8pPr>
            <a:lvl9pPr lvl="8" rtl="0">
              <a:spcBef>
                <a:spcPts val="0"/>
              </a:spcBef>
              <a:spcAft>
                <a:spcPts val="0"/>
              </a:spcAft>
              <a:buSzPts val="3000"/>
              <a:buNone/>
              <a:defRPr sz="3000"/>
            </a:lvl9pPr>
          </a:lstStyle>
          <a:p>
            <a:r>
              <a:t>xx%</a:t>
            </a:r>
          </a:p>
        </p:txBody>
      </p:sp>
      <p:sp>
        <p:nvSpPr>
          <p:cNvPr id="983" name="Google Shape;983;p34"/>
          <p:cNvSpPr txBox="1">
            <a:spLocks noGrp="1"/>
          </p:cNvSpPr>
          <p:nvPr>
            <p:ph type="title" idx="8" hasCustomPrompt="1"/>
          </p:nvPr>
        </p:nvSpPr>
        <p:spPr>
          <a:xfrm>
            <a:off x="1299278" y="2569050"/>
            <a:ext cx="1146900" cy="447600"/>
          </a:xfrm>
          <a:prstGeom prst="rect">
            <a:avLst/>
          </a:prstGeom>
        </p:spPr>
        <p:txBody>
          <a:bodyPr spcFirstLastPara="1" wrap="square" lIns="14400" tIns="14400" rIns="14400" bIns="14400" anchor="ctr" anchorCtr="0">
            <a:noAutofit/>
          </a:bodyPr>
          <a:lstStyle>
            <a:lvl1pPr lvl="0" algn="ctr" rtl="0">
              <a:spcBef>
                <a:spcPts val="0"/>
              </a:spcBef>
              <a:spcAft>
                <a:spcPts val="0"/>
              </a:spcAft>
              <a:buSzPts val="3000"/>
              <a:buNone/>
              <a:defRPr sz="3000">
                <a:solidFill>
                  <a:schemeClr val="dk1"/>
                </a:solidFill>
              </a:defRPr>
            </a:lvl1pPr>
            <a:lvl2pPr lvl="1" rtl="0">
              <a:spcBef>
                <a:spcPts val="0"/>
              </a:spcBef>
              <a:spcAft>
                <a:spcPts val="0"/>
              </a:spcAft>
              <a:buSzPts val="3000"/>
              <a:buNone/>
              <a:defRPr sz="3000"/>
            </a:lvl2pPr>
            <a:lvl3pPr lvl="2" rtl="0">
              <a:spcBef>
                <a:spcPts val="0"/>
              </a:spcBef>
              <a:spcAft>
                <a:spcPts val="0"/>
              </a:spcAft>
              <a:buSzPts val="3000"/>
              <a:buNone/>
              <a:defRPr sz="3000"/>
            </a:lvl3pPr>
            <a:lvl4pPr lvl="3" rtl="0">
              <a:spcBef>
                <a:spcPts val="0"/>
              </a:spcBef>
              <a:spcAft>
                <a:spcPts val="0"/>
              </a:spcAft>
              <a:buSzPts val="3000"/>
              <a:buNone/>
              <a:defRPr sz="3000"/>
            </a:lvl4pPr>
            <a:lvl5pPr lvl="4" rtl="0">
              <a:spcBef>
                <a:spcPts val="0"/>
              </a:spcBef>
              <a:spcAft>
                <a:spcPts val="0"/>
              </a:spcAft>
              <a:buSzPts val="3000"/>
              <a:buNone/>
              <a:defRPr sz="3000"/>
            </a:lvl5pPr>
            <a:lvl6pPr lvl="5" rtl="0">
              <a:spcBef>
                <a:spcPts val="0"/>
              </a:spcBef>
              <a:spcAft>
                <a:spcPts val="0"/>
              </a:spcAft>
              <a:buSzPts val="3000"/>
              <a:buNone/>
              <a:defRPr sz="3000"/>
            </a:lvl6pPr>
            <a:lvl7pPr lvl="6" rtl="0">
              <a:spcBef>
                <a:spcPts val="0"/>
              </a:spcBef>
              <a:spcAft>
                <a:spcPts val="0"/>
              </a:spcAft>
              <a:buSzPts val="3000"/>
              <a:buNone/>
              <a:defRPr sz="3000"/>
            </a:lvl7pPr>
            <a:lvl8pPr lvl="7" rtl="0">
              <a:spcBef>
                <a:spcPts val="0"/>
              </a:spcBef>
              <a:spcAft>
                <a:spcPts val="0"/>
              </a:spcAft>
              <a:buSzPts val="3000"/>
              <a:buNone/>
              <a:defRPr sz="3000"/>
            </a:lvl8pPr>
            <a:lvl9pPr lvl="8" rtl="0">
              <a:spcBef>
                <a:spcPts val="0"/>
              </a:spcBef>
              <a:spcAft>
                <a:spcPts val="0"/>
              </a:spcAft>
              <a:buSzPts val="3000"/>
              <a:buNone/>
              <a:defRPr sz="3000"/>
            </a:lvl9pPr>
          </a:lstStyle>
          <a:p>
            <a:r>
              <a:t>xx%</a:t>
            </a:r>
          </a:p>
        </p:txBody>
      </p:sp>
      <p:sp>
        <p:nvSpPr>
          <p:cNvPr id="984" name="Google Shape;984;p34"/>
          <p:cNvSpPr txBox="1">
            <a:spLocks noGrp="1"/>
          </p:cNvSpPr>
          <p:nvPr>
            <p:ph type="title" idx="9" hasCustomPrompt="1"/>
          </p:nvPr>
        </p:nvSpPr>
        <p:spPr>
          <a:xfrm>
            <a:off x="6697825" y="2569050"/>
            <a:ext cx="1146900" cy="447600"/>
          </a:xfrm>
          <a:prstGeom prst="rect">
            <a:avLst/>
          </a:prstGeom>
        </p:spPr>
        <p:txBody>
          <a:bodyPr spcFirstLastPara="1" wrap="square" lIns="14400" tIns="14400" rIns="14400" bIns="14400" anchor="ctr" anchorCtr="0">
            <a:noAutofit/>
          </a:bodyPr>
          <a:lstStyle>
            <a:lvl1pPr lvl="0" algn="ctr" rtl="0">
              <a:spcBef>
                <a:spcPts val="0"/>
              </a:spcBef>
              <a:spcAft>
                <a:spcPts val="0"/>
              </a:spcAft>
              <a:buSzPts val="3000"/>
              <a:buNone/>
              <a:defRPr sz="3000">
                <a:solidFill>
                  <a:schemeClr val="dk1"/>
                </a:solidFill>
              </a:defRPr>
            </a:lvl1pPr>
            <a:lvl2pPr lvl="1" rtl="0">
              <a:spcBef>
                <a:spcPts val="0"/>
              </a:spcBef>
              <a:spcAft>
                <a:spcPts val="0"/>
              </a:spcAft>
              <a:buSzPts val="3000"/>
              <a:buNone/>
              <a:defRPr sz="3000"/>
            </a:lvl2pPr>
            <a:lvl3pPr lvl="2" rtl="0">
              <a:spcBef>
                <a:spcPts val="0"/>
              </a:spcBef>
              <a:spcAft>
                <a:spcPts val="0"/>
              </a:spcAft>
              <a:buSzPts val="3000"/>
              <a:buNone/>
              <a:defRPr sz="3000"/>
            </a:lvl3pPr>
            <a:lvl4pPr lvl="3" rtl="0">
              <a:spcBef>
                <a:spcPts val="0"/>
              </a:spcBef>
              <a:spcAft>
                <a:spcPts val="0"/>
              </a:spcAft>
              <a:buSzPts val="3000"/>
              <a:buNone/>
              <a:defRPr sz="3000"/>
            </a:lvl4pPr>
            <a:lvl5pPr lvl="4" rtl="0">
              <a:spcBef>
                <a:spcPts val="0"/>
              </a:spcBef>
              <a:spcAft>
                <a:spcPts val="0"/>
              </a:spcAft>
              <a:buSzPts val="3000"/>
              <a:buNone/>
              <a:defRPr sz="3000"/>
            </a:lvl5pPr>
            <a:lvl6pPr lvl="5" rtl="0">
              <a:spcBef>
                <a:spcPts val="0"/>
              </a:spcBef>
              <a:spcAft>
                <a:spcPts val="0"/>
              </a:spcAft>
              <a:buSzPts val="3000"/>
              <a:buNone/>
              <a:defRPr sz="3000"/>
            </a:lvl6pPr>
            <a:lvl7pPr lvl="6" rtl="0">
              <a:spcBef>
                <a:spcPts val="0"/>
              </a:spcBef>
              <a:spcAft>
                <a:spcPts val="0"/>
              </a:spcAft>
              <a:buSzPts val="3000"/>
              <a:buNone/>
              <a:defRPr sz="3000"/>
            </a:lvl7pPr>
            <a:lvl8pPr lvl="7" rtl="0">
              <a:spcBef>
                <a:spcPts val="0"/>
              </a:spcBef>
              <a:spcAft>
                <a:spcPts val="0"/>
              </a:spcAft>
              <a:buSzPts val="3000"/>
              <a:buNone/>
              <a:defRPr sz="3000"/>
            </a:lvl8pPr>
            <a:lvl9pPr lvl="8" rtl="0">
              <a:spcBef>
                <a:spcPts val="0"/>
              </a:spcBef>
              <a:spcAft>
                <a:spcPts val="0"/>
              </a:spcAft>
              <a:buSzPts val="3000"/>
              <a:buNone/>
              <a:defRPr sz="3000"/>
            </a:lvl9pPr>
          </a:lstStyle>
          <a:p>
            <a:r>
              <a:t>xx%</a:t>
            </a:r>
          </a:p>
        </p:txBody>
      </p:sp>
      <p:grpSp>
        <p:nvGrpSpPr>
          <p:cNvPr id="985" name="Google Shape;985;p34"/>
          <p:cNvGrpSpPr/>
          <p:nvPr/>
        </p:nvGrpSpPr>
        <p:grpSpPr>
          <a:xfrm>
            <a:off x="176225" y="367079"/>
            <a:ext cx="8469783" cy="1415635"/>
            <a:chOff x="176225" y="367079"/>
            <a:chExt cx="8469783" cy="1415635"/>
          </a:xfrm>
        </p:grpSpPr>
        <p:sp>
          <p:nvSpPr>
            <p:cNvPr id="986" name="Google Shape;986;p34"/>
            <p:cNvSpPr/>
            <p:nvPr/>
          </p:nvSpPr>
          <p:spPr>
            <a:xfrm>
              <a:off x="1097423" y="684100"/>
              <a:ext cx="1179109" cy="313349"/>
            </a:xfrm>
            <a:custGeom>
              <a:avLst/>
              <a:gdLst/>
              <a:ahLst/>
              <a:cxnLst/>
              <a:rect l="l" t="t" r="r" b="b"/>
              <a:pathLst>
                <a:path w="9801" h="2605" extrusionOk="0">
                  <a:moveTo>
                    <a:pt x="2100" y="0"/>
                  </a:moveTo>
                  <a:cubicBezTo>
                    <a:pt x="934" y="0"/>
                    <a:pt x="0" y="934"/>
                    <a:pt x="0" y="2100"/>
                  </a:cubicBezTo>
                  <a:cubicBezTo>
                    <a:pt x="0" y="2287"/>
                    <a:pt x="37" y="2446"/>
                    <a:pt x="84" y="2604"/>
                  </a:cubicBezTo>
                  <a:lnTo>
                    <a:pt x="9801" y="2604"/>
                  </a:lnTo>
                  <a:cubicBezTo>
                    <a:pt x="9530" y="2016"/>
                    <a:pt x="8905" y="1634"/>
                    <a:pt x="8251" y="1634"/>
                  </a:cubicBezTo>
                  <a:cubicBezTo>
                    <a:pt x="7822" y="1634"/>
                    <a:pt x="7430" y="1783"/>
                    <a:pt x="7122" y="2016"/>
                  </a:cubicBezTo>
                  <a:cubicBezTo>
                    <a:pt x="6805" y="1316"/>
                    <a:pt x="6067" y="812"/>
                    <a:pt x="5255" y="812"/>
                  </a:cubicBezTo>
                  <a:cubicBezTo>
                    <a:pt x="4788" y="812"/>
                    <a:pt x="4359" y="971"/>
                    <a:pt x="4004" y="1242"/>
                  </a:cubicBezTo>
                  <a:cubicBezTo>
                    <a:pt x="3696" y="504"/>
                    <a:pt x="2959" y="0"/>
                    <a:pt x="2100"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87" name="Google Shape;987;p34"/>
            <p:cNvSpPr/>
            <p:nvPr/>
          </p:nvSpPr>
          <p:spPr>
            <a:xfrm>
              <a:off x="176225" y="1538397"/>
              <a:ext cx="736526" cy="244317"/>
            </a:xfrm>
            <a:custGeom>
              <a:avLst/>
              <a:gdLst/>
              <a:ahLst/>
              <a:cxnLst/>
              <a:rect l="l" t="t" r="r" b="b"/>
              <a:pathLst>
                <a:path w="7039" h="2335" extrusionOk="0">
                  <a:moveTo>
                    <a:pt x="3921" y="1"/>
                  </a:moveTo>
                  <a:cubicBezTo>
                    <a:pt x="3146" y="1"/>
                    <a:pt x="2483" y="542"/>
                    <a:pt x="2287" y="1242"/>
                  </a:cubicBezTo>
                  <a:cubicBezTo>
                    <a:pt x="2101" y="1130"/>
                    <a:pt x="1867" y="1093"/>
                    <a:pt x="1587" y="1093"/>
                  </a:cubicBezTo>
                  <a:cubicBezTo>
                    <a:pt x="813" y="1093"/>
                    <a:pt x="187" y="1597"/>
                    <a:pt x="1" y="2334"/>
                  </a:cubicBezTo>
                  <a:lnTo>
                    <a:pt x="6954" y="2334"/>
                  </a:lnTo>
                  <a:cubicBezTo>
                    <a:pt x="7001" y="2176"/>
                    <a:pt x="7038" y="2064"/>
                    <a:pt x="7038" y="1942"/>
                  </a:cubicBezTo>
                  <a:cubicBezTo>
                    <a:pt x="7038" y="1280"/>
                    <a:pt x="6488" y="776"/>
                    <a:pt x="5872" y="776"/>
                  </a:cubicBezTo>
                  <a:cubicBezTo>
                    <a:pt x="5713" y="776"/>
                    <a:pt x="5517" y="813"/>
                    <a:pt x="5368" y="897"/>
                  </a:cubicBezTo>
                  <a:cubicBezTo>
                    <a:pt x="5088" y="346"/>
                    <a:pt x="4546" y="1"/>
                    <a:pt x="3921" y="1"/>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88" name="Google Shape;988;p34"/>
            <p:cNvSpPr/>
            <p:nvPr/>
          </p:nvSpPr>
          <p:spPr>
            <a:xfrm flipH="1">
              <a:off x="2827971" y="1283149"/>
              <a:ext cx="499716" cy="165773"/>
            </a:xfrm>
            <a:custGeom>
              <a:avLst/>
              <a:gdLst/>
              <a:ahLst/>
              <a:cxnLst/>
              <a:rect l="l" t="t" r="r" b="b"/>
              <a:pathLst>
                <a:path w="7039" h="2335" extrusionOk="0">
                  <a:moveTo>
                    <a:pt x="3921" y="1"/>
                  </a:moveTo>
                  <a:cubicBezTo>
                    <a:pt x="3146" y="1"/>
                    <a:pt x="2483" y="542"/>
                    <a:pt x="2287" y="1242"/>
                  </a:cubicBezTo>
                  <a:cubicBezTo>
                    <a:pt x="2101" y="1130"/>
                    <a:pt x="1867" y="1093"/>
                    <a:pt x="1587" y="1093"/>
                  </a:cubicBezTo>
                  <a:cubicBezTo>
                    <a:pt x="813" y="1093"/>
                    <a:pt x="187" y="1597"/>
                    <a:pt x="1" y="2334"/>
                  </a:cubicBezTo>
                  <a:lnTo>
                    <a:pt x="6954" y="2334"/>
                  </a:lnTo>
                  <a:cubicBezTo>
                    <a:pt x="7001" y="2176"/>
                    <a:pt x="7038" y="2064"/>
                    <a:pt x="7038" y="1942"/>
                  </a:cubicBezTo>
                  <a:cubicBezTo>
                    <a:pt x="7038" y="1280"/>
                    <a:pt x="6488" y="776"/>
                    <a:pt x="5872" y="776"/>
                  </a:cubicBezTo>
                  <a:cubicBezTo>
                    <a:pt x="5713" y="776"/>
                    <a:pt x="5517" y="813"/>
                    <a:pt x="5368" y="897"/>
                  </a:cubicBezTo>
                  <a:cubicBezTo>
                    <a:pt x="5088" y="346"/>
                    <a:pt x="4546" y="1"/>
                    <a:pt x="3921" y="1"/>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89" name="Google Shape;989;p34"/>
            <p:cNvSpPr/>
            <p:nvPr/>
          </p:nvSpPr>
          <p:spPr>
            <a:xfrm flipH="1">
              <a:off x="4902473" y="1380450"/>
              <a:ext cx="1179109" cy="313349"/>
            </a:xfrm>
            <a:custGeom>
              <a:avLst/>
              <a:gdLst/>
              <a:ahLst/>
              <a:cxnLst/>
              <a:rect l="l" t="t" r="r" b="b"/>
              <a:pathLst>
                <a:path w="9801" h="2605" extrusionOk="0">
                  <a:moveTo>
                    <a:pt x="2100" y="0"/>
                  </a:moveTo>
                  <a:cubicBezTo>
                    <a:pt x="934" y="0"/>
                    <a:pt x="0" y="934"/>
                    <a:pt x="0" y="2100"/>
                  </a:cubicBezTo>
                  <a:cubicBezTo>
                    <a:pt x="0" y="2287"/>
                    <a:pt x="37" y="2446"/>
                    <a:pt x="84" y="2604"/>
                  </a:cubicBezTo>
                  <a:lnTo>
                    <a:pt x="9801" y="2604"/>
                  </a:lnTo>
                  <a:cubicBezTo>
                    <a:pt x="9530" y="2016"/>
                    <a:pt x="8905" y="1634"/>
                    <a:pt x="8251" y="1634"/>
                  </a:cubicBezTo>
                  <a:cubicBezTo>
                    <a:pt x="7822" y="1634"/>
                    <a:pt x="7430" y="1783"/>
                    <a:pt x="7122" y="2016"/>
                  </a:cubicBezTo>
                  <a:cubicBezTo>
                    <a:pt x="6805" y="1316"/>
                    <a:pt x="6067" y="812"/>
                    <a:pt x="5255" y="812"/>
                  </a:cubicBezTo>
                  <a:cubicBezTo>
                    <a:pt x="4788" y="812"/>
                    <a:pt x="4359" y="971"/>
                    <a:pt x="4004" y="1242"/>
                  </a:cubicBezTo>
                  <a:cubicBezTo>
                    <a:pt x="3696" y="504"/>
                    <a:pt x="2959" y="0"/>
                    <a:pt x="2100"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90" name="Google Shape;990;p34"/>
            <p:cNvSpPr/>
            <p:nvPr/>
          </p:nvSpPr>
          <p:spPr>
            <a:xfrm>
              <a:off x="7808050" y="367079"/>
              <a:ext cx="837958" cy="277970"/>
            </a:xfrm>
            <a:custGeom>
              <a:avLst/>
              <a:gdLst/>
              <a:ahLst/>
              <a:cxnLst/>
              <a:rect l="l" t="t" r="r" b="b"/>
              <a:pathLst>
                <a:path w="7039" h="2335" extrusionOk="0">
                  <a:moveTo>
                    <a:pt x="3921" y="1"/>
                  </a:moveTo>
                  <a:cubicBezTo>
                    <a:pt x="3146" y="1"/>
                    <a:pt x="2483" y="542"/>
                    <a:pt x="2287" y="1242"/>
                  </a:cubicBezTo>
                  <a:cubicBezTo>
                    <a:pt x="2101" y="1130"/>
                    <a:pt x="1867" y="1093"/>
                    <a:pt x="1587" y="1093"/>
                  </a:cubicBezTo>
                  <a:cubicBezTo>
                    <a:pt x="813" y="1093"/>
                    <a:pt x="187" y="1597"/>
                    <a:pt x="1" y="2334"/>
                  </a:cubicBezTo>
                  <a:lnTo>
                    <a:pt x="6954" y="2334"/>
                  </a:lnTo>
                  <a:cubicBezTo>
                    <a:pt x="7001" y="2176"/>
                    <a:pt x="7038" y="2064"/>
                    <a:pt x="7038" y="1942"/>
                  </a:cubicBezTo>
                  <a:cubicBezTo>
                    <a:pt x="7038" y="1280"/>
                    <a:pt x="6488" y="776"/>
                    <a:pt x="5872" y="776"/>
                  </a:cubicBezTo>
                  <a:cubicBezTo>
                    <a:pt x="5713" y="776"/>
                    <a:pt x="5517" y="813"/>
                    <a:pt x="5368" y="897"/>
                  </a:cubicBezTo>
                  <a:cubicBezTo>
                    <a:pt x="5088" y="346"/>
                    <a:pt x="4546" y="1"/>
                    <a:pt x="3921" y="1"/>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Tree>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Layout>
</file>

<file path=ppt/slideLayouts/slideLayout12.xml><?xml version="1.0" encoding="utf-8"?>
<p:sldLayout xmlns:a="http://schemas.openxmlformats.org/drawingml/2006/main" xmlns:r="http://schemas.openxmlformats.org/officeDocument/2006/relationships" xmlns:p="http://schemas.openxmlformats.org/presentationml/2006/main" matchingName="Thanks">
  <p:cSld name="CUSTOM_3">
    <p:spTree>
      <p:nvGrpSpPr>
        <p:cNvPr id="1" name="Shape 991"/>
        <p:cNvGrpSpPr/>
        <p:nvPr/>
      </p:nvGrpSpPr>
      <p:grpSpPr>
        <a:xfrm>
          <a:off x="0" y="0"/>
          <a:ext cx="0" cy="0"/>
          <a:chOff x="0" y="0"/>
          <a:chExt cx="0" cy="0"/>
        </a:xfrm>
      </p:grpSpPr>
      <p:grpSp>
        <p:nvGrpSpPr>
          <p:cNvPr id="992" name="Google Shape;992;p35"/>
          <p:cNvGrpSpPr/>
          <p:nvPr/>
        </p:nvGrpSpPr>
        <p:grpSpPr>
          <a:xfrm>
            <a:off x="-142827" y="221450"/>
            <a:ext cx="9286952" cy="4922275"/>
            <a:chOff x="-142827" y="221450"/>
            <a:chExt cx="9286952" cy="4922275"/>
          </a:xfrm>
        </p:grpSpPr>
        <p:sp>
          <p:nvSpPr>
            <p:cNvPr id="993" name="Google Shape;993;p35"/>
            <p:cNvSpPr/>
            <p:nvPr/>
          </p:nvSpPr>
          <p:spPr>
            <a:xfrm>
              <a:off x="-9475" y="2571750"/>
              <a:ext cx="9153600" cy="2105400"/>
            </a:xfrm>
            <a:prstGeom prst="rect">
              <a:avLst/>
            </a:pr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994" name="Google Shape;994;p35"/>
            <p:cNvGrpSpPr/>
            <p:nvPr/>
          </p:nvGrpSpPr>
          <p:grpSpPr>
            <a:xfrm>
              <a:off x="-75" y="4604587"/>
              <a:ext cx="9144111" cy="539138"/>
              <a:chOff x="-75" y="3996089"/>
              <a:chExt cx="9144111" cy="818986"/>
            </a:xfrm>
          </p:grpSpPr>
          <p:sp>
            <p:nvSpPr>
              <p:cNvPr id="995" name="Google Shape;995;p35"/>
              <p:cNvSpPr/>
              <p:nvPr/>
            </p:nvSpPr>
            <p:spPr>
              <a:xfrm>
                <a:off x="-75" y="3996089"/>
                <a:ext cx="9144111" cy="818865"/>
              </a:xfrm>
              <a:custGeom>
                <a:avLst/>
                <a:gdLst/>
                <a:ahLst/>
                <a:cxnLst/>
                <a:rect l="l" t="t" r="r" b="b"/>
                <a:pathLst>
                  <a:path w="116675" h="3930" extrusionOk="0">
                    <a:moveTo>
                      <a:pt x="0" y="0"/>
                    </a:moveTo>
                    <a:lnTo>
                      <a:pt x="0" y="3930"/>
                    </a:lnTo>
                    <a:lnTo>
                      <a:pt x="116675" y="3930"/>
                    </a:lnTo>
                    <a:lnTo>
                      <a:pt x="116675" y="0"/>
                    </a:ln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996" name="Google Shape;996;p35"/>
              <p:cNvGrpSpPr/>
              <p:nvPr/>
            </p:nvGrpSpPr>
            <p:grpSpPr>
              <a:xfrm>
                <a:off x="43175" y="3996198"/>
                <a:ext cx="9057943" cy="818877"/>
                <a:chOff x="31859" y="3637483"/>
                <a:chExt cx="9057943" cy="954958"/>
              </a:xfrm>
            </p:grpSpPr>
            <p:sp>
              <p:nvSpPr>
                <p:cNvPr id="997" name="Google Shape;997;p35"/>
                <p:cNvSpPr/>
                <p:nvPr/>
              </p:nvSpPr>
              <p:spPr>
                <a:xfrm>
                  <a:off x="31859" y="3637483"/>
                  <a:ext cx="583516" cy="954958"/>
                </a:xfrm>
                <a:custGeom>
                  <a:avLst/>
                  <a:gdLst/>
                  <a:ahLst/>
                  <a:cxnLst/>
                  <a:rect l="l" t="t" r="r" b="b"/>
                  <a:pathLst>
                    <a:path w="7506" h="12284" extrusionOk="0">
                      <a:moveTo>
                        <a:pt x="7393" y="0"/>
                      </a:moveTo>
                      <a:lnTo>
                        <a:pt x="1" y="12209"/>
                      </a:lnTo>
                      <a:lnTo>
                        <a:pt x="160" y="12284"/>
                      </a:lnTo>
                      <a:lnTo>
                        <a:pt x="7505" y="75"/>
                      </a:lnTo>
                      <a:lnTo>
                        <a:pt x="7393" y="0"/>
                      </a:lnTo>
                      <a:close/>
                    </a:path>
                  </a:pathLst>
                </a:custGeom>
                <a:solidFill>
                  <a:srgbClr val="E8D6B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98" name="Google Shape;998;p35"/>
                <p:cNvSpPr/>
                <p:nvPr/>
              </p:nvSpPr>
              <p:spPr>
                <a:xfrm>
                  <a:off x="1843027" y="3637483"/>
                  <a:ext cx="353484" cy="954958"/>
                </a:xfrm>
                <a:custGeom>
                  <a:avLst/>
                  <a:gdLst/>
                  <a:ahLst/>
                  <a:cxnLst/>
                  <a:rect l="l" t="t" r="r" b="b"/>
                  <a:pathLst>
                    <a:path w="4547" h="12284" extrusionOk="0">
                      <a:moveTo>
                        <a:pt x="4397" y="0"/>
                      </a:moveTo>
                      <a:lnTo>
                        <a:pt x="0" y="12209"/>
                      </a:lnTo>
                      <a:lnTo>
                        <a:pt x="112" y="12284"/>
                      </a:lnTo>
                      <a:lnTo>
                        <a:pt x="4546" y="75"/>
                      </a:lnTo>
                      <a:lnTo>
                        <a:pt x="4397" y="0"/>
                      </a:lnTo>
                      <a:close/>
                    </a:path>
                  </a:pathLst>
                </a:custGeom>
                <a:solidFill>
                  <a:srgbClr val="E8D6B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99" name="Google Shape;999;p35"/>
                <p:cNvSpPr/>
                <p:nvPr/>
              </p:nvSpPr>
              <p:spPr>
                <a:xfrm>
                  <a:off x="3651240" y="3640359"/>
                  <a:ext cx="127105" cy="949205"/>
                </a:xfrm>
                <a:custGeom>
                  <a:avLst/>
                  <a:gdLst/>
                  <a:ahLst/>
                  <a:cxnLst/>
                  <a:rect l="l" t="t" r="r" b="b"/>
                  <a:pathLst>
                    <a:path w="1635" h="12210" extrusionOk="0">
                      <a:moveTo>
                        <a:pt x="1475" y="1"/>
                      </a:moveTo>
                      <a:lnTo>
                        <a:pt x="1" y="12209"/>
                      </a:lnTo>
                      <a:lnTo>
                        <a:pt x="150" y="12209"/>
                      </a:lnTo>
                      <a:lnTo>
                        <a:pt x="1634" y="1"/>
                      </a:lnTo>
                      <a:close/>
                    </a:path>
                  </a:pathLst>
                </a:custGeom>
                <a:solidFill>
                  <a:srgbClr val="E8D6B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00" name="Google Shape;1000;p35"/>
                <p:cNvSpPr/>
                <p:nvPr/>
              </p:nvSpPr>
              <p:spPr>
                <a:xfrm>
                  <a:off x="5347043" y="3640359"/>
                  <a:ext cx="124151" cy="949205"/>
                </a:xfrm>
                <a:custGeom>
                  <a:avLst/>
                  <a:gdLst/>
                  <a:ahLst/>
                  <a:cxnLst/>
                  <a:rect l="l" t="t" r="r" b="b"/>
                  <a:pathLst>
                    <a:path w="1597" h="12210" extrusionOk="0">
                      <a:moveTo>
                        <a:pt x="0" y="1"/>
                      </a:moveTo>
                      <a:lnTo>
                        <a:pt x="1438" y="12209"/>
                      </a:lnTo>
                      <a:lnTo>
                        <a:pt x="1596" y="12209"/>
                      </a:lnTo>
                      <a:lnTo>
                        <a:pt x="159" y="1"/>
                      </a:lnTo>
                      <a:close/>
                    </a:path>
                  </a:pathLst>
                </a:custGeom>
                <a:solidFill>
                  <a:srgbClr val="E8D6B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01" name="Google Shape;1001;p35"/>
                <p:cNvSpPr/>
                <p:nvPr/>
              </p:nvSpPr>
              <p:spPr>
                <a:xfrm>
                  <a:off x="6925226" y="3637483"/>
                  <a:ext cx="357060" cy="954958"/>
                </a:xfrm>
                <a:custGeom>
                  <a:avLst/>
                  <a:gdLst/>
                  <a:ahLst/>
                  <a:cxnLst/>
                  <a:rect l="l" t="t" r="r" b="b"/>
                  <a:pathLst>
                    <a:path w="4593" h="12284" extrusionOk="0">
                      <a:moveTo>
                        <a:pt x="159" y="0"/>
                      </a:moveTo>
                      <a:lnTo>
                        <a:pt x="1" y="75"/>
                      </a:lnTo>
                      <a:lnTo>
                        <a:pt x="4434" y="12284"/>
                      </a:lnTo>
                      <a:lnTo>
                        <a:pt x="4593" y="12209"/>
                      </a:lnTo>
                      <a:lnTo>
                        <a:pt x="159" y="0"/>
                      </a:lnTo>
                      <a:close/>
                    </a:path>
                  </a:pathLst>
                </a:custGeom>
                <a:solidFill>
                  <a:srgbClr val="E8D6B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02" name="Google Shape;1002;p35"/>
                <p:cNvSpPr/>
                <p:nvPr/>
              </p:nvSpPr>
              <p:spPr>
                <a:xfrm>
                  <a:off x="8506364" y="3637483"/>
                  <a:ext cx="583439" cy="954958"/>
                </a:xfrm>
                <a:custGeom>
                  <a:avLst/>
                  <a:gdLst/>
                  <a:ahLst/>
                  <a:cxnLst/>
                  <a:rect l="l" t="t" r="r" b="b"/>
                  <a:pathLst>
                    <a:path w="7505" h="12284" extrusionOk="0">
                      <a:moveTo>
                        <a:pt x="159" y="0"/>
                      </a:moveTo>
                      <a:lnTo>
                        <a:pt x="0" y="75"/>
                      </a:lnTo>
                      <a:lnTo>
                        <a:pt x="7355" y="12284"/>
                      </a:lnTo>
                      <a:lnTo>
                        <a:pt x="7505" y="12209"/>
                      </a:lnTo>
                      <a:lnTo>
                        <a:pt x="159" y="0"/>
                      </a:lnTo>
                      <a:close/>
                    </a:path>
                  </a:pathLst>
                </a:custGeom>
                <a:solidFill>
                  <a:srgbClr val="E8D6B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grpSp>
          <p:nvGrpSpPr>
            <p:cNvPr id="1003" name="Google Shape;1003;p35"/>
            <p:cNvGrpSpPr/>
            <p:nvPr/>
          </p:nvGrpSpPr>
          <p:grpSpPr>
            <a:xfrm>
              <a:off x="-142827" y="221450"/>
              <a:ext cx="8241739" cy="1518422"/>
              <a:chOff x="-142827" y="221450"/>
              <a:chExt cx="8241739" cy="1518422"/>
            </a:xfrm>
          </p:grpSpPr>
          <p:sp>
            <p:nvSpPr>
              <p:cNvPr id="1004" name="Google Shape;1004;p35"/>
              <p:cNvSpPr/>
              <p:nvPr/>
            </p:nvSpPr>
            <p:spPr>
              <a:xfrm>
                <a:off x="-142827" y="221450"/>
                <a:ext cx="1179109" cy="313349"/>
              </a:xfrm>
              <a:custGeom>
                <a:avLst/>
                <a:gdLst/>
                <a:ahLst/>
                <a:cxnLst/>
                <a:rect l="l" t="t" r="r" b="b"/>
                <a:pathLst>
                  <a:path w="9801" h="2605" extrusionOk="0">
                    <a:moveTo>
                      <a:pt x="2100" y="0"/>
                    </a:moveTo>
                    <a:cubicBezTo>
                      <a:pt x="934" y="0"/>
                      <a:pt x="0" y="934"/>
                      <a:pt x="0" y="2100"/>
                    </a:cubicBezTo>
                    <a:cubicBezTo>
                      <a:pt x="0" y="2287"/>
                      <a:pt x="37" y="2446"/>
                      <a:pt x="84" y="2604"/>
                    </a:cubicBezTo>
                    <a:lnTo>
                      <a:pt x="9801" y="2604"/>
                    </a:lnTo>
                    <a:cubicBezTo>
                      <a:pt x="9530" y="2016"/>
                      <a:pt x="8905" y="1634"/>
                      <a:pt x="8251" y="1634"/>
                    </a:cubicBezTo>
                    <a:cubicBezTo>
                      <a:pt x="7822" y="1634"/>
                      <a:pt x="7430" y="1783"/>
                      <a:pt x="7122" y="2016"/>
                    </a:cubicBezTo>
                    <a:cubicBezTo>
                      <a:pt x="6805" y="1316"/>
                      <a:pt x="6067" y="812"/>
                      <a:pt x="5255" y="812"/>
                    </a:cubicBezTo>
                    <a:cubicBezTo>
                      <a:pt x="4788" y="812"/>
                      <a:pt x="4359" y="971"/>
                      <a:pt x="4004" y="1242"/>
                    </a:cubicBezTo>
                    <a:cubicBezTo>
                      <a:pt x="3696" y="504"/>
                      <a:pt x="2959" y="0"/>
                      <a:pt x="2100"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05" name="Google Shape;1005;p35"/>
              <p:cNvSpPr/>
              <p:nvPr/>
            </p:nvSpPr>
            <p:spPr>
              <a:xfrm>
                <a:off x="289025" y="1366675"/>
                <a:ext cx="1125026" cy="373197"/>
              </a:xfrm>
              <a:custGeom>
                <a:avLst/>
                <a:gdLst/>
                <a:ahLst/>
                <a:cxnLst/>
                <a:rect l="l" t="t" r="r" b="b"/>
                <a:pathLst>
                  <a:path w="7039" h="2335" extrusionOk="0">
                    <a:moveTo>
                      <a:pt x="3921" y="1"/>
                    </a:moveTo>
                    <a:cubicBezTo>
                      <a:pt x="3146" y="1"/>
                      <a:pt x="2483" y="542"/>
                      <a:pt x="2287" y="1242"/>
                    </a:cubicBezTo>
                    <a:cubicBezTo>
                      <a:pt x="2101" y="1130"/>
                      <a:pt x="1867" y="1093"/>
                      <a:pt x="1587" y="1093"/>
                    </a:cubicBezTo>
                    <a:cubicBezTo>
                      <a:pt x="813" y="1093"/>
                      <a:pt x="187" y="1597"/>
                      <a:pt x="1" y="2334"/>
                    </a:cubicBezTo>
                    <a:lnTo>
                      <a:pt x="6954" y="2334"/>
                    </a:lnTo>
                    <a:cubicBezTo>
                      <a:pt x="7001" y="2176"/>
                      <a:pt x="7038" y="2064"/>
                      <a:pt x="7038" y="1942"/>
                    </a:cubicBezTo>
                    <a:cubicBezTo>
                      <a:pt x="7038" y="1280"/>
                      <a:pt x="6488" y="776"/>
                      <a:pt x="5872" y="776"/>
                    </a:cubicBezTo>
                    <a:cubicBezTo>
                      <a:pt x="5713" y="776"/>
                      <a:pt x="5517" y="813"/>
                      <a:pt x="5368" y="897"/>
                    </a:cubicBezTo>
                    <a:cubicBezTo>
                      <a:pt x="5088" y="346"/>
                      <a:pt x="4546" y="1"/>
                      <a:pt x="3921" y="1"/>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06" name="Google Shape;1006;p35"/>
              <p:cNvSpPr/>
              <p:nvPr/>
            </p:nvSpPr>
            <p:spPr>
              <a:xfrm flipH="1">
                <a:off x="7599196" y="1482499"/>
                <a:ext cx="499716" cy="165773"/>
              </a:xfrm>
              <a:custGeom>
                <a:avLst/>
                <a:gdLst/>
                <a:ahLst/>
                <a:cxnLst/>
                <a:rect l="l" t="t" r="r" b="b"/>
                <a:pathLst>
                  <a:path w="7039" h="2335" extrusionOk="0">
                    <a:moveTo>
                      <a:pt x="3921" y="1"/>
                    </a:moveTo>
                    <a:cubicBezTo>
                      <a:pt x="3146" y="1"/>
                      <a:pt x="2483" y="542"/>
                      <a:pt x="2287" y="1242"/>
                    </a:cubicBezTo>
                    <a:cubicBezTo>
                      <a:pt x="2101" y="1130"/>
                      <a:pt x="1867" y="1093"/>
                      <a:pt x="1587" y="1093"/>
                    </a:cubicBezTo>
                    <a:cubicBezTo>
                      <a:pt x="813" y="1093"/>
                      <a:pt x="187" y="1597"/>
                      <a:pt x="1" y="2334"/>
                    </a:cubicBezTo>
                    <a:lnTo>
                      <a:pt x="6954" y="2334"/>
                    </a:lnTo>
                    <a:cubicBezTo>
                      <a:pt x="7001" y="2176"/>
                      <a:pt x="7038" y="2064"/>
                      <a:pt x="7038" y="1942"/>
                    </a:cubicBezTo>
                    <a:cubicBezTo>
                      <a:pt x="7038" y="1280"/>
                      <a:pt x="6488" y="776"/>
                      <a:pt x="5872" y="776"/>
                    </a:cubicBezTo>
                    <a:cubicBezTo>
                      <a:pt x="5713" y="776"/>
                      <a:pt x="5517" y="813"/>
                      <a:pt x="5368" y="897"/>
                    </a:cubicBezTo>
                    <a:cubicBezTo>
                      <a:pt x="5088" y="346"/>
                      <a:pt x="4546" y="1"/>
                      <a:pt x="3921" y="1"/>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07" name="Google Shape;1007;p35"/>
              <p:cNvSpPr/>
              <p:nvPr/>
            </p:nvSpPr>
            <p:spPr>
              <a:xfrm flipH="1">
                <a:off x="5069623" y="1236300"/>
                <a:ext cx="1179109" cy="313349"/>
              </a:xfrm>
              <a:custGeom>
                <a:avLst/>
                <a:gdLst/>
                <a:ahLst/>
                <a:cxnLst/>
                <a:rect l="l" t="t" r="r" b="b"/>
                <a:pathLst>
                  <a:path w="9801" h="2605" extrusionOk="0">
                    <a:moveTo>
                      <a:pt x="2100" y="0"/>
                    </a:moveTo>
                    <a:cubicBezTo>
                      <a:pt x="934" y="0"/>
                      <a:pt x="0" y="934"/>
                      <a:pt x="0" y="2100"/>
                    </a:cubicBezTo>
                    <a:cubicBezTo>
                      <a:pt x="0" y="2287"/>
                      <a:pt x="37" y="2446"/>
                      <a:pt x="84" y="2604"/>
                    </a:cubicBezTo>
                    <a:lnTo>
                      <a:pt x="9801" y="2604"/>
                    </a:lnTo>
                    <a:cubicBezTo>
                      <a:pt x="9530" y="2016"/>
                      <a:pt x="8905" y="1634"/>
                      <a:pt x="8251" y="1634"/>
                    </a:cubicBezTo>
                    <a:cubicBezTo>
                      <a:pt x="7822" y="1634"/>
                      <a:pt x="7430" y="1783"/>
                      <a:pt x="7122" y="2016"/>
                    </a:cubicBezTo>
                    <a:cubicBezTo>
                      <a:pt x="6805" y="1316"/>
                      <a:pt x="6067" y="812"/>
                      <a:pt x="5255" y="812"/>
                    </a:cubicBezTo>
                    <a:cubicBezTo>
                      <a:pt x="4788" y="812"/>
                      <a:pt x="4359" y="971"/>
                      <a:pt x="4004" y="1242"/>
                    </a:cubicBezTo>
                    <a:cubicBezTo>
                      <a:pt x="3696" y="504"/>
                      <a:pt x="2959" y="0"/>
                      <a:pt x="2100"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08" name="Google Shape;1008;p35"/>
              <p:cNvSpPr/>
              <p:nvPr/>
            </p:nvSpPr>
            <p:spPr>
              <a:xfrm>
                <a:off x="6064975" y="261129"/>
                <a:ext cx="837958" cy="277970"/>
              </a:xfrm>
              <a:custGeom>
                <a:avLst/>
                <a:gdLst/>
                <a:ahLst/>
                <a:cxnLst/>
                <a:rect l="l" t="t" r="r" b="b"/>
                <a:pathLst>
                  <a:path w="7039" h="2335" extrusionOk="0">
                    <a:moveTo>
                      <a:pt x="3921" y="1"/>
                    </a:moveTo>
                    <a:cubicBezTo>
                      <a:pt x="3146" y="1"/>
                      <a:pt x="2483" y="542"/>
                      <a:pt x="2287" y="1242"/>
                    </a:cubicBezTo>
                    <a:cubicBezTo>
                      <a:pt x="2101" y="1130"/>
                      <a:pt x="1867" y="1093"/>
                      <a:pt x="1587" y="1093"/>
                    </a:cubicBezTo>
                    <a:cubicBezTo>
                      <a:pt x="813" y="1093"/>
                      <a:pt x="187" y="1597"/>
                      <a:pt x="1" y="2334"/>
                    </a:cubicBezTo>
                    <a:lnTo>
                      <a:pt x="6954" y="2334"/>
                    </a:lnTo>
                    <a:cubicBezTo>
                      <a:pt x="7001" y="2176"/>
                      <a:pt x="7038" y="2064"/>
                      <a:pt x="7038" y="1942"/>
                    </a:cubicBezTo>
                    <a:cubicBezTo>
                      <a:pt x="7038" y="1280"/>
                      <a:pt x="6488" y="776"/>
                      <a:pt x="5872" y="776"/>
                    </a:cubicBezTo>
                    <a:cubicBezTo>
                      <a:pt x="5713" y="776"/>
                      <a:pt x="5517" y="813"/>
                      <a:pt x="5368" y="897"/>
                    </a:cubicBezTo>
                    <a:cubicBezTo>
                      <a:pt x="5088" y="346"/>
                      <a:pt x="4546" y="1"/>
                      <a:pt x="3921" y="1"/>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09" name="Google Shape;1009;p35"/>
              <p:cNvSpPr/>
              <p:nvPr/>
            </p:nvSpPr>
            <p:spPr>
              <a:xfrm>
                <a:off x="3484396" y="317224"/>
                <a:ext cx="499716" cy="165773"/>
              </a:xfrm>
              <a:custGeom>
                <a:avLst/>
                <a:gdLst/>
                <a:ahLst/>
                <a:cxnLst/>
                <a:rect l="l" t="t" r="r" b="b"/>
                <a:pathLst>
                  <a:path w="7039" h="2335" extrusionOk="0">
                    <a:moveTo>
                      <a:pt x="3921" y="1"/>
                    </a:moveTo>
                    <a:cubicBezTo>
                      <a:pt x="3146" y="1"/>
                      <a:pt x="2483" y="542"/>
                      <a:pt x="2287" y="1242"/>
                    </a:cubicBezTo>
                    <a:cubicBezTo>
                      <a:pt x="2101" y="1130"/>
                      <a:pt x="1867" y="1093"/>
                      <a:pt x="1587" y="1093"/>
                    </a:cubicBezTo>
                    <a:cubicBezTo>
                      <a:pt x="813" y="1093"/>
                      <a:pt x="187" y="1597"/>
                      <a:pt x="1" y="2334"/>
                    </a:cubicBezTo>
                    <a:lnTo>
                      <a:pt x="6954" y="2334"/>
                    </a:lnTo>
                    <a:cubicBezTo>
                      <a:pt x="7001" y="2176"/>
                      <a:pt x="7038" y="2064"/>
                      <a:pt x="7038" y="1942"/>
                    </a:cubicBezTo>
                    <a:cubicBezTo>
                      <a:pt x="7038" y="1280"/>
                      <a:pt x="6488" y="776"/>
                      <a:pt x="5872" y="776"/>
                    </a:cubicBezTo>
                    <a:cubicBezTo>
                      <a:pt x="5713" y="776"/>
                      <a:pt x="5517" y="813"/>
                      <a:pt x="5368" y="897"/>
                    </a:cubicBezTo>
                    <a:cubicBezTo>
                      <a:pt x="5088" y="346"/>
                      <a:pt x="4546" y="1"/>
                      <a:pt x="3921" y="1"/>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sp>
        <p:nvSpPr>
          <p:cNvPr id="1010" name="Google Shape;1010;p35"/>
          <p:cNvSpPr txBox="1">
            <a:spLocks noGrp="1"/>
          </p:cNvSpPr>
          <p:nvPr>
            <p:ph type="title"/>
          </p:nvPr>
        </p:nvSpPr>
        <p:spPr>
          <a:xfrm>
            <a:off x="713150" y="539100"/>
            <a:ext cx="3858900" cy="1030800"/>
          </a:xfrm>
          <a:prstGeom prst="rect">
            <a:avLst/>
          </a:prstGeom>
        </p:spPr>
        <p:txBody>
          <a:bodyPr spcFirstLastPara="1" wrap="square" lIns="14400" tIns="14400" rIns="14400" bIns="14400" anchor="t" anchorCtr="0">
            <a:noAutofit/>
          </a:bodyPr>
          <a:lstStyle>
            <a:lvl1pPr lvl="0" rtl="0">
              <a:spcBef>
                <a:spcPts val="0"/>
              </a:spcBef>
              <a:spcAft>
                <a:spcPts val="0"/>
              </a:spcAft>
              <a:buSzPts val="3500"/>
              <a:buNone/>
              <a:defRPr sz="6900"/>
            </a:lvl1pPr>
            <a:lvl2pPr lvl="1" rtl="0">
              <a:spcBef>
                <a:spcPts val="0"/>
              </a:spcBef>
              <a:spcAft>
                <a:spcPts val="0"/>
              </a:spcAft>
              <a:buSzPts val="3500"/>
              <a:buNone/>
              <a:defRPr/>
            </a:lvl2pPr>
            <a:lvl3pPr lvl="2" rtl="0">
              <a:spcBef>
                <a:spcPts val="0"/>
              </a:spcBef>
              <a:spcAft>
                <a:spcPts val="0"/>
              </a:spcAft>
              <a:buSzPts val="3500"/>
              <a:buNone/>
              <a:defRPr/>
            </a:lvl3pPr>
            <a:lvl4pPr lvl="3" rtl="0">
              <a:spcBef>
                <a:spcPts val="0"/>
              </a:spcBef>
              <a:spcAft>
                <a:spcPts val="0"/>
              </a:spcAft>
              <a:buSzPts val="3500"/>
              <a:buNone/>
              <a:defRPr/>
            </a:lvl4pPr>
            <a:lvl5pPr lvl="4" rtl="0">
              <a:spcBef>
                <a:spcPts val="0"/>
              </a:spcBef>
              <a:spcAft>
                <a:spcPts val="0"/>
              </a:spcAft>
              <a:buSzPts val="3500"/>
              <a:buNone/>
              <a:defRPr/>
            </a:lvl5pPr>
            <a:lvl6pPr lvl="5" rtl="0">
              <a:spcBef>
                <a:spcPts val="0"/>
              </a:spcBef>
              <a:spcAft>
                <a:spcPts val="0"/>
              </a:spcAft>
              <a:buSzPts val="3500"/>
              <a:buNone/>
              <a:defRPr/>
            </a:lvl6pPr>
            <a:lvl7pPr lvl="6" rtl="0">
              <a:spcBef>
                <a:spcPts val="0"/>
              </a:spcBef>
              <a:spcAft>
                <a:spcPts val="0"/>
              </a:spcAft>
              <a:buSzPts val="3500"/>
              <a:buNone/>
              <a:defRPr/>
            </a:lvl7pPr>
            <a:lvl8pPr lvl="7" rtl="0">
              <a:spcBef>
                <a:spcPts val="0"/>
              </a:spcBef>
              <a:spcAft>
                <a:spcPts val="0"/>
              </a:spcAft>
              <a:buSzPts val="3500"/>
              <a:buNone/>
              <a:defRPr/>
            </a:lvl8pPr>
            <a:lvl9pPr lvl="8" rtl="0">
              <a:spcBef>
                <a:spcPts val="0"/>
              </a:spcBef>
              <a:spcAft>
                <a:spcPts val="0"/>
              </a:spcAft>
              <a:buSzPts val="3500"/>
              <a:buNone/>
              <a:defRPr/>
            </a:lvl9pPr>
          </a:lstStyle>
          <a:p>
            <a:endParaRPr/>
          </a:p>
        </p:txBody>
      </p:sp>
      <p:sp>
        <p:nvSpPr>
          <p:cNvPr id="1011" name="Google Shape;1011;p35"/>
          <p:cNvSpPr txBox="1">
            <a:spLocks noGrp="1"/>
          </p:cNvSpPr>
          <p:nvPr>
            <p:ph type="subTitle" idx="1"/>
          </p:nvPr>
        </p:nvSpPr>
        <p:spPr>
          <a:xfrm>
            <a:off x="5069625" y="2711800"/>
            <a:ext cx="2577900" cy="664800"/>
          </a:xfrm>
          <a:prstGeom prst="rect">
            <a:avLst/>
          </a:prstGeom>
        </p:spPr>
        <p:txBody>
          <a:bodyPr spcFirstLastPara="1" wrap="square" lIns="14400" tIns="14400" rIns="14400" bIns="14400" anchor="t" anchorCtr="0">
            <a:noAutofit/>
          </a:bodyPr>
          <a:lstStyle>
            <a:lvl1pPr lvl="0" rtl="0">
              <a:lnSpc>
                <a:spcPct val="100000"/>
              </a:lnSpc>
              <a:spcBef>
                <a:spcPts val="0"/>
              </a:spcBef>
              <a:spcAft>
                <a:spcPts val="0"/>
              </a:spcAft>
              <a:buSzPts val="1400"/>
              <a:buNone/>
              <a:defRPr sz="1300"/>
            </a:lvl1pPr>
            <a:lvl2pPr lvl="1" algn="ctr" rtl="0">
              <a:lnSpc>
                <a:spcPct val="100000"/>
              </a:lnSpc>
              <a:spcBef>
                <a:spcPts val="0"/>
              </a:spcBef>
              <a:spcAft>
                <a:spcPts val="0"/>
              </a:spcAft>
              <a:buSzPts val="1400"/>
              <a:buNone/>
              <a:defRPr/>
            </a:lvl2pPr>
            <a:lvl3pPr lvl="2" algn="ctr" rtl="0">
              <a:lnSpc>
                <a:spcPct val="100000"/>
              </a:lnSpc>
              <a:spcBef>
                <a:spcPts val="0"/>
              </a:spcBef>
              <a:spcAft>
                <a:spcPts val="0"/>
              </a:spcAft>
              <a:buSzPts val="1400"/>
              <a:buNone/>
              <a:defRPr/>
            </a:lvl3pPr>
            <a:lvl4pPr lvl="3" algn="ctr" rtl="0">
              <a:lnSpc>
                <a:spcPct val="100000"/>
              </a:lnSpc>
              <a:spcBef>
                <a:spcPts val="0"/>
              </a:spcBef>
              <a:spcAft>
                <a:spcPts val="0"/>
              </a:spcAft>
              <a:buSzPts val="1400"/>
              <a:buNone/>
              <a:defRPr/>
            </a:lvl4pPr>
            <a:lvl5pPr lvl="4" algn="ctr" rtl="0">
              <a:lnSpc>
                <a:spcPct val="100000"/>
              </a:lnSpc>
              <a:spcBef>
                <a:spcPts val="0"/>
              </a:spcBef>
              <a:spcAft>
                <a:spcPts val="0"/>
              </a:spcAft>
              <a:buSzPts val="1400"/>
              <a:buNone/>
              <a:defRPr/>
            </a:lvl5pPr>
            <a:lvl6pPr lvl="5" algn="ctr" rtl="0">
              <a:lnSpc>
                <a:spcPct val="100000"/>
              </a:lnSpc>
              <a:spcBef>
                <a:spcPts val="0"/>
              </a:spcBef>
              <a:spcAft>
                <a:spcPts val="0"/>
              </a:spcAft>
              <a:buSzPts val="1400"/>
              <a:buNone/>
              <a:defRPr/>
            </a:lvl6pPr>
            <a:lvl7pPr lvl="6" algn="ctr" rtl="0">
              <a:lnSpc>
                <a:spcPct val="100000"/>
              </a:lnSpc>
              <a:spcBef>
                <a:spcPts val="0"/>
              </a:spcBef>
              <a:spcAft>
                <a:spcPts val="0"/>
              </a:spcAft>
              <a:buSzPts val="1400"/>
              <a:buNone/>
              <a:defRPr/>
            </a:lvl7pPr>
            <a:lvl8pPr lvl="7" algn="ctr" rtl="0">
              <a:lnSpc>
                <a:spcPct val="100000"/>
              </a:lnSpc>
              <a:spcBef>
                <a:spcPts val="0"/>
              </a:spcBef>
              <a:spcAft>
                <a:spcPts val="0"/>
              </a:spcAft>
              <a:buSzPts val="1400"/>
              <a:buNone/>
              <a:defRPr/>
            </a:lvl8pPr>
            <a:lvl9pPr lvl="8" algn="ctr" rtl="0">
              <a:lnSpc>
                <a:spcPct val="100000"/>
              </a:lnSpc>
              <a:spcBef>
                <a:spcPts val="0"/>
              </a:spcBef>
              <a:spcAft>
                <a:spcPts val="0"/>
              </a:spcAft>
              <a:buSzPts val="1400"/>
              <a:buNone/>
              <a:defRPr/>
            </a:lvl9pPr>
          </a:lstStyle>
          <a:p>
            <a:endParaRPr/>
          </a:p>
        </p:txBody>
      </p:sp>
      <p:sp>
        <p:nvSpPr>
          <p:cNvPr id="1012" name="Google Shape;1012;p35"/>
          <p:cNvSpPr txBox="1">
            <a:spLocks noGrp="1"/>
          </p:cNvSpPr>
          <p:nvPr>
            <p:ph type="subTitle" idx="2"/>
          </p:nvPr>
        </p:nvSpPr>
        <p:spPr>
          <a:xfrm>
            <a:off x="5069625" y="1894475"/>
            <a:ext cx="2577900" cy="621300"/>
          </a:xfrm>
          <a:prstGeom prst="rect">
            <a:avLst/>
          </a:prstGeom>
        </p:spPr>
        <p:txBody>
          <a:bodyPr spcFirstLastPara="1" wrap="square" lIns="14400" tIns="14400" rIns="14400" bIns="14400" anchor="t" anchorCtr="0">
            <a:noAutofit/>
          </a:bodyPr>
          <a:lstStyle>
            <a:lvl1pPr lvl="0" rtl="0">
              <a:lnSpc>
                <a:spcPct val="100000"/>
              </a:lnSpc>
              <a:spcBef>
                <a:spcPts val="0"/>
              </a:spcBef>
              <a:spcAft>
                <a:spcPts val="0"/>
              </a:spcAft>
              <a:buSzPts val="1400"/>
              <a:buNone/>
              <a:defRPr sz="1700" b="1">
                <a:latin typeface="Spartan"/>
                <a:ea typeface="Spartan"/>
                <a:cs typeface="Spartan"/>
                <a:sym typeface="Spartan"/>
              </a:defRPr>
            </a:lvl1pPr>
            <a:lvl2pPr lvl="1" algn="ctr" rtl="0">
              <a:lnSpc>
                <a:spcPct val="100000"/>
              </a:lnSpc>
              <a:spcBef>
                <a:spcPts val="0"/>
              </a:spcBef>
              <a:spcAft>
                <a:spcPts val="0"/>
              </a:spcAft>
              <a:buSzPts val="1400"/>
              <a:buNone/>
              <a:defRPr/>
            </a:lvl2pPr>
            <a:lvl3pPr lvl="2" algn="ctr" rtl="0">
              <a:lnSpc>
                <a:spcPct val="100000"/>
              </a:lnSpc>
              <a:spcBef>
                <a:spcPts val="0"/>
              </a:spcBef>
              <a:spcAft>
                <a:spcPts val="0"/>
              </a:spcAft>
              <a:buSzPts val="1400"/>
              <a:buNone/>
              <a:defRPr/>
            </a:lvl3pPr>
            <a:lvl4pPr lvl="3" algn="ctr" rtl="0">
              <a:lnSpc>
                <a:spcPct val="100000"/>
              </a:lnSpc>
              <a:spcBef>
                <a:spcPts val="0"/>
              </a:spcBef>
              <a:spcAft>
                <a:spcPts val="0"/>
              </a:spcAft>
              <a:buSzPts val="1400"/>
              <a:buNone/>
              <a:defRPr/>
            </a:lvl4pPr>
            <a:lvl5pPr lvl="4" algn="ctr" rtl="0">
              <a:lnSpc>
                <a:spcPct val="100000"/>
              </a:lnSpc>
              <a:spcBef>
                <a:spcPts val="0"/>
              </a:spcBef>
              <a:spcAft>
                <a:spcPts val="0"/>
              </a:spcAft>
              <a:buSzPts val="1400"/>
              <a:buNone/>
              <a:defRPr/>
            </a:lvl5pPr>
            <a:lvl6pPr lvl="5" algn="ctr" rtl="0">
              <a:lnSpc>
                <a:spcPct val="100000"/>
              </a:lnSpc>
              <a:spcBef>
                <a:spcPts val="0"/>
              </a:spcBef>
              <a:spcAft>
                <a:spcPts val="0"/>
              </a:spcAft>
              <a:buSzPts val="1400"/>
              <a:buNone/>
              <a:defRPr/>
            </a:lvl6pPr>
            <a:lvl7pPr lvl="6" algn="ctr" rtl="0">
              <a:lnSpc>
                <a:spcPct val="100000"/>
              </a:lnSpc>
              <a:spcBef>
                <a:spcPts val="0"/>
              </a:spcBef>
              <a:spcAft>
                <a:spcPts val="0"/>
              </a:spcAft>
              <a:buSzPts val="1400"/>
              <a:buNone/>
              <a:defRPr/>
            </a:lvl7pPr>
            <a:lvl8pPr lvl="7" algn="ctr" rtl="0">
              <a:lnSpc>
                <a:spcPct val="100000"/>
              </a:lnSpc>
              <a:spcBef>
                <a:spcPts val="0"/>
              </a:spcBef>
              <a:spcAft>
                <a:spcPts val="0"/>
              </a:spcAft>
              <a:buSzPts val="1400"/>
              <a:buNone/>
              <a:defRPr/>
            </a:lvl8pPr>
            <a:lvl9pPr lvl="8" algn="ctr" rtl="0">
              <a:lnSpc>
                <a:spcPct val="100000"/>
              </a:lnSpc>
              <a:spcBef>
                <a:spcPts val="0"/>
              </a:spcBef>
              <a:spcAft>
                <a:spcPts val="0"/>
              </a:spcAft>
              <a:buSzPts val="1400"/>
              <a:buNone/>
              <a:defRPr/>
            </a:lvl9pPr>
          </a:lstStyle>
          <a:p>
            <a:endParaRPr/>
          </a:p>
        </p:txBody>
      </p:sp>
    </p:spTree>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Layout>
</file>

<file path=ppt/slideLayouts/slideLayout13.xml><?xml version="1.0" encoding="utf-8"?>
<p:sldLayout xmlns:a="http://schemas.openxmlformats.org/drawingml/2006/main" xmlns:r="http://schemas.openxmlformats.org/officeDocument/2006/relationships" xmlns:p="http://schemas.openxmlformats.org/presentationml/2006/main" matchingName="Background">
  <p:cSld name="CUSTOM_9">
    <p:spTree>
      <p:nvGrpSpPr>
        <p:cNvPr id="1" name="Shape 1015"/>
        <p:cNvGrpSpPr/>
        <p:nvPr/>
      </p:nvGrpSpPr>
      <p:grpSpPr>
        <a:xfrm>
          <a:off x="0" y="0"/>
          <a:ext cx="0" cy="0"/>
          <a:chOff x="0" y="0"/>
          <a:chExt cx="0" cy="0"/>
        </a:xfrm>
      </p:grpSpPr>
      <p:sp>
        <p:nvSpPr>
          <p:cNvPr id="1016" name="Google Shape;1016;p36"/>
          <p:cNvSpPr/>
          <p:nvPr/>
        </p:nvSpPr>
        <p:spPr>
          <a:xfrm>
            <a:off x="50" y="3200250"/>
            <a:ext cx="9144000" cy="1017600"/>
          </a:xfrm>
          <a:prstGeom prst="rect">
            <a:avLst/>
          </a:pr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17" name="Google Shape;1017;p36"/>
          <p:cNvSpPr/>
          <p:nvPr/>
        </p:nvSpPr>
        <p:spPr>
          <a:xfrm>
            <a:off x="-75" y="4218065"/>
            <a:ext cx="9144111" cy="925029"/>
          </a:xfrm>
          <a:custGeom>
            <a:avLst/>
            <a:gdLst/>
            <a:ahLst/>
            <a:cxnLst/>
            <a:rect l="l" t="t" r="r" b="b"/>
            <a:pathLst>
              <a:path w="116675" h="3930" extrusionOk="0">
                <a:moveTo>
                  <a:pt x="0" y="0"/>
                </a:moveTo>
                <a:lnTo>
                  <a:pt x="0" y="3930"/>
                </a:lnTo>
                <a:lnTo>
                  <a:pt x="116675" y="3930"/>
                </a:lnTo>
                <a:lnTo>
                  <a:pt x="116675" y="0"/>
                </a:ln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018" name="Google Shape;1018;p36"/>
          <p:cNvGrpSpPr/>
          <p:nvPr/>
        </p:nvGrpSpPr>
        <p:grpSpPr>
          <a:xfrm>
            <a:off x="43175" y="4217840"/>
            <a:ext cx="9057943" cy="924969"/>
            <a:chOff x="31859" y="3637483"/>
            <a:chExt cx="9057943" cy="954958"/>
          </a:xfrm>
        </p:grpSpPr>
        <p:sp>
          <p:nvSpPr>
            <p:cNvPr id="1019" name="Google Shape;1019;p36"/>
            <p:cNvSpPr/>
            <p:nvPr/>
          </p:nvSpPr>
          <p:spPr>
            <a:xfrm>
              <a:off x="31859" y="3637483"/>
              <a:ext cx="583516" cy="954958"/>
            </a:xfrm>
            <a:custGeom>
              <a:avLst/>
              <a:gdLst/>
              <a:ahLst/>
              <a:cxnLst/>
              <a:rect l="l" t="t" r="r" b="b"/>
              <a:pathLst>
                <a:path w="7506" h="12284" extrusionOk="0">
                  <a:moveTo>
                    <a:pt x="7393" y="0"/>
                  </a:moveTo>
                  <a:lnTo>
                    <a:pt x="1" y="12209"/>
                  </a:lnTo>
                  <a:lnTo>
                    <a:pt x="160" y="12284"/>
                  </a:lnTo>
                  <a:lnTo>
                    <a:pt x="7505" y="75"/>
                  </a:lnTo>
                  <a:lnTo>
                    <a:pt x="7393" y="0"/>
                  </a:lnTo>
                  <a:close/>
                </a:path>
              </a:pathLst>
            </a:custGeom>
            <a:solidFill>
              <a:srgbClr val="E8D6B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20" name="Google Shape;1020;p36"/>
            <p:cNvSpPr/>
            <p:nvPr/>
          </p:nvSpPr>
          <p:spPr>
            <a:xfrm>
              <a:off x="1843027" y="3637483"/>
              <a:ext cx="353484" cy="954958"/>
            </a:xfrm>
            <a:custGeom>
              <a:avLst/>
              <a:gdLst/>
              <a:ahLst/>
              <a:cxnLst/>
              <a:rect l="l" t="t" r="r" b="b"/>
              <a:pathLst>
                <a:path w="4547" h="12284" extrusionOk="0">
                  <a:moveTo>
                    <a:pt x="4397" y="0"/>
                  </a:moveTo>
                  <a:lnTo>
                    <a:pt x="0" y="12209"/>
                  </a:lnTo>
                  <a:lnTo>
                    <a:pt x="112" y="12284"/>
                  </a:lnTo>
                  <a:lnTo>
                    <a:pt x="4546" y="75"/>
                  </a:lnTo>
                  <a:lnTo>
                    <a:pt x="4397" y="0"/>
                  </a:lnTo>
                  <a:close/>
                </a:path>
              </a:pathLst>
            </a:custGeom>
            <a:solidFill>
              <a:srgbClr val="E8D6B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21" name="Google Shape;1021;p36"/>
            <p:cNvSpPr/>
            <p:nvPr/>
          </p:nvSpPr>
          <p:spPr>
            <a:xfrm>
              <a:off x="3651240" y="3640359"/>
              <a:ext cx="127105" cy="949205"/>
            </a:xfrm>
            <a:custGeom>
              <a:avLst/>
              <a:gdLst/>
              <a:ahLst/>
              <a:cxnLst/>
              <a:rect l="l" t="t" r="r" b="b"/>
              <a:pathLst>
                <a:path w="1635" h="12210" extrusionOk="0">
                  <a:moveTo>
                    <a:pt x="1475" y="1"/>
                  </a:moveTo>
                  <a:lnTo>
                    <a:pt x="1" y="12209"/>
                  </a:lnTo>
                  <a:lnTo>
                    <a:pt x="150" y="12209"/>
                  </a:lnTo>
                  <a:lnTo>
                    <a:pt x="1634" y="1"/>
                  </a:lnTo>
                  <a:close/>
                </a:path>
              </a:pathLst>
            </a:custGeom>
            <a:solidFill>
              <a:srgbClr val="E8D6B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22" name="Google Shape;1022;p36"/>
            <p:cNvSpPr/>
            <p:nvPr/>
          </p:nvSpPr>
          <p:spPr>
            <a:xfrm>
              <a:off x="5347043" y="3640359"/>
              <a:ext cx="124151" cy="949205"/>
            </a:xfrm>
            <a:custGeom>
              <a:avLst/>
              <a:gdLst/>
              <a:ahLst/>
              <a:cxnLst/>
              <a:rect l="l" t="t" r="r" b="b"/>
              <a:pathLst>
                <a:path w="1597" h="12210" extrusionOk="0">
                  <a:moveTo>
                    <a:pt x="0" y="1"/>
                  </a:moveTo>
                  <a:lnTo>
                    <a:pt x="1438" y="12209"/>
                  </a:lnTo>
                  <a:lnTo>
                    <a:pt x="1596" y="12209"/>
                  </a:lnTo>
                  <a:lnTo>
                    <a:pt x="159" y="1"/>
                  </a:lnTo>
                  <a:close/>
                </a:path>
              </a:pathLst>
            </a:custGeom>
            <a:solidFill>
              <a:srgbClr val="E8D6B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23" name="Google Shape;1023;p36"/>
            <p:cNvSpPr/>
            <p:nvPr/>
          </p:nvSpPr>
          <p:spPr>
            <a:xfrm>
              <a:off x="6925226" y="3637483"/>
              <a:ext cx="357060" cy="954958"/>
            </a:xfrm>
            <a:custGeom>
              <a:avLst/>
              <a:gdLst/>
              <a:ahLst/>
              <a:cxnLst/>
              <a:rect l="l" t="t" r="r" b="b"/>
              <a:pathLst>
                <a:path w="4593" h="12284" extrusionOk="0">
                  <a:moveTo>
                    <a:pt x="159" y="0"/>
                  </a:moveTo>
                  <a:lnTo>
                    <a:pt x="1" y="75"/>
                  </a:lnTo>
                  <a:lnTo>
                    <a:pt x="4434" y="12284"/>
                  </a:lnTo>
                  <a:lnTo>
                    <a:pt x="4593" y="12209"/>
                  </a:lnTo>
                  <a:lnTo>
                    <a:pt x="159" y="0"/>
                  </a:lnTo>
                  <a:close/>
                </a:path>
              </a:pathLst>
            </a:custGeom>
            <a:solidFill>
              <a:srgbClr val="E8D6B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24" name="Google Shape;1024;p36"/>
            <p:cNvSpPr/>
            <p:nvPr/>
          </p:nvSpPr>
          <p:spPr>
            <a:xfrm>
              <a:off x="8506364" y="3637483"/>
              <a:ext cx="583439" cy="954958"/>
            </a:xfrm>
            <a:custGeom>
              <a:avLst/>
              <a:gdLst/>
              <a:ahLst/>
              <a:cxnLst/>
              <a:rect l="l" t="t" r="r" b="b"/>
              <a:pathLst>
                <a:path w="7505" h="12284" extrusionOk="0">
                  <a:moveTo>
                    <a:pt x="159" y="0"/>
                  </a:moveTo>
                  <a:lnTo>
                    <a:pt x="0" y="75"/>
                  </a:lnTo>
                  <a:lnTo>
                    <a:pt x="7355" y="12284"/>
                  </a:lnTo>
                  <a:lnTo>
                    <a:pt x="7505" y="12209"/>
                  </a:lnTo>
                  <a:lnTo>
                    <a:pt x="159" y="0"/>
                  </a:lnTo>
                  <a:close/>
                </a:path>
              </a:pathLst>
            </a:custGeom>
            <a:solidFill>
              <a:srgbClr val="E8D6B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025" name="Google Shape;1025;p36"/>
          <p:cNvSpPr/>
          <p:nvPr/>
        </p:nvSpPr>
        <p:spPr>
          <a:xfrm flipH="1">
            <a:off x="4103899" y="1636425"/>
            <a:ext cx="750903" cy="249098"/>
          </a:xfrm>
          <a:custGeom>
            <a:avLst/>
            <a:gdLst/>
            <a:ahLst/>
            <a:cxnLst/>
            <a:rect l="l" t="t" r="r" b="b"/>
            <a:pathLst>
              <a:path w="7039" h="2335" extrusionOk="0">
                <a:moveTo>
                  <a:pt x="3921" y="1"/>
                </a:moveTo>
                <a:cubicBezTo>
                  <a:pt x="3146" y="1"/>
                  <a:pt x="2483" y="542"/>
                  <a:pt x="2287" y="1242"/>
                </a:cubicBezTo>
                <a:cubicBezTo>
                  <a:pt x="2101" y="1130"/>
                  <a:pt x="1867" y="1093"/>
                  <a:pt x="1587" y="1093"/>
                </a:cubicBezTo>
                <a:cubicBezTo>
                  <a:pt x="813" y="1093"/>
                  <a:pt x="187" y="1597"/>
                  <a:pt x="1" y="2334"/>
                </a:cubicBezTo>
                <a:lnTo>
                  <a:pt x="6954" y="2334"/>
                </a:lnTo>
                <a:cubicBezTo>
                  <a:pt x="7001" y="2176"/>
                  <a:pt x="7038" y="2064"/>
                  <a:pt x="7038" y="1942"/>
                </a:cubicBezTo>
                <a:cubicBezTo>
                  <a:pt x="7038" y="1280"/>
                  <a:pt x="6488" y="776"/>
                  <a:pt x="5872" y="776"/>
                </a:cubicBezTo>
                <a:cubicBezTo>
                  <a:pt x="5713" y="776"/>
                  <a:pt x="5517" y="813"/>
                  <a:pt x="5368" y="897"/>
                </a:cubicBezTo>
                <a:cubicBezTo>
                  <a:pt x="5088" y="346"/>
                  <a:pt x="4546" y="1"/>
                  <a:pt x="3921" y="1"/>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26" name="Google Shape;1026;p36"/>
          <p:cNvSpPr/>
          <p:nvPr/>
        </p:nvSpPr>
        <p:spPr>
          <a:xfrm flipH="1">
            <a:off x="497586" y="1922525"/>
            <a:ext cx="1179109" cy="313349"/>
          </a:xfrm>
          <a:custGeom>
            <a:avLst/>
            <a:gdLst/>
            <a:ahLst/>
            <a:cxnLst/>
            <a:rect l="l" t="t" r="r" b="b"/>
            <a:pathLst>
              <a:path w="9801" h="2605" extrusionOk="0">
                <a:moveTo>
                  <a:pt x="2100" y="0"/>
                </a:moveTo>
                <a:cubicBezTo>
                  <a:pt x="934" y="0"/>
                  <a:pt x="0" y="934"/>
                  <a:pt x="0" y="2100"/>
                </a:cubicBezTo>
                <a:cubicBezTo>
                  <a:pt x="0" y="2287"/>
                  <a:pt x="37" y="2446"/>
                  <a:pt x="84" y="2604"/>
                </a:cubicBezTo>
                <a:lnTo>
                  <a:pt x="9801" y="2604"/>
                </a:lnTo>
                <a:cubicBezTo>
                  <a:pt x="9530" y="2016"/>
                  <a:pt x="8905" y="1634"/>
                  <a:pt x="8251" y="1634"/>
                </a:cubicBezTo>
                <a:cubicBezTo>
                  <a:pt x="7822" y="1634"/>
                  <a:pt x="7430" y="1783"/>
                  <a:pt x="7122" y="2016"/>
                </a:cubicBezTo>
                <a:cubicBezTo>
                  <a:pt x="6805" y="1316"/>
                  <a:pt x="6067" y="812"/>
                  <a:pt x="5255" y="812"/>
                </a:cubicBezTo>
                <a:cubicBezTo>
                  <a:pt x="4788" y="812"/>
                  <a:pt x="4359" y="971"/>
                  <a:pt x="4004" y="1242"/>
                </a:cubicBezTo>
                <a:cubicBezTo>
                  <a:pt x="3696" y="504"/>
                  <a:pt x="2959" y="0"/>
                  <a:pt x="2100"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27" name="Google Shape;1027;p36"/>
          <p:cNvSpPr/>
          <p:nvPr/>
        </p:nvSpPr>
        <p:spPr>
          <a:xfrm>
            <a:off x="2550425" y="417804"/>
            <a:ext cx="837958" cy="277970"/>
          </a:xfrm>
          <a:custGeom>
            <a:avLst/>
            <a:gdLst/>
            <a:ahLst/>
            <a:cxnLst/>
            <a:rect l="l" t="t" r="r" b="b"/>
            <a:pathLst>
              <a:path w="7039" h="2335" extrusionOk="0">
                <a:moveTo>
                  <a:pt x="3921" y="1"/>
                </a:moveTo>
                <a:cubicBezTo>
                  <a:pt x="3146" y="1"/>
                  <a:pt x="2483" y="542"/>
                  <a:pt x="2287" y="1242"/>
                </a:cubicBezTo>
                <a:cubicBezTo>
                  <a:pt x="2101" y="1130"/>
                  <a:pt x="1867" y="1093"/>
                  <a:pt x="1587" y="1093"/>
                </a:cubicBezTo>
                <a:cubicBezTo>
                  <a:pt x="813" y="1093"/>
                  <a:pt x="187" y="1597"/>
                  <a:pt x="1" y="2334"/>
                </a:cubicBezTo>
                <a:lnTo>
                  <a:pt x="6954" y="2334"/>
                </a:lnTo>
                <a:cubicBezTo>
                  <a:pt x="7001" y="2176"/>
                  <a:pt x="7038" y="2064"/>
                  <a:pt x="7038" y="1942"/>
                </a:cubicBezTo>
                <a:cubicBezTo>
                  <a:pt x="7038" y="1280"/>
                  <a:pt x="6488" y="776"/>
                  <a:pt x="5872" y="776"/>
                </a:cubicBezTo>
                <a:cubicBezTo>
                  <a:pt x="5713" y="776"/>
                  <a:pt x="5517" y="813"/>
                  <a:pt x="5368" y="897"/>
                </a:cubicBezTo>
                <a:cubicBezTo>
                  <a:pt x="5088" y="346"/>
                  <a:pt x="4546" y="1"/>
                  <a:pt x="3921" y="1"/>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28" name="Google Shape;1028;p36"/>
          <p:cNvSpPr/>
          <p:nvPr/>
        </p:nvSpPr>
        <p:spPr>
          <a:xfrm flipH="1">
            <a:off x="6543836" y="504275"/>
            <a:ext cx="1179109" cy="313349"/>
          </a:xfrm>
          <a:custGeom>
            <a:avLst/>
            <a:gdLst/>
            <a:ahLst/>
            <a:cxnLst/>
            <a:rect l="l" t="t" r="r" b="b"/>
            <a:pathLst>
              <a:path w="9801" h="2605" extrusionOk="0">
                <a:moveTo>
                  <a:pt x="2100" y="0"/>
                </a:moveTo>
                <a:cubicBezTo>
                  <a:pt x="934" y="0"/>
                  <a:pt x="0" y="934"/>
                  <a:pt x="0" y="2100"/>
                </a:cubicBezTo>
                <a:cubicBezTo>
                  <a:pt x="0" y="2287"/>
                  <a:pt x="37" y="2446"/>
                  <a:pt x="84" y="2604"/>
                </a:cubicBezTo>
                <a:lnTo>
                  <a:pt x="9801" y="2604"/>
                </a:lnTo>
                <a:cubicBezTo>
                  <a:pt x="9530" y="2016"/>
                  <a:pt x="8905" y="1634"/>
                  <a:pt x="8251" y="1634"/>
                </a:cubicBezTo>
                <a:cubicBezTo>
                  <a:pt x="7822" y="1634"/>
                  <a:pt x="7430" y="1783"/>
                  <a:pt x="7122" y="2016"/>
                </a:cubicBezTo>
                <a:cubicBezTo>
                  <a:pt x="6805" y="1316"/>
                  <a:pt x="6067" y="812"/>
                  <a:pt x="5255" y="812"/>
                </a:cubicBezTo>
                <a:cubicBezTo>
                  <a:pt x="4788" y="812"/>
                  <a:pt x="4359" y="971"/>
                  <a:pt x="4004" y="1242"/>
                </a:cubicBezTo>
                <a:cubicBezTo>
                  <a:pt x="3696" y="504"/>
                  <a:pt x="2959" y="0"/>
                  <a:pt x="2100"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29" name="Google Shape;1029;p36"/>
          <p:cNvSpPr/>
          <p:nvPr/>
        </p:nvSpPr>
        <p:spPr>
          <a:xfrm flipH="1">
            <a:off x="7787073" y="2141550"/>
            <a:ext cx="944581" cy="313351"/>
          </a:xfrm>
          <a:custGeom>
            <a:avLst/>
            <a:gdLst/>
            <a:ahLst/>
            <a:cxnLst/>
            <a:rect l="l" t="t" r="r" b="b"/>
            <a:pathLst>
              <a:path w="7039" h="2335" extrusionOk="0">
                <a:moveTo>
                  <a:pt x="3921" y="1"/>
                </a:moveTo>
                <a:cubicBezTo>
                  <a:pt x="3146" y="1"/>
                  <a:pt x="2483" y="542"/>
                  <a:pt x="2287" y="1242"/>
                </a:cubicBezTo>
                <a:cubicBezTo>
                  <a:pt x="2101" y="1130"/>
                  <a:pt x="1867" y="1093"/>
                  <a:pt x="1587" y="1093"/>
                </a:cubicBezTo>
                <a:cubicBezTo>
                  <a:pt x="813" y="1093"/>
                  <a:pt x="187" y="1597"/>
                  <a:pt x="1" y="2334"/>
                </a:cubicBezTo>
                <a:lnTo>
                  <a:pt x="6954" y="2334"/>
                </a:lnTo>
                <a:cubicBezTo>
                  <a:pt x="7001" y="2176"/>
                  <a:pt x="7038" y="2064"/>
                  <a:pt x="7038" y="1942"/>
                </a:cubicBezTo>
                <a:cubicBezTo>
                  <a:pt x="7038" y="1280"/>
                  <a:pt x="6488" y="776"/>
                  <a:pt x="5872" y="776"/>
                </a:cubicBezTo>
                <a:cubicBezTo>
                  <a:pt x="5713" y="776"/>
                  <a:pt x="5517" y="813"/>
                  <a:pt x="5368" y="897"/>
                </a:cubicBezTo>
                <a:cubicBezTo>
                  <a:pt x="5088" y="346"/>
                  <a:pt x="4546" y="1"/>
                  <a:pt x="3921" y="1"/>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030" name="Google Shape;1030;p36"/>
          <p:cNvGrpSpPr/>
          <p:nvPr/>
        </p:nvGrpSpPr>
        <p:grpSpPr>
          <a:xfrm>
            <a:off x="50" y="3788273"/>
            <a:ext cx="2174183" cy="1402833"/>
            <a:chOff x="50" y="3788273"/>
            <a:chExt cx="2174183" cy="1402833"/>
          </a:xfrm>
        </p:grpSpPr>
        <p:grpSp>
          <p:nvGrpSpPr>
            <p:cNvPr id="1031" name="Google Shape;1031;p36"/>
            <p:cNvGrpSpPr/>
            <p:nvPr/>
          </p:nvGrpSpPr>
          <p:grpSpPr>
            <a:xfrm>
              <a:off x="50" y="3788273"/>
              <a:ext cx="2174170" cy="1402833"/>
              <a:chOff x="41" y="2411634"/>
              <a:chExt cx="4234022" cy="2731906"/>
            </a:xfrm>
          </p:grpSpPr>
          <p:sp>
            <p:nvSpPr>
              <p:cNvPr id="1032" name="Google Shape;1032;p36"/>
              <p:cNvSpPr/>
              <p:nvPr/>
            </p:nvSpPr>
            <p:spPr>
              <a:xfrm flipH="1">
                <a:off x="41" y="2411634"/>
                <a:ext cx="4234022" cy="2731906"/>
              </a:xfrm>
              <a:custGeom>
                <a:avLst/>
                <a:gdLst/>
                <a:ahLst/>
                <a:cxnLst/>
                <a:rect l="l" t="t" r="r" b="b"/>
                <a:pathLst>
                  <a:path w="33454" h="21585" extrusionOk="0">
                    <a:moveTo>
                      <a:pt x="31249" y="0"/>
                    </a:moveTo>
                    <a:cubicBezTo>
                      <a:pt x="29319" y="0"/>
                      <a:pt x="27370" y="606"/>
                      <a:pt x="25828" y="1750"/>
                    </a:cubicBezTo>
                    <a:cubicBezTo>
                      <a:pt x="24232" y="2964"/>
                      <a:pt x="22990" y="4747"/>
                      <a:pt x="21124" y="5447"/>
                    </a:cubicBezTo>
                    <a:cubicBezTo>
                      <a:pt x="20245" y="5790"/>
                      <a:pt x="19314" y="5882"/>
                      <a:pt x="18355" y="5882"/>
                    </a:cubicBezTo>
                    <a:cubicBezTo>
                      <a:pt x="17908" y="5882"/>
                      <a:pt x="17455" y="5862"/>
                      <a:pt x="16998" y="5839"/>
                    </a:cubicBezTo>
                    <a:cubicBezTo>
                      <a:pt x="16503" y="5823"/>
                      <a:pt x="16008" y="5800"/>
                      <a:pt x="15516" y="5800"/>
                    </a:cubicBezTo>
                    <a:cubicBezTo>
                      <a:pt x="14810" y="5800"/>
                      <a:pt x="14110" y="5848"/>
                      <a:pt x="13423" y="6035"/>
                    </a:cubicBezTo>
                    <a:cubicBezTo>
                      <a:pt x="11482" y="6539"/>
                      <a:pt x="9886" y="8135"/>
                      <a:pt x="9335" y="10076"/>
                    </a:cubicBezTo>
                    <a:cubicBezTo>
                      <a:pt x="9185" y="10702"/>
                      <a:pt x="9101" y="11364"/>
                      <a:pt x="8756" y="11906"/>
                    </a:cubicBezTo>
                    <a:cubicBezTo>
                      <a:pt x="8252" y="12839"/>
                      <a:pt x="7197" y="13268"/>
                      <a:pt x="6227" y="13698"/>
                    </a:cubicBezTo>
                    <a:cubicBezTo>
                      <a:pt x="4164" y="14631"/>
                      <a:pt x="2101" y="15873"/>
                      <a:pt x="934" y="17814"/>
                    </a:cubicBezTo>
                    <a:cubicBezTo>
                      <a:pt x="356" y="18785"/>
                      <a:pt x="1" y="20540"/>
                      <a:pt x="430" y="21585"/>
                    </a:cubicBezTo>
                    <a:lnTo>
                      <a:pt x="33454" y="21585"/>
                    </a:lnTo>
                    <a:lnTo>
                      <a:pt x="33454" y="276"/>
                    </a:lnTo>
                    <a:cubicBezTo>
                      <a:pt x="32738" y="91"/>
                      <a:pt x="31995" y="0"/>
                      <a:pt x="31249"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033" name="Google Shape;1033;p36"/>
              <p:cNvGrpSpPr/>
              <p:nvPr/>
            </p:nvGrpSpPr>
            <p:grpSpPr>
              <a:xfrm>
                <a:off x="231728" y="2704031"/>
                <a:ext cx="3471198" cy="2190466"/>
                <a:chOff x="231728" y="2704031"/>
                <a:chExt cx="3471198" cy="2190466"/>
              </a:xfrm>
            </p:grpSpPr>
            <p:sp>
              <p:nvSpPr>
                <p:cNvPr id="1034" name="Google Shape;1034;p36"/>
                <p:cNvSpPr/>
                <p:nvPr/>
              </p:nvSpPr>
              <p:spPr>
                <a:xfrm flipH="1">
                  <a:off x="291878" y="270403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35" name="Google Shape;1035;p36"/>
                <p:cNvSpPr/>
                <p:nvPr/>
              </p:nvSpPr>
              <p:spPr>
                <a:xfrm flipH="1">
                  <a:off x="231728" y="3828056"/>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36" name="Google Shape;1036;p36"/>
                <p:cNvSpPr/>
                <p:nvPr/>
              </p:nvSpPr>
              <p:spPr>
                <a:xfrm>
                  <a:off x="618203" y="29572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37" name="Google Shape;1037;p36"/>
                <p:cNvSpPr/>
                <p:nvPr/>
              </p:nvSpPr>
              <p:spPr>
                <a:xfrm flipH="1">
                  <a:off x="807803" y="34781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38" name="Google Shape;1038;p36"/>
                <p:cNvSpPr/>
                <p:nvPr/>
              </p:nvSpPr>
              <p:spPr>
                <a:xfrm>
                  <a:off x="502953" y="41541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39" name="Google Shape;1039;p36"/>
                <p:cNvSpPr/>
                <p:nvPr/>
              </p:nvSpPr>
              <p:spPr>
                <a:xfrm flipH="1">
                  <a:off x="1052128" y="47980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40" name="Google Shape;1040;p36"/>
                <p:cNvSpPr/>
                <p:nvPr/>
              </p:nvSpPr>
              <p:spPr>
                <a:xfrm flipH="1">
                  <a:off x="1272928" y="32874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41" name="Google Shape;1041;p36"/>
                <p:cNvSpPr/>
                <p:nvPr/>
              </p:nvSpPr>
              <p:spPr>
                <a:xfrm>
                  <a:off x="1388378" y="378433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42" name="Google Shape;1042;p36"/>
                <p:cNvSpPr/>
                <p:nvPr/>
              </p:nvSpPr>
              <p:spPr>
                <a:xfrm>
                  <a:off x="1835878" y="41541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43" name="Google Shape;1043;p36"/>
                <p:cNvSpPr/>
                <p:nvPr/>
              </p:nvSpPr>
              <p:spPr>
                <a:xfrm>
                  <a:off x="2762528" y="378433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44" name="Google Shape;1044;p36"/>
                <p:cNvSpPr/>
                <p:nvPr/>
              </p:nvSpPr>
              <p:spPr>
                <a:xfrm>
                  <a:off x="1941978" y="338413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45" name="Google Shape;1045;p36"/>
                <p:cNvSpPr/>
                <p:nvPr/>
              </p:nvSpPr>
              <p:spPr>
                <a:xfrm flipH="1">
                  <a:off x="2533578" y="34641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46" name="Google Shape;1046;p36"/>
                <p:cNvSpPr/>
                <p:nvPr/>
              </p:nvSpPr>
              <p:spPr>
                <a:xfrm>
                  <a:off x="2477128" y="43399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47" name="Google Shape;1047;p36"/>
                <p:cNvSpPr/>
                <p:nvPr/>
              </p:nvSpPr>
              <p:spPr>
                <a:xfrm flipH="1">
                  <a:off x="3186628" y="429623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48" name="Google Shape;1048;p36"/>
                <p:cNvSpPr/>
                <p:nvPr/>
              </p:nvSpPr>
              <p:spPr>
                <a:xfrm>
                  <a:off x="2877978" y="4837956"/>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49" name="Google Shape;1049;p36"/>
                <p:cNvSpPr/>
                <p:nvPr/>
              </p:nvSpPr>
              <p:spPr>
                <a:xfrm flipH="1">
                  <a:off x="3587478" y="4794206"/>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50" name="Google Shape;1050;p36"/>
                <p:cNvSpPr/>
                <p:nvPr/>
              </p:nvSpPr>
              <p:spPr>
                <a:xfrm>
                  <a:off x="2168478" y="4819706"/>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grpSp>
          <p:nvGrpSpPr>
            <p:cNvPr id="1051" name="Google Shape;1051;p36"/>
            <p:cNvGrpSpPr/>
            <p:nvPr/>
          </p:nvGrpSpPr>
          <p:grpSpPr>
            <a:xfrm>
              <a:off x="63" y="3788273"/>
              <a:ext cx="2174170" cy="1402833"/>
              <a:chOff x="41" y="2411634"/>
              <a:chExt cx="4234022" cy="2731906"/>
            </a:xfrm>
          </p:grpSpPr>
          <p:sp>
            <p:nvSpPr>
              <p:cNvPr id="1052" name="Google Shape;1052;p36"/>
              <p:cNvSpPr/>
              <p:nvPr/>
            </p:nvSpPr>
            <p:spPr>
              <a:xfrm flipH="1">
                <a:off x="41" y="2411634"/>
                <a:ext cx="4234022" cy="2731906"/>
              </a:xfrm>
              <a:custGeom>
                <a:avLst/>
                <a:gdLst/>
                <a:ahLst/>
                <a:cxnLst/>
                <a:rect l="l" t="t" r="r" b="b"/>
                <a:pathLst>
                  <a:path w="33454" h="21585" extrusionOk="0">
                    <a:moveTo>
                      <a:pt x="31249" y="0"/>
                    </a:moveTo>
                    <a:cubicBezTo>
                      <a:pt x="29319" y="0"/>
                      <a:pt x="27370" y="606"/>
                      <a:pt x="25828" y="1750"/>
                    </a:cubicBezTo>
                    <a:cubicBezTo>
                      <a:pt x="24232" y="2964"/>
                      <a:pt x="22990" y="4747"/>
                      <a:pt x="21124" y="5447"/>
                    </a:cubicBezTo>
                    <a:cubicBezTo>
                      <a:pt x="20245" y="5790"/>
                      <a:pt x="19314" y="5882"/>
                      <a:pt x="18355" y="5882"/>
                    </a:cubicBezTo>
                    <a:cubicBezTo>
                      <a:pt x="17908" y="5882"/>
                      <a:pt x="17455" y="5862"/>
                      <a:pt x="16998" y="5839"/>
                    </a:cubicBezTo>
                    <a:cubicBezTo>
                      <a:pt x="16503" y="5823"/>
                      <a:pt x="16008" y="5800"/>
                      <a:pt x="15516" y="5800"/>
                    </a:cubicBezTo>
                    <a:cubicBezTo>
                      <a:pt x="14810" y="5800"/>
                      <a:pt x="14110" y="5848"/>
                      <a:pt x="13423" y="6035"/>
                    </a:cubicBezTo>
                    <a:cubicBezTo>
                      <a:pt x="11482" y="6539"/>
                      <a:pt x="9886" y="8135"/>
                      <a:pt x="9335" y="10076"/>
                    </a:cubicBezTo>
                    <a:cubicBezTo>
                      <a:pt x="9185" y="10702"/>
                      <a:pt x="9101" y="11364"/>
                      <a:pt x="8756" y="11906"/>
                    </a:cubicBezTo>
                    <a:cubicBezTo>
                      <a:pt x="8252" y="12839"/>
                      <a:pt x="7197" y="13268"/>
                      <a:pt x="6227" y="13698"/>
                    </a:cubicBezTo>
                    <a:cubicBezTo>
                      <a:pt x="4164" y="14631"/>
                      <a:pt x="2101" y="15873"/>
                      <a:pt x="934" y="17814"/>
                    </a:cubicBezTo>
                    <a:cubicBezTo>
                      <a:pt x="356" y="18785"/>
                      <a:pt x="1" y="20540"/>
                      <a:pt x="430" y="21585"/>
                    </a:cubicBezTo>
                    <a:lnTo>
                      <a:pt x="33454" y="21585"/>
                    </a:lnTo>
                    <a:lnTo>
                      <a:pt x="33454" y="276"/>
                    </a:lnTo>
                    <a:cubicBezTo>
                      <a:pt x="32738" y="91"/>
                      <a:pt x="31995" y="0"/>
                      <a:pt x="31249"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053" name="Google Shape;1053;p36"/>
              <p:cNvGrpSpPr/>
              <p:nvPr/>
            </p:nvGrpSpPr>
            <p:grpSpPr>
              <a:xfrm>
                <a:off x="231728" y="2704031"/>
                <a:ext cx="3471198" cy="2190466"/>
                <a:chOff x="231728" y="2704031"/>
                <a:chExt cx="3471198" cy="2190466"/>
              </a:xfrm>
            </p:grpSpPr>
            <p:sp>
              <p:nvSpPr>
                <p:cNvPr id="1054" name="Google Shape;1054;p36"/>
                <p:cNvSpPr/>
                <p:nvPr/>
              </p:nvSpPr>
              <p:spPr>
                <a:xfrm flipH="1">
                  <a:off x="291878" y="270403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55" name="Google Shape;1055;p36"/>
                <p:cNvSpPr/>
                <p:nvPr/>
              </p:nvSpPr>
              <p:spPr>
                <a:xfrm flipH="1">
                  <a:off x="231728" y="3828056"/>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56" name="Google Shape;1056;p36"/>
                <p:cNvSpPr/>
                <p:nvPr/>
              </p:nvSpPr>
              <p:spPr>
                <a:xfrm>
                  <a:off x="618203" y="29572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57" name="Google Shape;1057;p36"/>
                <p:cNvSpPr/>
                <p:nvPr/>
              </p:nvSpPr>
              <p:spPr>
                <a:xfrm flipH="1">
                  <a:off x="807803" y="34781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58" name="Google Shape;1058;p36"/>
                <p:cNvSpPr/>
                <p:nvPr/>
              </p:nvSpPr>
              <p:spPr>
                <a:xfrm>
                  <a:off x="502953" y="41541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59" name="Google Shape;1059;p36"/>
                <p:cNvSpPr/>
                <p:nvPr/>
              </p:nvSpPr>
              <p:spPr>
                <a:xfrm flipH="1">
                  <a:off x="1052128" y="47980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60" name="Google Shape;1060;p36"/>
                <p:cNvSpPr/>
                <p:nvPr/>
              </p:nvSpPr>
              <p:spPr>
                <a:xfrm flipH="1">
                  <a:off x="1272928" y="32874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61" name="Google Shape;1061;p36"/>
                <p:cNvSpPr/>
                <p:nvPr/>
              </p:nvSpPr>
              <p:spPr>
                <a:xfrm>
                  <a:off x="1388378" y="378433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62" name="Google Shape;1062;p36"/>
                <p:cNvSpPr/>
                <p:nvPr/>
              </p:nvSpPr>
              <p:spPr>
                <a:xfrm>
                  <a:off x="1835878" y="41541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63" name="Google Shape;1063;p36"/>
                <p:cNvSpPr/>
                <p:nvPr/>
              </p:nvSpPr>
              <p:spPr>
                <a:xfrm>
                  <a:off x="2762528" y="378433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64" name="Google Shape;1064;p36"/>
                <p:cNvSpPr/>
                <p:nvPr/>
              </p:nvSpPr>
              <p:spPr>
                <a:xfrm>
                  <a:off x="1941978" y="338413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65" name="Google Shape;1065;p36"/>
                <p:cNvSpPr/>
                <p:nvPr/>
              </p:nvSpPr>
              <p:spPr>
                <a:xfrm flipH="1">
                  <a:off x="2533578" y="34641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66" name="Google Shape;1066;p36"/>
                <p:cNvSpPr/>
                <p:nvPr/>
              </p:nvSpPr>
              <p:spPr>
                <a:xfrm>
                  <a:off x="2477128" y="43399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67" name="Google Shape;1067;p36"/>
                <p:cNvSpPr/>
                <p:nvPr/>
              </p:nvSpPr>
              <p:spPr>
                <a:xfrm flipH="1">
                  <a:off x="3186628" y="429623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68" name="Google Shape;1068;p36"/>
                <p:cNvSpPr/>
                <p:nvPr/>
              </p:nvSpPr>
              <p:spPr>
                <a:xfrm>
                  <a:off x="2877978" y="4837956"/>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69" name="Google Shape;1069;p36"/>
                <p:cNvSpPr/>
                <p:nvPr/>
              </p:nvSpPr>
              <p:spPr>
                <a:xfrm flipH="1">
                  <a:off x="3587478" y="4794206"/>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70" name="Google Shape;1070;p36"/>
                <p:cNvSpPr/>
                <p:nvPr/>
              </p:nvSpPr>
              <p:spPr>
                <a:xfrm>
                  <a:off x="2168478" y="4819706"/>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grpSp>
      <p:grpSp>
        <p:nvGrpSpPr>
          <p:cNvPr id="1071" name="Google Shape;1071;p36"/>
          <p:cNvGrpSpPr/>
          <p:nvPr/>
        </p:nvGrpSpPr>
        <p:grpSpPr>
          <a:xfrm>
            <a:off x="7039006" y="3894536"/>
            <a:ext cx="2105261" cy="1296779"/>
            <a:chOff x="6969875" y="3740673"/>
            <a:chExt cx="2174183" cy="1402833"/>
          </a:xfrm>
        </p:grpSpPr>
        <p:grpSp>
          <p:nvGrpSpPr>
            <p:cNvPr id="1072" name="Google Shape;1072;p36"/>
            <p:cNvGrpSpPr/>
            <p:nvPr/>
          </p:nvGrpSpPr>
          <p:grpSpPr>
            <a:xfrm flipH="1">
              <a:off x="6969888" y="3740673"/>
              <a:ext cx="2174170" cy="1402833"/>
              <a:chOff x="41" y="2411634"/>
              <a:chExt cx="4234022" cy="2731906"/>
            </a:xfrm>
          </p:grpSpPr>
          <p:sp>
            <p:nvSpPr>
              <p:cNvPr id="1073" name="Google Shape;1073;p36"/>
              <p:cNvSpPr/>
              <p:nvPr/>
            </p:nvSpPr>
            <p:spPr>
              <a:xfrm flipH="1">
                <a:off x="41" y="2411634"/>
                <a:ext cx="4234022" cy="2731906"/>
              </a:xfrm>
              <a:custGeom>
                <a:avLst/>
                <a:gdLst/>
                <a:ahLst/>
                <a:cxnLst/>
                <a:rect l="l" t="t" r="r" b="b"/>
                <a:pathLst>
                  <a:path w="33454" h="21585" extrusionOk="0">
                    <a:moveTo>
                      <a:pt x="31249" y="0"/>
                    </a:moveTo>
                    <a:cubicBezTo>
                      <a:pt x="29319" y="0"/>
                      <a:pt x="27370" y="606"/>
                      <a:pt x="25828" y="1750"/>
                    </a:cubicBezTo>
                    <a:cubicBezTo>
                      <a:pt x="24232" y="2964"/>
                      <a:pt x="22990" y="4747"/>
                      <a:pt x="21124" y="5447"/>
                    </a:cubicBezTo>
                    <a:cubicBezTo>
                      <a:pt x="20245" y="5790"/>
                      <a:pt x="19314" y="5882"/>
                      <a:pt x="18355" y="5882"/>
                    </a:cubicBezTo>
                    <a:cubicBezTo>
                      <a:pt x="17908" y="5882"/>
                      <a:pt x="17455" y="5862"/>
                      <a:pt x="16998" y="5839"/>
                    </a:cubicBezTo>
                    <a:cubicBezTo>
                      <a:pt x="16503" y="5823"/>
                      <a:pt x="16008" y="5800"/>
                      <a:pt x="15516" y="5800"/>
                    </a:cubicBezTo>
                    <a:cubicBezTo>
                      <a:pt x="14810" y="5800"/>
                      <a:pt x="14110" y="5848"/>
                      <a:pt x="13423" y="6035"/>
                    </a:cubicBezTo>
                    <a:cubicBezTo>
                      <a:pt x="11482" y="6539"/>
                      <a:pt x="9886" y="8135"/>
                      <a:pt x="9335" y="10076"/>
                    </a:cubicBezTo>
                    <a:cubicBezTo>
                      <a:pt x="9185" y="10702"/>
                      <a:pt x="9101" y="11364"/>
                      <a:pt x="8756" y="11906"/>
                    </a:cubicBezTo>
                    <a:cubicBezTo>
                      <a:pt x="8252" y="12839"/>
                      <a:pt x="7197" y="13268"/>
                      <a:pt x="6227" y="13698"/>
                    </a:cubicBezTo>
                    <a:cubicBezTo>
                      <a:pt x="4164" y="14631"/>
                      <a:pt x="2101" y="15873"/>
                      <a:pt x="934" y="17814"/>
                    </a:cubicBezTo>
                    <a:cubicBezTo>
                      <a:pt x="356" y="18785"/>
                      <a:pt x="1" y="20540"/>
                      <a:pt x="430" y="21585"/>
                    </a:cubicBezTo>
                    <a:lnTo>
                      <a:pt x="33454" y="21585"/>
                    </a:lnTo>
                    <a:lnTo>
                      <a:pt x="33454" y="276"/>
                    </a:lnTo>
                    <a:cubicBezTo>
                      <a:pt x="32738" y="91"/>
                      <a:pt x="31995" y="0"/>
                      <a:pt x="31249"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074" name="Google Shape;1074;p36"/>
              <p:cNvGrpSpPr/>
              <p:nvPr/>
            </p:nvGrpSpPr>
            <p:grpSpPr>
              <a:xfrm>
                <a:off x="231728" y="2704031"/>
                <a:ext cx="3471198" cy="2190466"/>
                <a:chOff x="231728" y="2704031"/>
                <a:chExt cx="3471198" cy="2190466"/>
              </a:xfrm>
            </p:grpSpPr>
            <p:sp>
              <p:nvSpPr>
                <p:cNvPr id="1075" name="Google Shape;1075;p36"/>
                <p:cNvSpPr/>
                <p:nvPr/>
              </p:nvSpPr>
              <p:spPr>
                <a:xfrm flipH="1">
                  <a:off x="291878" y="270403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76" name="Google Shape;1076;p36"/>
                <p:cNvSpPr/>
                <p:nvPr/>
              </p:nvSpPr>
              <p:spPr>
                <a:xfrm flipH="1">
                  <a:off x="231728" y="3828056"/>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77" name="Google Shape;1077;p36"/>
                <p:cNvSpPr/>
                <p:nvPr/>
              </p:nvSpPr>
              <p:spPr>
                <a:xfrm>
                  <a:off x="618203" y="29572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78" name="Google Shape;1078;p36"/>
                <p:cNvSpPr/>
                <p:nvPr/>
              </p:nvSpPr>
              <p:spPr>
                <a:xfrm flipH="1">
                  <a:off x="807803" y="34781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79" name="Google Shape;1079;p36"/>
                <p:cNvSpPr/>
                <p:nvPr/>
              </p:nvSpPr>
              <p:spPr>
                <a:xfrm>
                  <a:off x="502953" y="41541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80" name="Google Shape;1080;p36"/>
                <p:cNvSpPr/>
                <p:nvPr/>
              </p:nvSpPr>
              <p:spPr>
                <a:xfrm flipH="1">
                  <a:off x="1052128" y="47980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81" name="Google Shape;1081;p36"/>
                <p:cNvSpPr/>
                <p:nvPr/>
              </p:nvSpPr>
              <p:spPr>
                <a:xfrm flipH="1">
                  <a:off x="1272928" y="32874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82" name="Google Shape;1082;p36"/>
                <p:cNvSpPr/>
                <p:nvPr/>
              </p:nvSpPr>
              <p:spPr>
                <a:xfrm>
                  <a:off x="1388378" y="378433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83" name="Google Shape;1083;p36"/>
                <p:cNvSpPr/>
                <p:nvPr/>
              </p:nvSpPr>
              <p:spPr>
                <a:xfrm>
                  <a:off x="1835878" y="41541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84" name="Google Shape;1084;p36"/>
                <p:cNvSpPr/>
                <p:nvPr/>
              </p:nvSpPr>
              <p:spPr>
                <a:xfrm>
                  <a:off x="2762528" y="378433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85" name="Google Shape;1085;p36"/>
                <p:cNvSpPr/>
                <p:nvPr/>
              </p:nvSpPr>
              <p:spPr>
                <a:xfrm>
                  <a:off x="1941978" y="338413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86" name="Google Shape;1086;p36"/>
                <p:cNvSpPr/>
                <p:nvPr/>
              </p:nvSpPr>
              <p:spPr>
                <a:xfrm flipH="1">
                  <a:off x="2533578" y="34641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87" name="Google Shape;1087;p36"/>
                <p:cNvSpPr/>
                <p:nvPr/>
              </p:nvSpPr>
              <p:spPr>
                <a:xfrm>
                  <a:off x="2477128" y="43399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88" name="Google Shape;1088;p36"/>
                <p:cNvSpPr/>
                <p:nvPr/>
              </p:nvSpPr>
              <p:spPr>
                <a:xfrm flipH="1">
                  <a:off x="3186628" y="429623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89" name="Google Shape;1089;p36"/>
                <p:cNvSpPr/>
                <p:nvPr/>
              </p:nvSpPr>
              <p:spPr>
                <a:xfrm>
                  <a:off x="2877978" y="4837956"/>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90" name="Google Shape;1090;p36"/>
                <p:cNvSpPr/>
                <p:nvPr/>
              </p:nvSpPr>
              <p:spPr>
                <a:xfrm flipH="1">
                  <a:off x="3587478" y="4794206"/>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91" name="Google Shape;1091;p36"/>
                <p:cNvSpPr/>
                <p:nvPr/>
              </p:nvSpPr>
              <p:spPr>
                <a:xfrm>
                  <a:off x="2168478" y="4819706"/>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grpSp>
          <p:nvGrpSpPr>
            <p:cNvPr id="1092" name="Google Shape;1092;p36"/>
            <p:cNvGrpSpPr/>
            <p:nvPr/>
          </p:nvGrpSpPr>
          <p:grpSpPr>
            <a:xfrm flipH="1">
              <a:off x="6969875" y="3740673"/>
              <a:ext cx="2174170" cy="1402833"/>
              <a:chOff x="41" y="2411634"/>
              <a:chExt cx="4234022" cy="2731906"/>
            </a:xfrm>
          </p:grpSpPr>
          <p:sp>
            <p:nvSpPr>
              <p:cNvPr id="1093" name="Google Shape;1093;p36"/>
              <p:cNvSpPr/>
              <p:nvPr/>
            </p:nvSpPr>
            <p:spPr>
              <a:xfrm flipH="1">
                <a:off x="41" y="2411634"/>
                <a:ext cx="4234022" cy="2731906"/>
              </a:xfrm>
              <a:custGeom>
                <a:avLst/>
                <a:gdLst/>
                <a:ahLst/>
                <a:cxnLst/>
                <a:rect l="l" t="t" r="r" b="b"/>
                <a:pathLst>
                  <a:path w="33454" h="21585" extrusionOk="0">
                    <a:moveTo>
                      <a:pt x="31249" y="0"/>
                    </a:moveTo>
                    <a:cubicBezTo>
                      <a:pt x="29319" y="0"/>
                      <a:pt x="27370" y="606"/>
                      <a:pt x="25828" y="1750"/>
                    </a:cubicBezTo>
                    <a:cubicBezTo>
                      <a:pt x="24232" y="2964"/>
                      <a:pt x="22990" y="4747"/>
                      <a:pt x="21124" y="5447"/>
                    </a:cubicBezTo>
                    <a:cubicBezTo>
                      <a:pt x="20245" y="5790"/>
                      <a:pt x="19314" y="5882"/>
                      <a:pt x="18355" y="5882"/>
                    </a:cubicBezTo>
                    <a:cubicBezTo>
                      <a:pt x="17908" y="5882"/>
                      <a:pt x="17455" y="5862"/>
                      <a:pt x="16998" y="5839"/>
                    </a:cubicBezTo>
                    <a:cubicBezTo>
                      <a:pt x="16503" y="5823"/>
                      <a:pt x="16008" y="5800"/>
                      <a:pt x="15516" y="5800"/>
                    </a:cubicBezTo>
                    <a:cubicBezTo>
                      <a:pt x="14810" y="5800"/>
                      <a:pt x="14110" y="5848"/>
                      <a:pt x="13423" y="6035"/>
                    </a:cubicBezTo>
                    <a:cubicBezTo>
                      <a:pt x="11482" y="6539"/>
                      <a:pt x="9886" y="8135"/>
                      <a:pt x="9335" y="10076"/>
                    </a:cubicBezTo>
                    <a:cubicBezTo>
                      <a:pt x="9185" y="10702"/>
                      <a:pt x="9101" y="11364"/>
                      <a:pt x="8756" y="11906"/>
                    </a:cubicBezTo>
                    <a:cubicBezTo>
                      <a:pt x="8252" y="12839"/>
                      <a:pt x="7197" y="13268"/>
                      <a:pt x="6227" y="13698"/>
                    </a:cubicBezTo>
                    <a:cubicBezTo>
                      <a:pt x="4164" y="14631"/>
                      <a:pt x="2101" y="15873"/>
                      <a:pt x="934" y="17814"/>
                    </a:cubicBezTo>
                    <a:cubicBezTo>
                      <a:pt x="356" y="18785"/>
                      <a:pt x="1" y="20540"/>
                      <a:pt x="430" y="21585"/>
                    </a:cubicBezTo>
                    <a:lnTo>
                      <a:pt x="33454" y="21585"/>
                    </a:lnTo>
                    <a:lnTo>
                      <a:pt x="33454" y="276"/>
                    </a:lnTo>
                    <a:cubicBezTo>
                      <a:pt x="32738" y="91"/>
                      <a:pt x="31995" y="0"/>
                      <a:pt x="31249"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094" name="Google Shape;1094;p36"/>
              <p:cNvGrpSpPr/>
              <p:nvPr/>
            </p:nvGrpSpPr>
            <p:grpSpPr>
              <a:xfrm>
                <a:off x="231728" y="2704031"/>
                <a:ext cx="3471198" cy="2190466"/>
                <a:chOff x="231728" y="2704031"/>
                <a:chExt cx="3471198" cy="2190466"/>
              </a:xfrm>
            </p:grpSpPr>
            <p:sp>
              <p:nvSpPr>
                <p:cNvPr id="1095" name="Google Shape;1095;p36"/>
                <p:cNvSpPr/>
                <p:nvPr/>
              </p:nvSpPr>
              <p:spPr>
                <a:xfrm flipH="1">
                  <a:off x="291878" y="270403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96" name="Google Shape;1096;p36"/>
                <p:cNvSpPr/>
                <p:nvPr/>
              </p:nvSpPr>
              <p:spPr>
                <a:xfrm flipH="1">
                  <a:off x="231728" y="3828056"/>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97" name="Google Shape;1097;p36"/>
                <p:cNvSpPr/>
                <p:nvPr/>
              </p:nvSpPr>
              <p:spPr>
                <a:xfrm>
                  <a:off x="618203" y="29572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98" name="Google Shape;1098;p36"/>
                <p:cNvSpPr/>
                <p:nvPr/>
              </p:nvSpPr>
              <p:spPr>
                <a:xfrm flipH="1">
                  <a:off x="807803" y="34781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99" name="Google Shape;1099;p36"/>
                <p:cNvSpPr/>
                <p:nvPr/>
              </p:nvSpPr>
              <p:spPr>
                <a:xfrm>
                  <a:off x="502953" y="41541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00" name="Google Shape;1100;p36"/>
                <p:cNvSpPr/>
                <p:nvPr/>
              </p:nvSpPr>
              <p:spPr>
                <a:xfrm flipH="1">
                  <a:off x="1052128" y="47980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01" name="Google Shape;1101;p36"/>
                <p:cNvSpPr/>
                <p:nvPr/>
              </p:nvSpPr>
              <p:spPr>
                <a:xfrm flipH="1">
                  <a:off x="1272928" y="32874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02" name="Google Shape;1102;p36"/>
                <p:cNvSpPr/>
                <p:nvPr/>
              </p:nvSpPr>
              <p:spPr>
                <a:xfrm>
                  <a:off x="1388378" y="378433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03" name="Google Shape;1103;p36"/>
                <p:cNvSpPr/>
                <p:nvPr/>
              </p:nvSpPr>
              <p:spPr>
                <a:xfrm>
                  <a:off x="1835878" y="41541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04" name="Google Shape;1104;p36"/>
                <p:cNvSpPr/>
                <p:nvPr/>
              </p:nvSpPr>
              <p:spPr>
                <a:xfrm>
                  <a:off x="2762528" y="378433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05" name="Google Shape;1105;p36"/>
                <p:cNvSpPr/>
                <p:nvPr/>
              </p:nvSpPr>
              <p:spPr>
                <a:xfrm>
                  <a:off x="1941978" y="338413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06" name="Google Shape;1106;p36"/>
                <p:cNvSpPr/>
                <p:nvPr/>
              </p:nvSpPr>
              <p:spPr>
                <a:xfrm flipH="1">
                  <a:off x="2533578" y="34641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07" name="Google Shape;1107;p36"/>
                <p:cNvSpPr/>
                <p:nvPr/>
              </p:nvSpPr>
              <p:spPr>
                <a:xfrm>
                  <a:off x="2477128" y="43399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08" name="Google Shape;1108;p36"/>
                <p:cNvSpPr/>
                <p:nvPr/>
              </p:nvSpPr>
              <p:spPr>
                <a:xfrm flipH="1">
                  <a:off x="3186628" y="429623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09" name="Google Shape;1109;p36"/>
                <p:cNvSpPr/>
                <p:nvPr/>
              </p:nvSpPr>
              <p:spPr>
                <a:xfrm>
                  <a:off x="2877978" y="4837956"/>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10" name="Google Shape;1110;p36"/>
                <p:cNvSpPr/>
                <p:nvPr/>
              </p:nvSpPr>
              <p:spPr>
                <a:xfrm flipH="1">
                  <a:off x="3587478" y="4794206"/>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11" name="Google Shape;1111;p36"/>
                <p:cNvSpPr/>
                <p:nvPr/>
              </p:nvSpPr>
              <p:spPr>
                <a:xfrm>
                  <a:off x="2168478" y="4819706"/>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grpSp>
    </p:spTree>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Layout>
</file>

<file path=ppt/slideLayouts/slideLayout14.xml><?xml version="1.0" encoding="utf-8"?>
<p:sldLayout xmlns:a="http://schemas.openxmlformats.org/drawingml/2006/main" xmlns:r="http://schemas.openxmlformats.org/officeDocument/2006/relationships" xmlns:p="http://schemas.openxmlformats.org/presentationml/2006/main" matchingName="Background 1">
  <p:cSld name="CUSTOM_9_1">
    <p:spTree>
      <p:nvGrpSpPr>
        <p:cNvPr id="1" name="Shape 1112"/>
        <p:cNvGrpSpPr/>
        <p:nvPr/>
      </p:nvGrpSpPr>
      <p:grpSpPr>
        <a:xfrm>
          <a:off x="0" y="0"/>
          <a:ext cx="0" cy="0"/>
          <a:chOff x="0" y="0"/>
          <a:chExt cx="0" cy="0"/>
        </a:xfrm>
      </p:grpSpPr>
      <p:grpSp>
        <p:nvGrpSpPr>
          <p:cNvPr id="1113" name="Google Shape;1113;p37"/>
          <p:cNvGrpSpPr/>
          <p:nvPr/>
        </p:nvGrpSpPr>
        <p:grpSpPr>
          <a:xfrm>
            <a:off x="-92" y="2942713"/>
            <a:ext cx="9144092" cy="892387"/>
            <a:chOff x="-92" y="2942713"/>
            <a:chExt cx="9144092" cy="892387"/>
          </a:xfrm>
        </p:grpSpPr>
        <p:sp>
          <p:nvSpPr>
            <p:cNvPr id="1114" name="Google Shape;1114;p37"/>
            <p:cNvSpPr/>
            <p:nvPr/>
          </p:nvSpPr>
          <p:spPr>
            <a:xfrm>
              <a:off x="0" y="3456800"/>
              <a:ext cx="9144000" cy="378300"/>
            </a:xfrm>
            <a:prstGeom prst="rect">
              <a:avLst/>
            </a:pr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115" name="Google Shape;1115;p37"/>
            <p:cNvGrpSpPr/>
            <p:nvPr/>
          </p:nvGrpSpPr>
          <p:grpSpPr>
            <a:xfrm>
              <a:off x="-92" y="2942713"/>
              <a:ext cx="9143579" cy="571636"/>
              <a:chOff x="-1039007" y="2887141"/>
              <a:chExt cx="11347207" cy="718767"/>
            </a:xfrm>
          </p:grpSpPr>
          <p:sp>
            <p:nvSpPr>
              <p:cNvPr id="1116" name="Google Shape;1116;p37"/>
              <p:cNvSpPr/>
              <p:nvPr/>
            </p:nvSpPr>
            <p:spPr>
              <a:xfrm>
                <a:off x="4622368" y="2887141"/>
                <a:ext cx="5685832" cy="718767"/>
              </a:xfrm>
              <a:custGeom>
                <a:avLst/>
                <a:gdLst/>
                <a:ahLst/>
                <a:cxnLst/>
                <a:rect l="l" t="t" r="r" b="b"/>
                <a:pathLst>
                  <a:path w="285792" h="34085" extrusionOk="0">
                    <a:moveTo>
                      <a:pt x="46293" y="1"/>
                    </a:moveTo>
                    <a:cubicBezTo>
                      <a:pt x="45818" y="1"/>
                      <a:pt x="45342" y="32"/>
                      <a:pt x="44868" y="97"/>
                    </a:cubicBezTo>
                    <a:cubicBezTo>
                      <a:pt x="38932" y="864"/>
                      <a:pt x="34122" y="6708"/>
                      <a:pt x="34460" y="12675"/>
                    </a:cubicBezTo>
                    <a:cubicBezTo>
                      <a:pt x="32551" y="9929"/>
                      <a:pt x="29197" y="8335"/>
                      <a:pt x="25866" y="8335"/>
                    </a:cubicBezTo>
                    <a:cubicBezTo>
                      <a:pt x="24803" y="8335"/>
                      <a:pt x="23742" y="8498"/>
                      <a:pt x="22731" y="8837"/>
                    </a:cubicBezTo>
                    <a:cubicBezTo>
                      <a:pt x="18556" y="10290"/>
                      <a:pt x="15567" y="14640"/>
                      <a:pt x="15782" y="19030"/>
                    </a:cubicBezTo>
                    <a:cubicBezTo>
                      <a:pt x="14142" y="16767"/>
                      <a:pt x="11309" y="15481"/>
                      <a:pt x="8501" y="15481"/>
                    </a:cubicBezTo>
                    <a:cubicBezTo>
                      <a:pt x="7296" y="15481"/>
                      <a:pt x="6095" y="15718"/>
                      <a:pt x="4995" y="16216"/>
                    </a:cubicBezTo>
                    <a:cubicBezTo>
                      <a:pt x="1372" y="17925"/>
                      <a:pt x="1" y="21722"/>
                      <a:pt x="1" y="26235"/>
                    </a:cubicBezTo>
                    <a:lnTo>
                      <a:pt x="1" y="34084"/>
                    </a:lnTo>
                    <a:lnTo>
                      <a:pt x="285577" y="34084"/>
                    </a:lnTo>
                    <a:cubicBezTo>
                      <a:pt x="285577" y="34084"/>
                      <a:pt x="285628" y="27514"/>
                      <a:pt x="285628" y="23554"/>
                    </a:cubicBezTo>
                    <a:cubicBezTo>
                      <a:pt x="285792" y="19757"/>
                      <a:pt x="283233" y="16052"/>
                      <a:pt x="279651" y="14814"/>
                    </a:cubicBezTo>
                    <a:cubicBezTo>
                      <a:pt x="278792" y="14526"/>
                      <a:pt x="277891" y="14389"/>
                      <a:pt x="276988" y="14389"/>
                    </a:cubicBezTo>
                    <a:cubicBezTo>
                      <a:pt x="274127" y="14389"/>
                      <a:pt x="271250" y="15765"/>
                      <a:pt x="269632" y="18099"/>
                    </a:cubicBezTo>
                    <a:cubicBezTo>
                      <a:pt x="269888" y="12982"/>
                      <a:pt x="265794" y="7987"/>
                      <a:pt x="260718" y="7302"/>
                    </a:cubicBezTo>
                    <a:cubicBezTo>
                      <a:pt x="260319" y="7249"/>
                      <a:pt x="259919" y="7223"/>
                      <a:pt x="259520" y="7223"/>
                    </a:cubicBezTo>
                    <a:cubicBezTo>
                      <a:pt x="254838" y="7223"/>
                      <a:pt x="250277" y="10768"/>
                      <a:pt x="249297" y="15407"/>
                    </a:cubicBezTo>
                    <a:cubicBezTo>
                      <a:pt x="248235" y="14800"/>
                      <a:pt x="247053" y="14523"/>
                      <a:pt x="245860" y="14523"/>
                    </a:cubicBezTo>
                    <a:cubicBezTo>
                      <a:pt x="242106" y="14523"/>
                      <a:pt x="238242" y="17264"/>
                      <a:pt x="237691" y="21077"/>
                    </a:cubicBezTo>
                    <a:cubicBezTo>
                      <a:pt x="236544" y="20570"/>
                      <a:pt x="235290" y="20325"/>
                      <a:pt x="234032" y="20325"/>
                    </a:cubicBezTo>
                    <a:cubicBezTo>
                      <a:pt x="232112" y="20325"/>
                      <a:pt x="230183" y="20896"/>
                      <a:pt x="228613" y="21977"/>
                    </a:cubicBezTo>
                    <a:cubicBezTo>
                      <a:pt x="227846" y="20187"/>
                      <a:pt x="226607" y="18559"/>
                      <a:pt x="225031" y="17372"/>
                    </a:cubicBezTo>
                    <a:cubicBezTo>
                      <a:pt x="223161" y="15994"/>
                      <a:pt x="220831" y="15281"/>
                      <a:pt x="218504" y="15281"/>
                    </a:cubicBezTo>
                    <a:cubicBezTo>
                      <a:pt x="217012" y="15281"/>
                      <a:pt x="215520" y="15575"/>
                      <a:pt x="214152" y="16175"/>
                    </a:cubicBezTo>
                    <a:cubicBezTo>
                      <a:pt x="213507" y="11706"/>
                      <a:pt x="208972" y="8494"/>
                      <a:pt x="204586" y="8494"/>
                    </a:cubicBezTo>
                    <a:cubicBezTo>
                      <a:pt x="203197" y="8494"/>
                      <a:pt x="201823" y="8816"/>
                      <a:pt x="200592" y="9523"/>
                    </a:cubicBezTo>
                    <a:cubicBezTo>
                      <a:pt x="199453" y="4147"/>
                      <a:pt x="194130" y="1"/>
                      <a:pt x="188672" y="1"/>
                    </a:cubicBezTo>
                    <a:cubicBezTo>
                      <a:pt x="188197" y="1"/>
                      <a:pt x="187721" y="32"/>
                      <a:pt x="187246" y="97"/>
                    </a:cubicBezTo>
                    <a:cubicBezTo>
                      <a:pt x="181321" y="864"/>
                      <a:pt x="176501" y="6708"/>
                      <a:pt x="176838" y="12675"/>
                    </a:cubicBezTo>
                    <a:cubicBezTo>
                      <a:pt x="174899" y="9929"/>
                      <a:pt x="171566" y="8335"/>
                      <a:pt x="168248" y="8335"/>
                    </a:cubicBezTo>
                    <a:cubicBezTo>
                      <a:pt x="167189" y="8335"/>
                      <a:pt x="166131" y="8498"/>
                      <a:pt x="165120" y="8837"/>
                    </a:cubicBezTo>
                    <a:cubicBezTo>
                      <a:pt x="160934" y="10290"/>
                      <a:pt x="157956" y="14640"/>
                      <a:pt x="158120" y="19030"/>
                    </a:cubicBezTo>
                    <a:cubicBezTo>
                      <a:pt x="156480" y="16767"/>
                      <a:pt x="153647" y="15481"/>
                      <a:pt x="150853" y="15481"/>
                    </a:cubicBezTo>
                    <a:cubicBezTo>
                      <a:pt x="149654" y="15481"/>
                      <a:pt x="148462" y="15718"/>
                      <a:pt x="147374" y="16216"/>
                    </a:cubicBezTo>
                    <a:cubicBezTo>
                      <a:pt x="145327" y="17157"/>
                      <a:pt x="143792" y="18989"/>
                      <a:pt x="142983" y="21077"/>
                    </a:cubicBezTo>
                    <a:cubicBezTo>
                      <a:pt x="142216" y="18222"/>
                      <a:pt x="140087" y="15745"/>
                      <a:pt x="137273" y="14814"/>
                    </a:cubicBezTo>
                    <a:cubicBezTo>
                      <a:pt x="136423" y="14526"/>
                      <a:pt x="135529" y="14389"/>
                      <a:pt x="134632" y="14389"/>
                    </a:cubicBezTo>
                    <a:cubicBezTo>
                      <a:pt x="131787" y="14389"/>
                      <a:pt x="128903" y="15765"/>
                      <a:pt x="127253" y="18099"/>
                    </a:cubicBezTo>
                    <a:cubicBezTo>
                      <a:pt x="127550" y="12982"/>
                      <a:pt x="123416" y="7987"/>
                      <a:pt x="118339" y="7302"/>
                    </a:cubicBezTo>
                    <a:cubicBezTo>
                      <a:pt x="117941" y="7249"/>
                      <a:pt x="117540" y="7223"/>
                      <a:pt x="117141" y="7223"/>
                    </a:cubicBezTo>
                    <a:cubicBezTo>
                      <a:pt x="112458" y="7223"/>
                      <a:pt x="107892" y="10768"/>
                      <a:pt x="106949" y="15407"/>
                    </a:cubicBezTo>
                    <a:cubicBezTo>
                      <a:pt x="105880" y="14800"/>
                      <a:pt x="104692" y="14523"/>
                      <a:pt x="103495" y="14523"/>
                    </a:cubicBezTo>
                    <a:cubicBezTo>
                      <a:pt x="99727" y="14523"/>
                      <a:pt x="95864" y="17264"/>
                      <a:pt x="95312" y="21077"/>
                    </a:cubicBezTo>
                    <a:cubicBezTo>
                      <a:pt x="94162" y="20570"/>
                      <a:pt x="92905" y="20325"/>
                      <a:pt x="91645" y="20325"/>
                    </a:cubicBezTo>
                    <a:cubicBezTo>
                      <a:pt x="89723" y="20325"/>
                      <a:pt x="87795" y="20896"/>
                      <a:pt x="86224" y="21977"/>
                    </a:cubicBezTo>
                    <a:cubicBezTo>
                      <a:pt x="85457" y="20187"/>
                      <a:pt x="84218" y="18559"/>
                      <a:pt x="82642" y="17372"/>
                    </a:cubicBezTo>
                    <a:cubicBezTo>
                      <a:pt x="80772" y="15994"/>
                      <a:pt x="78442" y="15281"/>
                      <a:pt x="76118" y="15281"/>
                    </a:cubicBezTo>
                    <a:cubicBezTo>
                      <a:pt x="74627" y="15281"/>
                      <a:pt x="73138" y="15575"/>
                      <a:pt x="71774" y="16175"/>
                    </a:cubicBezTo>
                    <a:cubicBezTo>
                      <a:pt x="71160" y="11706"/>
                      <a:pt x="66632" y="8494"/>
                      <a:pt x="62230" y="8494"/>
                    </a:cubicBezTo>
                    <a:cubicBezTo>
                      <a:pt x="60836" y="8494"/>
                      <a:pt x="59454" y="8816"/>
                      <a:pt x="58213" y="9523"/>
                    </a:cubicBezTo>
                    <a:cubicBezTo>
                      <a:pt x="57074" y="4147"/>
                      <a:pt x="51752" y="1"/>
                      <a:pt x="46293"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17" name="Google Shape;1117;p37"/>
              <p:cNvSpPr/>
              <p:nvPr/>
            </p:nvSpPr>
            <p:spPr>
              <a:xfrm flipH="1">
                <a:off x="-1039007" y="2887141"/>
                <a:ext cx="5685832" cy="718767"/>
              </a:xfrm>
              <a:custGeom>
                <a:avLst/>
                <a:gdLst/>
                <a:ahLst/>
                <a:cxnLst/>
                <a:rect l="l" t="t" r="r" b="b"/>
                <a:pathLst>
                  <a:path w="285792" h="34085" extrusionOk="0">
                    <a:moveTo>
                      <a:pt x="46293" y="1"/>
                    </a:moveTo>
                    <a:cubicBezTo>
                      <a:pt x="45818" y="1"/>
                      <a:pt x="45342" y="32"/>
                      <a:pt x="44868" y="97"/>
                    </a:cubicBezTo>
                    <a:cubicBezTo>
                      <a:pt x="38932" y="864"/>
                      <a:pt x="34122" y="6708"/>
                      <a:pt x="34460" y="12675"/>
                    </a:cubicBezTo>
                    <a:cubicBezTo>
                      <a:pt x="32551" y="9929"/>
                      <a:pt x="29197" y="8335"/>
                      <a:pt x="25866" y="8335"/>
                    </a:cubicBezTo>
                    <a:cubicBezTo>
                      <a:pt x="24803" y="8335"/>
                      <a:pt x="23742" y="8498"/>
                      <a:pt x="22731" y="8837"/>
                    </a:cubicBezTo>
                    <a:cubicBezTo>
                      <a:pt x="18556" y="10290"/>
                      <a:pt x="15567" y="14640"/>
                      <a:pt x="15782" y="19030"/>
                    </a:cubicBezTo>
                    <a:cubicBezTo>
                      <a:pt x="14142" y="16767"/>
                      <a:pt x="11309" y="15481"/>
                      <a:pt x="8501" y="15481"/>
                    </a:cubicBezTo>
                    <a:cubicBezTo>
                      <a:pt x="7296" y="15481"/>
                      <a:pt x="6095" y="15718"/>
                      <a:pt x="4995" y="16216"/>
                    </a:cubicBezTo>
                    <a:cubicBezTo>
                      <a:pt x="1372" y="17925"/>
                      <a:pt x="1" y="21722"/>
                      <a:pt x="1" y="26235"/>
                    </a:cubicBezTo>
                    <a:lnTo>
                      <a:pt x="1" y="34084"/>
                    </a:lnTo>
                    <a:lnTo>
                      <a:pt x="285577" y="34084"/>
                    </a:lnTo>
                    <a:cubicBezTo>
                      <a:pt x="285577" y="34084"/>
                      <a:pt x="285628" y="27514"/>
                      <a:pt x="285628" y="23554"/>
                    </a:cubicBezTo>
                    <a:cubicBezTo>
                      <a:pt x="285792" y="19757"/>
                      <a:pt x="283233" y="16052"/>
                      <a:pt x="279651" y="14814"/>
                    </a:cubicBezTo>
                    <a:cubicBezTo>
                      <a:pt x="278792" y="14526"/>
                      <a:pt x="277891" y="14389"/>
                      <a:pt x="276988" y="14389"/>
                    </a:cubicBezTo>
                    <a:cubicBezTo>
                      <a:pt x="274127" y="14389"/>
                      <a:pt x="271250" y="15765"/>
                      <a:pt x="269632" y="18099"/>
                    </a:cubicBezTo>
                    <a:cubicBezTo>
                      <a:pt x="269888" y="12982"/>
                      <a:pt x="265794" y="7987"/>
                      <a:pt x="260718" y="7302"/>
                    </a:cubicBezTo>
                    <a:cubicBezTo>
                      <a:pt x="260319" y="7249"/>
                      <a:pt x="259919" y="7223"/>
                      <a:pt x="259520" y="7223"/>
                    </a:cubicBezTo>
                    <a:cubicBezTo>
                      <a:pt x="254838" y="7223"/>
                      <a:pt x="250277" y="10768"/>
                      <a:pt x="249297" y="15407"/>
                    </a:cubicBezTo>
                    <a:cubicBezTo>
                      <a:pt x="248235" y="14800"/>
                      <a:pt x="247053" y="14523"/>
                      <a:pt x="245860" y="14523"/>
                    </a:cubicBezTo>
                    <a:cubicBezTo>
                      <a:pt x="242106" y="14523"/>
                      <a:pt x="238242" y="17264"/>
                      <a:pt x="237691" y="21077"/>
                    </a:cubicBezTo>
                    <a:cubicBezTo>
                      <a:pt x="236544" y="20570"/>
                      <a:pt x="235290" y="20325"/>
                      <a:pt x="234032" y="20325"/>
                    </a:cubicBezTo>
                    <a:cubicBezTo>
                      <a:pt x="232112" y="20325"/>
                      <a:pt x="230183" y="20896"/>
                      <a:pt x="228613" y="21977"/>
                    </a:cubicBezTo>
                    <a:cubicBezTo>
                      <a:pt x="227846" y="20187"/>
                      <a:pt x="226607" y="18559"/>
                      <a:pt x="225031" y="17372"/>
                    </a:cubicBezTo>
                    <a:cubicBezTo>
                      <a:pt x="223161" y="15994"/>
                      <a:pt x="220831" y="15281"/>
                      <a:pt x="218504" y="15281"/>
                    </a:cubicBezTo>
                    <a:cubicBezTo>
                      <a:pt x="217012" y="15281"/>
                      <a:pt x="215520" y="15575"/>
                      <a:pt x="214152" y="16175"/>
                    </a:cubicBezTo>
                    <a:cubicBezTo>
                      <a:pt x="213507" y="11706"/>
                      <a:pt x="208972" y="8494"/>
                      <a:pt x="204586" y="8494"/>
                    </a:cubicBezTo>
                    <a:cubicBezTo>
                      <a:pt x="203197" y="8494"/>
                      <a:pt x="201823" y="8816"/>
                      <a:pt x="200592" y="9523"/>
                    </a:cubicBezTo>
                    <a:cubicBezTo>
                      <a:pt x="199453" y="4147"/>
                      <a:pt x="194130" y="1"/>
                      <a:pt x="188672" y="1"/>
                    </a:cubicBezTo>
                    <a:cubicBezTo>
                      <a:pt x="188197" y="1"/>
                      <a:pt x="187721" y="32"/>
                      <a:pt x="187246" y="97"/>
                    </a:cubicBezTo>
                    <a:cubicBezTo>
                      <a:pt x="181321" y="864"/>
                      <a:pt x="176501" y="6708"/>
                      <a:pt x="176838" y="12675"/>
                    </a:cubicBezTo>
                    <a:cubicBezTo>
                      <a:pt x="174899" y="9929"/>
                      <a:pt x="171566" y="8335"/>
                      <a:pt x="168248" y="8335"/>
                    </a:cubicBezTo>
                    <a:cubicBezTo>
                      <a:pt x="167189" y="8335"/>
                      <a:pt x="166131" y="8498"/>
                      <a:pt x="165120" y="8837"/>
                    </a:cubicBezTo>
                    <a:cubicBezTo>
                      <a:pt x="160934" y="10290"/>
                      <a:pt x="157956" y="14640"/>
                      <a:pt x="158120" y="19030"/>
                    </a:cubicBezTo>
                    <a:cubicBezTo>
                      <a:pt x="156480" y="16767"/>
                      <a:pt x="153647" y="15481"/>
                      <a:pt x="150853" y="15481"/>
                    </a:cubicBezTo>
                    <a:cubicBezTo>
                      <a:pt x="149654" y="15481"/>
                      <a:pt x="148462" y="15718"/>
                      <a:pt x="147374" y="16216"/>
                    </a:cubicBezTo>
                    <a:cubicBezTo>
                      <a:pt x="145327" y="17157"/>
                      <a:pt x="143792" y="18989"/>
                      <a:pt x="142983" y="21077"/>
                    </a:cubicBezTo>
                    <a:cubicBezTo>
                      <a:pt x="142216" y="18222"/>
                      <a:pt x="140087" y="15745"/>
                      <a:pt x="137273" y="14814"/>
                    </a:cubicBezTo>
                    <a:cubicBezTo>
                      <a:pt x="136423" y="14526"/>
                      <a:pt x="135529" y="14389"/>
                      <a:pt x="134632" y="14389"/>
                    </a:cubicBezTo>
                    <a:cubicBezTo>
                      <a:pt x="131787" y="14389"/>
                      <a:pt x="128903" y="15765"/>
                      <a:pt x="127253" y="18099"/>
                    </a:cubicBezTo>
                    <a:cubicBezTo>
                      <a:pt x="127550" y="12982"/>
                      <a:pt x="123416" y="7987"/>
                      <a:pt x="118339" y="7302"/>
                    </a:cubicBezTo>
                    <a:cubicBezTo>
                      <a:pt x="117941" y="7249"/>
                      <a:pt x="117540" y="7223"/>
                      <a:pt x="117141" y="7223"/>
                    </a:cubicBezTo>
                    <a:cubicBezTo>
                      <a:pt x="112458" y="7223"/>
                      <a:pt x="107892" y="10768"/>
                      <a:pt x="106949" y="15407"/>
                    </a:cubicBezTo>
                    <a:cubicBezTo>
                      <a:pt x="105880" y="14800"/>
                      <a:pt x="104692" y="14523"/>
                      <a:pt x="103495" y="14523"/>
                    </a:cubicBezTo>
                    <a:cubicBezTo>
                      <a:pt x="99727" y="14523"/>
                      <a:pt x="95864" y="17264"/>
                      <a:pt x="95312" y="21077"/>
                    </a:cubicBezTo>
                    <a:cubicBezTo>
                      <a:pt x="94162" y="20570"/>
                      <a:pt x="92905" y="20325"/>
                      <a:pt x="91645" y="20325"/>
                    </a:cubicBezTo>
                    <a:cubicBezTo>
                      <a:pt x="89723" y="20325"/>
                      <a:pt x="87795" y="20896"/>
                      <a:pt x="86224" y="21977"/>
                    </a:cubicBezTo>
                    <a:cubicBezTo>
                      <a:pt x="85457" y="20187"/>
                      <a:pt x="84218" y="18559"/>
                      <a:pt x="82642" y="17372"/>
                    </a:cubicBezTo>
                    <a:cubicBezTo>
                      <a:pt x="80772" y="15994"/>
                      <a:pt x="78442" y="15281"/>
                      <a:pt x="76118" y="15281"/>
                    </a:cubicBezTo>
                    <a:cubicBezTo>
                      <a:pt x="74627" y="15281"/>
                      <a:pt x="73138" y="15575"/>
                      <a:pt x="71774" y="16175"/>
                    </a:cubicBezTo>
                    <a:cubicBezTo>
                      <a:pt x="71160" y="11706"/>
                      <a:pt x="66632" y="8494"/>
                      <a:pt x="62230" y="8494"/>
                    </a:cubicBezTo>
                    <a:cubicBezTo>
                      <a:pt x="60836" y="8494"/>
                      <a:pt x="59454" y="8816"/>
                      <a:pt x="58213" y="9523"/>
                    </a:cubicBezTo>
                    <a:cubicBezTo>
                      <a:pt x="57074" y="4147"/>
                      <a:pt x="51752" y="1"/>
                      <a:pt x="46293"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grpSp>
        <p:nvGrpSpPr>
          <p:cNvPr id="1118" name="Google Shape;1118;p37"/>
          <p:cNvGrpSpPr/>
          <p:nvPr/>
        </p:nvGrpSpPr>
        <p:grpSpPr>
          <a:xfrm>
            <a:off x="6278945" y="474552"/>
            <a:ext cx="2586786" cy="3360286"/>
            <a:chOff x="239250" y="1848050"/>
            <a:chExt cx="831550" cy="1080200"/>
          </a:xfrm>
        </p:grpSpPr>
        <p:sp>
          <p:nvSpPr>
            <p:cNvPr id="1119" name="Google Shape;1119;p37"/>
            <p:cNvSpPr/>
            <p:nvPr/>
          </p:nvSpPr>
          <p:spPr>
            <a:xfrm>
              <a:off x="239250" y="1907500"/>
              <a:ext cx="831550" cy="1018475"/>
            </a:xfrm>
            <a:custGeom>
              <a:avLst/>
              <a:gdLst/>
              <a:ahLst/>
              <a:cxnLst/>
              <a:rect l="l" t="t" r="r" b="b"/>
              <a:pathLst>
                <a:path w="33262" h="40739" extrusionOk="0">
                  <a:moveTo>
                    <a:pt x="813" y="0"/>
                  </a:moveTo>
                  <a:cubicBezTo>
                    <a:pt x="389" y="0"/>
                    <a:pt x="1" y="389"/>
                    <a:pt x="1" y="812"/>
                  </a:cubicBezTo>
                  <a:lnTo>
                    <a:pt x="1" y="39927"/>
                  </a:lnTo>
                  <a:cubicBezTo>
                    <a:pt x="1" y="40407"/>
                    <a:pt x="389" y="40738"/>
                    <a:pt x="813" y="40738"/>
                  </a:cubicBezTo>
                  <a:lnTo>
                    <a:pt x="32449" y="40738"/>
                  </a:lnTo>
                  <a:cubicBezTo>
                    <a:pt x="32918" y="40738"/>
                    <a:pt x="33261" y="40407"/>
                    <a:pt x="33261" y="39927"/>
                  </a:cubicBezTo>
                  <a:lnTo>
                    <a:pt x="33261" y="812"/>
                  </a:lnTo>
                  <a:cubicBezTo>
                    <a:pt x="33261" y="389"/>
                    <a:pt x="32918" y="0"/>
                    <a:pt x="32449" y="0"/>
                  </a:cubicBez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20" name="Google Shape;1120;p37"/>
            <p:cNvSpPr/>
            <p:nvPr/>
          </p:nvSpPr>
          <p:spPr>
            <a:xfrm>
              <a:off x="239250" y="2002975"/>
              <a:ext cx="831550" cy="66625"/>
            </a:xfrm>
            <a:custGeom>
              <a:avLst/>
              <a:gdLst/>
              <a:ahLst/>
              <a:cxnLst/>
              <a:rect l="l" t="t" r="r" b="b"/>
              <a:pathLst>
                <a:path w="33262" h="2665" extrusionOk="0">
                  <a:moveTo>
                    <a:pt x="1" y="0"/>
                  </a:moveTo>
                  <a:lnTo>
                    <a:pt x="1" y="2664"/>
                  </a:lnTo>
                  <a:lnTo>
                    <a:pt x="33261" y="2664"/>
                  </a:lnTo>
                  <a:lnTo>
                    <a:pt x="33261" y="0"/>
                  </a:ln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21" name="Google Shape;1121;p37"/>
            <p:cNvSpPr/>
            <p:nvPr/>
          </p:nvSpPr>
          <p:spPr>
            <a:xfrm>
              <a:off x="239250" y="2124450"/>
              <a:ext cx="831550" cy="66625"/>
            </a:xfrm>
            <a:custGeom>
              <a:avLst/>
              <a:gdLst/>
              <a:ahLst/>
              <a:cxnLst/>
              <a:rect l="l" t="t" r="r" b="b"/>
              <a:pathLst>
                <a:path w="33262" h="2665" extrusionOk="0">
                  <a:moveTo>
                    <a:pt x="1" y="0"/>
                  </a:moveTo>
                  <a:lnTo>
                    <a:pt x="1" y="2664"/>
                  </a:lnTo>
                  <a:lnTo>
                    <a:pt x="33261" y="2664"/>
                  </a:lnTo>
                  <a:lnTo>
                    <a:pt x="33261" y="0"/>
                  </a:ln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22" name="Google Shape;1122;p37"/>
            <p:cNvSpPr/>
            <p:nvPr/>
          </p:nvSpPr>
          <p:spPr>
            <a:xfrm>
              <a:off x="239250" y="2245925"/>
              <a:ext cx="831550" cy="66625"/>
            </a:xfrm>
            <a:custGeom>
              <a:avLst/>
              <a:gdLst/>
              <a:ahLst/>
              <a:cxnLst/>
              <a:rect l="l" t="t" r="r" b="b"/>
              <a:pathLst>
                <a:path w="33262" h="2665" extrusionOk="0">
                  <a:moveTo>
                    <a:pt x="1" y="1"/>
                  </a:moveTo>
                  <a:lnTo>
                    <a:pt x="1" y="2665"/>
                  </a:lnTo>
                  <a:lnTo>
                    <a:pt x="33261" y="2665"/>
                  </a:lnTo>
                  <a:lnTo>
                    <a:pt x="33261" y="1"/>
                  </a:ln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23" name="Google Shape;1123;p37"/>
            <p:cNvSpPr/>
            <p:nvPr/>
          </p:nvSpPr>
          <p:spPr>
            <a:xfrm>
              <a:off x="239250" y="2367425"/>
              <a:ext cx="831550" cy="66625"/>
            </a:xfrm>
            <a:custGeom>
              <a:avLst/>
              <a:gdLst/>
              <a:ahLst/>
              <a:cxnLst/>
              <a:rect l="l" t="t" r="r" b="b"/>
              <a:pathLst>
                <a:path w="33262" h="2665" extrusionOk="0">
                  <a:moveTo>
                    <a:pt x="1" y="0"/>
                  </a:moveTo>
                  <a:lnTo>
                    <a:pt x="1" y="2664"/>
                  </a:lnTo>
                  <a:lnTo>
                    <a:pt x="33261" y="2664"/>
                  </a:lnTo>
                  <a:lnTo>
                    <a:pt x="33261" y="0"/>
                  </a:ln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24" name="Google Shape;1124;p37"/>
            <p:cNvSpPr/>
            <p:nvPr/>
          </p:nvSpPr>
          <p:spPr>
            <a:xfrm>
              <a:off x="239250" y="2488900"/>
              <a:ext cx="831550" cy="66625"/>
            </a:xfrm>
            <a:custGeom>
              <a:avLst/>
              <a:gdLst/>
              <a:ahLst/>
              <a:cxnLst/>
              <a:rect l="l" t="t" r="r" b="b"/>
              <a:pathLst>
                <a:path w="33262" h="2665" extrusionOk="0">
                  <a:moveTo>
                    <a:pt x="1" y="0"/>
                  </a:moveTo>
                  <a:lnTo>
                    <a:pt x="1" y="2664"/>
                  </a:lnTo>
                  <a:lnTo>
                    <a:pt x="33261" y="2664"/>
                  </a:lnTo>
                  <a:lnTo>
                    <a:pt x="33261" y="0"/>
                  </a:ln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25" name="Google Shape;1125;p37"/>
            <p:cNvSpPr/>
            <p:nvPr/>
          </p:nvSpPr>
          <p:spPr>
            <a:xfrm>
              <a:off x="239250" y="2611525"/>
              <a:ext cx="831550" cy="65475"/>
            </a:xfrm>
            <a:custGeom>
              <a:avLst/>
              <a:gdLst/>
              <a:ahLst/>
              <a:cxnLst/>
              <a:rect l="l" t="t" r="r" b="b"/>
              <a:pathLst>
                <a:path w="33262" h="2619" extrusionOk="0">
                  <a:moveTo>
                    <a:pt x="1" y="0"/>
                  </a:moveTo>
                  <a:lnTo>
                    <a:pt x="1" y="2619"/>
                  </a:lnTo>
                  <a:lnTo>
                    <a:pt x="33261" y="2619"/>
                  </a:lnTo>
                  <a:lnTo>
                    <a:pt x="33261" y="0"/>
                  </a:ln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26" name="Google Shape;1126;p37"/>
            <p:cNvSpPr/>
            <p:nvPr/>
          </p:nvSpPr>
          <p:spPr>
            <a:xfrm>
              <a:off x="239250" y="2733000"/>
              <a:ext cx="831550" cy="65475"/>
            </a:xfrm>
            <a:custGeom>
              <a:avLst/>
              <a:gdLst/>
              <a:ahLst/>
              <a:cxnLst/>
              <a:rect l="l" t="t" r="r" b="b"/>
              <a:pathLst>
                <a:path w="33262" h="2619" extrusionOk="0">
                  <a:moveTo>
                    <a:pt x="1" y="1"/>
                  </a:moveTo>
                  <a:lnTo>
                    <a:pt x="1" y="2619"/>
                  </a:lnTo>
                  <a:lnTo>
                    <a:pt x="33261" y="2619"/>
                  </a:lnTo>
                  <a:lnTo>
                    <a:pt x="33261" y="1"/>
                  </a:ln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27" name="Google Shape;1127;p37"/>
            <p:cNvSpPr/>
            <p:nvPr/>
          </p:nvSpPr>
          <p:spPr>
            <a:xfrm>
              <a:off x="615700" y="2827050"/>
              <a:ext cx="78650" cy="101200"/>
            </a:xfrm>
            <a:custGeom>
              <a:avLst/>
              <a:gdLst/>
              <a:ahLst/>
              <a:cxnLst/>
              <a:rect l="l" t="t" r="r" b="b"/>
              <a:pathLst>
                <a:path w="3146" h="4048" extrusionOk="0">
                  <a:moveTo>
                    <a:pt x="1281" y="0"/>
                  </a:moveTo>
                  <a:cubicBezTo>
                    <a:pt x="573" y="0"/>
                    <a:pt x="1" y="526"/>
                    <a:pt x="1" y="1235"/>
                  </a:cubicBezTo>
                  <a:lnTo>
                    <a:pt x="1" y="4048"/>
                  </a:lnTo>
                  <a:lnTo>
                    <a:pt x="3145" y="4048"/>
                  </a:lnTo>
                  <a:lnTo>
                    <a:pt x="3145" y="1235"/>
                  </a:lnTo>
                  <a:cubicBezTo>
                    <a:pt x="3145" y="526"/>
                    <a:pt x="2573" y="0"/>
                    <a:pt x="1910" y="0"/>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28" name="Google Shape;1128;p37"/>
            <p:cNvSpPr/>
            <p:nvPr/>
          </p:nvSpPr>
          <p:spPr>
            <a:xfrm>
              <a:off x="329875" y="1848050"/>
              <a:ext cx="325025" cy="59475"/>
            </a:xfrm>
            <a:custGeom>
              <a:avLst/>
              <a:gdLst/>
              <a:ahLst/>
              <a:cxnLst/>
              <a:rect l="l" t="t" r="r" b="b"/>
              <a:pathLst>
                <a:path w="13001" h="2379" extrusionOk="0">
                  <a:moveTo>
                    <a:pt x="423" y="0"/>
                  </a:moveTo>
                  <a:cubicBezTo>
                    <a:pt x="195" y="0"/>
                    <a:pt x="0" y="194"/>
                    <a:pt x="0" y="435"/>
                  </a:cubicBezTo>
                  <a:lnTo>
                    <a:pt x="0" y="2378"/>
                  </a:lnTo>
                  <a:lnTo>
                    <a:pt x="13000" y="2378"/>
                  </a:lnTo>
                  <a:lnTo>
                    <a:pt x="13000" y="435"/>
                  </a:lnTo>
                  <a:cubicBezTo>
                    <a:pt x="13000" y="194"/>
                    <a:pt x="12817" y="0"/>
                    <a:pt x="12577" y="0"/>
                  </a:cubicBezTo>
                  <a:close/>
                </a:path>
              </a:pathLst>
            </a:cu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129" name="Google Shape;1129;p37"/>
          <p:cNvGrpSpPr/>
          <p:nvPr/>
        </p:nvGrpSpPr>
        <p:grpSpPr>
          <a:xfrm>
            <a:off x="-75" y="3835024"/>
            <a:ext cx="9144111" cy="769519"/>
            <a:chOff x="-75" y="3996089"/>
            <a:chExt cx="9144111" cy="818986"/>
          </a:xfrm>
        </p:grpSpPr>
        <p:sp>
          <p:nvSpPr>
            <p:cNvPr id="1130" name="Google Shape;1130;p37"/>
            <p:cNvSpPr/>
            <p:nvPr/>
          </p:nvSpPr>
          <p:spPr>
            <a:xfrm>
              <a:off x="-75" y="3996089"/>
              <a:ext cx="9144111" cy="818865"/>
            </a:xfrm>
            <a:custGeom>
              <a:avLst/>
              <a:gdLst/>
              <a:ahLst/>
              <a:cxnLst/>
              <a:rect l="l" t="t" r="r" b="b"/>
              <a:pathLst>
                <a:path w="116675" h="3930" extrusionOk="0">
                  <a:moveTo>
                    <a:pt x="0" y="0"/>
                  </a:moveTo>
                  <a:lnTo>
                    <a:pt x="0" y="3930"/>
                  </a:lnTo>
                  <a:lnTo>
                    <a:pt x="116675" y="3930"/>
                  </a:lnTo>
                  <a:lnTo>
                    <a:pt x="116675" y="0"/>
                  </a:ln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131" name="Google Shape;1131;p37"/>
            <p:cNvGrpSpPr/>
            <p:nvPr/>
          </p:nvGrpSpPr>
          <p:grpSpPr>
            <a:xfrm>
              <a:off x="43175" y="3996198"/>
              <a:ext cx="9057943" cy="818877"/>
              <a:chOff x="31859" y="3637483"/>
              <a:chExt cx="9057943" cy="954958"/>
            </a:xfrm>
          </p:grpSpPr>
          <p:sp>
            <p:nvSpPr>
              <p:cNvPr id="1132" name="Google Shape;1132;p37"/>
              <p:cNvSpPr/>
              <p:nvPr/>
            </p:nvSpPr>
            <p:spPr>
              <a:xfrm>
                <a:off x="31859" y="3637483"/>
                <a:ext cx="583516" cy="954958"/>
              </a:xfrm>
              <a:custGeom>
                <a:avLst/>
                <a:gdLst/>
                <a:ahLst/>
                <a:cxnLst/>
                <a:rect l="l" t="t" r="r" b="b"/>
                <a:pathLst>
                  <a:path w="7506" h="12284" extrusionOk="0">
                    <a:moveTo>
                      <a:pt x="7393" y="0"/>
                    </a:moveTo>
                    <a:lnTo>
                      <a:pt x="1" y="12209"/>
                    </a:lnTo>
                    <a:lnTo>
                      <a:pt x="160" y="12284"/>
                    </a:lnTo>
                    <a:lnTo>
                      <a:pt x="7505" y="75"/>
                    </a:lnTo>
                    <a:lnTo>
                      <a:pt x="7393" y="0"/>
                    </a:lnTo>
                    <a:close/>
                  </a:path>
                </a:pathLst>
              </a:custGeom>
              <a:solidFill>
                <a:srgbClr val="E8D6B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33" name="Google Shape;1133;p37"/>
              <p:cNvSpPr/>
              <p:nvPr/>
            </p:nvSpPr>
            <p:spPr>
              <a:xfrm>
                <a:off x="1843027" y="3637483"/>
                <a:ext cx="353484" cy="954958"/>
              </a:xfrm>
              <a:custGeom>
                <a:avLst/>
                <a:gdLst/>
                <a:ahLst/>
                <a:cxnLst/>
                <a:rect l="l" t="t" r="r" b="b"/>
                <a:pathLst>
                  <a:path w="4547" h="12284" extrusionOk="0">
                    <a:moveTo>
                      <a:pt x="4397" y="0"/>
                    </a:moveTo>
                    <a:lnTo>
                      <a:pt x="0" y="12209"/>
                    </a:lnTo>
                    <a:lnTo>
                      <a:pt x="112" y="12284"/>
                    </a:lnTo>
                    <a:lnTo>
                      <a:pt x="4546" y="75"/>
                    </a:lnTo>
                    <a:lnTo>
                      <a:pt x="4397" y="0"/>
                    </a:lnTo>
                    <a:close/>
                  </a:path>
                </a:pathLst>
              </a:custGeom>
              <a:solidFill>
                <a:srgbClr val="E8D6B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34" name="Google Shape;1134;p37"/>
              <p:cNvSpPr/>
              <p:nvPr/>
            </p:nvSpPr>
            <p:spPr>
              <a:xfrm>
                <a:off x="3651240" y="3640359"/>
                <a:ext cx="127105" cy="949205"/>
              </a:xfrm>
              <a:custGeom>
                <a:avLst/>
                <a:gdLst/>
                <a:ahLst/>
                <a:cxnLst/>
                <a:rect l="l" t="t" r="r" b="b"/>
                <a:pathLst>
                  <a:path w="1635" h="12210" extrusionOk="0">
                    <a:moveTo>
                      <a:pt x="1475" y="1"/>
                    </a:moveTo>
                    <a:lnTo>
                      <a:pt x="1" y="12209"/>
                    </a:lnTo>
                    <a:lnTo>
                      <a:pt x="150" y="12209"/>
                    </a:lnTo>
                    <a:lnTo>
                      <a:pt x="1634" y="1"/>
                    </a:lnTo>
                    <a:close/>
                  </a:path>
                </a:pathLst>
              </a:custGeom>
              <a:solidFill>
                <a:srgbClr val="E8D6B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35" name="Google Shape;1135;p37"/>
              <p:cNvSpPr/>
              <p:nvPr/>
            </p:nvSpPr>
            <p:spPr>
              <a:xfrm>
                <a:off x="5347043" y="3640359"/>
                <a:ext cx="124151" cy="949205"/>
              </a:xfrm>
              <a:custGeom>
                <a:avLst/>
                <a:gdLst/>
                <a:ahLst/>
                <a:cxnLst/>
                <a:rect l="l" t="t" r="r" b="b"/>
                <a:pathLst>
                  <a:path w="1597" h="12210" extrusionOk="0">
                    <a:moveTo>
                      <a:pt x="0" y="1"/>
                    </a:moveTo>
                    <a:lnTo>
                      <a:pt x="1438" y="12209"/>
                    </a:lnTo>
                    <a:lnTo>
                      <a:pt x="1596" y="12209"/>
                    </a:lnTo>
                    <a:lnTo>
                      <a:pt x="159" y="1"/>
                    </a:lnTo>
                    <a:close/>
                  </a:path>
                </a:pathLst>
              </a:custGeom>
              <a:solidFill>
                <a:srgbClr val="E8D6B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36" name="Google Shape;1136;p37"/>
              <p:cNvSpPr/>
              <p:nvPr/>
            </p:nvSpPr>
            <p:spPr>
              <a:xfrm>
                <a:off x="6925226" y="3637483"/>
                <a:ext cx="357060" cy="954958"/>
              </a:xfrm>
              <a:custGeom>
                <a:avLst/>
                <a:gdLst/>
                <a:ahLst/>
                <a:cxnLst/>
                <a:rect l="l" t="t" r="r" b="b"/>
                <a:pathLst>
                  <a:path w="4593" h="12284" extrusionOk="0">
                    <a:moveTo>
                      <a:pt x="159" y="0"/>
                    </a:moveTo>
                    <a:lnTo>
                      <a:pt x="1" y="75"/>
                    </a:lnTo>
                    <a:lnTo>
                      <a:pt x="4434" y="12284"/>
                    </a:lnTo>
                    <a:lnTo>
                      <a:pt x="4593" y="12209"/>
                    </a:lnTo>
                    <a:lnTo>
                      <a:pt x="159" y="0"/>
                    </a:lnTo>
                    <a:close/>
                  </a:path>
                </a:pathLst>
              </a:custGeom>
              <a:solidFill>
                <a:srgbClr val="E8D6B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37" name="Google Shape;1137;p37"/>
              <p:cNvSpPr/>
              <p:nvPr/>
            </p:nvSpPr>
            <p:spPr>
              <a:xfrm>
                <a:off x="8506364" y="3637483"/>
                <a:ext cx="583439" cy="954958"/>
              </a:xfrm>
              <a:custGeom>
                <a:avLst/>
                <a:gdLst/>
                <a:ahLst/>
                <a:cxnLst/>
                <a:rect l="l" t="t" r="r" b="b"/>
                <a:pathLst>
                  <a:path w="7505" h="12284" extrusionOk="0">
                    <a:moveTo>
                      <a:pt x="159" y="0"/>
                    </a:moveTo>
                    <a:lnTo>
                      <a:pt x="0" y="75"/>
                    </a:lnTo>
                    <a:lnTo>
                      <a:pt x="7355" y="12284"/>
                    </a:lnTo>
                    <a:lnTo>
                      <a:pt x="7505" y="12209"/>
                    </a:lnTo>
                    <a:lnTo>
                      <a:pt x="159" y="0"/>
                    </a:lnTo>
                    <a:close/>
                  </a:path>
                </a:pathLst>
              </a:custGeom>
              <a:solidFill>
                <a:srgbClr val="E8D6B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sp>
        <p:nvSpPr>
          <p:cNvPr id="1138" name="Google Shape;1138;p37"/>
          <p:cNvSpPr/>
          <p:nvPr/>
        </p:nvSpPr>
        <p:spPr>
          <a:xfrm flipH="1">
            <a:off x="486774" y="414550"/>
            <a:ext cx="750903" cy="249098"/>
          </a:xfrm>
          <a:custGeom>
            <a:avLst/>
            <a:gdLst/>
            <a:ahLst/>
            <a:cxnLst/>
            <a:rect l="l" t="t" r="r" b="b"/>
            <a:pathLst>
              <a:path w="7039" h="2335" extrusionOk="0">
                <a:moveTo>
                  <a:pt x="3921" y="1"/>
                </a:moveTo>
                <a:cubicBezTo>
                  <a:pt x="3146" y="1"/>
                  <a:pt x="2483" y="542"/>
                  <a:pt x="2287" y="1242"/>
                </a:cubicBezTo>
                <a:cubicBezTo>
                  <a:pt x="2101" y="1130"/>
                  <a:pt x="1867" y="1093"/>
                  <a:pt x="1587" y="1093"/>
                </a:cubicBezTo>
                <a:cubicBezTo>
                  <a:pt x="813" y="1093"/>
                  <a:pt x="187" y="1597"/>
                  <a:pt x="1" y="2334"/>
                </a:cubicBezTo>
                <a:lnTo>
                  <a:pt x="6954" y="2334"/>
                </a:lnTo>
                <a:cubicBezTo>
                  <a:pt x="7001" y="2176"/>
                  <a:pt x="7038" y="2064"/>
                  <a:pt x="7038" y="1942"/>
                </a:cubicBezTo>
                <a:cubicBezTo>
                  <a:pt x="7038" y="1280"/>
                  <a:pt x="6488" y="776"/>
                  <a:pt x="5872" y="776"/>
                </a:cubicBezTo>
                <a:cubicBezTo>
                  <a:pt x="5713" y="776"/>
                  <a:pt x="5517" y="813"/>
                  <a:pt x="5368" y="897"/>
                </a:cubicBezTo>
                <a:cubicBezTo>
                  <a:pt x="5088" y="346"/>
                  <a:pt x="4546" y="1"/>
                  <a:pt x="3921" y="1"/>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39" name="Google Shape;1139;p37"/>
          <p:cNvSpPr/>
          <p:nvPr/>
        </p:nvSpPr>
        <p:spPr>
          <a:xfrm>
            <a:off x="5564111" y="1640325"/>
            <a:ext cx="1179109" cy="313349"/>
          </a:xfrm>
          <a:custGeom>
            <a:avLst/>
            <a:gdLst/>
            <a:ahLst/>
            <a:cxnLst/>
            <a:rect l="l" t="t" r="r" b="b"/>
            <a:pathLst>
              <a:path w="9801" h="2605" extrusionOk="0">
                <a:moveTo>
                  <a:pt x="2100" y="0"/>
                </a:moveTo>
                <a:cubicBezTo>
                  <a:pt x="934" y="0"/>
                  <a:pt x="0" y="934"/>
                  <a:pt x="0" y="2100"/>
                </a:cubicBezTo>
                <a:cubicBezTo>
                  <a:pt x="0" y="2287"/>
                  <a:pt x="37" y="2446"/>
                  <a:pt x="84" y="2604"/>
                </a:cubicBezTo>
                <a:lnTo>
                  <a:pt x="9801" y="2604"/>
                </a:lnTo>
                <a:cubicBezTo>
                  <a:pt x="9530" y="2016"/>
                  <a:pt x="8905" y="1634"/>
                  <a:pt x="8251" y="1634"/>
                </a:cubicBezTo>
                <a:cubicBezTo>
                  <a:pt x="7822" y="1634"/>
                  <a:pt x="7430" y="1783"/>
                  <a:pt x="7122" y="2016"/>
                </a:cubicBezTo>
                <a:cubicBezTo>
                  <a:pt x="6805" y="1316"/>
                  <a:pt x="6067" y="812"/>
                  <a:pt x="5255" y="812"/>
                </a:cubicBezTo>
                <a:cubicBezTo>
                  <a:pt x="4788" y="812"/>
                  <a:pt x="4359" y="971"/>
                  <a:pt x="4004" y="1242"/>
                </a:cubicBezTo>
                <a:cubicBezTo>
                  <a:pt x="3696" y="504"/>
                  <a:pt x="2959" y="0"/>
                  <a:pt x="2100"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40" name="Google Shape;1140;p37"/>
          <p:cNvSpPr/>
          <p:nvPr/>
        </p:nvSpPr>
        <p:spPr>
          <a:xfrm>
            <a:off x="1177925" y="1877725"/>
            <a:ext cx="937331" cy="310946"/>
          </a:xfrm>
          <a:custGeom>
            <a:avLst/>
            <a:gdLst/>
            <a:ahLst/>
            <a:cxnLst/>
            <a:rect l="l" t="t" r="r" b="b"/>
            <a:pathLst>
              <a:path w="7039" h="2335" extrusionOk="0">
                <a:moveTo>
                  <a:pt x="3921" y="1"/>
                </a:moveTo>
                <a:cubicBezTo>
                  <a:pt x="3146" y="1"/>
                  <a:pt x="2483" y="542"/>
                  <a:pt x="2287" y="1242"/>
                </a:cubicBezTo>
                <a:cubicBezTo>
                  <a:pt x="2101" y="1130"/>
                  <a:pt x="1867" y="1093"/>
                  <a:pt x="1587" y="1093"/>
                </a:cubicBezTo>
                <a:cubicBezTo>
                  <a:pt x="813" y="1093"/>
                  <a:pt x="187" y="1597"/>
                  <a:pt x="1" y="2334"/>
                </a:cubicBezTo>
                <a:lnTo>
                  <a:pt x="6954" y="2334"/>
                </a:lnTo>
                <a:cubicBezTo>
                  <a:pt x="7001" y="2176"/>
                  <a:pt x="7038" y="2064"/>
                  <a:pt x="7038" y="1942"/>
                </a:cubicBezTo>
                <a:cubicBezTo>
                  <a:pt x="7038" y="1280"/>
                  <a:pt x="6488" y="776"/>
                  <a:pt x="5872" y="776"/>
                </a:cubicBezTo>
                <a:cubicBezTo>
                  <a:pt x="5713" y="776"/>
                  <a:pt x="5517" y="813"/>
                  <a:pt x="5368" y="897"/>
                </a:cubicBezTo>
                <a:cubicBezTo>
                  <a:pt x="5088" y="346"/>
                  <a:pt x="4546" y="1"/>
                  <a:pt x="3921" y="1"/>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41" name="Google Shape;1141;p37"/>
          <p:cNvSpPr/>
          <p:nvPr/>
        </p:nvSpPr>
        <p:spPr>
          <a:xfrm>
            <a:off x="3289641" y="663650"/>
            <a:ext cx="937343" cy="249103"/>
          </a:xfrm>
          <a:custGeom>
            <a:avLst/>
            <a:gdLst/>
            <a:ahLst/>
            <a:cxnLst/>
            <a:rect l="l" t="t" r="r" b="b"/>
            <a:pathLst>
              <a:path w="9801" h="2605" extrusionOk="0">
                <a:moveTo>
                  <a:pt x="2100" y="0"/>
                </a:moveTo>
                <a:cubicBezTo>
                  <a:pt x="934" y="0"/>
                  <a:pt x="0" y="934"/>
                  <a:pt x="0" y="2100"/>
                </a:cubicBezTo>
                <a:cubicBezTo>
                  <a:pt x="0" y="2287"/>
                  <a:pt x="37" y="2446"/>
                  <a:pt x="84" y="2604"/>
                </a:cubicBezTo>
                <a:lnTo>
                  <a:pt x="9801" y="2604"/>
                </a:lnTo>
                <a:cubicBezTo>
                  <a:pt x="9530" y="2016"/>
                  <a:pt x="8905" y="1634"/>
                  <a:pt x="8251" y="1634"/>
                </a:cubicBezTo>
                <a:cubicBezTo>
                  <a:pt x="7822" y="1634"/>
                  <a:pt x="7430" y="1783"/>
                  <a:pt x="7122" y="2016"/>
                </a:cubicBezTo>
                <a:cubicBezTo>
                  <a:pt x="6805" y="1316"/>
                  <a:pt x="6067" y="812"/>
                  <a:pt x="5255" y="812"/>
                </a:cubicBezTo>
                <a:cubicBezTo>
                  <a:pt x="4788" y="812"/>
                  <a:pt x="4359" y="971"/>
                  <a:pt x="4004" y="1242"/>
                </a:cubicBezTo>
                <a:cubicBezTo>
                  <a:pt x="3696" y="504"/>
                  <a:pt x="2959" y="0"/>
                  <a:pt x="2100"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42" name="Google Shape;1142;p37"/>
          <p:cNvSpPr/>
          <p:nvPr/>
        </p:nvSpPr>
        <p:spPr>
          <a:xfrm>
            <a:off x="8242263" y="91800"/>
            <a:ext cx="972913" cy="322750"/>
          </a:xfrm>
          <a:custGeom>
            <a:avLst/>
            <a:gdLst/>
            <a:ahLst/>
            <a:cxnLst/>
            <a:rect l="l" t="t" r="r" b="b"/>
            <a:pathLst>
              <a:path w="7039" h="2335" extrusionOk="0">
                <a:moveTo>
                  <a:pt x="3921" y="1"/>
                </a:moveTo>
                <a:cubicBezTo>
                  <a:pt x="3146" y="1"/>
                  <a:pt x="2483" y="542"/>
                  <a:pt x="2287" y="1242"/>
                </a:cubicBezTo>
                <a:cubicBezTo>
                  <a:pt x="2101" y="1130"/>
                  <a:pt x="1867" y="1093"/>
                  <a:pt x="1587" y="1093"/>
                </a:cubicBezTo>
                <a:cubicBezTo>
                  <a:pt x="813" y="1093"/>
                  <a:pt x="187" y="1597"/>
                  <a:pt x="1" y="2334"/>
                </a:cubicBezTo>
                <a:lnTo>
                  <a:pt x="6954" y="2334"/>
                </a:lnTo>
                <a:cubicBezTo>
                  <a:pt x="7001" y="2176"/>
                  <a:pt x="7038" y="2064"/>
                  <a:pt x="7038" y="1942"/>
                </a:cubicBezTo>
                <a:cubicBezTo>
                  <a:pt x="7038" y="1280"/>
                  <a:pt x="6488" y="776"/>
                  <a:pt x="5872" y="776"/>
                </a:cubicBezTo>
                <a:cubicBezTo>
                  <a:pt x="5713" y="776"/>
                  <a:pt x="5517" y="813"/>
                  <a:pt x="5368" y="897"/>
                </a:cubicBezTo>
                <a:cubicBezTo>
                  <a:pt x="5088" y="346"/>
                  <a:pt x="4546" y="1"/>
                  <a:pt x="3921" y="1"/>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143" name="Google Shape;1143;p37"/>
          <p:cNvGrpSpPr/>
          <p:nvPr/>
        </p:nvGrpSpPr>
        <p:grpSpPr>
          <a:xfrm flipH="1">
            <a:off x="181075" y="3546818"/>
            <a:ext cx="545047" cy="295335"/>
            <a:chOff x="2301112" y="2967762"/>
            <a:chExt cx="655814" cy="355354"/>
          </a:xfrm>
        </p:grpSpPr>
        <p:sp>
          <p:nvSpPr>
            <p:cNvPr id="1144" name="Google Shape;1144;p37"/>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45" name="Google Shape;1145;p37"/>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146" name="Google Shape;1146;p37"/>
          <p:cNvGrpSpPr/>
          <p:nvPr/>
        </p:nvGrpSpPr>
        <p:grpSpPr>
          <a:xfrm flipH="1">
            <a:off x="2273520" y="3463318"/>
            <a:ext cx="663815" cy="359654"/>
            <a:chOff x="2301112" y="2967762"/>
            <a:chExt cx="655814" cy="355354"/>
          </a:xfrm>
        </p:grpSpPr>
        <p:sp>
          <p:nvSpPr>
            <p:cNvPr id="1147" name="Google Shape;1147;p37"/>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48" name="Google Shape;1148;p37"/>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149" name="Google Shape;1149;p37"/>
          <p:cNvGrpSpPr/>
          <p:nvPr/>
        </p:nvGrpSpPr>
        <p:grpSpPr>
          <a:xfrm flipH="1">
            <a:off x="5865168" y="3416164"/>
            <a:ext cx="750907" cy="406845"/>
            <a:chOff x="2301112" y="2967762"/>
            <a:chExt cx="655814" cy="355354"/>
          </a:xfrm>
        </p:grpSpPr>
        <p:sp>
          <p:nvSpPr>
            <p:cNvPr id="1150" name="Google Shape;1150;p37"/>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51" name="Google Shape;1151;p37"/>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152" name="Google Shape;1152;p37"/>
          <p:cNvGrpSpPr/>
          <p:nvPr/>
        </p:nvGrpSpPr>
        <p:grpSpPr>
          <a:xfrm flipH="1">
            <a:off x="8505925" y="3546818"/>
            <a:ext cx="545047" cy="295335"/>
            <a:chOff x="2301112" y="2967762"/>
            <a:chExt cx="655814" cy="355354"/>
          </a:xfrm>
        </p:grpSpPr>
        <p:sp>
          <p:nvSpPr>
            <p:cNvPr id="1153" name="Google Shape;1153;p37"/>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54" name="Google Shape;1154;p37"/>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155" name="Google Shape;1155;p37"/>
          <p:cNvSpPr/>
          <p:nvPr/>
        </p:nvSpPr>
        <p:spPr>
          <a:xfrm>
            <a:off x="75" y="4550122"/>
            <a:ext cx="9143898" cy="602862"/>
          </a:xfrm>
          <a:custGeom>
            <a:avLst/>
            <a:gdLst/>
            <a:ahLst/>
            <a:cxnLst/>
            <a:rect l="l" t="t" r="r" b="b"/>
            <a:pathLst>
              <a:path w="116676" h="10501" extrusionOk="0">
                <a:moveTo>
                  <a:pt x="1" y="0"/>
                </a:moveTo>
                <a:lnTo>
                  <a:pt x="1" y="10501"/>
                </a:lnTo>
                <a:lnTo>
                  <a:pt x="116675" y="10501"/>
                </a:lnTo>
                <a:lnTo>
                  <a:pt x="116675" y="0"/>
                </a:ln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56" name="Google Shape;1156;p37"/>
          <p:cNvSpPr/>
          <p:nvPr/>
        </p:nvSpPr>
        <p:spPr>
          <a:xfrm>
            <a:off x="50" y="4550122"/>
            <a:ext cx="9143898" cy="602862"/>
          </a:xfrm>
          <a:custGeom>
            <a:avLst/>
            <a:gdLst/>
            <a:ahLst/>
            <a:cxnLst/>
            <a:rect l="l" t="t" r="r" b="b"/>
            <a:pathLst>
              <a:path w="116676" h="10501" extrusionOk="0">
                <a:moveTo>
                  <a:pt x="1" y="0"/>
                </a:moveTo>
                <a:lnTo>
                  <a:pt x="1" y="10501"/>
                </a:lnTo>
                <a:lnTo>
                  <a:pt x="116675" y="10501"/>
                </a:lnTo>
                <a:lnTo>
                  <a:pt x="116675" y="0"/>
                </a:lnTo>
                <a:close/>
              </a:path>
            </a:pathLst>
          </a:custGeom>
          <a:solidFill>
            <a:srgbClr val="000000">
              <a:alpha val="1006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Tree>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Layout>
</file>

<file path=ppt/slideLayouts/slideLayout15.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143000" y="841772"/>
            <a:ext cx="6858000" cy="1790700"/>
          </a:xfrm>
        </p:spPr>
        <p:txBody>
          <a:bodyPr anchor="b"/>
          <a:lstStyle>
            <a:lvl1pPr algn="ctr">
              <a:defRPr sz="4500"/>
            </a:lvl1pPr>
          </a:lstStyle>
          <a:p>
            <a:r>
              <a:rPr lang="en-US"/>
              <a:t>Click to edit Master title style</a:t>
            </a:r>
            <a:endParaRPr lang="vi-VN"/>
          </a:p>
        </p:txBody>
      </p:sp>
      <p:sp>
        <p:nvSpPr>
          <p:cNvPr id="3" name="Subtitle 2"/>
          <p:cNvSpPr>
            <a:spLocks noGrp="1"/>
          </p:cNvSpPr>
          <p:nvPr>
            <p:ph type="subTitle" idx="1"/>
          </p:nvPr>
        </p:nvSpPr>
        <p:spPr>
          <a:xfrm>
            <a:off x="1143000" y="2701528"/>
            <a:ext cx="6858000" cy="1241822"/>
          </a:xfrm>
        </p:spPr>
        <p:txBody>
          <a:bodyPr/>
          <a:lstStyle>
            <a:lvl1pPr marL="0" indent="0" algn="ctr">
              <a:buNone/>
              <a:defRPr sz="1800"/>
            </a:lvl1pPr>
            <a:lvl2pPr marL="342900" indent="0" algn="ctr">
              <a:buNone/>
              <a:defRPr sz="1500"/>
            </a:lvl2pPr>
            <a:lvl3pPr marL="685800" indent="0" algn="ctr">
              <a:buNone/>
              <a:defRPr sz="1350"/>
            </a:lvl3pPr>
            <a:lvl4pPr marL="1028700" indent="0" algn="ctr">
              <a:buNone/>
              <a:defRPr sz="1200"/>
            </a:lvl4pPr>
            <a:lvl5pPr marL="1371600" indent="0" algn="ctr">
              <a:buNone/>
              <a:defRPr sz="1200"/>
            </a:lvl5pPr>
            <a:lvl6pPr marL="1714500" indent="0" algn="ctr">
              <a:buNone/>
              <a:defRPr sz="1200"/>
            </a:lvl6pPr>
            <a:lvl7pPr marL="2057400" indent="0" algn="ctr">
              <a:buNone/>
              <a:defRPr sz="1200"/>
            </a:lvl7pPr>
            <a:lvl8pPr marL="2400300" indent="0" algn="ctr">
              <a:buNone/>
              <a:defRPr sz="1200"/>
            </a:lvl8pPr>
            <a:lvl9pPr marL="2743200" indent="0" algn="ctr">
              <a:buNone/>
              <a:defRPr sz="1200"/>
            </a:lvl9pPr>
          </a:lstStyle>
          <a:p>
            <a:r>
              <a:rPr lang="en-US"/>
              <a:t>Click to edit Master subtitle style</a:t>
            </a:r>
            <a:endParaRPr lang="vi-VN"/>
          </a:p>
        </p:txBody>
      </p:sp>
      <p:sp>
        <p:nvSpPr>
          <p:cNvPr id="4" name="Date Placeholder 3"/>
          <p:cNvSpPr>
            <a:spLocks noGrp="1"/>
          </p:cNvSpPr>
          <p:nvPr>
            <p:ph type="dt" sz="half" idx="10"/>
          </p:nvPr>
        </p:nvSpPr>
        <p:spPr/>
        <p:txBody>
          <a:bodyPr/>
          <a:lstStyle/>
          <a:p>
            <a:fld id="{CA8BA026-E658-41C8-85D8-D06F141BD407}" type="datetimeFigureOut">
              <a:rPr lang="vi-VN" smtClean="0"/>
              <a:t>22/02/2024</a:t>
            </a:fld>
            <a:endParaRPr lang="vi-VN"/>
          </a:p>
        </p:txBody>
      </p:sp>
      <p:sp>
        <p:nvSpPr>
          <p:cNvPr id="5" name="Footer Placeholder 4"/>
          <p:cNvSpPr>
            <a:spLocks noGrp="1"/>
          </p:cNvSpPr>
          <p:nvPr>
            <p:ph type="ftr" sz="quarter" idx="11"/>
          </p:nvPr>
        </p:nvSpPr>
        <p:spPr/>
        <p:txBody>
          <a:bodyPr/>
          <a:lstStyle/>
          <a:p>
            <a:endParaRPr lang="vi-VN"/>
          </a:p>
        </p:txBody>
      </p:sp>
      <p:sp>
        <p:nvSpPr>
          <p:cNvPr id="6" name="Slide Number Placeholder 5"/>
          <p:cNvSpPr>
            <a:spLocks noGrp="1"/>
          </p:cNvSpPr>
          <p:nvPr>
            <p:ph type="sldNum" sz="quarter" idx="12"/>
          </p:nvPr>
        </p:nvSpPr>
        <p:spPr/>
        <p:txBody>
          <a:bodyPr/>
          <a:lstStyle/>
          <a:p>
            <a:fld id="{8305D4A9-5886-4647-AB06-84202763646E}" type="slidenum">
              <a:rPr lang="vi-VN" smtClean="0"/>
              <a:t>‹#›</a:t>
            </a:fld>
            <a:endParaRPr lang="vi-VN"/>
          </a:p>
        </p:txBody>
      </p:sp>
    </p:spTree>
    <p:extLst>
      <p:ext uri="{BB962C8B-B14F-4D97-AF65-F5344CB8AC3E}">
        <p14:creationId xmlns:p14="http://schemas.microsoft.com/office/powerpoint/2010/main" val="1207743474"/>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vi-VN"/>
          </a:p>
        </p:txBody>
      </p:sp>
      <p:sp>
        <p:nvSpPr>
          <p:cNvPr id="3" name="Content Placeholder 2"/>
          <p:cNvSpPr>
            <a:spLocks noGrp="1"/>
          </p:cNvSpPr>
          <p:nvPr>
            <p:ph idx="1"/>
          </p:nvPr>
        </p:nvSpPr>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vi-VN"/>
          </a:p>
        </p:txBody>
      </p:sp>
      <p:sp>
        <p:nvSpPr>
          <p:cNvPr id="4" name="Date Placeholder 3"/>
          <p:cNvSpPr>
            <a:spLocks noGrp="1"/>
          </p:cNvSpPr>
          <p:nvPr>
            <p:ph type="dt" sz="half" idx="10"/>
          </p:nvPr>
        </p:nvSpPr>
        <p:spPr/>
        <p:txBody>
          <a:bodyPr/>
          <a:lstStyle/>
          <a:p>
            <a:fld id="{CA8BA026-E658-41C8-85D8-D06F141BD407}" type="datetimeFigureOut">
              <a:rPr lang="vi-VN" smtClean="0"/>
              <a:t>22/02/2024</a:t>
            </a:fld>
            <a:endParaRPr lang="vi-VN"/>
          </a:p>
        </p:txBody>
      </p:sp>
      <p:sp>
        <p:nvSpPr>
          <p:cNvPr id="5" name="Footer Placeholder 4"/>
          <p:cNvSpPr>
            <a:spLocks noGrp="1"/>
          </p:cNvSpPr>
          <p:nvPr>
            <p:ph type="ftr" sz="quarter" idx="11"/>
          </p:nvPr>
        </p:nvSpPr>
        <p:spPr/>
        <p:txBody>
          <a:bodyPr/>
          <a:lstStyle/>
          <a:p>
            <a:endParaRPr lang="vi-VN"/>
          </a:p>
        </p:txBody>
      </p:sp>
      <p:sp>
        <p:nvSpPr>
          <p:cNvPr id="6" name="Slide Number Placeholder 5"/>
          <p:cNvSpPr>
            <a:spLocks noGrp="1"/>
          </p:cNvSpPr>
          <p:nvPr>
            <p:ph type="sldNum" sz="quarter" idx="12"/>
          </p:nvPr>
        </p:nvSpPr>
        <p:spPr/>
        <p:txBody>
          <a:bodyPr/>
          <a:lstStyle/>
          <a:p>
            <a:fld id="{8305D4A9-5886-4647-AB06-84202763646E}" type="slidenum">
              <a:rPr lang="vi-VN" smtClean="0"/>
              <a:t>‹#›</a:t>
            </a:fld>
            <a:endParaRPr lang="vi-VN"/>
          </a:p>
        </p:txBody>
      </p:sp>
    </p:spTree>
    <p:extLst>
      <p:ext uri="{BB962C8B-B14F-4D97-AF65-F5344CB8AC3E}">
        <p14:creationId xmlns:p14="http://schemas.microsoft.com/office/powerpoint/2010/main" val="2693466724"/>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623888" y="1282304"/>
            <a:ext cx="7886700" cy="2139553"/>
          </a:xfrm>
        </p:spPr>
        <p:txBody>
          <a:bodyPr anchor="b"/>
          <a:lstStyle>
            <a:lvl1pPr>
              <a:defRPr sz="4500"/>
            </a:lvl1pPr>
          </a:lstStyle>
          <a:p>
            <a:r>
              <a:rPr lang="en-US"/>
              <a:t>Click to edit Master title style</a:t>
            </a:r>
            <a:endParaRPr lang="vi-VN"/>
          </a:p>
        </p:txBody>
      </p:sp>
      <p:sp>
        <p:nvSpPr>
          <p:cNvPr id="3" name="Text Placeholder 2"/>
          <p:cNvSpPr>
            <a:spLocks noGrp="1"/>
          </p:cNvSpPr>
          <p:nvPr>
            <p:ph type="body" idx="1"/>
          </p:nvPr>
        </p:nvSpPr>
        <p:spPr>
          <a:xfrm>
            <a:off x="623888" y="3442098"/>
            <a:ext cx="7886700" cy="1125140"/>
          </a:xfrm>
        </p:spPr>
        <p:txBody>
          <a:bodyPr/>
          <a:lstStyle>
            <a:lvl1pPr marL="0" indent="0">
              <a:buNone/>
              <a:defRPr sz="1800">
                <a:solidFill>
                  <a:schemeClr val="tx1">
                    <a:tint val="75000"/>
                  </a:schemeClr>
                </a:solidFill>
              </a:defRPr>
            </a:lvl1pPr>
            <a:lvl2pPr marL="342900" indent="0">
              <a:buNone/>
              <a:defRPr sz="1500">
                <a:solidFill>
                  <a:schemeClr val="tx1">
                    <a:tint val="75000"/>
                  </a:schemeClr>
                </a:solidFill>
              </a:defRPr>
            </a:lvl2pPr>
            <a:lvl3pPr marL="685800" indent="0">
              <a:buNone/>
              <a:defRPr sz="1350">
                <a:solidFill>
                  <a:schemeClr val="tx1">
                    <a:tint val="75000"/>
                  </a:schemeClr>
                </a:solidFill>
              </a:defRPr>
            </a:lvl3pPr>
            <a:lvl4pPr marL="1028700" indent="0">
              <a:buNone/>
              <a:defRPr sz="1200">
                <a:solidFill>
                  <a:schemeClr val="tx1">
                    <a:tint val="75000"/>
                  </a:schemeClr>
                </a:solidFill>
              </a:defRPr>
            </a:lvl4pPr>
            <a:lvl5pPr marL="1371600" indent="0">
              <a:buNone/>
              <a:defRPr sz="1200">
                <a:solidFill>
                  <a:schemeClr val="tx1">
                    <a:tint val="75000"/>
                  </a:schemeClr>
                </a:solidFill>
              </a:defRPr>
            </a:lvl5pPr>
            <a:lvl6pPr marL="1714500" indent="0">
              <a:buNone/>
              <a:defRPr sz="1200">
                <a:solidFill>
                  <a:schemeClr val="tx1">
                    <a:tint val="75000"/>
                  </a:schemeClr>
                </a:solidFill>
              </a:defRPr>
            </a:lvl6pPr>
            <a:lvl7pPr marL="2057400" indent="0">
              <a:buNone/>
              <a:defRPr sz="1200">
                <a:solidFill>
                  <a:schemeClr val="tx1">
                    <a:tint val="75000"/>
                  </a:schemeClr>
                </a:solidFill>
              </a:defRPr>
            </a:lvl7pPr>
            <a:lvl8pPr marL="2400300" indent="0">
              <a:buNone/>
              <a:defRPr sz="1200">
                <a:solidFill>
                  <a:schemeClr val="tx1">
                    <a:tint val="75000"/>
                  </a:schemeClr>
                </a:solidFill>
              </a:defRPr>
            </a:lvl8pPr>
            <a:lvl9pPr marL="2743200" indent="0">
              <a:buNone/>
              <a:defRPr sz="12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fld id="{CA8BA026-E658-41C8-85D8-D06F141BD407}" type="datetimeFigureOut">
              <a:rPr lang="vi-VN" smtClean="0"/>
              <a:t>22/02/2024</a:t>
            </a:fld>
            <a:endParaRPr lang="vi-VN"/>
          </a:p>
        </p:txBody>
      </p:sp>
      <p:sp>
        <p:nvSpPr>
          <p:cNvPr id="5" name="Footer Placeholder 4"/>
          <p:cNvSpPr>
            <a:spLocks noGrp="1"/>
          </p:cNvSpPr>
          <p:nvPr>
            <p:ph type="ftr" sz="quarter" idx="11"/>
          </p:nvPr>
        </p:nvSpPr>
        <p:spPr/>
        <p:txBody>
          <a:bodyPr/>
          <a:lstStyle/>
          <a:p>
            <a:endParaRPr lang="vi-VN"/>
          </a:p>
        </p:txBody>
      </p:sp>
      <p:sp>
        <p:nvSpPr>
          <p:cNvPr id="6" name="Slide Number Placeholder 5"/>
          <p:cNvSpPr>
            <a:spLocks noGrp="1"/>
          </p:cNvSpPr>
          <p:nvPr>
            <p:ph type="sldNum" sz="quarter" idx="12"/>
          </p:nvPr>
        </p:nvSpPr>
        <p:spPr/>
        <p:txBody>
          <a:bodyPr/>
          <a:lstStyle/>
          <a:p>
            <a:fld id="{8305D4A9-5886-4647-AB06-84202763646E}" type="slidenum">
              <a:rPr lang="vi-VN" smtClean="0"/>
              <a:t>‹#›</a:t>
            </a:fld>
            <a:endParaRPr lang="vi-VN"/>
          </a:p>
        </p:txBody>
      </p:sp>
    </p:spTree>
    <p:extLst>
      <p:ext uri="{BB962C8B-B14F-4D97-AF65-F5344CB8AC3E}">
        <p14:creationId xmlns:p14="http://schemas.microsoft.com/office/powerpoint/2010/main" val="196607965"/>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vi-VN"/>
          </a:p>
        </p:txBody>
      </p:sp>
      <p:sp>
        <p:nvSpPr>
          <p:cNvPr id="3" name="Content Placeholder 2"/>
          <p:cNvSpPr>
            <a:spLocks noGrp="1"/>
          </p:cNvSpPr>
          <p:nvPr>
            <p:ph sz="half" idx="1"/>
          </p:nvPr>
        </p:nvSpPr>
        <p:spPr>
          <a:xfrm>
            <a:off x="628650" y="1369219"/>
            <a:ext cx="3886200" cy="3263504"/>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vi-VN"/>
          </a:p>
        </p:txBody>
      </p:sp>
      <p:sp>
        <p:nvSpPr>
          <p:cNvPr id="4" name="Content Placeholder 3"/>
          <p:cNvSpPr>
            <a:spLocks noGrp="1"/>
          </p:cNvSpPr>
          <p:nvPr>
            <p:ph sz="half" idx="2"/>
          </p:nvPr>
        </p:nvSpPr>
        <p:spPr>
          <a:xfrm>
            <a:off x="4629150" y="1369219"/>
            <a:ext cx="3886200" cy="3263504"/>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vi-VN"/>
          </a:p>
        </p:txBody>
      </p:sp>
      <p:sp>
        <p:nvSpPr>
          <p:cNvPr id="5" name="Date Placeholder 4"/>
          <p:cNvSpPr>
            <a:spLocks noGrp="1"/>
          </p:cNvSpPr>
          <p:nvPr>
            <p:ph type="dt" sz="half" idx="10"/>
          </p:nvPr>
        </p:nvSpPr>
        <p:spPr/>
        <p:txBody>
          <a:bodyPr/>
          <a:lstStyle/>
          <a:p>
            <a:fld id="{CA8BA026-E658-41C8-85D8-D06F141BD407}" type="datetimeFigureOut">
              <a:rPr lang="vi-VN" smtClean="0"/>
              <a:t>22/02/2024</a:t>
            </a:fld>
            <a:endParaRPr lang="vi-VN"/>
          </a:p>
        </p:txBody>
      </p:sp>
      <p:sp>
        <p:nvSpPr>
          <p:cNvPr id="6" name="Footer Placeholder 5"/>
          <p:cNvSpPr>
            <a:spLocks noGrp="1"/>
          </p:cNvSpPr>
          <p:nvPr>
            <p:ph type="ftr" sz="quarter" idx="11"/>
          </p:nvPr>
        </p:nvSpPr>
        <p:spPr/>
        <p:txBody>
          <a:bodyPr/>
          <a:lstStyle/>
          <a:p>
            <a:endParaRPr lang="vi-VN"/>
          </a:p>
        </p:txBody>
      </p:sp>
      <p:sp>
        <p:nvSpPr>
          <p:cNvPr id="7" name="Slide Number Placeholder 6"/>
          <p:cNvSpPr>
            <a:spLocks noGrp="1"/>
          </p:cNvSpPr>
          <p:nvPr>
            <p:ph type="sldNum" sz="quarter" idx="12"/>
          </p:nvPr>
        </p:nvSpPr>
        <p:spPr/>
        <p:txBody>
          <a:bodyPr/>
          <a:lstStyle/>
          <a:p>
            <a:fld id="{8305D4A9-5886-4647-AB06-84202763646E}" type="slidenum">
              <a:rPr lang="vi-VN" smtClean="0"/>
              <a:t>‹#›</a:t>
            </a:fld>
            <a:endParaRPr lang="vi-VN"/>
          </a:p>
        </p:txBody>
      </p:sp>
    </p:spTree>
    <p:extLst>
      <p:ext uri="{BB962C8B-B14F-4D97-AF65-F5344CB8AC3E}">
        <p14:creationId xmlns:p14="http://schemas.microsoft.com/office/powerpoint/2010/main" val="1034357221"/>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629841" y="273844"/>
            <a:ext cx="7886700" cy="994172"/>
          </a:xfrm>
        </p:spPr>
        <p:txBody>
          <a:bodyPr/>
          <a:lstStyle/>
          <a:p>
            <a:r>
              <a:rPr lang="en-US"/>
              <a:t>Click to edit Master title style</a:t>
            </a:r>
            <a:endParaRPr lang="vi-VN"/>
          </a:p>
        </p:txBody>
      </p:sp>
      <p:sp>
        <p:nvSpPr>
          <p:cNvPr id="3" name="Text Placeholder 2"/>
          <p:cNvSpPr>
            <a:spLocks noGrp="1"/>
          </p:cNvSpPr>
          <p:nvPr>
            <p:ph type="body" idx="1"/>
          </p:nvPr>
        </p:nvSpPr>
        <p:spPr>
          <a:xfrm>
            <a:off x="629842" y="1260872"/>
            <a:ext cx="3868340" cy="617934"/>
          </a:xfrm>
        </p:spPr>
        <p:txBody>
          <a:bodyPr anchor="b"/>
          <a:lstStyle>
            <a:lvl1pPr marL="0" indent="0">
              <a:buNone/>
              <a:defRPr sz="18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a:t>Edit Master text styles</a:t>
            </a:r>
          </a:p>
        </p:txBody>
      </p:sp>
      <p:sp>
        <p:nvSpPr>
          <p:cNvPr id="4" name="Content Placeholder 3"/>
          <p:cNvSpPr>
            <a:spLocks noGrp="1"/>
          </p:cNvSpPr>
          <p:nvPr>
            <p:ph sz="half" idx="2"/>
          </p:nvPr>
        </p:nvSpPr>
        <p:spPr>
          <a:xfrm>
            <a:off x="629842" y="1878806"/>
            <a:ext cx="3868340" cy="2763441"/>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vi-VN"/>
          </a:p>
        </p:txBody>
      </p:sp>
      <p:sp>
        <p:nvSpPr>
          <p:cNvPr id="5" name="Text Placeholder 4"/>
          <p:cNvSpPr>
            <a:spLocks noGrp="1"/>
          </p:cNvSpPr>
          <p:nvPr>
            <p:ph type="body" sz="quarter" idx="3"/>
          </p:nvPr>
        </p:nvSpPr>
        <p:spPr>
          <a:xfrm>
            <a:off x="4629150" y="1260872"/>
            <a:ext cx="3887391" cy="617934"/>
          </a:xfrm>
        </p:spPr>
        <p:txBody>
          <a:bodyPr anchor="b"/>
          <a:lstStyle>
            <a:lvl1pPr marL="0" indent="0">
              <a:buNone/>
              <a:defRPr sz="18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a:t>Edit Master text styles</a:t>
            </a:r>
          </a:p>
        </p:txBody>
      </p:sp>
      <p:sp>
        <p:nvSpPr>
          <p:cNvPr id="6" name="Content Placeholder 5"/>
          <p:cNvSpPr>
            <a:spLocks noGrp="1"/>
          </p:cNvSpPr>
          <p:nvPr>
            <p:ph sz="quarter" idx="4"/>
          </p:nvPr>
        </p:nvSpPr>
        <p:spPr>
          <a:xfrm>
            <a:off x="4629150" y="1878806"/>
            <a:ext cx="3887391" cy="2763441"/>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vi-VN"/>
          </a:p>
        </p:txBody>
      </p:sp>
      <p:sp>
        <p:nvSpPr>
          <p:cNvPr id="7" name="Date Placeholder 6"/>
          <p:cNvSpPr>
            <a:spLocks noGrp="1"/>
          </p:cNvSpPr>
          <p:nvPr>
            <p:ph type="dt" sz="half" idx="10"/>
          </p:nvPr>
        </p:nvSpPr>
        <p:spPr/>
        <p:txBody>
          <a:bodyPr/>
          <a:lstStyle/>
          <a:p>
            <a:fld id="{CA8BA026-E658-41C8-85D8-D06F141BD407}" type="datetimeFigureOut">
              <a:rPr lang="vi-VN" smtClean="0"/>
              <a:t>22/02/2024</a:t>
            </a:fld>
            <a:endParaRPr lang="vi-VN"/>
          </a:p>
        </p:txBody>
      </p:sp>
      <p:sp>
        <p:nvSpPr>
          <p:cNvPr id="8" name="Footer Placeholder 7"/>
          <p:cNvSpPr>
            <a:spLocks noGrp="1"/>
          </p:cNvSpPr>
          <p:nvPr>
            <p:ph type="ftr" sz="quarter" idx="11"/>
          </p:nvPr>
        </p:nvSpPr>
        <p:spPr/>
        <p:txBody>
          <a:bodyPr/>
          <a:lstStyle/>
          <a:p>
            <a:endParaRPr lang="vi-VN"/>
          </a:p>
        </p:txBody>
      </p:sp>
      <p:sp>
        <p:nvSpPr>
          <p:cNvPr id="9" name="Slide Number Placeholder 8"/>
          <p:cNvSpPr>
            <a:spLocks noGrp="1"/>
          </p:cNvSpPr>
          <p:nvPr>
            <p:ph type="sldNum" sz="quarter" idx="12"/>
          </p:nvPr>
        </p:nvSpPr>
        <p:spPr/>
        <p:txBody>
          <a:bodyPr/>
          <a:lstStyle/>
          <a:p>
            <a:fld id="{8305D4A9-5886-4647-AB06-84202763646E}" type="slidenum">
              <a:rPr lang="vi-VN" smtClean="0"/>
              <a:t>‹#›</a:t>
            </a:fld>
            <a:endParaRPr lang="vi-VN"/>
          </a:p>
        </p:txBody>
      </p:sp>
    </p:spTree>
    <p:extLst>
      <p:ext uri="{BB962C8B-B14F-4D97-AF65-F5344CB8AC3E}">
        <p14:creationId xmlns:p14="http://schemas.microsoft.com/office/powerpoint/2010/main" val="2622674997"/>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vi-VN"/>
          </a:p>
        </p:txBody>
      </p:sp>
      <p:sp>
        <p:nvSpPr>
          <p:cNvPr id="3" name="Date Placeholder 2"/>
          <p:cNvSpPr>
            <a:spLocks noGrp="1"/>
          </p:cNvSpPr>
          <p:nvPr>
            <p:ph type="dt" sz="half" idx="10"/>
          </p:nvPr>
        </p:nvSpPr>
        <p:spPr/>
        <p:txBody>
          <a:bodyPr/>
          <a:lstStyle/>
          <a:p>
            <a:fld id="{CA8BA026-E658-41C8-85D8-D06F141BD407}" type="datetimeFigureOut">
              <a:rPr lang="vi-VN" smtClean="0"/>
              <a:t>22/02/2024</a:t>
            </a:fld>
            <a:endParaRPr lang="vi-VN"/>
          </a:p>
        </p:txBody>
      </p:sp>
      <p:sp>
        <p:nvSpPr>
          <p:cNvPr id="4" name="Footer Placeholder 3"/>
          <p:cNvSpPr>
            <a:spLocks noGrp="1"/>
          </p:cNvSpPr>
          <p:nvPr>
            <p:ph type="ftr" sz="quarter" idx="11"/>
          </p:nvPr>
        </p:nvSpPr>
        <p:spPr/>
        <p:txBody>
          <a:bodyPr/>
          <a:lstStyle/>
          <a:p>
            <a:endParaRPr lang="vi-VN"/>
          </a:p>
        </p:txBody>
      </p:sp>
      <p:sp>
        <p:nvSpPr>
          <p:cNvPr id="5" name="Slide Number Placeholder 4"/>
          <p:cNvSpPr>
            <a:spLocks noGrp="1"/>
          </p:cNvSpPr>
          <p:nvPr>
            <p:ph type="sldNum" sz="quarter" idx="12"/>
          </p:nvPr>
        </p:nvSpPr>
        <p:spPr/>
        <p:txBody>
          <a:bodyPr/>
          <a:lstStyle/>
          <a:p>
            <a:fld id="{8305D4A9-5886-4647-AB06-84202763646E}" type="slidenum">
              <a:rPr lang="vi-VN" smtClean="0"/>
              <a:t>‹#›</a:t>
            </a:fld>
            <a:endParaRPr lang="vi-VN"/>
          </a:p>
        </p:txBody>
      </p:sp>
    </p:spTree>
    <p:extLst>
      <p:ext uri="{BB962C8B-B14F-4D97-AF65-F5344CB8AC3E}">
        <p14:creationId xmlns:p14="http://schemas.microsoft.com/office/powerpoint/2010/main" val="2081652703"/>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CA8BA026-E658-41C8-85D8-D06F141BD407}" type="datetimeFigureOut">
              <a:rPr lang="vi-VN" smtClean="0"/>
              <a:t>22/02/2024</a:t>
            </a:fld>
            <a:endParaRPr lang="vi-VN"/>
          </a:p>
        </p:txBody>
      </p:sp>
      <p:sp>
        <p:nvSpPr>
          <p:cNvPr id="3" name="Footer Placeholder 2"/>
          <p:cNvSpPr>
            <a:spLocks noGrp="1"/>
          </p:cNvSpPr>
          <p:nvPr>
            <p:ph type="ftr" sz="quarter" idx="11"/>
          </p:nvPr>
        </p:nvSpPr>
        <p:spPr/>
        <p:txBody>
          <a:bodyPr/>
          <a:lstStyle/>
          <a:p>
            <a:endParaRPr lang="vi-VN"/>
          </a:p>
        </p:txBody>
      </p:sp>
      <p:sp>
        <p:nvSpPr>
          <p:cNvPr id="4" name="Slide Number Placeholder 3"/>
          <p:cNvSpPr>
            <a:spLocks noGrp="1"/>
          </p:cNvSpPr>
          <p:nvPr>
            <p:ph type="sldNum" sz="quarter" idx="12"/>
          </p:nvPr>
        </p:nvSpPr>
        <p:spPr/>
        <p:txBody>
          <a:bodyPr/>
          <a:lstStyle/>
          <a:p>
            <a:fld id="{8305D4A9-5886-4647-AB06-84202763646E}" type="slidenum">
              <a:rPr lang="vi-VN" smtClean="0"/>
              <a:t>‹#›</a:t>
            </a:fld>
            <a:endParaRPr lang="vi-VN"/>
          </a:p>
        </p:txBody>
      </p:sp>
    </p:spTree>
    <p:extLst>
      <p:ext uri="{BB962C8B-B14F-4D97-AF65-F5344CB8AC3E}">
        <p14:creationId xmlns:p14="http://schemas.microsoft.com/office/powerpoint/2010/main" val="1850490361"/>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29841" y="342900"/>
            <a:ext cx="2949178" cy="1200150"/>
          </a:xfrm>
        </p:spPr>
        <p:txBody>
          <a:bodyPr anchor="b"/>
          <a:lstStyle>
            <a:lvl1pPr>
              <a:defRPr sz="2400"/>
            </a:lvl1pPr>
          </a:lstStyle>
          <a:p>
            <a:r>
              <a:rPr lang="en-US"/>
              <a:t>Click to edit Master title style</a:t>
            </a:r>
            <a:endParaRPr lang="vi-VN"/>
          </a:p>
        </p:txBody>
      </p:sp>
      <p:sp>
        <p:nvSpPr>
          <p:cNvPr id="3" name="Content Placeholder 2"/>
          <p:cNvSpPr>
            <a:spLocks noGrp="1"/>
          </p:cNvSpPr>
          <p:nvPr>
            <p:ph idx="1"/>
          </p:nvPr>
        </p:nvSpPr>
        <p:spPr>
          <a:xfrm>
            <a:off x="3887391" y="740569"/>
            <a:ext cx="4629150" cy="3655219"/>
          </a:xfrm>
        </p:spPr>
        <p:txBody>
          <a:bodyPr/>
          <a:lstStyle>
            <a:lvl1pPr>
              <a:defRPr sz="2400"/>
            </a:lvl1pPr>
            <a:lvl2pPr>
              <a:defRPr sz="2100"/>
            </a:lvl2pPr>
            <a:lvl3pPr>
              <a:defRPr sz="1800"/>
            </a:lvl3pPr>
            <a:lvl4pPr>
              <a:defRPr sz="1500"/>
            </a:lvl4pPr>
            <a:lvl5pPr>
              <a:defRPr sz="1500"/>
            </a:lvl5pPr>
            <a:lvl6pPr>
              <a:defRPr sz="1500"/>
            </a:lvl6pPr>
            <a:lvl7pPr>
              <a:defRPr sz="1500"/>
            </a:lvl7pPr>
            <a:lvl8pPr>
              <a:defRPr sz="1500"/>
            </a:lvl8pPr>
            <a:lvl9pPr>
              <a:defRPr sz="15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vi-VN"/>
          </a:p>
        </p:txBody>
      </p:sp>
      <p:sp>
        <p:nvSpPr>
          <p:cNvPr id="4" name="Text Placeholder 3"/>
          <p:cNvSpPr>
            <a:spLocks noGrp="1"/>
          </p:cNvSpPr>
          <p:nvPr>
            <p:ph type="body" sz="half" idx="2"/>
          </p:nvPr>
        </p:nvSpPr>
        <p:spPr>
          <a:xfrm>
            <a:off x="629841" y="1543050"/>
            <a:ext cx="2949178" cy="2858691"/>
          </a:xfrm>
        </p:spPr>
        <p:txBody>
          <a:bodyPr/>
          <a:lstStyle>
            <a:lvl1pPr marL="0" indent="0">
              <a:buNone/>
              <a:defRPr sz="1200"/>
            </a:lvl1pPr>
            <a:lvl2pPr marL="342900" indent="0">
              <a:buNone/>
              <a:defRPr sz="1050"/>
            </a:lvl2pPr>
            <a:lvl3pPr marL="685800" indent="0">
              <a:buNone/>
              <a:defRPr sz="900"/>
            </a:lvl3pPr>
            <a:lvl4pPr marL="1028700" indent="0">
              <a:buNone/>
              <a:defRPr sz="750"/>
            </a:lvl4pPr>
            <a:lvl5pPr marL="1371600" indent="0">
              <a:buNone/>
              <a:defRPr sz="750"/>
            </a:lvl5pPr>
            <a:lvl6pPr marL="1714500" indent="0">
              <a:buNone/>
              <a:defRPr sz="750"/>
            </a:lvl6pPr>
            <a:lvl7pPr marL="2057400" indent="0">
              <a:buNone/>
              <a:defRPr sz="750"/>
            </a:lvl7pPr>
            <a:lvl8pPr marL="2400300" indent="0">
              <a:buNone/>
              <a:defRPr sz="750"/>
            </a:lvl8pPr>
            <a:lvl9pPr marL="2743200" indent="0">
              <a:buNone/>
              <a:defRPr sz="750"/>
            </a:lvl9pPr>
          </a:lstStyle>
          <a:p>
            <a:pPr lvl="0"/>
            <a:r>
              <a:rPr lang="en-US"/>
              <a:t>Edit Master text styles</a:t>
            </a:r>
          </a:p>
        </p:txBody>
      </p:sp>
      <p:sp>
        <p:nvSpPr>
          <p:cNvPr id="5" name="Date Placeholder 4"/>
          <p:cNvSpPr>
            <a:spLocks noGrp="1"/>
          </p:cNvSpPr>
          <p:nvPr>
            <p:ph type="dt" sz="half" idx="10"/>
          </p:nvPr>
        </p:nvSpPr>
        <p:spPr/>
        <p:txBody>
          <a:bodyPr/>
          <a:lstStyle/>
          <a:p>
            <a:fld id="{CA8BA026-E658-41C8-85D8-D06F141BD407}" type="datetimeFigureOut">
              <a:rPr lang="vi-VN" smtClean="0"/>
              <a:t>22/02/2024</a:t>
            </a:fld>
            <a:endParaRPr lang="vi-VN"/>
          </a:p>
        </p:txBody>
      </p:sp>
      <p:sp>
        <p:nvSpPr>
          <p:cNvPr id="6" name="Footer Placeholder 5"/>
          <p:cNvSpPr>
            <a:spLocks noGrp="1"/>
          </p:cNvSpPr>
          <p:nvPr>
            <p:ph type="ftr" sz="quarter" idx="11"/>
          </p:nvPr>
        </p:nvSpPr>
        <p:spPr/>
        <p:txBody>
          <a:bodyPr/>
          <a:lstStyle/>
          <a:p>
            <a:endParaRPr lang="vi-VN"/>
          </a:p>
        </p:txBody>
      </p:sp>
      <p:sp>
        <p:nvSpPr>
          <p:cNvPr id="7" name="Slide Number Placeholder 6"/>
          <p:cNvSpPr>
            <a:spLocks noGrp="1"/>
          </p:cNvSpPr>
          <p:nvPr>
            <p:ph type="sldNum" sz="quarter" idx="12"/>
          </p:nvPr>
        </p:nvSpPr>
        <p:spPr/>
        <p:txBody>
          <a:bodyPr/>
          <a:lstStyle/>
          <a:p>
            <a:fld id="{8305D4A9-5886-4647-AB06-84202763646E}" type="slidenum">
              <a:rPr lang="vi-VN" smtClean="0"/>
              <a:t>‹#›</a:t>
            </a:fld>
            <a:endParaRPr lang="vi-VN"/>
          </a:p>
        </p:txBody>
      </p:sp>
    </p:spTree>
    <p:extLst>
      <p:ext uri="{BB962C8B-B14F-4D97-AF65-F5344CB8AC3E}">
        <p14:creationId xmlns:p14="http://schemas.microsoft.com/office/powerpoint/2010/main" val="3740344795"/>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29841" y="342900"/>
            <a:ext cx="2949178" cy="1200150"/>
          </a:xfrm>
        </p:spPr>
        <p:txBody>
          <a:bodyPr anchor="b"/>
          <a:lstStyle>
            <a:lvl1pPr>
              <a:defRPr sz="2400"/>
            </a:lvl1pPr>
          </a:lstStyle>
          <a:p>
            <a:r>
              <a:rPr lang="en-US"/>
              <a:t>Click to edit Master title style</a:t>
            </a:r>
            <a:endParaRPr lang="vi-VN"/>
          </a:p>
        </p:txBody>
      </p:sp>
      <p:sp>
        <p:nvSpPr>
          <p:cNvPr id="3" name="Picture Placeholder 2"/>
          <p:cNvSpPr>
            <a:spLocks noGrp="1"/>
          </p:cNvSpPr>
          <p:nvPr>
            <p:ph type="pic" idx="1"/>
          </p:nvPr>
        </p:nvSpPr>
        <p:spPr>
          <a:xfrm>
            <a:off x="3887391" y="740569"/>
            <a:ext cx="4629150" cy="3655219"/>
          </a:xfrm>
        </p:spPr>
        <p:txBody>
          <a:bodyPr/>
          <a:lstStyle>
            <a:lvl1pPr marL="0" indent="0">
              <a:buNone/>
              <a:defRPr sz="2400"/>
            </a:lvl1pPr>
            <a:lvl2pPr marL="342900" indent="0">
              <a:buNone/>
              <a:defRPr sz="2100"/>
            </a:lvl2pPr>
            <a:lvl3pPr marL="685800" indent="0">
              <a:buNone/>
              <a:defRPr sz="1800"/>
            </a:lvl3pPr>
            <a:lvl4pPr marL="1028700" indent="0">
              <a:buNone/>
              <a:defRPr sz="1500"/>
            </a:lvl4pPr>
            <a:lvl5pPr marL="1371600" indent="0">
              <a:buNone/>
              <a:defRPr sz="1500"/>
            </a:lvl5pPr>
            <a:lvl6pPr marL="1714500" indent="0">
              <a:buNone/>
              <a:defRPr sz="1500"/>
            </a:lvl6pPr>
            <a:lvl7pPr marL="2057400" indent="0">
              <a:buNone/>
              <a:defRPr sz="1500"/>
            </a:lvl7pPr>
            <a:lvl8pPr marL="2400300" indent="0">
              <a:buNone/>
              <a:defRPr sz="1500"/>
            </a:lvl8pPr>
            <a:lvl9pPr marL="2743200" indent="0">
              <a:buNone/>
              <a:defRPr sz="1500"/>
            </a:lvl9pPr>
          </a:lstStyle>
          <a:p>
            <a:endParaRPr lang="vi-VN"/>
          </a:p>
        </p:txBody>
      </p:sp>
      <p:sp>
        <p:nvSpPr>
          <p:cNvPr id="4" name="Text Placeholder 3"/>
          <p:cNvSpPr>
            <a:spLocks noGrp="1"/>
          </p:cNvSpPr>
          <p:nvPr>
            <p:ph type="body" sz="half" idx="2"/>
          </p:nvPr>
        </p:nvSpPr>
        <p:spPr>
          <a:xfrm>
            <a:off x="629841" y="1543050"/>
            <a:ext cx="2949178" cy="2858691"/>
          </a:xfrm>
        </p:spPr>
        <p:txBody>
          <a:bodyPr/>
          <a:lstStyle>
            <a:lvl1pPr marL="0" indent="0">
              <a:buNone/>
              <a:defRPr sz="1200"/>
            </a:lvl1pPr>
            <a:lvl2pPr marL="342900" indent="0">
              <a:buNone/>
              <a:defRPr sz="1050"/>
            </a:lvl2pPr>
            <a:lvl3pPr marL="685800" indent="0">
              <a:buNone/>
              <a:defRPr sz="900"/>
            </a:lvl3pPr>
            <a:lvl4pPr marL="1028700" indent="0">
              <a:buNone/>
              <a:defRPr sz="750"/>
            </a:lvl4pPr>
            <a:lvl5pPr marL="1371600" indent="0">
              <a:buNone/>
              <a:defRPr sz="750"/>
            </a:lvl5pPr>
            <a:lvl6pPr marL="1714500" indent="0">
              <a:buNone/>
              <a:defRPr sz="750"/>
            </a:lvl6pPr>
            <a:lvl7pPr marL="2057400" indent="0">
              <a:buNone/>
              <a:defRPr sz="750"/>
            </a:lvl7pPr>
            <a:lvl8pPr marL="2400300" indent="0">
              <a:buNone/>
              <a:defRPr sz="750"/>
            </a:lvl8pPr>
            <a:lvl9pPr marL="2743200" indent="0">
              <a:buNone/>
              <a:defRPr sz="750"/>
            </a:lvl9pPr>
          </a:lstStyle>
          <a:p>
            <a:pPr lvl="0"/>
            <a:r>
              <a:rPr lang="en-US"/>
              <a:t>Edit Master text styles</a:t>
            </a:r>
          </a:p>
        </p:txBody>
      </p:sp>
      <p:sp>
        <p:nvSpPr>
          <p:cNvPr id="5" name="Date Placeholder 4"/>
          <p:cNvSpPr>
            <a:spLocks noGrp="1"/>
          </p:cNvSpPr>
          <p:nvPr>
            <p:ph type="dt" sz="half" idx="10"/>
          </p:nvPr>
        </p:nvSpPr>
        <p:spPr/>
        <p:txBody>
          <a:bodyPr/>
          <a:lstStyle/>
          <a:p>
            <a:fld id="{CA8BA026-E658-41C8-85D8-D06F141BD407}" type="datetimeFigureOut">
              <a:rPr lang="vi-VN" smtClean="0"/>
              <a:t>22/02/2024</a:t>
            </a:fld>
            <a:endParaRPr lang="vi-VN"/>
          </a:p>
        </p:txBody>
      </p:sp>
      <p:sp>
        <p:nvSpPr>
          <p:cNvPr id="6" name="Footer Placeholder 5"/>
          <p:cNvSpPr>
            <a:spLocks noGrp="1"/>
          </p:cNvSpPr>
          <p:nvPr>
            <p:ph type="ftr" sz="quarter" idx="11"/>
          </p:nvPr>
        </p:nvSpPr>
        <p:spPr/>
        <p:txBody>
          <a:bodyPr/>
          <a:lstStyle/>
          <a:p>
            <a:endParaRPr lang="vi-VN"/>
          </a:p>
        </p:txBody>
      </p:sp>
      <p:sp>
        <p:nvSpPr>
          <p:cNvPr id="7" name="Slide Number Placeholder 6"/>
          <p:cNvSpPr>
            <a:spLocks noGrp="1"/>
          </p:cNvSpPr>
          <p:nvPr>
            <p:ph type="sldNum" sz="quarter" idx="12"/>
          </p:nvPr>
        </p:nvSpPr>
        <p:spPr/>
        <p:txBody>
          <a:bodyPr/>
          <a:lstStyle/>
          <a:p>
            <a:fld id="{8305D4A9-5886-4647-AB06-84202763646E}" type="slidenum">
              <a:rPr lang="vi-VN" smtClean="0"/>
              <a:t>‹#›</a:t>
            </a:fld>
            <a:endParaRPr lang="vi-VN"/>
          </a:p>
        </p:txBody>
      </p:sp>
    </p:spTree>
    <p:extLst>
      <p:ext uri="{BB962C8B-B14F-4D97-AF65-F5344CB8AC3E}">
        <p14:creationId xmlns:p14="http://schemas.microsoft.com/office/powerpoint/2010/main" val="2350264058"/>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vi-VN"/>
          </a:p>
        </p:txBody>
      </p:sp>
      <p:sp>
        <p:nvSpPr>
          <p:cNvPr id="3" name="Vertical Text Placeholder 2"/>
          <p:cNvSpPr>
            <a:spLocks noGrp="1"/>
          </p:cNvSpPr>
          <p:nvPr>
            <p:ph type="body" orient="vert" idx="1"/>
          </p:nvPr>
        </p:nvSpPr>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vi-VN"/>
          </a:p>
        </p:txBody>
      </p:sp>
      <p:sp>
        <p:nvSpPr>
          <p:cNvPr id="4" name="Date Placeholder 3"/>
          <p:cNvSpPr>
            <a:spLocks noGrp="1"/>
          </p:cNvSpPr>
          <p:nvPr>
            <p:ph type="dt" sz="half" idx="10"/>
          </p:nvPr>
        </p:nvSpPr>
        <p:spPr/>
        <p:txBody>
          <a:bodyPr/>
          <a:lstStyle/>
          <a:p>
            <a:fld id="{CA8BA026-E658-41C8-85D8-D06F141BD407}" type="datetimeFigureOut">
              <a:rPr lang="vi-VN" smtClean="0"/>
              <a:t>22/02/2024</a:t>
            </a:fld>
            <a:endParaRPr lang="vi-VN"/>
          </a:p>
        </p:txBody>
      </p:sp>
      <p:sp>
        <p:nvSpPr>
          <p:cNvPr id="5" name="Footer Placeholder 4"/>
          <p:cNvSpPr>
            <a:spLocks noGrp="1"/>
          </p:cNvSpPr>
          <p:nvPr>
            <p:ph type="ftr" sz="quarter" idx="11"/>
          </p:nvPr>
        </p:nvSpPr>
        <p:spPr/>
        <p:txBody>
          <a:bodyPr/>
          <a:lstStyle/>
          <a:p>
            <a:endParaRPr lang="vi-VN"/>
          </a:p>
        </p:txBody>
      </p:sp>
      <p:sp>
        <p:nvSpPr>
          <p:cNvPr id="6" name="Slide Number Placeholder 5"/>
          <p:cNvSpPr>
            <a:spLocks noGrp="1"/>
          </p:cNvSpPr>
          <p:nvPr>
            <p:ph type="sldNum" sz="quarter" idx="12"/>
          </p:nvPr>
        </p:nvSpPr>
        <p:spPr/>
        <p:txBody>
          <a:bodyPr/>
          <a:lstStyle/>
          <a:p>
            <a:fld id="{8305D4A9-5886-4647-AB06-84202763646E}" type="slidenum">
              <a:rPr lang="vi-VN" smtClean="0"/>
              <a:t>‹#›</a:t>
            </a:fld>
            <a:endParaRPr lang="vi-VN"/>
          </a:p>
        </p:txBody>
      </p:sp>
    </p:spTree>
    <p:extLst>
      <p:ext uri="{BB962C8B-B14F-4D97-AF65-F5344CB8AC3E}">
        <p14:creationId xmlns:p14="http://schemas.microsoft.com/office/powerpoint/2010/main" val="3262585852"/>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543675" y="273844"/>
            <a:ext cx="1971675" cy="4358879"/>
          </a:xfrm>
        </p:spPr>
        <p:txBody>
          <a:bodyPr vert="eaVert"/>
          <a:lstStyle/>
          <a:p>
            <a:r>
              <a:rPr lang="en-US"/>
              <a:t>Click to edit Master title style</a:t>
            </a:r>
            <a:endParaRPr lang="vi-VN"/>
          </a:p>
        </p:txBody>
      </p:sp>
      <p:sp>
        <p:nvSpPr>
          <p:cNvPr id="3" name="Vertical Text Placeholder 2"/>
          <p:cNvSpPr>
            <a:spLocks noGrp="1"/>
          </p:cNvSpPr>
          <p:nvPr>
            <p:ph type="body" orient="vert" idx="1"/>
          </p:nvPr>
        </p:nvSpPr>
        <p:spPr>
          <a:xfrm>
            <a:off x="628650" y="273844"/>
            <a:ext cx="5800725" cy="4358879"/>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vi-VN"/>
          </a:p>
        </p:txBody>
      </p:sp>
      <p:sp>
        <p:nvSpPr>
          <p:cNvPr id="4" name="Date Placeholder 3"/>
          <p:cNvSpPr>
            <a:spLocks noGrp="1"/>
          </p:cNvSpPr>
          <p:nvPr>
            <p:ph type="dt" sz="half" idx="10"/>
          </p:nvPr>
        </p:nvSpPr>
        <p:spPr/>
        <p:txBody>
          <a:bodyPr/>
          <a:lstStyle/>
          <a:p>
            <a:fld id="{CA8BA026-E658-41C8-85D8-D06F141BD407}" type="datetimeFigureOut">
              <a:rPr lang="vi-VN" smtClean="0"/>
              <a:t>22/02/2024</a:t>
            </a:fld>
            <a:endParaRPr lang="vi-VN"/>
          </a:p>
        </p:txBody>
      </p:sp>
      <p:sp>
        <p:nvSpPr>
          <p:cNvPr id="5" name="Footer Placeholder 4"/>
          <p:cNvSpPr>
            <a:spLocks noGrp="1"/>
          </p:cNvSpPr>
          <p:nvPr>
            <p:ph type="ftr" sz="quarter" idx="11"/>
          </p:nvPr>
        </p:nvSpPr>
        <p:spPr/>
        <p:txBody>
          <a:bodyPr/>
          <a:lstStyle/>
          <a:p>
            <a:endParaRPr lang="vi-VN"/>
          </a:p>
        </p:txBody>
      </p:sp>
      <p:sp>
        <p:nvSpPr>
          <p:cNvPr id="6" name="Slide Number Placeholder 5"/>
          <p:cNvSpPr>
            <a:spLocks noGrp="1"/>
          </p:cNvSpPr>
          <p:nvPr>
            <p:ph type="sldNum" sz="quarter" idx="12"/>
          </p:nvPr>
        </p:nvSpPr>
        <p:spPr/>
        <p:txBody>
          <a:bodyPr/>
          <a:lstStyle/>
          <a:p>
            <a:fld id="{8305D4A9-5886-4647-AB06-84202763646E}" type="slidenum">
              <a:rPr lang="vi-VN" smtClean="0"/>
              <a:t>‹#›</a:t>
            </a:fld>
            <a:endParaRPr lang="vi-VN"/>
          </a:p>
        </p:txBody>
      </p:sp>
    </p:spTree>
    <p:extLst>
      <p:ext uri="{BB962C8B-B14F-4D97-AF65-F5344CB8AC3E}">
        <p14:creationId xmlns:p14="http://schemas.microsoft.com/office/powerpoint/2010/main" val="3645218464"/>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theme" Target="../theme/theme1.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22.xml"/><Relationship Id="rId3" Type="http://schemas.openxmlformats.org/officeDocument/2006/relationships/slideLayout" Target="../slideLayouts/slideLayout17.xml"/><Relationship Id="rId7" Type="http://schemas.openxmlformats.org/officeDocument/2006/relationships/slideLayout" Target="../slideLayouts/slideLayout21.xml"/><Relationship Id="rId12" Type="http://schemas.openxmlformats.org/officeDocument/2006/relationships/theme" Target="../theme/theme2.xml"/><Relationship Id="rId2" Type="http://schemas.openxmlformats.org/officeDocument/2006/relationships/slideLayout" Target="../slideLayouts/slideLayout16.xml"/><Relationship Id="rId1" Type="http://schemas.openxmlformats.org/officeDocument/2006/relationships/slideLayout" Target="../slideLayouts/slideLayout15.xml"/><Relationship Id="rId6" Type="http://schemas.openxmlformats.org/officeDocument/2006/relationships/slideLayout" Target="../slideLayouts/slideLayout20.xml"/><Relationship Id="rId11" Type="http://schemas.openxmlformats.org/officeDocument/2006/relationships/slideLayout" Target="../slideLayouts/slideLayout25.xml"/><Relationship Id="rId5" Type="http://schemas.openxmlformats.org/officeDocument/2006/relationships/slideLayout" Target="../slideLayouts/slideLayout19.xml"/><Relationship Id="rId10" Type="http://schemas.openxmlformats.org/officeDocument/2006/relationships/slideLayout" Target="../slideLayouts/slideLayout24.xml"/><Relationship Id="rId4" Type="http://schemas.openxmlformats.org/officeDocument/2006/relationships/slideLayout" Target="../slideLayouts/slideLayout18.xml"/><Relationship Id="rId9" Type="http://schemas.openxmlformats.org/officeDocument/2006/relationships/slideLayout" Target="../slideLayouts/slideLayout23.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name="simple-light-2">
    <p:bg>
      <p:bgPr>
        <a:solidFill>
          <a:schemeClr val="accent5"/>
        </a:solidFill>
        <a:effectLst/>
      </p:bgPr>
    </p:bg>
    <p:spTree>
      <p:nvGrpSpPr>
        <p:cNvPr id="1" name="Shape 5"/>
        <p:cNvGrpSpPr/>
        <p:nvPr/>
      </p:nvGrpSpPr>
      <p:grpSpPr>
        <a:xfrm>
          <a:off x="0" y="0"/>
          <a:ext cx="0" cy="0"/>
          <a:chOff x="0" y="0"/>
          <a:chExt cx="0" cy="0"/>
        </a:xfrm>
      </p:grpSpPr>
      <p:sp>
        <p:nvSpPr>
          <p:cNvPr id="6" name="Google Shape;6;p1"/>
          <p:cNvSpPr txBox="1">
            <a:spLocks noGrp="1"/>
          </p:cNvSpPr>
          <p:nvPr>
            <p:ph type="title"/>
          </p:nvPr>
        </p:nvSpPr>
        <p:spPr>
          <a:xfrm>
            <a:off x="311700" y="445025"/>
            <a:ext cx="8520600" cy="572700"/>
          </a:xfrm>
          <a:prstGeom prst="rect">
            <a:avLst/>
          </a:prstGeom>
          <a:noFill/>
          <a:ln>
            <a:noFill/>
          </a:ln>
        </p:spPr>
        <p:txBody>
          <a:bodyPr spcFirstLastPara="1" wrap="square" lIns="14400" tIns="14400" rIns="14400" bIns="14400" anchor="t" anchorCtr="0">
            <a:noAutofit/>
          </a:bodyPr>
          <a:lstStyle>
            <a:lvl1pPr lvl="0" rtl="0">
              <a:spcBef>
                <a:spcPts val="0"/>
              </a:spcBef>
              <a:spcAft>
                <a:spcPts val="0"/>
              </a:spcAft>
              <a:buClr>
                <a:schemeClr val="accent3"/>
              </a:buClr>
              <a:buSzPts val="3500"/>
              <a:buFont typeface="Arvo"/>
              <a:buNone/>
              <a:defRPr sz="3500" b="1">
                <a:solidFill>
                  <a:schemeClr val="accent3"/>
                </a:solidFill>
                <a:latin typeface="Arvo"/>
                <a:ea typeface="Arvo"/>
                <a:cs typeface="Arvo"/>
                <a:sym typeface="Arvo"/>
              </a:defRPr>
            </a:lvl1pPr>
            <a:lvl2pPr lvl="1" rtl="0">
              <a:spcBef>
                <a:spcPts val="0"/>
              </a:spcBef>
              <a:spcAft>
                <a:spcPts val="0"/>
              </a:spcAft>
              <a:buClr>
                <a:schemeClr val="accent3"/>
              </a:buClr>
              <a:buSzPts val="3500"/>
              <a:buFont typeface="Arvo"/>
              <a:buNone/>
              <a:defRPr sz="3500" b="1">
                <a:solidFill>
                  <a:schemeClr val="accent3"/>
                </a:solidFill>
                <a:latin typeface="Arvo"/>
                <a:ea typeface="Arvo"/>
                <a:cs typeface="Arvo"/>
                <a:sym typeface="Arvo"/>
              </a:defRPr>
            </a:lvl2pPr>
            <a:lvl3pPr lvl="2" rtl="0">
              <a:spcBef>
                <a:spcPts val="0"/>
              </a:spcBef>
              <a:spcAft>
                <a:spcPts val="0"/>
              </a:spcAft>
              <a:buClr>
                <a:schemeClr val="accent3"/>
              </a:buClr>
              <a:buSzPts val="3500"/>
              <a:buFont typeface="Arvo"/>
              <a:buNone/>
              <a:defRPr sz="3500" b="1">
                <a:solidFill>
                  <a:schemeClr val="accent3"/>
                </a:solidFill>
                <a:latin typeface="Arvo"/>
                <a:ea typeface="Arvo"/>
                <a:cs typeface="Arvo"/>
                <a:sym typeface="Arvo"/>
              </a:defRPr>
            </a:lvl3pPr>
            <a:lvl4pPr lvl="3" rtl="0">
              <a:spcBef>
                <a:spcPts val="0"/>
              </a:spcBef>
              <a:spcAft>
                <a:spcPts val="0"/>
              </a:spcAft>
              <a:buClr>
                <a:schemeClr val="accent3"/>
              </a:buClr>
              <a:buSzPts val="3500"/>
              <a:buFont typeface="Arvo"/>
              <a:buNone/>
              <a:defRPr sz="3500" b="1">
                <a:solidFill>
                  <a:schemeClr val="accent3"/>
                </a:solidFill>
                <a:latin typeface="Arvo"/>
                <a:ea typeface="Arvo"/>
                <a:cs typeface="Arvo"/>
                <a:sym typeface="Arvo"/>
              </a:defRPr>
            </a:lvl4pPr>
            <a:lvl5pPr lvl="4" rtl="0">
              <a:spcBef>
                <a:spcPts val="0"/>
              </a:spcBef>
              <a:spcAft>
                <a:spcPts val="0"/>
              </a:spcAft>
              <a:buClr>
                <a:schemeClr val="accent3"/>
              </a:buClr>
              <a:buSzPts val="3500"/>
              <a:buFont typeface="Arvo"/>
              <a:buNone/>
              <a:defRPr sz="3500" b="1">
                <a:solidFill>
                  <a:schemeClr val="accent3"/>
                </a:solidFill>
                <a:latin typeface="Arvo"/>
                <a:ea typeface="Arvo"/>
                <a:cs typeface="Arvo"/>
                <a:sym typeface="Arvo"/>
              </a:defRPr>
            </a:lvl5pPr>
            <a:lvl6pPr lvl="5" rtl="0">
              <a:spcBef>
                <a:spcPts val="0"/>
              </a:spcBef>
              <a:spcAft>
                <a:spcPts val="0"/>
              </a:spcAft>
              <a:buClr>
                <a:schemeClr val="accent3"/>
              </a:buClr>
              <a:buSzPts val="3500"/>
              <a:buFont typeface="Arvo"/>
              <a:buNone/>
              <a:defRPr sz="3500" b="1">
                <a:solidFill>
                  <a:schemeClr val="accent3"/>
                </a:solidFill>
                <a:latin typeface="Arvo"/>
                <a:ea typeface="Arvo"/>
                <a:cs typeface="Arvo"/>
                <a:sym typeface="Arvo"/>
              </a:defRPr>
            </a:lvl6pPr>
            <a:lvl7pPr lvl="6" rtl="0">
              <a:spcBef>
                <a:spcPts val="0"/>
              </a:spcBef>
              <a:spcAft>
                <a:spcPts val="0"/>
              </a:spcAft>
              <a:buClr>
                <a:schemeClr val="accent3"/>
              </a:buClr>
              <a:buSzPts val="3500"/>
              <a:buFont typeface="Arvo"/>
              <a:buNone/>
              <a:defRPr sz="3500" b="1">
                <a:solidFill>
                  <a:schemeClr val="accent3"/>
                </a:solidFill>
                <a:latin typeface="Arvo"/>
                <a:ea typeface="Arvo"/>
                <a:cs typeface="Arvo"/>
                <a:sym typeface="Arvo"/>
              </a:defRPr>
            </a:lvl7pPr>
            <a:lvl8pPr lvl="7" rtl="0">
              <a:spcBef>
                <a:spcPts val="0"/>
              </a:spcBef>
              <a:spcAft>
                <a:spcPts val="0"/>
              </a:spcAft>
              <a:buClr>
                <a:schemeClr val="accent3"/>
              </a:buClr>
              <a:buSzPts val="3500"/>
              <a:buFont typeface="Arvo"/>
              <a:buNone/>
              <a:defRPr sz="3500" b="1">
                <a:solidFill>
                  <a:schemeClr val="accent3"/>
                </a:solidFill>
                <a:latin typeface="Arvo"/>
                <a:ea typeface="Arvo"/>
                <a:cs typeface="Arvo"/>
                <a:sym typeface="Arvo"/>
              </a:defRPr>
            </a:lvl8pPr>
            <a:lvl9pPr lvl="8" rtl="0">
              <a:spcBef>
                <a:spcPts val="0"/>
              </a:spcBef>
              <a:spcAft>
                <a:spcPts val="0"/>
              </a:spcAft>
              <a:buClr>
                <a:schemeClr val="accent3"/>
              </a:buClr>
              <a:buSzPts val="3500"/>
              <a:buFont typeface="Arvo"/>
              <a:buNone/>
              <a:defRPr sz="3500" b="1">
                <a:solidFill>
                  <a:schemeClr val="accent3"/>
                </a:solidFill>
                <a:latin typeface="Arvo"/>
                <a:ea typeface="Arvo"/>
                <a:cs typeface="Arvo"/>
                <a:sym typeface="Arvo"/>
              </a:defRPr>
            </a:lvl9pPr>
          </a:lstStyle>
          <a:p>
            <a:endParaRPr/>
          </a:p>
        </p:txBody>
      </p:sp>
      <p:sp>
        <p:nvSpPr>
          <p:cNvPr id="7" name="Google Shape;7;p1"/>
          <p:cNvSpPr txBox="1">
            <a:spLocks noGrp="1"/>
          </p:cNvSpPr>
          <p:nvPr>
            <p:ph type="body" idx="1"/>
          </p:nvPr>
        </p:nvSpPr>
        <p:spPr>
          <a:xfrm>
            <a:off x="311700" y="1152475"/>
            <a:ext cx="8520600" cy="3416400"/>
          </a:xfrm>
          <a:prstGeom prst="rect">
            <a:avLst/>
          </a:prstGeom>
          <a:noFill/>
          <a:ln>
            <a:noFill/>
          </a:ln>
        </p:spPr>
        <p:txBody>
          <a:bodyPr spcFirstLastPara="1" wrap="square" lIns="14400" tIns="14400" rIns="14400" bIns="14400" anchor="t" anchorCtr="0">
            <a:noAutofit/>
          </a:bodyPr>
          <a:lstStyle>
            <a:lvl1pPr marL="457200" lvl="0" indent="-317500">
              <a:lnSpc>
                <a:spcPct val="100000"/>
              </a:lnSpc>
              <a:spcBef>
                <a:spcPts val="0"/>
              </a:spcBef>
              <a:spcAft>
                <a:spcPts val="0"/>
              </a:spcAft>
              <a:buClr>
                <a:schemeClr val="accent1"/>
              </a:buClr>
              <a:buSzPts val="1400"/>
              <a:buFont typeface="Spartan"/>
              <a:buChar char="●"/>
              <a:defRPr>
                <a:solidFill>
                  <a:schemeClr val="accent1"/>
                </a:solidFill>
                <a:latin typeface="Spartan"/>
                <a:ea typeface="Spartan"/>
                <a:cs typeface="Spartan"/>
                <a:sym typeface="Spartan"/>
              </a:defRPr>
            </a:lvl1pPr>
            <a:lvl2pPr marL="914400" lvl="1" indent="-317500">
              <a:lnSpc>
                <a:spcPct val="100000"/>
              </a:lnSpc>
              <a:spcBef>
                <a:spcPts val="0"/>
              </a:spcBef>
              <a:spcAft>
                <a:spcPts val="0"/>
              </a:spcAft>
              <a:buClr>
                <a:schemeClr val="accent1"/>
              </a:buClr>
              <a:buSzPts val="1400"/>
              <a:buFont typeface="Spartan"/>
              <a:buChar char="○"/>
              <a:defRPr>
                <a:solidFill>
                  <a:schemeClr val="accent1"/>
                </a:solidFill>
                <a:latin typeface="Spartan"/>
                <a:ea typeface="Spartan"/>
                <a:cs typeface="Spartan"/>
                <a:sym typeface="Spartan"/>
              </a:defRPr>
            </a:lvl2pPr>
            <a:lvl3pPr marL="1371600" lvl="2" indent="-317500">
              <a:lnSpc>
                <a:spcPct val="100000"/>
              </a:lnSpc>
              <a:spcBef>
                <a:spcPts val="0"/>
              </a:spcBef>
              <a:spcAft>
                <a:spcPts val="0"/>
              </a:spcAft>
              <a:buClr>
                <a:schemeClr val="accent1"/>
              </a:buClr>
              <a:buSzPts val="1400"/>
              <a:buFont typeface="Spartan"/>
              <a:buChar char="■"/>
              <a:defRPr>
                <a:solidFill>
                  <a:schemeClr val="accent1"/>
                </a:solidFill>
                <a:latin typeface="Spartan"/>
                <a:ea typeface="Spartan"/>
                <a:cs typeface="Spartan"/>
                <a:sym typeface="Spartan"/>
              </a:defRPr>
            </a:lvl3pPr>
            <a:lvl4pPr marL="1828800" lvl="3" indent="-317500">
              <a:lnSpc>
                <a:spcPct val="100000"/>
              </a:lnSpc>
              <a:spcBef>
                <a:spcPts val="0"/>
              </a:spcBef>
              <a:spcAft>
                <a:spcPts val="0"/>
              </a:spcAft>
              <a:buClr>
                <a:schemeClr val="accent1"/>
              </a:buClr>
              <a:buSzPts val="1400"/>
              <a:buFont typeface="Spartan"/>
              <a:buChar char="●"/>
              <a:defRPr>
                <a:solidFill>
                  <a:schemeClr val="accent1"/>
                </a:solidFill>
                <a:latin typeface="Spartan"/>
                <a:ea typeface="Spartan"/>
                <a:cs typeface="Spartan"/>
                <a:sym typeface="Spartan"/>
              </a:defRPr>
            </a:lvl4pPr>
            <a:lvl5pPr marL="2286000" lvl="4" indent="-317500">
              <a:lnSpc>
                <a:spcPct val="100000"/>
              </a:lnSpc>
              <a:spcBef>
                <a:spcPts val="0"/>
              </a:spcBef>
              <a:spcAft>
                <a:spcPts val="0"/>
              </a:spcAft>
              <a:buClr>
                <a:schemeClr val="accent1"/>
              </a:buClr>
              <a:buSzPts val="1400"/>
              <a:buFont typeface="Spartan"/>
              <a:buChar char="○"/>
              <a:defRPr>
                <a:solidFill>
                  <a:schemeClr val="accent1"/>
                </a:solidFill>
                <a:latin typeface="Spartan"/>
                <a:ea typeface="Spartan"/>
                <a:cs typeface="Spartan"/>
                <a:sym typeface="Spartan"/>
              </a:defRPr>
            </a:lvl5pPr>
            <a:lvl6pPr marL="2743200" lvl="5" indent="-317500">
              <a:lnSpc>
                <a:spcPct val="100000"/>
              </a:lnSpc>
              <a:spcBef>
                <a:spcPts val="0"/>
              </a:spcBef>
              <a:spcAft>
                <a:spcPts val="0"/>
              </a:spcAft>
              <a:buClr>
                <a:schemeClr val="accent1"/>
              </a:buClr>
              <a:buSzPts val="1400"/>
              <a:buFont typeface="Spartan"/>
              <a:buChar char="■"/>
              <a:defRPr>
                <a:solidFill>
                  <a:schemeClr val="accent1"/>
                </a:solidFill>
                <a:latin typeface="Spartan"/>
                <a:ea typeface="Spartan"/>
                <a:cs typeface="Spartan"/>
                <a:sym typeface="Spartan"/>
              </a:defRPr>
            </a:lvl6pPr>
            <a:lvl7pPr marL="3200400" lvl="6" indent="-317500">
              <a:lnSpc>
                <a:spcPct val="100000"/>
              </a:lnSpc>
              <a:spcBef>
                <a:spcPts val="0"/>
              </a:spcBef>
              <a:spcAft>
                <a:spcPts val="0"/>
              </a:spcAft>
              <a:buClr>
                <a:schemeClr val="accent1"/>
              </a:buClr>
              <a:buSzPts val="1400"/>
              <a:buFont typeface="Spartan"/>
              <a:buChar char="●"/>
              <a:defRPr>
                <a:solidFill>
                  <a:schemeClr val="accent1"/>
                </a:solidFill>
                <a:latin typeface="Spartan"/>
                <a:ea typeface="Spartan"/>
                <a:cs typeface="Spartan"/>
                <a:sym typeface="Spartan"/>
              </a:defRPr>
            </a:lvl7pPr>
            <a:lvl8pPr marL="3657600" lvl="7" indent="-317500">
              <a:lnSpc>
                <a:spcPct val="100000"/>
              </a:lnSpc>
              <a:spcBef>
                <a:spcPts val="0"/>
              </a:spcBef>
              <a:spcAft>
                <a:spcPts val="0"/>
              </a:spcAft>
              <a:buClr>
                <a:schemeClr val="accent1"/>
              </a:buClr>
              <a:buSzPts val="1400"/>
              <a:buFont typeface="Spartan"/>
              <a:buChar char="○"/>
              <a:defRPr>
                <a:solidFill>
                  <a:schemeClr val="accent1"/>
                </a:solidFill>
                <a:latin typeface="Spartan"/>
                <a:ea typeface="Spartan"/>
                <a:cs typeface="Spartan"/>
                <a:sym typeface="Spartan"/>
              </a:defRPr>
            </a:lvl8pPr>
            <a:lvl9pPr marL="4114800" lvl="8" indent="-317500">
              <a:lnSpc>
                <a:spcPct val="100000"/>
              </a:lnSpc>
              <a:spcBef>
                <a:spcPts val="0"/>
              </a:spcBef>
              <a:spcAft>
                <a:spcPts val="0"/>
              </a:spcAft>
              <a:buClr>
                <a:schemeClr val="accent1"/>
              </a:buClr>
              <a:buSzPts val="1400"/>
              <a:buFont typeface="Spartan"/>
              <a:buChar char="■"/>
              <a:defRPr>
                <a:solidFill>
                  <a:schemeClr val="accent1"/>
                </a:solidFill>
                <a:latin typeface="Spartan"/>
                <a:ea typeface="Spartan"/>
                <a:cs typeface="Spartan"/>
                <a:sym typeface="Spartan"/>
              </a:defRPr>
            </a:lvl9pPr>
          </a:lstStyle>
          <a:p>
            <a:endParaRPr/>
          </a:p>
        </p:txBody>
      </p:sp>
    </p:spTree>
  </p:cSld>
  <p:clrMap bg1="lt1" tx1="dk1" bg2="dk2" tx2="lt2" accent1="accent1" accent2="accent2" accent3="accent3" accent4="accent4" accent5="accent5" accent6="accent6" hlink="hlink" folHlink="folHlink"/>
  <p:sldLayoutIdLst>
    <p:sldLayoutId id="2147483648" r:id="rId1"/>
    <p:sldLayoutId id="2147483649" r:id="rId2"/>
    <p:sldLayoutId id="2147483650" r:id="rId3"/>
    <p:sldLayoutId id="2147483658" r:id="rId4"/>
    <p:sldLayoutId id="2147483662" r:id="rId5"/>
    <p:sldLayoutId id="2147483668" r:id="rId6"/>
    <p:sldLayoutId id="2147483671" r:id="rId7"/>
    <p:sldLayoutId id="2147483674" r:id="rId8"/>
    <p:sldLayoutId id="2147483675" r:id="rId9"/>
    <p:sldLayoutId id="2147483678" r:id="rId10"/>
    <p:sldLayoutId id="2147483680" r:id="rId11"/>
    <p:sldLayoutId id="2147483681" r:id="rId12"/>
    <p:sldLayoutId id="2147483682" r:id="rId13"/>
    <p:sldLayoutId id="2147483683" r:id="rId14"/>
  </p:sldLayoutIdLst>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hf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628650" y="273844"/>
            <a:ext cx="7886700" cy="994172"/>
          </a:xfrm>
          <a:prstGeom prst="rect">
            <a:avLst/>
          </a:prstGeom>
        </p:spPr>
        <p:txBody>
          <a:bodyPr vert="horz" lIns="91440" tIns="45720" rIns="91440" bIns="45720" rtlCol="0" anchor="ctr">
            <a:normAutofit/>
          </a:bodyPr>
          <a:lstStyle/>
          <a:p>
            <a:r>
              <a:rPr lang="en-US"/>
              <a:t>Click to edit Master title style</a:t>
            </a:r>
            <a:endParaRPr lang="vi-VN"/>
          </a:p>
        </p:txBody>
      </p:sp>
      <p:sp>
        <p:nvSpPr>
          <p:cNvPr id="3" name="Text Placeholder 2"/>
          <p:cNvSpPr>
            <a:spLocks noGrp="1"/>
          </p:cNvSpPr>
          <p:nvPr>
            <p:ph type="body" idx="1"/>
          </p:nvPr>
        </p:nvSpPr>
        <p:spPr>
          <a:xfrm>
            <a:off x="628650" y="1369219"/>
            <a:ext cx="7886700" cy="3263504"/>
          </a:xfrm>
          <a:prstGeom prst="rect">
            <a:avLst/>
          </a:prstGeom>
        </p:spPr>
        <p:txBody>
          <a:bodyPr vert="horz" lIns="91440" tIns="45720" rIns="9144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vi-VN"/>
          </a:p>
        </p:txBody>
      </p:sp>
      <p:sp>
        <p:nvSpPr>
          <p:cNvPr id="4" name="Date Placeholder 3"/>
          <p:cNvSpPr>
            <a:spLocks noGrp="1"/>
          </p:cNvSpPr>
          <p:nvPr>
            <p:ph type="dt" sz="half" idx="2"/>
          </p:nvPr>
        </p:nvSpPr>
        <p:spPr>
          <a:xfrm>
            <a:off x="628650" y="4767263"/>
            <a:ext cx="2057400" cy="273844"/>
          </a:xfrm>
          <a:prstGeom prst="rect">
            <a:avLst/>
          </a:prstGeom>
        </p:spPr>
        <p:txBody>
          <a:bodyPr vert="horz" lIns="91440" tIns="45720" rIns="91440" bIns="45720" rtlCol="0" anchor="ctr"/>
          <a:lstStyle>
            <a:lvl1pPr algn="l">
              <a:defRPr sz="900">
                <a:solidFill>
                  <a:schemeClr val="tx1">
                    <a:tint val="75000"/>
                  </a:schemeClr>
                </a:solidFill>
              </a:defRPr>
            </a:lvl1pPr>
          </a:lstStyle>
          <a:p>
            <a:fld id="{CA8BA026-E658-41C8-85D8-D06F141BD407}" type="datetimeFigureOut">
              <a:rPr lang="vi-VN" smtClean="0"/>
              <a:t>22/02/2024</a:t>
            </a:fld>
            <a:endParaRPr lang="vi-VN"/>
          </a:p>
        </p:txBody>
      </p:sp>
      <p:sp>
        <p:nvSpPr>
          <p:cNvPr id="5" name="Footer Placeholder 4"/>
          <p:cNvSpPr>
            <a:spLocks noGrp="1"/>
          </p:cNvSpPr>
          <p:nvPr>
            <p:ph type="ftr" sz="quarter" idx="3"/>
          </p:nvPr>
        </p:nvSpPr>
        <p:spPr>
          <a:xfrm>
            <a:off x="3028950" y="4767263"/>
            <a:ext cx="3086100" cy="273844"/>
          </a:xfrm>
          <a:prstGeom prst="rect">
            <a:avLst/>
          </a:prstGeom>
        </p:spPr>
        <p:txBody>
          <a:bodyPr vert="horz" lIns="91440" tIns="45720" rIns="91440" bIns="45720" rtlCol="0" anchor="ctr"/>
          <a:lstStyle>
            <a:lvl1pPr algn="ctr">
              <a:defRPr sz="900">
                <a:solidFill>
                  <a:schemeClr val="tx1">
                    <a:tint val="75000"/>
                  </a:schemeClr>
                </a:solidFill>
              </a:defRPr>
            </a:lvl1pPr>
          </a:lstStyle>
          <a:p>
            <a:endParaRPr lang="vi-VN"/>
          </a:p>
        </p:txBody>
      </p:sp>
      <p:sp>
        <p:nvSpPr>
          <p:cNvPr id="6" name="Slide Number Placeholder 5"/>
          <p:cNvSpPr>
            <a:spLocks noGrp="1"/>
          </p:cNvSpPr>
          <p:nvPr>
            <p:ph type="sldNum" sz="quarter" idx="4"/>
          </p:nvPr>
        </p:nvSpPr>
        <p:spPr>
          <a:xfrm>
            <a:off x="6457950" y="4767263"/>
            <a:ext cx="2057400" cy="273844"/>
          </a:xfrm>
          <a:prstGeom prst="rect">
            <a:avLst/>
          </a:prstGeom>
        </p:spPr>
        <p:txBody>
          <a:bodyPr vert="horz" lIns="91440" tIns="45720" rIns="91440" bIns="45720" rtlCol="0" anchor="ctr"/>
          <a:lstStyle>
            <a:lvl1pPr algn="r">
              <a:defRPr sz="900">
                <a:solidFill>
                  <a:schemeClr val="tx1">
                    <a:tint val="75000"/>
                  </a:schemeClr>
                </a:solidFill>
              </a:defRPr>
            </a:lvl1pPr>
          </a:lstStyle>
          <a:p>
            <a:fld id="{8305D4A9-5886-4647-AB06-84202763646E}" type="slidenum">
              <a:rPr lang="vi-VN" smtClean="0"/>
              <a:t>‹#›</a:t>
            </a:fld>
            <a:endParaRPr lang="vi-VN"/>
          </a:p>
        </p:txBody>
      </p:sp>
    </p:spTree>
    <p:extLst>
      <p:ext uri="{BB962C8B-B14F-4D97-AF65-F5344CB8AC3E}">
        <p14:creationId xmlns:p14="http://schemas.microsoft.com/office/powerpoint/2010/main" val="1238840143"/>
      </p:ext>
    </p:extLst>
  </p:cSld>
  <p:clrMap bg1="lt1" tx1="dk1" bg2="lt2" tx2="dk2" accent1="accent1" accent2="accent2" accent3="accent3" accent4="accent4" accent5="accent5" accent6="accent6" hlink="hlink" folHlink="folHlink"/>
  <p:sldLayoutIdLst>
    <p:sldLayoutId id="2147483687" r:id="rId1"/>
    <p:sldLayoutId id="2147483688" r:id="rId2"/>
    <p:sldLayoutId id="2147483689" r:id="rId3"/>
    <p:sldLayoutId id="2147483690" r:id="rId4"/>
    <p:sldLayoutId id="2147483691" r:id="rId5"/>
    <p:sldLayoutId id="2147483692" r:id="rId6"/>
    <p:sldLayoutId id="2147483693" r:id="rId7"/>
    <p:sldLayoutId id="2147483694" r:id="rId8"/>
    <p:sldLayoutId id="2147483695" r:id="rId9"/>
    <p:sldLayoutId id="2147483696" r:id="rId10"/>
    <p:sldLayoutId id="2147483697" r:id="rId11"/>
  </p:sldLayoutIdLst>
  <p:txStyles>
    <p:titleStyle>
      <a:lvl1pPr algn="l" defTabSz="685800" rtl="0" eaLnBrk="1" latinLnBrk="0" hangingPunct="1">
        <a:lnSpc>
          <a:spcPct val="90000"/>
        </a:lnSpc>
        <a:spcBef>
          <a:spcPct val="0"/>
        </a:spcBef>
        <a:buNone/>
        <a:defRPr sz="3300" kern="1200">
          <a:solidFill>
            <a:schemeClr val="tx1"/>
          </a:solidFill>
          <a:latin typeface="+mj-lt"/>
          <a:ea typeface="+mj-ea"/>
          <a:cs typeface="+mj-cs"/>
        </a:defRPr>
      </a:lvl1pPr>
    </p:titleStyle>
    <p:bodyStyle>
      <a:lvl1pPr marL="171450" indent="-171450" algn="l" defTabSz="685800" rtl="0" eaLnBrk="1" latinLnBrk="0" hangingPunct="1">
        <a:lnSpc>
          <a:spcPct val="90000"/>
        </a:lnSpc>
        <a:spcBef>
          <a:spcPts val="750"/>
        </a:spcBef>
        <a:buFont typeface="Arial" panose="020B0604020202020204" pitchFamily="34" charset="0"/>
        <a:buChar char="•"/>
        <a:defRPr sz="2100" kern="1200">
          <a:solidFill>
            <a:schemeClr val="tx1"/>
          </a:solidFill>
          <a:latin typeface="+mn-lt"/>
          <a:ea typeface="+mn-ea"/>
          <a:cs typeface="+mn-cs"/>
        </a:defRPr>
      </a:lvl1pPr>
      <a:lvl2pPr marL="514350" indent="-171450" algn="l" defTabSz="685800" rtl="0" eaLnBrk="1" latinLnBrk="0" hangingPunct="1">
        <a:lnSpc>
          <a:spcPct val="90000"/>
        </a:lnSpc>
        <a:spcBef>
          <a:spcPts val="375"/>
        </a:spcBef>
        <a:buFont typeface="Arial" panose="020B0604020202020204" pitchFamily="34" charset="0"/>
        <a:buChar char="•"/>
        <a:defRPr sz="1800" kern="1200">
          <a:solidFill>
            <a:schemeClr val="tx1"/>
          </a:solidFill>
          <a:latin typeface="+mn-lt"/>
          <a:ea typeface="+mn-ea"/>
          <a:cs typeface="+mn-cs"/>
        </a:defRPr>
      </a:lvl2pPr>
      <a:lvl3pPr marL="857250" indent="-171450" algn="l" defTabSz="685800" rtl="0" eaLnBrk="1" latinLnBrk="0" hangingPunct="1">
        <a:lnSpc>
          <a:spcPct val="90000"/>
        </a:lnSpc>
        <a:spcBef>
          <a:spcPts val="375"/>
        </a:spcBef>
        <a:buFont typeface="Arial" panose="020B0604020202020204" pitchFamily="34" charset="0"/>
        <a:buChar char="•"/>
        <a:defRPr sz="1500" kern="1200">
          <a:solidFill>
            <a:schemeClr val="tx1"/>
          </a:solidFill>
          <a:latin typeface="+mn-lt"/>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p:bodyStyle>
    <p:otherStyle>
      <a:defPPr>
        <a:defRPr lang="vi-VN"/>
      </a:defPPr>
      <a:lvl1pPr marL="0" algn="l" defTabSz="685800" rtl="0" eaLnBrk="1" latinLnBrk="0" hangingPunct="1">
        <a:defRPr sz="1350" kern="1200">
          <a:solidFill>
            <a:schemeClr val="tx1"/>
          </a:solidFill>
          <a:latin typeface="+mn-lt"/>
          <a:ea typeface="+mn-ea"/>
          <a:cs typeface="+mn-cs"/>
        </a:defRPr>
      </a:lvl1pPr>
      <a:lvl2pPr marL="342900" algn="l" defTabSz="685800" rtl="0" eaLnBrk="1" latinLnBrk="0" hangingPunct="1">
        <a:defRPr sz="1350" kern="1200">
          <a:solidFill>
            <a:schemeClr val="tx1"/>
          </a:solidFill>
          <a:latin typeface="+mn-lt"/>
          <a:ea typeface="+mn-ea"/>
          <a:cs typeface="+mn-cs"/>
        </a:defRPr>
      </a:lvl2pPr>
      <a:lvl3pPr marL="685800" algn="l" defTabSz="685800" rtl="0" eaLnBrk="1" latinLnBrk="0" hangingPunct="1">
        <a:defRPr sz="1350" kern="1200">
          <a:solidFill>
            <a:schemeClr val="tx1"/>
          </a:solidFill>
          <a:latin typeface="+mn-lt"/>
          <a:ea typeface="+mn-ea"/>
          <a:cs typeface="+mn-cs"/>
        </a:defRPr>
      </a:lvl3pPr>
      <a:lvl4pPr marL="1028700" algn="l" defTabSz="685800" rtl="0" eaLnBrk="1" latinLnBrk="0" hangingPunct="1">
        <a:defRPr sz="1350" kern="1200">
          <a:solidFill>
            <a:schemeClr val="tx1"/>
          </a:solidFill>
          <a:latin typeface="+mn-lt"/>
          <a:ea typeface="+mn-ea"/>
          <a:cs typeface="+mn-cs"/>
        </a:defRPr>
      </a:lvl4pPr>
      <a:lvl5pPr marL="1371600" algn="l" defTabSz="685800" rtl="0" eaLnBrk="1" latinLnBrk="0" hangingPunct="1">
        <a:defRPr sz="1350" kern="1200">
          <a:solidFill>
            <a:schemeClr val="tx1"/>
          </a:solidFill>
          <a:latin typeface="+mn-lt"/>
          <a:ea typeface="+mn-ea"/>
          <a:cs typeface="+mn-cs"/>
        </a:defRPr>
      </a:lvl5pPr>
      <a:lvl6pPr marL="1714500" algn="l" defTabSz="685800" rtl="0" eaLnBrk="1" latinLnBrk="0" hangingPunct="1">
        <a:defRPr sz="1350" kern="1200">
          <a:solidFill>
            <a:schemeClr val="tx1"/>
          </a:solidFill>
          <a:latin typeface="+mn-lt"/>
          <a:ea typeface="+mn-ea"/>
          <a:cs typeface="+mn-cs"/>
        </a:defRPr>
      </a:lvl6pPr>
      <a:lvl7pPr marL="2057400" algn="l" defTabSz="685800" rtl="0" eaLnBrk="1" latinLnBrk="0" hangingPunct="1">
        <a:defRPr sz="1350" kern="1200">
          <a:solidFill>
            <a:schemeClr val="tx1"/>
          </a:solidFill>
          <a:latin typeface="+mn-lt"/>
          <a:ea typeface="+mn-ea"/>
          <a:cs typeface="+mn-cs"/>
        </a:defRPr>
      </a:lvl7pPr>
      <a:lvl8pPr marL="2400300" algn="l" defTabSz="685800" rtl="0" eaLnBrk="1" latinLnBrk="0" hangingPunct="1">
        <a:defRPr sz="1350" kern="1200">
          <a:solidFill>
            <a:schemeClr val="tx1"/>
          </a:solidFill>
          <a:latin typeface="+mn-lt"/>
          <a:ea typeface="+mn-ea"/>
          <a:cs typeface="+mn-cs"/>
        </a:defRPr>
      </a:lvl8pPr>
      <a:lvl9pPr marL="2743200" algn="l" defTabSz="685800" rtl="0" eaLnBrk="1" latinLnBrk="0" hangingPunct="1">
        <a:defRPr sz="135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8.xml"/></Relationships>
</file>

<file path=ppt/slides/_rels/slide3.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3.xml"/><Relationship Id="rId1" Type="http://schemas.openxmlformats.org/officeDocument/2006/relationships/slideLayout" Target="../slideLayouts/slideLayout3.xml"/><Relationship Id="rId4" Type="http://schemas.openxmlformats.org/officeDocument/2006/relationships/image" Target="../media/image2.png"/></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6.xml"/></Relationships>
</file>

<file path=ppt/slides/_rels/slide5.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5.xml"/><Relationship Id="rId1" Type="http://schemas.openxmlformats.org/officeDocument/2006/relationships/slideLayout" Target="../slideLayouts/slideLayout12.xml"/></Relationships>
</file>

<file path=ppt/slides/_rels/slide6.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7.xml"/><Relationship Id="rId1" Type="http://schemas.openxmlformats.org/officeDocument/2006/relationships/slideLayout" Target="../slideLayouts/slideLayout3.xml"/></Relationships>
</file>

<file path=ppt/slides/_rels/slide8.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8.xml"/><Relationship Id="rId1" Type="http://schemas.openxmlformats.org/officeDocument/2006/relationships/slideLayout" Target="../slideLayouts/slideLayout3.xml"/><Relationship Id="rId4" Type="http://schemas.openxmlformats.org/officeDocument/2006/relationships/image" Target="../media/image3.png"/></Relationships>
</file>

<file path=ppt/slides/_rels/slide9.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9.xml"/><Relationship Id="rId1" Type="http://schemas.openxmlformats.org/officeDocument/2006/relationships/slideLayout" Target="../slideLayouts/slideLayout9.xml"/></Relationships>
</file>

<file path=ppt/slides/_rels/slide10.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0.xml"/><Relationship Id="rId1" Type="http://schemas.openxmlformats.org/officeDocument/2006/relationships/slideLayout" Target="../slideLayouts/slideLayout3.xml"/><Relationship Id="rId4" Type="http://schemas.openxmlformats.org/officeDocument/2006/relationships/image" Target="../media/image4.jpeg"/></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5.xml"/></Relationships>
</file>

<file path=ppt/slides/_rels/slide12.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2.xml"/><Relationship Id="rId1" Type="http://schemas.openxmlformats.org/officeDocument/2006/relationships/slideLayout" Target="../slideLayouts/slideLayout11.xml"/></Relationships>
</file>

<file path=ppt/slides/_rels/slide13.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3.xml"/><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4.xml"/><Relationship Id="rId1" Type="http://schemas.openxmlformats.org/officeDocument/2006/relationships/slideLayout" Target="../slideLayouts/slideLayout10.xml"/><Relationship Id="rId4" Type="http://schemas.openxmlformats.org/officeDocument/2006/relationships/image" Target="../media/image3.png"/></Relationships>
</file>

<file path=ppt/slides/_rels/slide15.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5.xml"/><Relationship Id="rId1" Type="http://schemas.openxmlformats.org/officeDocument/2006/relationships/slideLayout" Target="../slideLayouts/slideLayout10.xml"/></Relationships>
</file>

<file path=ppt/slides/_rels/slide16.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6.xml"/><Relationship Id="rId1" Type="http://schemas.openxmlformats.org/officeDocument/2006/relationships/slideLayout" Target="../slideLayouts/slideLayout10.xml"/></Relationships>
</file>

<file path=ppt/slides/_rels/slide17.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7.xml"/><Relationship Id="rId1" Type="http://schemas.openxmlformats.org/officeDocument/2006/relationships/slideLayout" Target="../slideLayouts/slideLayout10.xml"/></Relationships>
</file>

<file path=ppt/slides/_rels/slide18.xml.rels><?xml version="1.0" encoding="UTF-8" standalone="yes"?>
<Relationships xmlns="http://schemas.openxmlformats.org/package/2006/relationships"><Relationship Id="rId3" Type="http://schemas.openxmlformats.org/officeDocument/2006/relationships/notesSlide" Target="../notesSlides/notesSlide18.xml"/><Relationship Id="rId2" Type="http://schemas.openxmlformats.org/officeDocument/2006/relationships/slideLayout" Target="../slideLayouts/slideLayout10.xml"/><Relationship Id="rId1" Type="http://schemas.openxmlformats.org/officeDocument/2006/relationships/tags" Target="../tags/tag1.xml"/><Relationship Id="rId5" Type="http://schemas.openxmlformats.org/officeDocument/2006/relationships/image" Target="../media/image5.png"/><Relationship Id="rId4" Type="http://schemas.openxmlformats.org/officeDocument/2006/relationships/image" Target="../media/image1.png"/></Relationships>
</file>

<file path=ppt/slides/_rels/slide19.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9.xml"/><Relationship Id="rId1" Type="http://schemas.openxmlformats.org/officeDocument/2006/relationships/slideLayout" Target="../slideLayouts/slideLayout10.xml"/></Relationships>
</file>

<file path=ppt/slides/_rels/slide20.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20.xml"/><Relationship Id="rId1" Type="http://schemas.openxmlformats.org/officeDocument/2006/relationships/slideLayout" Target="../slideLayouts/slideLayout10.xml"/></Relationships>
</file>

<file path=ppt/slides/_rels/slide21.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21.xml"/><Relationship Id="rId1" Type="http://schemas.openxmlformats.org/officeDocument/2006/relationships/slideLayout" Target="../slideLayouts/slideLayout10.xml"/></Relationships>
</file>

<file path=ppt/slides/_rels/slide22.xml.rels><?xml version="1.0" encoding="UTF-8" standalone="yes"?>
<Relationships xmlns="http://schemas.openxmlformats.org/package/2006/relationships"><Relationship Id="rId2" Type="http://schemas.openxmlformats.org/officeDocument/2006/relationships/notesSlide" Target="../notesSlides/notesSlide22.xml"/><Relationship Id="rId1" Type="http://schemas.openxmlformats.org/officeDocument/2006/relationships/slideLayout" Target="../slideLayouts/slideLayout7.xml"/></Relationships>
</file>

<file path=ppt/slides/_rels/slide23.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23.xml"/><Relationship Id="rId1" Type="http://schemas.openxmlformats.org/officeDocument/2006/relationships/slideLayout" Target="../slideLayouts/slideLayout10.xml"/></Relationships>
</file>

<file path=ppt/slides/_rels/slide24.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24.xml"/><Relationship Id="rId1" Type="http://schemas.openxmlformats.org/officeDocument/2006/relationships/slideLayout" Target="../slideLayouts/slideLayout12.xml"/></Relationships>
</file>

<file path=ppt/slides/_rels/slide25.xml.rels><?xml version="1.0" encoding="UTF-8" standalone="yes"?>
<Relationships xmlns="http://schemas.openxmlformats.org/package/2006/relationships"><Relationship Id="rId8" Type="http://schemas.openxmlformats.org/officeDocument/2006/relationships/image" Target="../media/image7.gif"/><Relationship Id="rId13" Type="http://schemas.openxmlformats.org/officeDocument/2006/relationships/image" Target="../media/image12.png"/><Relationship Id="rId18" Type="http://schemas.openxmlformats.org/officeDocument/2006/relationships/image" Target="../media/image17.png"/><Relationship Id="rId26" Type="http://schemas.openxmlformats.org/officeDocument/2006/relationships/image" Target="../media/image24.gif"/><Relationship Id="rId3" Type="http://schemas.openxmlformats.org/officeDocument/2006/relationships/slideLayout" Target="../slideLayouts/slideLayout16.xml"/><Relationship Id="rId21" Type="http://schemas.openxmlformats.org/officeDocument/2006/relationships/image" Target="../media/image20.png"/><Relationship Id="rId34" Type="http://schemas.openxmlformats.org/officeDocument/2006/relationships/slide" Target="slide34.xml"/><Relationship Id="rId7" Type="http://schemas.openxmlformats.org/officeDocument/2006/relationships/image" Target="../media/image6.png"/><Relationship Id="rId12" Type="http://schemas.openxmlformats.org/officeDocument/2006/relationships/image" Target="../media/image11.gif"/><Relationship Id="rId17" Type="http://schemas.openxmlformats.org/officeDocument/2006/relationships/image" Target="../media/image16.png"/><Relationship Id="rId25" Type="http://schemas.openxmlformats.org/officeDocument/2006/relationships/slide" Target="slide26.xml"/><Relationship Id="rId33" Type="http://schemas.openxmlformats.org/officeDocument/2006/relationships/slide" Target="slide33.xml"/><Relationship Id="rId2" Type="http://schemas.openxmlformats.org/officeDocument/2006/relationships/audio" Target="../media/media1.wav"/><Relationship Id="rId16" Type="http://schemas.openxmlformats.org/officeDocument/2006/relationships/image" Target="../media/image15.png"/><Relationship Id="rId20" Type="http://schemas.openxmlformats.org/officeDocument/2006/relationships/image" Target="../media/image19.png"/><Relationship Id="rId29" Type="http://schemas.openxmlformats.org/officeDocument/2006/relationships/slide" Target="slide29.xml"/><Relationship Id="rId1" Type="http://schemas.microsoft.com/office/2007/relationships/media" Target="../media/media1.wav"/><Relationship Id="rId6" Type="http://schemas.openxmlformats.org/officeDocument/2006/relationships/audio" Target="../media/audio3.wav"/><Relationship Id="rId11" Type="http://schemas.openxmlformats.org/officeDocument/2006/relationships/image" Target="../media/image10.png"/><Relationship Id="rId24" Type="http://schemas.openxmlformats.org/officeDocument/2006/relationships/image" Target="../media/image23.gif"/><Relationship Id="rId32" Type="http://schemas.openxmlformats.org/officeDocument/2006/relationships/slide" Target="slide32.xml"/><Relationship Id="rId5" Type="http://schemas.openxmlformats.org/officeDocument/2006/relationships/audio" Target="../media/audio2.wav"/><Relationship Id="rId15" Type="http://schemas.openxmlformats.org/officeDocument/2006/relationships/image" Target="../media/image14.png"/><Relationship Id="rId23" Type="http://schemas.openxmlformats.org/officeDocument/2006/relationships/image" Target="../media/image22.png"/><Relationship Id="rId28" Type="http://schemas.openxmlformats.org/officeDocument/2006/relationships/slide" Target="slide28.xml"/><Relationship Id="rId36" Type="http://schemas.openxmlformats.org/officeDocument/2006/relationships/image" Target="../media/image25.png"/><Relationship Id="rId10" Type="http://schemas.openxmlformats.org/officeDocument/2006/relationships/image" Target="../media/image9.gif"/><Relationship Id="rId19" Type="http://schemas.openxmlformats.org/officeDocument/2006/relationships/image" Target="../media/image18.png"/><Relationship Id="rId31" Type="http://schemas.openxmlformats.org/officeDocument/2006/relationships/slide" Target="slide31.xml"/><Relationship Id="rId4" Type="http://schemas.openxmlformats.org/officeDocument/2006/relationships/audio" Target="../media/audio1.wav"/><Relationship Id="rId9" Type="http://schemas.openxmlformats.org/officeDocument/2006/relationships/image" Target="../media/image8.png"/><Relationship Id="rId14" Type="http://schemas.openxmlformats.org/officeDocument/2006/relationships/image" Target="../media/image13.gif"/><Relationship Id="rId22" Type="http://schemas.openxmlformats.org/officeDocument/2006/relationships/image" Target="../media/image21.png"/><Relationship Id="rId27" Type="http://schemas.openxmlformats.org/officeDocument/2006/relationships/slide" Target="slide27.xml"/><Relationship Id="rId30" Type="http://schemas.openxmlformats.org/officeDocument/2006/relationships/slide" Target="slide30.xml"/><Relationship Id="rId35" Type="http://schemas.openxmlformats.org/officeDocument/2006/relationships/slide" Target="slide35.xml"/></Relationships>
</file>

<file path=ppt/slides/_rels/slide26.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audio" Target="../media/audio3.wav"/><Relationship Id="rId1" Type="http://schemas.openxmlformats.org/officeDocument/2006/relationships/slideLayout" Target="../slideLayouts/slideLayout16.xml"/><Relationship Id="rId5" Type="http://schemas.openxmlformats.org/officeDocument/2006/relationships/image" Target="../media/image26.png"/><Relationship Id="rId4" Type="http://schemas.openxmlformats.org/officeDocument/2006/relationships/slide" Target="slide25.xml"/></Relationships>
</file>

<file path=ppt/slides/_rels/slide27.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audio" Target="../media/audio3.wav"/><Relationship Id="rId1" Type="http://schemas.openxmlformats.org/officeDocument/2006/relationships/slideLayout" Target="../slideLayouts/slideLayout16.xml"/><Relationship Id="rId5" Type="http://schemas.openxmlformats.org/officeDocument/2006/relationships/image" Target="../media/image26.png"/><Relationship Id="rId4" Type="http://schemas.openxmlformats.org/officeDocument/2006/relationships/slide" Target="slide25.xml"/></Relationships>
</file>

<file path=ppt/slides/_rels/slide28.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audio" Target="../media/audio3.wav"/><Relationship Id="rId1" Type="http://schemas.openxmlformats.org/officeDocument/2006/relationships/slideLayout" Target="../slideLayouts/slideLayout16.xml"/><Relationship Id="rId5" Type="http://schemas.openxmlformats.org/officeDocument/2006/relationships/image" Target="../media/image26.png"/><Relationship Id="rId4" Type="http://schemas.openxmlformats.org/officeDocument/2006/relationships/slide" Target="slide25.xml"/></Relationships>
</file>

<file path=ppt/slides/_rels/slide29.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audio" Target="../media/audio3.wav"/><Relationship Id="rId1" Type="http://schemas.openxmlformats.org/officeDocument/2006/relationships/slideLayout" Target="../slideLayouts/slideLayout16.xml"/><Relationship Id="rId5" Type="http://schemas.openxmlformats.org/officeDocument/2006/relationships/image" Target="../media/image26.png"/><Relationship Id="rId4" Type="http://schemas.openxmlformats.org/officeDocument/2006/relationships/slide" Target="slide25.xml"/></Relationships>
</file>

<file path=ppt/slides/_rels/slide30.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audio" Target="../media/audio3.wav"/><Relationship Id="rId1" Type="http://schemas.openxmlformats.org/officeDocument/2006/relationships/slideLayout" Target="../slideLayouts/slideLayout16.xml"/><Relationship Id="rId5" Type="http://schemas.openxmlformats.org/officeDocument/2006/relationships/image" Target="../media/image26.png"/><Relationship Id="rId4" Type="http://schemas.openxmlformats.org/officeDocument/2006/relationships/slide" Target="slide25.xml"/></Relationships>
</file>

<file path=ppt/slides/_rels/slide31.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audio" Target="../media/audio3.wav"/><Relationship Id="rId1" Type="http://schemas.openxmlformats.org/officeDocument/2006/relationships/slideLayout" Target="../slideLayouts/slideLayout16.xml"/><Relationship Id="rId5" Type="http://schemas.openxmlformats.org/officeDocument/2006/relationships/image" Target="../media/image26.png"/><Relationship Id="rId4" Type="http://schemas.openxmlformats.org/officeDocument/2006/relationships/slide" Target="slide25.xml"/></Relationships>
</file>

<file path=ppt/slides/_rels/slide32.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audio" Target="../media/audio3.wav"/><Relationship Id="rId1" Type="http://schemas.openxmlformats.org/officeDocument/2006/relationships/slideLayout" Target="../slideLayouts/slideLayout16.xml"/><Relationship Id="rId5" Type="http://schemas.openxmlformats.org/officeDocument/2006/relationships/image" Target="../media/image26.png"/><Relationship Id="rId4" Type="http://schemas.openxmlformats.org/officeDocument/2006/relationships/slide" Target="slide25.xml"/></Relationships>
</file>

<file path=ppt/slides/_rels/slide33.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audio" Target="../media/audio3.wav"/><Relationship Id="rId1" Type="http://schemas.openxmlformats.org/officeDocument/2006/relationships/slideLayout" Target="../slideLayouts/slideLayout16.xml"/><Relationship Id="rId5" Type="http://schemas.openxmlformats.org/officeDocument/2006/relationships/image" Target="../media/image26.png"/><Relationship Id="rId4" Type="http://schemas.openxmlformats.org/officeDocument/2006/relationships/slide" Target="slide25.xml"/></Relationships>
</file>

<file path=ppt/slides/_rels/slide34.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audio" Target="../media/audio3.wav"/><Relationship Id="rId1" Type="http://schemas.openxmlformats.org/officeDocument/2006/relationships/slideLayout" Target="../slideLayouts/slideLayout16.xml"/><Relationship Id="rId5" Type="http://schemas.openxmlformats.org/officeDocument/2006/relationships/image" Target="../media/image26.png"/><Relationship Id="rId4" Type="http://schemas.openxmlformats.org/officeDocument/2006/relationships/slide" Target="slide25.xml"/></Relationships>
</file>

<file path=ppt/slides/_rels/slide35.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audio" Target="../media/audio3.wav"/><Relationship Id="rId1" Type="http://schemas.openxmlformats.org/officeDocument/2006/relationships/slideLayout" Target="../slideLayouts/slideLayout16.xml"/><Relationship Id="rId5" Type="http://schemas.openxmlformats.org/officeDocument/2006/relationships/image" Target="../media/image26.png"/><Relationship Id="rId4" Type="http://schemas.openxmlformats.org/officeDocument/2006/relationships/slide" Target="slide25.xml"/></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chemeClr val="accent5"/>
        </a:solidFill>
        <a:effectLst/>
      </p:bgPr>
    </p:bg>
    <p:spTree>
      <p:nvGrpSpPr>
        <p:cNvPr id="1" name="Shape 1164"/>
        <p:cNvGrpSpPr/>
        <p:nvPr/>
      </p:nvGrpSpPr>
      <p:grpSpPr>
        <a:xfrm>
          <a:off x="0" y="0"/>
          <a:ext cx="0" cy="0"/>
          <a:chOff x="0" y="0"/>
          <a:chExt cx="0" cy="0"/>
        </a:xfrm>
      </p:grpSpPr>
      <p:grpSp>
        <p:nvGrpSpPr>
          <p:cNvPr id="1165" name="Google Shape;1165;p40"/>
          <p:cNvGrpSpPr/>
          <p:nvPr/>
        </p:nvGrpSpPr>
        <p:grpSpPr>
          <a:xfrm flipH="1">
            <a:off x="7906216" y="2451951"/>
            <a:ext cx="554772" cy="932574"/>
            <a:chOff x="304654" y="2412551"/>
            <a:chExt cx="554772" cy="932574"/>
          </a:xfrm>
        </p:grpSpPr>
        <p:sp>
          <p:nvSpPr>
            <p:cNvPr id="1166" name="Google Shape;1166;p40"/>
            <p:cNvSpPr/>
            <p:nvPr/>
          </p:nvSpPr>
          <p:spPr>
            <a:xfrm>
              <a:off x="304654" y="2412551"/>
              <a:ext cx="554772" cy="601091"/>
            </a:xfrm>
            <a:custGeom>
              <a:avLst/>
              <a:gdLst/>
              <a:ahLst/>
              <a:cxnLst/>
              <a:rect l="l" t="t" r="r" b="b"/>
              <a:pathLst>
                <a:path w="9839" h="10660" extrusionOk="0">
                  <a:moveTo>
                    <a:pt x="4901" y="1"/>
                  </a:moveTo>
                  <a:cubicBezTo>
                    <a:pt x="2213" y="1"/>
                    <a:pt x="1" y="2997"/>
                    <a:pt x="1" y="6693"/>
                  </a:cubicBezTo>
                  <a:cubicBezTo>
                    <a:pt x="1" y="8205"/>
                    <a:pt x="346" y="9568"/>
                    <a:pt x="934" y="10660"/>
                  </a:cubicBezTo>
                  <a:lnTo>
                    <a:pt x="8868" y="10660"/>
                  </a:lnTo>
                  <a:cubicBezTo>
                    <a:pt x="9484" y="9568"/>
                    <a:pt x="9839" y="8205"/>
                    <a:pt x="9839" y="6693"/>
                  </a:cubicBezTo>
                  <a:cubicBezTo>
                    <a:pt x="9839" y="2997"/>
                    <a:pt x="7617" y="1"/>
                    <a:pt x="4901" y="1"/>
                  </a:cubicBezTo>
                  <a:close/>
                </a:path>
              </a:pathLst>
            </a:cu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167" name="Google Shape;1167;p40"/>
            <p:cNvGrpSpPr/>
            <p:nvPr/>
          </p:nvGrpSpPr>
          <p:grpSpPr>
            <a:xfrm>
              <a:off x="421718" y="2580213"/>
              <a:ext cx="320633" cy="764912"/>
              <a:chOff x="4503500" y="1320300"/>
              <a:chExt cx="310150" cy="739975"/>
            </a:xfrm>
          </p:grpSpPr>
          <p:sp>
            <p:nvSpPr>
              <p:cNvPr id="1168" name="Google Shape;1168;p40"/>
              <p:cNvSpPr/>
              <p:nvPr/>
            </p:nvSpPr>
            <p:spPr>
              <a:xfrm>
                <a:off x="4637675" y="1320300"/>
                <a:ext cx="20550" cy="739975"/>
              </a:xfrm>
              <a:custGeom>
                <a:avLst/>
                <a:gdLst/>
                <a:ahLst/>
                <a:cxnLst/>
                <a:rect l="l" t="t" r="r" b="b"/>
                <a:pathLst>
                  <a:path w="822" h="29599" extrusionOk="0">
                    <a:moveTo>
                      <a:pt x="430" y="1"/>
                    </a:moveTo>
                    <a:cubicBezTo>
                      <a:pt x="197" y="1"/>
                      <a:pt x="1" y="197"/>
                      <a:pt x="1" y="430"/>
                    </a:cubicBezTo>
                    <a:lnTo>
                      <a:pt x="1" y="29207"/>
                    </a:lnTo>
                    <a:cubicBezTo>
                      <a:pt x="1" y="29440"/>
                      <a:pt x="197" y="29599"/>
                      <a:pt x="430" y="29599"/>
                    </a:cubicBezTo>
                    <a:cubicBezTo>
                      <a:pt x="626" y="29599"/>
                      <a:pt x="822" y="29440"/>
                      <a:pt x="822" y="29207"/>
                    </a:cubicBezTo>
                    <a:lnTo>
                      <a:pt x="822" y="430"/>
                    </a:lnTo>
                    <a:cubicBezTo>
                      <a:pt x="822" y="197"/>
                      <a:pt x="626" y="1"/>
                      <a:pt x="43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69" name="Google Shape;1169;p40"/>
              <p:cNvSpPr/>
              <p:nvPr/>
            </p:nvSpPr>
            <p:spPr>
              <a:xfrm>
                <a:off x="4640700" y="1416275"/>
                <a:ext cx="172950" cy="143250"/>
              </a:xfrm>
              <a:custGeom>
                <a:avLst/>
                <a:gdLst/>
                <a:ahLst/>
                <a:cxnLst/>
                <a:rect l="l" t="t" r="r" b="b"/>
                <a:pathLst>
                  <a:path w="6918" h="5730" extrusionOk="0">
                    <a:moveTo>
                      <a:pt x="6540" y="1"/>
                    </a:moveTo>
                    <a:cubicBezTo>
                      <a:pt x="6378" y="1"/>
                      <a:pt x="6258" y="114"/>
                      <a:pt x="6217" y="278"/>
                    </a:cubicBezTo>
                    <a:cubicBezTo>
                      <a:pt x="5947" y="1604"/>
                      <a:pt x="5209" y="2892"/>
                      <a:pt x="4164" y="3741"/>
                    </a:cubicBezTo>
                    <a:cubicBezTo>
                      <a:pt x="3109" y="4562"/>
                      <a:pt x="1784" y="5029"/>
                      <a:pt x="468" y="5029"/>
                    </a:cubicBezTo>
                    <a:lnTo>
                      <a:pt x="346" y="5029"/>
                    </a:lnTo>
                    <a:cubicBezTo>
                      <a:pt x="150" y="5029"/>
                      <a:pt x="1" y="5178"/>
                      <a:pt x="1" y="5374"/>
                    </a:cubicBezTo>
                    <a:cubicBezTo>
                      <a:pt x="1" y="5533"/>
                      <a:pt x="150" y="5692"/>
                      <a:pt x="309" y="5729"/>
                    </a:cubicBezTo>
                    <a:lnTo>
                      <a:pt x="468" y="5729"/>
                    </a:lnTo>
                    <a:cubicBezTo>
                      <a:pt x="1942" y="5729"/>
                      <a:pt x="3417" y="5178"/>
                      <a:pt x="4584" y="4245"/>
                    </a:cubicBezTo>
                    <a:cubicBezTo>
                      <a:pt x="5751" y="3274"/>
                      <a:pt x="6609" y="1912"/>
                      <a:pt x="6880" y="399"/>
                    </a:cubicBezTo>
                    <a:cubicBezTo>
                      <a:pt x="6917" y="203"/>
                      <a:pt x="6805" y="45"/>
                      <a:pt x="6609" y="7"/>
                    </a:cubicBezTo>
                    <a:cubicBezTo>
                      <a:pt x="6585" y="3"/>
                      <a:pt x="6562" y="1"/>
                      <a:pt x="654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70" name="Google Shape;1170;p40"/>
              <p:cNvSpPr/>
              <p:nvPr/>
            </p:nvSpPr>
            <p:spPr>
              <a:xfrm>
                <a:off x="4546450" y="1326150"/>
                <a:ext cx="107825" cy="154675"/>
              </a:xfrm>
              <a:custGeom>
                <a:avLst/>
                <a:gdLst/>
                <a:ahLst/>
                <a:cxnLst/>
                <a:rect l="l" t="t" r="r" b="b"/>
                <a:pathLst>
                  <a:path w="4313" h="6187" extrusionOk="0">
                    <a:moveTo>
                      <a:pt x="345" y="0"/>
                    </a:moveTo>
                    <a:cubicBezTo>
                      <a:pt x="149" y="0"/>
                      <a:pt x="0" y="112"/>
                      <a:pt x="0" y="308"/>
                    </a:cubicBezTo>
                    <a:lnTo>
                      <a:pt x="0" y="616"/>
                    </a:lnTo>
                    <a:cubicBezTo>
                      <a:pt x="0" y="1783"/>
                      <a:pt x="271" y="2950"/>
                      <a:pt x="849" y="3930"/>
                    </a:cubicBezTo>
                    <a:cubicBezTo>
                      <a:pt x="1512" y="5013"/>
                      <a:pt x="2604" y="5909"/>
                      <a:pt x="3883" y="6179"/>
                    </a:cubicBezTo>
                    <a:cubicBezTo>
                      <a:pt x="3903" y="6184"/>
                      <a:pt x="3924" y="6186"/>
                      <a:pt x="3946" y="6186"/>
                    </a:cubicBezTo>
                    <a:cubicBezTo>
                      <a:pt x="4089" y="6186"/>
                      <a:pt x="4242" y="6079"/>
                      <a:pt x="4275" y="5909"/>
                    </a:cubicBezTo>
                    <a:cubicBezTo>
                      <a:pt x="4312" y="5750"/>
                      <a:pt x="4200" y="5563"/>
                      <a:pt x="4004" y="5517"/>
                    </a:cubicBezTo>
                    <a:cubicBezTo>
                      <a:pt x="2950" y="5283"/>
                      <a:pt x="2016" y="4546"/>
                      <a:pt x="1437" y="3575"/>
                    </a:cubicBezTo>
                    <a:cubicBezTo>
                      <a:pt x="933" y="2716"/>
                      <a:pt x="653" y="1671"/>
                      <a:pt x="653" y="616"/>
                    </a:cubicBezTo>
                    <a:lnTo>
                      <a:pt x="653" y="346"/>
                    </a:lnTo>
                    <a:cubicBezTo>
                      <a:pt x="700" y="150"/>
                      <a:pt x="541" y="0"/>
                      <a:pt x="345" y="0"/>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71" name="Google Shape;1171;p40"/>
              <p:cNvSpPr/>
              <p:nvPr/>
            </p:nvSpPr>
            <p:spPr>
              <a:xfrm>
                <a:off x="4503500" y="1515625"/>
                <a:ext cx="154725" cy="163500"/>
              </a:xfrm>
              <a:custGeom>
                <a:avLst/>
                <a:gdLst/>
                <a:ahLst/>
                <a:cxnLst/>
                <a:rect l="l" t="t" r="r" b="b"/>
                <a:pathLst>
                  <a:path w="6189" h="6540" extrusionOk="0">
                    <a:moveTo>
                      <a:pt x="355" y="0"/>
                    </a:moveTo>
                    <a:cubicBezTo>
                      <a:pt x="159" y="0"/>
                      <a:pt x="1" y="159"/>
                      <a:pt x="1" y="355"/>
                    </a:cubicBezTo>
                    <a:cubicBezTo>
                      <a:pt x="1" y="1904"/>
                      <a:pt x="626" y="3426"/>
                      <a:pt x="1671" y="4555"/>
                    </a:cubicBezTo>
                    <a:cubicBezTo>
                      <a:pt x="2763" y="5722"/>
                      <a:pt x="4238" y="6422"/>
                      <a:pt x="5797" y="6534"/>
                    </a:cubicBezTo>
                    <a:cubicBezTo>
                      <a:pt x="5817" y="6538"/>
                      <a:pt x="5837" y="6540"/>
                      <a:pt x="5857" y="6540"/>
                    </a:cubicBezTo>
                    <a:cubicBezTo>
                      <a:pt x="6024" y="6540"/>
                      <a:pt x="6152" y="6402"/>
                      <a:pt x="6152" y="6226"/>
                    </a:cubicBezTo>
                    <a:cubicBezTo>
                      <a:pt x="6189" y="6067"/>
                      <a:pt x="6030" y="5871"/>
                      <a:pt x="5834" y="5871"/>
                    </a:cubicBezTo>
                    <a:cubicBezTo>
                      <a:pt x="4472" y="5759"/>
                      <a:pt x="3118" y="5097"/>
                      <a:pt x="2185" y="4089"/>
                    </a:cubicBezTo>
                    <a:cubicBezTo>
                      <a:pt x="1251" y="3071"/>
                      <a:pt x="701" y="1718"/>
                      <a:pt x="663" y="318"/>
                    </a:cubicBezTo>
                    <a:cubicBezTo>
                      <a:pt x="663" y="159"/>
                      <a:pt x="505" y="0"/>
                      <a:pt x="355" y="0"/>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grpSp>
        <p:nvGrpSpPr>
          <p:cNvPr id="1172" name="Google Shape;1172;p40"/>
          <p:cNvGrpSpPr/>
          <p:nvPr/>
        </p:nvGrpSpPr>
        <p:grpSpPr>
          <a:xfrm flipH="1">
            <a:off x="7906199" y="3076850"/>
            <a:ext cx="655814" cy="355354"/>
            <a:chOff x="2301112" y="2967762"/>
            <a:chExt cx="655814" cy="355354"/>
          </a:xfrm>
        </p:grpSpPr>
        <p:sp>
          <p:nvSpPr>
            <p:cNvPr id="1173" name="Google Shape;1173;p40"/>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74" name="Google Shape;1174;p40"/>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175" name="Google Shape;1175;p40"/>
          <p:cNvGrpSpPr/>
          <p:nvPr/>
        </p:nvGrpSpPr>
        <p:grpSpPr>
          <a:xfrm>
            <a:off x="8377857" y="1679161"/>
            <a:ext cx="852702" cy="1013668"/>
            <a:chOff x="6903325" y="768150"/>
            <a:chExt cx="1883592" cy="2239654"/>
          </a:xfrm>
        </p:grpSpPr>
        <p:sp>
          <p:nvSpPr>
            <p:cNvPr id="1176" name="Google Shape;1176;p40"/>
            <p:cNvSpPr/>
            <p:nvPr/>
          </p:nvSpPr>
          <p:spPr>
            <a:xfrm>
              <a:off x="6903325" y="768150"/>
              <a:ext cx="1883592" cy="1572042"/>
            </a:xfrm>
            <a:custGeom>
              <a:avLst/>
              <a:gdLst/>
              <a:ahLst/>
              <a:cxnLst/>
              <a:rect l="l" t="t" r="r" b="b"/>
              <a:pathLst>
                <a:path w="29832" h="23219" extrusionOk="0">
                  <a:moveTo>
                    <a:pt x="14892" y="1"/>
                  </a:moveTo>
                  <a:cubicBezTo>
                    <a:pt x="14202" y="1"/>
                    <a:pt x="13511" y="388"/>
                    <a:pt x="13217" y="1163"/>
                  </a:cubicBezTo>
                  <a:lnTo>
                    <a:pt x="13217" y="1209"/>
                  </a:lnTo>
                  <a:cubicBezTo>
                    <a:pt x="13105" y="1517"/>
                    <a:pt x="12984" y="1863"/>
                    <a:pt x="12750" y="2096"/>
                  </a:cubicBezTo>
                  <a:cubicBezTo>
                    <a:pt x="12480" y="2414"/>
                    <a:pt x="12050" y="2526"/>
                    <a:pt x="11668" y="2684"/>
                  </a:cubicBezTo>
                  <a:cubicBezTo>
                    <a:pt x="9642" y="3422"/>
                    <a:pt x="8279" y="5643"/>
                    <a:pt x="8475" y="7818"/>
                  </a:cubicBezTo>
                  <a:cubicBezTo>
                    <a:pt x="7150" y="8247"/>
                    <a:pt x="6067" y="9330"/>
                    <a:pt x="5638" y="10655"/>
                  </a:cubicBezTo>
                  <a:cubicBezTo>
                    <a:pt x="5479" y="11197"/>
                    <a:pt x="5405" y="11822"/>
                    <a:pt x="5096" y="12326"/>
                  </a:cubicBezTo>
                  <a:cubicBezTo>
                    <a:pt x="4779" y="12914"/>
                    <a:pt x="4163" y="13297"/>
                    <a:pt x="3696" y="13726"/>
                  </a:cubicBezTo>
                  <a:cubicBezTo>
                    <a:pt x="3612" y="13810"/>
                    <a:pt x="3538" y="13848"/>
                    <a:pt x="3500" y="13922"/>
                  </a:cubicBezTo>
                  <a:cubicBezTo>
                    <a:pt x="0" y="17310"/>
                    <a:pt x="2530" y="23219"/>
                    <a:pt x="7383" y="23219"/>
                  </a:cubicBezTo>
                  <a:lnTo>
                    <a:pt x="22439" y="23219"/>
                  </a:lnTo>
                  <a:cubicBezTo>
                    <a:pt x="27302" y="23219"/>
                    <a:pt x="29832" y="17310"/>
                    <a:pt x="26331" y="13922"/>
                  </a:cubicBezTo>
                  <a:cubicBezTo>
                    <a:pt x="26247" y="13848"/>
                    <a:pt x="26210" y="13810"/>
                    <a:pt x="26135" y="13726"/>
                  </a:cubicBezTo>
                  <a:cubicBezTo>
                    <a:pt x="25631" y="13297"/>
                    <a:pt x="25043" y="12914"/>
                    <a:pt x="24698" y="12326"/>
                  </a:cubicBezTo>
                  <a:cubicBezTo>
                    <a:pt x="24418" y="11822"/>
                    <a:pt x="24343" y="11197"/>
                    <a:pt x="24147" y="10655"/>
                  </a:cubicBezTo>
                  <a:cubicBezTo>
                    <a:pt x="23764" y="9330"/>
                    <a:pt x="22672" y="8247"/>
                    <a:pt x="21310" y="7818"/>
                  </a:cubicBezTo>
                  <a:cubicBezTo>
                    <a:pt x="21543" y="5643"/>
                    <a:pt x="20143" y="3422"/>
                    <a:pt x="18117" y="2684"/>
                  </a:cubicBezTo>
                  <a:cubicBezTo>
                    <a:pt x="17735" y="2526"/>
                    <a:pt x="17305" y="2414"/>
                    <a:pt x="17035" y="2096"/>
                  </a:cubicBezTo>
                  <a:cubicBezTo>
                    <a:pt x="16801" y="1863"/>
                    <a:pt x="16717" y="1517"/>
                    <a:pt x="16605" y="1209"/>
                  </a:cubicBezTo>
                  <a:cubicBezTo>
                    <a:pt x="16605" y="1163"/>
                    <a:pt x="16605" y="1163"/>
                    <a:pt x="16568" y="1163"/>
                  </a:cubicBezTo>
                  <a:cubicBezTo>
                    <a:pt x="16274" y="388"/>
                    <a:pt x="15583" y="1"/>
                    <a:pt x="14892" y="1"/>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177" name="Google Shape;1177;p40"/>
            <p:cNvGrpSpPr/>
            <p:nvPr/>
          </p:nvGrpSpPr>
          <p:grpSpPr>
            <a:xfrm>
              <a:off x="7376316" y="1424126"/>
              <a:ext cx="866544" cy="842824"/>
              <a:chOff x="5260025" y="1303750"/>
              <a:chExt cx="391800" cy="381075"/>
            </a:xfrm>
          </p:grpSpPr>
          <p:sp>
            <p:nvSpPr>
              <p:cNvPr id="1178" name="Google Shape;1178;p40"/>
              <p:cNvSpPr/>
              <p:nvPr/>
            </p:nvSpPr>
            <p:spPr>
              <a:xfrm>
                <a:off x="5466075" y="1303750"/>
                <a:ext cx="118800" cy="204175"/>
              </a:xfrm>
              <a:custGeom>
                <a:avLst/>
                <a:gdLst/>
                <a:ahLst/>
                <a:cxnLst/>
                <a:rect l="l" t="t" r="r" b="b"/>
                <a:pathLst>
                  <a:path w="4752" h="8167" extrusionOk="0">
                    <a:moveTo>
                      <a:pt x="4396" y="0"/>
                    </a:moveTo>
                    <a:cubicBezTo>
                      <a:pt x="4200" y="0"/>
                      <a:pt x="4051" y="159"/>
                      <a:pt x="4051" y="345"/>
                    </a:cubicBezTo>
                    <a:cubicBezTo>
                      <a:pt x="4051" y="1746"/>
                      <a:pt x="3659" y="3146"/>
                      <a:pt x="2996" y="4434"/>
                    </a:cubicBezTo>
                    <a:cubicBezTo>
                      <a:pt x="2334" y="5675"/>
                      <a:pt x="1363" y="6767"/>
                      <a:pt x="196" y="7542"/>
                    </a:cubicBezTo>
                    <a:cubicBezTo>
                      <a:pt x="37" y="7663"/>
                      <a:pt x="0" y="7897"/>
                      <a:pt x="121" y="8009"/>
                    </a:cubicBezTo>
                    <a:cubicBezTo>
                      <a:pt x="172" y="8115"/>
                      <a:pt x="293" y="8167"/>
                      <a:pt x="416" y="8167"/>
                    </a:cubicBezTo>
                    <a:cubicBezTo>
                      <a:pt x="476" y="8167"/>
                      <a:pt x="536" y="8155"/>
                      <a:pt x="588" y="8130"/>
                    </a:cubicBezTo>
                    <a:cubicBezTo>
                      <a:pt x="1830" y="7271"/>
                      <a:pt x="2884" y="6067"/>
                      <a:pt x="3584" y="4742"/>
                    </a:cubicBezTo>
                    <a:cubicBezTo>
                      <a:pt x="4322" y="3379"/>
                      <a:pt x="4704" y="1904"/>
                      <a:pt x="4751" y="345"/>
                    </a:cubicBezTo>
                    <a:cubicBezTo>
                      <a:pt x="4751" y="159"/>
                      <a:pt x="4592" y="37"/>
                      <a:pt x="4396" y="0"/>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79" name="Google Shape;1179;p40"/>
              <p:cNvSpPr/>
              <p:nvPr/>
            </p:nvSpPr>
            <p:spPr>
              <a:xfrm>
                <a:off x="5528375" y="1430350"/>
                <a:ext cx="123450" cy="46550"/>
              </a:xfrm>
              <a:custGeom>
                <a:avLst/>
                <a:gdLst/>
                <a:ahLst/>
                <a:cxnLst/>
                <a:rect l="l" t="t" r="r" b="b"/>
                <a:pathLst>
                  <a:path w="4938" h="1862" extrusionOk="0">
                    <a:moveTo>
                      <a:pt x="406" y="1"/>
                    </a:moveTo>
                    <a:cubicBezTo>
                      <a:pt x="302" y="1"/>
                      <a:pt x="186" y="53"/>
                      <a:pt x="112" y="144"/>
                    </a:cubicBezTo>
                    <a:cubicBezTo>
                      <a:pt x="0" y="266"/>
                      <a:pt x="38" y="499"/>
                      <a:pt x="196" y="611"/>
                    </a:cubicBezTo>
                    <a:cubicBezTo>
                      <a:pt x="1279" y="1433"/>
                      <a:pt x="2605" y="1862"/>
                      <a:pt x="3930" y="1862"/>
                    </a:cubicBezTo>
                    <a:cubicBezTo>
                      <a:pt x="4163" y="1862"/>
                      <a:pt x="4397" y="1862"/>
                      <a:pt x="4630" y="1815"/>
                    </a:cubicBezTo>
                    <a:cubicBezTo>
                      <a:pt x="4779" y="1815"/>
                      <a:pt x="4938" y="1629"/>
                      <a:pt x="4901" y="1433"/>
                    </a:cubicBezTo>
                    <a:cubicBezTo>
                      <a:pt x="4901" y="1293"/>
                      <a:pt x="4749" y="1154"/>
                      <a:pt x="4605" y="1154"/>
                    </a:cubicBezTo>
                    <a:cubicBezTo>
                      <a:pt x="4585" y="1154"/>
                      <a:pt x="4565" y="1156"/>
                      <a:pt x="4546" y="1162"/>
                    </a:cubicBezTo>
                    <a:cubicBezTo>
                      <a:pt x="4359" y="1162"/>
                      <a:pt x="4126" y="1199"/>
                      <a:pt x="3930" y="1199"/>
                    </a:cubicBezTo>
                    <a:cubicBezTo>
                      <a:pt x="2763" y="1199"/>
                      <a:pt x="1559" y="770"/>
                      <a:pt x="579" y="70"/>
                    </a:cubicBezTo>
                    <a:cubicBezTo>
                      <a:pt x="535" y="22"/>
                      <a:pt x="473" y="1"/>
                      <a:pt x="406"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80" name="Google Shape;1180;p40"/>
              <p:cNvSpPr/>
              <p:nvPr/>
            </p:nvSpPr>
            <p:spPr>
              <a:xfrm>
                <a:off x="5330950" y="1323875"/>
                <a:ext cx="149850" cy="294900"/>
              </a:xfrm>
              <a:custGeom>
                <a:avLst/>
                <a:gdLst/>
                <a:ahLst/>
                <a:cxnLst/>
                <a:rect l="l" t="t" r="r" b="b"/>
                <a:pathLst>
                  <a:path w="5994" h="11796" extrusionOk="0">
                    <a:moveTo>
                      <a:pt x="709" y="0"/>
                    </a:moveTo>
                    <a:cubicBezTo>
                      <a:pt x="552" y="0"/>
                      <a:pt x="426" y="115"/>
                      <a:pt x="393" y="287"/>
                    </a:cubicBezTo>
                    <a:cubicBezTo>
                      <a:pt x="159" y="1603"/>
                      <a:pt x="38" y="2966"/>
                      <a:pt x="1" y="4329"/>
                    </a:cubicBezTo>
                    <a:lnTo>
                      <a:pt x="1" y="4721"/>
                    </a:lnTo>
                    <a:cubicBezTo>
                      <a:pt x="1" y="5533"/>
                      <a:pt x="38" y="6354"/>
                      <a:pt x="197" y="7166"/>
                    </a:cubicBezTo>
                    <a:cubicBezTo>
                      <a:pt x="355" y="7941"/>
                      <a:pt x="626" y="8725"/>
                      <a:pt x="1056" y="9462"/>
                    </a:cubicBezTo>
                    <a:cubicBezTo>
                      <a:pt x="1438" y="10125"/>
                      <a:pt x="2026" y="10704"/>
                      <a:pt x="2689" y="11133"/>
                    </a:cubicBezTo>
                    <a:cubicBezTo>
                      <a:pt x="3342" y="11563"/>
                      <a:pt x="4089" y="11796"/>
                      <a:pt x="4901" y="11796"/>
                    </a:cubicBezTo>
                    <a:cubicBezTo>
                      <a:pt x="5172" y="11796"/>
                      <a:pt x="5442" y="11796"/>
                      <a:pt x="5723" y="11721"/>
                    </a:cubicBezTo>
                    <a:cubicBezTo>
                      <a:pt x="5909" y="11675"/>
                      <a:pt x="5993" y="11488"/>
                      <a:pt x="5956" y="11292"/>
                    </a:cubicBezTo>
                    <a:cubicBezTo>
                      <a:pt x="5915" y="11154"/>
                      <a:pt x="5769" y="11051"/>
                      <a:pt x="5627" y="11051"/>
                    </a:cubicBezTo>
                    <a:cubicBezTo>
                      <a:pt x="5606" y="11051"/>
                      <a:pt x="5585" y="11054"/>
                      <a:pt x="5564" y="11059"/>
                    </a:cubicBezTo>
                    <a:cubicBezTo>
                      <a:pt x="5330" y="11096"/>
                      <a:pt x="5097" y="11133"/>
                      <a:pt x="4901" y="11133"/>
                    </a:cubicBezTo>
                    <a:cubicBezTo>
                      <a:pt x="4238" y="11133"/>
                      <a:pt x="3622" y="10937"/>
                      <a:pt x="3034" y="10555"/>
                    </a:cubicBezTo>
                    <a:cubicBezTo>
                      <a:pt x="2493" y="10200"/>
                      <a:pt x="1989" y="9696"/>
                      <a:pt x="1634" y="9108"/>
                    </a:cubicBezTo>
                    <a:cubicBezTo>
                      <a:pt x="1242" y="8492"/>
                      <a:pt x="1009" y="7754"/>
                      <a:pt x="860" y="7008"/>
                    </a:cubicBezTo>
                    <a:cubicBezTo>
                      <a:pt x="701" y="6270"/>
                      <a:pt x="664" y="5496"/>
                      <a:pt x="664" y="4721"/>
                    </a:cubicBezTo>
                    <a:lnTo>
                      <a:pt x="664" y="4329"/>
                    </a:lnTo>
                    <a:cubicBezTo>
                      <a:pt x="701" y="3003"/>
                      <a:pt x="822" y="1687"/>
                      <a:pt x="1056" y="399"/>
                    </a:cubicBezTo>
                    <a:cubicBezTo>
                      <a:pt x="1093" y="203"/>
                      <a:pt x="972" y="54"/>
                      <a:pt x="776" y="7"/>
                    </a:cubicBezTo>
                    <a:cubicBezTo>
                      <a:pt x="753" y="3"/>
                      <a:pt x="731" y="0"/>
                      <a:pt x="709" y="0"/>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81" name="Google Shape;1181;p40"/>
              <p:cNvSpPr/>
              <p:nvPr/>
            </p:nvSpPr>
            <p:spPr>
              <a:xfrm>
                <a:off x="5334000" y="1373750"/>
                <a:ext cx="70950" cy="128175"/>
              </a:xfrm>
              <a:custGeom>
                <a:avLst/>
                <a:gdLst/>
                <a:ahLst/>
                <a:cxnLst/>
                <a:rect l="l" t="t" r="r" b="b"/>
                <a:pathLst>
                  <a:path w="2838" h="5127" extrusionOk="0">
                    <a:moveTo>
                      <a:pt x="2483" y="0"/>
                    </a:moveTo>
                    <a:cubicBezTo>
                      <a:pt x="2287" y="0"/>
                      <a:pt x="2138" y="159"/>
                      <a:pt x="2138" y="346"/>
                    </a:cubicBezTo>
                    <a:cubicBezTo>
                      <a:pt x="2138" y="1904"/>
                      <a:pt x="1400" y="3501"/>
                      <a:pt x="149" y="4509"/>
                    </a:cubicBezTo>
                    <a:cubicBezTo>
                      <a:pt x="0" y="4630"/>
                      <a:pt x="0" y="4863"/>
                      <a:pt x="112" y="5013"/>
                    </a:cubicBezTo>
                    <a:cubicBezTo>
                      <a:pt x="183" y="5084"/>
                      <a:pt x="277" y="5126"/>
                      <a:pt x="375" y="5126"/>
                    </a:cubicBezTo>
                    <a:cubicBezTo>
                      <a:pt x="443" y="5126"/>
                      <a:pt x="513" y="5105"/>
                      <a:pt x="579" y="5059"/>
                    </a:cubicBezTo>
                    <a:cubicBezTo>
                      <a:pt x="1979" y="3893"/>
                      <a:pt x="2800" y="2138"/>
                      <a:pt x="2838" y="346"/>
                    </a:cubicBezTo>
                    <a:cubicBezTo>
                      <a:pt x="2838" y="159"/>
                      <a:pt x="2679" y="0"/>
                      <a:pt x="2483" y="0"/>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82" name="Google Shape;1182;p40"/>
              <p:cNvSpPr/>
              <p:nvPr/>
            </p:nvSpPr>
            <p:spPr>
              <a:xfrm>
                <a:off x="5470025" y="1594725"/>
                <a:ext cx="175050" cy="90100"/>
              </a:xfrm>
              <a:custGeom>
                <a:avLst/>
                <a:gdLst/>
                <a:ahLst/>
                <a:cxnLst/>
                <a:rect l="l" t="t" r="r" b="b"/>
                <a:pathLst>
                  <a:path w="7002" h="3604" extrusionOk="0">
                    <a:moveTo>
                      <a:pt x="6641" y="1"/>
                    </a:moveTo>
                    <a:cubicBezTo>
                      <a:pt x="6532" y="1"/>
                      <a:pt x="6427" y="50"/>
                      <a:pt x="6376" y="141"/>
                    </a:cubicBezTo>
                    <a:cubicBezTo>
                      <a:pt x="5713" y="1074"/>
                      <a:pt x="4742" y="1774"/>
                      <a:pt x="3697" y="2203"/>
                    </a:cubicBezTo>
                    <a:cubicBezTo>
                      <a:pt x="2642" y="2670"/>
                      <a:pt x="1476" y="2866"/>
                      <a:pt x="309" y="2903"/>
                    </a:cubicBezTo>
                    <a:cubicBezTo>
                      <a:pt x="160" y="2903"/>
                      <a:pt x="1" y="3099"/>
                      <a:pt x="1" y="3258"/>
                    </a:cubicBezTo>
                    <a:cubicBezTo>
                      <a:pt x="1" y="3454"/>
                      <a:pt x="160" y="3603"/>
                      <a:pt x="346" y="3603"/>
                    </a:cubicBezTo>
                    <a:cubicBezTo>
                      <a:pt x="1597" y="3529"/>
                      <a:pt x="2801" y="3333"/>
                      <a:pt x="3968" y="2829"/>
                    </a:cubicBezTo>
                    <a:cubicBezTo>
                      <a:pt x="5135" y="2362"/>
                      <a:pt x="6180" y="1587"/>
                      <a:pt x="6927" y="533"/>
                    </a:cubicBezTo>
                    <a:cubicBezTo>
                      <a:pt x="7001" y="374"/>
                      <a:pt x="7001" y="187"/>
                      <a:pt x="6843" y="66"/>
                    </a:cubicBezTo>
                    <a:cubicBezTo>
                      <a:pt x="6784" y="22"/>
                      <a:pt x="6712" y="1"/>
                      <a:pt x="6641"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83" name="Google Shape;1183;p40"/>
              <p:cNvSpPr/>
              <p:nvPr/>
            </p:nvSpPr>
            <p:spPr>
              <a:xfrm>
                <a:off x="5559400" y="1568425"/>
                <a:ext cx="34100" cy="93900"/>
              </a:xfrm>
              <a:custGeom>
                <a:avLst/>
                <a:gdLst/>
                <a:ahLst/>
                <a:cxnLst/>
                <a:rect l="l" t="t" r="r" b="b"/>
                <a:pathLst>
                  <a:path w="1364" h="3756" extrusionOk="0">
                    <a:moveTo>
                      <a:pt x="1010" y="1"/>
                    </a:moveTo>
                    <a:cubicBezTo>
                      <a:pt x="910" y="1"/>
                      <a:pt x="811" y="52"/>
                      <a:pt x="738" y="147"/>
                    </a:cubicBezTo>
                    <a:cubicBezTo>
                      <a:pt x="271" y="726"/>
                      <a:pt x="1" y="1510"/>
                      <a:pt x="1" y="2322"/>
                    </a:cubicBezTo>
                    <a:cubicBezTo>
                      <a:pt x="1" y="2714"/>
                      <a:pt x="85" y="3143"/>
                      <a:pt x="234" y="3573"/>
                    </a:cubicBezTo>
                    <a:cubicBezTo>
                      <a:pt x="295" y="3681"/>
                      <a:pt x="411" y="3755"/>
                      <a:pt x="530" y="3755"/>
                    </a:cubicBezTo>
                    <a:cubicBezTo>
                      <a:pt x="575" y="3755"/>
                      <a:pt x="620" y="3745"/>
                      <a:pt x="663" y="3722"/>
                    </a:cubicBezTo>
                    <a:cubicBezTo>
                      <a:pt x="859" y="3647"/>
                      <a:pt x="934" y="3451"/>
                      <a:pt x="859" y="3293"/>
                    </a:cubicBezTo>
                    <a:cubicBezTo>
                      <a:pt x="738" y="2985"/>
                      <a:pt x="663" y="2639"/>
                      <a:pt x="663" y="2322"/>
                    </a:cubicBezTo>
                    <a:cubicBezTo>
                      <a:pt x="663" y="1659"/>
                      <a:pt x="897" y="1006"/>
                      <a:pt x="1251" y="577"/>
                    </a:cubicBezTo>
                    <a:cubicBezTo>
                      <a:pt x="1364" y="418"/>
                      <a:pt x="1364" y="222"/>
                      <a:pt x="1205" y="72"/>
                    </a:cubicBezTo>
                    <a:cubicBezTo>
                      <a:pt x="1145" y="24"/>
                      <a:pt x="1077" y="1"/>
                      <a:pt x="101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84" name="Google Shape;1184;p40"/>
              <p:cNvSpPr/>
              <p:nvPr/>
            </p:nvSpPr>
            <p:spPr>
              <a:xfrm>
                <a:off x="5260025" y="1542200"/>
                <a:ext cx="132325" cy="60950"/>
              </a:xfrm>
              <a:custGeom>
                <a:avLst/>
                <a:gdLst/>
                <a:ahLst/>
                <a:cxnLst/>
                <a:rect l="l" t="t" r="r" b="b"/>
                <a:pathLst>
                  <a:path w="5293" h="2438" extrusionOk="0">
                    <a:moveTo>
                      <a:pt x="371" y="0"/>
                    </a:moveTo>
                    <a:cubicBezTo>
                      <a:pt x="323" y="0"/>
                      <a:pt x="276" y="10"/>
                      <a:pt x="234" y="29"/>
                    </a:cubicBezTo>
                    <a:cubicBezTo>
                      <a:pt x="75" y="104"/>
                      <a:pt x="0" y="300"/>
                      <a:pt x="38" y="459"/>
                    </a:cubicBezTo>
                    <a:cubicBezTo>
                      <a:pt x="392" y="1196"/>
                      <a:pt x="812" y="1700"/>
                      <a:pt x="1326" y="2008"/>
                    </a:cubicBezTo>
                    <a:cubicBezTo>
                      <a:pt x="1830" y="2326"/>
                      <a:pt x="2371" y="2438"/>
                      <a:pt x="2875" y="2438"/>
                    </a:cubicBezTo>
                    <a:cubicBezTo>
                      <a:pt x="3463" y="2438"/>
                      <a:pt x="4005" y="2288"/>
                      <a:pt x="4434" y="2167"/>
                    </a:cubicBezTo>
                    <a:cubicBezTo>
                      <a:pt x="4826" y="2008"/>
                      <a:pt x="5059" y="1859"/>
                      <a:pt x="5097" y="1859"/>
                    </a:cubicBezTo>
                    <a:cubicBezTo>
                      <a:pt x="5246" y="1775"/>
                      <a:pt x="5293" y="1541"/>
                      <a:pt x="5209" y="1392"/>
                    </a:cubicBezTo>
                    <a:cubicBezTo>
                      <a:pt x="5159" y="1286"/>
                      <a:pt x="5037" y="1217"/>
                      <a:pt x="4915" y="1217"/>
                    </a:cubicBezTo>
                    <a:cubicBezTo>
                      <a:pt x="4855" y="1217"/>
                      <a:pt x="4794" y="1234"/>
                      <a:pt x="4742" y="1271"/>
                    </a:cubicBezTo>
                    <a:cubicBezTo>
                      <a:pt x="4742" y="1271"/>
                      <a:pt x="4509" y="1392"/>
                      <a:pt x="4163" y="1504"/>
                    </a:cubicBezTo>
                    <a:cubicBezTo>
                      <a:pt x="3809" y="1663"/>
                      <a:pt x="3342" y="1775"/>
                      <a:pt x="2875" y="1775"/>
                    </a:cubicBezTo>
                    <a:cubicBezTo>
                      <a:pt x="2492" y="1775"/>
                      <a:pt x="2063" y="1663"/>
                      <a:pt x="1671" y="1467"/>
                    </a:cubicBezTo>
                    <a:cubicBezTo>
                      <a:pt x="1326" y="1233"/>
                      <a:pt x="971" y="841"/>
                      <a:pt x="663" y="188"/>
                    </a:cubicBezTo>
                    <a:cubicBezTo>
                      <a:pt x="636" y="72"/>
                      <a:pt x="502" y="0"/>
                      <a:pt x="371" y="0"/>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185" name="Google Shape;1185;p40"/>
            <p:cNvSpPr/>
            <p:nvPr/>
          </p:nvSpPr>
          <p:spPr>
            <a:xfrm>
              <a:off x="7814686" y="1309204"/>
              <a:ext cx="60900" cy="1698600"/>
            </a:xfrm>
            <a:prstGeom prst="roundRect">
              <a:avLst>
                <a:gd name="adj" fmla="val 50000"/>
              </a:avLst>
            </a:pr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186" name="Google Shape;1186;p40"/>
          <p:cNvSpPr/>
          <p:nvPr/>
        </p:nvSpPr>
        <p:spPr>
          <a:xfrm>
            <a:off x="4028575" y="3562425"/>
            <a:ext cx="1009540" cy="252253"/>
          </a:xfrm>
          <a:custGeom>
            <a:avLst/>
            <a:gdLst/>
            <a:ahLst/>
            <a:cxnLst/>
            <a:rect l="l" t="t" r="r" b="b"/>
            <a:pathLst>
              <a:path w="24774" h="10072" extrusionOk="0">
                <a:moveTo>
                  <a:pt x="5172" y="1"/>
                </a:moveTo>
                <a:lnTo>
                  <a:pt x="1" y="10072"/>
                </a:lnTo>
                <a:lnTo>
                  <a:pt x="24773" y="10072"/>
                </a:lnTo>
                <a:lnTo>
                  <a:pt x="21469" y="1"/>
                </a:lnTo>
                <a:close/>
              </a:path>
            </a:pathLst>
          </a:custGeom>
          <a:solidFill>
            <a:srgbClr val="FDF0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87" name="Google Shape;1187;p40"/>
          <p:cNvSpPr txBox="1">
            <a:spLocks noGrp="1"/>
          </p:cNvSpPr>
          <p:nvPr>
            <p:ph type="subTitle" idx="1"/>
          </p:nvPr>
        </p:nvSpPr>
        <p:spPr>
          <a:xfrm>
            <a:off x="2583261" y="3964408"/>
            <a:ext cx="3934200" cy="624300"/>
          </a:xfrm>
          <a:prstGeom prst="rect">
            <a:avLst/>
          </a:prstGeom>
        </p:spPr>
        <p:txBody>
          <a:bodyPr spcFirstLastPara="1" wrap="square" lIns="14400" tIns="14400" rIns="14400" bIns="14400" anchor="t" anchorCtr="0">
            <a:noAutofit/>
          </a:bodyPr>
          <a:lstStyle/>
          <a:p>
            <a:pPr marL="0" lvl="0" indent="0" algn="ctr" rtl="0">
              <a:spcBef>
                <a:spcPts val="0"/>
              </a:spcBef>
              <a:spcAft>
                <a:spcPts val="0"/>
              </a:spcAft>
              <a:buNone/>
            </a:pPr>
            <a:r>
              <a:rPr lang="en" sz="2800">
                <a:latin typeface="Times New Roman" panose="02020603050405020304" pitchFamily="18" charset="0"/>
                <a:cs typeface="Times New Roman" panose="02020603050405020304" pitchFamily="18" charset="0"/>
              </a:rPr>
              <a:t>Tác giả: Thanh Thịnh</a:t>
            </a:r>
            <a:endParaRPr sz="2800">
              <a:latin typeface="Times New Roman" panose="02020603050405020304" pitchFamily="18" charset="0"/>
              <a:cs typeface="Times New Roman" panose="02020603050405020304" pitchFamily="18" charset="0"/>
            </a:endParaRPr>
          </a:p>
        </p:txBody>
      </p:sp>
      <p:sp>
        <p:nvSpPr>
          <p:cNvPr id="1188" name="Google Shape;1188;p40"/>
          <p:cNvSpPr/>
          <p:nvPr/>
        </p:nvSpPr>
        <p:spPr>
          <a:xfrm rot="-619942">
            <a:off x="8341041" y="420908"/>
            <a:ext cx="93048" cy="479112"/>
          </a:xfrm>
          <a:prstGeom prst="rect">
            <a:avLst/>
          </a:prstGeom>
        </p:spPr>
        <p:txBody>
          <a:bodyPr>
            <a:prstTxWarp prst="textPlain">
              <a:avLst/>
            </a:prstTxWarp>
          </a:bodyPr>
          <a:lstStyle/>
          <a:p>
            <a:pPr lvl="0" algn="ctr"/>
            <a:r>
              <a:rPr b="0" i="0">
                <a:ln>
                  <a:noFill/>
                </a:ln>
                <a:solidFill>
                  <a:schemeClr val="lt2"/>
                </a:solidFill>
                <a:latin typeface="Nanum Pen Script"/>
              </a:rPr>
              <a:t>!</a:t>
            </a:r>
          </a:p>
        </p:txBody>
      </p:sp>
      <p:grpSp>
        <p:nvGrpSpPr>
          <p:cNvPr id="1189" name="Google Shape;1189;p40"/>
          <p:cNvGrpSpPr/>
          <p:nvPr/>
        </p:nvGrpSpPr>
        <p:grpSpPr>
          <a:xfrm>
            <a:off x="2357917" y="2230589"/>
            <a:ext cx="547618" cy="1013782"/>
            <a:chOff x="7797029" y="2174230"/>
            <a:chExt cx="1161931" cy="2151032"/>
          </a:xfrm>
        </p:grpSpPr>
        <p:sp>
          <p:nvSpPr>
            <p:cNvPr id="1190" name="Google Shape;1190;p40"/>
            <p:cNvSpPr/>
            <p:nvPr/>
          </p:nvSpPr>
          <p:spPr>
            <a:xfrm>
              <a:off x="7797029" y="2174230"/>
              <a:ext cx="1161931" cy="1382760"/>
            </a:xfrm>
            <a:custGeom>
              <a:avLst/>
              <a:gdLst/>
              <a:ahLst/>
              <a:cxnLst/>
              <a:rect l="l" t="t" r="r" b="b"/>
              <a:pathLst>
                <a:path w="21273" h="25316" extrusionOk="0">
                  <a:moveTo>
                    <a:pt x="11920" y="0"/>
                  </a:moveTo>
                  <a:cubicBezTo>
                    <a:pt x="9767" y="0"/>
                    <a:pt x="7648" y="927"/>
                    <a:pt x="6217" y="2390"/>
                  </a:cubicBezTo>
                  <a:cubicBezTo>
                    <a:pt x="4630" y="4024"/>
                    <a:pt x="3883" y="6245"/>
                    <a:pt x="3883" y="8383"/>
                  </a:cubicBezTo>
                  <a:cubicBezTo>
                    <a:pt x="3846" y="9045"/>
                    <a:pt x="3930" y="9745"/>
                    <a:pt x="3650" y="10361"/>
                  </a:cubicBezTo>
                  <a:cubicBezTo>
                    <a:pt x="3417" y="10828"/>
                    <a:pt x="3034" y="11220"/>
                    <a:pt x="2679" y="11650"/>
                  </a:cubicBezTo>
                  <a:cubicBezTo>
                    <a:pt x="1046" y="13516"/>
                    <a:pt x="0" y="15850"/>
                    <a:pt x="75" y="18183"/>
                  </a:cubicBezTo>
                  <a:cubicBezTo>
                    <a:pt x="150" y="20554"/>
                    <a:pt x="1438" y="22888"/>
                    <a:pt x="3613" y="24213"/>
                  </a:cubicBezTo>
                  <a:cubicBezTo>
                    <a:pt x="4824" y="24931"/>
                    <a:pt x="6299" y="25315"/>
                    <a:pt x="7769" y="25315"/>
                  </a:cubicBezTo>
                  <a:cubicBezTo>
                    <a:pt x="8994" y="25315"/>
                    <a:pt x="10215" y="25048"/>
                    <a:pt x="11276" y="24484"/>
                  </a:cubicBezTo>
                  <a:cubicBezTo>
                    <a:pt x="12090" y="24825"/>
                    <a:pt x="13002" y="24989"/>
                    <a:pt x="13926" y="24989"/>
                  </a:cubicBezTo>
                  <a:cubicBezTo>
                    <a:pt x="15830" y="24989"/>
                    <a:pt x="17782" y="24291"/>
                    <a:pt x="19014" y="23009"/>
                  </a:cubicBezTo>
                  <a:cubicBezTo>
                    <a:pt x="20843" y="21142"/>
                    <a:pt x="21273" y="18417"/>
                    <a:pt x="20498" y="16083"/>
                  </a:cubicBezTo>
                  <a:cubicBezTo>
                    <a:pt x="20143" y="14954"/>
                    <a:pt x="19518" y="13908"/>
                    <a:pt x="18864" y="12891"/>
                  </a:cubicBezTo>
                  <a:cubicBezTo>
                    <a:pt x="18743" y="12742"/>
                    <a:pt x="18668" y="12546"/>
                    <a:pt x="18631" y="12350"/>
                  </a:cubicBezTo>
                  <a:cubicBezTo>
                    <a:pt x="18631" y="12191"/>
                    <a:pt x="18743" y="11995"/>
                    <a:pt x="18780" y="11808"/>
                  </a:cubicBezTo>
                  <a:cubicBezTo>
                    <a:pt x="20843" y="3090"/>
                    <a:pt x="16718" y="561"/>
                    <a:pt x="12835" y="57"/>
                  </a:cubicBezTo>
                  <a:cubicBezTo>
                    <a:pt x="12530" y="19"/>
                    <a:pt x="12225" y="0"/>
                    <a:pt x="11920" y="0"/>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191" name="Google Shape;1191;p40"/>
            <p:cNvGrpSpPr/>
            <p:nvPr/>
          </p:nvGrpSpPr>
          <p:grpSpPr>
            <a:xfrm>
              <a:off x="8149431" y="2521491"/>
              <a:ext cx="429313" cy="1803771"/>
              <a:chOff x="6097050" y="1346450"/>
              <a:chExt cx="196500" cy="825600"/>
            </a:xfrm>
          </p:grpSpPr>
          <p:sp>
            <p:nvSpPr>
              <p:cNvPr id="1192" name="Google Shape;1192;p40"/>
              <p:cNvSpPr/>
              <p:nvPr/>
            </p:nvSpPr>
            <p:spPr>
              <a:xfrm>
                <a:off x="6203225" y="1432075"/>
                <a:ext cx="20325" cy="739975"/>
              </a:xfrm>
              <a:custGeom>
                <a:avLst/>
                <a:gdLst/>
                <a:ahLst/>
                <a:cxnLst/>
                <a:rect l="l" t="t" r="r" b="b"/>
                <a:pathLst>
                  <a:path w="813" h="29599" extrusionOk="0">
                    <a:moveTo>
                      <a:pt x="420" y="1"/>
                    </a:moveTo>
                    <a:cubicBezTo>
                      <a:pt x="187" y="1"/>
                      <a:pt x="0" y="197"/>
                      <a:pt x="0" y="430"/>
                    </a:cubicBezTo>
                    <a:lnTo>
                      <a:pt x="0" y="29207"/>
                    </a:lnTo>
                    <a:cubicBezTo>
                      <a:pt x="0" y="29440"/>
                      <a:pt x="187" y="29599"/>
                      <a:pt x="420" y="29599"/>
                    </a:cubicBezTo>
                    <a:cubicBezTo>
                      <a:pt x="616" y="29599"/>
                      <a:pt x="812" y="29440"/>
                      <a:pt x="812" y="29207"/>
                    </a:cubicBezTo>
                    <a:lnTo>
                      <a:pt x="812" y="430"/>
                    </a:lnTo>
                    <a:cubicBezTo>
                      <a:pt x="812" y="197"/>
                      <a:pt x="616" y="1"/>
                      <a:pt x="42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93" name="Google Shape;1193;p40"/>
              <p:cNvSpPr/>
              <p:nvPr/>
            </p:nvSpPr>
            <p:spPr>
              <a:xfrm>
                <a:off x="6097050" y="1389375"/>
                <a:ext cx="124625" cy="276800"/>
              </a:xfrm>
              <a:custGeom>
                <a:avLst/>
                <a:gdLst/>
                <a:ahLst/>
                <a:cxnLst/>
                <a:rect l="l" t="t" r="r" b="b"/>
                <a:pathLst>
                  <a:path w="4985" h="11072" extrusionOk="0">
                    <a:moveTo>
                      <a:pt x="430" y="1"/>
                    </a:moveTo>
                    <a:cubicBezTo>
                      <a:pt x="234" y="1"/>
                      <a:pt x="84" y="113"/>
                      <a:pt x="84" y="309"/>
                    </a:cubicBezTo>
                    <a:cubicBezTo>
                      <a:pt x="47" y="971"/>
                      <a:pt x="0" y="1587"/>
                      <a:pt x="0" y="2250"/>
                    </a:cubicBezTo>
                    <a:cubicBezTo>
                      <a:pt x="0" y="3809"/>
                      <a:pt x="159" y="5405"/>
                      <a:pt x="747" y="6917"/>
                    </a:cubicBezTo>
                    <a:cubicBezTo>
                      <a:pt x="1447" y="8672"/>
                      <a:pt x="2763" y="10147"/>
                      <a:pt x="4396" y="11043"/>
                    </a:cubicBezTo>
                    <a:cubicBezTo>
                      <a:pt x="4449" y="11063"/>
                      <a:pt x="4501" y="11072"/>
                      <a:pt x="4550" y="11072"/>
                    </a:cubicBezTo>
                    <a:cubicBezTo>
                      <a:pt x="4688" y="11072"/>
                      <a:pt x="4808" y="11001"/>
                      <a:pt x="4863" y="10884"/>
                    </a:cubicBezTo>
                    <a:cubicBezTo>
                      <a:pt x="4985" y="10735"/>
                      <a:pt x="4901" y="10539"/>
                      <a:pt x="4751" y="10417"/>
                    </a:cubicBezTo>
                    <a:cubicBezTo>
                      <a:pt x="3230" y="9605"/>
                      <a:pt x="2026" y="8243"/>
                      <a:pt x="1363" y="6646"/>
                    </a:cubicBezTo>
                    <a:cubicBezTo>
                      <a:pt x="822" y="5284"/>
                      <a:pt x="700" y="3772"/>
                      <a:pt x="700" y="2250"/>
                    </a:cubicBezTo>
                    <a:cubicBezTo>
                      <a:pt x="700" y="1634"/>
                      <a:pt x="700" y="971"/>
                      <a:pt x="747" y="346"/>
                    </a:cubicBezTo>
                    <a:cubicBezTo>
                      <a:pt x="747" y="150"/>
                      <a:pt x="588" y="1"/>
                      <a:pt x="43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94" name="Google Shape;1194;p40"/>
              <p:cNvSpPr/>
              <p:nvPr/>
            </p:nvSpPr>
            <p:spPr>
              <a:xfrm>
                <a:off x="6207875" y="1346450"/>
                <a:ext cx="85675" cy="205950"/>
              </a:xfrm>
              <a:custGeom>
                <a:avLst/>
                <a:gdLst/>
                <a:ahLst/>
                <a:cxnLst/>
                <a:rect l="l" t="t" r="r" b="b"/>
                <a:pathLst>
                  <a:path w="3427" h="8238" extrusionOk="0">
                    <a:moveTo>
                      <a:pt x="2997" y="0"/>
                    </a:moveTo>
                    <a:cubicBezTo>
                      <a:pt x="2801" y="0"/>
                      <a:pt x="2652" y="159"/>
                      <a:pt x="2689" y="355"/>
                    </a:cubicBezTo>
                    <a:cubicBezTo>
                      <a:pt x="2726" y="1055"/>
                      <a:pt x="2764" y="1718"/>
                      <a:pt x="2764" y="2371"/>
                    </a:cubicBezTo>
                    <a:cubicBezTo>
                      <a:pt x="2764" y="3118"/>
                      <a:pt x="2726" y="3818"/>
                      <a:pt x="2530" y="4518"/>
                    </a:cubicBezTo>
                    <a:cubicBezTo>
                      <a:pt x="2381" y="5171"/>
                      <a:pt x="2101" y="5797"/>
                      <a:pt x="1718" y="6338"/>
                    </a:cubicBezTo>
                    <a:cubicBezTo>
                      <a:pt x="1326" y="6889"/>
                      <a:pt x="822" y="7318"/>
                      <a:pt x="234" y="7589"/>
                    </a:cubicBezTo>
                    <a:cubicBezTo>
                      <a:pt x="85" y="7663"/>
                      <a:pt x="1" y="7859"/>
                      <a:pt x="85" y="8018"/>
                    </a:cubicBezTo>
                    <a:cubicBezTo>
                      <a:pt x="112" y="8156"/>
                      <a:pt x="246" y="8237"/>
                      <a:pt x="378" y="8237"/>
                    </a:cubicBezTo>
                    <a:cubicBezTo>
                      <a:pt x="425" y="8237"/>
                      <a:pt x="472" y="8227"/>
                      <a:pt x="514" y="8205"/>
                    </a:cubicBezTo>
                    <a:cubicBezTo>
                      <a:pt x="1214" y="7897"/>
                      <a:pt x="1830" y="7355"/>
                      <a:pt x="2260" y="6730"/>
                    </a:cubicBezTo>
                    <a:cubicBezTo>
                      <a:pt x="2726" y="6151"/>
                      <a:pt x="3034" y="5405"/>
                      <a:pt x="3193" y="4667"/>
                    </a:cubicBezTo>
                    <a:cubicBezTo>
                      <a:pt x="3389" y="3930"/>
                      <a:pt x="3426" y="3155"/>
                      <a:pt x="3426" y="2371"/>
                    </a:cubicBezTo>
                    <a:cubicBezTo>
                      <a:pt x="3426" y="1671"/>
                      <a:pt x="3389" y="971"/>
                      <a:pt x="3352" y="318"/>
                    </a:cubicBezTo>
                    <a:cubicBezTo>
                      <a:pt x="3352" y="122"/>
                      <a:pt x="3156" y="0"/>
                      <a:pt x="2997" y="0"/>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grpSp>
        <p:nvGrpSpPr>
          <p:cNvPr id="1195" name="Google Shape;1195;p40"/>
          <p:cNvGrpSpPr/>
          <p:nvPr/>
        </p:nvGrpSpPr>
        <p:grpSpPr>
          <a:xfrm>
            <a:off x="1344245" y="1880586"/>
            <a:ext cx="852702" cy="1013668"/>
            <a:chOff x="6903325" y="768150"/>
            <a:chExt cx="1883592" cy="2239654"/>
          </a:xfrm>
        </p:grpSpPr>
        <p:sp>
          <p:nvSpPr>
            <p:cNvPr id="1196" name="Google Shape;1196;p40"/>
            <p:cNvSpPr/>
            <p:nvPr/>
          </p:nvSpPr>
          <p:spPr>
            <a:xfrm>
              <a:off x="6903325" y="768150"/>
              <a:ext cx="1883592" cy="1572042"/>
            </a:xfrm>
            <a:custGeom>
              <a:avLst/>
              <a:gdLst/>
              <a:ahLst/>
              <a:cxnLst/>
              <a:rect l="l" t="t" r="r" b="b"/>
              <a:pathLst>
                <a:path w="29832" h="23219" extrusionOk="0">
                  <a:moveTo>
                    <a:pt x="14892" y="1"/>
                  </a:moveTo>
                  <a:cubicBezTo>
                    <a:pt x="14202" y="1"/>
                    <a:pt x="13511" y="388"/>
                    <a:pt x="13217" y="1163"/>
                  </a:cubicBezTo>
                  <a:lnTo>
                    <a:pt x="13217" y="1209"/>
                  </a:lnTo>
                  <a:cubicBezTo>
                    <a:pt x="13105" y="1517"/>
                    <a:pt x="12984" y="1863"/>
                    <a:pt x="12750" y="2096"/>
                  </a:cubicBezTo>
                  <a:cubicBezTo>
                    <a:pt x="12480" y="2414"/>
                    <a:pt x="12050" y="2526"/>
                    <a:pt x="11668" y="2684"/>
                  </a:cubicBezTo>
                  <a:cubicBezTo>
                    <a:pt x="9642" y="3422"/>
                    <a:pt x="8279" y="5643"/>
                    <a:pt x="8475" y="7818"/>
                  </a:cubicBezTo>
                  <a:cubicBezTo>
                    <a:pt x="7150" y="8247"/>
                    <a:pt x="6067" y="9330"/>
                    <a:pt x="5638" y="10655"/>
                  </a:cubicBezTo>
                  <a:cubicBezTo>
                    <a:pt x="5479" y="11197"/>
                    <a:pt x="5405" y="11822"/>
                    <a:pt x="5096" y="12326"/>
                  </a:cubicBezTo>
                  <a:cubicBezTo>
                    <a:pt x="4779" y="12914"/>
                    <a:pt x="4163" y="13297"/>
                    <a:pt x="3696" y="13726"/>
                  </a:cubicBezTo>
                  <a:cubicBezTo>
                    <a:pt x="3612" y="13810"/>
                    <a:pt x="3538" y="13848"/>
                    <a:pt x="3500" y="13922"/>
                  </a:cubicBezTo>
                  <a:cubicBezTo>
                    <a:pt x="0" y="17310"/>
                    <a:pt x="2530" y="23219"/>
                    <a:pt x="7383" y="23219"/>
                  </a:cubicBezTo>
                  <a:lnTo>
                    <a:pt x="22439" y="23219"/>
                  </a:lnTo>
                  <a:cubicBezTo>
                    <a:pt x="27302" y="23219"/>
                    <a:pt x="29832" y="17310"/>
                    <a:pt x="26331" y="13922"/>
                  </a:cubicBezTo>
                  <a:cubicBezTo>
                    <a:pt x="26247" y="13848"/>
                    <a:pt x="26210" y="13810"/>
                    <a:pt x="26135" y="13726"/>
                  </a:cubicBezTo>
                  <a:cubicBezTo>
                    <a:pt x="25631" y="13297"/>
                    <a:pt x="25043" y="12914"/>
                    <a:pt x="24698" y="12326"/>
                  </a:cubicBezTo>
                  <a:cubicBezTo>
                    <a:pt x="24418" y="11822"/>
                    <a:pt x="24343" y="11197"/>
                    <a:pt x="24147" y="10655"/>
                  </a:cubicBezTo>
                  <a:cubicBezTo>
                    <a:pt x="23764" y="9330"/>
                    <a:pt x="22672" y="8247"/>
                    <a:pt x="21310" y="7818"/>
                  </a:cubicBezTo>
                  <a:cubicBezTo>
                    <a:pt x="21543" y="5643"/>
                    <a:pt x="20143" y="3422"/>
                    <a:pt x="18117" y="2684"/>
                  </a:cubicBezTo>
                  <a:cubicBezTo>
                    <a:pt x="17735" y="2526"/>
                    <a:pt x="17305" y="2414"/>
                    <a:pt x="17035" y="2096"/>
                  </a:cubicBezTo>
                  <a:cubicBezTo>
                    <a:pt x="16801" y="1863"/>
                    <a:pt x="16717" y="1517"/>
                    <a:pt x="16605" y="1209"/>
                  </a:cubicBezTo>
                  <a:cubicBezTo>
                    <a:pt x="16605" y="1163"/>
                    <a:pt x="16605" y="1163"/>
                    <a:pt x="16568" y="1163"/>
                  </a:cubicBezTo>
                  <a:cubicBezTo>
                    <a:pt x="16274" y="388"/>
                    <a:pt x="15583" y="1"/>
                    <a:pt x="14892" y="1"/>
                  </a:cubicBez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197" name="Google Shape;1197;p40"/>
            <p:cNvGrpSpPr/>
            <p:nvPr/>
          </p:nvGrpSpPr>
          <p:grpSpPr>
            <a:xfrm>
              <a:off x="7376316" y="1424126"/>
              <a:ext cx="866544" cy="842824"/>
              <a:chOff x="5260025" y="1303750"/>
              <a:chExt cx="391800" cy="381075"/>
            </a:xfrm>
          </p:grpSpPr>
          <p:sp>
            <p:nvSpPr>
              <p:cNvPr id="1198" name="Google Shape;1198;p40"/>
              <p:cNvSpPr/>
              <p:nvPr/>
            </p:nvSpPr>
            <p:spPr>
              <a:xfrm>
                <a:off x="5466075" y="1303750"/>
                <a:ext cx="118800" cy="204175"/>
              </a:xfrm>
              <a:custGeom>
                <a:avLst/>
                <a:gdLst/>
                <a:ahLst/>
                <a:cxnLst/>
                <a:rect l="l" t="t" r="r" b="b"/>
                <a:pathLst>
                  <a:path w="4752" h="8167" extrusionOk="0">
                    <a:moveTo>
                      <a:pt x="4396" y="0"/>
                    </a:moveTo>
                    <a:cubicBezTo>
                      <a:pt x="4200" y="0"/>
                      <a:pt x="4051" y="159"/>
                      <a:pt x="4051" y="345"/>
                    </a:cubicBezTo>
                    <a:cubicBezTo>
                      <a:pt x="4051" y="1746"/>
                      <a:pt x="3659" y="3146"/>
                      <a:pt x="2996" y="4434"/>
                    </a:cubicBezTo>
                    <a:cubicBezTo>
                      <a:pt x="2334" y="5675"/>
                      <a:pt x="1363" y="6767"/>
                      <a:pt x="196" y="7542"/>
                    </a:cubicBezTo>
                    <a:cubicBezTo>
                      <a:pt x="37" y="7663"/>
                      <a:pt x="0" y="7897"/>
                      <a:pt x="121" y="8009"/>
                    </a:cubicBezTo>
                    <a:cubicBezTo>
                      <a:pt x="172" y="8115"/>
                      <a:pt x="293" y="8167"/>
                      <a:pt x="416" y="8167"/>
                    </a:cubicBezTo>
                    <a:cubicBezTo>
                      <a:pt x="476" y="8167"/>
                      <a:pt x="536" y="8155"/>
                      <a:pt x="588" y="8130"/>
                    </a:cubicBezTo>
                    <a:cubicBezTo>
                      <a:pt x="1830" y="7271"/>
                      <a:pt x="2884" y="6067"/>
                      <a:pt x="3584" y="4742"/>
                    </a:cubicBezTo>
                    <a:cubicBezTo>
                      <a:pt x="4322" y="3379"/>
                      <a:pt x="4704" y="1904"/>
                      <a:pt x="4751" y="345"/>
                    </a:cubicBezTo>
                    <a:cubicBezTo>
                      <a:pt x="4751" y="159"/>
                      <a:pt x="4592" y="37"/>
                      <a:pt x="4396" y="0"/>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99" name="Google Shape;1199;p40"/>
              <p:cNvSpPr/>
              <p:nvPr/>
            </p:nvSpPr>
            <p:spPr>
              <a:xfrm>
                <a:off x="5528375" y="1430350"/>
                <a:ext cx="123450" cy="46550"/>
              </a:xfrm>
              <a:custGeom>
                <a:avLst/>
                <a:gdLst/>
                <a:ahLst/>
                <a:cxnLst/>
                <a:rect l="l" t="t" r="r" b="b"/>
                <a:pathLst>
                  <a:path w="4938" h="1862" extrusionOk="0">
                    <a:moveTo>
                      <a:pt x="406" y="1"/>
                    </a:moveTo>
                    <a:cubicBezTo>
                      <a:pt x="302" y="1"/>
                      <a:pt x="186" y="53"/>
                      <a:pt x="112" y="144"/>
                    </a:cubicBezTo>
                    <a:cubicBezTo>
                      <a:pt x="0" y="266"/>
                      <a:pt x="38" y="499"/>
                      <a:pt x="196" y="611"/>
                    </a:cubicBezTo>
                    <a:cubicBezTo>
                      <a:pt x="1279" y="1433"/>
                      <a:pt x="2605" y="1862"/>
                      <a:pt x="3930" y="1862"/>
                    </a:cubicBezTo>
                    <a:cubicBezTo>
                      <a:pt x="4163" y="1862"/>
                      <a:pt x="4397" y="1862"/>
                      <a:pt x="4630" y="1815"/>
                    </a:cubicBezTo>
                    <a:cubicBezTo>
                      <a:pt x="4779" y="1815"/>
                      <a:pt x="4938" y="1629"/>
                      <a:pt x="4901" y="1433"/>
                    </a:cubicBezTo>
                    <a:cubicBezTo>
                      <a:pt x="4901" y="1293"/>
                      <a:pt x="4749" y="1154"/>
                      <a:pt x="4605" y="1154"/>
                    </a:cubicBezTo>
                    <a:cubicBezTo>
                      <a:pt x="4585" y="1154"/>
                      <a:pt x="4565" y="1156"/>
                      <a:pt x="4546" y="1162"/>
                    </a:cubicBezTo>
                    <a:cubicBezTo>
                      <a:pt x="4359" y="1162"/>
                      <a:pt x="4126" y="1199"/>
                      <a:pt x="3930" y="1199"/>
                    </a:cubicBezTo>
                    <a:cubicBezTo>
                      <a:pt x="2763" y="1199"/>
                      <a:pt x="1559" y="770"/>
                      <a:pt x="579" y="70"/>
                    </a:cubicBezTo>
                    <a:cubicBezTo>
                      <a:pt x="535" y="22"/>
                      <a:pt x="473" y="1"/>
                      <a:pt x="406"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00" name="Google Shape;1200;p40"/>
              <p:cNvSpPr/>
              <p:nvPr/>
            </p:nvSpPr>
            <p:spPr>
              <a:xfrm>
                <a:off x="5330950" y="1323875"/>
                <a:ext cx="149850" cy="294900"/>
              </a:xfrm>
              <a:custGeom>
                <a:avLst/>
                <a:gdLst/>
                <a:ahLst/>
                <a:cxnLst/>
                <a:rect l="l" t="t" r="r" b="b"/>
                <a:pathLst>
                  <a:path w="5994" h="11796" extrusionOk="0">
                    <a:moveTo>
                      <a:pt x="709" y="0"/>
                    </a:moveTo>
                    <a:cubicBezTo>
                      <a:pt x="552" y="0"/>
                      <a:pt x="426" y="115"/>
                      <a:pt x="393" y="287"/>
                    </a:cubicBezTo>
                    <a:cubicBezTo>
                      <a:pt x="159" y="1603"/>
                      <a:pt x="38" y="2966"/>
                      <a:pt x="1" y="4329"/>
                    </a:cubicBezTo>
                    <a:lnTo>
                      <a:pt x="1" y="4721"/>
                    </a:lnTo>
                    <a:cubicBezTo>
                      <a:pt x="1" y="5533"/>
                      <a:pt x="38" y="6354"/>
                      <a:pt x="197" y="7166"/>
                    </a:cubicBezTo>
                    <a:cubicBezTo>
                      <a:pt x="355" y="7941"/>
                      <a:pt x="626" y="8725"/>
                      <a:pt x="1056" y="9462"/>
                    </a:cubicBezTo>
                    <a:cubicBezTo>
                      <a:pt x="1438" y="10125"/>
                      <a:pt x="2026" y="10704"/>
                      <a:pt x="2689" y="11133"/>
                    </a:cubicBezTo>
                    <a:cubicBezTo>
                      <a:pt x="3342" y="11563"/>
                      <a:pt x="4089" y="11796"/>
                      <a:pt x="4901" y="11796"/>
                    </a:cubicBezTo>
                    <a:cubicBezTo>
                      <a:pt x="5172" y="11796"/>
                      <a:pt x="5442" y="11796"/>
                      <a:pt x="5723" y="11721"/>
                    </a:cubicBezTo>
                    <a:cubicBezTo>
                      <a:pt x="5909" y="11675"/>
                      <a:pt x="5993" y="11488"/>
                      <a:pt x="5956" y="11292"/>
                    </a:cubicBezTo>
                    <a:cubicBezTo>
                      <a:pt x="5915" y="11154"/>
                      <a:pt x="5769" y="11051"/>
                      <a:pt x="5627" y="11051"/>
                    </a:cubicBezTo>
                    <a:cubicBezTo>
                      <a:pt x="5606" y="11051"/>
                      <a:pt x="5585" y="11054"/>
                      <a:pt x="5564" y="11059"/>
                    </a:cubicBezTo>
                    <a:cubicBezTo>
                      <a:pt x="5330" y="11096"/>
                      <a:pt x="5097" y="11133"/>
                      <a:pt x="4901" y="11133"/>
                    </a:cubicBezTo>
                    <a:cubicBezTo>
                      <a:pt x="4238" y="11133"/>
                      <a:pt x="3622" y="10937"/>
                      <a:pt x="3034" y="10555"/>
                    </a:cubicBezTo>
                    <a:cubicBezTo>
                      <a:pt x="2493" y="10200"/>
                      <a:pt x="1989" y="9696"/>
                      <a:pt x="1634" y="9108"/>
                    </a:cubicBezTo>
                    <a:cubicBezTo>
                      <a:pt x="1242" y="8492"/>
                      <a:pt x="1009" y="7754"/>
                      <a:pt x="860" y="7008"/>
                    </a:cubicBezTo>
                    <a:cubicBezTo>
                      <a:pt x="701" y="6270"/>
                      <a:pt x="664" y="5496"/>
                      <a:pt x="664" y="4721"/>
                    </a:cubicBezTo>
                    <a:lnTo>
                      <a:pt x="664" y="4329"/>
                    </a:lnTo>
                    <a:cubicBezTo>
                      <a:pt x="701" y="3003"/>
                      <a:pt x="822" y="1687"/>
                      <a:pt x="1056" y="399"/>
                    </a:cubicBezTo>
                    <a:cubicBezTo>
                      <a:pt x="1093" y="203"/>
                      <a:pt x="972" y="54"/>
                      <a:pt x="776" y="7"/>
                    </a:cubicBezTo>
                    <a:cubicBezTo>
                      <a:pt x="753" y="3"/>
                      <a:pt x="731" y="0"/>
                      <a:pt x="709" y="0"/>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01" name="Google Shape;1201;p40"/>
              <p:cNvSpPr/>
              <p:nvPr/>
            </p:nvSpPr>
            <p:spPr>
              <a:xfrm>
                <a:off x="5334000" y="1373750"/>
                <a:ext cx="70950" cy="128175"/>
              </a:xfrm>
              <a:custGeom>
                <a:avLst/>
                <a:gdLst/>
                <a:ahLst/>
                <a:cxnLst/>
                <a:rect l="l" t="t" r="r" b="b"/>
                <a:pathLst>
                  <a:path w="2838" h="5127" extrusionOk="0">
                    <a:moveTo>
                      <a:pt x="2483" y="0"/>
                    </a:moveTo>
                    <a:cubicBezTo>
                      <a:pt x="2287" y="0"/>
                      <a:pt x="2138" y="159"/>
                      <a:pt x="2138" y="346"/>
                    </a:cubicBezTo>
                    <a:cubicBezTo>
                      <a:pt x="2138" y="1904"/>
                      <a:pt x="1400" y="3501"/>
                      <a:pt x="149" y="4509"/>
                    </a:cubicBezTo>
                    <a:cubicBezTo>
                      <a:pt x="0" y="4630"/>
                      <a:pt x="0" y="4863"/>
                      <a:pt x="112" y="5013"/>
                    </a:cubicBezTo>
                    <a:cubicBezTo>
                      <a:pt x="183" y="5084"/>
                      <a:pt x="277" y="5126"/>
                      <a:pt x="375" y="5126"/>
                    </a:cubicBezTo>
                    <a:cubicBezTo>
                      <a:pt x="443" y="5126"/>
                      <a:pt x="513" y="5105"/>
                      <a:pt x="579" y="5059"/>
                    </a:cubicBezTo>
                    <a:cubicBezTo>
                      <a:pt x="1979" y="3893"/>
                      <a:pt x="2800" y="2138"/>
                      <a:pt x="2838" y="346"/>
                    </a:cubicBezTo>
                    <a:cubicBezTo>
                      <a:pt x="2838" y="159"/>
                      <a:pt x="2679" y="0"/>
                      <a:pt x="2483" y="0"/>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02" name="Google Shape;1202;p40"/>
              <p:cNvSpPr/>
              <p:nvPr/>
            </p:nvSpPr>
            <p:spPr>
              <a:xfrm>
                <a:off x="5470025" y="1594725"/>
                <a:ext cx="175050" cy="90100"/>
              </a:xfrm>
              <a:custGeom>
                <a:avLst/>
                <a:gdLst/>
                <a:ahLst/>
                <a:cxnLst/>
                <a:rect l="l" t="t" r="r" b="b"/>
                <a:pathLst>
                  <a:path w="7002" h="3604" extrusionOk="0">
                    <a:moveTo>
                      <a:pt x="6641" y="1"/>
                    </a:moveTo>
                    <a:cubicBezTo>
                      <a:pt x="6532" y="1"/>
                      <a:pt x="6427" y="50"/>
                      <a:pt x="6376" y="141"/>
                    </a:cubicBezTo>
                    <a:cubicBezTo>
                      <a:pt x="5713" y="1074"/>
                      <a:pt x="4742" y="1774"/>
                      <a:pt x="3697" y="2203"/>
                    </a:cubicBezTo>
                    <a:cubicBezTo>
                      <a:pt x="2642" y="2670"/>
                      <a:pt x="1476" y="2866"/>
                      <a:pt x="309" y="2903"/>
                    </a:cubicBezTo>
                    <a:cubicBezTo>
                      <a:pt x="160" y="2903"/>
                      <a:pt x="1" y="3099"/>
                      <a:pt x="1" y="3258"/>
                    </a:cubicBezTo>
                    <a:cubicBezTo>
                      <a:pt x="1" y="3454"/>
                      <a:pt x="160" y="3603"/>
                      <a:pt x="346" y="3603"/>
                    </a:cubicBezTo>
                    <a:cubicBezTo>
                      <a:pt x="1597" y="3529"/>
                      <a:pt x="2801" y="3333"/>
                      <a:pt x="3968" y="2829"/>
                    </a:cubicBezTo>
                    <a:cubicBezTo>
                      <a:pt x="5135" y="2362"/>
                      <a:pt x="6180" y="1587"/>
                      <a:pt x="6927" y="533"/>
                    </a:cubicBezTo>
                    <a:cubicBezTo>
                      <a:pt x="7001" y="374"/>
                      <a:pt x="7001" y="187"/>
                      <a:pt x="6843" y="66"/>
                    </a:cubicBezTo>
                    <a:cubicBezTo>
                      <a:pt x="6784" y="22"/>
                      <a:pt x="6712" y="1"/>
                      <a:pt x="6641"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03" name="Google Shape;1203;p40"/>
              <p:cNvSpPr/>
              <p:nvPr/>
            </p:nvSpPr>
            <p:spPr>
              <a:xfrm>
                <a:off x="5559400" y="1568425"/>
                <a:ext cx="34100" cy="93900"/>
              </a:xfrm>
              <a:custGeom>
                <a:avLst/>
                <a:gdLst/>
                <a:ahLst/>
                <a:cxnLst/>
                <a:rect l="l" t="t" r="r" b="b"/>
                <a:pathLst>
                  <a:path w="1364" h="3756" extrusionOk="0">
                    <a:moveTo>
                      <a:pt x="1010" y="1"/>
                    </a:moveTo>
                    <a:cubicBezTo>
                      <a:pt x="910" y="1"/>
                      <a:pt x="811" y="52"/>
                      <a:pt x="738" y="147"/>
                    </a:cubicBezTo>
                    <a:cubicBezTo>
                      <a:pt x="271" y="726"/>
                      <a:pt x="1" y="1510"/>
                      <a:pt x="1" y="2322"/>
                    </a:cubicBezTo>
                    <a:cubicBezTo>
                      <a:pt x="1" y="2714"/>
                      <a:pt x="85" y="3143"/>
                      <a:pt x="234" y="3573"/>
                    </a:cubicBezTo>
                    <a:cubicBezTo>
                      <a:pt x="295" y="3681"/>
                      <a:pt x="411" y="3755"/>
                      <a:pt x="530" y="3755"/>
                    </a:cubicBezTo>
                    <a:cubicBezTo>
                      <a:pt x="575" y="3755"/>
                      <a:pt x="620" y="3745"/>
                      <a:pt x="663" y="3722"/>
                    </a:cubicBezTo>
                    <a:cubicBezTo>
                      <a:pt x="859" y="3647"/>
                      <a:pt x="934" y="3451"/>
                      <a:pt x="859" y="3293"/>
                    </a:cubicBezTo>
                    <a:cubicBezTo>
                      <a:pt x="738" y="2985"/>
                      <a:pt x="663" y="2639"/>
                      <a:pt x="663" y="2322"/>
                    </a:cubicBezTo>
                    <a:cubicBezTo>
                      <a:pt x="663" y="1659"/>
                      <a:pt x="897" y="1006"/>
                      <a:pt x="1251" y="577"/>
                    </a:cubicBezTo>
                    <a:cubicBezTo>
                      <a:pt x="1364" y="418"/>
                      <a:pt x="1364" y="222"/>
                      <a:pt x="1205" y="72"/>
                    </a:cubicBezTo>
                    <a:cubicBezTo>
                      <a:pt x="1145" y="24"/>
                      <a:pt x="1077" y="1"/>
                      <a:pt x="101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04" name="Google Shape;1204;p40"/>
              <p:cNvSpPr/>
              <p:nvPr/>
            </p:nvSpPr>
            <p:spPr>
              <a:xfrm>
                <a:off x="5260025" y="1542200"/>
                <a:ext cx="132325" cy="60950"/>
              </a:xfrm>
              <a:custGeom>
                <a:avLst/>
                <a:gdLst/>
                <a:ahLst/>
                <a:cxnLst/>
                <a:rect l="l" t="t" r="r" b="b"/>
                <a:pathLst>
                  <a:path w="5293" h="2438" extrusionOk="0">
                    <a:moveTo>
                      <a:pt x="371" y="0"/>
                    </a:moveTo>
                    <a:cubicBezTo>
                      <a:pt x="323" y="0"/>
                      <a:pt x="276" y="10"/>
                      <a:pt x="234" y="29"/>
                    </a:cubicBezTo>
                    <a:cubicBezTo>
                      <a:pt x="75" y="104"/>
                      <a:pt x="0" y="300"/>
                      <a:pt x="38" y="459"/>
                    </a:cubicBezTo>
                    <a:cubicBezTo>
                      <a:pt x="392" y="1196"/>
                      <a:pt x="812" y="1700"/>
                      <a:pt x="1326" y="2008"/>
                    </a:cubicBezTo>
                    <a:cubicBezTo>
                      <a:pt x="1830" y="2326"/>
                      <a:pt x="2371" y="2438"/>
                      <a:pt x="2875" y="2438"/>
                    </a:cubicBezTo>
                    <a:cubicBezTo>
                      <a:pt x="3463" y="2438"/>
                      <a:pt x="4005" y="2288"/>
                      <a:pt x="4434" y="2167"/>
                    </a:cubicBezTo>
                    <a:cubicBezTo>
                      <a:pt x="4826" y="2008"/>
                      <a:pt x="5059" y="1859"/>
                      <a:pt x="5097" y="1859"/>
                    </a:cubicBezTo>
                    <a:cubicBezTo>
                      <a:pt x="5246" y="1775"/>
                      <a:pt x="5293" y="1541"/>
                      <a:pt x="5209" y="1392"/>
                    </a:cubicBezTo>
                    <a:cubicBezTo>
                      <a:pt x="5159" y="1286"/>
                      <a:pt x="5037" y="1217"/>
                      <a:pt x="4915" y="1217"/>
                    </a:cubicBezTo>
                    <a:cubicBezTo>
                      <a:pt x="4855" y="1217"/>
                      <a:pt x="4794" y="1234"/>
                      <a:pt x="4742" y="1271"/>
                    </a:cubicBezTo>
                    <a:cubicBezTo>
                      <a:pt x="4742" y="1271"/>
                      <a:pt x="4509" y="1392"/>
                      <a:pt x="4163" y="1504"/>
                    </a:cubicBezTo>
                    <a:cubicBezTo>
                      <a:pt x="3809" y="1663"/>
                      <a:pt x="3342" y="1775"/>
                      <a:pt x="2875" y="1775"/>
                    </a:cubicBezTo>
                    <a:cubicBezTo>
                      <a:pt x="2492" y="1775"/>
                      <a:pt x="2063" y="1663"/>
                      <a:pt x="1671" y="1467"/>
                    </a:cubicBezTo>
                    <a:cubicBezTo>
                      <a:pt x="1326" y="1233"/>
                      <a:pt x="971" y="841"/>
                      <a:pt x="663" y="188"/>
                    </a:cubicBezTo>
                    <a:cubicBezTo>
                      <a:pt x="636" y="72"/>
                      <a:pt x="502" y="0"/>
                      <a:pt x="371" y="0"/>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205" name="Google Shape;1205;p40"/>
            <p:cNvSpPr/>
            <p:nvPr/>
          </p:nvSpPr>
          <p:spPr>
            <a:xfrm>
              <a:off x="7814686" y="1309204"/>
              <a:ext cx="60900" cy="1698600"/>
            </a:xfrm>
            <a:prstGeom prst="roundRect">
              <a:avLst>
                <a:gd name="adj" fmla="val 50000"/>
              </a:avLst>
            </a:pr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206" name="Google Shape;1206;p40"/>
          <p:cNvGrpSpPr/>
          <p:nvPr/>
        </p:nvGrpSpPr>
        <p:grpSpPr>
          <a:xfrm>
            <a:off x="6106482" y="2440411"/>
            <a:ext cx="852702" cy="1013668"/>
            <a:chOff x="6903325" y="768150"/>
            <a:chExt cx="1883592" cy="2239654"/>
          </a:xfrm>
        </p:grpSpPr>
        <p:sp>
          <p:nvSpPr>
            <p:cNvPr id="1207" name="Google Shape;1207;p40"/>
            <p:cNvSpPr/>
            <p:nvPr/>
          </p:nvSpPr>
          <p:spPr>
            <a:xfrm>
              <a:off x="6903325" y="768150"/>
              <a:ext cx="1883592" cy="1572042"/>
            </a:xfrm>
            <a:custGeom>
              <a:avLst/>
              <a:gdLst/>
              <a:ahLst/>
              <a:cxnLst/>
              <a:rect l="l" t="t" r="r" b="b"/>
              <a:pathLst>
                <a:path w="29832" h="23219" extrusionOk="0">
                  <a:moveTo>
                    <a:pt x="14892" y="1"/>
                  </a:moveTo>
                  <a:cubicBezTo>
                    <a:pt x="14202" y="1"/>
                    <a:pt x="13511" y="388"/>
                    <a:pt x="13217" y="1163"/>
                  </a:cubicBezTo>
                  <a:lnTo>
                    <a:pt x="13217" y="1209"/>
                  </a:lnTo>
                  <a:cubicBezTo>
                    <a:pt x="13105" y="1517"/>
                    <a:pt x="12984" y="1863"/>
                    <a:pt x="12750" y="2096"/>
                  </a:cubicBezTo>
                  <a:cubicBezTo>
                    <a:pt x="12480" y="2414"/>
                    <a:pt x="12050" y="2526"/>
                    <a:pt x="11668" y="2684"/>
                  </a:cubicBezTo>
                  <a:cubicBezTo>
                    <a:pt x="9642" y="3422"/>
                    <a:pt x="8279" y="5643"/>
                    <a:pt x="8475" y="7818"/>
                  </a:cubicBezTo>
                  <a:cubicBezTo>
                    <a:pt x="7150" y="8247"/>
                    <a:pt x="6067" y="9330"/>
                    <a:pt x="5638" y="10655"/>
                  </a:cubicBezTo>
                  <a:cubicBezTo>
                    <a:pt x="5479" y="11197"/>
                    <a:pt x="5405" y="11822"/>
                    <a:pt x="5096" y="12326"/>
                  </a:cubicBezTo>
                  <a:cubicBezTo>
                    <a:pt x="4779" y="12914"/>
                    <a:pt x="4163" y="13297"/>
                    <a:pt x="3696" y="13726"/>
                  </a:cubicBezTo>
                  <a:cubicBezTo>
                    <a:pt x="3612" y="13810"/>
                    <a:pt x="3538" y="13848"/>
                    <a:pt x="3500" y="13922"/>
                  </a:cubicBezTo>
                  <a:cubicBezTo>
                    <a:pt x="0" y="17310"/>
                    <a:pt x="2530" y="23219"/>
                    <a:pt x="7383" y="23219"/>
                  </a:cubicBezTo>
                  <a:lnTo>
                    <a:pt x="22439" y="23219"/>
                  </a:lnTo>
                  <a:cubicBezTo>
                    <a:pt x="27302" y="23219"/>
                    <a:pt x="29832" y="17310"/>
                    <a:pt x="26331" y="13922"/>
                  </a:cubicBezTo>
                  <a:cubicBezTo>
                    <a:pt x="26247" y="13848"/>
                    <a:pt x="26210" y="13810"/>
                    <a:pt x="26135" y="13726"/>
                  </a:cubicBezTo>
                  <a:cubicBezTo>
                    <a:pt x="25631" y="13297"/>
                    <a:pt x="25043" y="12914"/>
                    <a:pt x="24698" y="12326"/>
                  </a:cubicBezTo>
                  <a:cubicBezTo>
                    <a:pt x="24418" y="11822"/>
                    <a:pt x="24343" y="11197"/>
                    <a:pt x="24147" y="10655"/>
                  </a:cubicBezTo>
                  <a:cubicBezTo>
                    <a:pt x="23764" y="9330"/>
                    <a:pt x="22672" y="8247"/>
                    <a:pt x="21310" y="7818"/>
                  </a:cubicBezTo>
                  <a:cubicBezTo>
                    <a:pt x="21543" y="5643"/>
                    <a:pt x="20143" y="3422"/>
                    <a:pt x="18117" y="2684"/>
                  </a:cubicBezTo>
                  <a:cubicBezTo>
                    <a:pt x="17735" y="2526"/>
                    <a:pt x="17305" y="2414"/>
                    <a:pt x="17035" y="2096"/>
                  </a:cubicBezTo>
                  <a:cubicBezTo>
                    <a:pt x="16801" y="1863"/>
                    <a:pt x="16717" y="1517"/>
                    <a:pt x="16605" y="1209"/>
                  </a:cubicBezTo>
                  <a:cubicBezTo>
                    <a:pt x="16605" y="1163"/>
                    <a:pt x="16605" y="1163"/>
                    <a:pt x="16568" y="1163"/>
                  </a:cubicBezTo>
                  <a:cubicBezTo>
                    <a:pt x="16274" y="388"/>
                    <a:pt x="15583" y="1"/>
                    <a:pt x="14892" y="1"/>
                  </a:cubicBez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208" name="Google Shape;1208;p40"/>
            <p:cNvGrpSpPr/>
            <p:nvPr/>
          </p:nvGrpSpPr>
          <p:grpSpPr>
            <a:xfrm>
              <a:off x="7376316" y="1424126"/>
              <a:ext cx="866544" cy="842824"/>
              <a:chOff x="5260025" y="1303750"/>
              <a:chExt cx="391800" cy="381075"/>
            </a:xfrm>
          </p:grpSpPr>
          <p:sp>
            <p:nvSpPr>
              <p:cNvPr id="1209" name="Google Shape;1209;p40"/>
              <p:cNvSpPr/>
              <p:nvPr/>
            </p:nvSpPr>
            <p:spPr>
              <a:xfrm>
                <a:off x="5466075" y="1303750"/>
                <a:ext cx="118800" cy="204175"/>
              </a:xfrm>
              <a:custGeom>
                <a:avLst/>
                <a:gdLst/>
                <a:ahLst/>
                <a:cxnLst/>
                <a:rect l="l" t="t" r="r" b="b"/>
                <a:pathLst>
                  <a:path w="4752" h="8167" extrusionOk="0">
                    <a:moveTo>
                      <a:pt x="4396" y="0"/>
                    </a:moveTo>
                    <a:cubicBezTo>
                      <a:pt x="4200" y="0"/>
                      <a:pt x="4051" y="159"/>
                      <a:pt x="4051" y="345"/>
                    </a:cubicBezTo>
                    <a:cubicBezTo>
                      <a:pt x="4051" y="1746"/>
                      <a:pt x="3659" y="3146"/>
                      <a:pt x="2996" y="4434"/>
                    </a:cubicBezTo>
                    <a:cubicBezTo>
                      <a:pt x="2334" y="5675"/>
                      <a:pt x="1363" y="6767"/>
                      <a:pt x="196" y="7542"/>
                    </a:cubicBezTo>
                    <a:cubicBezTo>
                      <a:pt x="37" y="7663"/>
                      <a:pt x="0" y="7897"/>
                      <a:pt x="121" y="8009"/>
                    </a:cubicBezTo>
                    <a:cubicBezTo>
                      <a:pt x="172" y="8115"/>
                      <a:pt x="293" y="8167"/>
                      <a:pt x="416" y="8167"/>
                    </a:cubicBezTo>
                    <a:cubicBezTo>
                      <a:pt x="476" y="8167"/>
                      <a:pt x="536" y="8155"/>
                      <a:pt x="588" y="8130"/>
                    </a:cubicBezTo>
                    <a:cubicBezTo>
                      <a:pt x="1830" y="7271"/>
                      <a:pt x="2884" y="6067"/>
                      <a:pt x="3584" y="4742"/>
                    </a:cubicBezTo>
                    <a:cubicBezTo>
                      <a:pt x="4322" y="3379"/>
                      <a:pt x="4704" y="1904"/>
                      <a:pt x="4751" y="345"/>
                    </a:cubicBezTo>
                    <a:cubicBezTo>
                      <a:pt x="4751" y="159"/>
                      <a:pt x="4592" y="37"/>
                      <a:pt x="4396" y="0"/>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10" name="Google Shape;1210;p40"/>
              <p:cNvSpPr/>
              <p:nvPr/>
            </p:nvSpPr>
            <p:spPr>
              <a:xfrm>
                <a:off x="5528375" y="1430350"/>
                <a:ext cx="123450" cy="46550"/>
              </a:xfrm>
              <a:custGeom>
                <a:avLst/>
                <a:gdLst/>
                <a:ahLst/>
                <a:cxnLst/>
                <a:rect l="l" t="t" r="r" b="b"/>
                <a:pathLst>
                  <a:path w="4938" h="1862" extrusionOk="0">
                    <a:moveTo>
                      <a:pt x="406" y="1"/>
                    </a:moveTo>
                    <a:cubicBezTo>
                      <a:pt x="302" y="1"/>
                      <a:pt x="186" y="53"/>
                      <a:pt x="112" y="144"/>
                    </a:cubicBezTo>
                    <a:cubicBezTo>
                      <a:pt x="0" y="266"/>
                      <a:pt x="38" y="499"/>
                      <a:pt x="196" y="611"/>
                    </a:cubicBezTo>
                    <a:cubicBezTo>
                      <a:pt x="1279" y="1433"/>
                      <a:pt x="2605" y="1862"/>
                      <a:pt x="3930" y="1862"/>
                    </a:cubicBezTo>
                    <a:cubicBezTo>
                      <a:pt x="4163" y="1862"/>
                      <a:pt x="4397" y="1862"/>
                      <a:pt x="4630" y="1815"/>
                    </a:cubicBezTo>
                    <a:cubicBezTo>
                      <a:pt x="4779" y="1815"/>
                      <a:pt x="4938" y="1629"/>
                      <a:pt x="4901" y="1433"/>
                    </a:cubicBezTo>
                    <a:cubicBezTo>
                      <a:pt x="4901" y="1293"/>
                      <a:pt x="4749" y="1154"/>
                      <a:pt x="4605" y="1154"/>
                    </a:cubicBezTo>
                    <a:cubicBezTo>
                      <a:pt x="4585" y="1154"/>
                      <a:pt x="4565" y="1156"/>
                      <a:pt x="4546" y="1162"/>
                    </a:cubicBezTo>
                    <a:cubicBezTo>
                      <a:pt x="4359" y="1162"/>
                      <a:pt x="4126" y="1199"/>
                      <a:pt x="3930" y="1199"/>
                    </a:cubicBezTo>
                    <a:cubicBezTo>
                      <a:pt x="2763" y="1199"/>
                      <a:pt x="1559" y="770"/>
                      <a:pt x="579" y="70"/>
                    </a:cubicBezTo>
                    <a:cubicBezTo>
                      <a:pt x="535" y="22"/>
                      <a:pt x="473" y="1"/>
                      <a:pt x="406"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11" name="Google Shape;1211;p40"/>
              <p:cNvSpPr/>
              <p:nvPr/>
            </p:nvSpPr>
            <p:spPr>
              <a:xfrm>
                <a:off x="5330950" y="1323875"/>
                <a:ext cx="149850" cy="294900"/>
              </a:xfrm>
              <a:custGeom>
                <a:avLst/>
                <a:gdLst/>
                <a:ahLst/>
                <a:cxnLst/>
                <a:rect l="l" t="t" r="r" b="b"/>
                <a:pathLst>
                  <a:path w="5994" h="11796" extrusionOk="0">
                    <a:moveTo>
                      <a:pt x="709" y="0"/>
                    </a:moveTo>
                    <a:cubicBezTo>
                      <a:pt x="552" y="0"/>
                      <a:pt x="426" y="115"/>
                      <a:pt x="393" y="287"/>
                    </a:cubicBezTo>
                    <a:cubicBezTo>
                      <a:pt x="159" y="1603"/>
                      <a:pt x="38" y="2966"/>
                      <a:pt x="1" y="4329"/>
                    </a:cubicBezTo>
                    <a:lnTo>
                      <a:pt x="1" y="4721"/>
                    </a:lnTo>
                    <a:cubicBezTo>
                      <a:pt x="1" y="5533"/>
                      <a:pt x="38" y="6354"/>
                      <a:pt x="197" y="7166"/>
                    </a:cubicBezTo>
                    <a:cubicBezTo>
                      <a:pt x="355" y="7941"/>
                      <a:pt x="626" y="8725"/>
                      <a:pt x="1056" y="9462"/>
                    </a:cubicBezTo>
                    <a:cubicBezTo>
                      <a:pt x="1438" y="10125"/>
                      <a:pt x="2026" y="10704"/>
                      <a:pt x="2689" y="11133"/>
                    </a:cubicBezTo>
                    <a:cubicBezTo>
                      <a:pt x="3342" y="11563"/>
                      <a:pt x="4089" y="11796"/>
                      <a:pt x="4901" y="11796"/>
                    </a:cubicBezTo>
                    <a:cubicBezTo>
                      <a:pt x="5172" y="11796"/>
                      <a:pt x="5442" y="11796"/>
                      <a:pt x="5723" y="11721"/>
                    </a:cubicBezTo>
                    <a:cubicBezTo>
                      <a:pt x="5909" y="11675"/>
                      <a:pt x="5993" y="11488"/>
                      <a:pt x="5956" y="11292"/>
                    </a:cubicBezTo>
                    <a:cubicBezTo>
                      <a:pt x="5915" y="11154"/>
                      <a:pt x="5769" y="11051"/>
                      <a:pt x="5627" y="11051"/>
                    </a:cubicBezTo>
                    <a:cubicBezTo>
                      <a:pt x="5606" y="11051"/>
                      <a:pt x="5585" y="11054"/>
                      <a:pt x="5564" y="11059"/>
                    </a:cubicBezTo>
                    <a:cubicBezTo>
                      <a:pt x="5330" y="11096"/>
                      <a:pt x="5097" y="11133"/>
                      <a:pt x="4901" y="11133"/>
                    </a:cubicBezTo>
                    <a:cubicBezTo>
                      <a:pt x="4238" y="11133"/>
                      <a:pt x="3622" y="10937"/>
                      <a:pt x="3034" y="10555"/>
                    </a:cubicBezTo>
                    <a:cubicBezTo>
                      <a:pt x="2493" y="10200"/>
                      <a:pt x="1989" y="9696"/>
                      <a:pt x="1634" y="9108"/>
                    </a:cubicBezTo>
                    <a:cubicBezTo>
                      <a:pt x="1242" y="8492"/>
                      <a:pt x="1009" y="7754"/>
                      <a:pt x="860" y="7008"/>
                    </a:cubicBezTo>
                    <a:cubicBezTo>
                      <a:pt x="701" y="6270"/>
                      <a:pt x="664" y="5496"/>
                      <a:pt x="664" y="4721"/>
                    </a:cubicBezTo>
                    <a:lnTo>
                      <a:pt x="664" y="4329"/>
                    </a:lnTo>
                    <a:cubicBezTo>
                      <a:pt x="701" y="3003"/>
                      <a:pt x="822" y="1687"/>
                      <a:pt x="1056" y="399"/>
                    </a:cubicBezTo>
                    <a:cubicBezTo>
                      <a:pt x="1093" y="203"/>
                      <a:pt x="972" y="54"/>
                      <a:pt x="776" y="7"/>
                    </a:cubicBezTo>
                    <a:cubicBezTo>
                      <a:pt x="753" y="3"/>
                      <a:pt x="731" y="0"/>
                      <a:pt x="709" y="0"/>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12" name="Google Shape;1212;p40"/>
              <p:cNvSpPr/>
              <p:nvPr/>
            </p:nvSpPr>
            <p:spPr>
              <a:xfrm>
                <a:off x="5334000" y="1373750"/>
                <a:ext cx="70950" cy="128175"/>
              </a:xfrm>
              <a:custGeom>
                <a:avLst/>
                <a:gdLst/>
                <a:ahLst/>
                <a:cxnLst/>
                <a:rect l="l" t="t" r="r" b="b"/>
                <a:pathLst>
                  <a:path w="2838" h="5127" extrusionOk="0">
                    <a:moveTo>
                      <a:pt x="2483" y="0"/>
                    </a:moveTo>
                    <a:cubicBezTo>
                      <a:pt x="2287" y="0"/>
                      <a:pt x="2138" y="159"/>
                      <a:pt x="2138" y="346"/>
                    </a:cubicBezTo>
                    <a:cubicBezTo>
                      <a:pt x="2138" y="1904"/>
                      <a:pt x="1400" y="3501"/>
                      <a:pt x="149" y="4509"/>
                    </a:cubicBezTo>
                    <a:cubicBezTo>
                      <a:pt x="0" y="4630"/>
                      <a:pt x="0" y="4863"/>
                      <a:pt x="112" y="5013"/>
                    </a:cubicBezTo>
                    <a:cubicBezTo>
                      <a:pt x="183" y="5084"/>
                      <a:pt x="277" y="5126"/>
                      <a:pt x="375" y="5126"/>
                    </a:cubicBezTo>
                    <a:cubicBezTo>
                      <a:pt x="443" y="5126"/>
                      <a:pt x="513" y="5105"/>
                      <a:pt x="579" y="5059"/>
                    </a:cubicBezTo>
                    <a:cubicBezTo>
                      <a:pt x="1979" y="3893"/>
                      <a:pt x="2800" y="2138"/>
                      <a:pt x="2838" y="346"/>
                    </a:cubicBezTo>
                    <a:cubicBezTo>
                      <a:pt x="2838" y="159"/>
                      <a:pt x="2679" y="0"/>
                      <a:pt x="2483" y="0"/>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13" name="Google Shape;1213;p40"/>
              <p:cNvSpPr/>
              <p:nvPr/>
            </p:nvSpPr>
            <p:spPr>
              <a:xfrm>
                <a:off x="5470025" y="1594725"/>
                <a:ext cx="175050" cy="90100"/>
              </a:xfrm>
              <a:custGeom>
                <a:avLst/>
                <a:gdLst/>
                <a:ahLst/>
                <a:cxnLst/>
                <a:rect l="l" t="t" r="r" b="b"/>
                <a:pathLst>
                  <a:path w="7002" h="3604" extrusionOk="0">
                    <a:moveTo>
                      <a:pt x="6641" y="1"/>
                    </a:moveTo>
                    <a:cubicBezTo>
                      <a:pt x="6532" y="1"/>
                      <a:pt x="6427" y="50"/>
                      <a:pt x="6376" y="141"/>
                    </a:cubicBezTo>
                    <a:cubicBezTo>
                      <a:pt x="5713" y="1074"/>
                      <a:pt x="4742" y="1774"/>
                      <a:pt x="3697" y="2203"/>
                    </a:cubicBezTo>
                    <a:cubicBezTo>
                      <a:pt x="2642" y="2670"/>
                      <a:pt x="1476" y="2866"/>
                      <a:pt x="309" y="2903"/>
                    </a:cubicBezTo>
                    <a:cubicBezTo>
                      <a:pt x="160" y="2903"/>
                      <a:pt x="1" y="3099"/>
                      <a:pt x="1" y="3258"/>
                    </a:cubicBezTo>
                    <a:cubicBezTo>
                      <a:pt x="1" y="3454"/>
                      <a:pt x="160" y="3603"/>
                      <a:pt x="346" y="3603"/>
                    </a:cubicBezTo>
                    <a:cubicBezTo>
                      <a:pt x="1597" y="3529"/>
                      <a:pt x="2801" y="3333"/>
                      <a:pt x="3968" y="2829"/>
                    </a:cubicBezTo>
                    <a:cubicBezTo>
                      <a:pt x="5135" y="2362"/>
                      <a:pt x="6180" y="1587"/>
                      <a:pt x="6927" y="533"/>
                    </a:cubicBezTo>
                    <a:cubicBezTo>
                      <a:pt x="7001" y="374"/>
                      <a:pt x="7001" y="187"/>
                      <a:pt x="6843" y="66"/>
                    </a:cubicBezTo>
                    <a:cubicBezTo>
                      <a:pt x="6784" y="22"/>
                      <a:pt x="6712" y="1"/>
                      <a:pt x="6641"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14" name="Google Shape;1214;p40"/>
              <p:cNvSpPr/>
              <p:nvPr/>
            </p:nvSpPr>
            <p:spPr>
              <a:xfrm>
                <a:off x="5559400" y="1568425"/>
                <a:ext cx="34100" cy="93900"/>
              </a:xfrm>
              <a:custGeom>
                <a:avLst/>
                <a:gdLst/>
                <a:ahLst/>
                <a:cxnLst/>
                <a:rect l="l" t="t" r="r" b="b"/>
                <a:pathLst>
                  <a:path w="1364" h="3756" extrusionOk="0">
                    <a:moveTo>
                      <a:pt x="1010" y="1"/>
                    </a:moveTo>
                    <a:cubicBezTo>
                      <a:pt x="910" y="1"/>
                      <a:pt x="811" y="52"/>
                      <a:pt x="738" y="147"/>
                    </a:cubicBezTo>
                    <a:cubicBezTo>
                      <a:pt x="271" y="726"/>
                      <a:pt x="1" y="1510"/>
                      <a:pt x="1" y="2322"/>
                    </a:cubicBezTo>
                    <a:cubicBezTo>
                      <a:pt x="1" y="2714"/>
                      <a:pt x="85" y="3143"/>
                      <a:pt x="234" y="3573"/>
                    </a:cubicBezTo>
                    <a:cubicBezTo>
                      <a:pt x="295" y="3681"/>
                      <a:pt x="411" y="3755"/>
                      <a:pt x="530" y="3755"/>
                    </a:cubicBezTo>
                    <a:cubicBezTo>
                      <a:pt x="575" y="3755"/>
                      <a:pt x="620" y="3745"/>
                      <a:pt x="663" y="3722"/>
                    </a:cubicBezTo>
                    <a:cubicBezTo>
                      <a:pt x="859" y="3647"/>
                      <a:pt x="934" y="3451"/>
                      <a:pt x="859" y="3293"/>
                    </a:cubicBezTo>
                    <a:cubicBezTo>
                      <a:pt x="738" y="2985"/>
                      <a:pt x="663" y="2639"/>
                      <a:pt x="663" y="2322"/>
                    </a:cubicBezTo>
                    <a:cubicBezTo>
                      <a:pt x="663" y="1659"/>
                      <a:pt x="897" y="1006"/>
                      <a:pt x="1251" y="577"/>
                    </a:cubicBezTo>
                    <a:cubicBezTo>
                      <a:pt x="1364" y="418"/>
                      <a:pt x="1364" y="222"/>
                      <a:pt x="1205" y="72"/>
                    </a:cubicBezTo>
                    <a:cubicBezTo>
                      <a:pt x="1145" y="24"/>
                      <a:pt x="1077" y="1"/>
                      <a:pt x="101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15" name="Google Shape;1215;p40"/>
              <p:cNvSpPr/>
              <p:nvPr/>
            </p:nvSpPr>
            <p:spPr>
              <a:xfrm>
                <a:off x="5260025" y="1542200"/>
                <a:ext cx="132325" cy="60950"/>
              </a:xfrm>
              <a:custGeom>
                <a:avLst/>
                <a:gdLst/>
                <a:ahLst/>
                <a:cxnLst/>
                <a:rect l="l" t="t" r="r" b="b"/>
                <a:pathLst>
                  <a:path w="5293" h="2438" extrusionOk="0">
                    <a:moveTo>
                      <a:pt x="371" y="0"/>
                    </a:moveTo>
                    <a:cubicBezTo>
                      <a:pt x="323" y="0"/>
                      <a:pt x="276" y="10"/>
                      <a:pt x="234" y="29"/>
                    </a:cubicBezTo>
                    <a:cubicBezTo>
                      <a:pt x="75" y="104"/>
                      <a:pt x="0" y="300"/>
                      <a:pt x="38" y="459"/>
                    </a:cubicBezTo>
                    <a:cubicBezTo>
                      <a:pt x="392" y="1196"/>
                      <a:pt x="812" y="1700"/>
                      <a:pt x="1326" y="2008"/>
                    </a:cubicBezTo>
                    <a:cubicBezTo>
                      <a:pt x="1830" y="2326"/>
                      <a:pt x="2371" y="2438"/>
                      <a:pt x="2875" y="2438"/>
                    </a:cubicBezTo>
                    <a:cubicBezTo>
                      <a:pt x="3463" y="2438"/>
                      <a:pt x="4005" y="2288"/>
                      <a:pt x="4434" y="2167"/>
                    </a:cubicBezTo>
                    <a:cubicBezTo>
                      <a:pt x="4826" y="2008"/>
                      <a:pt x="5059" y="1859"/>
                      <a:pt x="5097" y="1859"/>
                    </a:cubicBezTo>
                    <a:cubicBezTo>
                      <a:pt x="5246" y="1775"/>
                      <a:pt x="5293" y="1541"/>
                      <a:pt x="5209" y="1392"/>
                    </a:cubicBezTo>
                    <a:cubicBezTo>
                      <a:pt x="5159" y="1286"/>
                      <a:pt x="5037" y="1217"/>
                      <a:pt x="4915" y="1217"/>
                    </a:cubicBezTo>
                    <a:cubicBezTo>
                      <a:pt x="4855" y="1217"/>
                      <a:pt x="4794" y="1234"/>
                      <a:pt x="4742" y="1271"/>
                    </a:cubicBezTo>
                    <a:cubicBezTo>
                      <a:pt x="4742" y="1271"/>
                      <a:pt x="4509" y="1392"/>
                      <a:pt x="4163" y="1504"/>
                    </a:cubicBezTo>
                    <a:cubicBezTo>
                      <a:pt x="3809" y="1663"/>
                      <a:pt x="3342" y="1775"/>
                      <a:pt x="2875" y="1775"/>
                    </a:cubicBezTo>
                    <a:cubicBezTo>
                      <a:pt x="2492" y="1775"/>
                      <a:pt x="2063" y="1663"/>
                      <a:pt x="1671" y="1467"/>
                    </a:cubicBezTo>
                    <a:cubicBezTo>
                      <a:pt x="1326" y="1233"/>
                      <a:pt x="971" y="841"/>
                      <a:pt x="663" y="188"/>
                    </a:cubicBezTo>
                    <a:cubicBezTo>
                      <a:pt x="636" y="72"/>
                      <a:pt x="502" y="0"/>
                      <a:pt x="371" y="0"/>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216" name="Google Shape;1216;p40"/>
            <p:cNvSpPr/>
            <p:nvPr/>
          </p:nvSpPr>
          <p:spPr>
            <a:xfrm>
              <a:off x="7814686" y="1309204"/>
              <a:ext cx="60900" cy="1698600"/>
            </a:xfrm>
            <a:prstGeom prst="roundRect">
              <a:avLst>
                <a:gd name="adj" fmla="val 50000"/>
              </a:avLst>
            </a:pr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217" name="Google Shape;1217;p40"/>
          <p:cNvGrpSpPr/>
          <p:nvPr/>
        </p:nvGrpSpPr>
        <p:grpSpPr>
          <a:xfrm>
            <a:off x="7061379" y="1853564"/>
            <a:ext cx="547618" cy="1013782"/>
            <a:chOff x="7797029" y="2174230"/>
            <a:chExt cx="1161931" cy="2151032"/>
          </a:xfrm>
        </p:grpSpPr>
        <p:sp>
          <p:nvSpPr>
            <p:cNvPr id="1218" name="Google Shape;1218;p40"/>
            <p:cNvSpPr/>
            <p:nvPr/>
          </p:nvSpPr>
          <p:spPr>
            <a:xfrm>
              <a:off x="7797029" y="2174230"/>
              <a:ext cx="1161931" cy="1382760"/>
            </a:xfrm>
            <a:custGeom>
              <a:avLst/>
              <a:gdLst/>
              <a:ahLst/>
              <a:cxnLst/>
              <a:rect l="l" t="t" r="r" b="b"/>
              <a:pathLst>
                <a:path w="21273" h="25316" extrusionOk="0">
                  <a:moveTo>
                    <a:pt x="11920" y="0"/>
                  </a:moveTo>
                  <a:cubicBezTo>
                    <a:pt x="9767" y="0"/>
                    <a:pt x="7648" y="927"/>
                    <a:pt x="6217" y="2390"/>
                  </a:cubicBezTo>
                  <a:cubicBezTo>
                    <a:pt x="4630" y="4024"/>
                    <a:pt x="3883" y="6245"/>
                    <a:pt x="3883" y="8383"/>
                  </a:cubicBezTo>
                  <a:cubicBezTo>
                    <a:pt x="3846" y="9045"/>
                    <a:pt x="3930" y="9745"/>
                    <a:pt x="3650" y="10361"/>
                  </a:cubicBezTo>
                  <a:cubicBezTo>
                    <a:pt x="3417" y="10828"/>
                    <a:pt x="3034" y="11220"/>
                    <a:pt x="2679" y="11650"/>
                  </a:cubicBezTo>
                  <a:cubicBezTo>
                    <a:pt x="1046" y="13516"/>
                    <a:pt x="0" y="15850"/>
                    <a:pt x="75" y="18183"/>
                  </a:cubicBezTo>
                  <a:cubicBezTo>
                    <a:pt x="150" y="20554"/>
                    <a:pt x="1438" y="22888"/>
                    <a:pt x="3613" y="24213"/>
                  </a:cubicBezTo>
                  <a:cubicBezTo>
                    <a:pt x="4824" y="24931"/>
                    <a:pt x="6299" y="25315"/>
                    <a:pt x="7769" y="25315"/>
                  </a:cubicBezTo>
                  <a:cubicBezTo>
                    <a:pt x="8994" y="25315"/>
                    <a:pt x="10215" y="25048"/>
                    <a:pt x="11276" y="24484"/>
                  </a:cubicBezTo>
                  <a:cubicBezTo>
                    <a:pt x="12090" y="24825"/>
                    <a:pt x="13002" y="24989"/>
                    <a:pt x="13926" y="24989"/>
                  </a:cubicBezTo>
                  <a:cubicBezTo>
                    <a:pt x="15830" y="24989"/>
                    <a:pt x="17782" y="24291"/>
                    <a:pt x="19014" y="23009"/>
                  </a:cubicBezTo>
                  <a:cubicBezTo>
                    <a:pt x="20843" y="21142"/>
                    <a:pt x="21273" y="18417"/>
                    <a:pt x="20498" y="16083"/>
                  </a:cubicBezTo>
                  <a:cubicBezTo>
                    <a:pt x="20143" y="14954"/>
                    <a:pt x="19518" y="13908"/>
                    <a:pt x="18864" y="12891"/>
                  </a:cubicBezTo>
                  <a:cubicBezTo>
                    <a:pt x="18743" y="12742"/>
                    <a:pt x="18668" y="12546"/>
                    <a:pt x="18631" y="12350"/>
                  </a:cubicBezTo>
                  <a:cubicBezTo>
                    <a:pt x="18631" y="12191"/>
                    <a:pt x="18743" y="11995"/>
                    <a:pt x="18780" y="11808"/>
                  </a:cubicBezTo>
                  <a:cubicBezTo>
                    <a:pt x="20843" y="3090"/>
                    <a:pt x="16718" y="561"/>
                    <a:pt x="12835" y="57"/>
                  </a:cubicBezTo>
                  <a:cubicBezTo>
                    <a:pt x="12530" y="19"/>
                    <a:pt x="12225" y="0"/>
                    <a:pt x="11920" y="0"/>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219" name="Google Shape;1219;p40"/>
            <p:cNvGrpSpPr/>
            <p:nvPr/>
          </p:nvGrpSpPr>
          <p:grpSpPr>
            <a:xfrm>
              <a:off x="8149431" y="2521491"/>
              <a:ext cx="429313" cy="1803771"/>
              <a:chOff x="6097050" y="1346450"/>
              <a:chExt cx="196500" cy="825600"/>
            </a:xfrm>
          </p:grpSpPr>
          <p:sp>
            <p:nvSpPr>
              <p:cNvPr id="1220" name="Google Shape;1220;p40"/>
              <p:cNvSpPr/>
              <p:nvPr/>
            </p:nvSpPr>
            <p:spPr>
              <a:xfrm>
                <a:off x="6203225" y="1432075"/>
                <a:ext cx="20325" cy="739975"/>
              </a:xfrm>
              <a:custGeom>
                <a:avLst/>
                <a:gdLst/>
                <a:ahLst/>
                <a:cxnLst/>
                <a:rect l="l" t="t" r="r" b="b"/>
                <a:pathLst>
                  <a:path w="813" h="29599" extrusionOk="0">
                    <a:moveTo>
                      <a:pt x="420" y="1"/>
                    </a:moveTo>
                    <a:cubicBezTo>
                      <a:pt x="187" y="1"/>
                      <a:pt x="0" y="197"/>
                      <a:pt x="0" y="430"/>
                    </a:cubicBezTo>
                    <a:lnTo>
                      <a:pt x="0" y="29207"/>
                    </a:lnTo>
                    <a:cubicBezTo>
                      <a:pt x="0" y="29440"/>
                      <a:pt x="187" y="29599"/>
                      <a:pt x="420" y="29599"/>
                    </a:cubicBezTo>
                    <a:cubicBezTo>
                      <a:pt x="616" y="29599"/>
                      <a:pt x="812" y="29440"/>
                      <a:pt x="812" y="29207"/>
                    </a:cubicBezTo>
                    <a:lnTo>
                      <a:pt x="812" y="430"/>
                    </a:lnTo>
                    <a:cubicBezTo>
                      <a:pt x="812" y="197"/>
                      <a:pt x="616" y="1"/>
                      <a:pt x="42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21" name="Google Shape;1221;p40"/>
              <p:cNvSpPr/>
              <p:nvPr/>
            </p:nvSpPr>
            <p:spPr>
              <a:xfrm>
                <a:off x="6097050" y="1389375"/>
                <a:ext cx="124625" cy="276800"/>
              </a:xfrm>
              <a:custGeom>
                <a:avLst/>
                <a:gdLst/>
                <a:ahLst/>
                <a:cxnLst/>
                <a:rect l="l" t="t" r="r" b="b"/>
                <a:pathLst>
                  <a:path w="4985" h="11072" extrusionOk="0">
                    <a:moveTo>
                      <a:pt x="430" y="1"/>
                    </a:moveTo>
                    <a:cubicBezTo>
                      <a:pt x="234" y="1"/>
                      <a:pt x="84" y="113"/>
                      <a:pt x="84" y="309"/>
                    </a:cubicBezTo>
                    <a:cubicBezTo>
                      <a:pt x="47" y="971"/>
                      <a:pt x="0" y="1587"/>
                      <a:pt x="0" y="2250"/>
                    </a:cubicBezTo>
                    <a:cubicBezTo>
                      <a:pt x="0" y="3809"/>
                      <a:pt x="159" y="5405"/>
                      <a:pt x="747" y="6917"/>
                    </a:cubicBezTo>
                    <a:cubicBezTo>
                      <a:pt x="1447" y="8672"/>
                      <a:pt x="2763" y="10147"/>
                      <a:pt x="4396" y="11043"/>
                    </a:cubicBezTo>
                    <a:cubicBezTo>
                      <a:pt x="4449" y="11063"/>
                      <a:pt x="4501" y="11072"/>
                      <a:pt x="4550" y="11072"/>
                    </a:cubicBezTo>
                    <a:cubicBezTo>
                      <a:pt x="4688" y="11072"/>
                      <a:pt x="4808" y="11001"/>
                      <a:pt x="4863" y="10884"/>
                    </a:cubicBezTo>
                    <a:cubicBezTo>
                      <a:pt x="4985" y="10735"/>
                      <a:pt x="4901" y="10539"/>
                      <a:pt x="4751" y="10417"/>
                    </a:cubicBezTo>
                    <a:cubicBezTo>
                      <a:pt x="3230" y="9605"/>
                      <a:pt x="2026" y="8243"/>
                      <a:pt x="1363" y="6646"/>
                    </a:cubicBezTo>
                    <a:cubicBezTo>
                      <a:pt x="822" y="5284"/>
                      <a:pt x="700" y="3772"/>
                      <a:pt x="700" y="2250"/>
                    </a:cubicBezTo>
                    <a:cubicBezTo>
                      <a:pt x="700" y="1634"/>
                      <a:pt x="700" y="971"/>
                      <a:pt x="747" y="346"/>
                    </a:cubicBezTo>
                    <a:cubicBezTo>
                      <a:pt x="747" y="150"/>
                      <a:pt x="588" y="1"/>
                      <a:pt x="43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22" name="Google Shape;1222;p40"/>
              <p:cNvSpPr/>
              <p:nvPr/>
            </p:nvSpPr>
            <p:spPr>
              <a:xfrm>
                <a:off x="6207875" y="1346450"/>
                <a:ext cx="85675" cy="205950"/>
              </a:xfrm>
              <a:custGeom>
                <a:avLst/>
                <a:gdLst/>
                <a:ahLst/>
                <a:cxnLst/>
                <a:rect l="l" t="t" r="r" b="b"/>
                <a:pathLst>
                  <a:path w="3427" h="8238" extrusionOk="0">
                    <a:moveTo>
                      <a:pt x="2997" y="0"/>
                    </a:moveTo>
                    <a:cubicBezTo>
                      <a:pt x="2801" y="0"/>
                      <a:pt x="2652" y="159"/>
                      <a:pt x="2689" y="355"/>
                    </a:cubicBezTo>
                    <a:cubicBezTo>
                      <a:pt x="2726" y="1055"/>
                      <a:pt x="2764" y="1718"/>
                      <a:pt x="2764" y="2371"/>
                    </a:cubicBezTo>
                    <a:cubicBezTo>
                      <a:pt x="2764" y="3118"/>
                      <a:pt x="2726" y="3818"/>
                      <a:pt x="2530" y="4518"/>
                    </a:cubicBezTo>
                    <a:cubicBezTo>
                      <a:pt x="2381" y="5171"/>
                      <a:pt x="2101" y="5797"/>
                      <a:pt x="1718" y="6338"/>
                    </a:cubicBezTo>
                    <a:cubicBezTo>
                      <a:pt x="1326" y="6889"/>
                      <a:pt x="822" y="7318"/>
                      <a:pt x="234" y="7589"/>
                    </a:cubicBezTo>
                    <a:cubicBezTo>
                      <a:pt x="85" y="7663"/>
                      <a:pt x="1" y="7859"/>
                      <a:pt x="85" y="8018"/>
                    </a:cubicBezTo>
                    <a:cubicBezTo>
                      <a:pt x="112" y="8156"/>
                      <a:pt x="246" y="8237"/>
                      <a:pt x="378" y="8237"/>
                    </a:cubicBezTo>
                    <a:cubicBezTo>
                      <a:pt x="425" y="8237"/>
                      <a:pt x="472" y="8227"/>
                      <a:pt x="514" y="8205"/>
                    </a:cubicBezTo>
                    <a:cubicBezTo>
                      <a:pt x="1214" y="7897"/>
                      <a:pt x="1830" y="7355"/>
                      <a:pt x="2260" y="6730"/>
                    </a:cubicBezTo>
                    <a:cubicBezTo>
                      <a:pt x="2726" y="6151"/>
                      <a:pt x="3034" y="5405"/>
                      <a:pt x="3193" y="4667"/>
                    </a:cubicBezTo>
                    <a:cubicBezTo>
                      <a:pt x="3389" y="3930"/>
                      <a:pt x="3426" y="3155"/>
                      <a:pt x="3426" y="2371"/>
                    </a:cubicBezTo>
                    <a:cubicBezTo>
                      <a:pt x="3426" y="1671"/>
                      <a:pt x="3389" y="971"/>
                      <a:pt x="3352" y="318"/>
                    </a:cubicBezTo>
                    <a:cubicBezTo>
                      <a:pt x="3352" y="122"/>
                      <a:pt x="3156" y="0"/>
                      <a:pt x="2997" y="0"/>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grpSp>
        <p:nvGrpSpPr>
          <p:cNvPr id="1223" name="Google Shape;1223;p40"/>
          <p:cNvGrpSpPr/>
          <p:nvPr/>
        </p:nvGrpSpPr>
        <p:grpSpPr>
          <a:xfrm>
            <a:off x="74667" y="1718952"/>
            <a:ext cx="547618" cy="1013782"/>
            <a:chOff x="7797029" y="2174230"/>
            <a:chExt cx="1161931" cy="2151032"/>
          </a:xfrm>
        </p:grpSpPr>
        <p:sp>
          <p:nvSpPr>
            <p:cNvPr id="1224" name="Google Shape;1224;p40"/>
            <p:cNvSpPr/>
            <p:nvPr/>
          </p:nvSpPr>
          <p:spPr>
            <a:xfrm>
              <a:off x="7797029" y="2174230"/>
              <a:ext cx="1161931" cy="1382760"/>
            </a:xfrm>
            <a:custGeom>
              <a:avLst/>
              <a:gdLst/>
              <a:ahLst/>
              <a:cxnLst/>
              <a:rect l="l" t="t" r="r" b="b"/>
              <a:pathLst>
                <a:path w="21273" h="25316" extrusionOk="0">
                  <a:moveTo>
                    <a:pt x="11920" y="0"/>
                  </a:moveTo>
                  <a:cubicBezTo>
                    <a:pt x="9767" y="0"/>
                    <a:pt x="7648" y="927"/>
                    <a:pt x="6217" y="2390"/>
                  </a:cubicBezTo>
                  <a:cubicBezTo>
                    <a:pt x="4630" y="4024"/>
                    <a:pt x="3883" y="6245"/>
                    <a:pt x="3883" y="8383"/>
                  </a:cubicBezTo>
                  <a:cubicBezTo>
                    <a:pt x="3846" y="9045"/>
                    <a:pt x="3930" y="9745"/>
                    <a:pt x="3650" y="10361"/>
                  </a:cubicBezTo>
                  <a:cubicBezTo>
                    <a:pt x="3417" y="10828"/>
                    <a:pt x="3034" y="11220"/>
                    <a:pt x="2679" y="11650"/>
                  </a:cubicBezTo>
                  <a:cubicBezTo>
                    <a:pt x="1046" y="13516"/>
                    <a:pt x="0" y="15850"/>
                    <a:pt x="75" y="18183"/>
                  </a:cubicBezTo>
                  <a:cubicBezTo>
                    <a:pt x="150" y="20554"/>
                    <a:pt x="1438" y="22888"/>
                    <a:pt x="3613" y="24213"/>
                  </a:cubicBezTo>
                  <a:cubicBezTo>
                    <a:pt x="4824" y="24931"/>
                    <a:pt x="6299" y="25315"/>
                    <a:pt x="7769" y="25315"/>
                  </a:cubicBezTo>
                  <a:cubicBezTo>
                    <a:pt x="8994" y="25315"/>
                    <a:pt x="10215" y="25048"/>
                    <a:pt x="11276" y="24484"/>
                  </a:cubicBezTo>
                  <a:cubicBezTo>
                    <a:pt x="12090" y="24825"/>
                    <a:pt x="13002" y="24989"/>
                    <a:pt x="13926" y="24989"/>
                  </a:cubicBezTo>
                  <a:cubicBezTo>
                    <a:pt x="15830" y="24989"/>
                    <a:pt x="17782" y="24291"/>
                    <a:pt x="19014" y="23009"/>
                  </a:cubicBezTo>
                  <a:cubicBezTo>
                    <a:pt x="20843" y="21142"/>
                    <a:pt x="21273" y="18417"/>
                    <a:pt x="20498" y="16083"/>
                  </a:cubicBezTo>
                  <a:cubicBezTo>
                    <a:pt x="20143" y="14954"/>
                    <a:pt x="19518" y="13908"/>
                    <a:pt x="18864" y="12891"/>
                  </a:cubicBezTo>
                  <a:cubicBezTo>
                    <a:pt x="18743" y="12742"/>
                    <a:pt x="18668" y="12546"/>
                    <a:pt x="18631" y="12350"/>
                  </a:cubicBezTo>
                  <a:cubicBezTo>
                    <a:pt x="18631" y="12191"/>
                    <a:pt x="18743" y="11995"/>
                    <a:pt x="18780" y="11808"/>
                  </a:cubicBezTo>
                  <a:cubicBezTo>
                    <a:pt x="20843" y="3090"/>
                    <a:pt x="16718" y="561"/>
                    <a:pt x="12835" y="57"/>
                  </a:cubicBezTo>
                  <a:cubicBezTo>
                    <a:pt x="12530" y="19"/>
                    <a:pt x="12225" y="0"/>
                    <a:pt x="11920" y="0"/>
                  </a:cubicBezTo>
                  <a:close/>
                </a:path>
              </a:pathLst>
            </a:cu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225" name="Google Shape;1225;p40"/>
            <p:cNvGrpSpPr/>
            <p:nvPr/>
          </p:nvGrpSpPr>
          <p:grpSpPr>
            <a:xfrm>
              <a:off x="8149431" y="2521491"/>
              <a:ext cx="429313" cy="1803771"/>
              <a:chOff x="6097050" y="1346450"/>
              <a:chExt cx="196500" cy="825600"/>
            </a:xfrm>
          </p:grpSpPr>
          <p:sp>
            <p:nvSpPr>
              <p:cNvPr id="1226" name="Google Shape;1226;p40"/>
              <p:cNvSpPr/>
              <p:nvPr/>
            </p:nvSpPr>
            <p:spPr>
              <a:xfrm>
                <a:off x="6203225" y="1432075"/>
                <a:ext cx="20325" cy="739975"/>
              </a:xfrm>
              <a:custGeom>
                <a:avLst/>
                <a:gdLst/>
                <a:ahLst/>
                <a:cxnLst/>
                <a:rect l="l" t="t" r="r" b="b"/>
                <a:pathLst>
                  <a:path w="813" h="29599" extrusionOk="0">
                    <a:moveTo>
                      <a:pt x="420" y="1"/>
                    </a:moveTo>
                    <a:cubicBezTo>
                      <a:pt x="187" y="1"/>
                      <a:pt x="0" y="197"/>
                      <a:pt x="0" y="430"/>
                    </a:cubicBezTo>
                    <a:lnTo>
                      <a:pt x="0" y="29207"/>
                    </a:lnTo>
                    <a:cubicBezTo>
                      <a:pt x="0" y="29440"/>
                      <a:pt x="187" y="29599"/>
                      <a:pt x="420" y="29599"/>
                    </a:cubicBezTo>
                    <a:cubicBezTo>
                      <a:pt x="616" y="29599"/>
                      <a:pt x="812" y="29440"/>
                      <a:pt x="812" y="29207"/>
                    </a:cubicBezTo>
                    <a:lnTo>
                      <a:pt x="812" y="430"/>
                    </a:lnTo>
                    <a:cubicBezTo>
                      <a:pt x="812" y="197"/>
                      <a:pt x="616" y="1"/>
                      <a:pt x="42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27" name="Google Shape;1227;p40"/>
              <p:cNvSpPr/>
              <p:nvPr/>
            </p:nvSpPr>
            <p:spPr>
              <a:xfrm>
                <a:off x="6097050" y="1389375"/>
                <a:ext cx="124625" cy="276800"/>
              </a:xfrm>
              <a:custGeom>
                <a:avLst/>
                <a:gdLst/>
                <a:ahLst/>
                <a:cxnLst/>
                <a:rect l="l" t="t" r="r" b="b"/>
                <a:pathLst>
                  <a:path w="4985" h="11072" extrusionOk="0">
                    <a:moveTo>
                      <a:pt x="430" y="1"/>
                    </a:moveTo>
                    <a:cubicBezTo>
                      <a:pt x="234" y="1"/>
                      <a:pt x="84" y="113"/>
                      <a:pt x="84" y="309"/>
                    </a:cubicBezTo>
                    <a:cubicBezTo>
                      <a:pt x="47" y="971"/>
                      <a:pt x="0" y="1587"/>
                      <a:pt x="0" y="2250"/>
                    </a:cubicBezTo>
                    <a:cubicBezTo>
                      <a:pt x="0" y="3809"/>
                      <a:pt x="159" y="5405"/>
                      <a:pt x="747" y="6917"/>
                    </a:cubicBezTo>
                    <a:cubicBezTo>
                      <a:pt x="1447" y="8672"/>
                      <a:pt x="2763" y="10147"/>
                      <a:pt x="4396" y="11043"/>
                    </a:cubicBezTo>
                    <a:cubicBezTo>
                      <a:pt x="4449" y="11063"/>
                      <a:pt x="4501" y="11072"/>
                      <a:pt x="4550" y="11072"/>
                    </a:cubicBezTo>
                    <a:cubicBezTo>
                      <a:pt x="4688" y="11072"/>
                      <a:pt x="4808" y="11001"/>
                      <a:pt x="4863" y="10884"/>
                    </a:cubicBezTo>
                    <a:cubicBezTo>
                      <a:pt x="4985" y="10735"/>
                      <a:pt x="4901" y="10539"/>
                      <a:pt x="4751" y="10417"/>
                    </a:cubicBezTo>
                    <a:cubicBezTo>
                      <a:pt x="3230" y="9605"/>
                      <a:pt x="2026" y="8243"/>
                      <a:pt x="1363" y="6646"/>
                    </a:cubicBezTo>
                    <a:cubicBezTo>
                      <a:pt x="822" y="5284"/>
                      <a:pt x="700" y="3772"/>
                      <a:pt x="700" y="2250"/>
                    </a:cubicBezTo>
                    <a:cubicBezTo>
                      <a:pt x="700" y="1634"/>
                      <a:pt x="700" y="971"/>
                      <a:pt x="747" y="346"/>
                    </a:cubicBezTo>
                    <a:cubicBezTo>
                      <a:pt x="747" y="150"/>
                      <a:pt x="588" y="1"/>
                      <a:pt x="43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28" name="Google Shape;1228;p40"/>
              <p:cNvSpPr/>
              <p:nvPr/>
            </p:nvSpPr>
            <p:spPr>
              <a:xfrm>
                <a:off x="6207875" y="1346450"/>
                <a:ext cx="85675" cy="205950"/>
              </a:xfrm>
              <a:custGeom>
                <a:avLst/>
                <a:gdLst/>
                <a:ahLst/>
                <a:cxnLst/>
                <a:rect l="l" t="t" r="r" b="b"/>
                <a:pathLst>
                  <a:path w="3427" h="8238" extrusionOk="0">
                    <a:moveTo>
                      <a:pt x="2997" y="0"/>
                    </a:moveTo>
                    <a:cubicBezTo>
                      <a:pt x="2801" y="0"/>
                      <a:pt x="2652" y="159"/>
                      <a:pt x="2689" y="355"/>
                    </a:cubicBezTo>
                    <a:cubicBezTo>
                      <a:pt x="2726" y="1055"/>
                      <a:pt x="2764" y="1718"/>
                      <a:pt x="2764" y="2371"/>
                    </a:cubicBezTo>
                    <a:cubicBezTo>
                      <a:pt x="2764" y="3118"/>
                      <a:pt x="2726" y="3818"/>
                      <a:pt x="2530" y="4518"/>
                    </a:cubicBezTo>
                    <a:cubicBezTo>
                      <a:pt x="2381" y="5171"/>
                      <a:pt x="2101" y="5797"/>
                      <a:pt x="1718" y="6338"/>
                    </a:cubicBezTo>
                    <a:cubicBezTo>
                      <a:pt x="1326" y="6889"/>
                      <a:pt x="822" y="7318"/>
                      <a:pt x="234" y="7589"/>
                    </a:cubicBezTo>
                    <a:cubicBezTo>
                      <a:pt x="85" y="7663"/>
                      <a:pt x="1" y="7859"/>
                      <a:pt x="85" y="8018"/>
                    </a:cubicBezTo>
                    <a:cubicBezTo>
                      <a:pt x="112" y="8156"/>
                      <a:pt x="246" y="8237"/>
                      <a:pt x="378" y="8237"/>
                    </a:cubicBezTo>
                    <a:cubicBezTo>
                      <a:pt x="425" y="8237"/>
                      <a:pt x="472" y="8227"/>
                      <a:pt x="514" y="8205"/>
                    </a:cubicBezTo>
                    <a:cubicBezTo>
                      <a:pt x="1214" y="7897"/>
                      <a:pt x="1830" y="7355"/>
                      <a:pt x="2260" y="6730"/>
                    </a:cubicBezTo>
                    <a:cubicBezTo>
                      <a:pt x="2726" y="6151"/>
                      <a:pt x="3034" y="5405"/>
                      <a:pt x="3193" y="4667"/>
                    </a:cubicBezTo>
                    <a:cubicBezTo>
                      <a:pt x="3389" y="3930"/>
                      <a:pt x="3426" y="3155"/>
                      <a:pt x="3426" y="2371"/>
                    </a:cubicBezTo>
                    <a:cubicBezTo>
                      <a:pt x="3426" y="1671"/>
                      <a:pt x="3389" y="971"/>
                      <a:pt x="3352" y="318"/>
                    </a:cubicBezTo>
                    <a:cubicBezTo>
                      <a:pt x="3352" y="122"/>
                      <a:pt x="3156" y="0"/>
                      <a:pt x="2997" y="0"/>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sp>
        <p:nvSpPr>
          <p:cNvPr id="1229" name="Google Shape;1229;p40"/>
          <p:cNvSpPr txBox="1">
            <a:spLocks noGrp="1"/>
          </p:cNvSpPr>
          <p:nvPr>
            <p:ph type="ctrTitle"/>
          </p:nvPr>
        </p:nvSpPr>
        <p:spPr>
          <a:xfrm>
            <a:off x="1339889" y="408309"/>
            <a:ext cx="6336900" cy="1855200"/>
          </a:xfrm>
          <a:prstGeom prst="rect">
            <a:avLst/>
          </a:prstGeom>
        </p:spPr>
        <p:txBody>
          <a:bodyPr spcFirstLastPara="1" wrap="square" lIns="14400" tIns="14400" rIns="14400" bIns="14400" anchor="t" anchorCtr="0">
            <a:noAutofit/>
          </a:bodyPr>
          <a:lstStyle/>
          <a:p>
            <a:pPr marL="0" lvl="0" indent="0" algn="ctr" rtl="0">
              <a:spcBef>
                <a:spcPts val="0"/>
              </a:spcBef>
              <a:spcAft>
                <a:spcPts val="0"/>
              </a:spcAft>
              <a:buNone/>
            </a:pPr>
            <a:r>
              <a:rPr lang="en" sz="7200">
                <a:solidFill>
                  <a:srgbClr val="338EE4"/>
                </a:solidFill>
                <a:latin typeface="Times New Roman" panose="02020603050405020304" pitchFamily="18" charset="0"/>
                <a:cs typeface="Times New Roman" panose="02020603050405020304" pitchFamily="18" charset="0"/>
              </a:rPr>
              <a:t>Tôi đi học</a:t>
            </a:r>
            <a:endParaRPr sz="7200">
              <a:solidFill>
                <a:srgbClr val="338EE4"/>
              </a:solidFill>
              <a:latin typeface="Times New Roman" panose="02020603050405020304" pitchFamily="18" charset="0"/>
              <a:cs typeface="Times New Roman" panose="02020603050405020304" pitchFamily="18" charset="0"/>
            </a:endParaRPr>
          </a:p>
        </p:txBody>
      </p:sp>
      <p:sp>
        <p:nvSpPr>
          <p:cNvPr id="1230" name="Google Shape;1230;p40"/>
          <p:cNvSpPr/>
          <p:nvPr/>
        </p:nvSpPr>
        <p:spPr>
          <a:xfrm>
            <a:off x="1207775" y="1272325"/>
            <a:ext cx="874779" cy="406825"/>
          </a:xfrm>
          <a:custGeom>
            <a:avLst/>
            <a:gdLst/>
            <a:ahLst/>
            <a:cxnLst/>
            <a:rect l="l" t="t" r="r" b="b"/>
            <a:pathLst>
              <a:path w="33584" h="16273" extrusionOk="0">
                <a:moveTo>
                  <a:pt x="0" y="16273"/>
                </a:moveTo>
                <a:cubicBezTo>
                  <a:pt x="7212" y="14924"/>
                  <a:pt x="16020" y="11414"/>
                  <a:pt x="18633" y="4558"/>
                </a:cubicBezTo>
                <a:cubicBezTo>
                  <a:pt x="19173" y="3140"/>
                  <a:pt x="19190" y="542"/>
                  <a:pt x="17740" y="95"/>
                </a:cubicBezTo>
                <a:cubicBezTo>
                  <a:pt x="14229" y="-987"/>
                  <a:pt x="10734" y="8224"/>
                  <a:pt x="13724" y="10360"/>
                </a:cubicBezTo>
                <a:cubicBezTo>
                  <a:pt x="19344" y="14375"/>
                  <a:pt x="30861" y="10795"/>
                  <a:pt x="33584" y="4447"/>
                </a:cubicBezTo>
              </a:path>
            </a:pathLst>
          </a:custGeom>
          <a:noFill/>
          <a:ln w="19050" cap="flat" cmpd="sng">
            <a:solidFill>
              <a:schemeClr val="dk2"/>
            </a:solidFill>
            <a:prstDash val="dash"/>
            <a:round/>
            <a:headEnd type="none" w="med" len="med"/>
            <a:tailEnd type="none" w="med" len="med"/>
          </a:ln>
        </p:spPr>
      </p:sp>
      <p:grpSp>
        <p:nvGrpSpPr>
          <p:cNvPr id="1231" name="Google Shape;1231;p40"/>
          <p:cNvGrpSpPr/>
          <p:nvPr/>
        </p:nvGrpSpPr>
        <p:grpSpPr>
          <a:xfrm>
            <a:off x="2301112" y="2967762"/>
            <a:ext cx="655814" cy="355354"/>
            <a:chOff x="2301112" y="2967762"/>
            <a:chExt cx="655814" cy="355354"/>
          </a:xfrm>
        </p:grpSpPr>
        <p:sp>
          <p:nvSpPr>
            <p:cNvPr id="1232" name="Google Shape;1232;p40"/>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33" name="Google Shape;1233;p40"/>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234" name="Google Shape;1234;p40"/>
          <p:cNvGrpSpPr/>
          <p:nvPr/>
        </p:nvGrpSpPr>
        <p:grpSpPr>
          <a:xfrm>
            <a:off x="1472761" y="2670487"/>
            <a:ext cx="554753" cy="300630"/>
            <a:chOff x="2301112" y="2967762"/>
            <a:chExt cx="655814" cy="355354"/>
          </a:xfrm>
        </p:grpSpPr>
        <p:sp>
          <p:nvSpPr>
            <p:cNvPr id="1235" name="Google Shape;1235;p40"/>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36" name="Google Shape;1236;p40"/>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237" name="Google Shape;1237;p40"/>
          <p:cNvGrpSpPr/>
          <p:nvPr/>
        </p:nvGrpSpPr>
        <p:grpSpPr>
          <a:xfrm>
            <a:off x="71098" y="2510850"/>
            <a:ext cx="554753" cy="300630"/>
            <a:chOff x="2301112" y="2967762"/>
            <a:chExt cx="655814" cy="355354"/>
          </a:xfrm>
        </p:grpSpPr>
        <p:sp>
          <p:nvSpPr>
            <p:cNvPr id="1238" name="Google Shape;1238;p40"/>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39" name="Google Shape;1239;p40"/>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240" name="Google Shape;1240;p40"/>
          <p:cNvGrpSpPr/>
          <p:nvPr/>
        </p:nvGrpSpPr>
        <p:grpSpPr>
          <a:xfrm>
            <a:off x="587566" y="2509701"/>
            <a:ext cx="554772" cy="932574"/>
            <a:chOff x="304654" y="2412551"/>
            <a:chExt cx="554772" cy="932574"/>
          </a:xfrm>
        </p:grpSpPr>
        <p:sp>
          <p:nvSpPr>
            <p:cNvPr id="1241" name="Google Shape;1241;p40"/>
            <p:cNvSpPr/>
            <p:nvPr/>
          </p:nvSpPr>
          <p:spPr>
            <a:xfrm>
              <a:off x="304654" y="2412551"/>
              <a:ext cx="554772" cy="601091"/>
            </a:xfrm>
            <a:custGeom>
              <a:avLst/>
              <a:gdLst/>
              <a:ahLst/>
              <a:cxnLst/>
              <a:rect l="l" t="t" r="r" b="b"/>
              <a:pathLst>
                <a:path w="9839" h="10660" extrusionOk="0">
                  <a:moveTo>
                    <a:pt x="4901" y="1"/>
                  </a:moveTo>
                  <a:cubicBezTo>
                    <a:pt x="2213" y="1"/>
                    <a:pt x="1" y="2997"/>
                    <a:pt x="1" y="6693"/>
                  </a:cubicBezTo>
                  <a:cubicBezTo>
                    <a:pt x="1" y="8205"/>
                    <a:pt x="346" y="9568"/>
                    <a:pt x="934" y="10660"/>
                  </a:cubicBezTo>
                  <a:lnTo>
                    <a:pt x="8868" y="10660"/>
                  </a:lnTo>
                  <a:cubicBezTo>
                    <a:pt x="9484" y="9568"/>
                    <a:pt x="9839" y="8205"/>
                    <a:pt x="9839" y="6693"/>
                  </a:cubicBezTo>
                  <a:cubicBezTo>
                    <a:pt x="9839" y="2997"/>
                    <a:pt x="7617" y="1"/>
                    <a:pt x="4901"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242" name="Google Shape;1242;p40"/>
            <p:cNvGrpSpPr/>
            <p:nvPr/>
          </p:nvGrpSpPr>
          <p:grpSpPr>
            <a:xfrm>
              <a:off x="421718" y="2580213"/>
              <a:ext cx="320633" cy="764912"/>
              <a:chOff x="4503500" y="1320300"/>
              <a:chExt cx="310150" cy="739975"/>
            </a:xfrm>
          </p:grpSpPr>
          <p:sp>
            <p:nvSpPr>
              <p:cNvPr id="1243" name="Google Shape;1243;p40"/>
              <p:cNvSpPr/>
              <p:nvPr/>
            </p:nvSpPr>
            <p:spPr>
              <a:xfrm>
                <a:off x="4637675" y="1320300"/>
                <a:ext cx="20550" cy="739975"/>
              </a:xfrm>
              <a:custGeom>
                <a:avLst/>
                <a:gdLst/>
                <a:ahLst/>
                <a:cxnLst/>
                <a:rect l="l" t="t" r="r" b="b"/>
                <a:pathLst>
                  <a:path w="822" h="29599" extrusionOk="0">
                    <a:moveTo>
                      <a:pt x="430" y="1"/>
                    </a:moveTo>
                    <a:cubicBezTo>
                      <a:pt x="197" y="1"/>
                      <a:pt x="1" y="197"/>
                      <a:pt x="1" y="430"/>
                    </a:cubicBezTo>
                    <a:lnTo>
                      <a:pt x="1" y="29207"/>
                    </a:lnTo>
                    <a:cubicBezTo>
                      <a:pt x="1" y="29440"/>
                      <a:pt x="197" y="29599"/>
                      <a:pt x="430" y="29599"/>
                    </a:cubicBezTo>
                    <a:cubicBezTo>
                      <a:pt x="626" y="29599"/>
                      <a:pt x="822" y="29440"/>
                      <a:pt x="822" y="29207"/>
                    </a:cubicBezTo>
                    <a:lnTo>
                      <a:pt x="822" y="430"/>
                    </a:lnTo>
                    <a:cubicBezTo>
                      <a:pt x="822" y="197"/>
                      <a:pt x="626" y="1"/>
                      <a:pt x="43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44" name="Google Shape;1244;p40"/>
              <p:cNvSpPr/>
              <p:nvPr/>
            </p:nvSpPr>
            <p:spPr>
              <a:xfrm>
                <a:off x="4640700" y="1416275"/>
                <a:ext cx="172950" cy="143250"/>
              </a:xfrm>
              <a:custGeom>
                <a:avLst/>
                <a:gdLst/>
                <a:ahLst/>
                <a:cxnLst/>
                <a:rect l="l" t="t" r="r" b="b"/>
                <a:pathLst>
                  <a:path w="6918" h="5730" extrusionOk="0">
                    <a:moveTo>
                      <a:pt x="6540" y="1"/>
                    </a:moveTo>
                    <a:cubicBezTo>
                      <a:pt x="6378" y="1"/>
                      <a:pt x="6258" y="114"/>
                      <a:pt x="6217" y="278"/>
                    </a:cubicBezTo>
                    <a:cubicBezTo>
                      <a:pt x="5947" y="1604"/>
                      <a:pt x="5209" y="2892"/>
                      <a:pt x="4164" y="3741"/>
                    </a:cubicBezTo>
                    <a:cubicBezTo>
                      <a:pt x="3109" y="4562"/>
                      <a:pt x="1784" y="5029"/>
                      <a:pt x="468" y="5029"/>
                    </a:cubicBezTo>
                    <a:lnTo>
                      <a:pt x="346" y="5029"/>
                    </a:lnTo>
                    <a:cubicBezTo>
                      <a:pt x="150" y="5029"/>
                      <a:pt x="1" y="5178"/>
                      <a:pt x="1" y="5374"/>
                    </a:cubicBezTo>
                    <a:cubicBezTo>
                      <a:pt x="1" y="5533"/>
                      <a:pt x="150" y="5692"/>
                      <a:pt x="309" y="5729"/>
                    </a:cubicBezTo>
                    <a:lnTo>
                      <a:pt x="468" y="5729"/>
                    </a:lnTo>
                    <a:cubicBezTo>
                      <a:pt x="1942" y="5729"/>
                      <a:pt x="3417" y="5178"/>
                      <a:pt x="4584" y="4245"/>
                    </a:cubicBezTo>
                    <a:cubicBezTo>
                      <a:pt x="5751" y="3274"/>
                      <a:pt x="6609" y="1912"/>
                      <a:pt x="6880" y="399"/>
                    </a:cubicBezTo>
                    <a:cubicBezTo>
                      <a:pt x="6917" y="203"/>
                      <a:pt x="6805" y="45"/>
                      <a:pt x="6609" y="7"/>
                    </a:cubicBezTo>
                    <a:cubicBezTo>
                      <a:pt x="6585" y="3"/>
                      <a:pt x="6562" y="1"/>
                      <a:pt x="654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45" name="Google Shape;1245;p40"/>
              <p:cNvSpPr/>
              <p:nvPr/>
            </p:nvSpPr>
            <p:spPr>
              <a:xfrm>
                <a:off x="4546450" y="1326150"/>
                <a:ext cx="107825" cy="154675"/>
              </a:xfrm>
              <a:custGeom>
                <a:avLst/>
                <a:gdLst/>
                <a:ahLst/>
                <a:cxnLst/>
                <a:rect l="l" t="t" r="r" b="b"/>
                <a:pathLst>
                  <a:path w="4313" h="6187" extrusionOk="0">
                    <a:moveTo>
                      <a:pt x="345" y="0"/>
                    </a:moveTo>
                    <a:cubicBezTo>
                      <a:pt x="149" y="0"/>
                      <a:pt x="0" y="112"/>
                      <a:pt x="0" y="308"/>
                    </a:cubicBezTo>
                    <a:lnTo>
                      <a:pt x="0" y="616"/>
                    </a:lnTo>
                    <a:cubicBezTo>
                      <a:pt x="0" y="1783"/>
                      <a:pt x="271" y="2950"/>
                      <a:pt x="849" y="3930"/>
                    </a:cubicBezTo>
                    <a:cubicBezTo>
                      <a:pt x="1512" y="5013"/>
                      <a:pt x="2604" y="5909"/>
                      <a:pt x="3883" y="6179"/>
                    </a:cubicBezTo>
                    <a:cubicBezTo>
                      <a:pt x="3903" y="6184"/>
                      <a:pt x="3924" y="6186"/>
                      <a:pt x="3946" y="6186"/>
                    </a:cubicBezTo>
                    <a:cubicBezTo>
                      <a:pt x="4089" y="6186"/>
                      <a:pt x="4242" y="6079"/>
                      <a:pt x="4275" y="5909"/>
                    </a:cubicBezTo>
                    <a:cubicBezTo>
                      <a:pt x="4312" y="5750"/>
                      <a:pt x="4200" y="5563"/>
                      <a:pt x="4004" y="5517"/>
                    </a:cubicBezTo>
                    <a:cubicBezTo>
                      <a:pt x="2950" y="5283"/>
                      <a:pt x="2016" y="4546"/>
                      <a:pt x="1437" y="3575"/>
                    </a:cubicBezTo>
                    <a:cubicBezTo>
                      <a:pt x="933" y="2716"/>
                      <a:pt x="653" y="1671"/>
                      <a:pt x="653" y="616"/>
                    </a:cubicBezTo>
                    <a:lnTo>
                      <a:pt x="653" y="346"/>
                    </a:lnTo>
                    <a:cubicBezTo>
                      <a:pt x="700" y="150"/>
                      <a:pt x="541" y="0"/>
                      <a:pt x="345" y="0"/>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46" name="Google Shape;1246;p40"/>
              <p:cNvSpPr/>
              <p:nvPr/>
            </p:nvSpPr>
            <p:spPr>
              <a:xfrm>
                <a:off x="4503500" y="1515625"/>
                <a:ext cx="154725" cy="163500"/>
              </a:xfrm>
              <a:custGeom>
                <a:avLst/>
                <a:gdLst/>
                <a:ahLst/>
                <a:cxnLst/>
                <a:rect l="l" t="t" r="r" b="b"/>
                <a:pathLst>
                  <a:path w="6189" h="6540" extrusionOk="0">
                    <a:moveTo>
                      <a:pt x="355" y="0"/>
                    </a:moveTo>
                    <a:cubicBezTo>
                      <a:pt x="159" y="0"/>
                      <a:pt x="1" y="159"/>
                      <a:pt x="1" y="355"/>
                    </a:cubicBezTo>
                    <a:cubicBezTo>
                      <a:pt x="1" y="1904"/>
                      <a:pt x="626" y="3426"/>
                      <a:pt x="1671" y="4555"/>
                    </a:cubicBezTo>
                    <a:cubicBezTo>
                      <a:pt x="2763" y="5722"/>
                      <a:pt x="4238" y="6422"/>
                      <a:pt x="5797" y="6534"/>
                    </a:cubicBezTo>
                    <a:cubicBezTo>
                      <a:pt x="5817" y="6538"/>
                      <a:pt x="5837" y="6540"/>
                      <a:pt x="5857" y="6540"/>
                    </a:cubicBezTo>
                    <a:cubicBezTo>
                      <a:pt x="6024" y="6540"/>
                      <a:pt x="6152" y="6402"/>
                      <a:pt x="6152" y="6226"/>
                    </a:cubicBezTo>
                    <a:cubicBezTo>
                      <a:pt x="6189" y="6067"/>
                      <a:pt x="6030" y="5871"/>
                      <a:pt x="5834" y="5871"/>
                    </a:cubicBezTo>
                    <a:cubicBezTo>
                      <a:pt x="4472" y="5759"/>
                      <a:pt x="3118" y="5097"/>
                      <a:pt x="2185" y="4089"/>
                    </a:cubicBezTo>
                    <a:cubicBezTo>
                      <a:pt x="1251" y="3071"/>
                      <a:pt x="701" y="1718"/>
                      <a:pt x="663" y="318"/>
                    </a:cubicBezTo>
                    <a:cubicBezTo>
                      <a:pt x="663" y="159"/>
                      <a:pt x="505" y="0"/>
                      <a:pt x="355" y="0"/>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grpSp>
        <p:nvGrpSpPr>
          <p:cNvPr id="1247" name="Google Shape;1247;p40"/>
          <p:cNvGrpSpPr/>
          <p:nvPr/>
        </p:nvGrpSpPr>
        <p:grpSpPr>
          <a:xfrm>
            <a:off x="495487" y="3134600"/>
            <a:ext cx="655814" cy="355354"/>
            <a:chOff x="2301112" y="2967762"/>
            <a:chExt cx="655814" cy="355354"/>
          </a:xfrm>
        </p:grpSpPr>
        <p:sp>
          <p:nvSpPr>
            <p:cNvPr id="1248" name="Google Shape;1248;p40"/>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49" name="Google Shape;1249;p40"/>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250" name="Google Shape;1250;p40"/>
          <p:cNvGrpSpPr/>
          <p:nvPr/>
        </p:nvGrpSpPr>
        <p:grpSpPr>
          <a:xfrm flipH="1">
            <a:off x="6204924" y="3156225"/>
            <a:ext cx="655814" cy="355354"/>
            <a:chOff x="2301112" y="2967762"/>
            <a:chExt cx="655814" cy="355354"/>
          </a:xfrm>
        </p:grpSpPr>
        <p:sp>
          <p:nvSpPr>
            <p:cNvPr id="1251" name="Google Shape;1251;p40"/>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52" name="Google Shape;1252;p40"/>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253" name="Google Shape;1253;p40"/>
          <p:cNvGrpSpPr/>
          <p:nvPr/>
        </p:nvGrpSpPr>
        <p:grpSpPr>
          <a:xfrm flipH="1">
            <a:off x="7091886" y="2642962"/>
            <a:ext cx="554753" cy="300630"/>
            <a:chOff x="2301112" y="2967762"/>
            <a:chExt cx="655814" cy="355354"/>
          </a:xfrm>
        </p:grpSpPr>
        <p:sp>
          <p:nvSpPr>
            <p:cNvPr id="1254" name="Google Shape;1254;p40"/>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55" name="Google Shape;1255;p40"/>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256" name="Google Shape;1256;p40"/>
          <p:cNvGrpSpPr/>
          <p:nvPr/>
        </p:nvGrpSpPr>
        <p:grpSpPr>
          <a:xfrm>
            <a:off x="6964919" y="2582644"/>
            <a:ext cx="987102" cy="1814359"/>
            <a:chOff x="9165869" y="2639469"/>
            <a:chExt cx="987102" cy="1814359"/>
          </a:xfrm>
        </p:grpSpPr>
        <p:sp>
          <p:nvSpPr>
            <p:cNvPr id="1257" name="Google Shape;1257;p40"/>
            <p:cNvSpPr/>
            <p:nvPr/>
          </p:nvSpPr>
          <p:spPr>
            <a:xfrm flipH="1">
              <a:off x="9824455" y="4216535"/>
              <a:ext cx="118892" cy="197956"/>
            </a:xfrm>
            <a:custGeom>
              <a:avLst/>
              <a:gdLst/>
              <a:ahLst/>
              <a:cxnLst/>
              <a:rect l="l" t="t" r="r" b="b"/>
              <a:pathLst>
                <a:path w="2605" h="4509" extrusionOk="0">
                  <a:moveTo>
                    <a:pt x="2408" y="0"/>
                  </a:moveTo>
                  <a:lnTo>
                    <a:pt x="0" y="234"/>
                  </a:lnTo>
                  <a:lnTo>
                    <a:pt x="75" y="3613"/>
                  </a:lnTo>
                  <a:lnTo>
                    <a:pt x="542" y="4434"/>
                  </a:lnTo>
                  <a:lnTo>
                    <a:pt x="2287" y="4509"/>
                  </a:lnTo>
                  <a:lnTo>
                    <a:pt x="2604" y="3687"/>
                  </a:lnTo>
                  <a:cubicBezTo>
                    <a:pt x="2334" y="3575"/>
                    <a:pt x="2408" y="1"/>
                    <a:pt x="2408"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58" name="Google Shape;1258;p40"/>
            <p:cNvSpPr/>
            <p:nvPr/>
          </p:nvSpPr>
          <p:spPr>
            <a:xfrm flipH="1">
              <a:off x="9694974" y="4368086"/>
              <a:ext cx="248373" cy="85742"/>
            </a:xfrm>
            <a:custGeom>
              <a:avLst/>
              <a:gdLst/>
              <a:ahLst/>
              <a:cxnLst/>
              <a:rect l="l" t="t" r="r" b="b"/>
              <a:pathLst>
                <a:path w="5442" h="1953" extrusionOk="0">
                  <a:moveTo>
                    <a:pt x="52" y="1"/>
                  </a:moveTo>
                  <a:cubicBezTo>
                    <a:pt x="18" y="1"/>
                    <a:pt x="0" y="2"/>
                    <a:pt x="0" y="2"/>
                  </a:cubicBezTo>
                  <a:lnTo>
                    <a:pt x="75" y="1915"/>
                  </a:lnTo>
                  <a:lnTo>
                    <a:pt x="5405" y="1953"/>
                  </a:lnTo>
                  <a:cubicBezTo>
                    <a:pt x="5442" y="1757"/>
                    <a:pt x="5367" y="1290"/>
                    <a:pt x="5171" y="1169"/>
                  </a:cubicBezTo>
                  <a:lnTo>
                    <a:pt x="2567" y="198"/>
                  </a:lnTo>
                  <a:cubicBezTo>
                    <a:pt x="2567" y="198"/>
                    <a:pt x="2408" y="399"/>
                    <a:pt x="2068" y="399"/>
                  </a:cubicBezTo>
                  <a:cubicBezTo>
                    <a:pt x="1955" y="399"/>
                    <a:pt x="1823" y="377"/>
                    <a:pt x="1671" y="319"/>
                  </a:cubicBezTo>
                  <a:cubicBezTo>
                    <a:pt x="769" y="26"/>
                    <a:pt x="217" y="1"/>
                    <a:pt x="52" y="1"/>
                  </a:cubicBezTo>
                  <a:close/>
                </a:path>
              </a:pathLst>
            </a:custGeom>
            <a:solidFill>
              <a:srgbClr val="EFEFE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59" name="Google Shape;1259;p40"/>
            <p:cNvSpPr/>
            <p:nvPr/>
          </p:nvSpPr>
          <p:spPr>
            <a:xfrm flipH="1">
              <a:off x="9705608" y="4392321"/>
              <a:ext cx="85256" cy="32444"/>
            </a:xfrm>
            <a:custGeom>
              <a:avLst/>
              <a:gdLst/>
              <a:ahLst/>
              <a:cxnLst/>
              <a:rect l="l" t="t" r="r" b="b"/>
              <a:pathLst>
                <a:path w="1868" h="739" extrusionOk="0">
                  <a:moveTo>
                    <a:pt x="159" y="1"/>
                  </a:moveTo>
                  <a:lnTo>
                    <a:pt x="1" y="738"/>
                  </a:lnTo>
                  <a:lnTo>
                    <a:pt x="1830" y="738"/>
                  </a:lnTo>
                  <a:cubicBezTo>
                    <a:pt x="1868" y="738"/>
                    <a:pt x="1868" y="701"/>
                    <a:pt x="1868" y="701"/>
                  </a:cubicBezTo>
                  <a:lnTo>
                    <a:pt x="159" y="1"/>
                  </a:ln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60" name="Google Shape;1260;p40"/>
            <p:cNvSpPr/>
            <p:nvPr/>
          </p:nvSpPr>
          <p:spPr>
            <a:xfrm flipH="1">
              <a:off x="9703919" y="4390696"/>
              <a:ext cx="88633" cy="34068"/>
            </a:xfrm>
            <a:custGeom>
              <a:avLst/>
              <a:gdLst/>
              <a:ahLst/>
              <a:cxnLst/>
              <a:rect l="l" t="t" r="r" b="b"/>
              <a:pathLst>
                <a:path w="1942" h="776" extrusionOk="0">
                  <a:moveTo>
                    <a:pt x="234" y="75"/>
                  </a:moveTo>
                  <a:lnTo>
                    <a:pt x="1830" y="738"/>
                  </a:lnTo>
                  <a:lnTo>
                    <a:pt x="75" y="738"/>
                  </a:lnTo>
                  <a:lnTo>
                    <a:pt x="234" y="75"/>
                  </a:lnTo>
                  <a:close/>
                  <a:moveTo>
                    <a:pt x="150" y="0"/>
                  </a:moveTo>
                  <a:lnTo>
                    <a:pt x="0" y="775"/>
                  </a:lnTo>
                  <a:lnTo>
                    <a:pt x="1867" y="775"/>
                  </a:lnTo>
                  <a:cubicBezTo>
                    <a:pt x="1905" y="775"/>
                    <a:pt x="1905" y="775"/>
                    <a:pt x="1905" y="738"/>
                  </a:cubicBezTo>
                  <a:cubicBezTo>
                    <a:pt x="1942" y="738"/>
                    <a:pt x="1905" y="700"/>
                    <a:pt x="1905" y="700"/>
                  </a:cubicBezTo>
                  <a:lnTo>
                    <a:pt x="150" y="0"/>
                  </a:ln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61" name="Google Shape;1261;p40"/>
            <p:cNvSpPr/>
            <p:nvPr/>
          </p:nvSpPr>
          <p:spPr>
            <a:xfrm flipH="1">
              <a:off x="9922033" y="4368130"/>
              <a:ext cx="21314" cy="56634"/>
            </a:xfrm>
            <a:custGeom>
              <a:avLst/>
              <a:gdLst/>
              <a:ahLst/>
              <a:cxnLst/>
              <a:rect l="l" t="t" r="r" b="b"/>
              <a:pathLst>
                <a:path w="467" h="1290" extrusionOk="0">
                  <a:moveTo>
                    <a:pt x="0" y="1"/>
                  </a:moveTo>
                  <a:lnTo>
                    <a:pt x="75" y="1289"/>
                  </a:lnTo>
                  <a:lnTo>
                    <a:pt x="467" y="1252"/>
                  </a:lnTo>
                  <a:lnTo>
                    <a:pt x="346" y="48"/>
                  </a:lnTo>
                  <a:cubicBezTo>
                    <a:pt x="308" y="48"/>
                    <a:pt x="0" y="1"/>
                    <a:pt x="0" y="1"/>
                  </a:cubicBezTo>
                  <a:close/>
                </a:path>
              </a:pathLst>
            </a:custGeom>
            <a:solidFill>
              <a:srgbClr val="CBD04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62" name="Google Shape;1262;p40"/>
            <p:cNvSpPr/>
            <p:nvPr/>
          </p:nvSpPr>
          <p:spPr>
            <a:xfrm flipH="1">
              <a:off x="9703919" y="4423052"/>
              <a:ext cx="237739" cy="3337"/>
            </a:xfrm>
            <a:custGeom>
              <a:avLst/>
              <a:gdLst/>
              <a:ahLst/>
              <a:cxnLst/>
              <a:rect l="l" t="t" r="r" b="b"/>
              <a:pathLst>
                <a:path w="5209" h="76" extrusionOk="0">
                  <a:moveTo>
                    <a:pt x="38" y="1"/>
                  </a:moveTo>
                  <a:cubicBezTo>
                    <a:pt x="38" y="1"/>
                    <a:pt x="1" y="1"/>
                    <a:pt x="1" y="38"/>
                  </a:cubicBezTo>
                  <a:lnTo>
                    <a:pt x="38" y="38"/>
                  </a:lnTo>
                  <a:lnTo>
                    <a:pt x="5172" y="75"/>
                  </a:lnTo>
                  <a:cubicBezTo>
                    <a:pt x="5209" y="75"/>
                    <a:pt x="5209" y="38"/>
                    <a:pt x="5209" y="38"/>
                  </a:cubicBezTo>
                  <a:cubicBezTo>
                    <a:pt x="5209" y="38"/>
                    <a:pt x="5209" y="1"/>
                    <a:pt x="5172" y="1"/>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63" name="Google Shape;1263;p40"/>
            <p:cNvSpPr/>
            <p:nvPr/>
          </p:nvSpPr>
          <p:spPr>
            <a:xfrm flipH="1">
              <a:off x="9746501" y="3542017"/>
              <a:ext cx="266309" cy="783572"/>
            </a:xfrm>
            <a:custGeom>
              <a:avLst/>
              <a:gdLst/>
              <a:ahLst/>
              <a:cxnLst/>
              <a:rect l="l" t="t" r="r" b="b"/>
              <a:pathLst>
                <a:path w="5835" h="17848" extrusionOk="0">
                  <a:moveTo>
                    <a:pt x="5676" y="1"/>
                  </a:moveTo>
                  <a:lnTo>
                    <a:pt x="1" y="776"/>
                  </a:lnTo>
                  <a:lnTo>
                    <a:pt x="1056" y="8709"/>
                  </a:lnTo>
                  <a:cubicBezTo>
                    <a:pt x="1205" y="9913"/>
                    <a:pt x="1364" y="17577"/>
                    <a:pt x="1364" y="17577"/>
                  </a:cubicBezTo>
                  <a:lnTo>
                    <a:pt x="4089" y="17847"/>
                  </a:lnTo>
                  <a:lnTo>
                    <a:pt x="5489" y="12331"/>
                  </a:lnTo>
                  <a:cubicBezTo>
                    <a:pt x="5722" y="11351"/>
                    <a:pt x="5834" y="10343"/>
                    <a:pt x="5834" y="9335"/>
                  </a:cubicBezTo>
                  <a:lnTo>
                    <a:pt x="5676" y="1"/>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64" name="Google Shape;1264;p40"/>
            <p:cNvSpPr/>
            <p:nvPr/>
          </p:nvSpPr>
          <p:spPr>
            <a:xfrm flipH="1">
              <a:off x="9746501" y="3542017"/>
              <a:ext cx="266309" cy="783572"/>
            </a:xfrm>
            <a:custGeom>
              <a:avLst/>
              <a:gdLst/>
              <a:ahLst/>
              <a:cxnLst/>
              <a:rect l="l" t="t" r="r" b="b"/>
              <a:pathLst>
                <a:path w="5835" h="17848" extrusionOk="0">
                  <a:moveTo>
                    <a:pt x="5676" y="1"/>
                  </a:moveTo>
                  <a:lnTo>
                    <a:pt x="1" y="776"/>
                  </a:lnTo>
                  <a:lnTo>
                    <a:pt x="1056" y="8709"/>
                  </a:lnTo>
                  <a:cubicBezTo>
                    <a:pt x="1205" y="9913"/>
                    <a:pt x="1364" y="17577"/>
                    <a:pt x="1364" y="17577"/>
                  </a:cubicBezTo>
                  <a:lnTo>
                    <a:pt x="4089" y="17847"/>
                  </a:lnTo>
                  <a:lnTo>
                    <a:pt x="5489" y="12331"/>
                  </a:lnTo>
                  <a:cubicBezTo>
                    <a:pt x="5722" y="11351"/>
                    <a:pt x="5834" y="10343"/>
                    <a:pt x="5834" y="9335"/>
                  </a:cubicBezTo>
                  <a:lnTo>
                    <a:pt x="5676" y="1"/>
                  </a:ln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65" name="Google Shape;1265;p40"/>
            <p:cNvSpPr/>
            <p:nvPr/>
          </p:nvSpPr>
          <p:spPr>
            <a:xfrm flipH="1">
              <a:off x="9311552" y="4124340"/>
              <a:ext cx="195157" cy="202873"/>
            </a:xfrm>
            <a:custGeom>
              <a:avLst/>
              <a:gdLst/>
              <a:ahLst/>
              <a:cxnLst/>
              <a:rect l="l" t="t" r="r" b="b"/>
              <a:pathLst>
                <a:path w="4276" h="4621" extrusionOk="0">
                  <a:moveTo>
                    <a:pt x="2017" y="0"/>
                  </a:moveTo>
                  <a:lnTo>
                    <a:pt x="1" y="1316"/>
                  </a:lnTo>
                  <a:lnTo>
                    <a:pt x="1905" y="4117"/>
                  </a:lnTo>
                  <a:lnTo>
                    <a:pt x="2717" y="4621"/>
                  </a:lnTo>
                  <a:lnTo>
                    <a:pt x="4275" y="3921"/>
                  </a:lnTo>
                  <a:lnTo>
                    <a:pt x="4201" y="3071"/>
                  </a:lnTo>
                  <a:cubicBezTo>
                    <a:pt x="3921" y="3071"/>
                    <a:pt x="2017" y="0"/>
                    <a:pt x="2017"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66" name="Google Shape;1266;p40"/>
            <p:cNvSpPr/>
            <p:nvPr/>
          </p:nvSpPr>
          <p:spPr>
            <a:xfrm flipH="1">
              <a:off x="9165869" y="4243579"/>
              <a:ext cx="259463" cy="131576"/>
            </a:xfrm>
            <a:custGeom>
              <a:avLst/>
              <a:gdLst/>
              <a:ahLst/>
              <a:cxnLst/>
              <a:rect l="l" t="t" r="r" b="b"/>
              <a:pathLst>
                <a:path w="5685" h="2997" extrusionOk="0">
                  <a:moveTo>
                    <a:pt x="5134" y="0"/>
                  </a:moveTo>
                  <a:lnTo>
                    <a:pt x="2334" y="318"/>
                  </a:lnTo>
                  <a:cubicBezTo>
                    <a:pt x="2334" y="318"/>
                    <a:pt x="2296" y="738"/>
                    <a:pt x="1596" y="859"/>
                  </a:cubicBezTo>
                  <a:cubicBezTo>
                    <a:pt x="467" y="1018"/>
                    <a:pt x="0" y="1326"/>
                    <a:pt x="0" y="1326"/>
                  </a:cubicBezTo>
                  <a:lnTo>
                    <a:pt x="934" y="2997"/>
                  </a:lnTo>
                  <a:lnTo>
                    <a:pt x="5685" y="589"/>
                  </a:lnTo>
                  <a:cubicBezTo>
                    <a:pt x="5638" y="392"/>
                    <a:pt x="5330" y="0"/>
                    <a:pt x="5134" y="0"/>
                  </a:cubicBezTo>
                  <a:close/>
                </a:path>
              </a:pathLst>
            </a:custGeom>
            <a:solidFill>
              <a:srgbClr val="EFEFE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67" name="Google Shape;1267;p40"/>
            <p:cNvSpPr/>
            <p:nvPr/>
          </p:nvSpPr>
          <p:spPr>
            <a:xfrm flipH="1">
              <a:off x="9187183" y="4245203"/>
              <a:ext cx="85210" cy="39381"/>
            </a:xfrm>
            <a:custGeom>
              <a:avLst/>
              <a:gdLst/>
              <a:ahLst/>
              <a:cxnLst/>
              <a:rect l="l" t="t" r="r" b="b"/>
              <a:pathLst>
                <a:path w="1867" h="897" extrusionOk="0">
                  <a:moveTo>
                    <a:pt x="1820" y="1"/>
                  </a:moveTo>
                  <a:lnTo>
                    <a:pt x="0" y="159"/>
                  </a:lnTo>
                  <a:lnTo>
                    <a:pt x="187" y="897"/>
                  </a:lnTo>
                  <a:lnTo>
                    <a:pt x="1820" y="47"/>
                  </a:lnTo>
                  <a:cubicBezTo>
                    <a:pt x="1867" y="47"/>
                    <a:pt x="1867" y="1"/>
                    <a:pt x="1820" y="1"/>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68" name="Google Shape;1268;p40"/>
            <p:cNvSpPr/>
            <p:nvPr/>
          </p:nvSpPr>
          <p:spPr>
            <a:xfrm flipH="1">
              <a:off x="9187183" y="4245203"/>
              <a:ext cx="87355" cy="41049"/>
            </a:xfrm>
            <a:custGeom>
              <a:avLst/>
              <a:gdLst/>
              <a:ahLst/>
              <a:cxnLst/>
              <a:rect l="l" t="t" r="r" b="b"/>
              <a:pathLst>
                <a:path w="1914" h="935" extrusionOk="0">
                  <a:moveTo>
                    <a:pt x="1830" y="47"/>
                  </a:moveTo>
                  <a:lnTo>
                    <a:pt x="281" y="860"/>
                  </a:lnTo>
                  <a:lnTo>
                    <a:pt x="85" y="159"/>
                  </a:lnTo>
                  <a:lnTo>
                    <a:pt x="1830" y="47"/>
                  </a:lnTo>
                  <a:close/>
                  <a:moveTo>
                    <a:pt x="1867" y="1"/>
                  </a:moveTo>
                  <a:lnTo>
                    <a:pt x="47" y="122"/>
                  </a:lnTo>
                  <a:lnTo>
                    <a:pt x="1" y="122"/>
                  </a:lnTo>
                  <a:lnTo>
                    <a:pt x="234" y="934"/>
                  </a:lnTo>
                  <a:lnTo>
                    <a:pt x="1914" y="85"/>
                  </a:lnTo>
                  <a:lnTo>
                    <a:pt x="1914" y="47"/>
                  </a:lnTo>
                  <a:cubicBezTo>
                    <a:pt x="1914" y="1"/>
                    <a:pt x="1914" y="1"/>
                    <a:pt x="1867" y="1"/>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69" name="Google Shape;1269;p40"/>
            <p:cNvSpPr/>
            <p:nvPr/>
          </p:nvSpPr>
          <p:spPr>
            <a:xfrm flipH="1">
              <a:off x="9382705" y="4294813"/>
              <a:ext cx="42628" cy="54922"/>
            </a:xfrm>
            <a:custGeom>
              <a:avLst/>
              <a:gdLst/>
              <a:ahLst/>
              <a:cxnLst/>
              <a:rect l="l" t="t" r="r" b="b"/>
              <a:pathLst>
                <a:path w="934" h="1251" extrusionOk="0">
                  <a:moveTo>
                    <a:pt x="318" y="0"/>
                  </a:moveTo>
                  <a:cubicBezTo>
                    <a:pt x="271" y="0"/>
                    <a:pt x="0" y="159"/>
                    <a:pt x="0" y="159"/>
                  </a:cubicBezTo>
                  <a:lnTo>
                    <a:pt x="626" y="1251"/>
                  </a:lnTo>
                  <a:lnTo>
                    <a:pt x="934" y="1055"/>
                  </a:lnTo>
                  <a:lnTo>
                    <a:pt x="318" y="0"/>
                  </a:lnTo>
                  <a:close/>
                </a:path>
              </a:pathLst>
            </a:custGeom>
            <a:solidFill>
              <a:srgbClr val="CBD04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70" name="Google Shape;1270;p40"/>
            <p:cNvSpPr/>
            <p:nvPr/>
          </p:nvSpPr>
          <p:spPr>
            <a:xfrm flipH="1">
              <a:off x="9185449" y="4245203"/>
              <a:ext cx="211359" cy="104532"/>
            </a:xfrm>
            <a:custGeom>
              <a:avLst/>
              <a:gdLst/>
              <a:ahLst/>
              <a:cxnLst/>
              <a:rect l="l" t="t" r="r" b="b"/>
              <a:pathLst>
                <a:path w="4631" h="2381" extrusionOk="0">
                  <a:moveTo>
                    <a:pt x="4593" y="1"/>
                  </a:moveTo>
                  <a:lnTo>
                    <a:pt x="1" y="2334"/>
                  </a:lnTo>
                  <a:lnTo>
                    <a:pt x="1" y="2381"/>
                  </a:lnTo>
                  <a:lnTo>
                    <a:pt x="38" y="2381"/>
                  </a:lnTo>
                  <a:lnTo>
                    <a:pt x="4630" y="85"/>
                  </a:lnTo>
                  <a:lnTo>
                    <a:pt x="4630" y="47"/>
                  </a:lnTo>
                  <a:lnTo>
                    <a:pt x="4593" y="1"/>
                  </a:ln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71" name="Google Shape;1271;p40"/>
            <p:cNvSpPr/>
            <p:nvPr/>
          </p:nvSpPr>
          <p:spPr>
            <a:xfrm flipH="1">
              <a:off x="9345189" y="3584646"/>
              <a:ext cx="670999" cy="662664"/>
            </a:xfrm>
            <a:custGeom>
              <a:avLst/>
              <a:gdLst/>
              <a:ahLst/>
              <a:cxnLst/>
              <a:rect l="l" t="t" r="r" b="b"/>
              <a:pathLst>
                <a:path w="14702" h="15094" extrusionOk="0">
                  <a:moveTo>
                    <a:pt x="6842" y="1"/>
                  </a:moveTo>
                  <a:lnTo>
                    <a:pt x="504" y="234"/>
                  </a:lnTo>
                  <a:lnTo>
                    <a:pt x="0" y="271"/>
                  </a:lnTo>
                  <a:cubicBezTo>
                    <a:pt x="345" y="2642"/>
                    <a:pt x="971" y="4359"/>
                    <a:pt x="2763" y="5946"/>
                  </a:cubicBezTo>
                  <a:lnTo>
                    <a:pt x="6534" y="8830"/>
                  </a:lnTo>
                  <a:cubicBezTo>
                    <a:pt x="7309" y="9530"/>
                    <a:pt x="8009" y="10268"/>
                    <a:pt x="8634" y="11127"/>
                  </a:cubicBezTo>
                  <a:lnTo>
                    <a:pt x="11705" y="15093"/>
                  </a:lnTo>
                  <a:lnTo>
                    <a:pt x="14701" y="13647"/>
                  </a:lnTo>
                  <a:lnTo>
                    <a:pt x="12676" y="8980"/>
                  </a:lnTo>
                  <a:cubicBezTo>
                    <a:pt x="11976" y="7430"/>
                    <a:pt x="11164" y="5946"/>
                    <a:pt x="10146" y="4546"/>
                  </a:cubicBezTo>
                  <a:lnTo>
                    <a:pt x="6842" y="1"/>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72" name="Google Shape;1272;p40"/>
            <p:cNvSpPr/>
            <p:nvPr/>
          </p:nvSpPr>
          <p:spPr>
            <a:xfrm flipH="1">
              <a:off x="9631078" y="2639469"/>
              <a:ext cx="434949" cy="380152"/>
            </a:xfrm>
            <a:custGeom>
              <a:avLst/>
              <a:gdLst/>
              <a:ahLst/>
              <a:cxnLst/>
              <a:rect l="l" t="t" r="r" b="b"/>
              <a:pathLst>
                <a:path w="9530" h="8659" extrusionOk="0">
                  <a:moveTo>
                    <a:pt x="5306" y="0"/>
                  </a:moveTo>
                  <a:cubicBezTo>
                    <a:pt x="5185" y="0"/>
                    <a:pt x="5062" y="8"/>
                    <a:pt x="4938" y="24"/>
                  </a:cubicBezTo>
                  <a:cubicBezTo>
                    <a:pt x="2455" y="332"/>
                    <a:pt x="1092" y="2899"/>
                    <a:pt x="1092" y="2899"/>
                  </a:cubicBezTo>
                  <a:cubicBezTo>
                    <a:pt x="0" y="4925"/>
                    <a:pt x="1671" y="8658"/>
                    <a:pt x="1671" y="8658"/>
                  </a:cubicBezTo>
                  <a:lnTo>
                    <a:pt x="8755" y="8191"/>
                  </a:lnTo>
                  <a:cubicBezTo>
                    <a:pt x="8755" y="8191"/>
                    <a:pt x="9222" y="6903"/>
                    <a:pt x="9371" y="5429"/>
                  </a:cubicBezTo>
                  <a:cubicBezTo>
                    <a:pt x="9530" y="3636"/>
                    <a:pt x="8830" y="1891"/>
                    <a:pt x="7355" y="762"/>
                  </a:cubicBezTo>
                  <a:cubicBezTo>
                    <a:pt x="6781" y="325"/>
                    <a:pt x="6088" y="0"/>
                    <a:pt x="5306"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73" name="Google Shape;1273;p40"/>
            <p:cNvSpPr/>
            <p:nvPr/>
          </p:nvSpPr>
          <p:spPr>
            <a:xfrm flipH="1">
              <a:off x="9938189" y="3090392"/>
              <a:ext cx="214782" cy="366059"/>
            </a:xfrm>
            <a:custGeom>
              <a:avLst/>
              <a:gdLst/>
              <a:ahLst/>
              <a:cxnLst/>
              <a:rect l="l" t="t" r="r" b="b"/>
              <a:pathLst>
                <a:path w="4706" h="8338" extrusionOk="0">
                  <a:moveTo>
                    <a:pt x="4199" y="1"/>
                  </a:moveTo>
                  <a:cubicBezTo>
                    <a:pt x="3200" y="1"/>
                    <a:pt x="1029" y="208"/>
                    <a:pt x="580" y="1962"/>
                  </a:cubicBezTo>
                  <a:cubicBezTo>
                    <a:pt x="346" y="2895"/>
                    <a:pt x="76" y="3987"/>
                    <a:pt x="38" y="5425"/>
                  </a:cubicBezTo>
                  <a:cubicBezTo>
                    <a:pt x="1" y="6433"/>
                    <a:pt x="468" y="7992"/>
                    <a:pt x="2026" y="8337"/>
                  </a:cubicBezTo>
                  <a:lnTo>
                    <a:pt x="3426" y="7796"/>
                  </a:lnTo>
                  <a:lnTo>
                    <a:pt x="4705" y="21"/>
                  </a:lnTo>
                  <a:cubicBezTo>
                    <a:pt x="4705" y="21"/>
                    <a:pt x="4508" y="1"/>
                    <a:pt x="4199" y="1"/>
                  </a:cubicBezTo>
                  <a:close/>
                </a:path>
              </a:pathLst>
            </a:custGeom>
            <a:solidFill>
              <a:srgbClr val="FFAEC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74" name="Google Shape;1274;p40"/>
            <p:cNvSpPr/>
            <p:nvPr/>
          </p:nvSpPr>
          <p:spPr>
            <a:xfrm flipH="1">
              <a:off x="9952247" y="3052153"/>
              <a:ext cx="195613" cy="237073"/>
            </a:xfrm>
            <a:custGeom>
              <a:avLst/>
              <a:gdLst/>
              <a:ahLst/>
              <a:cxnLst/>
              <a:rect l="l" t="t" r="r" b="b"/>
              <a:pathLst>
                <a:path w="4286" h="5400" extrusionOk="0">
                  <a:moveTo>
                    <a:pt x="3569" y="0"/>
                  </a:moveTo>
                  <a:cubicBezTo>
                    <a:pt x="3047" y="0"/>
                    <a:pt x="2506" y="190"/>
                    <a:pt x="1952" y="266"/>
                  </a:cubicBezTo>
                  <a:cubicBezTo>
                    <a:pt x="701" y="499"/>
                    <a:pt x="1" y="4158"/>
                    <a:pt x="122" y="4588"/>
                  </a:cubicBezTo>
                  <a:cubicBezTo>
                    <a:pt x="229" y="4988"/>
                    <a:pt x="390" y="5399"/>
                    <a:pt x="641" y="5399"/>
                  </a:cubicBezTo>
                  <a:cubicBezTo>
                    <a:pt x="852" y="5399"/>
                    <a:pt x="1126" y="5107"/>
                    <a:pt x="1485" y="4270"/>
                  </a:cubicBezTo>
                  <a:cubicBezTo>
                    <a:pt x="1914" y="3300"/>
                    <a:pt x="3314" y="770"/>
                    <a:pt x="3314" y="770"/>
                  </a:cubicBezTo>
                  <a:lnTo>
                    <a:pt x="4285" y="154"/>
                  </a:lnTo>
                  <a:cubicBezTo>
                    <a:pt x="4051" y="41"/>
                    <a:pt x="3812" y="0"/>
                    <a:pt x="3569" y="0"/>
                  </a:cubicBezTo>
                  <a:close/>
                </a:path>
              </a:pathLst>
            </a:custGeom>
            <a:solidFill>
              <a:srgbClr val="EF369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75" name="Google Shape;1275;p40"/>
            <p:cNvSpPr/>
            <p:nvPr/>
          </p:nvSpPr>
          <p:spPr>
            <a:xfrm flipH="1">
              <a:off x="9599084" y="3025724"/>
              <a:ext cx="202413" cy="453249"/>
            </a:xfrm>
            <a:custGeom>
              <a:avLst/>
              <a:gdLst/>
              <a:ahLst/>
              <a:cxnLst/>
              <a:rect l="l" t="t" r="r" b="b"/>
              <a:pathLst>
                <a:path w="4435" h="10324" extrusionOk="0">
                  <a:moveTo>
                    <a:pt x="989" y="1"/>
                  </a:moveTo>
                  <a:cubicBezTo>
                    <a:pt x="959" y="1"/>
                    <a:pt x="928" y="3"/>
                    <a:pt x="896" y="9"/>
                  </a:cubicBezTo>
                  <a:cubicBezTo>
                    <a:pt x="738" y="9"/>
                    <a:pt x="663" y="56"/>
                    <a:pt x="663" y="56"/>
                  </a:cubicBezTo>
                  <a:lnTo>
                    <a:pt x="579" y="93"/>
                  </a:lnTo>
                  <a:cubicBezTo>
                    <a:pt x="0" y="868"/>
                    <a:pt x="4434" y="10323"/>
                    <a:pt x="4434" y="10323"/>
                  </a:cubicBezTo>
                  <a:cubicBezTo>
                    <a:pt x="4434" y="10323"/>
                    <a:pt x="4163" y="7169"/>
                    <a:pt x="4126" y="6935"/>
                  </a:cubicBezTo>
                  <a:cubicBezTo>
                    <a:pt x="3501" y="2576"/>
                    <a:pt x="1867" y="672"/>
                    <a:pt x="1401" y="205"/>
                  </a:cubicBezTo>
                  <a:cubicBezTo>
                    <a:pt x="1299" y="80"/>
                    <a:pt x="1150" y="1"/>
                    <a:pt x="989" y="1"/>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76" name="Google Shape;1276;p40"/>
            <p:cNvSpPr/>
            <p:nvPr/>
          </p:nvSpPr>
          <p:spPr>
            <a:xfrm flipH="1">
              <a:off x="9753758" y="2981865"/>
              <a:ext cx="140206" cy="141805"/>
            </a:xfrm>
            <a:custGeom>
              <a:avLst/>
              <a:gdLst/>
              <a:ahLst/>
              <a:cxnLst/>
              <a:rect l="l" t="t" r="r" b="b"/>
              <a:pathLst>
                <a:path w="3072" h="3230" extrusionOk="0">
                  <a:moveTo>
                    <a:pt x="505" y="0"/>
                  </a:moveTo>
                  <a:lnTo>
                    <a:pt x="318" y="1167"/>
                  </a:lnTo>
                  <a:lnTo>
                    <a:pt x="1" y="2838"/>
                  </a:lnTo>
                  <a:lnTo>
                    <a:pt x="2922" y="3230"/>
                  </a:lnTo>
                  <a:lnTo>
                    <a:pt x="3072" y="75"/>
                  </a:lnTo>
                  <a:lnTo>
                    <a:pt x="505" y="0"/>
                  </a:ln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77" name="Google Shape;1277;p40"/>
            <p:cNvSpPr/>
            <p:nvPr/>
          </p:nvSpPr>
          <p:spPr>
            <a:xfrm flipH="1">
              <a:off x="9753758" y="2981865"/>
              <a:ext cx="129526" cy="63132"/>
            </a:xfrm>
            <a:custGeom>
              <a:avLst/>
              <a:gdLst/>
              <a:ahLst/>
              <a:cxnLst/>
              <a:rect l="l" t="t" r="r" b="b"/>
              <a:pathLst>
                <a:path w="2838" h="1438" extrusionOk="0">
                  <a:moveTo>
                    <a:pt x="271" y="0"/>
                  </a:moveTo>
                  <a:lnTo>
                    <a:pt x="84" y="1167"/>
                  </a:lnTo>
                  <a:lnTo>
                    <a:pt x="0" y="1438"/>
                  </a:lnTo>
                  <a:cubicBezTo>
                    <a:pt x="2371" y="1130"/>
                    <a:pt x="2838" y="75"/>
                    <a:pt x="2838" y="75"/>
                  </a:cubicBezTo>
                  <a:lnTo>
                    <a:pt x="271" y="0"/>
                  </a:lnTo>
                  <a:close/>
                </a:path>
              </a:pathLst>
            </a:custGeom>
            <a:solidFill>
              <a:srgbClr val="000000">
                <a:alpha val="1006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78" name="Google Shape;1278;p40"/>
            <p:cNvSpPr/>
            <p:nvPr/>
          </p:nvSpPr>
          <p:spPr>
            <a:xfrm flipH="1">
              <a:off x="9902864" y="3075729"/>
              <a:ext cx="213048" cy="321278"/>
            </a:xfrm>
            <a:custGeom>
              <a:avLst/>
              <a:gdLst/>
              <a:ahLst/>
              <a:cxnLst/>
              <a:rect l="l" t="t" r="r" b="b"/>
              <a:pathLst>
                <a:path w="4668" h="7318" extrusionOk="0">
                  <a:moveTo>
                    <a:pt x="3282" y="0"/>
                  </a:moveTo>
                  <a:cubicBezTo>
                    <a:pt x="1887" y="0"/>
                    <a:pt x="1252" y="1400"/>
                    <a:pt x="1252" y="1400"/>
                  </a:cubicBezTo>
                  <a:cubicBezTo>
                    <a:pt x="318" y="2996"/>
                    <a:pt x="1" y="6926"/>
                    <a:pt x="1" y="6926"/>
                  </a:cubicBezTo>
                  <a:lnTo>
                    <a:pt x="3231" y="7318"/>
                  </a:lnTo>
                  <a:cubicBezTo>
                    <a:pt x="3968" y="6422"/>
                    <a:pt x="4668" y="6338"/>
                    <a:pt x="4668" y="6338"/>
                  </a:cubicBezTo>
                  <a:lnTo>
                    <a:pt x="4397" y="270"/>
                  </a:lnTo>
                  <a:cubicBezTo>
                    <a:pt x="3982" y="78"/>
                    <a:pt x="3611" y="0"/>
                    <a:pt x="3282" y="0"/>
                  </a:cubicBezTo>
                  <a:close/>
                </a:path>
              </a:pathLst>
            </a:custGeom>
            <a:solidFill>
              <a:srgbClr val="FD7DA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79" name="Google Shape;1279;p40"/>
            <p:cNvSpPr/>
            <p:nvPr/>
          </p:nvSpPr>
          <p:spPr>
            <a:xfrm flipH="1">
              <a:off x="9856403" y="3415402"/>
              <a:ext cx="182149" cy="166961"/>
            </a:xfrm>
            <a:custGeom>
              <a:avLst/>
              <a:gdLst/>
              <a:ahLst/>
              <a:cxnLst/>
              <a:rect l="l" t="t" r="r" b="b"/>
              <a:pathLst>
                <a:path w="3991" h="3803" extrusionOk="0">
                  <a:moveTo>
                    <a:pt x="761" y="1"/>
                  </a:moveTo>
                  <a:lnTo>
                    <a:pt x="761" y="1"/>
                  </a:lnTo>
                  <a:cubicBezTo>
                    <a:pt x="761" y="1"/>
                    <a:pt x="1" y="3802"/>
                    <a:pt x="2913" y="3802"/>
                  </a:cubicBezTo>
                  <a:cubicBezTo>
                    <a:pt x="3227" y="3802"/>
                    <a:pt x="3585" y="3758"/>
                    <a:pt x="3990" y="3660"/>
                  </a:cubicBezTo>
                  <a:cubicBezTo>
                    <a:pt x="3990" y="3660"/>
                    <a:pt x="1423" y="3622"/>
                    <a:pt x="1573" y="159"/>
                  </a:cubicBezTo>
                  <a:lnTo>
                    <a:pt x="761" y="1"/>
                  </a:lnTo>
                  <a:close/>
                </a:path>
              </a:pathLst>
            </a:custGeom>
            <a:solidFill>
              <a:srgbClr val="27415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80" name="Google Shape;1280;p40"/>
            <p:cNvSpPr/>
            <p:nvPr/>
          </p:nvSpPr>
          <p:spPr>
            <a:xfrm flipH="1">
              <a:off x="9794195" y="3343402"/>
              <a:ext cx="66087" cy="110590"/>
            </a:xfrm>
            <a:custGeom>
              <a:avLst/>
              <a:gdLst/>
              <a:ahLst/>
              <a:cxnLst/>
              <a:rect l="l" t="t" r="r" b="b"/>
              <a:pathLst>
                <a:path w="1448" h="2519" extrusionOk="0">
                  <a:moveTo>
                    <a:pt x="567" y="1"/>
                  </a:moveTo>
                  <a:cubicBezTo>
                    <a:pt x="534" y="1"/>
                    <a:pt x="501" y="3"/>
                    <a:pt x="467" y="7"/>
                  </a:cubicBezTo>
                  <a:cubicBezTo>
                    <a:pt x="196" y="54"/>
                    <a:pt x="0" y="287"/>
                    <a:pt x="47" y="521"/>
                  </a:cubicBezTo>
                  <a:lnTo>
                    <a:pt x="392" y="2191"/>
                  </a:lnTo>
                  <a:cubicBezTo>
                    <a:pt x="423" y="2384"/>
                    <a:pt x="587" y="2519"/>
                    <a:pt x="821" y="2519"/>
                  </a:cubicBezTo>
                  <a:cubicBezTo>
                    <a:pt x="871" y="2519"/>
                    <a:pt x="924" y="2513"/>
                    <a:pt x="980" y="2499"/>
                  </a:cubicBezTo>
                  <a:cubicBezTo>
                    <a:pt x="1251" y="2462"/>
                    <a:pt x="1447" y="2229"/>
                    <a:pt x="1400" y="1995"/>
                  </a:cubicBezTo>
                  <a:lnTo>
                    <a:pt x="1055" y="325"/>
                  </a:lnTo>
                  <a:cubicBezTo>
                    <a:pt x="1022" y="119"/>
                    <a:pt x="809" y="1"/>
                    <a:pt x="567" y="1"/>
                  </a:cubicBezTo>
                  <a:close/>
                </a:path>
              </a:pathLst>
            </a:custGeom>
            <a:solidFill>
              <a:srgbClr val="3B816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81" name="Google Shape;1281;p40"/>
            <p:cNvSpPr/>
            <p:nvPr/>
          </p:nvSpPr>
          <p:spPr>
            <a:xfrm flipH="1">
              <a:off x="9890085" y="3345729"/>
              <a:ext cx="72887" cy="41049"/>
            </a:xfrm>
            <a:custGeom>
              <a:avLst/>
              <a:gdLst/>
              <a:ahLst/>
              <a:cxnLst/>
              <a:rect l="l" t="t" r="r" b="b"/>
              <a:pathLst>
                <a:path w="1597" h="935" extrusionOk="0">
                  <a:moveTo>
                    <a:pt x="1476" y="1"/>
                  </a:moveTo>
                  <a:cubicBezTo>
                    <a:pt x="1317" y="1"/>
                    <a:pt x="1168" y="38"/>
                    <a:pt x="1046" y="76"/>
                  </a:cubicBezTo>
                  <a:cubicBezTo>
                    <a:pt x="897" y="113"/>
                    <a:pt x="776" y="150"/>
                    <a:pt x="617" y="234"/>
                  </a:cubicBezTo>
                  <a:cubicBezTo>
                    <a:pt x="505" y="309"/>
                    <a:pt x="384" y="384"/>
                    <a:pt x="272" y="505"/>
                  </a:cubicBezTo>
                  <a:cubicBezTo>
                    <a:pt x="150" y="580"/>
                    <a:pt x="76" y="738"/>
                    <a:pt x="1" y="850"/>
                  </a:cubicBezTo>
                  <a:lnTo>
                    <a:pt x="1" y="934"/>
                  </a:lnTo>
                  <a:cubicBezTo>
                    <a:pt x="38" y="934"/>
                    <a:pt x="76" y="934"/>
                    <a:pt x="76" y="888"/>
                  </a:cubicBezTo>
                  <a:cubicBezTo>
                    <a:pt x="150" y="776"/>
                    <a:pt x="234" y="654"/>
                    <a:pt x="346" y="580"/>
                  </a:cubicBezTo>
                  <a:cubicBezTo>
                    <a:pt x="468" y="505"/>
                    <a:pt x="580" y="421"/>
                    <a:pt x="701" y="346"/>
                  </a:cubicBezTo>
                  <a:cubicBezTo>
                    <a:pt x="813" y="309"/>
                    <a:pt x="934" y="272"/>
                    <a:pt x="1084" y="234"/>
                  </a:cubicBezTo>
                  <a:cubicBezTo>
                    <a:pt x="1205" y="188"/>
                    <a:pt x="1364" y="188"/>
                    <a:pt x="1476" y="188"/>
                  </a:cubicBezTo>
                  <a:cubicBezTo>
                    <a:pt x="1550" y="188"/>
                    <a:pt x="1597" y="150"/>
                    <a:pt x="1597" y="76"/>
                  </a:cubicBezTo>
                  <a:cubicBezTo>
                    <a:pt x="1597" y="38"/>
                    <a:pt x="1513" y="1"/>
                    <a:pt x="1476" y="1"/>
                  </a:cubicBezTo>
                  <a:close/>
                </a:path>
              </a:pathLst>
            </a:custGeom>
            <a:solidFill>
              <a:srgbClr val="415C7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82" name="Google Shape;1282;p40"/>
            <p:cNvSpPr/>
            <p:nvPr/>
          </p:nvSpPr>
          <p:spPr>
            <a:xfrm flipH="1">
              <a:off x="9918610" y="3048377"/>
              <a:ext cx="223682" cy="435513"/>
            </a:xfrm>
            <a:custGeom>
              <a:avLst/>
              <a:gdLst/>
              <a:ahLst/>
              <a:cxnLst/>
              <a:rect l="l" t="t" r="r" b="b"/>
              <a:pathLst>
                <a:path w="4901" h="9920" extrusionOk="0">
                  <a:moveTo>
                    <a:pt x="3746" y="0"/>
                  </a:moveTo>
                  <a:cubicBezTo>
                    <a:pt x="2727" y="0"/>
                    <a:pt x="1312" y="659"/>
                    <a:pt x="700" y="4011"/>
                  </a:cubicBezTo>
                  <a:cubicBezTo>
                    <a:pt x="700" y="4011"/>
                    <a:pt x="234" y="5486"/>
                    <a:pt x="75" y="7082"/>
                  </a:cubicBezTo>
                  <a:cubicBezTo>
                    <a:pt x="0" y="8211"/>
                    <a:pt x="775" y="9257"/>
                    <a:pt x="1904" y="9453"/>
                  </a:cubicBezTo>
                  <a:lnTo>
                    <a:pt x="4359" y="9919"/>
                  </a:lnTo>
                  <a:lnTo>
                    <a:pt x="4901" y="277"/>
                  </a:lnTo>
                  <a:cubicBezTo>
                    <a:pt x="4901" y="277"/>
                    <a:pt x="4406" y="0"/>
                    <a:pt x="3746" y="0"/>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83" name="Google Shape;1283;p40"/>
            <p:cNvSpPr/>
            <p:nvPr/>
          </p:nvSpPr>
          <p:spPr>
            <a:xfrm flipH="1">
              <a:off x="9572704" y="3033099"/>
              <a:ext cx="464798" cy="694977"/>
            </a:xfrm>
            <a:custGeom>
              <a:avLst/>
              <a:gdLst/>
              <a:ahLst/>
              <a:cxnLst/>
              <a:rect l="l" t="t" r="r" b="b"/>
              <a:pathLst>
                <a:path w="10184" h="15830" extrusionOk="0">
                  <a:moveTo>
                    <a:pt x="3379" y="0"/>
                  </a:moveTo>
                  <a:cubicBezTo>
                    <a:pt x="0" y="4275"/>
                    <a:pt x="430" y="13338"/>
                    <a:pt x="430" y="13338"/>
                  </a:cubicBezTo>
                  <a:cubicBezTo>
                    <a:pt x="308" y="15634"/>
                    <a:pt x="4667" y="15709"/>
                    <a:pt x="4667" y="15709"/>
                  </a:cubicBezTo>
                  <a:cubicBezTo>
                    <a:pt x="5379" y="15791"/>
                    <a:pt x="5987" y="15829"/>
                    <a:pt x="6508" y="15829"/>
                  </a:cubicBezTo>
                  <a:cubicBezTo>
                    <a:pt x="9230" y="15829"/>
                    <a:pt x="9542" y="14792"/>
                    <a:pt x="9605" y="13656"/>
                  </a:cubicBezTo>
                  <a:cubicBezTo>
                    <a:pt x="10184" y="5096"/>
                    <a:pt x="6142" y="429"/>
                    <a:pt x="6142" y="429"/>
                  </a:cubicBezTo>
                  <a:cubicBezTo>
                    <a:pt x="6038" y="730"/>
                    <a:pt x="5794" y="840"/>
                    <a:pt x="5491" y="840"/>
                  </a:cubicBezTo>
                  <a:cubicBezTo>
                    <a:pt x="4657" y="840"/>
                    <a:pt x="3379" y="0"/>
                    <a:pt x="3379" y="0"/>
                  </a:cubicBezTo>
                  <a:close/>
                </a:path>
              </a:pathLst>
            </a:custGeom>
            <a:solidFill>
              <a:srgbClr val="EF369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84" name="Google Shape;1284;p40"/>
            <p:cNvSpPr/>
            <p:nvPr/>
          </p:nvSpPr>
          <p:spPr>
            <a:xfrm flipH="1">
              <a:off x="9950558" y="3044953"/>
              <a:ext cx="165354" cy="396308"/>
            </a:xfrm>
            <a:custGeom>
              <a:avLst/>
              <a:gdLst/>
              <a:ahLst/>
              <a:cxnLst/>
              <a:rect l="l" t="t" r="r" b="b"/>
              <a:pathLst>
                <a:path w="3623" h="9027" extrusionOk="0">
                  <a:moveTo>
                    <a:pt x="3548" y="1"/>
                  </a:moveTo>
                  <a:cubicBezTo>
                    <a:pt x="3464" y="1"/>
                    <a:pt x="2185" y="197"/>
                    <a:pt x="1522" y="1830"/>
                  </a:cubicBezTo>
                  <a:cubicBezTo>
                    <a:pt x="981" y="3156"/>
                    <a:pt x="1" y="6385"/>
                    <a:pt x="197" y="8989"/>
                  </a:cubicBezTo>
                  <a:cubicBezTo>
                    <a:pt x="197" y="9027"/>
                    <a:pt x="234" y="9027"/>
                    <a:pt x="281" y="9027"/>
                  </a:cubicBezTo>
                  <a:cubicBezTo>
                    <a:pt x="356" y="9027"/>
                    <a:pt x="356" y="8989"/>
                    <a:pt x="356" y="8952"/>
                  </a:cubicBezTo>
                  <a:cubicBezTo>
                    <a:pt x="160" y="6423"/>
                    <a:pt x="1130" y="3230"/>
                    <a:pt x="1681" y="1868"/>
                  </a:cubicBezTo>
                  <a:cubicBezTo>
                    <a:pt x="2297" y="355"/>
                    <a:pt x="3548" y="159"/>
                    <a:pt x="3548" y="159"/>
                  </a:cubicBezTo>
                  <a:cubicBezTo>
                    <a:pt x="3623" y="159"/>
                    <a:pt x="3623" y="122"/>
                    <a:pt x="3623" y="85"/>
                  </a:cubicBezTo>
                  <a:cubicBezTo>
                    <a:pt x="3623" y="38"/>
                    <a:pt x="3585" y="1"/>
                    <a:pt x="3548" y="1"/>
                  </a:cubicBezTo>
                  <a:close/>
                </a:path>
              </a:pathLst>
            </a:custGeom>
            <a:solidFill>
              <a:srgbClr val="EF369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85" name="Google Shape;1285;p40"/>
            <p:cNvSpPr/>
            <p:nvPr/>
          </p:nvSpPr>
          <p:spPr>
            <a:xfrm flipH="1">
              <a:off x="9645135" y="2691889"/>
              <a:ext cx="316103" cy="313288"/>
            </a:xfrm>
            <a:custGeom>
              <a:avLst/>
              <a:gdLst/>
              <a:ahLst/>
              <a:cxnLst/>
              <a:rect l="l" t="t" r="r" b="b"/>
              <a:pathLst>
                <a:path w="6926" h="7136" extrusionOk="0">
                  <a:moveTo>
                    <a:pt x="3401" y="1"/>
                  </a:moveTo>
                  <a:cubicBezTo>
                    <a:pt x="3255" y="1"/>
                    <a:pt x="3108" y="12"/>
                    <a:pt x="2959" y="34"/>
                  </a:cubicBezTo>
                  <a:cubicBezTo>
                    <a:pt x="1204" y="268"/>
                    <a:pt x="0" y="2060"/>
                    <a:pt x="271" y="4001"/>
                  </a:cubicBezTo>
                  <a:cubicBezTo>
                    <a:pt x="521" y="5832"/>
                    <a:pt x="1938" y="7135"/>
                    <a:pt x="3568" y="7135"/>
                  </a:cubicBezTo>
                  <a:cubicBezTo>
                    <a:pt x="3700" y="7135"/>
                    <a:pt x="3833" y="7127"/>
                    <a:pt x="3967" y="7109"/>
                  </a:cubicBezTo>
                  <a:cubicBezTo>
                    <a:pt x="5713" y="6876"/>
                    <a:pt x="6926" y="5093"/>
                    <a:pt x="6646" y="3142"/>
                  </a:cubicBezTo>
                  <a:cubicBezTo>
                    <a:pt x="6398" y="1328"/>
                    <a:pt x="5004" y="1"/>
                    <a:pt x="3401" y="1"/>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86" name="Google Shape;1286;p40"/>
            <p:cNvSpPr/>
            <p:nvPr/>
          </p:nvSpPr>
          <p:spPr>
            <a:xfrm flipH="1">
              <a:off x="9913498" y="2840060"/>
              <a:ext cx="72476" cy="68620"/>
            </a:xfrm>
            <a:custGeom>
              <a:avLst/>
              <a:gdLst/>
              <a:ahLst/>
              <a:cxnLst/>
              <a:rect l="l" t="t" r="r" b="b"/>
              <a:pathLst>
                <a:path w="1588" h="1563" extrusionOk="0">
                  <a:moveTo>
                    <a:pt x="738" y="1"/>
                  </a:moveTo>
                  <a:cubicBezTo>
                    <a:pt x="309" y="38"/>
                    <a:pt x="1" y="430"/>
                    <a:pt x="38" y="860"/>
                  </a:cubicBezTo>
                  <a:cubicBezTo>
                    <a:pt x="38" y="1265"/>
                    <a:pt x="380" y="1563"/>
                    <a:pt x="780" y="1563"/>
                  </a:cubicBezTo>
                  <a:cubicBezTo>
                    <a:pt x="803" y="1563"/>
                    <a:pt x="827" y="1562"/>
                    <a:pt x="850" y="1560"/>
                  </a:cubicBezTo>
                  <a:cubicBezTo>
                    <a:pt x="1280" y="1522"/>
                    <a:pt x="1588" y="1168"/>
                    <a:pt x="1588" y="738"/>
                  </a:cubicBezTo>
                  <a:cubicBezTo>
                    <a:pt x="1550" y="318"/>
                    <a:pt x="1168" y="1"/>
                    <a:pt x="738" y="1"/>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87" name="Google Shape;1287;p40"/>
            <p:cNvSpPr/>
            <p:nvPr/>
          </p:nvSpPr>
          <p:spPr>
            <a:xfrm flipH="1">
              <a:off x="9953981" y="2867543"/>
              <a:ext cx="14514" cy="23795"/>
            </a:xfrm>
            <a:custGeom>
              <a:avLst/>
              <a:gdLst/>
              <a:ahLst/>
              <a:cxnLst/>
              <a:rect l="l" t="t" r="r" b="b"/>
              <a:pathLst>
                <a:path w="318" h="542" extrusionOk="0">
                  <a:moveTo>
                    <a:pt x="318" y="0"/>
                  </a:moveTo>
                  <a:cubicBezTo>
                    <a:pt x="234" y="0"/>
                    <a:pt x="159" y="38"/>
                    <a:pt x="122" y="75"/>
                  </a:cubicBezTo>
                  <a:cubicBezTo>
                    <a:pt x="38" y="112"/>
                    <a:pt x="1" y="196"/>
                    <a:pt x="1" y="271"/>
                  </a:cubicBezTo>
                  <a:cubicBezTo>
                    <a:pt x="1" y="392"/>
                    <a:pt x="85" y="430"/>
                    <a:pt x="122" y="467"/>
                  </a:cubicBezTo>
                  <a:cubicBezTo>
                    <a:pt x="159" y="504"/>
                    <a:pt x="197" y="504"/>
                    <a:pt x="234" y="504"/>
                  </a:cubicBezTo>
                  <a:cubicBezTo>
                    <a:pt x="271" y="504"/>
                    <a:pt x="318" y="542"/>
                    <a:pt x="318" y="542"/>
                  </a:cubicBezTo>
                  <a:lnTo>
                    <a:pt x="197" y="392"/>
                  </a:lnTo>
                  <a:cubicBezTo>
                    <a:pt x="159" y="346"/>
                    <a:pt x="122" y="308"/>
                    <a:pt x="122" y="271"/>
                  </a:cubicBezTo>
                  <a:cubicBezTo>
                    <a:pt x="122" y="234"/>
                    <a:pt x="159" y="196"/>
                    <a:pt x="159" y="159"/>
                  </a:cubicBezTo>
                  <a:cubicBezTo>
                    <a:pt x="197" y="75"/>
                    <a:pt x="234" y="38"/>
                    <a:pt x="318" y="0"/>
                  </a:cubicBezTo>
                  <a:close/>
                </a:path>
              </a:pathLst>
            </a:custGeom>
            <a:solidFill>
              <a:srgbClr val="EC7D7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88" name="Google Shape;1288;p40"/>
            <p:cNvSpPr/>
            <p:nvPr/>
          </p:nvSpPr>
          <p:spPr>
            <a:xfrm flipH="1">
              <a:off x="9711130" y="2901523"/>
              <a:ext cx="70788" cy="25859"/>
            </a:xfrm>
            <a:custGeom>
              <a:avLst/>
              <a:gdLst/>
              <a:ahLst/>
              <a:cxnLst/>
              <a:rect l="l" t="t" r="r" b="b"/>
              <a:pathLst>
                <a:path w="1551" h="589" extrusionOk="0">
                  <a:moveTo>
                    <a:pt x="1550" y="1"/>
                  </a:moveTo>
                  <a:cubicBezTo>
                    <a:pt x="1438" y="122"/>
                    <a:pt x="1317" y="197"/>
                    <a:pt x="1205" y="272"/>
                  </a:cubicBezTo>
                  <a:cubicBezTo>
                    <a:pt x="1084" y="356"/>
                    <a:pt x="934" y="393"/>
                    <a:pt x="813" y="393"/>
                  </a:cubicBezTo>
                  <a:cubicBezTo>
                    <a:pt x="663" y="393"/>
                    <a:pt x="542" y="356"/>
                    <a:pt x="430" y="272"/>
                  </a:cubicBezTo>
                  <a:lnTo>
                    <a:pt x="197" y="197"/>
                  </a:lnTo>
                  <a:cubicBezTo>
                    <a:pt x="150" y="160"/>
                    <a:pt x="75" y="122"/>
                    <a:pt x="1" y="85"/>
                  </a:cubicBezTo>
                  <a:lnTo>
                    <a:pt x="1" y="85"/>
                  </a:lnTo>
                  <a:cubicBezTo>
                    <a:pt x="38" y="122"/>
                    <a:pt x="113" y="197"/>
                    <a:pt x="150" y="272"/>
                  </a:cubicBezTo>
                  <a:cubicBezTo>
                    <a:pt x="197" y="318"/>
                    <a:pt x="271" y="356"/>
                    <a:pt x="346" y="430"/>
                  </a:cubicBezTo>
                  <a:cubicBezTo>
                    <a:pt x="467" y="505"/>
                    <a:pt x="617" y="589"/>
                    <a:pt x="813" y="589"/>
                  </a:cubicBezTo>
                  <a:cubicBezTo>
                    <a:pt x="972" y="589"/>
                    <a:pt x="1168" y="505"/>
                    <a:pt x="1280" y="393"/>
                  </a:cubicBezTo>
                  <a:cubicBezTo>
                    <a:pt x="1438" y="272"/>
                    <a:pt x="1513" y="160"/>
                    <a:pt x="1550" y="1"/>
                  </a:cubicBezTo>
                  <a:close/>
                </a:path>
              </a:pathLst>
            </a:custGeom>
            <a:solidFill>
              <a:srgbClr val="EC7D7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89" name="Google Shape;1289;p40"/>
            <p:cNvSpPr/>
            <p:nvPr/>
          </p:nvSpPr>
          <p:spPr>
            <a:xfrm flipH="1">
              <a:off x="9719665" y="2836109"/>
              <a:ext cx="31994" cy="49083"/>
            </a:xfrm>
            <a:custGeom>
              <a:avLst/>
              <a:gdLst/>
              <a:ahLst/>
              <a:cxnLst/>
              <a:rect l="l" t="t" r="r" b="b"/>
              <a:pathLst>
                <a:path w="701" h="1118" extrusionOk="0">
                  <a:moveTo>
                    <a:pt x="222" y="1"/>
                  </a:moveTo>
                  <a:cubicBezTo>
                    <a:pt x="173" y="1"/>
                    <a:pt x="112" y="27"/>
                    <a:pt x="112" y="53"/>
                  </a:cubicBezTo>
                  <a:cubicBezTo>
                    <a:pt x="112" y="361"/>
                    <a:pt x="0" y="912"/>
                    <a:pt x="187" y="1108"/>
                  </a:cubicBezTo>
                  <a:cubicBezTo>
                    <a:pt x="195" y="1114"/>
                    <a:pt x="211" y="1117"/>
                    <a:pt x="232" y="1117"/>
                  </a:cubicBezTo>
                  <a:cubicBezTo>
                    <a:pt x="346" y="1117"/>
                    <a:pt x="617" y="1038"/>
                    <a:pt x="617" y="912"/>
                  </a:cubicBezTo>
                  <a:cubicBezTo>
                    <a:pt x="701" y="642"/>
                    <a:pt x="346" y="249"/>
                    <a:pt x="271" y="16"/>
                  </a:cubicBezTo>
                  <a:cubicBezTo>
                    <a:pt x="260" y="5"/>
                    <a:pt x="242" y="1"/>
                    <a:pt x="222" y="1"/>
                  </a:cubicBezTo>
                  <a:close/>
                </a:path>
              </a:pathLst>
            </a:custGeom>
            <a:solidFill>
              <a:srgbClr val="EC7D7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90" name="Google Shape;1290;p40"/>
            <p:cNvSpPr/>
            <p:nvPr/>
          </p:nvSpPr>
          <p:spPr>
            <a:xfrm flipH="1">
              <a:off x="9677083" y="2813016"/>
              <a:ext cx="19625" cy="23839"/>
            </a:xfrm>
            <a:custGeom>
              <a:avLst/>
              <a:gdLst/>
              <a:ahLst/>
              <a:cxnLst/>
              <a:rect l="l" t="t" r="r" b="b"/>
              <a:pathLst>
                <a:path w="430" h="543" extrusionOk="0">
                  <a:moveTo>
                    <a:pt x="197" y="1"/>
                  </a:moveTo>
                  <a:cubicBezTo>
                    <a:pt x="113" y="1"/>
                    <a:pt x="1" y="113"/>
                    <a:pt x="38" y="271"/>
                  </a:cubicBezTo>
                  <a:cubicBezTo>
                    <a:pt x="38" y="421"/>
                    <a:pt x="113" y="542"/>
                    <a:pt x="234" y="542"/>
                  </a:cubicBezTo>
                  <a:cubicBezTo>
                    <a:pt x="346" y="542"/>
                    <a:pt x="430" y="383"/>
                    <a:pt x="430" y="271"/>
                  </a:cubicBezTo>
                  <a:cubicBezTo>
                    <a:pt x="383" y="113"/>
                    <a:pt x="309" y="1"/>
                    <a:pt x="197"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91" name="Google Shape;1291;p40"/>
            <p:cNvSpPr/>
            <p:nvPr/>
          </p:nvSpPr>
          <p:spPr>
            <a:xfrm flipH="1">
              <a:off x="9803141" y="2831455"/>
              <a:ext cx="19671" cy="24234"/>
            </a:xfrm>
            <a:custGeom>
              <a:avLst/>
              <a:gdLst/>
              <a:ahLst/>
              <a:cxnLst/>
              <a:rect l="l" t="t" r="r" b="b"/>
              <a:pathLst>
                <a:path w="431" h="552" extrusionOk="0">
                  <a:moveTo>
                    <a:pt x="197" y="1"/>
                  </a:moveTo>
                  <a:cubicBezTo>
                    <a:pt x="75" y="1"/>
                    <a:pt x="1" y="122"/>
                    <a:pt x="1" y="281"/>
                  </a:cubicBezTo>
                  <a:cubicBezTo>
                    <a:pt x="38" y="430"/>
                    <a:pt x="113" y="552"/>
                    <a:pt x="234" y="552"/>
                  </a:cubicBezTo>
                  <a:cubicBezTo>
                    <a:pt x="309" y="514"/>
                    <a:pt x="430" y="393"/>
                    <a:pt x="393" y="281"/>
                  </a:cubicBezTo>
                  <a:cubicBezTo>
                    <a:pt x="393" y="122"/>
                    <a:pt x="309" y="1"/>
                    <a:pt x="197"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92" name="Google Shape;1292;p40"/>
            <p:cNvSpPr/>
            <p:nvPr/>
          </p:nvSpPr>
          <p:spPr>
            <a:xfrm flipH="1">
              <a:off x="9650657" y="2665460"/>
              <a:ext cx="324637" cy="174644"/>
            </a:xfrm>
            <a:custGeom>
              <a:avLst/>
              <a:gdLst/>
              <a:ahLst/>
              <a:cxnLst/>
              <a:rect l="l" t="t" r="r" b="b"/>
              <a:pathLst>
                <a:path w="7113" h="3978" extrusionOk="0">
                  <a:moveTo>
                    <a:pt x="3661" y="1"/>
                  </a:moveTo>
                  <a:cubicBezTo>
                    <a:pt x="3151" y="1"/>
                    <a:pt x="2569" y="84"/>
                    <a:pt x="1904" y="282"/>
                  </a:cubicBezTo>
                  <a:cubicBezTo>
                    <a:pt x="112" y="832"/>
                    <a:pt x="0" y="3828"/>
                    <a:pt x="579" y="3978"/>
                  </a:cubicBezTo>
                  <a:cubicBezTo>
                    <a:pt x="579" y="3978"/>
                    <a:pt x="2016" y="3632"/>
                    <a:pt x="1942" y="1215"/>
                  </a:cubicBezTo>
                  <a:lnTo>
                    <a:pt x="1942" y="1215"/>
                  </a:lnTo>
                  <a:cubicBezTo>
                    <a:pt x="1942" y="1215"/>
                    <a:pt x="2371" y="2074"/>
                    <a:pt x="3920" y="2662"/>
                  </a:cubicBezTo>
                  <a:cubicBezTo>
                    <a:pt x="4540" y="2904"/>
                    <a:pt x="5112" y="2983"/>
                    <a:pt x="5597" y="2983"/>
                  </a:cubicBezTo>
                  <a:cubicBezTo>
                    <a:pt x="6513" y="2983"/>
                    <a:pt x="7113" y="2699"/>
                    <a:pt x="7113" y="2699"/>
                  </a:cubicBezTo>
                  <a:cubicBezTo>
                    <a:pt x="7113" y="2699"/>
                    <a:pt x="6553" y="1"/>
                    <a:pt x="3661"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93" name="Google Shape;1293;p40"/>
            <p:cNvSpPr/>
            <p:nvPr/>
          </p:nvSpPr>
          <p:spPr>
            <a:xfrm flipH="1">
              <a:off x="9787395" y="3355300"/>
              <a:ext cx="76310" cy="67742"/>
            </a:xfrm>
            <a:custGeom>
              <a:avLst/>
              <a:gdLst/>
              <a:ahLst/>
              <a:cxnLst/>
              <a:rect l="l" t="t" r="r" b="b"/>
              <a:pathLst>
                <a:path w="1672" h="1543" extrusionOk="0">
                  <a:moveTo>
                    <a:pt x="820" y="1"/>
                  </a:moveTo>
                  <a:cubicBezTo>
                    <a:pt x="769" y="1"/>
                    <a:pt x="716" y="6"/>
                    <a:pt x="663" y="16"/>
                  </a:cubicBezTo>
                  <a:cubicBezTo>
                    <a:pt x="234" y="128"/>
                    <a:pt x="1" y="520"/>
                    <a:pt x="75" y="950"/>
                  </a:cubicBezTo>
                  <a:cubicBezTo>
                    <a:pt x="182" y="1317"/>
                    <a:pt x="495" y="1542"/>
                    <a:pt x="854" y="1542"/>
                  </a:cubicBezTo>
                  <a:cubicBezTo>
                    <a:pt x="905" y="1542"/>
                    <a:pt x="957" y="1538"/>
                    <a:pt x="1009" y="1528"/>
                  </a:cubicBezTo>
                  <a:cubicBezTo>
                    <a:pt x="1401" y="1416"/>
                    <a:pt x="1671" y="1024"/>
                    <a:pt x="1597" y="595"/>
                  </a:cubicBezTo>
                  <a:cubicBezTo>
                    <a:pt x="1490" y="251"/>
                    <a:pt x="1183" y="1"/>
                    <a:pt x="820" y="1"/>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94" name="Google Shape;1294;p40"/>
            <p:cNvSpPr/>
            <p:nvPr/>
          </p:nvSpPr>
          <p:spPr>
            <a:xfrm flipH="1">
              <a:off x="9893919" y="3058914"/>
              <a:ext cx="124004" cy="201249"/>
            </a:xfrm>
            <a:custGeom>
              <a:avLst/>
              <a:gdLst/>
              <a:ahLst/>
              <a:cxnLst/>
              <a:rect l="l" t="t" r="r" b="b"/>
              <a:pathLst>
                <a:path w="2717" h="4584" extrusionOk="0">
                  <a:moveTo>
                    <a:pt x="2717" y="0"/>
                  </a:moveTo>
                  <a:lnTo>
                    <a:pt x="2717" y="0"/>
                  </a:lnTo>
                  <a:cubicBezTo>
                    <a:pt x="2717" y="0"/>
                    <a:pt x="1634" y="37"/>
                    <a:pt x="1513" y="149"/>
                  </a:cubicBezTo>
                  <a:cubicBezTo>
                    <a:pt x="1513" y="149"/>
                    <a:pt x="542" y="1279"/>
                    <a:pt x="1" y="4583"/>
                  </a:cubicBezTo>
                  <a:lnTo>
                    <a:pt x="2017" y="971"/>
                  </a:lnTo>
                  <a:cubicBezTo>
                    <a:pt x="2017" y="971"/>
                    <a:pt x="2176" y="653"/>
                    <a:pt x="2717" y="0"/>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95" name="Google Shape;1295;p40"/>
            <p:cNvSpPr/>
            <p:nvPr/>
          </p:nvSpPr>
          <p:spPr>
            <a:xfrm flipH="1">
              <a:off x="9892344" y="3058914"/>
              <a:ext cx="124004" cy="201249"/>
            </a:xfrm>
            <a:custGeom>
              <a:avLst/>
              <a:gdLst/>
              <a:ahLst/>
              <a:cxnLst/>
              <a:rect l="l" t="t" r="r" b="b"/>
              <a:pathLst>
                <a:path w="2717" h="4584" extrusionOk="0">
                  <a:moveTo>
                    <a:pt x="2717" y="0"/>
                  </a:moveTo>
                  <a:lnTo>
                    <a:pt x="2717" y="0"/>
                  </a:lnTo>
                  <a:cubicBezTo>
                    <a:pt x="2717" y="0"/>
                    <a:pt x="1634" y="37"/>
                    <a:pt x="1513" y="149"/>
                  </a:cubicBezTo>
                  <a:cubicBezTo>
                    <a:pt x="1513" y="149"/>
                    <a:pt x="542" y="1279"/>
                    <a:pt x="1" y="4583"/>
                  </a:cubicBezTo>
                  <a:lnTo>
                    <a:pt x="2017" y="971"/>
                  </a:lnTo>
                  <a:cubicBezTo>
                    <a:pt x="2017" y="971"/>
                    <a:pt x="2176" y="653"/>
                    <a:pt x="2717" y="0"/>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96" name="Google Shape;1296;p40"/>
            <p:cNvSpPr/>
            <p:nvPr/>
          </p:nvSpPr>
          <p:spPr>
            <a:xfrm flipH="1">
              <a:off x="9719665" y="3041967"/>
              <a:ext cx="298257" cy="493069"/>
            </a:xfrm>
            <a:custGeom>
              <a:avLst/>
              <a:gdLst/>
              <a:ahLst/>
              <a:cxnLst/>
              <a:rect l="l" t="t" r="r" b="b"/>
              <a:pathLst>
                <a:path w="6535" h="11231" extrusionOk="0">
                  <a:moveTo>
                    <a:pt x="2583" y="1"/>
                  </a:moveTo>
                  <a:cubicBezTo>
                    <a:pt x="2047" y="1"/>
                    <a:pt x="1298" y="459"/>
                    <a:pt x="850" y="1786"/>
                  </a:cubicBezTo>
                  <a:cubicBezTo>
                    <a:pt x="850" y="1786"/>
                    <a:pt x="1322" y="760"/>
                    <a:pt x="2054" y="760"/>
                  </a:cubicBezTo>
                  <a:cubicBezTo>
                    <a:pt x="2214" y="760"/>
                    <a:pt x="2386" y="809"/>
                    <a:pt x="2568" y="927"/>
                  </a:cubicBezTo>
                  <a:cubicBezTo>
                    <a:pt x="3734" y="1740"/>
                    <a:pt x="4584" y="4036"/>
                    <a:pt x="5134" y="7965"/>
                  </a:cubicBezTo>
                  <a:cubicBezTo>
                    <a:pt x="5246" y="8973"/>
                    <a:pt x="4546" y="9757"/>
                    <a:pt x="3538" y="10028"/>
                  </a:cubicBezTo>
                  <a:cubicBezTo>
                    <a:pt x="3273" y="10104"/>
                    <a:pt x="3003" y="10136"/>
                    <a:pt x="2736" y="10136"/>
                  </a:cubicBezTo>
                  <a:cubicBezTo>
                    <a:pt x="1359" y="10136"/>
                    <a:pt x="75" y="9291"/>
                    <a:pt x="75" y="9291"/>
                  </a:cubicBezTo>
                  <a:lnTo>
                    <a:pt x="1" y="10261"/>
                  </a:lnTo>
                  <a:cubicBezTo>
                    <a:pt x="1" y="10261"/>
                    <a:pt x="878" y="11231"/>
                    <a:pt x="2414" y="11231"/>
                  </a:cubicBezTo>
                  <a:cubicBezTo>
                    <a:pt x="2895" y="11231"/>
                    <a:pt x="3440" y="11136"/>
                    <a:pt x="4042" y="10887"/>
                  </a:cubicBezTo>
                  <a:cubicBezTo>
                    <a:pt x="6535" y="9832"/>
                    <a:pt x="6217" y="8320"/>
                    <a:pt x="6217" y="8320"/>
                  </a:cubicBezTo>
                  <a:cubicBezTo>
                    <a:pt x="6217" y="8320"/>
                    <a:pt x="6105" y="1702"/>
                    <a:pt x="2913" y="69"/>
                  </a:cubicBezTo>
                  <a:cubicBezTo>
                    <a:pt x="2818" y="25"/>
                    <a:pt x="2706" y="1"/>
                    <a:pt x="2583" y="1"/>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97" name="Google Shape;1297;p40"/>
            <p:cNvSpPr/>
            <p:nvPr/>
          </p:nvSpPr>
          <p:spPr>
            <a:xfrm flipH="1">
              <a:off x="9808709" y="3071602"/>
              <a:ext cx="266264" cy="438235"/>
            </a:xfrm>
            <a:custGeom>
              <a:avLst/>
              <a:gdLst/>
              <a:ahLst/>
              <a:cxnLst/>
              <a:rect l="l" t="t" r="r" b="b"/>
              <a:pathLst>
                <a:path w="5834" h="9982" extrusionOk="0">
                  <a:moveTo>
                    <a:pt x="4032" y="0"/>
                  </a:moveTo>
                  <a:cubicBezTo>
                    <a:pt x="3606" y="0"/>
                    <a:pt x="3187" y="216"/>
                    <a:pt x="2959" y="598"/>
                  </a:cubicBezTo>
                  <a:cubicBezTo>
                    <a:pt x="0" y="5153"/>
                    <a:pt x="663" y="8420"/>
                    <a:pt x="663" y="8420"/>
                  </a:cubicBezTo>
                  <a:cubicBezTo>
                    <a:pt x="821" y="9857"/>
                    <a:pt x="1633" y="9894"/>
                    <a:pt x="1633" y="9894"/>
                  </a:cubicBezTo>
                  <a:cubicBezTo>
                    <a:pt x="1872" y="9954"/>
                    <a:pt x="2112" y="9982"/>
                    <a:pt x="2351" y="9982"/>
                  </a:cubicBezTo>
                  <a:cubicBezTo>
                    <a:pt x="3677" y="9982"/>
                    <a:pt x="4980" y="9147"/>
                    <a:pt x="5834" y="8420"/>
                  </a:cubicBezTo>
                  <a:cubicBezTo>
                    <a:pt x="5796" y="8261"/>
                    <a:pt x="5759" y="8112"/>
                    <a:pt x="5722" y="7953"/>
                  </a:cubicBezTo>
                  <a:cubicBezTo>
                    <a:pt x="5600" y="7412"/>
                    <a:pt x="5488" y="6898"/>
                    <a:pt x="5404" y="6357"/>
                  </a:cubicBezTo>
                  <a:lnTo>
                    <a:pt x="3696" y="6824"/>
                  </a:lnTo>
                  <a:cubicBezTo>
                    <a:pt x="5059" y="4453"/>
                    <a:pt x="5367" y="3249"/>
                    <a:pt x="5526" y="2231"/>
                  </a:cubicBezTo>
                  <a:cubicBezTo>
                    <a:pt x="5563" y="2119"/>
                    <a:pt x="5563" y="1998"/>
                    <a:pt x="5563" y="1886"/>
                  </a:cubicBezTo>
                  <a:cubicBezTo>
                    <a:pt x="5600" y="953"/>
                    <a:pt x="5171" y="449"/>
                    <a:pt x="4667" y="178"/>
                  </a:cubicBezTo>
                  <a:cubicBezTo>
                    <a:pt x="4470" y="57"/>
                    <a:pt x="4250" y="0"/>
                    <a:pt x="4032" y="0"/>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98" name="Google Shape;1298;p40"/>
            <p:cNvSpPr/>
            <p:nvPr/>
          </p:nvSpPr>
          <p:spPr>
            <a:xfrm flipH="1">
              <a:off x="9847457" y="3257748"/>
              <a:ext cx="60564" cy="111820"/>
            </a:xfrm>
            <a:custGeom>
              <a:avLst/>
              <a:gdLst/>
              <a:ahLst/>
              <a:cxnLst/>
              <a:rect l="l" t="t" r="r" b="b"/>
              <a:pathLst>
                <a:path w="1327" h="2547" extrusionOk="0">
                  <a:moveTo>
                    <a:pt x="848" y="0"/>
                  </a:moveTo>
                  <a:cubicBezTo>
                    <a:pt x="834" y="0"/>
                    <a:pt x="813" y="17"/>
                    <a:pt x="813" y="17"/>
                  </a:cubicBezTo>
                  <a:cubicBezTo>
                    <a:pt x="776" y="91"/>
                    <a:pt x="1" y="1613"/>
                    <a:pt x="38" y="2350"/>
                  </a:cubicBezTo>
                  <a:cubicBezTo>
                    <a:pt x="76" y="2388"/>
                    <a:pt x="76" y="2472"/>
                    <a:pt x="160" y="2509"/>
                  </a:cubicBezTo>
                  <a:cubicBezTo>
                    <a:pt x="197" y="2546"/>
                    <a:pt x="309" y="2546"/>
                    <a:pt x="430" y="2546"/>
                  </a:cubicBezTo>
                  <a:cubicBezTo>
                    <a:pt x="776" y="2546"/>
                    <a:pt x="1205" y="2425"/>
                    <a:pt x="1280" y="2425"/>
                  </a:cubicBezTo>
                  <a:cubicBezTo>
                    <a:pt x="1326" y="2388"/>
                    <a:pt x="1326" y="2388"/>
                    <a:pt x="1326" y="2350"/>
                  </a:cubicBezTo>
                  <a:cubicBezTo>
                    <a:pt x="1326" y="2313"/>
                    <a:pt x="1280" y="2313"/>
                    <a:pt x="1242" y="2313"/>
                  </a:cubicBezTo>
                  <a:cubicBezTo>
                    <a:pt x="1082" y="2364"/>
                    <a:pt x="739" y="2456"/>
                    <a:pt x="478" y="2456"/>
                  </a:cubicBezTo>
                  <a:cubicBezTo>
                    <a:pt x="360" y="2456"/>
                    <a:pt x="258" y="2437"/>
                    <a:pt x="197" y="2388"/>
                  </a:cubicBezTo>
                  <a:lnTo>
                    <a:pt x="160" y="2350"/>
                  </a:lnTo>
                  <a:cubicBezTo>
                    <a:pt x="113" y="1613"/>
                    <a:pt x="897" y="91"/>
                    <a:pt x="897" y="54"/>
                  </a:cubicBezTo>
                  <a:cubicBezTo>
                    <a:pt x="897" y="54"/>
                    <a:pt x="897" y="17"/>
                    <a:pt x="860" y="17"/>
                  </a:cubicBezTo>
                  <a:cubicBezTo>
                    <a:pt x="860" y="4"/>
                    <a:pt x="854" y="0"/>
                    <a:pt x="848"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299" name="Google Shape;1299;p40"/>
            <p:cNvGrpSpPr/>
            <p:nvPr/>
          </p:nvGrpSpPr>
          <p:grpSpPr>
            <a:xfrm>
              <a:off x="9673660" y="3289007"/>
              <a:ext cx="159786" cy="133420"/>
              <a:chOff x="9673660" y="3289007"/>
              <a:chExt cx="159786" cy="133420"/>
            </a:xfrm>
          </p:grpSpPr>
          <p:sp>
            <p:nvSpPr>
              <p:cNvPr id="1300" name="Google Shape;1300;p40"/>
              <p:cNvSpPr/>
              <p:nvPr/>
            </p:nvSpPr>
            <p:spPr>
              <a:xfrm flipH="1">
                <a:off x="9684294" y="3358197"/>
                <a:ext cx="53308" cy="28317"/>
              </a:xfrm>
              <a:custGeom>
                <a:avLst/>
                <a:gdLst/>
                <a:ahLst/>
                <a:cxnLst/>
                <a:rect l="l" t="t" r="r" b="b"/>
                <a:pathLst>
                  <a:path w="1168" h="645" extrusionOk="0">
                    <a:moveTo>
                      <a:pt x="964" y="0"/>
                    </a:moveTo>
                    <a:cubicBezTo>
                      <a:pt x="928" y="0"/>
                      <a:pt x="890" y="9"/>
                      <a:pt x="859" y="25"/>
                    </a:cubicBezTo>
                    <a:cubicBezTo>
                      <a:pt x="542" y="221"/>
                      <a:pt x="1" y="417"/>
                      <a:pt x="75" y="566"/>
                    </a:cubicBezTo>
                    <a:cubicBezTo>
                      <a:pt x="91" y="603"/>
                      <a:pt x="145" y="645"/>
                      <a:pt x="255" y="645"/>
                    </a:cubicBezTo>
                    <a:cubicBezTo>
                      <a:pt x="398" y="645"/>
                      <a:pt x="635" y="575"/>
                      <a:pt x="1009" y="333"/>
                    </a:cubicBezTo>
                    <a:cubicBezTo>
                      <a:pt x="1093" y="258"/>
                      <a:pt x="1167" y="184"/>
                      <a:pt x="1093" y="62"/>
                    </a:cubicBezTo>
                    <a:cubicBezTo>
                      <a:pt x="1065" y="18"/>
                      <a:pt x="1015" y="0"/>
                      <a:pt x="964"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01" name="Google Shape;1301;p40"/>
              <p:cNvSpPr/>
              <p:nvPr/>
            </p:nvSpPr>
            <p:spPr>
              <a:xfrm flipH="1">
                <a:off x="9684294" y="3356968"/>
                <a:ext cx="51619" cy="31434"/>
              </a:xfrm>
              <a:custGeom>
                <a:avLst/>
                <a:gdLst/>
                <a:ahLst/>
                <a:cxnLst/>
                <a:rect l="l" t="t" r="r" b="b"/>
                <a:pathLst>
                  <a:path w="1131" h="716" extrusionOk="0">
                    <a:moveTo>
                      <a:pt x="903" y="38"/>
                    </a:moveTo>
                    <a:cubicBezTo>
                      <a:pt x="952" y="38"/>
                      <a:pt x="1021" y="73"/>
                      <a:pt x="1056" y="128"/>
                    </a:cubicBezTo>
                    <a:cubicBezTo>
                      <a:pt x="1093" y="212"/>
                      <a:pt x="1056" y="286"/>
                      <a:pt x="972" y="324"/>
                    </a:cubicBezTo>
                    <a:cubicBezTo>
                      <a:pt x="603" y="567"/>
                      <a:pt x="380" y="647"/>
                      <a:pt x="247" y="647"/>
                    </a:cubicBezTo>
                    <a:cubicBezTo>
                      <a:pt x="212" y="647"/>
                      <a:pt x="183" y="641"/>
                      <a:pt x="160" y="632"/>
                    </a:cubicBezTo>
                    <a:cubicBezTo>
                      <a:pt x="76" y="632"/>
                      <a:pt x="76" y="594"/>
                      <a:pt x="76" y="557"/>
                    </a:cubicBezTo>
                    <a:cubicBezTo>
                      <a:pt x="76" y="445"/>
                      <a:pt x="356" y="324"/>
                      <a:pt x="542" y="212"/>
                    </a:cubicBezTo>
                    <a:cubicBezTo>
                      <a:pt x="664" y="165"/>
                      <a:pt x="776" y="128"/>
                      <a:pt x="860" y="53"/>
                    </a:cubicBezTo>
                    <a:cubicBezTo>
                      <a:pt x="870" y="43"/>
                      <a:pt x="885" y="38"/>
                      <a:pt x="903" y="38"/>
                    </a:cubicBezTo>
                    <a:close/>
                    <a:moveTo>
                      <a:pt x="889" y="1"/>
                    </a:moveTo>
                    <a:cubicBezTo>
                      <a:pt x="865" y="1"/>
                      <a:pt x="842" y="6"/>
                      <a:pt x="822" y="16"/>
                    </a:cubicBezTo>
                    <a:cubicBezTo>
                      <a:pt x="738" y="53"/>
                      <a:pt x="626" y="128"/>
                      <a:pt x="542" y="165"/>
                    </a:cubicBezTo>
                    <a:cubicBezTo>
                      <a:pt x="272" y="286"/>
                      <a:pt x="38" y="398"/>
                      <a:pt x="1" y="520"/>
                    </a:cubicBezTo>
                    <a:lnTo>
                      <a:pt x="1" y="594"/>
                    </a:lnTo>
                    <a:cubicBezTo>
                      <a:pt x="38" y="632"/>
                      <a:pt x="76" y="678"/>
                      <a:pt x="160" y="678"/>
                    </a:cubicBezTo>
                    <a:cubicBezTo>
                      <a:pt x="197" y="716"/>
                      <a:pt x="197" y="716"/>
                      <a:pt x="234" y="716"/>
                    </a:cubicBezTo>
                    <a:cubicBezTo>
                      <a:pt x="393" y="716"/>
                      <a:pt x="626" y="632"/>
                      <a:pt x="1009" y="398"/>
                    </a:cubicBezTo>
                    <a:cubicBezTo>
                      <a:pt x="1130" y="324"/>
                      <a:pt x="1130" y="212"/>
                      <a:pt x="1093" y="90"/>
                    </a:cubicBezTo>
                    <a:cubicBezTo>
                      <a:pt x="1031" y="36"/>
                      <a:pt x="955" y="1"/>
                      <a:pt x="889" y="1"/>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02" name="Google Shape;1302;p40"/>
              <p:cNvSpPr/>
              <p:nvPr/>
            </p:nvSpPr>
            <p:spPr>
              <a:xfrm flipH="1">
                <a:off x="9684294" y="3339319"/>
                <a:ext cx="60564" cy="33498"/>
              </a:xfrm>
              <a:custGeom>
                <a:avLst/>
                <a:gdLst/>
                <a:ahLst/>
                <a:cxnLst/>
                <a:rect l="l" t="t" r="r" b="b"/>
                <a:pathLst>
                  <a:path w="1327" h="763" extrusionOk="0">
                    <a:moveTo>
                      <a:pt x="1163" y="1"/>
                    </a:moveTo>
                    <a:cubicBezTo>
                      <a:pt x="1125" y="1"/>
                      <a:pt x="1087" y="10"/>
                      <a:pt x="1056" y="26"/>
                    </a:cubicBezTo>
                    <a:cubicBezTo>
                      <a:pt x="701" y="259"/>
                      <a:pt x="1" y="614"/>
                      <a:pt x="122" y="726"/>
                    </a:cubicBezTo>
                    <a:cubicBezTo>
                      <a:pt x="146" y="751"/>
                      <a:pt x="183" y="763"/>
                      <a:pt x="229" y="763"/>
                    </a:cubicBezTo>
                    <a:cubicBezTo>
                      <a:pt x="467" y="763"/>
                      <a:pt x="954" y="460"/>
                      <a:pt x="1252" y="296"/>
                    </a:cubicBezTo>
                    <a:cubicBezTo>
                      <a:pt x="1326" y="259"/>
                      <a:pt x="1326" y="147"/>
                      <a:pt x="1289" y="63"/>
                    </a:cubicBezTo>
                    <a:cubicBezTo>
                      <a:pt x="1267" y="19"/>
                      <a:pt x="1216" y="1"/>
                      <a:pt x="1163" y="1"/>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03" name="Google Shape;1303;p40"/>
              <p:cNvSpPr/>
              <p:nvPr/>
            </p:nvSpPr>
            <p:spPr>
              <a:xfrm flipH="1">
                <a:off x="9682605" y="3338134"/>
                <a:ext cx="58419" cy="34683"/>
              </a:xfrm>
              <a:custGeom>
                <a:avLst/>
                <a:gdLst/>
                <a:ahLst/>
                <a:cxnLst/>
                <a:rect l="l" t="t" r="r" b="b"/>
                <a:pathLst>
                  <a:path w="1280" h="790" extrusionOk="0">
                    <a:moveTo>
                      <a:pt x="1046" y="53"/>
                    </a:moveTo>
                    <a:cubicBezTo>
                      <a:pt x="1121" y="53"/>
                      <a:pt x="1168" y="90"/>
                      <a:pt x="1168" y="127"/>
                    </a:cubicBezTo>
                    <a:cubicBezTo>
                      <a:pt x="1205" y="174"/>
                      <a:pt x="1205" y="211"/>
                      <a:pt x="1205" y="249"/>
                    </a:cubicBezTo>
                    <a:lnTo>
                      <a:pt x="1121" y="323"/>
                    </a:lnTo>
                    <a:lnTo>
                      <a:pt x="1046" y="361"/>
                    </a:lnTo>
                    <a:cubicBezTo>
                      <a:pt x="784" y="496"/>
                      <a:pt x="345" y="739"/>
                      <a:pt x="129" y="739"/>
                    </a:cubicBezTo>
                    <a:cubicBezTo>
                      <a:pt x="91" y="739"/>
                      <a:pt x="60" y="732"/>
                      <a:pt x="38" y="715"/>
                    </a:cubicBezTo>
                    <a:cubicBezTo>
                      <a:pt x="76" y="641"/>
                      <a:pt x="421" y="445"/>
                      <a:pt x="654" y="286"/>
                    </a:cubicBezTo>
                    <a:cubicBezTo>
                      <a:pt x="776" y="211"/>
                      <a:pt x="888" y="127"/>
                      <a:pt x="1009" y="90"/>
                    </a:cubicBezTo>
                    <a:cubicBezTo>
                      <a:pt x="1009" y="53"/>
                      <a:pt x="1046" y="53"/>
                      <a:pt x="1046" y="53"/>
                    </a:cubicBezTo>
                    <a:close/>
                    <a:moveTo>
                      <a:pt x="1039" y="1"/>
                    </a:moveTo>
                    <a:cubicBezTo>
                      <a:pt x="1015" y="1"/>
                      <a:pt x="992" y="5"/>
                      <a:pt x="972" y="15"/>
                    </a:cubicBezTo>
                    <a:cubicBezTo>
                      <a:pt x="888" y="90"/>
                      <a:pt x="776" y="174"/>
                      <a:pt x="617" y="249"/>
                    </a:cubicBezTo>
                    <a:cubicBezTo>
                      <a:pt x="234" y="445"/>
                      <a:pt x="1" y="594"/>
                      <a:pt x="1" y="715"/>
                    </a:cubicBezTo>
                    <a:lnTo>
                      <a:pt x="1" y="753"/>
                    </a:lnTo>
                    <a:cubicBezTo>
                      <a:pt x="38" y="790"/>
                      <a:pt x="76" y="790"/>
                      <a:pt x="150" y="790"/>
                    </a:cubicBezTo>
                    <a:cubicBezTo>
                      <a:pt x="346" y="790"/>
                      <a:pt x="701" y="641"/>
                      <a:pt x="1084" y="407"/>
                    </a:cubicBezTo>
                    <a:lnTo>
                      <a:pt x="1168" y="361"/>
                    </a:lnTo>
                    <a:cubicBezTo>
                      <a:pt x="1205" y="323"/>
                      <a:pt x="1242" y="286"/>
                      <a:pt x="1242" y="249"/>
                    </a:cubicBezTo>
                    <a:cubicBezTo>
                      <a:pt x="1280" y="211"/>
                      <a:pt x="1242" y="127"/>
                      <a:pt x="1242" y="90"/>
                    </a:cubicBezTo>
                    <a:lnTo>
                      <a:pt x="1205" y="90"/>
                    </a:lnTo>
                    <a:cubicBezTo>
                      <a:pt x="1178" y="35"/>
                      <a:pt x="1105" y="1"/>
                      <a:pt x="1039" y="1"/>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04" name="Google Shape;1304;p40"/>
              <p:cNvSpPr/>
              <p:nvPr/>
            </p:nvSpPr>
            <p:spPr>
              <a:xfrm flipH="1">
                <a:off x="9686028" y="3318202"/>
                <a:ext cx="72887" cy="43156"/>
              </a:xfrm>
              <a:custGeom>
                <a:avLst/>
                <a:gdLst/>
                <a:ahLst/>
                <a:cxnLst/>
                <a:rect l="l" t="t" r="r" b="b"/>
                <a:pathLst>
                  <a:path w="1597" h="983" extrusionOk="0">
                    <a:moveTo>
                      <a:pt x="1338" y="1"/>
                    </a:moveTo>
                    <a:cubicBezTo>
                      <a:pt x="1294" y="1"/>
                      <a:pt x="1248" y="13"/>
                      <a:pt x="1205" y="40"/>
                    </a:cubicBezTo>
                    <a:cubicBezTo>
                      <a:pt x="701" y="395"/>
                      <a:pt x="1" y="740"/>
                      <a:pt x="113" y="936"/>
                    </a:cubicBezTo>
                    <a:cubicBezTo>
                      <a:pt x="127" y="969"/>
                      <a:pt x="160" y="983"/>
                      <a:pt x="208" y="983"/>
                    </a:cubicBezTo>
                    <a:cubicBezTo>
                      <a:pt x="447" y="983"/>
                      <a:pt x="1049" y="626"/>
                      <a:pt x="1438" y="432"/>
                    </a:cubicBezTo>
                    <a:cubicBezTo>
                      <a:pt x="1560" y="395"/>
                      <a:pt x="1597" y="236"/>
                      <a:pt x="1513" y="161"/>
                    </a:cubicBezTo>
                    <a:lnTo>
                      <a:pt x="1513" y="114"/>
                    </a:lnTo>
                    <a:cubicBezTo>
                      <a:pt x="1489" y="42"/>
                      <a:pt x="1418" y="1"/>
                      <a:pt x="1338" y="1"/>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05" name="Google Shape;1305;p40"/>
              <p:cNvSpPr/>
              <p:nvPr/>
            </p:nvSpPr>
            <p:spPr>
              <a:xfrm flipH="1">
                <a:off x="9686028" y="3317631"/>
                <a:ext cx="74576" cy="44956"/>
              </a:xfrm>
              <a:custGeom>
                <a:avLst/>
                <a:gdLst/>
                <a:ahLst/>
                <a:cxnLst/>
                <a:rect l="l" t="t" r="r" b="b"/>
                <a:pathLst>
                  <a:path w="1634" h="1024" extrusionOk="0">
                    <a:moveTo>
                      <a:pt x="1401" y="53"/>
                    </a:moveTo>
                    <a:cubicBezTo>
                      <a:pt x="1475" y="90"/>
                      <a:pt x="1513" y="90"/>
                      <a:pt x="1550" y="174"/>
                    </a:cubicBezTo>
                    <a:cubicBezTo>
                      <a:pt x="1597" y="249"/>
                      <a:pt x="1550" y="361"/>
                      <a:pt x="1475" y="408"/>
                    </a:cubicBezTo>
                    <a:cubicBezTo>
                      <a:pt x="1363" y="482"/>
                      <a:pt x="1242" y="520"/>
                      <a:pt x="1130" y="594"/>
                    </a:cubicBezTo>
                    <a:cubicBezTo>
                      <a:pt x="801" y="758"/>
                      <a:pt x="394" y="975"/>
                      <a:pt x="221" y="975"/>
                    </a:cubicBezTo>
                    <a:cubicBezTo>
                      <a:pt x="188" y="975"/>
                      <a:pt x="163" y="967"/>
                      <a:pt x="150" y="949"/>
                    </a:cubicBezTo>
                    <a:cubicBezTo>
                      <a:pt x="75" y="828"/>
                      <a:pt x="505" y="557"/>
                      <a:pt x="897" y="324"/>
                    </a:cubicBezTo>
                    <a:cubicBezTo>
                      <a:pt x="1009" y="249"/>
                      <a:pt x="1167" y="174"/>
                      <a:pt x="1279" y="90"/>
                    </a:cubicBezTo>
                    <a:cubicBezTo>
                      <a:pt x="1317" y="53"/>
                      <a:pt x="1363" y="53"/>
                      <a:pt x="1401" y="53"/>
                    </a:cubicBezTo>
                    <a:close/>
                    <a:moveTo>
                      <a:pt x="1371" y="0"/>
                    </a:moveTo>
                    <a:cubicBezTo>
                      <a:pt x="1318" y="0"/>
                      <a:pt x="1268" y="26"/>
                      <a:pt x="1242" y="53"/>
                    </a:cubicBezTo>
                    <a:cubicBezTo>
                      <a:pt x="1130" y="90"/>
                      <a:pt x="1009" y="174"/>
                      <a:pt x="850" y="249"/>
                    </a:cubicBezTo>
                    <a:cubicBezTo>
                      <a:pt x="430" y="557"/>
                      <a:pt x="0" y="790"/>
                      <a:pt x="112" y="986"/>
                    </a:cubicBezTo>
                    <a:cubicBezTo>
                      <a:pt x="112" y="1024"/>
                      <a:pt x="150" y="1024"/>
                      <a:pt x="234" y="1024"/>
                    </a:cubicBezTo>
                    <a:cubicBezTo>
                      <a:pt x="383" y="1024"/>
                      <a:pt x="701" y="874"/>
                      <a:pt x="1130" y="641"/>
                    </a:cubicBezTo>
                    <a:cubicBezTo>
                      <a:pt x="1242" y="594"/>
                      <a:pt x="1363" y="520"/>
                      <a:pt x="1475" y="482"/>
                    </a:cubicBezTo>
                    <a:cubicBezTo>
                      <a:pt x="1597" y="408"/>
                      <a:pt x="1634" y="286"/>
                      <a:pt x="1597" y="127"/>
                    </a:cubicBezTo>
                    <a:cubicBezTo>
                      <a:pt x="1550" y="53"/>
                      <a:pt x="1513" y="15"/>
                      <a:pt x="1438" y="15"/>
                    </a:cubicBezTo>
                    <a:cubicBezTo>
                      <a:pt x="1416" y="5"/>
                      <a:pt x="1393" y="0"/>
                      <a:pt x="1371"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06" name="Google Shape;1306;p40"/>
              <p:cNvSpPr/>
              <p:nvPr/>
            </p:nvSpPr>
            <p:spPr>
              <a:xfrm flipH="1">
                <a:off x="9675349" y="3291202"/>
                <a:ext cx="76310" cy="47195"/>
              </a:xfrm>
              <a:custGeom>
                <a:avLst/>
                <a:gdLst/>
                <a:ahLst/>
                <a:cxnLst/>
                <a:rect l="l" t="t" r="r" b="b"/>
                <a:pathLst>
                  <a:path w="1672" h="1075" extrusionOk="0">
                    <a:moveTo>
                      <a:pt x="1612" y="1"/>
                    </a:moveTo>
                    <a:cubicBezTo>
                      <a:pt x="1393" y="1"/>
                      <a:pt x="627" y="383"/>
                      <a:pt x="150" y="617"/>
                    </a:cubicBezTo>
                    <a:cubicBezTo>
                      <a:pt x="0" y="692"/>
                      <a:pt x="0" y="926"/>
                      <a:pt x="150" y="1010"/>
                    </a:cubicBezTo>
                    <a:lnTo>
                      <a:pt x="150" y="1047"/>
                    </a:lnTo>
                    <a:cubicBezTo>
                      <a:pt x="192" y="1066"/>
                      <a:pt x="241" y="1075"/>
                      <a:pt x="289" y="1075"/>
                    </a:cubicBezTo>
                    <a:cubicBezTo>
                      <a:pt x="337" y="1075"/>
                      <a:pt x="383" y="1066"/>
                      <a:pt x="421" y="1047"/>
                    </a:cubicBezTo>
                    <a:cubicBezTo>
                      <a:pt x="775" y="776"/>
                      <a:pt x="1671" y="151"/>
                      <a:pt x="1671" y="29"/>
                    </a:cubicBezTo>
                    <a:cubicBezTo>
                      <a:pt x="1666" y="10"/>
                      <a:pt x="1646" y="1"/>
                      <a:pt x="1612" y="1"/>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07" name="Google Shape;1307;p40"/>
              <p:cNvSpPr/>
              <p:nvPr/>
            </p:nvSpPr>
            <p:spPr>
              <a:xfrm flipH="1">
                <a:off x="9673660" y="3289007"/>
                <a:ext cx="77999" cy="51454"/>
              </a:xfrm>
              <a:custGeom>
                <a:avLst/>
                <a:gdLst/>
                <a:ahLst/>
                <a:cxnLst/>
                <a:rect l="l" t="t" r="r" b="b"/>
                <a:pathLst>
                  <a:path w="1709" h="1172" extrusionOk="0">
                    <a:moveTo>
                      <a:pt x="1634" y="79"/>
                    </a:moveTo>
                    <a:cubicBezTo>
                      <a:pt x="1634" y="126"/>
                      <a:pt x="1279" y="471"/>
                      <a:pt x="421" y="1060"/>
                    </a:cubicBezTo>
                    <a:cubicBezTo>
                      <a:pt x="383" y="1078"/>
                      <a:pt x="337" y="1088"/>
                      <a:pt x="289" y="1088"/>
                    </a:cubicBezTo>
                    <a:cubicBezTo>
                      <a:pt x="241" y="1088"/>
                      <a:pt x="192" y="1078"/>
                      <a:pt x="150" y="1060"/>
                    </a:cubicBezTo>
                    <a:cubicBezTo>
                      <a:pt x="75" y="1013"/>
                      <a:pt x="75" y="938"/>
                      <a:pt x="75" y="864"/>
                    </a:cubicBezTo>
                    <a:cubicBezTo>
                      <a:pt x="75" y="779"/>
                      <a:pt x="112" y="705"/>
                      <a:pt x="187" y="667"/>
                    </a:cubicBezTo>
                    <a:cubicBezTo>
                      <a:pt x="1279" y="126"/>
                      <a:pt x="1550" y="79"/>
                      <a:pt x="1587" y="79"/>
                    </a:cubicBezTo>
                    <a:close/>
                    <a:moveTo>
                      <a:pt x="1635" y="0"/>
                    </a:moveTo>
                    <a:cubicBezTo>
                      <a:pt x="1467" y="0"/>
                      <a:pt x="975" y="201"/>
                      <a:pt x="150" y="630"/>
                    </a:cubicBezTo>
                    <a:cubicBezTo>
                      <a:pt x="75" y="667"/>
                      <a:pt x="0" y="742"/>
                      <a:pt x="0" y="864"/>
                    </a:cubicBezTo>
                    <a:cubicBezTo>
                      <a:pt x="0" y="938"/>
                      <a:pt x="38" y="1060"/>
                      <a:pt x="112" y="1097"/>
                    </a:cubicBezTo>
                    <a:cubicBezTo>
                      <a:pt x="187" y="1134"/>
                      <a:pt x="234" y="1172"/>
                      <a:pt x="271" y="1172"/>
                    </a:cubicBezTo>
                    <a:cubicBezTo>
                      <a:pt x="346" y="1172"/>
                      <a:pt x="383" y="1134"/>
                      <a:pt x="421" y="1097"/>
                    </a:cubicBezTo>
                    <a:cubicBezTo>
                      <a:pt x="1279" y="509"/>
                      <a:pt x="1709" y="163"/>
                      <a:pt x="1671" y="79"/>
                    </a:cubicBezTo>
                    <a:lnTo>
                      <a:pt x="1671" y="5"/>
                    </a:lnTo>
                    <a:cubicBezTo>
                      <a:pt x="1662" y="2"/>
                      <a:pt x="1650" y="0"/>
                      <a:pt x="1635"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08" name="Google Shape;1308;p40"/>
              <p:cNvSpPr/>
              <p:nvPr/>
            </p:nvSpPr>
            <p:spPr>
              <a:xfrm flipH="1">
                <a:off x="9698351" y="3314997"/>
                <a:ext cx="135094" cy="107429"/>
              </a:xfrm>
              <a:custGeom>
                <a:avLst/>
                <a:gdLst/>
                <a:ahLst/>
                <a:cxnLst/>
                <a:rect l="l" t="t" r="r" b="b"/>
                <a:pathLst>
                  <a:path w="2960" h="2447" extrusionOk="0">
                    <a:moveTo>
                      <a:pt x="1979" y="1"/>
                    </a:moveTo>
                    <a:cubicBezTo>
                      <a:pt x="1942" y="38"/>
                      <a:pt x="1904" y="75"/>
                      <a:pt x="1867" y="113"/>
                    </a:cubicBezTo>
                    <a:cubicBezTo>
                      <a:pt x="1326" y="580"/>
                      <a:pt x="700" y="813"/>
                      <a:pt x="0" y="934"/>
                    </a:cubicBezTo>
                    <a:lnTo>
                      <a:pt x="346" y="2446"/>
                    </a:lnTo>
                    <a:cubicBezTo>
                      <a:pt x="1130" y="2213"/>
                      <a:pt x="2446" y="2101"/>
                      <a:pt x="2959" y="1401"/>
                    </a:cubicBezTo>
                    <a:lnTo>
                      <a:pt x="2959" y="1354"/>
                    </a:lnTo>
                    <a:cubicBezTo>
                      <a:pt x="2959" y="1168"/>
                      <a:pt x="2875" y="934"/>
                      <a:pt x="2801" y="738"/>
                    </a:cubicBezTo>
                    <a:cubicBezTo>
                      <a:pt x="2530" y="234"/>
                      <a:pt x="2371" y="187"/>
                      <a:pt x="1979" y="1"/>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09" name="Google Shape;1309;p40"/>
              <p:cNvSpPr/>
              <p:nvPr/>
            </p:nvSpPr>
            <p:spPr>
              <a:xfrm flipH="1">
                <a:off x="9735867" y="3302529"/>
                <a:ext cx="89911" cy="77268"/>
              </a:xfrm>
              <a:custGeom>
                <a:avLst/>
                <a:gdLst/>
                <a:ahLst/>
                <a:cxnLst/>
                <a:rect l="l" t="t" r="r" b="b"/>
                <a:pathLst>
                  <a:path w="1970" h="1760" extrusionOk="0">
                    <a:moveTo>
                      <a:pt x="1617" y="1"/>
                    </a:moveTo>
                    <a:cubicBezTo>
                      <a:pt x="1181" y="1"/>
                      <a:pt x="1" y="960"/>
                      <a:pt x="262" y="1564"/>
                    </a:cubicBezTo>
                    <a:cubicBezTo>
                      <a:pt x="299" y="1685"/>
                      <a:pt x="374" y="1760"/>
                      <a:pt x="458" y="1760"/>
                    </a:cubicBezTo>
                    <a:cubicBezTo>
                      <a:pt x="532" y="1526"/>
                      <a:pt x="803" y="1218"/>
                      <a:pt x="1111" y="938"/>
                    </a:cubicBezTo>
                    <a:cubicBezTo>
                      <a:pt x="1307" y="789"/>
                      <a:pt x="1503" y="668"/>
                      <a:pt x="1736" y="556"/>
                    </a:cubicBezTo>
                    <a:cubicBezTo>
                      <a:pt x="1970" y="434"/>
                      <a:pt x="1933" y="89"/>
                      <a:pt x="1662" y="5"/>
                    </a:cubicBezTo>
                    <a:cubicBezTo>
                      <a:pt x="1648" y="2"/>
                      <a:pt x="1633" y="1"/>
                      <a:pt x="1617" y="1"/>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grpSp>
        <p:nvGrpSpPr>
          <p:cNvPr id="1310" name="Google Shape;1310;p40"/>
          <p:cNvGrpSpPr/>
          <p:nvPr/>
        </p:nvGrpSpPr>
        <p:grpSpPr>
          <a:xfrm flipH="1">
            <a:off x="8526823" y="2489462"/>
            <a:ext cx="554753" cy="300630"/>
            <a:chOff x="2301112" y="2967762"/>
            <a:chExt cx="655814" cy="355354"/>
          </a:xfrm>
        </p:grpSpPr>
        <p:sp>
          <p:nvSpPr>
            <p:cNvPr id="1311" name="Google Shape;1311;p40"/>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12" name="Google Shape;1312;p40"/>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313" name="Google Shape;1313;p40"/>
          <p:cNvSpPr/>
          <p:nvPr/>
        </p:nvSpPr>
        <p:spPr>
          <a:xfrm>
            <a:off x="4028575" y="3562425"/>
            <a:ext cx="1009540" cy="252253"/>
          </a:xfrm>
          <a:custGeom>
            <a:avLst/>
            <a:gdLst/>
            <a:ahLst/>
            <a:cxnLst/>
            <a:rect l="l" t="t" r="r" b="b"/>
            <a:pathLst>
              <a:path w="24774" h="10072" extrusionOk="0">
                <a:moveTo>
                  <a:pt x="5172" y="1"/>
                </a:moveTo>
                <a:lnTo>
                  <a:pt x="1" y="10072"/>
                </a:lnTo>
                <a:lnTo>
                  <a:pt x="24773" y="10072"/>
                </a:lnTo>
                <a:lnTo>
                  <a:pt x="21469" y="1"/>
                </a:lnTo>
                <a:close/>
              </a:path>
            </a:pathLst>
          </a:custGeom>
          <a:solidFill>
            <a:srgbClr val="000000">
              <a:alpha val="941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14" name="Google Shape;1314;p40"/>
          <p:cNvSpPr/>
          <p:nvPr/>
        </p:nvSpPr>
        <p:spPr>
          <a:xfrm>
            <a:off x="4851057" y="3354950"/>
            <a:ext cx="111075" cy="170610"/>
          </a:xfrm>
          <a:custGeom>
            <a:avLst/>
            <a:gdLst/>
            <a:ahLst/>
            <a:cxnLst/>
            <a:rect l="l" t="t" r="r" b="b"/>
            <a:pathLst>
              <a:path w="2334" h="3585" extrusionOk="0">
                <a:moveTo>
                  <a:pt x="1" y="1"/>
                </a:moveTo>
                <a:lnTo>
                  <a:pt x="1" y="3585"/>
                </a:lnTo>
                <a:lnTo>
                  <a:pt x="2334" y="3585"/>
                </a:lnTo>
                <a:lnTo>
                  <a:pt x="2334" y="1"/>
                </a:lnTo>
                <a:close/>
              </a:path>
            </a:pathLst>
          </a:custGeom>
          <a:solidFill>
            <a:srgbClr val="000000">
              <a:alpha val="83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315" name="Google Shape;1315;p40"/>
          <p:cNvGrpSpPr/>
          <p:nvPr/>
        </p:nvGrpSpPr>
        <p:grpSpPr>
          <a:xfrm>
            <a:off x="3115137" y="2024118"/>
            <a:ext cx="2889146" cy="1538299"/>
            <a:chOff x="1533987" y="-1852557"/>
            <a:chExt cx="2889146" cy="1538299"/>
          </a:xfrm>
        </p:grpSpPr>
        <p:sp>
          <p:nvSpPr>
            <p:cNvPr id="1316" name="Google Shape;1316;p40"/>
            <p:cNvSpPr/>
            <p:nvPr/>
          </p:nvSpPr>
          <p:spPr>
            <a:xfrm>
              <a:off x="2966546" y="-1663767"/>
              <a:ext cx="1456587" cy="305671"/>
            </a:xfrm>
            <a:custGeom>
              <a:avLst/>
              <a:gdLst/>
              <a:ahLst/>
              <a:cxnLst/>
              <a:rect l="l" t="t" r="r" b="b"/>
              <a:pathLst>
                <a:path w="30607" h="6423" extrusionOk="0">
                  <a:moveTo>
                    <a:pt x="0" y="0"/>
                  </a:moveTo>
                  <a:lnTo>
                    <a:pt x="0" y="6422"/>
                  </a:lnTo>
                  <a:lnTo>
                    <a:pt x="30606" y="6422"/>
                  </a:lnTo>
                  <a:lnTo>
                    <a:pt x="21543" y="0"/>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17" name="Google Shape;1317;p40"/>
            <p:cNvSpPr/>
            <p:nvPr/>
          </p:nvSpPr>
          <p:spPr>
            <a:xfrm>
              <a:off x="2966546" y="-1399912"/>
              <a:ext cx="1456587" cy="40927"/>
            </a:xfrm>
            <a:custGeom>
              <a:avLst/>
              <a:gdLst/>
              <a:ahLst/>
              <a:cxnLst/>
              <a:rect l="l" t="t" r="r" b="b"/>
              <a:pathLst>
                <a:path w="30607" h="860" extrusionOk="0">
                  <a:moveTo>
                    <a:pt x="0" y="0"/>
                  </a:moveTo>
                  <a:lnTo>
                    <a:pt x="0" y="859"/>
                  </a:lnTo>
                  <a:lnTo>
                    <a:pt x="30606" y="859"/>
                  </a:lnTo>
                  <a:lnTo>
                    <a:pt x="29365" y="0"/>
                  </a:ln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18" name="Google Shape;1318;p40"/>
            <p:cNvSpPr/>
            <p:nvPr/>
          </p:nvSpPr>
          <p:spPr>
            <a:xfrm>
              <a:off x="1533992" y="-1663767"/>
              <a:ext cx="1456587" cy="305671"/>
            </a:xfrm>
            <a:custGeom>
              <a:avLst/>
              <a:gdLst/>
              <a:ahLst/>
              <a:cxnLst/>
              <a:rect l="l" t="t" r="r" b="b"/>
              <a:pathLst>
                <a:path w="30607" h="6423" extrusionOk="0">
                  <a:moveTo>
                    <a:pt x="9101" y="0"/>
                  </a:moveTo>
                  <a:lnTo>
                    <a:pt x="0" y="6422"/>
                  </a:lnTo>
                  <a:lnTo>
                    <a:pt x="30606" y="6422"/>
                  </a:lnTo>
                  <a:lnTo>
                    <a:pt x="30606" y="0"/>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19" name="Google Shape;1319;p40"/>
            <p:cNvSpPr/>
            <p:nvPr/>
          </p:nvSpPr>
          <p:spPr>
            <a:xfrm>
              <a:off x="1533992" y="-1399912"/>
              <a:ext cx="1456587" cy="40927"/>
            </a:xfrm>
            <a:custGeom>
              <a:avLst/>
              <a:gdLst/>
              <a:ahLst/>
              <a:cxnLst/>
              <a:rect l="l" t="t" r="r" b="b"/>
              <a:pathLst>
                <a:path w="30607" h="860" extrusionOk="0">
                  <a:moveTo>
                    <a:pt x="1242" y="0"/>
                  </a:moveTo>
                  <a:lnTo>
                    <a:pt x="0" y="859"/>
                  </a:lnTo>
                  <a:lnTo>
                    <a:pt x="30606" y="859"/>
                  </a:lnTo>
                  <a:lnTo>
                    <a:pt x="30606" y="0"/>
                  </a:ln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20" name="Google Shape;1320;p40"/>
            <p:cNvSpPr/>
            <p:nvPr/>
          </p:nvSpPr>
          <p:spPr>
            <a:xfrm>
              <a:off x="1576632" y="-1289757"/>
              <a:ext cx="2779875" cy="768055"/>
            </a:xfrm>
            <a:custGeom>
              <a:avLst/>
              <a:gdLst/>
              <a:ahLst/>
              <a:cxnLst/>
              <a:rect l="l" t="t" r="r" b="b"/>
              <a:pathLst>
                <a:path w="58413" h="16139" extrusionOk="0">
                  <a:moveTo>
                    <a:pt x="0" y="0"/>
                  </a:moveTo>
                  <a:lnTo>
                    <a:pt x="0" y="16139"/>
                  </a:lnTo>
                  <a:lnTo>
                    <a:pt x="58412" y="16139"/>
                  </a:lnTo>
                  <a:lnTo>
                    <a:pt x="58412" y="0"/>
                  </a:ln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21" name="Google Shape;1321;p40"/>
            <p:cNvSpPr/>
            <p:nvPr/>
          </p:nvSpPr>
          <p:spPr>
            <a:xfrm>
              <a:off x="1548650" y="-521750"/>
              <a:ext cx="1134974" cy="170610"/>
            </a:xfrm>
            <a:custGeom>
              <a:avLst/>
              <a:gdLst/>
              <a:ahLst/>
              <a:cxnLst/>
              <a:rect l="l" t="t" r="r" b="b"/>
              <a:pathLst>
                <a:path w="23849" h="3585" extrusionOk="0">
                  <a:moveTo>
                    <a:pt x="0" y="1"/>
                  </a:moveTo>
                  <a:lnTo>
                    <a:pt x="0" y="3585"/>
                  </a:lnTo>
                  <a:lnTo>
                    <a:pt x="23849" y="3585"/>
                  </a:lnTo>
                  <a:lnTo>
                    <a:pt x="23849" y="1"/>
                  </a:lnTo>
                  <a:close/>
                </a:path>
              </a:pathLst>
            </a:custGeom>
            <a:solidFill>
              <a:srgbClr val="FDF0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22" name="Google Shape;1322;p40"/>
            <p:cNvSpPr/>
            <p:nvPr/>
          </p:nvSpPr>
          <p:spPr>
            <a:xfrm>
              <a:off x="3261033" y="-521750"/>
              <a:ext cx="1134546" cy="170610"/>
            </a:xfrm>
            <a:custGeom>
              <a:avLst/>
              <a:gdLst/>
              <a:ahLst/>
              <a:cxnLst/>
              <a:rect l="l" t="t" r="r" b="b"/>
              <a:pathLst>
                <a:path w="23840" h="3585" extrusionOk="0">
                  <a:moveTo>
                    <a:pt x="1" y="1"/>
                  </a:moveTo>
                  <a:lnTo>
                    <a:pt x="1" y="3585"/>
                  </a:lnTo>
                  <a:lnTo>
                    <a:pt x="23840" y="3585"/>
                  </a:lnTo>
                  <a:lnTo>
                    <a:pt x="23840" y="1"/>
                  </a:lnTo>
                  <a:close/>
                </a:path>
              </a:pathLst>
            </a:custGeom>
            <a:solidFill>
              <a:srgbClr val="FDF0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23" name="Google Shape;1323;p40"/>
            <p:cNvSpPr/>
            <p:nvPr/>
          </p:nvSpPr>
          <p:spPr>
            <a:xfrm>
              <a:off x="1533987" y="-1358153"/>
              <a:ext cx="2889141" cy="68400"/>
            </a:xfrm>
            <a:custGeom>
              <a:avLst/>
              <a:gdLst/>
              <a:ahLst/>
              <a:cxnLst/>
              <a:rect l="l" t="t" r="r" b="b"/>
              <a:pathLst>
                <a:path w="60709" h="1009" extrusionOk="0">
                  <a:moveTo>
                    <a:pt x="0" y="0"/>
                  </a:moveTo>
                  <a:lnTo>
                    <a:pt x="0" y="1008"/>
                  </a:lnTo>
                  <a:lnTo>
                    <a:pt x="60708" y="1008"/>
                  </a:lnTo>
                  <a:lnTo>
                    <a:pt x="60708"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24" name="Google Shape;1324;p40"/>
            <p:cNvSpPr/>
            <p:nvPr/>
          </p:nvSpPr>
          <p:spPr>
            <a:xfrm>
              <a:off x="2594725" y="-1837471"/>
              <a:ext cx="749447" cy="1353079"/>
            </a:xfrm>
            <a:custGeom>
              <a:avLst/>
              <a:gdLst/>
              <a:ahLst/>
              <a:cxnLst/>
              <a:rect l="l" t="t" r="r" b="b"/>
              <a:pathLst>
                <a:path w="15748" h="28432" extrusionOk="0">
                  <a:moveTo>
                    <a:pt x="7701" y="1"/>
                  </a:moveTo>
                  <a:lnTo>
                    <a:pt x="1" y="6917"/>
                  </a:lnTo>
                  <a:lnTo>
                    <a:pt x="1" y="28432"/>
                  </a:lnTo>
                  <a:lnTo>
                    <a:pt x="15747" y="28432"/>
                  </a:lnTo>
                  <a:lnTo>
                    <a:pt x="15747" y="6917"/>
                  </a:lnTo>
                  <a:lnTo>
                    <a:pt x="7701" y="1"/>
                  </a:ln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325" name="Google Shape;1325;p40"/>
            <p:cNvGrpSpPr/>
            <p:nvPr/>
          </p:nvGrpSpPr>
          <p:grpSpPr>
            <a:xfrm>
              <a:off x="2761338" y="-823328"/>
              <a:ext cx="77762" cy="338936"/>
              <a:chOff x="-1760275" y="2602822"/>
              <a:chExt cx="77762" cy="338936"/>
            </a:xfrm>
          </p:grpSpPr>
          <p:sp>
            <p:nvSpPr>
              <p:cNvPr id="1326" name="Google Shape;1326;p40"/>
              <p:cNvSpPr/>
              <p:nvPr/>
            </p:nvSpPr>
            <p:spPr>
              <a:xfrm>
                <a:off x="-1742095" y="2626808"/>
                <a:ext cx="42688" cy="314951"/>
              </a:xfrm>
              <a:custGeom>
                <a:avLst/>
                <a:gdLst/>
                <a:ahLst/>
                <a:cxnLst/>
                <a:rect l="l" t="t" r="r" b="b"/>
                <a:pathLst>
                  <a:path w="897" h="6618" extrusionOk="0">
                    <a:moveTo>
                      <a:pt x="1" y="0"/>
                    </a:moveTo>
                    <a:lnTo>
                      <a:pt x="1" y="6618"/>
                    </a:lnTo>
                    <a:lnTo>
                      <a:pt x="897" y="6618"/>
                    </a:lnTo>
                    <a:lnTo>
                      <a:pt x="897"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27" name="Google Shape;1327;p40"/>
              <p:cNvSpPr/>
              <p:nvPr/>
            </p:nvSpPr>
            <p:spPr>
              <a:xfrm>
                <a:off x="-1760275" y="2602822"/>
                <a:ext cx="77762" cy="18703"/>
              </a:xfrm>
              <a:custGeom>
                <a:avLst/>
                <a:gdLst/>
                <a:ahLst/>
                <a:cxnLst/>
                <a:rect l="l" t="t" r="r" b="b"/>
                <a:pathLst>
                  <a:path w="1634" h="393" extrusionOk="0">
                    <a:moveTo>
                      <a:pt x="0" y="0"/>
                    </a:moveTo>
                    <a:lnTo>
                      <a:pt x="0" y="392"/>
                    </a:lnTo>
                    <a:lnTo>
                      <a:pt x="1634" y="392"/>
                    </a:lnTo>
                    <a:lnTo>
                      <a:pt x="1634"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28" name="Google Shape;1328;p40"/>
              <p:cNvSpPr/>
              <p:nvPr/>
            </p:nvSpPr>
            <p:spPr>
              <a:xfrm>
                <a:off x="-1751423" y="2621477"/>
                <a:ext cx="63152" cy="14705"/>
              </a:xfrm>
              <a:custGeom>
                <a:avLst/>
                <a:gdLst/>
                <a:ahLst/>
                <a:cxnLst/>
                <a:rect l="l" t="t" r="r" b="b"/>
                <a:pathLst>
                  <a:path w="1327" h="309" extrusionOk="0">
                    <a:moveTo>
                      <a:pt x="1" y="0"/>
                    </a:moveTo>
                    <a:lnTo>
                      <a:pt x="1" y="308"/>
                    </a:lnTo>
                    <a:lnTo>
                      <a:pt x="1326" y="308"/>
                    </a:lnTo>
                    <a:lnTo>
                      <a:pt x="1326"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29" name="Google Shape;1329;p40"/>
              <p:cNvSpPr/>
              <p:nvPr/>
            </p:nvSpPr>
            <p:spPr>
              <a:xfrm>
                <a:off x="-1760275" y="2923055"/>
                <a:ext cx="77762" cy="18703"/>
              </a:xfrm>
              <a:custGeom>
                <a:avLst/>
                <a:gdLst/>
                <a:ahLst/>
                <a:cxnLst/>
                <a:rect l="l" t="t" r="r" b="b"/>
                <a:pathLst>
                  <a:path w="1634" h="393" extrusionOk="0">
                    <a:moveTo>
                      <a:pt x="0" y="1"/>
                    </a:moveTo>
                    <a:lnTo>
                      <a:pt x="0" y="393"/>
                    </a:lnTo>
                    <a:lnTo>
                      <a:pt x="1634" y="393"/>
                    </a:lnTo>
                    <a:lnTo>
                      <a:pt x="1634"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30" name="Google Shape;1330;p40"/>
              <p:cNvSpPr/>
              <p:nvPr/>
            </p:nvSpPr>
            <p:spPr>
              <a:xfrm>
                <a:off x="-1751423" y="2908398"/>
                <a:ext cx="63152" cy="14705"/>
              </a:xfrm>
              <a:custGeom>
                <a:avLst/>
                <a:gdLst/>
                <a:ahLst/>
                <a:cxnLst/>
                <a:rect l="l" t="t" r="r" b="b"/>
                <a:pathLst>
                  <a:path w="1327" h="309" extrusionOk="0">
                    <a:moveTo>
                      <a:pt x="1" y="1"/>
                    </a:moveTo>
                    <a:lnTo>
                      <a:pt x="1" y="309"/>
                    </a:lnTo>
                    <a:lnTo>
                      <a:pt x="1326" y="309"/>
                    </a:lnTo>
                    <a:lnTo>
                      <a:pt x="1326"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331" name="Google Shape;1331;p40"/>
            <p:cNvGrpSpPr/>
            <p:nvPr/>
          </p:nvGrpSpPr>
          <p:grpSpPr>
            <a:xfrm>
              <a:off x="3103367" y="-823328"/>
              <a:ext cx="79999" cy="338936"/>
              <a:chOff x="-1418245" y="2602822"/>
              <a:chExt cx="79999" cy="338936"/>
            </a:xfrm>
          </p:grpSpPr>
          <p:sp>
            <p:nvSpPr>
              <p:cNvPr id="1332" name="Google Shape;1332;p40"/>
              <p:cNvSpPr/>
              <p:nvPr/>
            </p:nvSpPr>
            <p:spPr>
              <a:xfrm>
                <a:off x="-1399590" y="2626808"/>
                <a:ext cx="42688" cy="314951"/>
              </a:xfrm>
              <a:custGeom>
                <a:avLst/>
                <a:gdLst/>
                <a:ahLst/>
                <a:cxnLst/>
                <a:rect l="l" t="t" r="r" b="b"/>
                <a:pathLst>
                  <a:path w="897" h="6618" extrusionOk="0">
                    <a:moveTo>
                      <a:pt x="0" y="0"/>
                    </a:moveTo>
                    <a:lnTo>
                      <a:pt x="0" y="6618"/>
                    </a:lnTo>
                    <a:lnTo>
                      <a:pt x="896" y="6618"/>
                    </a:lnTo>
                    <a:lnTo>
                      <a:pt x="896"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33" name="Google Shape;1333;p40"/>
              <p:cNvSpPr/>
              <p:nvPr/>
            </p:nvSpPr>
            <p:spPr>
              <a:xfrm>
                <a:off x="-1416056" y="2923055"/>
                <a:ext cx="77810" cy="18703"/>
              </a:xfrm>
              <a:custGeom>
                <a:avLst/>
                <a:gdLst/>
                <a:ahLst/>
                <a:cxnLst/>
                <a:rect l="l" t="t" r="r" b="b"/>
                <a:pathLst>
                  <a:path w="1635" h="393" extrusionOk="0">
                    <a:moveTo>
                      <a:pt x="1" y="1"/>
                    </a:moveTo>
                    <a:lnTo>
                      <a:pt x="1" y="393"/>
                    </a:lnTo>
                    <a:lnTo>
                      <a:pt x="1634" y="393"/>
                    </a:lnTo>
                    <a:lnTo>
                      <a:pt x="1634"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34" name="Google Shape;1334;p40"/>
              <p:cNvSpPr/>
              <p:nvPr/>
            </p:nvSpPr>
            <p:spPr>
              <a:xfrm>
                <a:off x="-1407157" y="2908398"/>
                <a:ext cx="63152" cy="14705"/>
              </a:xfrm>
              <a:custGeom>
                <a:avLst/>
                <a:gdLst/>
                <a:ahLst/>
                <a:cxnLst/>
                <a:rect l="l" t="t" r="r" b="b"/>
                <a:pathLst>
                  <a:path w="1327" h="309" extrusionOk="0">
                    <a:moveTo>
                      <a:pt x="1" y="1"/>
                    </a:moveTo>
                    <a:lnTo>
                      <a:pt x="1" y="309"/>
                    </a:lnTo>
                    <a:lnTo>
                      <a:pt x="1326" y="309"/>
                    </a:lnTo>
                    <a:lnTo>
                      <a:pt x="1326"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35" name="Google Shape;1335;p40"/>
              <p:cNvSpPr/>
              <p:nvPr/>
            </p:nvSpPr>
            <p:spPr>
              <a:xfrm>
                <a:off x="-1418245" y="2602822"/>
                <a:ext cx="77762" cy="18703"/>
              </a:xfrm>
              <a:custGeom>
                <a:avLst/>
                <a:gdLst/>
                <a:ahLst/>
                <a:cxnLst/>
                <a:rect l="l" t="t" r="r" b="b"/>
                <a:pathLst>
                  <a:path w="1634" h="393" extrusionOk="0">
                    <a:moveTo>
                      <a:pt x="0" y="0"/>
                    </a:moveTo>
                    <a:lnTo>
                      <a:pt x="0" y="392"/>
                    </a:lnTo>
                    <a:lnTo>
                      <a:pt x="1634" y="392"/>
                    </a:lnTo>
                    <a:lnTo>
                      <a:pt x="1634"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36" name="Google Shape;1336;p40"/>
              <p:cNvSpPr/>
              <p:nvPr/>
            </p:nvSpPr>
            <p:spPr>
              <a:xfrm>
                <a:off x="-1408918" y="2621477"/>
                <a:ext cx="63104" cy="14705"/>
              </a:xfrm>
              <a:custGeom>
                <a:avLst/>
                <a:gdLst/>
                <a:ahLst/>
                <a:cxnLst/>
                <a:rect l="l" t="t" r="r" b="b"/>
                <a:pathLst>
                  <a:path w="1326" h="309" extrusionOk="0">
                    <a:moveTo>
                      <a:pt x="0" y="0"/>
                    </a:moveTo>
                    <a:lnTo>
                      <a:pt x="0" y="308"/>
                    </a:lnTo>
                    <a:lnTo>
                      <a:pt x="1326" y="308"/>
                    </a:lnTo>
                    <a:lnTo>
                      <a:pt x="1326"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337" name="Google Shape;1337;p40"/>
            <p:cNvGrpSpPr/>
            <p:nvPr/>
          </p:nvGrpSpPr>
          <p:grpSpPr>
            <a:xfrm>
              <a:off x="2844382" y="-915748"/>
              <a:ext cx="257224" cy="431356"/>
              <a:chOff x="-1677230" y="2510402"/>
              <a:chExt cx="257224" cy="431356"/>
            </a:xfrm>
          </p:grpSpPr>
          <p:sp>
            <p:nvSpPr>
              <p:cNvPr id="1338" name="Google Shape;1338;p40"/>
              <p:cNvSpPr/>
              <p:nvPr/>
            </p:nvSpPr>
            <p:spPr>
              <a:xfrm>
                <a:off x="-1677230" y="2510402"/>
                <a:ext cx="257224" cy="431356"/>
              </a:xfrm>
              <a:custGeom>
                <a:avLst/>
                <a:gdLst/>
                <a:ahLst/>
                <a:cxnLst/>
                <a:rect l="l" t="t" r="r" b="b"/>
                <a:pathLst>
                  <a:path w="5405" h="9064" extrusionOk="0">
                    <a:moveTo>
                      <a:pt x="2689" y="1"/>
                    </a:moveTo>
                    <a:cubicBezTo>
                      <a:pt x="1205" y="1"/>
                      <a:pt x="1" y="1205"/>
                      <a:pt x="1" y="2717"/>
                    </a:cubicBezTo>
                    <a:lnTo>
                      <a:pt x="1" y="9064"/>
                    </a:lnTo>
                    <a:lnTo>
                      <a:pt x="430" y="9064"/>
                    </a:lnTo>
                    <a:lnTo>
                      <a:pt x="430" y="2838"/>
                    </a:lnTo>
                    <a:cubicBezTo>
                      <a:pt x="430" y="1550"/>
                      <a:pt x="1438" y="542"/>
                      <a:pt x="2726" y="542"/>
                    </a:cubicBezTo>
                    <a:cubicBezTo>
                      <a:pt x="4005" y="542"/>
                      <a:pt x="5022" y="1550"/>
                      <a:pt x="5022" y="2838"/>
                    </a:cubicBezTo>
                    <a:lnTo>
                      <a:pt x="5022" y="9064"/>
                    </a:lnTo>
                    <a:lnTo>
                      <a:pt x="5405" y="9064"/>
                    </a:lnTo>
                    <a:lnTo>
                      <a:pt x="5405" y="2717"/>
                    </a:lnTo>
                    <a:cubicBezTo>
                      <a:pt x="5405" y="1205"/>
                      <a:pt x="4201" y="1"/>
                      <a:pt x="2689" y="1"/>
                    </a:cubicBez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39" name="Google Shape;1339;p40"/>
              <p:cNvSpPr/>
              <p:nvPr/>
            </p:nvSpPr>
            <p:spPr>
              <a:xfrm>
                <a:off x="-1656814" y="2536149"/>
                <a:ext cx="218628" cy="405610"/>
              </a:xfrm>
              <a:custGeom>
                <a:avLst/>
                <a:gdLst/>
                <a:ahLst/>
                <a:cxnLst/>
                <a:rect l="l" t="t" r="r" b="b"/>
                <a:pathLst>
                  <a:path w="4594" h="8523" extrusionOk="0">
                    <a:moveTo>
                      <a:pt x="2297" y="1"/>
                    </a:moveTo>
                    <a:cubicBezTo>
                      <a:pt x="1009" y="1"/>
                      <a:pt x="1" y="1009"/>
                      <a:pt x="1" y="2297"/>
                    </a:cubicBezTo>
                    <a:lnTo>
                      <a:pt x="1" y="8523"/>
                    </a:lnTo>
                    <a:lnTo>
                      <a:pt x="4593" y="8523"/>
                    </a:lnTo>
                    <a:lnTo>
                      <a:pt x="4593" y="2297"/>
                    </a:lnTo>
                    <a:cubicBezTo>
                      <a:pt x="4593" y="1009"/>
                      <a:pt x="3576" y="1"/>
                      <a:pt x="2297" y="1"/>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40" name="Google Shape;1340;p40"/>
              <p:cNvSpPr/>
              <p:nvPr/>
            </p:nvSpPr>
            <p:spPr>
              <a:xfrm>
                <a:off x="-1558636" y="2519730"/>
                <a:ext cx="18275" cy="422028"/>
              </a:xfrm>
              <a:custGeom>
                <a:avLst/>
                <a:gdLst/>
                <a:ahLst/>
                <a:cxnLst/>
                <a:rect l="l" t="t" r="r" b="b"/>
                <a:pathLst>
                  <a:path w="384" h="8868" extrusionOk="0">
                    <a:moveTo>
                      <a:pt x="1" y="1"/>
                    </a:moveTo>
                    <a:lnTo>
                      <a:pt x="1" y="8868"/>
                    </a:lnTo>
                    <a:lnTo>
                      <a:pt x="383" y="8868"/>
                    </a:lnTo>
                    <a:lnTo>
                      <a:pt x="383"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41" name="Google Shape;1341;p40"/>
              <p:cNvSpPr/>
              <p:nvPr/>
            </p:nvSpPr>
            <p:spPr>
              <a:xfrm>
                <a:off x="-1673661" y="2636135"/>
                <a:ext cx="251894" cy="18703"/>
              </a:xfrm>
              <a:custGeom>
                <a:avLst/>
                <a:gdLst/>
                <a:ahLst/>
                <a:cxnLst/>
                <a:rect l="l" t="t" r="r" b="b"/>
                <a:pathLst>
                  <a:path w="5293" h="393" extrusionOk="0">
                    <a:moveTo>
                      <a:pt x="0" y="0"/>
                    </a:moveTo>
                    <a:lnTo>
                      <a:pt x="0" y="392"/>
                    </a:lnTo>
                    <a:lnTo>
                      <a:pt x="5293" y="392"/>
                    </a:lnTo>
                    <a:lnTo>
                      <a:pt x="5293"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42" name="Google Shape;1342;p40"/>
              <p:cNvSpPr/>
              <p:nvPr/>
            </p:nvSpPr>
            <p:spPr>
              <a:xfrm>
                <a:off x="-1673661" y="2728507"/>
                <a:ext cx="251894" cy="18703"/>
              </a:xfrm>
              <a:custGeom>
                <a:avLst/>
                <a:gdLst/>
                <a:ahLst/>
                <a:cxnLst/>
                <a:rect l="l" t="t" r="r" b="b"/>
                <a:pathLst>
                  <a:path w="5293" h="393" extrusionOk="0">
                    <a:moveTo>
                      <a:pt x="0" y="1"/>
                    </a:moveTo>
                    <a:lnTo>
                      <a:pt x="0" y="393"/>
                    </a:lnTo>
                    <a:lnTo>
                      <a:pt x="5293" y="393"/>
                    </a:lnTo>
                    <a:lnTo>
                      <a:pt x="5293"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43" name="Google Shape;1343;p40"/>
              <p:cNvSpPr/>
              <p:nvPr/>
            </p:nvSpPr>
            <p:spPr>
              <a:xfrm>
                <a:off x="-1673661" y="2823116"/>
                <a:ext cx="251894" cy="18703"/>
              </a:xfrm>
              <a:custGeom>
                <a:avLst/>
                <a:gdLst/>
                <a:ahLst/>
                <a:cxnLst/>
                <a:rect l="l" t="t" r="r" b="b"/>
                <a:pathLst>
                  <a:path w="5293" h="393" extrusionOk="0">
                    <a:moveTo>
                      <a:pt x="0" y="1"/>
                    </a:moveTo>
                    <a:lnTo>
                      <a:pt x="0" y="393"/>
                    </a:lnTo>
                    <a:lnTo>
                      <a:pt x="5293" y="393"/>
                    </a:lnTo>
                    <a:lnTo>
                      <a:pt x="5293"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344" name="Google Shape;1344;p40"/>
            <p:cNvSpPr/>
            <p:nvPr/>
          </p:nvSpPr>
          <p:spPr>
            <a:xfrm>
              <a:off x="2847952" y="-503095"/>
              <a:ext cx="251894" cy="18703"/>
            </a:xfrm>
            <a:custGeom>
              <a:avLst/>
              <a:gdLst/>
              <a:ahLst/>
              <a:cxnLst/>
              <a:rect l="l" t="t" r="r" b="b"/>
              <a:pathLst>
                <a:path w="5293" h="393" extrusionOk="0">
                  <a:moveTo>
                    <a:pt x="0" y="1"/>
                  </a:moveTo>
                  <a:lnTo>
                    <a:pt x="0" y="393"/>
                  </a:lnTo>
                  <a:lnTo>
                    <a:pt x="5293" y="393"/>
                  </a:lnTo>
                  <a:lnTo>
                    <a:pt x="5293"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345" name="Google Shape;1345;p40"/>
            <p:cNvGrpSpPr/>
            <p:nvPr/>
          </p:nvGrpSpPr>
          <p:grpSpPr>
            <a:xfrm>
              <a:off x="2588967" y="-1852557"/>
              <a:ext cx="755206" cy="344314"/>
              <a:chOff x="2588967" y="-1852557"/>
              <a:chExt cx="755206" cy="344314"/>
            </a:xfrm>
          </p:grpSpPr>
          <p:sp>
            <p:nvSpPr>
              <p:cNvPr id="1346" name="Google Shape;1346;p40"/>
              <p:cNvSpPr/>
              <p:nvPr/>
            </p:nvSpPr>
            <p:spPr>
              <a:xfrm>
                <a:off x="2588967" y="-1852557"/>
                <a:ext cx="372297" cy="344314"/>
              </a:xfrm>
              <a:custGeom>
                <a:avLst/>
                <a:gdLst/>
                <a:ahLst/>
                <a:cxnLst/>
                <a:rect l="l" t="t" r="r" b="b"/>
                <a:pathLst>
                  <a:path w="7823" h="7235" extrusionOk="0">
                    <a:moveTo>
                      <a:pt x="7822" y="0"/>
                    </a:moveTo>
                    <a:lnTo>
                      <a:pt x="1" y="7234"/>
                    </a:lnTo>
                    <a:lnTo>
                      <a:pt x="663" y="7234"/>
                    </a:lnTo>
                    <a:lnTo>
                      <a:pt x="7822" y="859"/>
                    </a:lnTo>
                    <a:lnTo>
                      <a:pt x="7822" y="0"/>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47" name="Google Shape;1347;p40"/>
              <p:cNvSpPr/>
              <p:nvPr/>
            </p:nvSpPr>
            <p:spPr>
              <a:xfrm>
                <a:off x="2961216" y="-1852557"/>
                <a:ext cx="382957" cy="344314"/>
              </a:xfrm>
              <a:custGeom>
                <a:avLst/>
                <a:gdLst/>
                <a:ahLst/>
                <a:cxnLst/>
                <a:rect l="l" t="t" r="r" b="b"/>
                <a:pathLst>
                  <a:path w="8047" h="7235" extrusionOk="0">
                    <a:moveTo>
                      <a:pt x="0" y="0"/>
                    </a:moveTo>
                    <a:lnTo>
                      <a:pt x="0" y="859"/>
                    </a:lnTo>
                    <a:lnTo>
                      <a:pt x="7421" y="7234"/>
                    </a:lnTo>
                    <a:lnTo>
                      <a:pt x="8046" y="7234"/>
                    </a:lnTo>
                    <a:lnTo>
                      <a:pt x="0" y="0"/>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348" name="Google Shape;1348;p40"/>
            <p:cNvGrpSpPr/>
            <p:nvPr/>
          </p:nvGrpSpPr>
          <p:grpSpPr>
            <a:xfrm>
              <a:off x="2853710" y="-1351727"/>
              <a:ext cx="223911" cy="288776"/>
              <a:chOff x="-1667902" y="2073336"/>
              <a:chExt cx="223911" cy="288776"/>
            </a:xfrm>
          </p:grpSpPr>
          <p:sp>
            <p:nvSpPr>
              <p:cNvPr id="1349" name="Google Shape;1349;p40"/>
              <p:cNvSpPr/>
              <p:nvPr/>
            </p:nvSpPr>
            <p:spPr>
              <a:xfrm>
                <a:off x="-1667902" y="2073336"/>
                <a:ext cx="223911" cy="279877"/>
              </a:xfrm>
              <a:custGeom>
                <a:avLst/>
                <a:gdLst/>
                <a:ahLst/>
                <a:cxnLst/>
                <a:rect l="l" t="t" r="r" b="b"/>
                <a:pathLst>
                  <a:path w="4705" h="5881" extrusionOk="0">
                    <a:moveTo>
                      <a:pt x="2334" y="0"/>
                    </a:moveTo>
                    <a:cubicBezTo>
                      <a:pt x="1046" y="0"/>
                      <a:pt x="1" y="1055"/>
                      <a:pt x="1" y="2380"/>
                    </a:cubicBezTo>
                    <a:lnTo>
                      <a:pt x="1" y="5880"/>
                    </a:lnTo>
                    <a:lnTo>
                      <a:pt x="346" y="5880"/>
                    </a:lnTo>
                    <a:lnTo>
                      <a:pt x="346" y="2455"/>
                    </a:lnTo>
                    <a:cubicBezTo>
                      <a:pt x="346" y="1363"/>
                      <a:pt x="1242" y="467"/>
                      <a:pt x="2371" y="467"/>
                    </a:cubicBezTo>
                    <a:cubicBezTo>
                      <a:pt x="3501" y="467"/>
                      <a:pt x="4397" y="1363"/>
                      <a:pt x="4397" y="2455"/>
                    </a:cubicBezTo>
                    <a:lnTo>
                      <a:pt x="4397" y="5880"/>
                    </a:lnTo>
                    <a:lnTo>
                      <a:pt x="4705" y="5880"/>
                    </a:lnTo>
                    <a:lnTo>
                      <a:pt x="4705" y="2380"/>
                    </a:lnTo>
                    <a:cubicBezTo>
                      <a:pt x="4705" y="1055"/>
                      <a:pt x="3659" y="0"/>
                      <a:pt x="2334" y="0"/>
                    </a:cubicBez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50" name="Google Shape;1350;p40"/>
              <p:cNvSpPr/>
              <p:nvPr/>
            </p:nvSpPr>
            <p:spPr>
              <a:xfrm>
                <a:off x="-1651484" y="2095513"/>
                <a:ext cx="192835" cy="257700"/>
              </a:xfrm>
              <a:custGeom>
                <a:avLst/>
                <a:gdLst/>
                <a:ahLst/>
                <a:cxnLst/>
                <a:rect l="l" t="t" r="r" b="b"/>
                <a:pathLst>
                  <a:path w="4052" h="5415" extrusionOk="0">
                    <a:moveTo>
                      <a:pt x="2026" y="1"/>
                    </a:moveTo>
                    <a:cubicBezTo>
                      <a:pt x="897" y="1"/>
                      <a:pt x="1" y="897"/>
                      <a:pt x="1" y="1989"/>
                    </a:cubicBezTo>
                    <a:lnTo>
                      <a:pt x="1" y="5414"/>
                    </a:lnTo>
                    <a:lnTo>
                      <a:pt x="4052" y="5414"/>
                    </a:lnTo>
                    <a:lnTo>
                      <a:pt x="4052" y="1989"/>
                    </a:lnTo>
                    <a:cubicBezTo>
                      <a:pt x="4052" y="897"/>
                      <a:pt x="3156" y="1"/>
                      <a:pt x="2026" y="1"/>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351" name="Google Shape;1351;p40"/>
              <p:cNvGrpSpPr/>
              <p:nvPr/>
            </p:nvGrpSpPr>
            <p:grpSpPr>
              <a:xfrm>
                <a:off x="-1667902" y="2080855"/>
                <a:ext cx="223911" cy="281257"/>
                <a:chOff x="-1667902" y="2080855"/>
                <a:chExt cx="223911" cy="281257"/>
              </a:xfrm>
            </p:grpSpPr>
            <p:sp>
              <p:nvSpPr>
                <p:cNvPr id="1352" name="Google Shape;1352;p40"/>
                <p:cNvSpPr/>
                <p:nvPr/>
              </p:nvSpPr>
              <p:spPr>
                <a:xfrm>
                  <a:off x="-1564394" y="2080855"/>
                  <a:ext cx="16942" cy="274118"/>
                </a:xfrm>
                <a:custGeom>
                  <a:avLst/>
                  <a:gdLst/>
                  <a:ahLst/>
                  <a:cxnLst/>
                  <a:rect l="l" t="t" r="r" b="b"/>
                  <a:pathLst>
                    <a:path w="356" h="5760" extrusionOk="0">
                      <a:moveTo>
                        <a:pt x="0" y="1"/>
                      </a:moveTo>
                      <a:lnTo>
                        <a:pt x="0" y="5760"/>
                      </a:lnTo>
                      <a:lnTo>
                        <a:pt x="355" y="5760"/>
                      </a:lnTo>
                      <a:lnTo>
                        <a:pt x="35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53" name="Google Shape;1353;p40"/>
                <p:cNvSpPr/>
                <p:nvPr/>
              </p:nvSpPr>
              <p:spPr>
                <a:xfrm>
                  <a:off x="-1664333" y="2182602"/>
                  <a:ext cx="218581" cy="16894"/>
                </a:xfrm>
                <a:custGeom>
                  <a:avLst/>
                  <a:gdLst/>
                  <a:ahLst/>
                  <a:cxnLst/>
                  <a:rect l="l" t="t" r="r" b="b"/>
                  <a:pathLst>
                    <a:path w="4593" h="355" extrusionOk="0">
                      <a:moveTo>
                        <a:pt x="0" y="0"/>
                      </a:moveTo>
                      <a:lnTo>
                        <a:pt x="0" y="355"/>
                      </a:lnTo>
                      <a:lnTo>
                        <a:pt x="4593" y="355"/>
                      </a:lnTo>
                      <a:lnTo>
                        <a:pt x="4593"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54" name="Google Shape;1354;p40"/>
                <p:cNvSpPr/>
                <p:nvPr/>
              </p:nvSpPr>
              <p:spPr>
                <a:xfrm>
                  <a:off x="-1664333" y="2264315"/>
                  <a:ext cx="218581" cy="16466"/>
                </a:xfrm>
                <a:custGeom>
                  <a:avLst/>
                  <a:gdLst/>
                  <a:ahLst/>
                  <a:cxnLst/>
                  <a:rect l="l" t="t" r="r" b="b"/>
                  <a:pathLst>
                    <a:path w="4593" h="346" extrusionOk="0">
                      <a:moveTo>
                        <a:pt x="0" y="1"/>
                      </a:moveTo>
                      <a:lnTo>
                        <a:pt x="0" y="346"/>
                      </a:lnTo>
                      <a:lnTo>
                        <a:pt x="4593" y="346"/>
                      </a:lnTo>
                      <a:lnTo>
                        <a:pt x="4593"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55" name="Google Shape;1355;p40"/>
                <p:cNvSpPr/>
                <p:nvPr/>
              </p:nvSpPr>
              <p:spPr>
                <a:xfrm>
                  <a:off x="-1667902" y="2345598"/>
                  <a:ext cx="223911" cy="16514"/>
                </a:xfrm>
                <a:custGeom>
                  <a:avLst/>
                  <a:gdLst/>
                  <a:ahLst/>
                  <a:cxnLst/>
                  <a:rect l="l" t="t" r="r" b="b"/>
                  <a:pathLst>
                    <a:path w="4705" h="347" extrusionOk="0">
                      <a:moveTo>
                        <a:pt x="1" y="1"/>
                      </a:moveTo>
                      <a:lnTo>
                        <a:pt x="1" y="346"/>
                      </a:lnTo>
                      <a:lnTo>
                        <a:pt x="4705" y="346"/>
                      </a:lnTo>
                      <a:lnTo>
                        <a:pt x="470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grpSp>
          <p:nvGrpSpPr>
            <p:cNvPr id="1356" name="Google Shape;1356;p40"/>
            <p:cNvGrpSpPr/>
            <p:nvPr/>
          </p:nvGrpSpPr>
          <p:grpSpPr>
            <a:xfrm>
              <a:off x="3802988" y="-1293327"/>
              <a:ext cx="77762" cy="771624"/>
              <a:chOff x="-718625" y="2132823"/>
              <a:chExt cx="77762" cy="771624"/>
            </a:xfrm>
          </p:grpSpPr>
          <p:sp>
            <p:nvSpPr>
              <p:cNvPr id="1357" name="Google Shape;1357;p40"/>
              <p:cNvSpPr/>
              <p:nvPr/>
            </p:nvSpPr>
            <p:spPr>
              <a:xfrm>
                <a:off x="-705299" y="2132823"/>
                <a:ext cx="49779" cy="771624"/>
              </a:xfrm>
              <a:custGeom>
                <a:avLst/>
                <a:gdLst/>
                <a:ahLst/>
                <a:cxnLst/>
                <a:rect l="l" t="t" r="r" b="b"/>
                <a:pathLst>
                  <a:path w="1046" h="16214" extrusionOk="0">
                    <a:moveTo>
                      <a:pt x="0" y="1"/>
                    </a:moveTo>
                    <a:lnTo>
                      <a:pt x="0" y="16214"/>
                    </a:lnTo>
                    <a:lnTo>
                      <a:pt x="1046" y="16214"/>
                    </a:lnTo>
                    <a:lnTo>
                      <a:pt x="1046"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58" name="Google Shape;1358;p40"/>
              <p:cNvSpPr/>
              <p:nvPr/>
            </p:nvSpPr>
            <p:spPr>
              <a:xfrm>
                <a:off x="-718625" y="2132823"/>
                <a:ext cx="77762" cy="18275"/>
              </a:xfrm>
              <a:custGeom>
                <a:avLst/>
                <a:gdLst/>
                <a:ahLst/>
                <a:cxnLst/>
                <a:rect l="l" t="t" r="r" b="b"/>
                <a:pathLst>
                  <a:path w="1634" h="384" extrusionOk="0">
                    <a:moveTo>
                      <a:pt x="0" y="1"/>
                    </a:moveTo>
                    <a:lnTo>
                      <a:pt x="0" y="383"/>
                    </a:lnTo>
                    <a:lnTo>
                      <a:pt x="1634" y="383"/>
                    </a:lnTo>
                    <a:lnTo>
                      <a:pt x="1634"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59" name="Google Shape;1359;p40"/>
              <p:cNvSpPr/>
              <p:nvPr/>
            </p:nvSpPr>
            <p:spPr>
              <a:xfrm>
                <a:off x="-711105" y="2151050"/>
                <a:ext cx="64913" cy="15134"/>
              </a:xfrm>
              <a:custGeom>
                <a:avLst/>
                <a:gdLst/>
                <a:ahLst/>
                <a:cxnLst/>
                <a:rect l="l" t="t" r="r" b="b"/>
                <a:pathLst>
                  <a:path w="1364" h="318" extrusionOk="0">
                    <a:moveTo>
                      <a:pt x="1" y="0"/>
                    </a:moveTo>
                    <a:lnTo>
                      <a:pt x="1" y="318"/>
                    </a:lnTo>
                    <a:lnTo>
                      <a:pt x="1364" y="318"/>
                    </a:lnTo>
                    <a:lnTo>
                      <a:pt x="1364"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60" name="Google Shape;1360;p40"/>
              <p:cNvSpPr/>
              <p:nvPr/>
            </p:nvSpPr>
            <p:spPr>
              <a:xfrm>
                <a:off x="-718625" y="2886221"/>
                <a:ext cx="77762" cy="18227"/>
              </a:xfrm>
              <a:custGeom>
                <a:avLst/>
                <a:gdLst/>
                <a:ahLst/>
                <a:cxnLst/>
                <a:rect l="l" t="t" r="r" b="b"/>
                <a:pathLst>
                  <a:path w="1634" h="383" extrusionOk="0">
                    <a:moveTo>
                      <a:pt x="0" y="0"/>
                    </a:moveTo>
                    <a:lnTo>
                      <a:pt x="0" y="383"/>
                    </a:lnTo>
                    <a:lnTo>
                      <a:pt x="1634" y="383"/>
                    </a:lnTo>
                    <a:lnTo>
                      <a:pt x="1634"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61" name="Google Shape;1361;p40"/>
              <p:cNvSpPr/>
              <p:nvPr/>
            </p:nvSpPr>
            <p:spPr>
              <a:xfrm>
                <a:off x="-711105" y="2871087"/>
                <a:ext cx="64913" cy="15181"/>
              </a:xfrm>
              <a:custGeom>
                <a:avLst/>
                <a:gdLst/>
                <a:ahLst/>
                <a:cxnLst/>
                <a:rect l="l" t="t" r="r" b="b"/>
                <a:pathLst>
                  <a:path w="1364" h="319" extrusionOk="0">
                    <a:moveTo>
                      <a:pt x="1" y="1"/>
                    </a:moveTo>
                    <a:lnTo>
                      <a:pt x="1" y="318"/>
                    </a:lnTo>
                    <a:lnTo>
                      <a:pt x="1364" y="318"/>
                    </a:lnTo>
                    <a:lnTo>
                      <a:pt x="1364"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362" name="Google Shape;1362;p40"/>
            <p:cNvGrpSpPr/>
            <p:nvPr/>
          </p:nvGrpSpPr>
          <p:grpSpPr>
            <a:xfrm>
              <a:off x="2063478" y="-1293327"/>
              <a:ext cx="77762" cy="771624"/>
              <a:chOff x="-2458134" y="2132823"/>
              <a:chExt cx="77762" cy="771624"/>
            </a:xfrm>
          </p:grpSpPr>
          <p:sp>
            <p:nvSpPr>
              <p:cNvPr id="1363" name="Google Shape;1363;p40"/>
              <p:cNvSpPr/>
              <p:nvPr/>
            </p:nvSpPr>
            <p:spPr>
              <a:xfrm>
                <a:off x="-2445237" y="2132823"/>
                <a:ext cx="52016" cy="771624"/>
              </a:xfrm>
              <a:custGeom>
                <a:avLst/>
                <a:gdLst/>
                <a:ahLst/>
                <a:cxnLst/>
                <a:rect l="l" t="t" r="r" b="b"/>
                <a:pathLst>
                  <a:path w="1093" h="16214" extrusionOk="0">
                    <a:moveTo>
                      <a:pt x="0" y="1"/>
                    </a:moveTo>
                    <a:lnTo>
                      <a:pt x="0" y="16214"/>
                    </a:lnTo>
                    <a:lnTo>
                      <a:pt x="1092" y="16214"/>
                    </a:lnTo>
                    <a:lnTo>
                      <a:pt x="1092"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64" name="Google Shape;1364;p40"/>
              <p:cNvSpPr/>
              <p:nvPr/>
            </p:nvSpPr>
            <p:spPr>
              <a:xfrm>
                <a:off x="-2458134" y="2132823"/>
                <a:ext cx="77762" cy="18275"/>
              </a:xfrm>
              <a:custGeom>
                <a:avLst/>
                <a:gdLst/>
                <a:ahLst/>
                <a:cxnLst/>
                <a:rect l="l" t="t" r="r" b="b"/>
                <a:pathLst>
                  <a:path w="1634" h="384" extrusionOk="0">
                    <a:moveTo>
                      <a:pt x="0" y="1"/>
                    </a:moveTo>
                    <a:lnTo>
                      <a:pt x="0" y="383"/>
                    </a:lnTo>
                    <a:lnTo>
                      <a:pt x="1634" y="383"/>
                    </a:lnTo>
                    <a:lnTo>
                      <a:pt x="1634"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65" name="Google Shape;1365;p40"/>
              <p:cNvSpPr/>
              <p:nvPr/>
            </p:nvSpPr>
            <p:spPr>
              <a:xfrm>
                <a:off x="-2452804" y="2151050"/>
                <a:ext cx="63104" cy="15134"/>
              </a:xfrm>
              <a:custGeom>
                <a:avLst/>
                <a:gdLst/>
                <a:ahLst/>
                <a:cxnLst/>
                <a:rect l="l" t="t" r="r" b="b"/>
                <a:pathLst>
                  <a:path w="1326" h="318" extrusionOk="0">
                    <a:moveTo>
                      <a:pt x="0" y="0"/>
                    </a:moveTo>
                    <a:lnTo>
                      <a:pt x="0" y="318"/>
                    </a:lnTo>
                    <a:lnTo>
                      <a:pt x="1326" y="318"/>
                    </a:lnTo>
                    <a:lnTo>
                      <a:pt x="1326"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66" name="Google Shape;1366;p40"/>
              <p:cNvSpPr/>
              <p:nvPr/>
            </p:nvSpPr>
            <p:spPr>
              <a:xfrm>
                <a:off x="-2458134" y="2886221"/>
                <a:ext cx="77762" cy="18227"/>
              </a:xfrm>
              <a:custGeom>
                <a:avLst/>
                <a:gdLst/>
                <a:ahLst/>
                <a:cxnLst/>
                <a:rect l="l" t="t" r="r" b="b"/>
                <a:pathLst>
                  <a:path w="1634" h="383" extrusionOk="0">
                    <a:moveTo>
                      <a:pt x="0" y="0"/>
                    </a:moveTo>
                    <a:lnTo>
                      <a:pt x="0" y="383"/>
                    </a:lnTo>
                    <a:lnTo>
                      <a:pt x="1634" y="383"/>
                    </a:lnTo>
                    <a:lnTo>
                      <a:pt x="1634"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67" name="Google Shape;1367;p40"/>
              <p:cNvSpPr/>
              <p:nvPr/>
            </p:nvSpPr>
            <p:spPr>
              <a:xfrm>
                <a:off x="-2452804" y="2871087"/>
                <a:ext cx="63104" cy="15181"/>
              </a:xfrm>
              <a:custGeom>
                <a:avLst/>
                <a:gdLst/>
                <a:ahLst/>
                <a:cxnLst/>
                <a:rect l="l" t="t" r="r" b="b"/>
                <a:pathLst>
                  <a:path w="1326" h="319" extrusionOk="0">
                    <a:moveTo>
                      <a:pt x="0" y="1"/>
                    </a:moveTo>
                    <a:lnTo>
                      <a:pt x="0" y="318"/>
                    </a:lnTo>
                    <a:lnTo>
                      <a:pt x="1326" y="318"/>
                    </a:lnTo>
                    <a:lnTo>
                      <a:pt x="1326"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368" name="Google Shape;1368;p40"/>
            <p:cNvGrpSpPr/>
            <p:nvPr/>
          </p:nvGrpSpPr>
          <p:grpSpPr>
            <a:xfrm>
              <a:off x="1548650" y="-1293327"/>
              <a:ext cx="76001" cy="771624"/>
              <a:chOff x="-2972963" y="2132823"/>
              <a:chExt cx="76001" cy="771624"/>
            </a:xfrm>
          </p:grpSpPr>
          <p:sp>
            <p:nvSpPr>
              <p:cNvPr id="1369" name="Google Shape;1369;p40"/>
              <p:cNvSpPr/>
              <p:nvPr/>
            </p:nvSpPr>
            <p:spPr>
              <a:xfrm>
                <a:off x="-2959638" y="2132823"/>
                <a:ext cx="49779" cy="771624"/>
              </a:xfrm>
              <a:custGeom>
                <a:avLst/>
                <a:gdLst/>
                <a:ahLst/>
                <a:cxnLst/>
                <a:rect l="l" t="t" r="r" b="b"/>
                <a:pathLst>
                  <a:path w="1046" h="16214" extrusionOk="0">
                    <a:moveTo>
                      <a:pt x="0" y="1"/>
                    </a:moveTo>
                    <a:lnTo>
                      <a:pt x="0" y="16214"/>
                    </a:lnTo>
                    <a:lnTo>
                      <a:pt x="1046" y="16214"/>
                    </a:lnTo>
                    <a:lnTo>
                      <a:pt x="1046"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70" name="Google Shape;1370;p40"/>
              <p:cNvSpPr/>
              <p:nvPr/>
            </p:nvSpPr>
            <p:spPr>
              <a:xfrm>
                <a:off x="-2972963" y="2132823"/>
                <a:ext cx="76001" cy="18275"/>
              </a:xfrm>
              <a:custGeom>
                <a:avLst/>
                <a:gdLst/>
                <a:ahLst/>
                <a:cxnLst/>
                <a:rect l="l" t="t" r="r" b="b"/>
                <a:pathLst>
                  <a:path w="1597" h="384" extrusionOk="0">
                    <a:moveTo>
                      <a:pt x="0" y="1"/>
                    </a:moveTo>
                    <a:lnTo>
                      <a:pt x="0" y="383"/>
                    </a:lnTo>
                    <a:lnTo>
                      <a:pt x="1596" y="383"/>
                    </a:lnTo>
                    <a:lnTo>
                      <a:pt x="1596"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71" name="Google Shape;1371;p40"/>
              <p:cNvSpPr/>
              <p:nvPr/>
            </p:nvSpPr>
            <p:spPr>
              <a:xfrm>
                <a:off x="-2967205" y="2151050"/>
                <a:ext cx="63152" cy="15134"/>
              </a:xfrm>
              <a:custGeom>
                <a:avLst/>
                <a:gdLst/>
                <a:ahLst/>
                <a:cxnLst/>
                <a:rect l="l" t="t" r="r" b="b"/>
                <a:pathLst>
                  <a:path w="1327" h="318" extrusionOk="0">
                    <a:moveTo>
                      <a:pt x="1" y="0"/>
                    </a:moveTo>
                    <a:lnTo>
                      <a:pt x="1" y="318"/>
                    </a:lnTo>
                    <a:lnTo>
                      <a:pt x="1326" y="318"/>
                    </a:lnTo>
                    <a:lnTo>
                      <a:pt x="1326"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72" name="Google Shape;1372;p40"/>
              <p:cNvSpPr/>
              <p:nvPr/>
            </p:nvSpPr>
            <p:spPr>
              <a:xfrm>
                <a:off x="-2972963" y="2886221"/>
                <a:ext cx="76001" cy="18227"/>
              </a:xfrm>
              <a:custGeom>
                <a:avLst/>
                <a:gdLst/>
                <a:ahLst/>
                <a:cxnLst/>
                <a:rect l="l" t="t" r="r" b="b"/>
                <a:pathLst>
                  <a:path w="1597" h="383" extrusionOk="0">
                    <a:moveTo>
                      <a:pt x="0" y="0"/>
                    </a:moveTo>
                    <a:lnTo>
                      <a:pt x="0" y="383"/>
                    </a:lnTo>
                    <a:lnTo>
                      <a:pt x="1596" y="383"/>
                    </a:lnTo>
                    <a:lnTo>
                      <a:pt x="1596"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73" name="Google Shape;1373;p40"/>
              <p:cNvSpPr/>
              <p:nvPr/>
            </p:nvSpPr>
            <p:spPr>
              <a:xfrm>
                <a:off x="-2967205" y="2871087"/>
                <a:ext cx="63152" cy="15181"/>
              </a:xfrm>
              <a:custGeom>
                <a:avLst/>
                <a:gdLst/>
                <a:ahLst/>
                <a:cxnLst/>
                <a:rect l="l" t="t" r="r" b="b"/>
                <a:pathLst>
                  <a:path w="1327" h="319" extrusionOk="0">
                    <a:moveTo>
                      <a:pt x="1" y="1"/>
                    </a:moveTo>
                    <a:lnTo>
                      <a:pt x="1" y="318"/>
                    </a:lnTo>
                    <a:lnTo>
                      <a:pt x="1326" y="318"/>
                    </a:lnTo>
                    <a:lnTo>
                      <a:pt x="1326"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374" name="Google Shape;1374;p40"/>
            <p:cNvGrpSpPr/>
            <p:nvPr/>
          </p:nvGrpSpPr>
          <p:grpSpPr>
            <a:xfrm>
              <a:off x="1732109" y="-1059233"/>
              <a:ext cx="223911" cy="288776"/>
              <a:chOff x="-2789503" y="2456673"/>
              <a:chExt cx="223911" cy="288776"/>
            </a:xfrm>
          </p:grpSpPr>
          <p:sp>
            <p:nvSpPr>
              <p:cNvPr id="1375" name="Google Shape;1375;p40"/>
              <p:cNvSpPr/>
              <p:nvPr/>
            </p:nvSpPr>
            <p:spPr>
              <a:xfrm>
                <a:off x="-2789503" y="2456673"/>
                <a:ext cx="223911" cy="279448"/>
              </a:xfrm>
              <a:custGeom>
                <a:avLst/>
                <a:gdLst/>
                <a:ahLst/>
                <a:cxnLst/>
                <a:rect l="l" t="t" r="r" b="b"/>
                <a:pathLst>
                  <a:path w="4705" h="5872" extrusionOk="0">
                    <a:moveTo>
                      <a:pt x="2334" y="0"/>
                    </a:moveTo>
                    <a:cubicBezTo>
                      <a:pt x="1046" y="0"/>
                      <a:pt x="0" y="1046"/>
                      <a:pt x="0" y="2371"/>
                    </a:cubicBezTo>
                    <a:lnTo>
                      <a:pt x="0" y="5871"/>
                    </a:lnTo>
                    <a:lnTo>
                      <a:pt x="308" y="5871"/>
                    </a:lnTo>
                    <a:lnTo>
                      <a:pt x="308" y="2492"/>
                    </a:lnTo>
                    <a:cubicBezTo>
                      <a:pt x="308" y="1363"/>
                      <a:pt x="1204" y="467"/>
                      <a:pt x="2334" y="467"/>
                    </a:cubicBezTo>
                    <a:cubicBezTo>
                      <a:pt x="3426" y="467"/>
                      <a:pt x="4359" y="1363"/>
                      <a:pt x="4359" y="2492"/>
                    </a:cubicBezTo>
                    <a:lnTo>
                      <a:pt x="4359" y="5871"/>
                    </a:lnTo>
                    <a:lnTo>
                      <a:pt x="4705" y="5871"/>
                    </a:lnTo>
                    <a:lnTo>
                      <a:pt x="4705" y="2371"/>
                    </a:lnTo>
                    <a:cubicBezTo>
                      <a:pt x="4705" y="1046"/>
                      <a:pt x="3659" y="0"/>
                      <a:pt x="2334" y="0"/>
                    </a:cubicBez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76" name="Google Shape;1376;p40"/>
              <p:cNvSpPr/>
              <p:nvPr/>
            </p:nvSpPr>
            <p:spPr>
              <a:xfrm>
                <a:off x="-2774846" y="2478850"/>
                <a:ext cx="192835" cy="257272"/>
              </a:xfrm>
              <a:custGeom>
                <a:avLst/>
                <a:gdLst/>
                <a:ahLst/>
                <a:cxnLst/>
                <a:rect l="l" t="t" r="r" b="b"/>
                <a:pathLst>
                  <a:path w="4052" h="5406" extrusionOk="0">
                    <a:moveTo>
                      <a:pt x="2026" y="1"/>
                    </a:moveTo>
                    <a:cubicBezTo>
                      <a:pt x="896" y="1"/>
                      <a:pt x="0" y="897"/>
                      <a:pt x="0" y="2026"/>
                    </a:cubicBezTo>
                    <a:lnTo>
                      <a:pt x="0" y="5405"/>
                    </a:lnTo>
                    <a:lnTo>
                      <a:pt x="4051" y="5405"/>
                    </a:lnTo>
                    <a:lnTo>
                      <a:pt x="4051" y="2026"/>
                    </a:lnTo>
                    <a:cubicBezTo>
                      <a:pt x="4051" y="897"/>
                      <a:pt x="3118" y="1"/>
                      <a:pt x="2026" y="1"/>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77" name="Google Shape;1377;p40"/>
              <p:cNvSpPr/>
              <p:nvPr/>
            </p:nvSpPr>
            <p:spPr>
              <a:xfrm>
                <a:off x="-2685995" y="2464193"/>
                <a:ext cx="16894" cy="273690"/>
              </a:xfrm>
              <a:custGeom>
                <a:avLst/>
                <a:gdLst/>
                <a:ahLst/>
                <a:cxnLst/>
                <a:rect l="l" t="t" r="r" b="b"/>
                <a:pathLst>
                  <a:path w="355" h="5751" extrusionOk="0">
                    <a:moveTo>
                      <a:pt x="0" y="1"/>
                    </a:moveTo>
                    <a:lnTo>
                      <a:pt x="0" y="5751"/>
                    </a:lnTo>
                    <a:lnTo>
                      <a:pt x="355" y="5751"/>
                    </a:lnTo>
                    <a:lnTo>
                      <a:pt x="35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78" name="Google Shape;1378;p40"/>
              <p:cNvSpPr/>
              <p:nvPr/>
            </p:nvSpPr>
            <p:spPr>
              <a:xfrm>
                <a:off x="-2787743" y="2565940"/>
                <a:ext cx="218581" cy="16466"/>
              </a:xfrm>
              <a:custGeom>
                <a:avLst/>
                <a:gdLst/>
                <a:ahLst/>
                <a:cxnLst/>
                <a:rect l="l" t="t" r="r" b="b"/>
                <a:pathLst>
                  <a:path w="4593" h="346" extrusionOk="0">
                    <a:moveTo>
                      <a:pt x="1" y="0"/>
                    </a:moveTo>
                    <a:lnTo>
                      <a:pt x="1" y="346"/>
                    </a:lnTo>
                    <a:lnTo>
                      <a:pt x="4593" y="346"/>
                    </a:lnTo>
                    <a:lnTo>
                      <a:pt x="4593"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79" name="Google Shape;1379;p40"/>
              <p:cNvSpPr/>
              <p:nvPr/>
            </p:nvSpPr>
            <p:spPr>
              <a:xfrm>
                <a:off x="-2787743" y="2647224"/>
                <a:ext cx="218581" cy="16942"/>
              </a:xfrm>
              <a:custGeom>
                <a:avLst/>
                <a:gdLst/>
                <a:ahLst/>
                <a:cxnLst/>
                <a:rect l="l" t="t" r="r" b="b"/>
                <a:pathLst>
                  <a:path w="4593" h="356" extrusionOk="0">
                    <a:moveTo>
                      <a:pt x="1" y="0"/>
                    </a:moveTo>
                    <a:lnTo>
                      <a:pt x="1" y="355"/>
                    </a:lnTo>
                    <a:lnTo>
                      <a:pt x="4593" y="355"/>
                    </a:lnTo>
                    <a:lnTo>
                      <a:pt x="4593"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80" name="Google Shape;1380;p40"/>
              <p:cNvSpPr/>
              <p:nvPr/>
            </p:nvSpPr>
            <p:spPr>
              <a:xfrm>
                <a:off x="-2789503" y="2728507"/>
                <a:ext cx="223911" cy="16942"/>
              </a:xfrm>
              <a:custGeom>
                <a:avLst/>
                <a:gdLst/>
                <a:ahLst/>
                <a:cxnLst/>
                <a:rect l="l" t="t" r="r" b="b"/>
                <a:pathLst>
                  <a:path w="4705" h="356" extrusionOk="0">
                    <a:moveTo>
                      <a:pt x="0" y="1"/>
                    </a:moveTo>
                    <a:lnTo>
                      <a:pt x="0" y="355"/>
                    </a:lnTo>
                    <a:lnTo>
                      <a:pt x="4705" y="355"/>
                    </a:lnTo>
                    <a:lnTo>
                      <a:pt x="470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381" name="Google Shape;1381;p40"/>
            <p:cNvSpPr/>
            <p:nvPr/>
          </p:nvSpPr>
          <p:spPr>
            <a:xfrm>
              <a:off x="2885262" y="-1678425"/>
              <a:ext cx="177701" cy="179509"/>
            </a:xfrm>
            <a:custGeom>
              <a:avLst/>
              <a:gdLst/>
              <a:ahLst/>
              <a:cxnLst/>
              <a:rect l="l" t="t" r="r" b="b"/>
              <a:pathLst>
                <a:path w="3734" h="3772" extrusionOk="0">
                  <a:moveTo>
                    <a:pt x="1867" y="0"/>
                  </a:moveTo>
                  <a:cubicBezTo>
                    <a:pt x="812" y="0"/>
                    <a:pt x="0" y="859"/>
                    <a:pt x="0" y="1904"/>
                  </a:cubicBezTo>
                  <a:cubicBezTo>
                    <a:pt x="0" y="2922"/>
                    <a:pt x="812" y="3771"/>
                    <a:pt x="1867" y="3771"/>
                  </a:cubicBezTo>
                  <a:cubicBezTo>
                    <a:pt x="2912" y="3771"/>
                    <a:pt x="3734" y="2922"/>
                    <a:pt x="3734" y="1904"/>
                  </a:cubicBezTo>
                  <a:cubicBezTo>
                    <a:pt x="3734" y="859"/>
                    <a:pt x="2912" y="0"/>
                    <a:pt x="1867" y="0"/>
                  </a:cubicBez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82" name="Google Shape;1382;p40"/>
            <p:cNvSpPr/>
            <p:nvPr/>
          </p:nvSpPr>
          <p:spPr>
            <a:xfrm>
              <a:off x="2899920" y="-1661578"/>
              <a:ext cx="147957" cy="146196"/>
            </a:xfrm>
            <a:custGeom>
              <a:avLst/>
              <a:gdLst/>
              <a:ahLst/>
              <a:cxnLst/>
              <a:rect l="l" t="t" r="r" b="b"/>
              <a:pathLst>
                <a:path w="3109" h="3072" extrusionOk="0">
                  <a:moveTo>
                    <a:pt x="1559" y="1"/>
                  </a:moveTo>
                  <a:cubicBezTo>
                    <a:pt x="700" y="1"/>
                    <a:pt x="0" y="701"/>
                    <a:pt x="0" y="1550"/>
                  </a:cubicBezTo>
                  <a:cubicBezTo>
                    <a:pt x="0" y="2409"/>
                    <a:pt x="700" y="3072"/>
                    <a:pt x="1559" y="3072"/>
                  </a:cubicBezTo>
                  <a:cubicBezTo>
                    <a:pt x="2408" y="3072"/>
                    <a:pt x="3109" y="2409"/>
                    <a:pt x="3109" y="1550"/>
                  </a:cubicBezTo>
                  <a:cubicBezTo>
                    <a:pt x="3109" y="701"/>
                    <a:pt x="2408" y="1"/>
                    <a:pt x="1559" y="1"/>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83" name="Google Shape;1383;p40"/>
            <p:cNvSpPr/>
            <p:nvPr/>
          </p:nvSpPr>
          <p:spPr>
            <a:xfrm>
              <a:off x="2970115" y="-1645112"/>
              <a:ext cx="9375" cy="66674"/>
            </a:xfrm>
            <a:custGeom>
              <a:avLst/>
              <a:gdLst/>
              <a:ahLst/>
              <a:cxnLst/>
              <a:rect l="l" t="t" r="r" b="b"/>
              <a:pathLst>
                <a:path w="197" h="1401" extrusionOk="0">
                  <a:moveTo>
                    <a:pt x="84" y="0"/>
                  </a:moveTo>
                  <a:cubicBezTo>
                    <a:pt x="47" y="0"/>
                    <a:pt x="0" y="38"/>
                    <a:pt x="0" y="122"/>
                  </a:cubicBezTo>
                  <a:lnTo>
                    <a:pt x="0" y="1288"/>
                  </a:lnTo>
                  <a:cubicBezTo>
                    <a:pt x="0" y="1363"/>
                    <a:pt x="47" y="1400"/>
                    <a:pt x="84" y="1400"/>
                  </a:cubicBezTo>
                  <a:cubicBezTo>
                    <a:pt x="159" y="1400"/>
                    <a:pt x="196" y="1363"/>
                    <a:pt x="196" y="1288"/>
                  </a:cubicBezTo>
                  <a:lnTo>
                    <a:pt x="196" y="122"/>
                  </a:lnTo>
                  <a:cubicBezTo>
                    <a:pt x="196" y="38"/>
                    <a:pt x="159" y="0"/>
                    <a:pt x="84" y="0"/>
                  </a:cubicBez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84" name="Google Shape;1384;p40"/>
            <p:cNvSpPr/>
            <p:nvPr/>
          </p:nvSpPr>
          <p:spPr>
            <a:xfrm>
              <a:off x="2970115" y="-1587814"/>
              <a:ext cx="33361" cy="11136"/>
            </a:xfrm>
            <a:custGeom>
              <a:avLst/>
              <a:gdLst/>
              <a:ahLst/>
              <a:cxnLst/>
              <a:rect l="l" t="t" r="r" b="b"/>
              <a:pathLst>
                <a:path w="701" h="234" extrusionOk="0">
                  <a:moveTo>
                    <a:pt x="84" y="0"/>
                  </a:moveTo>
                  <a:cubicBezTo>
                    <a:pt x="47" y="0"/>
                    <a:pt x="0" y="38"/>
                    <a:pt x="0" y="122"/>
                  </a:cubicBezTo>
                  <a:cubicBezTo>
                    <a:pt x="0" y="159"/>
                    <a:pt x="47" y="234"/>
                    <a:pt x="84" y="234"/>
                  </a:cubicBezTo>
                  <a:lnTo>
                    <a:pt x="588" y="234"/>
                  </a:lnTo>
                  <a:cubicBezTo>
                    <a:pt x="625" y="234"/>
                    <a:pt x="700" y="159"/>
                    <a:pt x="700" y="122"/>
                  </a:cubicBezTo>
                  <a:cubicBezTo>
                    <a:pt x="700" y="38"/>
                    <a:pt x="625" y="0"/>
                    <a:pt x="588" y="0"/>
                  </a:cubicBez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385" name="Google Shape;1385;p40"/>
            <p:cNvGrpSpPr/>
            <p:nvPr/>
          </p:nvGrpSpPr>
          <p:grpSpPr>
            <a:xfrm>
              <a:off x="4317816" y="-1293327"/>
              <a:ext cx="77762" cy="771624"/>
              <a:chOff x="-203796" y="2132823"/>
              <a:chExt cx="77762" cy="771624"/>
            </a:xfrm>
          </p:grpSpPr>
          <p:sp>
            <p:nvSpPr>
              <p:cNvPr id="1386" name="Google Shape;1386;p40"/>
              <p:cNvSpPr/>
              <p:nvPr/>
            </p:nvSpPr>
            <p:spPr>
              <a:xfrm>
                <a:off x="-203796" y="2132823"/>
                <a:ext cx="77762" cy="18275"/>
              </a:xfrm>
              <a:custGeom>
                <a:avLst/>
                <a:gdLst/>
                <a:ahLst/>
                <a:cxnLst/>
                <a:rect l="l" t="t" r="r" b="b"/>
                <a:pathLst>
                  <a:path w="1634" h="384" extrusionOk="0">
                    <a:moveTo>
                      <a:pt x="0" y="1"/>
                    </a:moveTo>
                    <a:lnTo>
                      <a:pt x="0" y="383"/>
                    </a:lnTo>
                    <a:lnTo>
                      <a:pt x="1634" y="383"/>
                    </a:lnTo>
                    <a:lnTo>
                      <a:pt x="1634"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87" name="Google Shape;1387;p40"/>
              <p:cNvSpPr/>
              <p:nvPr/>
            </p:nvSpPr>
            <p:spPr>
              <a:xfrm>
                <a:off x="-194468" y="2151050"/>
                <a:ext cx="62676" cy="15134"/>
              </a:xfrm>
              <a:custGeom>
                <a:avLst/>
                <a:gdLst/>
                <a:ahLst/>
                <a:cxnLst/>
                <a:rect l="l" t="t" r="r" b="b"/>
                <a:pathLst>
                  <a:path w="1317" h="318" extrusionOk="0">
                    <a:moveTo>
                      <a:pt x="0" y="0"/>
                    </a:moveTo>
                    <a:lnTo>
                      <a:pt x="0" y="318"/>
                    </a:lnTo>
                    <a:lnTo>
                      <a:pt x="1316" y="318"/>
                    </a:lnTo>
                    <a:lnTo>
                      <a:pt x="1316"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88" name="Google Shape;1388;p40"/>
              <p:cNvSpPr/>
              <p:nvPr/>
            </p:nvSpPr>
            <p:spPr>
              <a:xfrm>
                <a:off x="-203796" y="2886221"/>
                <a:ext cx="77762" cy="18227"/>
              </a:xfrm>
              <a:custGeom>
                <a:avLst/>
                <a:gdLst/>
                <a:ahLst/>
                <a:cxnLst/>
                <a:rect l="l" t="t" r="r" b="b"/>
                <a:pathLst>
                  <a:path w="1634" h="383" extrusionOk="0">
                    <a:moveTo>
                      <a:pt x="0" y="0"/>
                    </a:moveTo>
                    <a:lnTo>
                      <a:pt x="0" y="383"/>
                    </a:lnTo>
                    <a:lnTo>
                      <a:pt x="1634" y="383"/>
                    </a:lnTo>
                    <a:lnTo>
                      <a:pt x="1634"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89" name="Google Shape;1389;p40"/>
              <p:cNvSpPr/>
              <p:nvPr/>
            </p:nvSpPr>
            <p:spPr>
              <a:xfrm>
                <a:off x="-194468" y="2871087"/>
                <a:ext cx="62676" cy="15181"/>
              </a:xfrm>
              <a:custGeom>
                <a:avLst/>
                <a:gdLst/>
                <a:ahLst/>
                <a:cxnLst/>
                <a:rect l="l" t="t" r="r" b="b"/>
                <a:pathLst>
                  <a:path w="1317" h="319" extrusionOk="0">
                    <a:moveTo>
                      <a:pt x="0" y="1"/>
                    </a:moveTo>
                    <a:lnTo>
                      <a:pt x="0" y="318"/>
                    </a:lnTo>
                    <a:lnTo>
                      <a:pt x="1316" y="318"/>
                    </a:lnTo>
                    <a:lnTo>
                      <a:pt x="1316"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90" name="Google Shape;1390;p40"/>
              <p:cNvSpPr/>
              <p:nvPr/>
            </p:nvSpPr>
            <p:spPr>
              <a:xfrm>
                <a:off x="-189275" y="2166175"/>
                <a:ext cx="49800" cy="707619"/>
              </a:xfrm>
              <a:custGeom>
                <a:avLst/>
                <a:gdLst/>
                <a:ahLst/>
                <a:cxnLst/>
                <a:rect l="l" t="t" r="r" b="b"/>
                <a:pathLst>
                  <a:path w="1046" h="16214" extrusionOk="0">
                    <a:moveTo>
                      <a:pt x="0" y="1"/>
                    </a:moveTo>
                    <a:lnTo>
                      <a:pt x="0" y="16214"/>
                    </a:lnTo>
                    <a:lnTo>
                      <a:pt x="1046" y="16214"/>
                    </a:lnTo>
                    <a:lnTo>
                      <a:pt x="1046"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391" name="Google Shape;1391;p40"/>
            <p:cNvGrpSpPr/>
            <p:nvPr/>
          </p:nvGrpSpPr>
          <p:grpSpPr>
            <a:xfrm>
              <a:off x="2249609" y="-1059233"/>
              <a:ext cx="223911" cy="288776"/>
              <a:chOff x="-2789503" y="2456673"/>
              <a:chExt cx="223911" cy="288776"/>
            </a:xfrm>
          </p:grpSpPr>
          <p:sp>
            <p:nvSpPr>
              <p:cNvPr id="1392" name="Google Shape;1392;p40"/>
              <p:cNvSpPr/>
              <p:nvPr/>
            </p:nvSpPr>
            <p:spPr>
              <a:xfrm>
                <a:off x="-2789503" y="2456673"/>
                <a:ext cx="223911" cy="279448"/>
              </a:xfrm>
              <a:custGeom>
                <a:avLst/>
                <a:gdLst/>
                <a:ahLst/>
                <a:cxnLst/>
                <a:rect l="l" t="t" r="r" b="b"/>
                <a:pathLst>
                  <a:path w="4705" h="5872" extrusionOk="0">
                    <a:moveTo>
                      <a:pt x="2334" y="0"/>
                    </a:moveTo>
                    <a:cubicBezTo>
                      <a:pt x="1046" y="0"/>
                      <a:pt x="0" y="1046"/>
                      <a:pt x="0" y="2371"/>
                    </a:cubicBezTo>
                    <a:lnTo>
                      <a:pt x="0" y="5871"/>
                    </a:lnTo>
                    <a:lnTo>
                      <a:pt x="308" y="5871"/>
                    </a:lnTo>
                    <a:lnTo>
                      <a:pt x="308" y="2492"/>
                    </a:lnTo>
                    <a:cubicBezTo>
                      <a:pt x="308" y="1363"/>
                      <a:pt x="1204" y="467"/>
                      <a:pt x="2334" y="467"/>
                    </a:cubicBezTo>
                    <a:cubicBezTo>
                      <a:pt x="3426" y="467"/>
                      <a:pt x="4359" y="1363"/>
                      <a:pt x="4359" y="2492"/>
                    </a:cubicBezTo>
                    <a:lnTo>
                      <a:pt x="4359" y="5871"/>
                    </a:lnTo>
                    <a:lnTo>
                      <a:pt x="4705" y="5871"/>
                    </a:lnTo>
                    <a:lnTo>
                      <a:pt x="4705" y="2371"/>
                    </a:lnTo>
                    <a:cubicBezTo>
                      <a:pt x="4705" y="1046"/>
                      <a:pt x="3659" y="0"/>
                      <a:pt x="2334" y="0"/>
                    </a:cubicBez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93" name="Google Shape;1393;p40"/>
              <p:cNvSpPr/>
              <p:nvPr/>
            </p:nvSpPr>
            <p:spPr>
              <a:xfrm>
                <a:off x="-2774846" y="2478850"/>
                <a:ext cx="192835" cy="257272"/>
              </a:xfrm>
              <a:custGeom>
                <a:avLst/>
                <a:gdLst/>
                <a:ahLst/>
                <a:cxnLst/>
                <a:rect l="l" t="t" r="r" b="b"/>
                <a:pathLst>
                  <a:path w="4052" h="5406" extrusionOk="0">
                    <a:moveTo>
                      <a:pt x="2026" y="1"/>
                    </a:moveTo>
                    <a:cubicBezTo>
                      <a:pt x="896" y="1"/>
                      <a:pt x="0" y="897"/>
                      <a:pt x="0" y="2026"/>
                    </a:cubicBezTo>
                    <a:lnTo>
                      <a:pt x="0" y="5405"/>
                    </a:lnTo>
                    <a:lnTo>
                      <a:pt x="4051" y="5405"/>
                    </a:lnTo>
                    <a:lnTo>
                      <a:pt x="4051" y="2026"/>
                    </a:lnTo>
                    <a:cubicBezTo>
                      <a:pt x="4051" y="897"/>
                      <a:pt x="3118" y="1"/>
                      <a:pt x="2026" y="1"/>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94" name="Google Shape;1394;p40"/>
              <p:cNvSpPr/>
              <p:nvPr/>
            </p:nvSpPr>
            <p:spPr>
              <a:xfrm>
                <a:off x="-2685995" y="2464193"/>
                <a:ext cx="16894" cy="273690"/>
              </a:xfrm>
              <a:custGeom>
                <a:avLst/>
                <a:gdLst/>
                <a:ahLst/>
                <a:cxnLst/>
                <a:rect l="l" t="t" r="r" b="b"/>
                <a:pathLst>
                  <a:path w="355" h="5751" extrusionOk="0">
                    <a:moveTo>
                      <a:pt x="0" y="1"/>
                    </a:moveTo>
                    <a:lnTo>
                      <a:pt x="0" y="5751"/>
                    </a:lnTo>
                    <a:lnTo>
                      <a:pt x="355" y="5751"/>
                    </a:lnTo>
                    <a:lnTo>
                      <a:pt x="35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95" name="Google Shape;1395;p40"/>
              <p:cNvSpPr/>
              <p:nvPr/>
            </p:nvSpPr>
            <p:spPr>
              <a:xfrm>
                <a:off x="-2787743" y="2565940"/>
                <a:ext cx="218581" cy="16466"/>
              </a:xfrm>
              <a:custGeom>
                <a:avLst/>
                <a:gdLst/>
                <a:ahLst/>
                <a:cxnLst/>
                <a:rect l="l" t="t" r="r" b="b"/>
                <a:pathLst>
                  <a:path w="4593" h="346" extrusionOk="0">
                    <a:moveTo>
                      <a:pt x="1" y="0"/>
                    </a:moveTo>
                    <a:lnTo>
                      <a:pt x="1" y="346"/>
                    </a:lnTo>
                    <a:lnTo>
                      <a:pt x="4593" y="346"/>
                    </a:lnTo>
                    <a:lnTo>
                      <a:pt x="4593"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96" name="Google Shape;1396;p40"/>
              <p:cNvSpPr/>
              <p:nvPr/>
            </p:nvSpPr>
            <p:spPr>
              <a:xfrm>
                <a:off x="-2787743" y="2647224"/>
                <a:ext cx="218581" cy="16942"/>
              </a:xfrm>
              <a:custGeom>
                <a:avLst/>
                <a:gdLst/>
                <a:ahLst/>
                <a:cxnLst/>
                <a:rect l="l" t="t" r="r" b="b"/>
                <a:pathLst>
                  <a:path w="4593" h="356" extrusionOk="0">
                    <a:moveTo>
                      <a:pt x="1" y="0"/>
                    </a:moveTo>
                    <a:lnTo>
                      <a:pt x="1" y="355"/>
                    </a:lnTo>
                    <a:lnTo>
                      <a:pt x="4593" y="355"/>
                    </a:lnTo>
                    <a:lnTo>
                      <a:pt x="4593"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97" name="Google Shape;1397;p40"/>
              <p:cNvSpPr/>
              <p:nvPr/>
            </p:nvSpPr>
            <p:spPr>
              <a:xfrm>
                <a:off x="-2789503" y="2728507"/>
                <a:ext cx="223911" cy="16942"/>
              </a:xfrm>
              <a:custGeom>
                <a:avLst/>
                <a:gdLst/>
                <a:ahLst/>
                <a:cxnLst/>
                <a:rect l="l" t="t" r="r" b="b"/>
                <a:pathLst>
                  <a:path w="4705" h="356" extrusionOk="0">
                    <a:moveTo>
                      <a:pt x="0" y="1"/>
                    </a:moveTo>
                    <a:lnTo>
                      <a:pt x="0" y="355"/>
                    </a:lnTo>
                    <a:lnTo>
                      <a:pt x="4705" y="355"/>
                    </a:lnTo>
                    <a:lnTo>
                      <a:pt x="470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398" name="Google Shape;1398;p40"/>
            <p:cNvGrpSpPr/>
            <p:nvPr/>
          </p:nvGrpSpPr>
          <p:grpSpPr>
            <a:xfrm>
              <a:off x="3468284" y="-1059233"/>
              <a:ext cx="223911" cy="288776"/>
              <a:chOff x="-2789503" y="2456673"/>
              <a:chExt cx="223911" cy="288776"/>
            </a:xfrm>
          </p:grpSpPr>
          <p:sp>
            <p:nvSpPr>
              <p:cNvPr id="1399" name="Google Shape;1399;p40"/>
              <p:cNvSpPr/>
              <p:nvPr/>
            </p:nvSpPr>
            <p:spPr>
              <a:xfrm>
                <a:off x="-2789503" y="2456673"/>
                <a:ext cx="223911" cy="279448"/>
              </a:xfrm>
              <a:custGeom>
                <a:avLst/>
                <a:gdLst/>
                <a:ahLst/>
                <a:cxnLst/>
                <a:rect l="l" t="t" r="r" b="b"/>
                <a:pathLst>
                  <a:path w="4705" h="5872" extrusionOk="0">
                    <a:moveTo>
                      <a:pt x="2334" y="0"/>
                    </a:moveTo>
                    <a:cubicBezTo>
                      <a:pt x="1046" y="0"/>
                      <a:pt x="0" y="1046"/>
                      <a:pt x="0" y="2371"/>
                    </a:cubicBezTo>
                    <a:lnTo>
                      <a:pt x="0" y="5871"/>
                    </a:lnTo>
                    <a:lnTo>
                      <a:pt x="308" y="5871"/>
                    </a:lnTo>
                    <a:lnTo>
                      <a:pt x="308" y="2492"/>
                    </a:lnTo>
                    <a:cubicBezTo>
                      <a:pt x="308" y="1363"/>
                      <a:pt x="1204" y="467"/>
                      <a:pt x="2334" y="467"/>
                    </a:cubicBezTo>
                    <a:cubicBezTo>
                      <a:pt x="3426" y="467"/>
                      <a:pt x="4359" y="1363"/>
                      <a:pt x="4359" y="2492"/>
                    </a:cubicBezTo>
                    <a:lnTo>
                      <a:pt x="4359" y="5871"/>
                    </a:lnTo>
                    <a:lnTo>
                      <a:pt x="4705" y="5871"/>
                    </a:lnTo>
                    <a:lnTo>
                      <a:pt x="4705" y="2371"/>
                    </a:lnTo>
                    <a:cubicBezTo>
                      <a:pt x="4705" y="1046"/>
                      <a:pt x="3659" y="0"/>
                      <a:pt x="2334" y="0"/>
                    </a:cubicBez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00" name="Google Shape;1400;p40"/>
              <p:cNvSpPr/>
              <p:nvPr/>
            </p:nvSpPr>
            <p:spPr>
              <a:xfrm>
                <a:off x="-2774846" y="2478850"/>
                <a:ext cx="192835" cy="257272"/>
              </a:xfrm>
              <a:custGeom>
                <a:avLst/>
                <a:gdLst/>
                <a:ahLst/>
                <a:cxnLst/>
                <a:rect l="l" t="t" r="r" b="b"/>
                <a:pathLst>
                  <a:path w="4052" h="5406" extrusionOk="0">
                    <a:moveTo>
                      <a:pt x="2026" y="1"/>
                    </a:moveTo>
                    <a:cubicBezTo>
                      <a:pt x="896" y="1"/>
                      <a:pt x="0" y="897"/>
                      <a:pt x="0" y="2026"/>
                    </a:cubicBezTo>
                    <a:lnTo>
                      <a:pt x="0" y="5405"/>
                    </a:lnTo>
                    <a:lnTo>
                      <a:pt x="4051" y="5405"/>
                    </a:lnTo>
                    <a:lnTo>
                      <a:pt x="4051" y="2026"/>
                    </a:lnTo>
                    <a:cubicBezTo>
                      <a:pt x="4051" y="897"/>
                      <a:pt x="3118" y="1"/>
                      <a:pt x="2026" y="1"/>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01" name="Google Shape;1401;p40"/>
              <p:cNvSpPr/>
              <p:nvPr/>
            </p:nvSpPr>
            <p:spPr>
              <a:xfrm>
                <a:off x="-2685995" y="2464193"/>
                <a:ext cx="16894" cy="273690"/>
              </a:xfrm>
              <a:custGeom>
                <a:avLst/>
                <a:gdLst/>
                <a:ahLst/>
                <a:cxnLst/>
                <a:rect l="l" t="t" r="r" b="b"/>
                <a:pathLst>
                  <a:path w="355" h="5751" extrusionOk="0">
                    <a:moveTo>
                      <a:pt x="0" y="1"/>
                    </a:moveTo>
                    <a:lnTo>
                      <a:pt x="0" y="5751"/>
                    </a:lnTo>
                    <a:lnTo>
                      <a:pt x="355" y="5751"/>
                    </a:lnTo>
                    <a:lnTo>
                      <a:pt x="35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02" name="Google Shape;1402;p40"/>
              <p:cNvSpPr/>
              <p:nvPr/>
            </p:nvSpPr>
            <p:spPr>
              <a:xfrm>
                <a:off x="-2787743" y="2565940"/>
                <a:ext cx="218581" cy="16466"/>
              </a:xfrm>
              <a:custGeom>
                <a:avLst/>
                <a:gdLst/>
                <a:ahLst/>
                <a:cxnLst/>
                <a:rect l="l" t="t" r="r" b="b"/>
                <a:pathLst>
                  <a:path w="4593" h="346" extrusionOk="0">
                    <a:moveTo>
                      <a:pt x="1" y="0"/>
                    </a:moveTo>
                    <a:lnTo>
                      <a:pt x="1" y="346"/>
                    </a:lnTo>
                    <a:lnTo>
                      <a:pt x="4593" y="346"/>
                    </a:lnTo>
                    <a:lnTo>
                      <a:pt x="4593"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03" name="Google Shape;1403;p40"/>
              <p:cNvSpPr/>
              <p:nvPr/>
            </p:nvSpPr>
            <p:spPr>
              <a:xfrm>
                <a:off x="-2787743" y="2647224"/>
                <a:ext cx="218581" cy="16942"/>
              </a:xfrm>
              <a:custGeom>
                <a:avLst/>
                <a:gdLst/>
                <a:ahLst/>
                <a:cxnLst/>
                <a:rect l="l" t="t" r="r" b="b"/>
                <a:pathLst>
                  <a:path w="4593" h="356" extrusionOk="0">
                    <a:moveTo>
                      <a:pt x="1" y="0"/>
                    </a:moveTo>
                    <a:lnTo>
                      <a:pt x="1" y="355"/>
                    </a:lnTo>
                    <a:lnTo>
                      <a:pt x="4593" y="355"/>
                    </a:lnTo>
                    <a:lnTo>
                      <a:pt x="4593"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04" name="Google Shape;1404;p40"/>
              <p:cNvSpPr/>
              <p:nvPr/>
            </p:nvSpPr>
            <p:spPr>
              <a:xfrm>
                <a:off x="-2789503" y="2728507"/>
                <a:ext cx="223911" cy="16942"/>
              </a:xfrm>
              <a:custGeom>
                <a:avLst/>
                <a:gdLst/>
                <a:ahLst/>
                <a:cxnLst/>
                <a:rect l="l" t="t" r="r" b="b"/>
                <a:pathLst>
                  <a:path w="4705" h="356" extrusionOk="0">
                    <a:moveTo>
                      <a:pt x="0" y="1"/>
                    </a:moveTo>
                    <a:lnTo>
                      <a:pt x="0" y="355"/>
                    </a:lnTo>
                    <a:lnTo>
                      <a:pt x="4705" y="355"/>
                    </a:lnTo>
                    <a:lnTo>
                      <a:pt x="470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405" name="Google Shape;1405;p40"/>
            <p:cNvGrpSpPr/>
            <p:nvPr/>
          </p:nvGrpSpPr>
          <p:grpSpPr>
            <a:xfrm>
              <a:off x="3997709" y="-1059233"/>
              <a:ext cx="223911" cy="288776"/>
              <a:chOff x="-2789503" y="2456673"/>
              <a:chExt cx="223911" cy="288776"/>
            </a:xfrm>
          </p:grpSpPr>
          <p:sp>
            <p:nvSpPr>
              <p:cNvPr id="1406" name="Google Shape;1406;p40"/>
              <p:cNvSpPr/>
              <p:nvPr/>
            </p:nvSpPr>
            <p:spPr>
              <a:xfrm>
                <a:off x="-2789503" y="2456673"/>
                <a:ext cx="223911" cy="279448"/>
              </a:xfrm>
              <a:custGeom>
                <a:avLst/>
                <a:gdLst/>
                <a:ahLst/>
                <a:cxnLst/>
                <a:rect l="l" t="t" r="r" b="b"/>
                <a:pathLst>
                  <a:path w="4705" h="5872" extrusionOk="0">
                    <a:moveTo>
                      <a:pt x="2334" y="0"/>
                    </a:moveTo>
                    <a:cubicBezTo>
                      <a:pt x="1046" y="0"/>
                      <a:pt x="0" y="1046"/>
                      <a:pt x="0" y="2371"/>
                    </a:cubicBezTo>
                    <a:lnTo>
                      <a:pt x="0" y="5871"/>
                    </a:lnTo>
                    <a:lnTo>
                      <a:pt x="308" y="5871"/>
                    </a:lnTo>
                    <a:lnTo>
                      <a:pt x="308" y="2492"/>
                    </a:lnTo>
                    <a:cubicBezTo>
                      <a:pt x="308" y="1363"/>
                      <a:pt x="1204" y="467"/>
                      <a:pt x="2334" y="467"/>
                    </a:cubicBezTo>
                    <a:cubicBezTo>
                      <a:pt x="3426" y="467"/>
                      <a:pt x="4359" y="1363"/>
                      <a:pt x="4359" y="2492"/>
                    </a:cubicBezTo>
                    <a:lnTo>
                      <a:pt x="4359" y="5871"/>
                    </a:lnTo>
                    <a:lnTo>
                      <a:pt x="4705" y="5871"/>
                    </a:lnTo>
                    <a:lnTo>
                      <a:pt x="4705" y="2371"/>
                    </a:lnTo>
                    <a:cubicBezTo>
                      <a:pt x="4705" y="1046"/>
                      <a:pt x="3659" y="0"/>
                      <a:pt x="2334" y="0"/>
                    </a:cubicBez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07" name="Google Shape;1407;p40"/>
              <p:cNvSpPr/>
              <p:nvPr/>
            </p:nvSpPr>
            <p:spPr>
              <a:xfrm>
                <a:off x="-2774846" y="2478850"/>
                <a:ext cx="192835" cy="257272"/>
              </a:xfrm>
              <a:custGeom>
                <a:avLst/>
                <a:gdLst/>
                <a:ahLst/>
                <a:cxnLst/>
                <a:rect l="l" t="t" r="r" b="b"/>
                <a:pathLst>
                  <a:path w="4052" h="5406" extrusionOk="0">
                    <a:moveTo>
                      <a:pt x="2026" y="1"/>
                    </a:moveTo>
                    <a:cubicBezTo>
                      <a:pt x="896" y="1"/>
                      <a:pt x="0" y="897"/>
                      <a:pt x="0" y="2026"/>
                    </a:cubicBezTo>
                    <a:lnTo>
                      <a:pt x="0" y="5405"/>
                    </a:lnTo>
                    <a:lnTo>
                      <a:pt x="4051" y="5405"/>
                    </a:lnTo>
                    <a:lnTo>
                      <a:pt x="4051" y="2026"/>
                    </a:lnTo>
                    <a:cubicBezTo>
                      <a:pt x="4051" y="897"/>
                      <a:pt x="3118" y="1"/>
                      <a:pt x="2026" y="1"/>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08" name="Google Shape;1408;p40"/>
              <p:cNvSpPr/>
              <p:nvPr/>
            </p:nvSpPr>
            <p:spPr>
              <a:xfrm>
                <a:off x="-2685995" y="2464193"/>
                <a:ext cx="16894" cy="273690"/>
              </a:xfrm>
              <a:custGeom>
                <a:avLst/>
                <a:gdLst/>
                <a:ahLst/>
                <a:cxnLst/>
                <a:rect l="l" t="t" r="r" b="b"/>
                <a:pathLst>
                  <a:path w="355" h="5751" extrusionOk="0">
                    <a:moveTo>
                      <a:pt x="0" y="1"/>
                    </a:moveTo>
                    <a:lnTo>
                      <a:pt x="0" y="5751"/>
                    </a:lnTo>
                    <a:lnTo>
                      <a:pt x="355" y="5751"/>
                    </a:lnTo>
                    <a:lnTo>
                      <a:pt x="35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09" name="Google Shape;1409;p40"/>
              <p:cNvSpPr/>
              <p:nvPr/>
            </p:nvSpPr>
            <p:spPr>
              <a:xfrm>
                <a:off x="-2787743" y="2565940"/>
                <a:ext cx="218581" cy="16466"/>
              </a:xfrm>
              <a:custGeom>
                <a:avLst/>
                <a:gdLst/>
                <a:ahLst/>
                <a:cxnLst/>
                <a:rect l="l" t="t" r="r" b="b"/>
                <a:pathLst>
                  <a:path w="4593" h="346" extrusionOk="0">
                    <a:moveTo>
                      <a:pt x="1" y="0"/>
                    </a:moveTo>
                    <a:lnTo>
                      <a:pt x="1" y="346"/>
                    </a:lnTo>
                    <a:lnTo>
                      <a:pt x="4593" y="346"/>
                    </a:lnTo>
                    <a:lnTo>
                      <a:pt x="4593"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10" name="Google Shape;1410;p40"/>
              <p:cNvSpPr/>
              <p:nvPr/>
            </p:nvSpPr>
            <p:spPr>
              <a:xfrm>
                <a:off x="-2787743" y="2647224"/>
                <a:ext cx="218581" cy="16942"/>
              </a:xfrm>
              <a:custGeom>
                <a:avLst/>
                <a:gdLst/>
                <a:ahLst/>
                <a:cxnLst/>
                <a:rect l="l" t="t" r="r" b="b"/>
                <a:pathLst>
                  <a:path w="4593" h="356" extrusionOk="0">
                    <a:moveTo>
                      <a:pt x="1" y="0"/>
                    </a:moveTo>
                    <a:lnTo>
                      <a:pt x="1" y="355"/>
                    </a:lnTo>
                    <a:lnTo>
                      <a:pt x="4593" y="355"/>
                    </a:lnTo>
                    <a:lnTo>
                      <a:pt x="4593"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11" name="Google Shape;1411;p40"/>
              <p:cNvSpPr/>
              <p:nvPr/>
            </p:nvSpPr>
            <p:spPr>
              <a:xfrm>
                <a:off x="-2789503" y="2728507"/>
                <a:ext cx="223911" cy="16942"/>
              </a:xfrm>
              <a:custGeom>
                <a:avLst/>
                <a:gdLst/>
                <a:ahLst/>
                <a:cxnLst/>
                <a:rect l="l" t="t" r="r" b="b"/>
                <a:pathLst>
                  <a:path w="4705" h="356" extrusionOk="0">
                    <a:moveTo>
                      <a:pt x="0" y="1"/>
                    </a:moveTo>
                    <a:lnTo>
                      <a:pt x="0" y="355"/>
                    </a:lnTo>
                    <a:lnTo>
                      <a:pt x="4705" y="355"/>
                    </a:lnTo>
                    <a:lnTo>
                      <a:pt x="470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412" name="Google Shape;1412;p40"/>
            <p:cNvSpPr/>
            <p:nvPr/>
          </p:nvSpPr>
          <p:spPr>
            <a:xfrm>
              <a:off x="3295654" y="-521716"/>
              <a:ext cx="85349" cy="170592"/>
            </a:xfrm>
            <a:custGeom>
              <a:avLst/>
              <a:gdLst/>
              <a:ahLst/>
              <a:cxnLst/>
              <a:rect l="l" t="t" r="r" b="b"/>
              <a:pathLst>
                <a:path w="2334" h="3585" extrusionOk="0">
                  <a:moveTo>
                    <a:pt x="1" y="1"/>
                  </a:moveTo>
                  <a:lnTo>
                    <a:pt x="1" y="3585"/>
                  </a:lnTo>
                  <a:lnTo>
                    <a:pt x="2334" y="3585"/>
                  </a:lnTo>
                  <a:lnTo>
                    <a:pt x="2334" y="1"/>
                  </a:lnTo>
                  <a:close/>
                </a:path>
              </a:pathLst>
            </a:custGeom>
            <a:solidFill>
              <a:srgbClr val="000000">
                <a:alpha val="83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13" name="Google Shape;1413;p40"/>
            <p:cNvSpPr/>
            <p:nvPr/>
          </p:nvSpPr>
          <p:spPr>
            <a:xfrm>
              <a:off x="2553954" y="-521716"/>
              <a:ext cx="69075" cy="170592"/>
            </a:xfrm>
            <a:custGeom>
              <a:avLst/>
              <a:gdLst/>
              <a:ahLst/>
              <a:cxnLst/>
              <a:rect l="l" t="t" r="r" b="b"/>
              <a:pathLst>
                <a:path w="2334" h="3585" extrusionOk="0">
                  <a:moveTo>
                    <a:pt x="1" y="1"/>
                  </a:moveTo>
                  <a:lnTo>
                    <a:pt x="1" y="3585"/>
                  </a:lnTo>
                  <a:lnTo>
                    <a:pt x="2334" y="3585"/>
                  </a:lnTo>
                  <a:lnTo>
                    <a:pt x="2334" y="1"/>
                  </a:lnTo>
                  <a:close/>
                </a:path>
              </a:pathLst>
            </a:custGeom>
            <a:solidFill>
              <a:srgbClr val="000000">
                <a:alpha val="83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14" name="Google Shape;1414;p40"/>
            <p:cNvSpPr/>
            <p:nvPr/>
          </p:nvSpPr>
          <p:spPr>
            <a:xfrm>
              <a:off x="2581400" y="-484439"/>
              <a:ext cx="775622" cy="170182"/>
            </a:xfrm>
            <a:custGeom>
              <a:avLst/>
              <a:gdLst/>
              <a:ahLst/>
              <a:cxnLst/>
              <a:rect l="l" t="t" r="r" b="b"/>
              <a:pathLst>
                <a:path w="16298" h="3576" extrusionOk="0">
                  <a:moveTo>
                    <a:pt x="1" y="1"/>
                  </a:moveTo>
                  <a:lnTo>
                    <a:pt x="1" y="3576"/>
                  </a:lnTo>
                  <a:lnTo>
                    <a:pt x="16298" y="3576"/>
                  </a:lnTo>
                  <a:lnTo>
                    <a:pt x="16298" y="1"/>
                  </a:lnTo>
                  <a:close/>
                </a:path>
              </a:pathLst>
            </a:custGeom>
            <a:solidFill>
              <a:srgbClr val="FDF0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15" name="Google Shape;1415;p40"/>
            <p:cNvSpPr/>
            <p:nvPr/>
          </p:nvSpPr>
          <p:spPr>
            <a:xfrm>
              <a:off x="2844382" y="-477301"/>
              <a:ext cx="257224" cy="16894"/>
            </a:xfrm>
            <a:custGeom>
              <a:avLst/>
              <a:gdLst/>
              <a:ahLst/>
              <a:cxnLst/>
              <a:rect l="l" t="t" r="r" b="b"/>
              <a:pathLst>
                <a:path w="5405" h="355" extrusionOk="0">
                  <a:moveTo>
                    <a:pt x="1" y="0"/>
                  </a:moveTo>
                  <a:lnTo>
                    <a:pt x="1" y="355"/>
                  </a:lnTo>
                  <a:lnTo>
                    <a:pt x="5405" y="355"/>
                  </a:lnTo>
                  <a:lnTo>
                    <a:pt x="5405"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16" name="Google Shape;1416;p40"/>
            <p:cNvSpPr/>
            <p:nvPr/>
          </p:nvSpPr>
          <p:spPr>
            <a:xfrm>
              <a:off x="2844382" y="-453316"/>
              <a:ext cx="257224" cy="16894"/>
            </a:xfrm>
            <a:custGeom>
              <a:avLst/>
              <a:gdLst/>
              <a:ahLst/>
              <a:cxnLst/>
              <a:rect l="l" t="t" r="r" b="b"/>
              <a:pathLst>
                <a:path w="5405" h="355" extrusionOk="0">
                  <a:moveTo>
                    <a:pt x="1" y="0"/>
                  </a:moveTo>
                  <a:lnTo>
                    <a:pt x="1" y="355"/>
                  </a:lnTo>
                  <a:lnTo>
                    <a:pt x="5405" y="355"/>
                  </a:lnTo>
                  <a:lnTo>
                    <a:pt x="5405"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17" name="Google Shape;1417;p40"/>
            <p:cNvSpPr/>
            <p:nvPr/>
          </p:nvSpPr>
          <p:spPr>
            <a:xfrm>
              <a:off x="2844382" y="-428902"/>
              <a:ext cx="257224" cy="16466"/>
            </a:xfrm>
            <a:custGeom>
              <a:avLst/>
              <a:gdLst/>
              <a:ahLst/>
              <a:cxnLst/>
              <a:rect l="l" t="t" r="r" b="b"/>
              <a:pathLst>
                <a:path w="5405" h="346" extrusionOk="0">
                  <a:moveTo>
                    <a:pt x="1" y="1"/>
                  </a:moveTo>
                  <a:lnTo>
                    <a:pt x="1" y="346"/>
                  </a:lnTo>
                  <a:lnTo>
                    <a:pt x="5405" y="346"/>
                  </a:lnTo>
                  <a:lnTo>
                    <a:pt x="540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18" name="Google Shape;1418;p40"/>
            <p:cNvSpPr/>
            <p:nvPr/>
          </p:nvSpPr>
          <p:spPr>
            <a:xfrm>
              <a:off x="2844382" y="-404917"/>
              <a:ext cx="257224" cy="18275"/>
            </a:xfrm>
            <a:custGeom>
              <a:avLst/>
              <a:gdLst/>
              <a:ahLst/>
              <a:cxnLst/>
              <a:rect l="l" t="t" r="r" b="b"/>
              <a:pathLst>
                <a:path w="5405" h="384" extrusionOk="0">
                  <a:moveTo>
                    <a:pt x="1" y="1"/>
                  </a:moveTo>
                  <a:lnTo>
                    <a:pt x="1" y="383"/>
                  </a:lnTo>
                  <a:lnTo>
                    <a:pt x="5405" y="383"/>
                  </a:lnTo>
                  <a:lnTo>
                    <a:pt x="540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19" name="Google Shape;1419;p40"/>
            <p:cNvSpPr/>
            <p:nvPr/>
          </p:nvSpPr>
          <p:spPr>
            <a:xfrm>
              <a:off x="2844382" y="-380931"/>
              <a:ext cx="257224" cy="18703"/>
            </a:xfrm>
            <a:custGeom>
              <a:avLst/>
              <a:gdLst/>
              <a:ahLst/>
              <a:cxnLst/>
              <a:rect l="l" t="t" r="r" b="b"/>
              <a:pathLst>
                <a:path w="5405" h="393" extrusionOk="0">
                  <a:moveTo>
                    <a:pt x="1" y="1"/>
                  </a:moveTo>
                  <a:lnTo>
                    <a:pt x="1" y="393"/>
                  </a:lnTo>
                  <a:lnTo>
                    <a:pt x="5405" y="393"/>
                  </a:lnTo>
                  <a:lnTo>
                    <a:pt x="540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20" name="Google Shape;1420;p40"/>
            <p:cNvSpPr/>
            <p:nvPr/>
          </p:nvSpPr>
          <p:spPr>
            <a:xfrm>
              <a:off x="2844382" y="-356946"/>
              <a:ext cx="257224" cy="18703"/>
            </a:xfrm>
            <a:custGeom>
              <a:avLst/>
              <a:gdLst/>
              <a:ahLst/>
              <a:cxnLst/>
              <a:rect l="l" t="t" r="r" b="b"/>
              <a:pathLst>
                <a:path w="5405" h="393" extrusionOk="0">
                  <a:moveTo>
                    <a:pt x="1" y="1"/>
                  </a:moveTo>
                  <a:lnTo>
                    <a:pt x="1" y="393"/>
                  </a:lnTo>
                  <a:lnTo>
                    <a:pt x="5405" y="393"/>
                  </a:lnTo>
                  <a:lnTo>
                    <a:pt x="540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21" name="Google Shape;1421;p40"/>
            <p:cNvSpPr/>
            <p:nvPr/>
          </p:nvSpPr>
          <p:spPr>
            <a:xfrm>
              <a:off x="2844382" y="-332960"/>
              <a:ext cx="257224" cy="18703"/>
            </a:xfrm>
            <a:custGeom>
              <a:avLst/>
              <a:gdLst/>
              <a:ahLst/>
              <a:cxnLst/>
              <a:rect l="l" t="t" r="r" b="b"/>
              <a:pathLst>
                <a:path w="5405" h="393" extrusionOk="0">
                  <a:moveTo>
                    <a:pt x="1" y="1"/>
                  </a:moveTo>
                  <a:lnTo>
                    <a:pt x="1" y="393"/>
                  </a:lnTo>
                  <a:lnTo>
                    <a:pt x="5405" y="393"/>
                  </a:lnTo>
                  <a:lnTo>
                    <a:pt x="540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422" name="Google Shape;1422;p40"/>
            <p:cNvGrpSpPr/>
            <p:nvPr/>
          </p:nvGrpSpPr>
          <p:grpSpPr>
            <a:xfrm>
              <a:off x="2581400" y="-1508291"/>
              <a:ext cx="77810" cy="1023899"/>
              <a:chOff x="-1940212" y="1917859"/>
              <a:chExt cx="77810" cy="1023899"/>
            </a:xfrm>
          </p:grpSpPr>
          <p:sp>
            <p:nvSpPr>
              <p:cNvPr id="1423" name="Google Shape;1423;p40"/>
              <p:cNvSpPr/>
              <p:nvPr/>
            </p:nvSpPr>
            <p:spPr>
              <a:xfrm>
                <a:off x="-1926887" y="1917859"/>
                <a:ext cx="49827" cy="1023899"/>
              </a:xfrm>
              <a:custGeom>
                <a:avLst/>
                <a:gdLst/>
                <a:ahLst/>
                <a:cxnLst/>
                <a:rect l="l" t="t" r="r" b="b"/>
                <a:pathLst>
                  <a:path w="1047" h="21515" extrusionOk="0">
                    <a:moveTo>
                      <a:pt x="1" y="0"/>
                    </a:moveTo>
                    <a:lnTo>
                      <a:pt x="1" y="21515"/>
                    </a:lnTo>
                    <a:lnTo>
                      <a:pt x="1046" y="21515"/>
                    </a:lnTo>
                    <a:lnTo>
                      <a:pt x="1046" y="0"/>
                    </a:lnTo>
                    <a:close/>
                  </a:path>
                </a:pathLst>
              </a:custGeom>
              <a:solidFill>
                <a:srgbClr val="FFF8F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24" name="Google Shape;1424;p40"/>
              <p:cNvSpPr/>
              <p:nvPr/>
            </p:nvSpPr>
            <p:spPr>
              <a:xfrm>
                <a:off x="-1940212" y="1917859"/>
                <a:ext cx="77810" cy="18703"/>
              </a:xfrm>
              <a:custGeom>
                <a:avLst/>
                <a:gdLst/>
                <a:ahLst/>
                <a:cxnLst/>
                <a:rect l="l" t="t" r="r" b="b"/>
                <a:pathLst>
                  <a:path w="1635" h="393" extrusionOk="0">
                    <a:moveTo>
                      <a:pt x="1" y="0"/>
                    </a:moveTo>
                    <a:lnTo>
                      <a:pt x="1" y="392"/>
                    </a:lnTo>
                    <a:lnTo>
                      <a:pt x="1634" y="392"/>
                    </a:lnTo>
                    <a:lnTo>
                      <a:pt x="1634"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25" name="Google Shape;1425;p40"/>
              <p:cNvSpPr/>
              <p:nvPr/>
            </p:nvSpPr>
            <p:spPr>
              <a:xfrm>
                <a:off x="-1932646" y="1936515"/>
                <a:ext cx="64913" cy="14705"/>
              </a:xfrm>
              <a:custGeom>
                <a:avLst/>
                <a:gdLst/>
                <a:ahLst/>
                <a:cxnLst/>
                <a:rect l="l" t="t" r="r" b="b"/>
                <a:pathLst>
                  <a:path w="1364" h="309" extrusionOk="0">
                    <a:moveTo>
                      <a:pt x="1" y="0"/>
                    </a:moveTo>
                    <a:lnTo>
                      <a:pt x="1" y="308"/>
                    </a:lnTo>
                    <a:lnTo>
                      <a:pt x="1363" y="308"/>
                    </a:lnTo>
                    <a:lnTo>
                      <a:pt x="1363"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26" name="Google Shape;1426;p40"/>
              <p:cNvSpPr/>
              <p:nvPr/>
            </p:nvSpPr>
            <p:spPr>
              <a:xfrm>
                <a:off x="-1940212" y="2923055"/>
                <a:ext cx="77810" cy="18703"/>
              </a:xfrm>
              <a:custGeom>
                <a:avLst/>
                <a:gdLst/>
                <a:ahLst/>
                <a:cxnLst/>
                <a:rect l="l" t="t" r="r" b="b"/>
                <a:pathLst>
                  <a:path w="1635" h="393" extrusionOk="0">
                    <a:moveTo>
                      <a:pt x="1" y="1"/>
                    </a:moveTo>
                    <a:lnTo>
                      <a:pt x="1" y="393"/>
                    </a:lnTo>
                    <a:lnTo>
                      <a:pt x="1634" y="393"/>
                    </a:lnTo>
                    <a:lnTo>
                      <a:pt x="1634"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27" name="Google Shape;1427;p40"/>
              <p:cNvSpPr/>
              <p:nvPr/>
            </p:nvSpPr>
            <p:spPr>
              <a:xfrm>
                <a:off x="-1932646" y="2908398"/>
                <a:ext cx="64913" cy="14705"/>
              </a:xfrm>
              <a:custGeom>
                <a:avLst/>
                <a:gdLst/>
                <a:ahLst/>
                <a:cxnLst/>
                <a:rect l="l" t="t" r="r" b="b"/>
                <a:pathLst>
                  <a:path w="1364" h="309" extrusionOk="0">
                    <a:moveTo>
                      <a:pt x="1" y="1"/>
                    </a:moveTo>
                    <a:lnTo>
                      <a:pt x="1" y="309"/>
                    </a:lnTo>
                    <a:lnTo>
                      <a:pt x="1363" y="309"/>
                    </a:lnTo>
                    <a:lnTo>
                      <a:pt x="1363"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428" name="Google Shape;1428;p40"/>
            <p:cNvGrpSpPr/>
            <p:nvPr/>
          </p:nvGrpSpPr>
          <p:grpSpPr>
            <a:xfrm>
              <a:off x="3281021" y="-1508291"/>
              <a:ext cx="76001" cy="1023899"/>
              <a:chOff x="-1240592" y="1917859"/>
              <a:chExt cx="76001" cy="1023899"/>
            </a:xfrm>
          </p:grpSpPr>
          <p:sp>
            <p:nvSpPr>
              <p:cNvPr id="1429" name="Google Shape;1429;p40"/>
              <p:cNvSpPr/>
              <p:nvPr/>
            </p:nvSpPr>
            <p:spPr>
              <a:xfrm>
                <a:off x="-1227267" y="1917859"/>
                <a:ext cx="49827" cy="1023899"/>
              </a:xfrm>
              <a:custGeom>
                <a:avLst/>
                <a:gdLst/>
                <a:ahLst/>
                <a:cxnLst/>
                <a:rect l="l" t="t" r="r" b="b"/>
                <a:pathLst>
                  <a:path w="1047" h="21515" extrusionOk="0">
                    <a:moveTo>
                      <a:pt x="1" y="0"/>
                    </a:moveTo>
                    <a:lnTo>
                      <a:pt x="1" y="21515"/>
                    </a:lnTo>
                    <a:lnTo>
                      <a:pt x="1046" y="21515"/>
                    </a:lnTo>
                    <a:lnTo>
                      <a:pt x="1046"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30" name="Google Shape;1430;p40"/>
              <p:cNvSpPr/>
              <p:nvPr/>
            </p:nvSpPr>
            <p:spPr>
              <a:xfrm>
                <a:off x="-1240592" y="1917859"/>
                <a:ext cx="76001" cy="18703"/>
              </a:xfrm>
              <a:custGeom>
                <a:avLst/>
                <a:gdLst/>
                <a:ahLst/>
                <a:cxnLst/>
                <a:rect l="l" t="t" r="r" b="b"/>
                <a:pathLst>
                  <a:path w="1597" h="393" extrusionOk="0">
                    <a:moveTo>
                      <a:pt x="1" y="0"/>
                    </a:moveTo>
                    <a:lnTo>
                      <a:pt x="1" y="392"/>
                    </a:lnTo>
                    <a:lnTo>
                      <a:pt x="1597" y="392"/>
                    </a:lnTo>
                    <a:lnTo>
                      <a:pt x="1597"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31" name="Google Shape;1431;p40"/>
              <p:cNvSpPr/>
              <p:nvPr/>
            </p:nvSpPr>
            <p:spPr>
              <a:xfrm>
                <a:off x="-1233025" y="1936515"/>
                <a:ext cx="63104" cy="14705"/>
              </a:xfrm>
              <a:custGeom>
                <a:avLst/>
                <a:gdLst/>
                <a:ahLst/>
                <a:cxnLst/>
                <a:rect l="l" t="t" r="r" b="b"/>
                <a:pathLst>
                  <a:path w="1326" h="309" extrusionOk="0">
                    <a:moveTo>
                      <a:pt x="1" y="0"/>
                    </a:moveTo>
                    <a:lnTo>
                      <a:pt x="1" y="308"/>
                    </a:lnTo>
                    <a:lnTo>
                      <a:pt x="1326" y="308"/>
                    </a:lnTo>
                    <a:lnTo>
                      <a:pt x="1326"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32" name="Google Shape;1432;p40"/>
              <p:cNvSpPr/>
              <p:nvPr/>
            </p:nvSpPr>
            <p:spPr>
              <a:xfrm>
                <a:off x="-1240592" y="2923055"/>
                <a:ext cx="76001" cy="18703"/>
              </a:xfrm>
              <a:custGeom>
                <a:avLst/>
                <a:gdLst/>
                <a:ahLst/>
                <a:cxnLst/>
                <a:rect l="l" t="t" r="r" b="b"/>
                <a:pathLst>
                  <a:path w="1597" h="393" extrusionOk="0">
                    <a:moveTo>
                      <a:pt x="1" y="1"/>
                    </a:moveTo>
                    <a:lnTo>
                      <a:pt x="1" y="393"/>
                    </a:lnTo>
                    <a:lnTo>
                      <a:pt x="1597" y="393"/>
                    </a:lnTo>
                    <a:lnTo>
                      <a:pt x="1597"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33" name="Google Shape;1433;p40"/>
              <p:cNvSpPr/>
              <p:nvPr/>
            </p:nvSpPr>
            <p:spPr>
              <a:xfrm>
                <a:off x="-1233025" y="2908398"/>
                <a:ext cx="63104" cy="14705"/>
              </a:xfrm>
              <a:custGeom>
                <a:avLst/>
                <a:gdLst/>
                <a:ahLst/>
                <a:cxnLst/>
                <a:rect l="l" t="t" r="r" b="b"/>
                <a:pathLst>
                  <a:path w="1326" h="309" extrusionOk="0">
                    <a:moveTo>
                      <a:pt x="1" y="1"/>
                    </a:moveTo>
                    <a:lnTo>
                      <a:pt x="1" y="309"/>
                    </a:lnTo>
                    <a:lnTo>
                      <a:pt x="1326" y="309"/>
                    </a:lnTo>
                    <a:lnTo>
                      <a:pt x="1326"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434" name="Google Shape;1434;p40"/>
            <p:cNvGrpSpPr/>
            <p:nvPr/>
          </p:nvGrpSpPr>
          <p:grpSpPr>
            <a:xfrm>
              <a:off x="2588967" y="-1852132"/>
              <a:ext cx="755206" cy="344314"/>
              <a:chOff x="2588967" y="-1852132"/>
              <a:chExt cx="755206" cy="344314"/>
            </a:xfrm>
          </p:grpSpPr>
          <p:sp>
            <p:nvSpPr>
              <p:cNvPr id="1435" name="Google Shape;1435;p40"/>
              <p:cNvSpPr/>
              <p:nvPr/>
            </p:nvSpPr>
            <p:spPr>
              <a:xfrm>
                <a:off x="2588967" y="-1852132"/>
                <a:ext cx="372297" cy="344314"/>
              </a:xfrm>
              <a:custGeom>
                <a:avLst/>
                <a:gdLst/>
                <a:ahLst/>
                <a:cxnLst/>
                <a:rect l="l" t="t" r="r" b="b"/>
                <a:pathLst>
                  <a:path w="7823" h="7235" extrusionOk="0">
                    <a:moveTo>
                      <a:pt x="7822" y="0"/>
                    </a:moveTo>
                    <a:lnTo>
                      <a:pt x="1" y="7234"/>
                    </a:lnTo>
                    <a:lnTo>
                      <a:pt x="663" y="7234"/>
                    </a:lnTo>
                    <a:lnTo>
                      <a:pt x="7822" y="859"/>
                    </a:lnTo>
                    <a:lnTo>
                      <a:pt x="7822" y="0"/>
                    </a:ln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36" name="Google Shape;1436;p40"/>
              <p:cNvSpPr/>
              <p:nvPr/>
            </p:nvSpPr>
            <p:spPr>
              <a:xfrm>
                <a:off x="2961216" y="-1852132"/>
                <a:ext cx="382957" cy="344314"/>
              </a:xfrm>
              <a:custGeom>
                <a:avLst/>
                <a:gdLst/>
                <a:ahLst/>
                <a:cxnLst/>
                <a:rect l="l" t="t" r="r" b="b"/>
                <a:pathLst>
                  <a:path w="8047" h="7235" extrusionOk="0">
                    <a:moveTo>
                      <a:pt x="0" y="0"/>
                    </a:moveTo>
                    <a:lnTo>
                      <a:pt x="0" y="859"/>
                    </a:lnTo>
                    <a:lnTo>
                      <a:pt x="7421" y="7234"/>
                    </a:lnTo>
                    <a:lnTo>
                      <a:pt x="8046" y="7234"/>
                    </a:lnTo>
                    <a:lnTo>
                      <a:pt x="0" y="0"/>
                    </a:ln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grpSp>
        <p:nvGrpSpPr>
          <p:cNvPr id="1437" name="Google Shape;1437;p40"/>
          <p:cNvGrpSpPr/>
          <p:nvPr/>
        </p:nvGrpSpPr>
        <p:grpSpPr>
          <a:xfrm>
            <a:off x="1127144" y="2497317"/>
            <a:ext cx="729495" cy="1885854"/>
            <a:chOff x="2792800" y="237450"/>
            <a:chExt cx="2025250" cy="5235575"/>
          </a:xfrm>
        </p:grpSpPr>
        <p:sp>
          <p:nvSpPr>
            <p:cNvPr id="1438" name="Google Shape;1438;p40"/>
            <p:cNvSpPr/>
            <p:nvPr/>
          </p:nvSpPr>
          <p:spPr>
            <a:xfrm>
              <a:off x="4120725" y="4781300"/>
              <a:ext cx="332000" cy="577675"/>
            </a:xfrm>
            <a:custGeom>
              <a:avLst/>
              <a:gdLst/>
              <a:ahLst/>
              <a:cxnLst/>
              <a:rect l="l" t="t" r="r" b="b"/>
              <a:pathLst>
                <a:path w="13280" h="23107" extrusionOk="0">
                  <a:moveTo>
                    <a:pt x="12339" y="1"/>
                  </a:moveTo>
                  <a:lnTo>
                    <a:pt x="1" y="1110"/>
                  </a:lnTo>
                  <a:lnTo>
                    <a:pt x="408" y="18362"/>
                  </a:lnTo>
                  <a:lnTo>
                    <a:pt x="2864" y="22756"/>
                  </a:lnTo>
                  <a:lnTo>
                    <a:pt x="11750" y="23106"/>
                  </a:lnTo>
                  <a:lnTo>
                    <a:pt x="13280" y="18951"/>
                  </a:lnTo>
                  <a:cubicBezTo>
                    <a:pt x="11988" y="18362"/>
                    <a:pt x="12339" y="1"/>
                    <a:pt x="12339" y="1"/>
                  </a:cubicBezTo>
                  <a:close/>
                </a:path>
              </a:pathLst>
            </a:custGeom>
            <a:solidFill>
              <a:srgbClr val="E2875C"/>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39" name="Google Shape;1439;p40"/>
            <p:cNvSpPr/>
            <p:nvPr/>
          </p:nvSpPr>
          <p:spPr>
            <a:xfrm>
              <a:off x="4120725" y="5225800"/>
              <a:ext cx="697325" cy="247225"/>
            </a:xfrm>
            <a:custGeom>
              <a:avLst/>
              <a:gdLst/>
              <a:ahLst/>
              <a:cxnLst/>
              <a:rect l="l" t="t" r="r" b="b"/>
              <a:pathLst>
                <a:path w="27893" h="9889" extrusionOk="0">
                  <a:moveTo>
                    <a:pt x="269" y="1"/>
                  </a:moveTo>
                  <a:cubicBezTo>
                    <a:pt x="90" y="1"/>
                    <a:pt x="1" y="6"/>
                    <a:pt x="1" y="6"/>
                  </a:cubicBezTo>
                  <a:lnTo>
                    <a:pt x="408" y="9706"/>
                  </a:lnTo>
                  <a:lnTo>
                    <a:pt x="27724" y="9889"/>
                  </a:lnTo>
                  <a:cubicBezTo>
                    <a:pt x="27893" y="8780"/>
                    <a:pt x="27486" y="6492"/>
                    <a:pt x="26545" y="5902"/>
                  </a:cubicBezTo>
                  <a:lnTo>
                    <a:pt x="13097" y="764"/>
                  </a:lnTo>
                  <a:cubicBezTo>
                    <a:pt x="13097" y="764"/>
                    <a:pt x="12444" y="1897"/>
                    <a:pt x="10579" y="1897"/>
                  </a:cubicBezTo>
                  <a:cubicBezTo>
                    <a:pt x="10014" y="1897"/>
                    <a:pt x="9338" y="1793"/>
                    <a:pt x="8535" y="1522"/>
                  </a:cubicBezTo>
                  <a:cubicBezTo>
                    <a:pt x="3867" y="124"/>
                    <a:pt x="1101" y="1"/>
                    <a:pt x="269" y="1"/>
                  </a:cubicBezTo>
                  <a:close/>
                </a:path>
              </a:pathLst>
            </a:custGeom>
            <a:solidFill>
              <a:srgbClr val="E6E6E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40" name="Google Shape;1440;p40"/>
            <p:cNvSpPr/>
            <p:nvPr/>
          </p:nvSpPr>
          <p:spPr>
            <a:xfrm>
              <a:off x="4120725" y="5225950"/>
              <a:ext cx="56875" cy="156175"/>
            </a:xfrm>
            <a:custGeom>
              <a:avLst/>
              <a:gdLst/>
              <a:ahLst/>
              <a:cxnLst/>
              <a:rect l="l" t="t" r="r" b="b"/>
              <a:pathLst>
                <a:path w="2275" h="6247" extrusionOk="0">
                  <a:moveTo>
                    <a:pt x="1" y="0"/>
                  </a:moveTo>
                  <a:lnTo>
                    <a:pt x="408" y="6247"/>
                  </a:lnTo>
                  <a:lnTo>
                    <a:pt x="2275" y="6247"/>
                  </a:lnTo>
                  <a:lnTo>
                    <a:pt x="1924" y="0"/>
                  </a:lnTo>
                  <a:close/>
                </a:path>
              </a:pathLst>
            </a:custGeom>
            <a:solidFill>
              <a:srgbClr val="74D8DD"/>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41" name="Google Shape;1441;p40"/>
            <p:cNvSpPr/>
            <p:nvPr/>
          </p:nvSpPr>
          <p:spPr>
            <a:xfrm>
              <a:off x="3187600" y="4785525"/>
              <a:ext cx="349550" cy="573450"/>
            </a:xfrm>
            <a:custGeom>
              <a:avLst/>
              <a:gdLst/>
              <a:ahLst/>
              <a:cxnLst/>
              <a:rect l="l" t="t" r="r" b="b"/>
              <a:pathLst>
                <a:path w="13982" h="22938" extrusionOk="0">
                  <a:moveTo>
                    <a:pt x="13982" y="0"/>
                  </a:moveTo>
                  <a:lnTo>
                    <a:pt x="1699" y="1123"/>
                  </a:lnTo>
                  <a:lnTo>
                    <a:pt x="0" y="18375"/>
                  </a:lnTo>
                  <a:lnTo>
                    <a:pt x="2232" y="22587"/>
                  </a:lnTo>
                  <a:lnTo>
                    <a:pt x="11174" y="22937"/>
                  </a:lnTo>
                  <a:lnTo>
                    <a:pt x="12873" y="18951"/>
                  </a:lnTo>
                  <a:cubicBezTo>
                    <a:pt x="11525" y="18193"/>
                    <a:pt x="13981" y="1"/>
                    <a:pt x="13982" y="0"/>
                  </a:cubicBezTo>
                  <a:close/>
                </a:path>
              </a:pathLst>
            </a:custGeom>
            <a:solidFill>
              <a:srgbClr val="E2875C"/>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42" name="Google Shape;1442;p40"/>
            <p:cNvSpPr/>
            <p:nvPr/>
          </p:nvSpPr>
          <p:spPr>
            <a:xfrm>
              <a:off x="3143725" y="5225825"/>
              <a:ext cx="731375" cy="247200"/>
            </a:xfrm>
            <a:custGeom>
              <a:avLst/>
              <a:gdLst/>
              <a:ahLst/>
              <a:cxnLst/>
              <a:rect l="l" t="t" r="r" b="b"/>
              <a:pathLst>
                <a:path w="29255" h="9888" extrusionOk="0">
                  <a:moveTo>
                    <a:pt x="1563" y="1"/>
                  </a:moveTo>
                  <a:cubicBezTo>
                    <a:pt x="1420" y="1"/>
                    <a:pt x="1348" y="5"/>
                    <a:pt x="1348" y="5"/>
                  </a:cubicBezTo>
                  <a:lnTo>
                    <a:pt x="1" y="9705"/>
                  </a:lnTo>
                  <a:lnTo>
                    <a:pt x="29016" y="9888"/>
                  </a:lnTo>
                  <a:cubicBezTo>
                    <a:pt x="29254" y="8947"/>
                    <a:pt x="28665" y="6491"/>
                    <a:pt x="27724" y="6083"/>
                  </a:cubicBezTo>
                  <a:lnTo>
                    <a:pt x="14459" y="988"/>
                  </a:lnTo>
                  <a:cubicBezTo>
                    <a:pt x="14459" y="988"/>
                    <a:pt x="13627" y="2036"/>
                    <a:pt x="11623" y="2036"/>
                  </a:cubicBezTo>
                  <a:cubicBezTo>
                    <a:pt x="11076" y="2036"/>
                    <a:pt x="10442" y="1958"/>
                    <a:pt x="9714" y="1760"/>
                  </a:cubicBezTo>
                  <a:cubicBezTo>
                    <a:pt x="5084" y="130"/>
                    <a:pt x="2323" y="1"/>
                    <a:pt x="1563" y="1"/>
                  </a:cubicBezTo>
                  <a:close/>
                </a:path>
              </a:pathLst>
            </a:custGeom>
            <a:solidFill>
              <a:srgbClr val="E6E6E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43" name="Google Shape;1443;p40"/>
            <p:cNvSpPr/>
            <p:nvPr/>
          </p:nvSpPr>
          <p:spPr>
            <a:xfrm>
              <a:off x="3599950" y="5288750"/>
              <a:ext cx="245675" cy="103925"/>
            </a:xfrm>
            <a:custGeom>
              <a:avLst/>
              <a:gdLst/>
              <a:ahLst/>
              <a:cxnLst/>
              <a:rect l="l" t="t" r="r" b="b"/>
              <a:pathLst>
                <a:path w="9827" h="4157" extrusionOk="0">
                  <a:moveTo>
                    <a:pt x="772" y="1"/>
                  </a:moveTo>
                  <a:lnTo>
                    <a:pt x="0" y="4156"/>
                  </a:lnTo>
                  <a:lnTo>
                    <a:pt x="9658" y="4156"/>
                  </a:lnTo>
                  <a:lnTo>
                    <a:pt x="9826" y="3974"/>
                  </a:lnTo>
                  <a:cubicBezTo>
                    <a:pt x="9826" y="3735"/>
                    <a:pt x="9826" y="3735"/>
                    <a:pt x="9658" y="3735"/>
                  </a:cubicBezTo>
                  <a:lnTo>
                    <a:pt x="941"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44" name="Google Shape;1444;p40"/>
            <p:cNvSpPr/>
            <p:nvPr/>
          </p:nvSpPr>
          <p:spPr>
            <a:xfrm>
              <a:off x="3154250" y="5225950"/>
              <a:ext cx="75825" cy="162150"/>
            </a:xfrm>
            <a:custGeom>
              <a:avLst/>
              <a:gdLst/>
              <a:ahLst/>
              <a:cxnLst/>
              <a:rect l="l" t="t" r="r" b="b"/>
              <a:pathLst>
                <a:path w="3033" h="6486" extrusionOk="0">
                  <a:moveTo>
                    <a:pt x="927" y="0"/>
                  </a:moveTo>
                  <a:lnTo>
                    <a:pt x="1" y="6486"/>
                  </a:lnTo>
                  <a:lnTo>
                    <a:pt x="3033" y="6486"/>
                  </a:lnTo>
                  <a:lnTo>
                    <a:pt x="2626" y="225"/>
                  </a:lnTo>
                  <a:cubicBezTo>
                    <a:pt x="2457" y="225"/>
                    <a:pt x="927" y="0"/>
                    <a:pt x="927" y="0"/>
                  </a:cubicBezTo>
                  <a:close/>
                </a:path>
              </a:pathLst>
            </a:custGeom>
            <a:solidFill>
              <a:srgbClr val="74D8DD"/>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45" name="Google Shape;1445;p40"/>
            <p:cNvSpPr/>
            <p:nvPr/>
          </p:nvSpPr>
          <p:spPr>
            <a:xfrm>
              <a:off x="4130900" y="5288750"/>
              <a:ext cx="664000" cy="103925"/>
            </a:xfrm>
            <a:custGeom>
              <a:avLst/>
              <a:gdLst/>
              <a:ahLst/>
              <a:cxnLst/>
              <a:rect l="l" t="t" r="r" b="b"/>
              <a:pathLst>
                <a:path w="26560" h="4157" extrusionOk="0">
                  <a:moveTo>
                    <a:pt x="17435" y="1"/>
                  </a:moveTo>
                  <a:lnTo>
                    <a:pt x="16733" y="3735"/>
                  </a:lnTo>
                  <a:lnTo>
                    <a:pt x="1" y="3735"/>
                  </a:lnTo>
                  <a:lnTo>
                    <a:pt x="1" y="3974"/>
                  </a:lnTo>
                  <a:lnTo>
                    <a:pt x="26321" y="4156"/>
                  </a:lnTo>
                  <a:cubicBezTo>
                    <a:pt x="26559" y="4156"/>
                    <a:pt x="26559" y="3974"/>
                    <a:pt x="26559" y="3974"/>
                  </a:cubicBezTo>
                  <a:cubicBezTo>
                    <a:pt x="26559" y="3974"/>
                    <a:pt x="26559" y="3735"/>
                    <a:pt x="26321" y="3735"/>
                  </a:cubicBezTo>
                  <a:cubicBezTo>
                    <a:pt x="26559" y="3735"/>
                    <a:pt x="26321" y="3566"/>
                    <a:pt x="26321" y="3566"/>
                  </a:cubicBezTo>
                  <a:lnTo>
                    <a:pt x="17603"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46" name="Google Shape;1446;p40"/>
            <p:cNvSpPr/>
            <p:nvPr/>
          </p:nvSpPr>
          <p:spPr>
            <a:xfrm>
              <a:off x="3154250" y="5382100"/>
              <a:ext cx="691375" cy="10575"/>
            </a:xfrm>
            <a:custGeom>
              <a:avLst/>
              <a:gdLst/>
              <a:ahLst/>
              <a:cxnLst/>
              <a:rect l="l" t="t" r="r" b="b"/>
              <a:pathLst>
                <a:path w="27655" h="423" extrusionOk="0">
                  <a:moveTo>
                    <a:pt x="1" y="1"/>
                  </a:moveTo>
                  <a:lnTo>
                    <a:pt x="1" y="240"/>
                  </a:lnTo>
                  <a:lnTo>
                    <a:pt x="1" y="422"/>
                  </a:lnTo>
                  <a:lnTo>
                    <a:pt x="27654" y="422"/>
                  </a:lnTo>
                  <a:lnTo>
                    <a:pt x="27654" y="240"/>
                  </a:lnTo>
                  <a:lnTo>
                    <a:pt x="1"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47" name="Google Shape;1447;p40"/>
            <p:cNvSpPr/>
            <p:nvPr/>
          </p:nvSpPr>
          <p:spPr>
            <a:xfrm>
              <a:off x="3101625" y="2832225"/>
              <a:ext cx="938750" cy="2266350"/>
            </a:xfrm>
            <a:custGeom>
              <a:avLst/>
              <a:gdLst/>
              <a:ahLst/>
              <a:cxnLst/>
              <a:rect l="l" t="t" r="r" b="b"/>
              <a:pathLst>
                <a:path w="37550" h="90654" extrusionOk="0">
                  <a:moveTo>
                    <a:pt x="7594" y="0"/>
                  </a:moveTo>
                  <a:cubicBezTo>
                    <a:pt x="7594" y="0"/>
                    <a:pt x="3439" y="49300"/>
                    <a:pt x="0" y="90654"/>
                  </a:cubicBezTo>
                  <a:lnTo>
                    <a:pt x="20705" y="90654"/>
                  </a:lnTo>
                  <a:cubicBezTo>
                    <a:pt x="22572" y="82470"/>
                    <a:pt x="24678" y="74342"/>
                    <a:pt x="25787" y="69949"/>
                  </a:cubicBezTo>
                  <a:cubicBezTo>
                    <a:pt x="31107" y="48191"/>
                    <a:pt x="37550" y="10402"/>
                    <a:pt x="37550" y="10402"/>
                  </a:cubicBezTo>
                  <a:lnTo>
                    <a:pt x="7594" y="0"/>
                  </a:ln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48" name="Google Shape;1448;p40"/>
            <p:cNvSpPr/>
            <p:nvPr/>
          </p:nvSpPr>
          <p:spPr>
            <a:xfrm>
              <a:off x="3101625" y="2832225"/>
              <a:ext cx="938750" cy="2266350"/>
            </a:xfrm>
            <a:custGeom>
              <a:avLst/>
              <a:gdLst/>
              <a:ahLst/>
              <a:cxnLst/>
              <a:rect l="l" t="t" r="r" b="b"/>
              <a:pathLst>
                <a:path w="37550" h="90654" extrusionOk="0">
                  <a:moveTo>
                    <a:pt x="7594" y="0"/>
                  </a:moveTo>
                  <a:cubicBezTo>
                    <a:pt x="7594" y="0"/>
                    <a:pt x="3439" y="49300"/>
                    <a:pt x="0" y="90654"/>
                  </a:cubicBezTo>
                  <a:lnTo>
                    <a:pt x="20705" y="90654"/>
                  </a:lnTo>
                  <a:cubicBezTo>
                    <a:pt x="22572" y="82470"/>
                    <a:pt x="24678" y="74342"/>
                    <a:pt x="25787" y="69949"/>
                  </a:cubicBezTo>
                  <a:cubicBezTo>
                    <a:pt x="31107" y="48191"/>
                    <a:pt x="37550" y="10402"/>
                    <a:pt x="37550" y="10402"/>
                  </a:cubicBezTo>
                  <a:lnTo>
                    <a:pt x="7594" y="0"/>
                  </a:lnTo>
                  <a:close/>
                </a:path>
              </a:pathLst>
            </a:custGeom>
            <a:solidFill>
              <a:srgbClr val="000000">
                <a:alpha val="2753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49" name="Google Shape;1449;p40"/>
            <p:cNvSpPr/>
            <p:nvPr/>
          </p:nvSpPr>
          <p:spPr>
            <a:xfrm>
              <a:off x="3181975" y="2969425"/>
              <a:ext cx="1342350" cy="2129150"/>
            </a:xfrm>
            <a:custGeom>
              <a:avLst/>
              <a:gdLst/>
              <a:ahLst/>
              <a:cxnLst/>
              <a:rect l="l" t="t" r="r" b="b"/>
              <a:pathLst>
                <a:path w="53694" h="85166" extrusionOk="0">
                  <a:moveTo>
                    <a:pt x="39656" y="1"/>
                  </a:moveTo>
                  <a:lnTo>
                    <a:pt x="759" y="1349"/>
                  </a:lnTo>
                  <a:cubicBezTo>
                    <a:pt x="759" y="1349"/>
                    <a:pt x="1" y="13870"/>
                    <a:pt x="6261" y="22405"/>
                  </a:cubicBezTo>
                  <a:cubicBezTo>
                    <a:pt x="8718" y="25619"/>
                    <a:pt x="23162" y="45510"/>
                    <a:pt x="25619" y="50662"/>
                  </a:cubicBezTo>
                  <a:cubicBezTo>
                    <a:pt x="28651" y="57273"/>
                    <a:pt x="30756" y="64292"/>
                    <a:pt x="31879" y="71479"/>
                  </a:cubicBezTo>
                  <a:cubicBezTo>
                    <a:pt x="32455" y="75452"/>
                    <a:pt x="33213" y="80014"/>
                    <a:pt x="34336" y="85166"/>
                  </a:cubicBezTo>
                  <a:lnTo>
                    <a:pt x="53693" y="85166"/>
                  </a:lnTo>
                  <a:cubicBezTo>
                    <a:pt x="53693" y="70960"/>
                    <a:pt x="53286" y="53876"/>
                    <a:pt x="52935" y="49132"/>
                  </a:cubicBezTo>
                  <a:cubicBezTo>
                    <a:pt x="50479" y="27149"/>
                    <a:pt x="39656" y="1"/>
                    <a:pt x="39656"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50" name="Google Shape;1450;p40"/>
            <p:cNvSpPr/>
            <p:nvPr/>
          </p:nvSpPr>
          <p:spPr>
            <a:xfrm>
              <a:off x="3599950" y="3425750"/>
              <a:ext cx="924375" cy="1506125"/>
            </a:xfrm>
            <a:custGeom>
              <a:avLst/>
              <a:gdLst/>
              <a:ahLst/>
              <a:cxnLst/>
              <a:rect l="l" t="t" r="r" b="b"/>
              <a:pathLst>
                <a:path w="36975" h="60245" extrusionOk="0">
                  <a:moveTo>
                    <a:pt x="562" y="0"/>
                  </a:moveTo>
                  <a:cubicBezTo>
                    <a:pt x="414" y="0"/>
                    <a:pt x="267" y="60"/>
                    <a:pt x="183" y="179"/>
                  </a:cubicBezTo>
                  <a:cubicBezTo>
                    <a:pt x="0" y="347"/>
                    <a:pt x="0" y="698"/>
                    <a:pt x="183" y="937"/>
                  </a:cubicBezTo>
                  <a:cubicBezTo>
                    <a:pt x="183" y="1120"/>
                    <a:pt x="7370" y="8896"/>
                    <a:pt x="14978" y="23453"/>
                  </a:cubicBezTo>
                  <a:cubicBezTo>
                    <a:pt x="23400" y="39835"/>
                    <a:pt x="24046" y="57788"/>
                    <a:pt x="24046" y="59080"/>
                  </a:cubicBezTo>
                  <a:cubicBezTo>
                    <a:pt x="21997" y="59080"/>
                    <a:pt x="19652" y="59080"/>
                    <a:pt x="16845" y="59136"/>
                  </a:cubicBezTo>
                  <a:cubicBezTo>
                    <a:pt x="16494" y="59136"/>
                    <a:pt x="16269" y="59487"/>
                    <a:pt x="16269" y="59726"/>
                  </a:cubicBezTo>
                  <a:cubicBezTo>
                    <a:pt x="16269" y="60077"/>
                    <a:pt x="16494" y="60245"/>
                    <a:pt x="16845" y="60245"/>
                  </a:cubicBezTo>
                  <a:lnTo>
                    <a:pt x="36385" y="60077"/>
                  </a:lnTo>
                  <a:cubicBezTo>
                    <a:pt x="36567" y="60077"/>
                    <a:pt x="36974" y="59726"/>
                    <a:pt x="36974" y="59487"/>
                  </a:cubicBezTo>
                  <a:cubicBezTo>
                    <a:pt x="36974" y="59136"/>
                    <a:pt x="36567" y="58954"/>
                    <a:pt x="36385" y="58954"/>
                  </a:cubicBezTo>
                  <a:lnTo>
                    <a:pt x="25211" y="59080"/>
                  </a:lnTo>
                  <a:cubicBezTo>
                    <a:pt x="25155" y="57676"/>
                    <a:pt x="24509" y="39428"/>
                    <a:pt x="15918" y="22934"/>
                  </a:cubicBezTo>
                  <a:cubicBezTo>
                    <a:pt x="14978" y="21123"/>
                    <a:pt x="14037" y="19424"/>
                    <a:pt x="13167" y="17838"/>
                  </a:cubicBezTo>
                  <a:cubicBezTo>
                    <a:pt x="18136" y="9710"/>
                    <a:pt x="13055" y="937"/>
                    <a:pt x="13055" y="937"/>
                  </a:cubicBezTo>
                  <a:cubicBezTo>
                    <a:pt x="12924" y="766"/>
                    <a:pt x="12706" y="630"/>
                    <a:pt x="12505" y="630"/>
                  </a:cubicBezTo>
                  <a:cubicBezTo>
                    <a:pt x="12426" y="630"/>
                    <a:pt x="12350" y="651"/>
                    <a:pt x="12283" y="698"/>
                  </a:cubicBezTo>
                  <a:cubicBezTo>
                    <a:pt x="11932" y="937"/>
                    <a:pt x="11932" y="1120"/>
                    <a:pt x="12114" y="1470"/>
                  </a:cubicBezTo>
                  <a:cubicBezTo>
                    <a:pt x="12114" y="1470"/>
                    <a:pt x="16564" y="9359"/>
                    <a:pt x="12521" y="16729"/>
                  </a:cubicBezTo>
                  <a:cubicBezTo>
                    <a:pt x="6261" y="6089"/>
                    <a:pt x="941" y="291"/>
                    <a:pt x="941" y="179"/>
                  </a:cubicBezTo>
                  <a:cubicBezTo>
                    <a:pt x="856" y="60"/>
                    <a:pt x="709" y="0"/>
                    <a:pt x="562" y="0"/>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51" name="Google Shape;1451;p40"/>
            <p:cNvSpPr/>
            <p:nvPr/>
          </p:nvSpPr>
          <p:spPr>
            <a:xfrm>
              <a:off x="3124775" y="4899575"/>
              <a:ext cx="526425" cy="32300"/>
            </a:xfrm>
            <a:custGeom>
              <a:avLst/>
              <a:gdLst/>
              <a:ahLst/>
              <a:cxnLst/>
              <a:rect l="l" t="t" r="r" b="b"/>
              <a:pathLst>
                <a:path w="21057" h="1292" extrusionOk="0">
                  <a:moveTo>
                    <a:pt x="20706" y="1"/>
                  </a:moveTo>
                  <a:lnTo>
                    <a:pt x="590" y="183"/>
                  </a:lnTo>
                  <a:cubicBezTo>
                    <a:pt x="239" y="183"/>
                    <a:pt x="1" y="534"/>
                    <a:pt x="1" y="773"/>
                  </a:cubicBezTo>
                  <a:cubicBezTo>
                    <a:pt x="1" y="1124"/>
                    <a:pt x="239" y="1292"/>
                    <a:pt x="590" y="1292"/>
                  </a:cubicBezTo>
                  <a:lnTo>
                    <a:pt x="20706" y="1124"/>
                  </a:lnTo>
                  <a:cubicBezTo>
                    <a:pt x="20888" y="1124"/>
                    <a:pt x="21057" y="941"/>
                    <a:pt x="21057" y="534"/>
                  </a:cubicBezTo>
                  <a:cubicBezTo>
                    <a:pt x="21057" y="183"/>
                    <a:pt x="20888" y="1"/>
                    <a:pt x="20706" y="1"/>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52" name="Google Shape;1452;p40"/>
            <p:cNvSpPr/>
            <p:nvPr/>
          </p:nvSpPr>
          <p:spPr>
            <a:xfrm>
              <a:off x="3804875" y="1939600"/>
              <a:ext cx="947550" cy="919625"/>
            </a:xfrm>
            <a:custGeom>
              <a:avLst/>
              <a:gdLst/>
              <a:ahLst/>
              <a:cxnLst/>
              <a:rect l="l" t="t" r="r" b="b"/>
              <a:pathLst>
                <a:path w="37902" h="36785" extrusionOk="0">
                  <a:moveTo>
                    <a:pt x="18944" y="0"/>
                  </a:moveTo>
                  <a:cubicBezTo>
                    <a:pt x="13333" y="0"/>
                    <a:pt x="7825" y="2674"/>
                    <a:pt x="4156" y="7504"/>
                  </a:cubicBezTo>
                  <a:cubicBezTo>
                    <a:pt x="3974" y="7799"/>
                    <a:pt x="3735" y="8094"/>
                    <a:pt x="3566" y="8389"/>
                  </a:cubicBezTo>
                  <a:cubicBezTo>
                    <a:pt x="3384" y="8683"/>
                    <a:pt x="3216" y="8978"/>
                    <a:pt x="3033" y="9203"/>
                  </a:cubicBezTo>
                  <a:cubicBezTo>
                    <a:pt x="647" y="13302"/>
                    <a:pt x="1" y="17976"/>
                    <a:pt x="998" y="22370"/>
                  </a:cubicBezTo>
                  <a:cubicBezTo>
                    <a:pt x="1110" y="22833"/>
                    <a:pt x="1222" y="23240"/>
                    <a:pt x="1349" y="23717"/>
                  </a:cubicBezTo>
                  <a:cubicBezTo>
                    <a:pt x="2570" y="27690"/>
                    <a:pt x="5082" y="31312"/>
                    <a:pt x="8830" y="33824"/>
                  </a:cubicBezTo>
                  <a:cubicBezTo>
                    <a:pt x="11978" y="35825"/>
                    <a:pt x="15483" y="36784"/>
                    <a:pt x="18945" y="36784"/>
                  </a:cubicBezTo>
                  <a:cubicBezTo>
                    <a:pt x="21459" y="36784"/>
                    <a:pt x="23950" y="36278"/>
                    <a:pt x="26265" y="35298"/>
                  </a:cubicBezTo>
                  <a:cubicBezTo>
                    <a:pt x="26672" y="35116"/>
                    <a:pt x="27135" y="34877"/>
                    <a:pt x="27598" y="34653"/>
                  </a:cubicBezTo>
                  <a:cubicBezTo>
                    <a:pt x="30237" y="33249"/>
                    <a:pt x="32511" y="31199"/>
                    <a:pt x="34266" y="28504"/>
                  </a:cubicBezTo>
                  <a:cubicBezTo>
                    <a:pt x="35263" y="27044"/>
                    <a:pt x="35965" y="25528"/>
                    <a:pt x="36498" y="23942"/>
                  </a:cubicBezTo>
                  <a:lnTo>
                    <a:pt x="36498" y="23886"/>
                  </a:lnTo>
                  <a:cubicBezTo>
                    <a:pt x="36723" y="23072"/>
                    <a:pt x="36961" y="22243"/>
                    <a:pt x="37073" y="21429"/>
                  </a:cubicBezTo>
                  <a:cubicBezTo>
                    <a:pt x="37902" y="16699"/>
                    <a:pt x="36793" y="11842"/>
                    <a:pt x="33985" y="7925"/>
                  </a:cubicBezTo>
                  <a:cubicBezTo>
                    <a:pt x="33747" y="7574"/>
                    <a:pt x="33508" y="7223"/>
                    <a:pt x="33213" y="6929"/>
                  </a:cubicBezTo>
                  <a:cubicBezTo>
                    <a:pt x="32048" y="5469"/>
                    <a:pt x="30644" y="4177"/>
                    <a:pt x="28946" y="3068"/>
                  </a:cubicBezTo>
                  <a:cubicBezTo>
                    <a:pt x="26728" y="1538"/>
                    <a:pt x="24215" y="612"/>
                    <a:pt x="21703" y="205"/>
                  </a:cubicBezTo>
                  <a:cubicBezTo>
                    <a:pt x="21057" y="135"/>
                    <a:pt x="20467" y="78"/>
                    <a:pt x="19822" y="22"/>
                  </a:cubicBezTo>
                  <a:cubicBezTo>
                    <a:pt x="19529" y="8"/>
                    <a:pt x="19236" y="0"/>
                    <a:pt x="18944" y="0"/>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53" name="Google Shape;1453;p40"/>
            <p:cNvSpPr/>
            <p:nvPr/>
          </p:nvSpPr>
          <p:spPr>
            <a:xfrm>
              <a:off x="3829800" y="1940150"/>
              <a:ext cx="901925" cy="881925"/>
            </a:xfrm>
            <a:custGeom>
              <a:avLst/>
              <a:gdLst/>
              <a:ahLst/>
              <a:cxnLst/>
              <a:rect l="l" t="t" r="r" b="b"/>
              <a:pathLst>
                <a:path w="36077" h="35277" extrusionOk="0">
                  <a:moveTo>
                    <a:pt x="18825" y="0"/>
                  </a:moveTo>
                  <a:lnTo>
                    <a:pt x="18825" y="0"/>
                  </a:lnTo>
                  <a:cubicBezTo>
                    <a:pt x="21113" y="3159"/>
                    <a:pt x="21983" y="6205"/>
                    <a:pt x="21520" y="8956"/>
                  </a:cubicBezTo>
                  <a:cubicBezTo>
                    <a:pt x="17281" y="7309"/>
                    <a:pt x="13267" y="6773"/>
                    <a:pt x="9859" y="6773"/>
                  </a:cubicBezTo>
                  <a:cubicBezTo>
                    <a:pt x="7195" y="6773"/>
                    <a:pt x="4902" y="7100"/>
                    <a:pt x="3159" y="7482"/>
                  </a:cubicBezTo>
                  <a:cubicBezTo>
                    <a:pt x="2977" y="7777"/>
                    <a:pt x="2738" y="8072"/>
                    <a:pt x="2569" y="8367"/>
                  </a:cubicBezTo>
                  <a:cubicBezTo>
                    <a:pt x="2387" y="8661"/>
                    <a:pt x="2219" y="8956"/>
                    <a:pt x="2036" y="9181"/>
                  </a:cubicBezTo>
                  <a:cubicBezTo>
                    <a:pt x="3782" y="8705"/>
                    <a:pt x="6578" y="8132"/>
                    <a:pt x="10011" y="8132"/>
                  </a:cubicBezTo>
                  <a:cubicBezTo>
                    <a:pt x="13257" y="8132"/>
                    <a:pt x="17074" y="8644"/>
                    <a:pt x="21113" y="10234"/>
                  </a:cubicBezTo>
                  <a:lnTo>
                    <a:pt x="21113" y="10290"/>
                  </a:lnTo>
                  <a:cubicBezTo>
                    <a:pt x="18418" y="17603"/>
                    <a:pt x="5433" y="21169"/>
                    <a:pt x="1" y="22348"/>
                  </a:cubicBezTo>
                  <a:cubicBezTo>
                    <a:pt x="113" y="22811"/>
                    <a:pt x="225" y="23218"/>
                    <a:pt x="352" y="23695"/>
                  </a:cubicBezTo>
                  <a:cubicBezTo>
                    <a:pt x="5545" y="22643"/>
                    <a:pt x="17014" y="19484"/>
                    <a:pt x="21337" y="12929"/>
                  </a:cubicBezTo>
                  <a:cubicBezTo>
                    <a:pt x="21688" y="12227"/>
                    <a:pt x="22039" y="11525"/>
                    <a:pt x="22390" y="10767"/>
                  </a:cubicBezTo>
                  <a:cubicBezTo>
                    <a:pt x="24145" y="11581"/>
                    <a:pt x="25899" y="12522"/>
                    <a:pt x="27654" y="13743"/>
                  </a:cubicBezTo>
                  <a:cubicBezTo>
                    <a:pt x="24973" y="20888"/>
                    <a:pt x="24973" y="30363"/>
                    <a:pt x="25268" y="35276"/>
                  </a:cubicBezTo>
                  <a:cubicBezTo>
                    <a:pt x="25675" y="35094"/>
                    <a:pt x="26138" y="34855"/>
                    <a:pt x="26601" y="34631"/>
                  </a:cubicBezTo>
                  <a:cubicBezTo>
                    <a:pt x="26433" y="29774"/>
                    <a:pt x="26489" y="21169"/>
                    <a:pt x="28777" y="14627"/>
                  </a:cubicBezTo>
                  <a:cubicBezTo>
                    <a:pt x="31051" y="16494"/>
                    <a:pt x="34855" y="20411"/>
                    <a:pt x="35501" y="23864"/>
                  </a:cubicBezTo>
                  <a:cubicBezTo>
                    <a:pt x="35726" y="23050"/>
                    <a:pt x="35964" y="22221"/>
                    <a:pt x="36076" y="21407"/>
                  </a:cubicBezTo>
                  <a:cubicBezTo>
                    <a:pt x="34504" y="17898"/>
                    <a:pt x="31051" y="14627"/>
                    <a:pt x="29296" y="13280"/>
                  </a:cubicBezTo>
                  <a:cubicBezTo>
                    <a:pt x="30237" y="11062"/>
                    <a:pt x="31402" y="9181"/>
                    <a:pt x="32988" y="7903"/>
                  </a:cubicBezTo>
                  <a:cubicBezTo>
                    <a:pt x="32750" y="7552"/>
                    <a:pt x="32511" y="7201"/>
                    <a:pt x="32216" y="6907"/>
                  </a:cubicBezTo>
                  <a:cubicBezTo>
                    <a:pt x="30532" y="8254"/>
                    <a:pt x="29184" y="10234"/>
                    <a:pt x="28188" y="12465"/>
                  </a:cubicBezTo>
                  <a:cubicBezTo>
                    <a:pt x="26377" y="11230"/>
                    <a:pt x="24566" y="10234"/>
                    <a:pt x="22811" y="9476"/>
                  </a:cubicBezTo>
                  <a:cubicBezTo>
                    <a:pt x="23513" y="6612"/>
                    <a:pt x="22811" y="3510"/>
                    <a:pt x="20706" y="183"/>
                  </a:cubicBezTo>
                  <a:cubicBezTo>
                    <a:pt x="20060" y="113"/>
                    <a:pt x="19470" y="56"/>
                    <a:pt x="18825" y="0"/>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54" name="Google Shape;1454;p40"/>
            <p:cNvSpPr/>
            <p:nvPr/>
          </p:nvSpPr>
          <p:spPr>
            <a:xfrm>
              <a:off x="3829800" y="1940150"/>
              <a:ext cx="901925" cy="881925"/>
            </a:xfrm>
            <a:custGeom>
              <a:avLst/>
              <a:gdLst/>
              <a:ahLst/>
              <a:cxnLst/>
              <a:rect l="l" t="t" r="r" b="b"/>
              <a:pathLst>
                <a:path w="36077" h="35277" extrusionOk="0">
                  <a:moveTo>
                    <a:pt x="18825" y="0"/>
                  </a:moveTo>
                  <a:lnTo>
                    <a:pt x="18825" y="0"/>
                  </a:lnTo>
                  <a:cubicBezTo>
                    <a:pt x="21113" y="3159"/>
                    <a:pt x="21983" y="6205"/>
                    <a:pt x="21520" y="8956"/>
                  </a:cubicBezTo>
                  <a:cubicBezTo>
                    <a:pt x="17281" y="7309"/>
                    <a:pt x="13267" y="6773"/>
                    <a:pt x="9859" y="6773"/>
                  </a:cubicBezTo>
                  <a:cubicBezTo>
                    <a:pt x="7195" y="6773"/>
                    <a:pt x="4902" y="7100"/>
                    <a:pt x="3159" y="7482"/>
                  </a:cubicBezTo>
                  <a:cubicBezTo>
                    <a:pt x="2977" y="7777"/>
                    <a:pt x="2738" y="8072"/>
                    <a:pt x="2569" y="8367"/>
                  </a:cubicBezTo>
                  <a:cubicBezTo>
                    <a:pt x="2387" y="8661"/>
                    <a:pt x="2219" y="8956"/>
                    <a:pt x="2036" y="9181"/>
                  </a:cubicBezTo>
                  <a:cubicBezTo>
                    <a:pt x="3782" y="8705"/>
                    <a:pt x="6578" y="8132"/>
                    <a:pt x="10011" y="8132"/>
                  </a:cubicBezTo>
                  <a:cubicBezTo>
                    <a:pt x="13257" y="8132"/>
                    <a:pt x="17074" y="8644"/>
                    <a:pt x="21113" y="10234"/>
                  </a:cubicBezTo>
                  <a:lnTo>
                    <a:pt x="21113" y="10290"/>
                  </a:lnTo>
                  <a:cubicBezTo>
                    <a:pt x="18418" y="17603"/>
                    <a:pt x="5433" y="21169"/>
                    <a:pt x="1" y="22348"/>
                  </a:cubicBezTo>
                  <a:cubicBezTo>
                    <a:pt x="113" y="22811"/>
                    <a:pt x="225" y="23218"/>
                    <a:pt x="352" y="23695"/>
                  </a:cubicBezTo>
                  <a:cubicBezTo>
                    <a:pt x="5545" y="22643"/>
                    <a:pt x="17014" y="19484"/>
                    <a:pt x="21337" y="12929"/>
                  </a:cubicBezTo>
                  <a:cubicBezTo>
                    <a:pt x="21688" y="12227"/>
                    <a:pt x="22039" y="11525"/>
                    <a:pt x="22390" y="10767"/>
                  </a:cubicBezTo>
                  <a:cubicBezTo>
                    <a:pt x="24145" y="11581"/>
                    <a:pt x="25899" y="12522"/>
                    <a:pt x="27654" y="13743"/>
                  </a:cubicBezTo>
                  <a:cubicBezTo>
                    <a:pt x="24973" y="20888"/>
                    <a:pt x="24973" y="30363"/>
                    <a:pt x="25268" y="35276"/>
                  </a:cubicBezTo>
                  <a:cubicBezTo>
                    <a:pt x="25675" y="35094"/>
                    <a:pt x="26138" y="34855"/>
                    <a:pt x="26601" y="34631"/>
                  </a:cubicBezTo>
                  <a:cubicBezTo>
                    <a:pt x="26433" y="29774"/>
                    <a:pt x="26489" y="21169"/>
                    <a:pt x="28777" y="14627"/>
                  </a:cubicBezTo>
                  <a:cubicBezTo>
                    <a:pt x="31051" y="16494"/>
                    <a:pt x="34855" y="20411"/>
                    <a:pt x="35501" y="23864"/>
                  </a:cubicBezTo>
                  <a:cubicBezTo>
                    <a:pt x="35726" y="23050"/>
                    <a:pt x="35964" y="22221"/>
                    <a:pt x="36076" y="21407"/>
                  </a:cubicBezTo>
                  <a:cubicBezTo>
                    <a:pt x="34504" y="17898"/>
                    <a:pt x="31051" y="14627"/>
                    <a:pt x="29296" y="13280"/>
                  </a:cubicBezTo>
                  <a:cubicBezTo>
                    <a:pt x="30237" y="11062"/>
                    <a:pt x="31402" y="9181"/>
                    <a:pt x="32988" y="7903"/>
                  </a:cubicBezTo>
                  <a:cubicBezTo>
                    <a:pt x="32750" y="7552"/>
                    <a:pt x="32511" y="7201"/>
                    <a:pt x="32216" y="6907"/>
                  </a:cubicBezTo>
                  <a:cubicBezTo>
                    <a:pt x="30532" y="8254"/>
                    <a:pt x="29184" y="10234"/>
                    <a:pt x="28188" y="12465"/>
                  </a:cubicBezTo>
                  <a:cubicBezTo>
                    <a:pt x="26377" y="11230"/>
                    <a:pt x="24566" y="10234"/>
                    <a:pt x="22811" y="9476"/>
                  </a:cubicBezTo>
                  <a:cubicBezTo>
                    <a:pt x="23513" y="6612"/>
                    <a:pt x="22811" y="3510"/>
                    <a:pt x="20706" y="183"/>
                  </a:cubicBezTo>
                  <a:cubicBezTo>
                    <a:pt x="20060" y="113"/>
                    <a:pt x="19470" y="56"/>
                    <a:pt x="18825" y="0"/>
                  </a:cubicBezTo>
                  <a:close/>
                </a:path>
              </a:pathLst>
            </a:custGeom>
            <a:solidFill>
              <a:srgbClr val="000000">
                <a:alpha val="980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55" name="Google Shape;1455;p40"/>
            <p:cNvSpPr/>
            <p:nvPr/>
          </p:nvSpPr>
          <p:spPr>
            <a:xfrm>
              <a:off x="4558000" y="2510425"/>
              <a:ext cx="211975" cy="216925"/>
            </a:xfrm>
            <a:custGeom>
              <a:avLst/>
              <a:gdLst/>
              <a:ahLst/>
              <a:cxnLst/>
              <a:rect l="l" t="t" r="r" b="b"/>
              <a:pathLst>
                <a:path w="8479" h="8677" extrusionOk="0">
                  <a:moveTo>
                    <a:pt x="6598" y="0"/>
                  </a:moveTo>
                  <a:cubicBezTo>
                    <a:pt x="6597" y="0"/>
                    <a:pt x="5671" y="758"/>
                    <a:pt x="4324" y="3566"/>
                  </a:cubicBezTo>
                  <a:cubicBezTo>
                    <a:pt x="3242" y="5608"/>
                    <a:pt x="3225" y="5901"/>
                    <a:pt x="2688" y="5901"/>
                  </a:cubicBezTo>
                  <a:cubicBezTo>
                    <a:pt x="2472" y="5901"/>
                    <a:pt x="2171" y="5854"/>
                    <a:pt x="1685" y="5854"/>
                  </a:cubicBezTo>
                  <a:cubicBezTo>
                    <a:pt x="0" y="5854"/>
                    <a:pt x="1685" y="8479"/>
                    <a:pt x="1685" y="8479"/>
                  </a:cubicBezTo>
                  <a:cubicBezTo>
                    <a:pt x="1685" y="8479"/>
                    <a:pt x="1873" y="8677"/>
                    <a:pt x="2293" y="8677"/>
                  </a:cubicBezTo>
                  <a:cubicBezTo>
                    <a:pt x="2897" y="8677"/>
                    <a:pt x="3981" y="8266"/>
                    <a:pt x="5671" y="6261"/>
                  </a:cubicBezTo>
                  <a:cubicBezTo>
                    <a:pt x="8478" y="2639"/>
                    <a:pt x="6598" y="0"/>
                    <a:pt x="6598" y="0"/>
                  </a:cubicBezTo>
                  <a:close/>
                </a:path>
              </a:pathLst>
            </a:custGeom>
            <a:solidFill>
              <a:srgbClr val="E2875C"/>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56" name="Google Shape;1456;p40"/>
            <p:cNvSpPr/>
            <p:nvPr/>
          </p:nvSpPr>
          <p:spPr>
            <a:xfrm>
              <a:off x="3784175" y="1389500"/>
              <a:ext cx="568900" cy="1324125"/>
            </a:xfrm>
            <a:custGeom>
              <a:avLst/>
              <a:gdLst/>
              <a:ahLst/>
              <a:cxnLst/>
              <a:rect l="l" t="t" r="r" b="b"/>
              <a:pathLst>
                <a:path w="22756" h="52965" extrusionOk="0">
                  <a:moveTo>
                    <a:pt x="4896" y="0"/>
                  </a:moveTo>
                  <a:cubicBezTo>
                    <a:pt x="4785" y="0"/>
                    <a:pt x="4674" y="10"/>
                    <a:pt x="4563" y="30"/>
                  </a:cubicBezTo>
                  <a:cubicBezTo>
                    <a:pt x="3805" y="30"/>
                    <a:pt x="3398" y="451"/>
                    <a:pt x="3398" y="451"/>
                  </a:cubicBezTo>
                  <a:lnTo>
                    <a:pt x="2878" y="451"/>
                  </a:lnTo>
                  <a:cubicBezTo>
                    <a:pt x="1" y="4592"/>
                    <a:pt x="22755" y="52965"/>
                    <a:pt x="22755" y="52965"/>
                  </a:cubicBezTo>
                  <a:cubicBezTo>
                    <a:pt x="22755" y="52965"/>
                    <a:pt x="21408" y="36822"/>
                    <a:pt x="21239" y="35713"/>
                  </a:cubicBezTo>
                  <a:cubicBezTo>
                    <a:pt x="17842" y="13309"/>
                    <a:pt x="9658" y="3483"/>
                    <a:pt x="7202" y="1026"/>
                  </a:cubicBezTo>
                  <a:cubicBezTo>
                    <a:pt x="6534" y="519"/>
                    <a:pt x="5723" y="0"/>
                    <a:pt x="4896" y="0"/>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57" name="Google Shape;1457;p40"/>
            <p:cNvSpPr/>
            <p:nvPr/>
          </p:nvSpPr>
          <p:spPr>
            <a:xfrm>
              <a:off x="3528350" y="1263200"/>
              <a:ext cx="389200" cy="412375"/>
            </a:xfrm>
            <a:custGeom>
              <a:avLst/>
              <a:gdLst/>
              <a:ahLst/>
              <a:cxnLst/>
              <a:rect l="l" t="t" r="r" b="b"/>
              <a:pathLst>
                <a:path w="15568" h="16495" extrusionOk="0">
                  <a:moveTo>
                    <a:pt x="2457" y="0"/>
                  </a:moveTo>
                  <a:lnTo>
                    <a:pt x="1348" y="6078"/>
                  </a:lnTo>
                  <a:lnTo>
                    <a:pt x="1" y="14557"/>
                  </a:lnTo>
                  <a:lnTo>
                    <a:pt x="14796" y="16494"/>
                  </a:lnTo>
                  <a:lnTo>
                    <a:pt x="15568" y="351"/>
                  </a:lnTo>
                  <a:lnTo>
                    <a:pt x="2457" y="0"/>
                  </a:lnTo>
                  <a:close/>
                </a:path>
              </a:pathLst>
            </a:custGeom>
            <a:solidFill>
              <a:srgbClr val="E2875C"/>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58" name="Google Shape;1458;p40"/>
            <p:cNvSpPr/>
            <p:nvPr/>
          </p:nvSpPr>
          <p:spPr>
            <a:xfrm>
              <a:off x="3556075" y="1263200"/>
              <a:ext cx="361475" cy="184250"/>
            </a:xfrm>
            <a:custGeom>
              <a:avLst/>
              <a:gdLst/>
              <a:ahLst/>
              <a:cxnLst/>
              <a:rect l="l" t="t" r="r" b="b"/>
              <a:pathLst>
                <a:path w="14459" h="7370" extrusionOk="0">
                  <a:moveTo>
                    <a:pt x="1348" y="0"/>
                  </a:moveTo>
                  <a:lnTo>
                    <a:pt x="239" y="6078"/>
                  </a:lnTo>
                  <a:lnTo>
                    <a:pt x="1" y="7370"/>
                  </a:lnTo>
                  <a:cubicBezTo>
                    <a:pt x="12002" y="5671"/>
                    <a:pt x="14459" y="351"/>
                    <a:pt x="14459" y="351"/>
                  </a:cubicBezTo>
                  <a:lnTo>
                    <a:pt x="1348" y="0"/>
                  </a:lnTo>
                  <a:close/>
                </a:path>
              </a:pathLst>
            </a:custGeom>
            <a:solidFill>
              <a:srgbClr val="000000">
                <a:alpha val="980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59" name="Google Shape;1459;p40"/>
            <p:cNvSpPr/>
            <p:nvPr/>
          </p:nvSpPr>
          <p:spPr>
            <a:xfrm>
              <a:off x="2792800" y="1578300"/>
              <a:ext cx="607125" cy="1069700"/>
            </a:xfrm>
            <a:custGeom>
              <a:avLst/>
              <a:gdLst/>
              <a:ahLst/>
              <a:cxnLst/>
              <a:rect l="l" t="t" r="r" b="b"/>
              <a:pathLst>
                <a:path w="24285" h="42788" extrusionOk="0">
                  <a:moveTo>
                    <a:pt x="21922" y="1"/>
                  </a:moveTo>
                  <a:cubicBezTo>
                    <a:pt x="16905" y="1"/>
                    <a:pt x="5463" y="1023"/>
                    <a:pt x="3285" y="10151"/>
                  </a:cubicBezTo>
                  <a:cubicBezTo>
                    <a:pt x="1938" y="14881"/>
                    <a:pt x="590" y="20552"/>
                    <a:pt x="239" y="27992"/>
                  </a:cubicBezTo>
                  <a:cubicBezTo>
                    <a:pt x="0" y="33074"/>
                    <a:pt x="2527" y="41033"/>
                    <a:pt x="10472" y="42788"/>
                  </a:cubicBezTo>
                  <a:lnTo>
                    <a:pt x="17673" y="40093"/>
                  </a:lnTo>
                  <a:lnTo>
                    <a:pt x="24285" y="86"/>
                  </a:lnTo>
                  <a:cubicBezTo>
                    <a:pt x="24285" y="86"/>
                    <a:pt x="23371" y="1"/>
                    <a:pt x="21922" y="1"/>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60" name="Google Shape;1460;p40"/>
            <p:cNvSpPr/>
            <p:nvPr/>
          </p:nvSpPr>
          <p:spPr>
            <a:xfrm>
              <a:off x="2812100" y="1458925"/>
              <a:ext cx="549575" cy="702025"/>
            </a:xfrm>
            <a:custGeom>
              <a:avLst/>
              <a:gdLst/>
              <a:ahLst/>
              <a:cxnLst/>
              <a:rect l="l" t="t" r="r" b="b"/>
              <a:pathLst>
                <a:path w="21983" h="28081" extrusionOk="0">
                  <a:moveTo>
                    <a:pt x="16846" y="1"/>
                  </a:moveTo>
                  <a:cubicBezTo>
                    <a:pt x="14485" y="1"/>
                    <a:pt x="12153" y="638"/>
                    <a:pt x="10051" y="1815"/>
                  </a:cubicBezTo>
                  <a:cubicBezTo>
                    <a:pt x="2106" y="6377"/>
                    <a:pt x="0" y="21537"/>
                    <a:pt x="576" y="23811"/>
                  </a:cubicBezTo>
                  <a:cubicBezTo>
                    <a:pt x="1091" y="25894"/>
                    <a:pt x="1954" y="28081"/>
                    <a:pt x="3282" y="28081"/>
                  </a:cubicBezTo>
                  <a:cubicBezTo>
                    <a:pt x="4381" y="28081"/>
                    <a:pt x="5796" y="26585"/>
                    <a:pt x="7595" y="22295"/>
                  </a:cubicBezTo>
                  <a:cubicBezTo>
                    <a:pt x="9700" y="17200"/>
                    <a:pt x="16901" y="4510"/>
                    <a:pt x="16901" y="4510"/>
                  </a:cubicBezTo>
                  <a:lnTo>
                    <a:pt x="21983" y="1057"/>
                  </a:lnTo>
                  <a:cubicBezTo>
                    <a:pt x="20307" y="340"/>
                    <a:pt x="18569" y="1"/>
                    <a:pt x="16846" y="1"/>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61" name="Google Shape;1461;p40"/>
            <p:cNvSpPr/>
            <p:nvPr/>
          </p:nvSpPr>
          <p:spPr>
            <a:xfrm>
              <a:off x="2902650" y="1536900"/>
              <a:ext cx="598000" cy="935625"/>
            </a:xfrm>
            <a:custGeom>
              <a:avLst/>
              <a:gdLst/>
              <a:ahLst/>
              <a:cxnLst/>
              <a:rect l="l" t="t" r="r" b="b"/>
              <a:pathLst>
                <a:path w="23920" h="37425" extrusionOk="0">
                  <a:moveTo>
                    <a:pt x="16791" y="1"/>
                  </a:moveTo>
                  <a:cubicBezTo>
                    <a:pt x="9613" y="1"/>
                    <a:pt x="6261" y="7062"/>
                    <a:pt x="6261" y="7062"/>
                  </a:cubicBezTo>
                  <a:cubicBezTo>
                    <a:pt x="1516" y="15428"/>
                    <a:pt x="0" y="35488"/>
                    <a:pt x="0" y="35488"/>
                  </a:cubicBezTo>
                  <a:lnTo>
                    <a:pt x="16494" y="37425"/>
                  </a:lnTo>
                  <a:cubicBezTo>
                    <a:pt x="20298" y="33031"/>
                    <a:pt x="23920" y="32456"/>
                    <a:pt x="23920" y="32456"/>
                  </a:cubicBezTo>
                  <a:lnTo>
                    <a:pt x="22572" y="1391"/>
                  </a:lnTo>
                  <a:cubicBezTo>
                    <a:pt x="20424" y="401"/>
                    <a:pt x="18499" y="1"/>
                    <a:pt x="16791" y="1"/>
                  </a:cubicBezTo>
                  <a:close/>
                </a:path>
              </a:pathLst>
            </a:custGeom>
            <a:solidFill>
              <a:srgbClr val="FD7DA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62" name="Google Shape;1462;p40"/>
            <p:cNvSpPr/>
            <p:nvPr/>
          </p:nvSpPr>
          <p:spPr>
            <a:xfrm>
              <a:off x="2822275" y="1458925"/>
              <a:ext cx="634500" cy="1269450"/>
            </a:xfrm>
            <a:custGeom>
              <a:avLst/>
              <a:gdLst/>
              <a:ahLst/>
              <a:cxnLst/>
              <a:rect l="l" t="t" r="r" b="b"/>
              <a:pathLst>
                <a:path w="25380" h="50778" extrusionOk="0">
                  <a:moveTo>
                    <a:pt x="19398" y="0"/>
                  </a:moveTo>
                  <a:cubicBezTo>
                    <a:pt x="14200" y="0"/>
                    <a:pt x="7013" y="3380"/>
                    <a:pt x="3805" y="20414"/>
                  </a:cubicBezTo>
                  <a:cubicBezTo>
                    <a:pt x="3805" y="20414"/>
                    <a:pt x="1348" y="28023"/>
                    <a:pt x="576" y="36150"/>
                  </a:cubicBezTo>
                  <a:cubicBezTo>
                    <a:pt x="1" y="42060"/>
                    <a:pt x="4156" y="47324"/>
                    <a:pt x="9827" y="48489"/>
                  </a:cubicBezTo>
                  <a:lnTo>
                    <a:pt x="22572" y="50777"/>
                  </a:lnTo>
                  <a:lnTo>
                    <a:pt x="25380" y="1464"/>
                  </a:lnTo>
                  <a:cubicBezTo>
                    <a:pt x="25380" y="1464"/>
                    <a:pt x="22820" y="0"/>
                    <a:pt x="19398" y="0"/>
                  </a:cubicBezTo>
                  <a:close/>
                </a:path>
              </a:pathLst>
            </a:custGeom>
            <a:solidFill>
              <a:srgbClr val="74D8DD"/>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63" name="Google Shape;1463;p40"/>
            <p:cNvSpPr/>
            <p:nvPr/>
          </p:nvSpPr>
          <p:spPr>
            <a:xfrm>
              <a:off x="3120575" y="1415150"/>
              <a:ext cx="1308650" cy="2025125"/>
            </a:xfrm>
            <a:custGeom>
              <a:avLst/>
              <a:gdLst/>
              <a:ahLst/>
              <a:cxnLst/>
              <a:rect l="l" t="t" r="r" b="b"/>
              <a:pathLst>
                <a:path w="52346" h="81005" extrusionOk="0">
                  <a:moveTo>
                    <a:pt x="17421" y="0"/>
                  </a:moveTo>
                  <a:cubicBezTo>
                    <a:pt x="0" y="21758"/>
                    <a:pt x="2106" y="68264"/>
                    <a:pt x="2106" y="68264"/>
                  </a:cubicBezTo>
                  <a:cubicBezTo>
                    <a:pt x="1516" y="80013"/>
                    <a:pt x="24088" y="80364"/>
                    <a:pt x="24088" y="80364"/>
                  </a:cubicBezTo>
                  <a:cubicBezTo>
                    <a:pt x="27767" y="80803"/>
                    <a:pt x="30907" y="81005"/>
                    <a:pt x="33588" y="81005"/>
                  </a:cubicBezTo>
                  <a:cubicBezTo>
                    <a:pt x="47364" y="81005"/>
                    <a:pt x="49005" y="75685"/>
                    <a:pt x="49299" y="69963"/>
                  </a:cubicBezTo>
                  <a:cubicBezTo>
                    <a:pt x="52345" y="25970"/>
                    <a:pt x="31696" y="2232"/>
                    <a:pt x="31696" y="2232"/>
                  </a:cubicBezTo>
                  <a:cubicBezTo>
                    <a:pt x="31095" y="3748"/>
                    <a:pt x="29812" y="4305"/>
                    <a:pt x="28251" y="4305"/>
                  </a:cubicBezTo>
                  <a:cubicBezTo>
                    <a:pt x="23911" y="4305"/>
                    <a:pt x="17421" y="0"/>
                    <a:pt x="17421" y="0"/>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64" name="Google Shape;1464;p40"/>
            <p:cNvSpPr/>
            <p:nvPr/>
          </p:nvSpPr>
          <p:spPr>
            <a:xfrm>
              <a:off x="3173200" y="1485325"/>
              <a:ext cx="350975" cy="587850"/>
            </a:xfrm>
            <a:custGeom>
              <a:avLst/>
              <a:gdLst/>
              <a:ahLst/>
              <a:cxnLst/>
              <a:rect l="l" t="t" r="r" b="b"/>
              <a:pathLst>
                <a:path w="14039" h="23514" extrusionOk="0">
                  <a:moveTo>
                    <a:pt x="14038" y="1"/>
                  </a:moveTo>
                  <a:lnTo>
                    <a:pt x="14038" y="1"/>
                  </a:lnTo>
                  <a:cubicBezTo>
                    <a:pt x="14038" y="1"/>
                    <a:pt x="8297" y="408"/>
                    <a:pt x="7946" y="759"/>
                  </a:cubicBezTo>
                  <a:cubicBezTo>
                    <a:pt x="7946" y="759"/>
                    <a:pt x="3033" y="6669"/>
                    <a:pt x="1" y="23513"/>
                  </a:cubicBezTo>
                  <a:lnTo>
                    <a:pt x="10402" y="5153"/>
                  </a:lnTo>
                  <a:cubicBezTo>
                    <a:pt x="10402" y="5153"/>
                    <a:pt x="11343" y="3454"/>
                    <a:pt x="14038" y="1"/>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65" name="Google Shape;1465;p40"/>
            <p:cNvSpPr/>
            <p:nvPr/>
          </p:nvSpPr>
          <p:spPr>
            <a:xfrm>
              <a:off x="3173200" y="1485325"/>
              <a:ext cx="350975" cy="587850"/>
            </a:xfrm>
            <a:custGeom>
              <a:avLst/>
              <a:gdLst/>
              <a:ahLst/>
              <a:cxnLst/>
              <a:rect l="l" t="t" r="r" b="b"/>
              <a:pathLst>
                <a:path w="14039" h="23514" extrusionOk="0">
                  <a:moveTo>
                    <a:pt x="14038" y="1"/>
                  </a:moveTo>
                  <a:lnTo>
                    <a:pt x="14038" y="1"/>
                  </a:lnTo>
                  <a:cubicBezTo>
                    <a:pt x="14038" y="1"/>
                    <a:pt x="8297" y="408"/>
                    <a:pt x="7946" y="759"/>
                  </a:cubicBezTo>
                  <a:cubicBezTo>
                    <a:pt x="7946" y="759"/>
                    <a:pt x="3033" y="6669"/>
                    <a:pt x="1" y="23513"/>
                  </a:cubicBezTo>
                  <a:lnTo>
                    <a:pt x="10402" y="5153"/>
                  </a:lnTo>
                  <a:cubicBezTo>
                    <a:pt x="10402" y="5153"/>
                    <a:pt x="11343" y="3454"/>
                    <a:pt x="14038" y="1"/>
                  </a:cubicBezTo>
                  <a:close/>
                </a:path>
              </a:pathLst>
            </a:custGeom>
            <a:solidFill>
              <a:srgbClr val="000000">
                <a:alpha val="980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66" name="Google Shape;1466;p40"/>
            <p:cNvSpPr/>
            <p:nvPr/>
          </p:nvSpPr>
          <p:spPr>
            <a:xfrm>
              <a:off x="2902650" y="1447425"/>
              <a:ext cx="465000" cy="1156725"/>
            </a:xfrm>
            <a:custGeom>
              <a:avLst/>
              <a:gdLst/>
              <a:ahLst/>
              <a:cxnLst/>
              <a:rect l="l" t="t" r="r" b="b"/>
              <a:pathLst>
                <a:path w="18600" h="46269" extrusionOk="0">
                  <a:moveTo>
                    <a:pt x="18010" y="1"/>
                  </a:moveTo>
                  <a:cubicBezTo>
                    <a:pt x="17841" y="1"/>
                    <a:pt x="11174" y="941"/>
                    <a:pt x="7777" y="9294"/>
                  </a:cubicBezTo>
                  <a:cubicBezTo>
                    <a:pt x="4913" y="16144"/>
                    <a:pt x="0" y="32806"/>
                    <a:pt x="941" y="45917"/>
                  </a:cubicBezTo>
                  <a:cubicBezTo>
                    <a:pt x="941" y="46086"/>
                    <a:pt x="1109" y="46268"/>
                    <a:pt x="1348" y="46268"/>
                  </a:cubicBezTo>
                  <a:lnTo>
                    <a:pt x="1516" y="46268"/>
                  </a:lnTo>
                  <a:cubicBezTo>
                    <a:pt x="1699" y="46268"/>
                    <a:pt x="1867" y="46086"/>
                    <a:pt x="1867" y="45917"/>
                  </a:cubicBezTo>
                  <a:cubicBezTo>
                    <a:pt x="758" y="32806"/>
                    <a:pt x="5910" y="16495"/>
                    <a:pt x="8535" y="9715"/>
                  </a:cubicBezTo>
                  <a:cubicBezTo>
                    <a:pt x="11749" y="1699"/>
                    <a:pt x="18010" y="759"/>
                    <a:pt x="18192" y="759"/>
                  </a:cubicBezTo>
                  <a:cubicBezTo>
                    <a:pt x="18361" y="759"/>
                    <a:pt x="18599" y="590"/>
                    <a:pt x="18599" y="408"/>
                  </a:cubicBezTo>
                  <a:cubicBezTo>
                    <a:pt x="18599" y="239"/>
                    <a:pt x="18192" y="1"/>
                    <a:pt x="18010" y="1"/>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67" name="Google Shape;1467;p40"/>
            <p:cNvSpPr/>
            <p:nvPr/>
          </p:nvSpPr>
          <p:spPr>
            <a:xfrm>
              <a:off x="3187600" y="1439475"/>
              <a:ext cx="800150" cy="1475200"/>
            </a:xfrm>
            <a:custGeom>
              <a:avLst/>
              <a:gdLst/>
              <a:ahLst/>
              <a:cxnLst/>
              <a:rect l="l" t="t" r="r" b="b"/>
              <a:pathLst>
                <a:path w="32006" h="59008" extrusionOk="0">
                  <a:moveTo>
                    <a:pt x="12783" y="1"/>
                  </a:moveTo>
                  <a:cubicBezTo>
                    <a:pt x="10066" y="1"/>
                    <a:pt x="6087" y="2289"/>
                    <a:pt x="3748" y="9261"/>
                  </a:cubicBezTo>
                  <a:cubicBezTo>
                    <a:pt x="3748" y="9261"/>
                    <a:pt x="6278" y="3940"/>
                    <a:pt x="10005" y="3940"/>
                  </a:cubicBezTo>
                  <a:cubicBezTo>
                    <a:pt x="10849" y="3940"/>
                    <a:pt x="11753" y="4213"/>
                    <a:pt x="12704" y="4881"/>
                  </a:cubicBezTo>
                  <a:cubicBezTo>
                    <a:pt x="18782" y="8854"/>
                    <a:pt x="24046" y="21192"/>
                    <a:pt x="26741" y="41322"/>
                  </a:cubicBezTo>
                  <a:cubicBezTo>
                    <a:pt x="27499" y="46586"/>
                    <a:pt x="24285" y="51724"/>
                    <a:pt x="19133" y="53254"/>
                  </a:cubicBezTo>
                  <a:cubicBezTo>
                    <a:pt x="17669" y="53644"/>
                    <a:pt x="16143" y="53806"/>
                    <a:pt x="14621" y="53806"/>
                  </a:cubicBezTo>
                  <a:cubicBezTo>
                    <a:pt x="7273" y="53806"/>
                    <a:pt x="0" y="50039"/>
                    <a:pt x="0" y="50039"/>
                  </a:cubicBezTo>
                  <a:lnTo>
                    <a:pt x="0" y="55121"/>
                  </a:lnTo>
                  <a:cubicBezTo>
                    <a:pt x="0" y="55121"/>
                    <a:pt x="3451" y="59007"/>
                    <a:pt x="10274" y="59007"/>
                  </a:cubicBezTo>
                  <a:cubicBezTo>
                    <a:pt x="12775" y="59007"/>
                    <a:pt x="15730" y="58485"/>
                    <a:pt x="19133" y="57058"/>
                  </a:cubicBezTo>
                  <a:cubicBezTo>
                    <a:pt x="32005" y="51555"/>
                    <a:pt x="31654" y="43189"/>
                    <a:pt x="31654" y="43189"/>
                  </a:cubicBezTo>
                  <a:cubicBezTo>
                    <a:pt x="31654" y="43189"/>
                    <a:pt x="30882" y="8685"/>
                    <a:pt x="14389" y="319"/>
                  </a:cubicBezTo>
                  <a:cubicBezTo>
                    <a:pt x="13939" y="116"/>
                    <a:pt x="13393" y="1"/>
                    <a:pt x="12783" y="1"/>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68" name="Google Shape;1468;p40"/>
            <p:cNvSpPr/>
            <p:nvPr/>
          </p:nvSpPr>
          <p:spPr>
            <a:xfrm>
              <a:off x="3490450" y="2448550"/>
              <a:ext cx="222175" cy="195825"/>
            </a:xfrm>
            <a:custGeom>
              <a:avLst/>
              <a:gdLst/>
              <a:ahLst/>
              <a:cxnLst/>
              <a:rect l="l" t="t" r="r" b="b"/>
              <a:pathLst>
                <a:path w="8887" h="7833" extrusionOk="0">
                  <a:moveTo>
                    <a:pt x="4529" y="0"/>
                  </a:moveTo>
                  <a:cubicBezTo>
                    <a:pt x="3980" y="0"/>
                    <a:pt x="3414" y="117"/>
                    <a:pt x="2864" y="369"/>
                  </a:cubicBezTo>
                  <a:cubicBezTo>
                    <a:pt x="941" y="1127"/>
                    <a:pt x="1" y="3584"/>
                    <a:pt x="941" y="5465"/>
                  </a:cubicBezTo>
                  <a:cubicBezTo>
                    <a:pt x="1521" y="6937"/>
                    <a:pt x="3096" y="7833"/>
                    <a:pt x="4665" y="7833"/>
                  </a:cubicBezTo>
                  <a:cubicBezTo>
                    <a:pt x="5146" y="7833"/>
                    <a:pt x="5627" y="7749"/>
                    <a:pt x="6079" y="7571"/>
                  </a:cubicBezTo>
                  <a:cubicBezTo>
                    <a:pt x="7960" y="6630"/>
                    <a:pt x="8886" y="4342"/>
                    <a:pt x="7960" y="2236"/>
                  </a:cubicBezTo>
                  <a:cubicBezTo>
                    <a:pt x="7395" y="870"/>
                    <a:pt x="6026" y="0"/>
                    <a:pt x="4529"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69" name="Google Shape;1469;p40"/>
            <p:cNvSpPr/>
            <p:nvPr/>
          </p:nvSpPr>
          <p:spPr>
            <a:xfrm>
              <a:off x="3562050" y="2159475"/>
              <a:ext cx="473775" cy="473800"/>
            </a:xfrm>
            <a:custGeom>
              <a:avLst/>
              <a:gdLst/>
              <a:ahLst/>
              <a:cxnLst/>
              <a:rect l="l" t="t" r="r" b="b"/>
              <a:pathLst>
                <a:path w="18951" h="18952" extrusionOk="0">
                  <a:moveTo>
                    <a:pt x="18435" y="7927"/>
                  </a:moveTo>
                  <a:lnTo>
                    <a:pt x="18435" y="7927"/>
                  </a:lnTo>
                  <a:cubicBezTo>
                    <a:pt x="18417" y="7943"/>
                    <a:pt x="18400" y="7960"/>
                    <a:pt x="18361" y="7960"/>
                  </a:cubicBezTo>
                  <a:lnTo>
                    <a:pt x="18435" y="7927"/>
                  </a:lnTo>
                  <a:close/>
                  <a:moveTo>
                    <a:pt x="8886" y="1"/>
                  </a:moveTo>
                  <a:cubicBezTo>
                    <a:pt x="9068" y="1292"/>
                    <a:pt x="8535" y="3215"/>
                    <a:pt x="7777" y="5265"/>
                  </a:cubicBezTo>
                  <a:cubicBezTo>
                    <a:pt x="7201" y="6430"/>
                    <a:pt x="6612" y="7370"/>
                    <a:pt x="5854" y="8535"/>
                  </a:cubicBezTo>
                  <a:cubicBezTo>
                    <a:pt x="5798" y="8606"/>
                    <a:pt x="5727" y="8662"/>
                    <a:pt x="5727" y="8718"/>
                  </a:cubicBezTo>
                  <a:cubicBezTo>
                    <a:pt x="4043" y="10065"/>
                    <a:pt x="2106" y="11118"/>
                    <a:pt x="0" y="11932"/>
                  </a:cubicBezTo>
                  <a:lnTo>
                    <a:pt x="3215" y="18951"/>
                  </a:lnTo>
                  <a:cubicBezTo>
                    <a:pt x="6724" y="17379"/>
                    <a:pt x="13925" y="14038"/>
                    <a:pt x="15146" y="12340"/>
                  </a:cubicBezTo>
                  <a:cubicBezTo>
                    <a:pt x="15792" y="12171"/>
                    <a:pt x="16606" y="11989"/>
                    <a:pt x="17603" y="11764"/>
                  </a:cubicBezTo>
                  <a:cubicBezTo>
                    <a:pt x="18010" y="11525"/>
                    <a:pt x="18193" y="11343"/>
                    <a:pt x="18361" y="10992"/>
                  </a:cubicBezTo>
                  <a:cubicBezTo>
                    <a:pt x="18543" y="10585"/>
                    <a:pt x="18543" y="10234"/>
                    <a:pt x="18361" y="9827"/>
                  </a:cubicBezTo>
                  <a:cubicBezTo>
                    <a:pt x="18305" y="9715"/>
                    <a:pt x="18249" y="9588"/>
                    <a:pt x="18136" y="9476"/>
                  </a:cubicBezTo>
                  <a:lnTo>
                    <a:pt x="18193" y="9476"/>
                  </a:lnTo>
                  <a:cubicBezTo>
                    <a:pt x="18543" y="9237"/>
                    <a:pt x="18782" y="9069"/>
                    <a:pt x="18951" y="8718"/>
                  </a:cubicBezTo>
                  <a:cubicBezTo>
                    <a:pt x="18951" y="8311"/>
                    <a:pt x="18951" y="8128"/>
                    <a:pt x="18782" y="7777"/>
                  </a:cubicBezTo>
                  <a:cubicBezTo>
                    <a:pt x="18656" y="7553"/>
                    <a:pt x="18487" y="7426"/>
                    <a:pt x="18361" y="7314"/>
                  </a:cubicBezTo>
                  <a:cubicBezTo>
                    <a:pt x="18712" y="6851"/>
                    <a:pt x="18894" y="6205"/>
                    <a:pt x="18782" y="5672"/>
                  </a:cubicBezTo>
                  <a:cubicBezTo>
                    <a:pt x="18543" y="5265"/>
                    <a:pt x="18193" y="4914"/>
                    <a:pt x="17785" y="4914"/>
                  </a:cubicBezTo>
                  <a:cubicBezTo>
                    <a:pt x="17610" y="4830"/>
                    <a:pt x="17375" y="4787"/>
                    <a:pt x="17140" y="4787"/>
                  </a:cubicBezTo>
                  <a:cubicBezTo>
                    <a:pt x="16905" y="4787"/>
                    <a:pt x="16669" y="4830"/>
                    <a:pt x="16494" y="4914"/>
                  </a:cubicBezTo>
                  <a:lnTo>
                    <a:pt x="16494" y="4745"/>
                  </a:lnTo>
                  <a:cubicBezTo>
                    <a:pt x="16494" y="4156"/>
                    <a:pt x="16087" y="3566"/>
                    <a:pt x="15736" y="3215"/>
                  </a:cubicBezTo>
                  <a:cubicBezTo>
                    <a:pt x="15441" y="3131"/>
                    <a:pt x="15150" y="3089"/>
                    <a:pt x="14866" y="3089"/>
                  </a:cubicBezTo>
                  <a:cubicBezTo>
                    <a:pt x="14581" y="3089"/>
                    <a:pt x="14304" y="3131"/>
                    <a:pt x="14037" y="3215"/>
                  </a:cubicBezTo>
                  <a:cubicBezTo>
                    <a:pt x="12816" y="3861"/>
                    <a:pt x="11581" y="4619"/>
                    <a:pt x="10711" y="5321"/>
                  </a:cubicBezTo>
                  <a:cubicBezTo>
                    <a:pt x="10767" y="4970"/>
                    <a:pt x="10767" y="4745"/>
                    <a:pt x="10767" y="4745"/>
                  </a:cubicBezTo>
                  <a:cubicBezTo>
                    <a:pt x="10767" y="4745"/>
                    <a:pt x="11525" y="2457"/>
                    <a:pt x="10416" y="352"/>
                  </a:cubicBezTo>
                  <a:cubicBezTo>
                    <a:pt x="10065" y="1"/>
                    <a:pt x="9307" y="1"/>
                    <a:pt x="8886" y="1"/>
                  </a:cubicBezTo>
                  <a:close/>
                </a:path>
              </a:pathLst>
            </a:custGeom>
            <a:solidFill>
              <a:srgbClr val="E2875C"/>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70" name="Google Shape;1470;p40"/>
            <p:cNvSpPr/>
            <p:nvPr/>
          </p:nvSpPr>
          <p:spPr>
            <a:xfrm>
              <a:off x="3016700" y="1523900"/>
              <a:ext cx="748550" cy="1280600"/>
            </a:xfrm>
            <a:custGeom>
              <a:avLst/>
              <a:gdLst/>
              <a:ahLst/>
              <a:cxnLst/>
              <a:rect l="l" t="t" r="r" b="b"/>
              <a:pathLst>
                <a:path w="29942" h="51224" extrusionOk="0">
                  <a:moveTo>
                    <a:pt x="20677" y="1"/>
                  </a:moveTo>
                  <a:cubicBezTo>
                    <a:pt x="18511" y="1"/>
                    <a:pt x="16382" y="1171"/>
                    <a:pt x="14978" y="3202"/>
                  </a:cubicBezTo>
                  <a:cubicBezTo>
                    <a:pt x="0" y="26533"/>
                    <a:pt x="3397" y="43027"/>
                    <a:pt x="3397" y="43027"/>
                  </a:cubicBezTo>
                  <a:cubicBezTo>
                    <a:pt x="4155" y="50635"/>
                    <a:pt x="8310" y="50803"/>
                    <a:pt x="8310" y="50803"/>
                  </a:cubicBezTo>
                  <a:cubicBezTo>
                    <a:pt x="9529" y="51092"/>
                    <a:pt x="10747" y="51223"/>
                    <a:pt x="11954" y="51223"/>
                  </a:cubicBezTo>
                  <a:cubicBezTo>
                    <a:pt x="18853" y="51223"/>
                    <a:pt x="25414" y="46936"/>
                    <a:pt x="29942" y="43209"/>
                  </a:cubicBezTo>
                  <a:cubicBezTo>
                    <a:pt x="29773" y="42451"/>
                    <a:pt x="29591" y="41679"/>
                    <a:pt x="29366" y="40752"/>
                  </a:cubicBezTo>
                  <a:cubicBezTo>
                    <a:pt x="28594" y="38113"/>
                    <a:pt x="28075" y="35432"/>
                    <a:pt x="27668" y="32625"/>
                  </a:cubicBezTo>
                  <a:lnTo>
                    <a:pt x="18951" y="35081"/>
                  </a:lnTo>
                  <a:cubicBezTo>
                    <a:pt x="25969" y="22911"/>
                    <a:pt x="27485" y="16650"/>
                    <a:pt x="28243" y="11569"/>
                  </a:cubicBezTo>
                  <a:cubicBezTo>
                    <a:pt x="28426" y="10979"/>
                    <a:pt x="28426" y="10221"/>
                    <a:pt x="28426" y="9688"/>
                  </a:cubicBezTo>
                  <a:cubicBezTo>
                    <a:pt x="28833" y="4901"/>
                    <a:pt x="26559" y="2262"/>
                    <a:pt x="23864" y="914"/>
                  </a:cubicBezTo>
                  <a:cubicBezTo>
                    <a:pt x="22849" y="293"/>
                    <a:pt x="21758" y="1"/>
                    <a:pt x="20677" y="1"/>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71" name="Google Shape;1471;p40"/>
            <p:cNvSpPr/>
            <p:nvPr/>
          </p:nvSpPr>
          <p:spPr>
            <a:xfrm>
              <a:off x="3543100" y="2057525"/>
              <a:ext cx="165300" cy="328675"/>
            </a:xfrm>
            <a:custGeom>
              <a:avLst/>
              <a:gdLst/>
              <a:ahLst/>
              <a:cxnLst/>
              <a:rect l="l" t="t" r="r" b="b"/>
              <a:pathLst>
                <a:path w="6612" h="13147" extrusionOk="0">
                  <a:moveTo>
                    <a:pt x="4158" y="0"/>
                  </a:moveTo>
                  <a:cubicBezTo>
                    <a:pt x="4054" y="0"/>
                    <a:pt x="3973" y="106"/>
                    <a:pt x="3973" y="106"/>
                  </a:cubicBezTo>
                  <a:cubicBezTo>
                    <a:pt x="3804" y="457"/>
                    <a:pt x="0" y="8234"/>
                    <a:pt x="169" y="12038"/>
                  </a:cubicBezTo>
                  <a:cubicBezTo>
                    <a:pt x="169" y="12389"/>
                    <a:pt x="351" y="12613"/>
                    <a:pt x="520" y="12796"/>
                  </a:cubicBezTo>
                  <a:cubicBezTo>
                    <a:pt x="941" y="12964"/>
                    <a:pt x="1516" y="13147"/>
                    <a:pt x="2050" y="13147"/>
                  </a:cubicBezTo>
                  <a:cubicBezTo>
                    <a:pt x="3804" y="13147"/>
                    <a:pt x="6022" y="12389"/>
                    <a:pt x="6429" y="12389"/>
                  </a:cubicBezTo>
                  <a:cubicBezTo>
                    <a:pt x="6429" y="12389"/>
                    <a:pt x="6612" y="12206"/>
                    <a:pt x="6612" y="12038"/>
                  </a:cubicBezTo>
                  <a:cubicBezTo>
                    <a:pt x="6429" y="11855"/>
                    <a:pt x="6429" y="11855"/>
                    <a:pt x="6261" y="11855"/>
                  </a:cubicBezTo>
                  <a:cubicBezTo>
                    <a:pt x="5388" y="12115"/>
                    <a:pt x="3400" y="12598"/>
                    <a:pt x="2051" y="12598"/>
                  </a:cubicBezTo>
                  <a:cubicBezTo>
                    <a:pt x="1577" y="12598"/>
                    <a:pt x="1181" y="12538"/>
                    <a:pt x="941" y="12389"/>
                  </a:cubicBezTo>
                  <a:cubicBezTo>
                    <a:pt x="758" y="12206"/>
                    <a:pt x="758" y="12206"/>
                    <a:pt x="758" y="12038"/>
                  </a:cubicBezTo>
                  <a:cubicBezTo>
                    <a:pt x="520" y="8402"/>
                    <a:pt x="4324" y="457"/>
                    <a:pt x="4324" y="457"/>
                  </a:cubicBezTo>
                  <a:cubicBezTo>
                    <a:pt x="4562" y="275"/>
                    <a:pt x="4562" y="106"/>
                    <a:pt x="4324" y="106"/>
                  </a:cubicBezTo>
                  <a:cubicBezTo>
                    <a:pt x="4267" y="27"/>
                    <a:pt x="4210" y="0"/>
                    <a:pt x="4158"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72" name="Google Shape;1472;p40"/>
            <p:cNvSpPr/>
            <p:nvPr/>
          </p:nvSpPr>
          <p:spPr>
            <a:xfrm>
              <a:off x="3215675" y="237450"/>
              <a:ext cx="1000175" cy="865200"/>
            </a:xfrm>
            <a:custGeom>
              <a:avLst/>
              <a:gdLst/>
              <a:ahLst/>
              <a:cxnLst/>
              <a:rect l="l" t="t" r="r" b="b"/>
              <a:pathLst>
                <a:path w="40007" h="34608" extrusionOk="0">
                  <a:moveTo>
                    <a:pt x="24420" y="1"/>
                  </a:moveTo>
                  <a:cubicBezTo>
                    <a:pt x="22492" y="1"/>
                    <a:pt x="20490" y="779"/>
                    <a:pt x="19119" y="2315"/>
                  </a:cubicBezTo>
                  <a:cubicBezTo>
                    <a:pt x="18179" y="3298"/>
                    <a:pt x="17421" y="4828"/>
                    <a:pt x="16143" y="5179"/>
                  </a:cubicBezTo>
                  <a:cubicBezTo>
                    <a:pt x="15887" y="5247"/>
                    <a:pt x="15637" y="5276"/>
                    <a:pt x="15389" y="5276"/>
                  </a:cubicBezTo>
                  <a:cubicBezTo>
                    <a:pt x="14158" y="5276"/>
                    <a:pt x="13012" y="4561"/>
                    <a:pt x="11750" y="4421"/>
                  </a:cubicBezTo>
                  <a:cubicBezTo>
                    <a:pt x="11323" y="4313"/>
                    <a:pt x="10893" y="4261"/>
                    <a:pt x="10466" y="4261"/>
                  </a:cubicBezTo>
                  <a:cubicBezTo>
                    <a:pt x="7851" y="4261"/>
                    <a:pt x="5383" y="6207"/>
                    <a:pt x="4731" y="8983"/>
                  </a:cubicBezTo>
                  <a:cubicBezTo>
                    <a:pt x="4141" y="11088"/>
                    <a:pt x="4562" y="13306"/>
                    <a:pt x="3790" y="15412"/>
                  </a:cubicBezTo>
                  <a:cubicBezTo>
                    <a:pt x="3032" y="18276"/>
                    <a:pt x="351" y="20143"/>
                    <a:pt x="169" y="23189"/>
                  </a:cubicBezTo>
                  <a:cubicBezTo>
                    <a:pt x="0" y="23947"/>
                    <a:pt x="0" y="24887"/>
                    <a:pt x="169" y="25645"/>
                  </a:cubicBezTo>
                  <a:cubicBezTo>
                    <a:pt x="1109" y="29856"/>
                    <a:pt x="3973" y="33422"/>
                    <a:pt x="7595" y="34362"/>
                  </a:cubicBezTo>
                  <a:cubicBezTo>
                    <a:pt x="8226" y="34528"/>
                    <a:pt x="8868" y="34608"/>
                    <a:pt x="9505" y="34608"/>
                  </a:cubicBezTo>
                  <a:cubicBezTo>
                    <a:pt x="12706" y="34608"/>
                    <a:pt x="15805" y="32591"/>
                    <a:pt x="17070" y="29267"/>
                  </a:cubicBezTo>
                  <a:cubicBezTo>
                    <a:pt x="17828" y="26993"/>
                    <a:pt x="17659" y="24354"/>
                    <a:pt x="18768" y="22248"/>
                  </a:cubicBezTo>
                  <a:cubicBezTo>
                    <a:pt x="19709" y="20325"/>
                    <a:pt x="21632" y="19034"/>
                    <a:pt x="23681" y="18627"/>
                  </a:cubicBezTo>
                  <a:cubicBezTo>
                    <a:pt x="24807" y="18423"/>
                    <a:pt x="25965" y="18337"/>
                    <a:pt x="27119" y="18337"/>
                  </a:cubicBezTo>
                  <a:cubicBezTo>
                    <a:pt x="27950" y="18337"/>
                    <a:pt x="28779" y="18382"/>
                    <a:pt x="29591" y="18458"/>
                  </a:cubicBezTo>
                  <a:cubicBezTo>
                    <a:pt x="29934" y="18503"/>
                    <a:pt x="30309" y="18536"/>
                    <a:pt x="30690" y="18536"/>
                  </a:cubicBezTo>
                  <a:cubicBezTo>
                    <a:pt x="31723" y="18536"/>
                    <a:pt x="32797" y="18293"/>
                    <a:pt x="33363" y="17388"/>
                  </a:cubicBezTo>
                  <a:lnTo>
                    <a:pt x="33363" y="17388"/>
                  </a:lnTo>
                  <a:cubicBezTo>
                    <a:pt x="33726" y="17418"/>
                    <a:pt x="34081" y="17435"/>
                    <a:pt x="34430" y="17435"/>
                  </a:cubicBezTo>
                  <a:cubicBezTo>
                    <a:pt x="35504" y="17435"/>
                    <a:pt x="36524" y="17268"/>
                    <a:pt x="37550" y="16760"/>
                  </a:cubicBezTo>
                  <a:cubicBezTo>
                    <a:pt x="38884" y="16002"/>
                    <a:pt x="40007" y="14303"/>
                    <a:pt x="39656" y="12548"/>
                  </a:cubicBezTo>
                  <a:cubicBezTo>
                    <a:pt x="39235" y="11439"/>
                    <a:pt x="38477" y="10667"/>
                    <a:pt x="37550" y="10092"/>
                  </a:cubicBezTo>
                  <a:cubicBezTo>
                    <a:pt x="36610" y="9334"/>
                    <a:pt x="35445" y="8800"/>
                    <a:pt x="34322" y="8393"/>
                  </a:cubicBezTo>
                  <a:cubicBezTo>
                    <a:pt x="33746" y="8211"/>
                    <a:pt x="33156" y="8042"/>
                    <a:pt x="32637" y="7635"/>
                  </a:cubicBezTo>
                  <a:cubicBezTo>
                    <a:pt x="31289" y="6877"/>
                    <a:pt x="30882" y="5179"/>
                    <a:pt x="30181" y="3649"/>
                  </a:cubicBezTo>
                  <a:cubicBezTo>
                    <a:pt x="29001" y="1782"/>
                    <a:pt x="27134" y="434"/>
                    <a:pt x="25029" y="27"/>
                  </a:cubicBezTo>
                  <a:cubicBezTo>
                    <a:pt x="24827" y="10"/>
                    <a:pt x="24624" y="1"/>
                    <a:pt x="24420"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73" name="Google Shape;1473;p40"/>
            <p:cNvSpPr/>
            <p:nvPr/>
          </p:nvSpPr>
          <p:spPr>
            <a:xfrm>
              <a:off x="3367625" y="422475"/>
              <a:ext cx="862625" cy="917525"/>
            </a:xfrm>
            <a:custGeom>
              <a:avLst/>
              <a:gdLst/>
              <a:ahLst/>
              <a:cxnLst/>
              <a:rect l="l" t="t" r="r" b="b"/>
              <a:pathLst>
                <a:path w="34505" h="36701" extrusionOk="0">
                  <a:moveTo>
                    <a:pt x="17315" y="1"/>
                  </a:moveTo>
                  <a:cubicBezTo>
                    <a:pt x="16909" y="1"/>
                    <a:pt x="16499" y="18"/>
                    <a:pt x="16087" y="52"/>
                  </a:cubicBezTo>
                  <a:cubicBezTo>
                    <a:pt x="7019" y="641"/>
                    <a:pt x="0" y="9359"/>
                    <a:pt x="758" y="19409"/>
                  </a:cubicBezTo>
                  <a:cubicBezTo>
                    <a:pt x="1492" y="29323"/>
                    <a:pt x="8965" y="36701"/>
                    <a:pt x="17661" y="36701"/>
                  </a:cubicBezTo>
                  <a:cubicBezTo>
                    <a:pt x="17954" y="36701"/>
                    <a:pt x="18248" y="36692"/>
                    <a:pt x="18544" y="36675"/>
                  </a:cubicBezTo>
                  <a:cubicBezTo>
                    <a:pt x="27668" y="35903"/>
                    <a:pt x="34504" y="27369"/>
                    <a:pt x="33929" y="17135"/>
                  </a:cubicBezTo>
                  <a:cubicBezTo>
                    <a:pt x="33191" y="7525"/>
                    <a:pt x="25914" y="1"/>
                    <a:pt x="17315" y="1"/>
                  </a:cubicBezTo>
                  <a:close/>
                </a:path>
              </a:pathLst>
            </a:custGeom>
            <a:solidFill>
              <a:srgbClr val="E2875C"/>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74" name="Google Shape;1474;p40"/>
            <p:cNvSpPr/>
            <p:nvPr/>
          </p:nvSpPr>
          <p:spPr>
            <a:xfrm>
              <a:off x="3287250" y="831900"/>
              <a:ext cx="198675" cy="198650"/>
            </a:xfrm>
            <a:custGeom>
              <a:avLst/>
              <a:gdLst/>
              <a:ahLst/>
              <a:cxnLst/>
              <a:rect l="l" t="t" r="r" b="b"/>
              <a:pathLst>
                <a:path w="7947" h="7946" extrusionOk="0">
                  <a:moveTo>
                    <a:pt x="3973" y="0"/>
                  </a:moveTo>
                  <a:cubicBezTo>
                    <a:pt x="1699" y="0"/>
                    <a:pt x="1" y="1699"/>
                    <a:pt x="1" y="3973"/>
                  </a:cubicBezTo>
                  <a:cubicBezTo>
                    <a:pt x="1" y="6078"/>
                    <a:pt x="1699" y="7945"/>
                    <a:pt x="3973" y="7945"/>
                  </a:cubicBezTo>
                  <a:cubicBezTo>
                    <a:pt x="6262" y="7945"/>
                    <a:pt x="7946" y="6078"/>
                    <a:pt x="7946" y="3973"/>
                  </a:cubicBezTo>
                  <a:cubicBezTo>
                    <a:pt x="7946" y="1699"/>
                    <a:pt x="6262" y="0"/>
                    <a:pt x="3973" y="0"/>
                  </a:cubicBezTo>
                  <a:close/>
                </a:path>
              </a:pathLst>
            </a:custGeom>
            <a:solidFill>
              <a:srgbClr val="E2875C"/>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75" name="Google Shape;1475;p40"/>
            <p:cNvSpPr/>
            <p:nvPr/>
          </p:nvSpPr>
          <p:spPr>
            <a:xfrm>
              <a:off x="3329725" y="907700"/>
              <a:ext cx="42125" cy="66000"/>
            </a:xfrm>
            <a:custGeom>
              <a:avLst/>
              <a:gdLst/>
              <a:ahLst/>
              <a:cxnLst/>
              <a:rect l="l" t="t" r="r" b="b"/>
              <a:pathLst>
                <a:path w="1685" h="2640" extrusionOk="0">
                  <a:moveTo>
                    <a:pt x="1685" y="0"/>
                  </a:moveTo>
                  <a:cubicBezTo>
                    <a:pt x="1278" y="0"/>
                    <a:pt x="927" y="183"/>
                    <a:pt x="758" y="351"/>
                  </a:cubicBezTo>
                  <a:cubicBezTo>
                    <a:pt x="351" y="534"/>
                    <a:pt x="169" y="772"/>
                    <a:pt x="169" y="1292"/>
                  </a:cubicBezTo>
                  <a:cubicBezTo>
                    <a:pt x="0" y="1881"/>
                    <a:pt x="351" y="2050"/>
                    <a:pt x="758" y="2288"/>
                  </a:cubicBezTo>
                  <a:lnTo>
                    <a:pt x="1109" y="2639"/>
                  </a:lnTo>
                  <a:lnTo>
                    <a:pt x="1685" y="2639"/>
                  </a:lnTo>
                  <a:lnTo>
                    <a:pt x="927" y="2050"/>
                  </a:lnTo>
                  <a:cubicBezTo>
                    <a:pt x="758" y="1699"/>
                    <a:pt x="758" y="1530"/>
                    <a:pt x="758" y="1292"/>
                  </a:cubicBezTo>
                  <a:cubicBezTo>
                    <a:pt x="758" y="1123"/>
                    <a:pt x="927" y="941"/>
                    <a:pt x="1109" y="772"/>
                  </a:cubicBezTo>
                  <a:cubicBezTo>
                    <a:pt x="1278" y="351"/>
                    <a:pt x="1516" y="183"/>
                    <a:pt x="1685" y="0"/>
                  </a:cubicBezTo>
                  <a:close/>
                </a:path>
              </a:pathLst>
            </a:custGeom>
            <a:solidFill>
              <a:srgbClr val="D96D4C"/>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76" name="Google Shape;1476;p40"/>
            <p:cNvSpPr/>
            <p:nvPr/>
          </p:nvSpPr>
          <p:spPr>
            <a:xfrm>
              <a:off x="3850150" y="1049825"/>
              <a:ext cx="200425" cy="71625"/>
            </a:xfrm>
            <a:custGeom>
              <a:avLst/>
              <a:gdLst/>
              <a:ahLst/>
              <a:cxnLst/>
              <a:rect l="l" t="t" r="r" b="b"/>
              <a:pathLst>
                <a:path w="8017" h="2865" extrusionOk="0">
                  <a:moveTo>
                    <a:pt x="1" y="0"/>
                  </a:moveTo>
                  <a:cubicBezTo>
                    <a:pt x="239" y="169"/>
                    <a:pt x="408" y="576"/>
                    <a:pt x="590" y="927"/>
                  </a:cubicBezTo>
                  <a:cubicBezTo>
                    <a:pt x="997" y="1334"/>
                    <a:pt x="1166" y="1516"/>
                    <a:pt x="1517" y="1867"/>
                  </a:cubicBezTo>
                  <a:cubicBezTo>
                    <a:pt x="2275" y="2275"/>
                    <a:pt x="3047" y="2625"/>
                    <a:pt x="4029" y="2864"/>
                  </a:cubicBezTo>
                  <a:cubicBezTo>
                    <a:pt x="4970" y="2864"/>
                    <a:pt x="5728" y="2625"/>
                    <a:pt x="6486" y="2106"/>
                  </a:cubicBezTo>
                  <a:cubicBezTo>
                    <a:pt x="7258" y="1516"/>
                    <a:pt x="7609" y="927"/>
                    <a:pt x="8016" y="0"/>
                  </a:cubicBezTo>
                  <a:lnTo>
                    <a:pt x="8016" y="0"/>
                  </a:lnTo>
                  <a:cubicBezTo>
                    <a:pt x="7427" y="576"/>
                    <a:pt x="6669" y="1109"/>
                    <a:pt x="6079" y="1334"/>
                  </a:cubicBezTo>
                  <a:cubicBezTo>
                    <a:pt x="5321" y="1685"/>
                    <a:pt x="4802" y="1867"/>
                    <a:pt x="4029" y="1867"/>
                  </a:cubicBezTo>
                  <a:cubicBezTo>
                    <a:pt x="3454" y="1685"/>
                    <a:pt x="2696" y="1516"/>
                    <a:pt x="1924" y="1109"/>
                  </a:cubicBezTo>
                  <a:lnTo>
                    <a:pt x="997" y="576"/>
                  </a:lnTo>
                  <a:cubicBezTo>
                    <a:pt x="759" y="351"/>
                    <a:pt x="408" y="169"/>
                    <a:pt x="1" y="0"/>
                  </a:cubicBezTo>
                  <a:close/>
                </a:path>
              </a:pathLst>
            </a:custGeom>
            <a:solidFill>
              <a:srgbClr val="D96D4C"/>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77" name="Google Shape;1477;p40"/>
            <p:cNvSpPr/>
            <p:nvPr/>
          </p:nvSpPr>
          <p:spPr>
            <a:xfrm>
              <a:off x="3940700" y="856200"/>
              <a:ext cx="90925" cy="142050"/>
            </a:xfrm>
            <a:custGeom>
              <a:avLst/>
              <a:gdLst/>
              <a:ahLst/>
              <a:cxnLst/>
              <a:rect l="l" t="t" r="r" b="b"/>
              <a:pathLst>
                <a:path w="3637" h="5682" extrusionOk="0">
                  <a:moveTo>
                    <a:pt x="1236" y="0"/>
                  </a:moveTo>
                  <a:cubicBezTo>
                    <a:pt x="1088" y="0"/>
                    <a:pt x="941" y="46"/>
                    <a:pt x="941" y="137"/>
                  </a:cubicBezTo>
                  <a:cubicBezTo>
                    <a:pt x="758" y="1653"/>
                    <a:pt x="0" y="4517"/>
                    <a:pt x="941" y="5640"/>
                  </a:cubicBezTo>
                  <a:cubicBezTo>
                    <a:pt x="980" y="5668"/>
                    <a:pt x="1064" y="5681"/>
                    <a:pt x="1177" y="5681"/>
                  </a:cubicBezTo>
                  <a:cubicBezTo>
                    <a:pt x="1750" y="5681"/>
                    <a:pt x="3074" y="5332"/>
                    <a:pt x="3215" y="4699"/>
                  </a:cubicBezTo>
                  <a:cubicBezTo>
                    <a:pt x="3636" y="3352"/>
                    <a:pt x="1881" y="1302"/>
                    <a:pt x="1530" y="137"/>
                  </a:cubicBezTo>
                  <a:cubicBezTo>
                    <a:pt x="1530" y="46"/>
                    <a:pt x="1383" y="0"/>
                    <a:pt x="1236" y="0"/>
                  </a:cubicBezTo>
                  <a:close/>
                </a:path>
              </a:pathLst>
            </a:custGeom>
            <a:solidFill>
              <a:srgbClr val="D96D4C"/>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78" name="Google Shape;1478;p40"/>
            <p:cNvSpPr/>
            <p:nvPr/>
          </p:nvSpPr>
          <p:spPr>
            <a:xfrm>
              <a:off x="4101775" y="817150"/>
              <a:ext cx="48100" cy="66000"/>
            </a:xfrm>
            <a:custGeom>
              <a:avLst/>
              <a:gdLst/>
              <a:ahLst/>
              <a:cxnLst/>
              <a:rect l="l" t="t" r="r" b="b"/>
              <a:pathLst>
                <a:path w="1924" h="2640" extrusionOk="0">
                  <a:moveTo>
                    <a:pt x="983" y="1"/>
                  </a:moveTo>
                  <a:cubicBezTo>
                    <a:pt x="408" y="1"/>
                    <a:pt x="1" y="590"/>
                    <a:pt x="1" y="1348"/>
                  </a:cubicBezTo>
                  <a:cubicBezTo>
                    <a:pt x="1" y="2106"/>
                    <a:pt x="408" y="2640"/>
                    <a:pt x="983" y="2640"/>
                  </a:cubicBezTo>
                  <a:cubicBezTo>
                    <a:pt x="1517" y="2640"/>
                    <a:pt x="1924" y="2106"/>
                    <a:pt x="1924" y="1348"/>
                  </a:cubicBezTo>
                  <a:cubicBezTo>
                    <a:pt x="1924" y="590"/>
                    <a:pt x="1517" y="1"/>
                    <a:pt x="983"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79" name="Google Shape;1479;p40"/>
            <p:cNvSpPr/>
            <p:nvPr/>
          </p:nvSpPr>
          <p:spPr>
            <a:xfrm>
              <a:off x="3742075" y="846275"/>
              <a:ext cx="52650" cy="66000"/>
            </a:xfrm>
            <a:custGeom>
              <a:avLst/>
              <a:gdLst/>
              <a:ahLst/>
              <a:cxnLst/>
              <a:rect l="l" t="t" r="r" b="b"/>
              <a:pathLst>
                <a:path w="2106" h="2640" extrusionOk="0">
                  <a:moveTo>
                    <a:pt x="1109" y="1"/>
                  </a:moveTo>
                  <a:cubicBezTo>
                    <a:pt x="576" y="1"/>
                    <a:pt x="0" y="534"/>
                    <a:pt x="0" y="1292"/>
                  </a:cubicBezTo>
                  <a:cubicBezTo>
                    <a:pt x="0" y="2050"/>
                    <a:pt x="351" y="2640"/>
                    <a:pt x="927" y="2640"/>
                  </a:cubicBezTo>
                  <a:cubicBezTo>
                    <a:pt x="1516" y="2640"/>
                    <a:pt x="2106" y="2050"/>
                    <a:pt x="2106" y="1292"/>
                  </a:cubicBezTo>
                  <a:cubicBezTo>
                    <a:pt x="2106" y="703"/>
                    <a:pt x="1685" y="1"/>
                    <a:pt x="1109"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80" name="Google Shape;1480;p40"/>
            <p:cNvSpPr/>
            <p:nvPr/>
          </p:nvSpPr>
          <p:spPr>
            <a:xfrm>
              <a:off x="3410075" y="712075"/>
              <a:ext cx="890350" cy="333200"/>
            </a:xfrm>
            <a:custGeom>
              <a:avLst/>
              <a:gdLst/>
              <a:ahLst/>
              <a:cxnLst/>
              <a:rect l="l" t="t" r="r" b="b"/>
              <a:pathLst>
                <a:path w="35614" h="13328" extrusionOk="0">
                  <a:moveTo>
                    <a:pt x="30125" y="582"/>
                  </a:moveTo>
                  <a:cubicBezTo>
                    <a:pt x="31290" y="582"/>
                    <a:pt x="32231" y="989"/>
                    <a:pt x="32989" y="1747"/>
                  </a:cubicBezTo>
                  <a:cubicBezTo>
                    <a:pt x="34154" y="2856"/>
                    <a:pt x="34912" y="4386"/>
                    <a:pt x="34912" y="5902"/>
                  </a:cubicBezTo>
                  <a:cubicBezTo>
                    <a:pt x="35094" y="8948"/>
                    <a:pt x="32989" y="11573"/>
                    <a:pt x="30350" y="11812"/>
                  </a:cubicBezTo>
                  <a:cubicBezTo>
                    <a:pt x="29185" y="11812"/>
                    <a:pt x="28076" y="11405"/>
                    <a:pt x="27135" y="10633"/>
                  </a:cubicBezTo>
                  <a:cubicBezTo>
                    <a:pt x="26138" y="9706"/>
                    <a:pt x="25380" y="8176"/>
                    <a:pt x="25380" y="6492"/>
                  </a:cubicBezTo>
                  <a:cubicBezTo>
                    <a:pt x="25212" y="3446"/>
                    <a:pt x="27318" y="807"/>
                    <a:pt x="29943" y="582"/>
                  </a:cubicBezTo>
                  <a:close/>
                  <a:moveTo>
                    <a:pt x="15147" y="1340"/>
                  </a:moveTo>
                  <a:cubicBezTo>
                    <a:pt x="18011" y="1340"/>
                    <a:pt x="20467" y="3614"/>
                    <a:pt x="20650" y="6660"/>
                  </a:cubicBezTo>
                  <a:cubicBezTo>
                    <a:pt x="20874" y="9706"/>
                    <a:pt x="18362" y="12331"/>
                    <a:pt x="15386" y="12570"/>
                  </a:cubicBezTo>
                  <a:cubicBezTo>
                    <a:pt x="15287" y="12575"/>
                    <a:pt x="15188" y="12578"/>
                    <a:pt x="15090" y="12578"/>
                  </a:cubicBezTo>
                  <a:cubicBezTo>
                    <a:pt x="12167" y="12578"/>
                    <a:pt x="9645" y="10183"/>
                    <a:pt x="9645" y="7250"/>
                  </a:cubicBezTo>
                  <a:cubicBezTo>
                    <a:pt x="9476" y="5720"/>
                    <a:pt x="10052" y="4386"/>
                    <a:pt x="10992" y="3263"/>
                  </a:cubicBezTo>
                  <a:cubicBezTo>
                    <a:pt x="11933" y="2098"/>
                    <a:pt x="13449" y="1579"/>
                    <a:pt x="14796" y="1340"/>
                  </a:cubicBezTo>
                  <a:close/>
                  <a:moveTo>
                    <a:pt x="30519" y="0"/>
                  </a:moveTo>
                  <a:cubicBezTo>
                    <a:pt x="30331" y="0"/>
                    <a:pt x="30140" y="16"/>
                    <a:pt x="29943" y="49"/>
                  </a:cubicBezTo>
                  <a:cubicBezTo>
                    <a:pt x="27079" y="49"/>
                    <a:pt x="24735" y="2744"/>
                    <a:pt x="24622" y="5902"/>
                  </a:cubicBezTo>
                  <a:cubicBezTo>
                    <a:pt x="24155" y="5771"/>
                    <a:pt x="23666" y="5699"/>
                    <a:pt x="23174" y="5699"/>
                  </a:cubicBezTo>
                  <a:cubicBezTo>
                    <a:pt x="22558" y="5699"/>
                    <a:pt x="21937" y="5813"/>
                    <a:pt x="21352" y="6071"/>
                  </a:cubicBezTo>
                  <a:cubicBezTo>
                    <a:pt x="20874" y="2912"/>
                    <a:pt x="18193" y="582"/>
                    <a:pt x="14796" y="582"/>
                  </a:cubicBezTo>
                  <a:cubicBezTo>
                    <a:pt x="13098" y="807"/>
                    <a:pt x="11582" y="1579"/>
                    <a:pt x="10403" y="2688"/>
                  </a:cubicBezTo>
                  <a:cubicBezTo>
                    <a:pt x="9883" y="3333"/>
                    <a:pt x="9476" y="4035"/>
                    <a:pt x="9181" y="4737"/>
                  </a:cubicBezTo>
                  <a:lnTo>
                    <a:pt x="1" y="4204"/>
                  </a:lnTo>
                  <a:lnTo>
                    <a:pt x="1" y="4793"/>
                  </a:lnTo>
                  <a:lnTo>
                    <a:pt x="8999" y="5495"/>
                  </a:lnTo>
                  <a:cubicBezTo>
                    <a:pt x="8887" y="6071"/>
                    <a:pt x="8830" y="6660"/>
                    <a:pt x="8887" y="7250"/>
                  </a:cubicBezTo>
                  <a:cubicBezTo>
                    <a:pt x="8887" y="10633"/>
                    <a:pt x="11750" y="13328"/>
                    <a:pt x="15147" y="13328"/>
                  </a:cubicBezTo>
                  <a:lnTo>
                    <a:pt x="15386" y="13328"/>
                  </a:lnTo>
                  <a:cubicBezTo>
                    <a:pt x="18895" y="13160"/>
                    <a:pt x="21464" y="10226"/>
                    <a:pt x="21408" y="6955"/>
                  </a:cubicBezTo>
                  <a:cubicBezTo>
                    <a:pt x="21978" y="6605"/>
                    <a:pt x="22581" y="6445"/>
                    <a:pt x="23181" y="6445"/>
                  </a:cubicBezTo>
                  <a:cubicBezTo>
                    <a:pt x="23689" y="6445"/>
                    <a:pt x="24196" y="6560"/>
                    <a:pt x="24679" y="6773"/>
                  </a:cubicBezTo>
                  <a:cubicBezTo>
                    <a:pt x="24917" y="8597"/>
                    <a:pt x="25675" y="10170"/>
                    <a:pt x="26728" y="11222"/>
                  </a:cubicBezTo>
                  <a:cubicBezTo>
                    <a:pt x="27669" y="11980"/>
                    <a:pt x="28834" y="12570"/>
                    <a:pt x="30125" y="12570"/>
                  </a:cubicBezTo>
                  <a:lnTo>
                    <a:pt x="30350" y="12570"/>
                  </a:lnTo>
                  <a:cubicBezTo>
                    <a:pt x="33396" y="12331"/>
                    <a:pt x="35614" y="9355"/>
                    <a:pt x="35614" y="5902"/>
                  </a:cubicBezTo>
                  <a:cubicBezTo>
                    <a:pt x="35445" y="4204"/>
                    <a:pt x="34687" y="2505"/>
                    <a:pt x="33564" y="1340"/>
                  </a:cubicBezTo>
                  <a:cubicBezTo>
                    <a:pt x="32569" y="537"/>
                    <a:pt x="31616" y="0"/>
                    <a:pt x="30519" y="0"/>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81" name="Google Shape;1481;p40"/>
            <p:cNvSpPr/>
            <p:nvPr/>
          </p:nvSpPr>
          <p:spPr>
            <a:xfrm>
              <a:off x="3315425" y="280375"/>
              <a:ext cx="972025" cy="551550"/>
            </a:xfrm>
            <a:custGeom>
              <a:avLst/>
              <a:gdLst/>
              <a:ahLst/>
              <a:cxnLst/>
              <a:rect l="l" t="t" r="r" b="b"/>
              <a:pathLst>
                <a:path w="38881" h="22062" extrusionOk="0">
                  <a:moveTo>
                    <a:pt x="27491" y="1"/>
                  </a:moveTo>
                  <a:cubicBezTo>
                    <a:pt x="20076" y="1"/>
                    <a:pt x="19699" y="5017"/>
                    <a:pt x="16104" y="5017"/>
                  </a:cubicBezTo>
                  <a:cubicBezTo>
                    <a:pt x="15923" y="5017"/>
                    <a:pt x="15734" y="5004"/>
                    <a:pt x="15536" y="4978"/>
                  </a:cubicBezTo>
                  <a:cubicBezTo>
                    <a:pt x="14626" y="4870"/>
                    <a:pt x="13716" y="4809"/>
                    <a:pt x="12822" y="4809"/>
                  </a:cubicBezTo>
                  <a:cubicBezTo>
                    <a:pt x="5914" y="4809"/>
                    <a:pt x="0" y="8439"/>
                    <a:pt x="2846" y="22061"/>
                  </a:cubicBezTo>
                  <a:cubicBezTo>
                    <a:pt x="2846" y="22061"/>
                    <a:pt x="9107" y="20882"/>
                    <a:pt x="9107" y="15043"/>
                  </a:cubicBezTo>
                  <a:cubicBezTo>
                    <a:pt x="9107" y="9540"/>
                    <a:pt x="14610" y="8192"/>
                    <a:pt x="14610" y="8192"/>
                  </a:cubicBezTo>
                  <a:cubicBezTo>
                    <a:pt x="14610" y="8192"/>
                    <a:pt x="17108" y="13351"/>
                    <a:pt x="21954" y="13351"/>
                  </a:cubicBezTo>
                  <a:cubicBezTo>
                    <a:pt x="23347" y="13351"/>
                    <a:pt x="24933" y="12925"/>
                    <a:pt x="26710" y="11828"/>
                  </a:cubicBezTo>
                  <a:cubicBezTo>
                    <a:pt x="27549" y="11278"/>
                    <a:pt x="28311" y="11056"/>
                    <a:pt x="28995" y="11056"/>
                  </a:cubicBezTo>
                  <a:cubicBezTo>
                    <a:pt x="31890" y="11056"/>
                    <a:pt x="33378" y="15043"/>
                    <a:pt x="33378" y="15043"/>
                  </a:cubicBezTo>
                  <a:cubicBezTo>
                    <a:pt x="38880" y="15043"/>
                    <a:pt x="36017" y="823"/>
                    <a:pt x="28998" y="65"/>
                  </a:cubicBezTo>
                  <a:cubicBezTo>
                    <a:pt x="28465" y="21"/>
                    <a:pt x="27964" y="1"/>
                    <a:pt x="27491"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482" name="Google Shape;1482;p40"/>
          <p:cNvGrpSpPr/>
          <p:nvPr/>
        </p:nvGrpSpPr>
        <p:grpSpPr>
          <a:xfrm>
            <a:off x="1915941" y="968198"/>
            <a:ext cx="499565" cy="373207"/>
            <a:chOff x="371391" y="975898"/>
            <a:chExt cx="499565" cy="373207"/>
          </a:xfrm>
        </p:grpSpPr>
        <p:sp>
          <p:nvSpPr>
            <p:cNvPr id="1483" name="Google Shape;1483;p40"/>
            <p:cNvSpPr/>
            <p:nvPr/>
          </p:nvSpPr>
          <p:spPr>
            <a:xfrm>
              <a:off x="666125" y="1254393"/>
              <a:ext cx="54825" cy="94697"/>
            </a:xfrm>
            <a:custGeom>
              <a:avLst/>
              <a:gdLst/>
              <a:ahLst/>
              <a:cxnLst/>
              <a:rect l="l" t="t" r="r" b="b"/>
              <a:pathLst>
                <a:path w="3626" h="6263" extrusionOk="0">
                  <a:moveTo>
                    <a:pt x="2347" y="1"/>
                  </a:moveTo>
                  <a:cubicBezTo>
                    <a:pt x="2159" y="1"/>
                    <a:pt x="1984" y="222"/>
                    <a:pt x="2147" y="414"/>
                  </a:cubicBezTo>
                  <a:cubicBezTo>
                    <a:pt x="3101" y="1486"/>
                    <a:pt x="3042" y="3371"/>
                    <a:pt x="1659" y="4014"/>
                  </a:cubicBezTo>
                  <a:cubicBezTo>
                    <a:pt x="1622" y="4014"/>
                    <a:pt x="1622" y="4044"/>
                    <a:pt x="1622" y="4044"/>
                  </a:cubicBezTo>
                  <a:cubicBezTo>
                    <a:pt x="1534" y="4044"/>
                    <a:pt x="1437" y="4044"/>
                    <a:pt x="1378" y="4140"/>
                  </a:cubicBezTo>
                  <a:cubicBezTo>
                    <a:pt x="1296" y="4155"/>
                    <a:pt x="1214" y="4163"/>
                    <a:pt x="1133" y="4163"/>
                  </a:cubicBezTo>
                  <a:cubicBezTo>
                    <a:pt x="911" y="4163"/>
                    <a:pt x="698" y="4106"/>
                    <a:pt x="513" y="4014"/>
                  </a:cubicBezTo>
                  <a:cubicBezTo>
                    <a:pt x="468" y="3991"/>
                    <a:pt x="425" y="3981"/>
                    <a:pt x="384" y="3981"/>
                  </a:cubicBezTo>
                  <a:cubicBezTo>
                    <a:pt x="147" y="3981"/>
                    <a:pt x="0" y="4312"/>
                    <a:pt x="240" y="4413"/>
                  </a:cubicBezTo>
                  <a:cubicBezTo>
                    <a:pt x="484" y="4539"/>
                    <a:pt x="765" y="4628"/>
                    <a:pt x="1038" y="4665"/>
                  </a:cubicBezTo>
                  <a:cubicBezTo>
                    <a:pt x="853" y="4909"/>
                    <a:pt x="669" y="5093"/>
                    <a:pt x="365" y="5093"/>
                  </a:cubicBezTo>
                  <a:cubicBezTo>
                    <a:pt x="55" y="5093"/>
                    <a:pt x="25" y="5589"/>
                    <a:pt x="329" y="5589"/>
                  </a:cubicBezTo>
                  <a:cubicBezTo>
                    <a:pt x="346" y="5589"/>
                    <a:pt x="363" y="5590"/>
                    <a:pt x="380" y="5590"/>
                  </a:cubicBezTo>
                  <a:cubicBezTo>
                    <a:pt x="1025" y="5590"/>
                    <a:pt x="1328" y="5051"/>
                    <a:pt x="1659" y="4568"/>
                  </a:cubicBezTo>
                  <a:lnTo>
                    <a:pt x="1659" y="4568"/>
                  </a:lnTo>
                  <a:cubicBezTo>
                    <a:pt x="1903" y="4968"/>
                    <a:pt x="1844" y="5707"/>
                    <a:pt x="1319" y="5774"/>
                  </a:cubicBezTo>
                  <a:cubicBezTo>
                    <a:pt x="1018" y="5831"/>
                    <a:pt x="1099" y="6263"/>
                    <a:pt x="1380" y="6263"/>
                  </a:cubicBezTo>
                  <a:cubicBezTo>
                    <a:pt x="1389" y="6263"/>
                    <a:pt x="1398" y="6262"/>
                    <a:pt x="1408" y="6261"/>
                  </a:cubicBezTo>
                  <a:cubicBezTo>
                    <a:pt x="2273" y="6173"/>
                    <a:pt x="2517" y="4997"/>
                    <a:pt x="2088" y="4354"/>
                  </a:cubicBezTo>
                  <a:cubicBezTo>
                    <a:pt x="3567" y="3460"/>
                    <a:pt x="3626" y="1338"/>
                    <a:pt x="2517" y="74"/>
                  </a:cubicBezTo>
                  <a:cubicBezTo>
                    <a:pt x="2466" y="23"/>
                    <a:pt x="2406" y="1"/>
                    <a:pt x="2347"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484" name="Google Shape;1484;p40"/>
            <p:cNvGrpSpPr/>
            <p:nvPr/>
          </p:nvGrpSpPr>
          <p:grpSpPr>
            <a:xfrm>
              <a:off x="391183" y="1161314"/>
              <a:ext cx="160756" cy="140616"/>
              <a:chOff x="391183" y="1161314"/>
              <a:chExt cx="160756" cy="140616"/>
            </a:xfrm>
          </p:grpSpPr>
          <p:sp>
            <p:nvSpPr>
              <p:cNvPr id="1485" name="Google Shape;1485;p40"/>
              <p:cNvSpPr/>
              <p:nvPr/>
            </p:nvSpPr>
            <p:spPr>
              <a:xfrm>
                <a:off x="423087" y="1161314"/>
                <a:ext cx="125163" cy="94470"/>
              </a:xfrm>
              <a:custGeom>
                <a:avLst/>
                <a:gdLst/>
                <a:ahLst/>
                <a:cxnLst/>
                <a:rect l="l" t="t" r="r" b="b"/>
                <a:pathLst>
                  <a:path w="8278" h="6248" extrusionOk="0">
                    <a:moveTo>
                      <a:pt x="1650" y="1"/>
                    </a:moveTo>
                    <a:cubicBezTo>
                      <a:pt x="794" y="1"/>
                      <a:pt x="1" y="766"/>
                      <a:pt x="234" y="1639"/>
                    </a:cubicBezTo>
                    <a:cubicBezTo>
                      <a:pt x="1129" y="4537"/>
                      <a:pt x="4544" y="5609"/>
                      <a:pt x="7287" y="6230"/>
                    </a:cubicBezTo>
                    <a:cubicBezTo>
                      <a:pt x="7344" y="6242"/>
                      <a:pt x="7399" y="6248"/>
                      <a:pt x="7450" y="6248"/>
                    </a:cubicBezTo>
                    <a:cubicBezTo>
                      <a:pt x="8042" y="6248"/>
                      <a:pt x="8278" y="5475"/>
                      <a:pt x="7938" y="4965"/>
                    </a:cubicBezTo>
                    <a:lnTo>
                      <a:pt x="7901" y="4965"/>
                    </a:lnTo>
                    <a:cubicBezTo>
                      <a:pt x="6053" y="3332"/>
                      <a:pt x="4485" y="1269"/>
                      <a:pt x="2171" y="101"/>
                    </a:cubicBezTo>
                    <a:cubicBezTo>
                      <a:pt x="2000" y="32"/>
                      <a:pt x="1824" y="1"/>
                      <a:pt x="1650" y="1"/>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86" name="Google Shape;1486;p40"/>
              <p:cNvSpPr/>
              <p:nvPr/>
            </p:nvSpPr>
            <p:spPr>
              <a:xfrm>
                <a:off x="391183" y="1237277"/>
                <a:ext cx="160756" cy="64653"/>
              </a:xfrm>
              <a:custGeom>
                <a:avLst/>
                <a:gdLst/>
                <a:ahLst/>
                <a:cxnLst/>
                <a:rect l="l" t="t" r="r" b="b"/>
                <a:pathLst>
                  <a:path w="10632" h="4276" extrusionOk="0">
                    <a:moveTo>
                      <a:pt x="9427" y="1"/>
                    </a:moveTo>
                    <a:cubicBezTo>
                      <a:pt x="6721" y="311"/>
                      <a:pt x="3912" y="67"/>
                      <a:pt x="1265" y="1080"/>
                    </a:cubicBezTo>
                    <a:cubicBezTo>
                      <a:pt x="186" y="1605"/>
                      <a:pt x="1" y="3239"/>
                      <a:pt x="1051" y="3793"/>
                    </a:cubicBezTo>
                    <a:cubicBezTo>
                      <a:pt x="1772" y="4131"/>
                      <a:pt x="2516" y="4275"/>
                      <a:pt x="3265" y="4275"/>
                    </a:cubicBezTo>
                    <a:cubicBezTo>
                      <a:pt x="5650" y="4275"/>
                      <a:pt x="8085" y="2811"/>
                      <a:pt x="9981" y="1450"/>
                    </a:cubicBezTo>
                    <a:cubicBezTo>
                      <a:pt x="10632" y="991"/>
                      <a:pt x="10166" y="97"/>
                      <a:pt x="9427" y="1"/>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487" name="Google Shape;1487;p40"/>
            <p:cNvSpPr/>
            <p:nvPr/>
          </p:nvSpPr>
          <p:spPr>
            <a:xfrm>
              <a:off x="501635" y="1003099"/>
              <a:ext cx="356696" cy="279357"/>
            </a:xfrm>
            <a:custGeom>
              <a:avLst/>
              <a:gdLst/>
              <a:ahLst/>
              <a:cxnLst/>
              <a:rect l="l" t="t" r="r" b="b"/>
              <a:pathLst>
                <a:path w="23591" h="18476" extrusionOk="0">
                  <a:moveTo>
                    <a:pt x="17466" y="0"/>
                  </a:moveTo>
                  <a:cubicBezTo>
                    <a:pt x="14735" y="0"/>
                    <a:pt x="12204" y="1552"/>
                    <a:pt x="10594" y="3601"/>
                  </a:cubicBezTo>
                  <a:cubicBezTo>
                    <a:pt x="10380" y="3845"/>
                    <a:pt x="10165" y="4126"/>
                    <a:pt x="9980" y="4370"/>
                  </a:cubicBezTo>
                  <a:cubicBezTo>
                    <a:pt x="9640" y="4836"/>
                    <a:pt x="9330" y="5294"/>
                    <a:pt x="9027" y="5789"/>
                  </a:cubicBezTo>
                  <a:cubicBezTo>
                    <a:pt x="8775" y="6129"/>
                    <a:pt x="8502" y="6528"/>
                    <a:pt x="8221" y="6957"/>
                  </a:cubicBezTo>
                  <a:cubicBezTo>
                    <a:pt x="6099" y="10498"/>
                    <a:pt x="2957" y="13152"/>
                    <a:pt x="0" y="15954"/>
                  </a:cubicBezTo>
                  <a:cubicBezTo>
                    <a:pt x="2476" y="18306"/>
                    <a:pt x="6214" y="18474"/>
                    <a:pt x="9671" y="18474"/>
                  </a:cubicBezTo>
                  <a:cubicBezTo>
                    <a:pt x="10247" y="18474"/>
                    <a:pt x="10815" y="18470"/>
                    <a:pt x="11368" y="18470"/>
                  </a:cubicBezTo>
                  <a:cubicBezTo>
                    <a:pt x="11669" y="18470"/>
                    <a:pt x="11966" y="18471"/>
                    <a:pt x="12257" y="18475"/>
                  </a:cubicBezTo>
                  <a:cubicBezTo>
                    <a:pt x="12812" y="18446"/>
                    <a:pt x="13366" y="18357"/>
                    <a:pt x="13921" y="18261"/>
                  </a:cubicBezTo>
                  <a:cubicBezTo>
                    <a:pt x="17743" y="17522"/>
                    <a:pt x="21188" y="15185"/>
                    <a:pt x="22607" y="11238"/>
                  </a:cubicBezTo>
                  <a:cubicBezTo>
                    <a:pt x="22792" y="10713"/>
                    <a:pt x="22977" y="10225"/>
                    <a:pt x="23103" y="9700"/>
                  </a:cubicBezTo>
                  <a:cubicBezTo>
                    <a:pt x="23591" y="7637"/>
                    <a:pt x="23502" y="5449"/>
                    <a:pt x="22637" y="3475"/>
                  </a:cubicBezTo>
                  <a:cubicBezTo>
                    <a:pt x="22422" y="2987"/>
                    <a:pt x="22149" y="2522"/>
                    <a:pt x="21838" y="2093"/>
                  </a:cubicBezTo>
                  <a:cubicBezTo>
                    <a:pt x="21498" y="1627"/>
                    <a:pt x="21099" y="1257"/>
                    <a:pt x="20670" y="984"/>
                  </a:cubicBezTo>
                  <a:cubicBezTo>
                    <a:pt x="20205" y="644"/>
                    <a:pt x="19709" y="400"/>
                    <a:pt x="19192" y="245"/>
                  </a:cubicBezTo>
                  <a:cubicBezTo>
                    <a:pt x="18940" y="178"/>
                    <a:pt x="18667" y="119"/>
                    <a:pt x="18386" y="60"/>
                  </a:cubicBezTo>
                  <a:cubicBezTo>
                    <a:pt x="18077" y="20"/>
                    <a:pt x="17770" y="0"/>
                    <a:pt x="17466" y="0"/>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88" name="Google Shape;1488;p40"/>
            <p:cNvSpPr/>
            <p:nvPr/>
          </p:nvSpPr>
          <p:spPr>
            <a:xfrm>
              <a:off x="572835" y="1118374"/>
              <a:ext cx="279901" cy="164082"/>
            </a:xfrm>
            <a:custGeom>
              <a:avLst/>
              <a:gdLst/>
              <a:ahLst/>
              <a:cxnLst/>
              <a:rect l="l" t="t" r="r" b="b"/>
              <a:pathLst>
                <a:path w="18512" h="10852" extrusionOk="0">
                  <a:moveTo>
                    <a:pt x="15090" y="1"/>
                  </a:moveTo>
                  <a:cubicBezTo>
                    <a:pt x="11622" y="1"/>
                    <a:pt x="8672" y="2352"/>
                    <a:pt x="6839" y="5188"/>
                  </a:cubicBezTo>
                  <a:cubicBezTo>
                    <a:pt x="5700" y="6970"/>
                    <a:pt x="4406" y="8419"/>
                    <a:pt x="2285" y="8914"/>
                  </a:cubicBezTo>
                  <a:cubicBezTo>
                    <a:pt x="1508" y="9099"/>
                    <a:pt x="0" y="9742"/>
                    <a:pt x="1080" y="10607"/>
                  </a:cubicBezTo>
                  <a:cubicBezTo>
                    <a:pt x="1080" y="10637"/>
                    <a:pt x="1109" y="10666"/>
                    <a:pt x="1139" y="10666"/>
                  </a:cubicBezTo>
                  <a:cubicBezTo>
                    <a:pt x="2530" y="10829"/>
                    <a:pt x="3959" y="10846"/>
                    <a:pt x="5335" y="10846"/>
                  </a:cubicBezTo>
                  <a:cubicBezTo>
                    <a:pt x="5718" y="10846"/>
                    <a:pt x="6097" y="10845"/>
                    <a:pt x="6470" y="10845"/>
                  </a:cubicBezTo>
                  <a:cubicBezTo>
                    <a:pt x="6836" y="10845"/>
                    <a:pt x="7196" y="10846"/>
                    <a:pt x="7548" y="10851"/>
                  </a:cubicBezTo>
                  <a:cubicBezTo>
                    <a:pt x="8103" y="10822"/>
                    <a:pt x="8657" y="10733"/>
                    <a:pt x="9212" y="10637"/>
                  </a:cubicBezTo>
                  <a:cubicBezTo>
                    <a:pt x="13034" y="9898"/>
                    <a:pt x="16479" y="7561"/>
                    <a:pt x="17898" y="3614"/>
                  </a:cubicBezTo>
                  <a:cubicBezTo>
                    <a:pt x="18083" y="3089"/>
                    <a:pt x="18268" y="2601"/>
                    <a:pt x="18394" y="2076"/>
                  </a:cubicBezTo>
                  <a:cubicBezTo>
                    <a:pt x="18423" y="1891"/>
                    <a:pt x="18482" y="1706"/>
                    <a:pt x="18512" y="1492"/>
                  </a:cubicBezTo>
                  <a:cubicBezTo>
                    <a:pt x="18054" y="597"/>
                    <a:pt x="17033" y="132"/>
                    <a:pt x="15895" y="43"/>
                  </a:cubicBezTo>
                  <a:cubicBezTo>
                    <a:pt x="15624" y="15"/>
                    <a:pt x="15355" y="1"/>
                    <a:pt x="15090" y="1"/>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89" name="Google Shape;1489;p40"/>
            <p:cNvSpPr/>
            <p:nvPr/>
          </p:nvSpPr>
          <p:spPr>
            <a:xfrm>
              <a:off x="774233" y="1035259"/>
              <a:ext cx="28229" cy="19974"/>
            </a:xfrm>
            <a:custGeom>
              <a:avLst/>
              <a:gdLst/>
              <a:ahLst/>
              <a:cxnLst/>
              <a:rect l="l" t="t" r="r" b="b"/>
              <a:pathLst>
                <a:path w="1867" h="1321" extrusionOk="0">
                  <a:moveTo>
                    <a:pt x="936" y="1"/>
                  </a:moveTo>
                  <a:cubicBezTo>
                    <a:pt x="879" y="1"/>
                    <a:pt x="819" y="8"/>
                    <a:pt x="756" y="25"/>
                  </a:cubicBezTo>
                  <a:cubicBezTo>
                    <a:pt x="0" y="248"/>
                    <a:pt x="218" y="1320"/>
                    <a:pt x="891" y="1320"/>
                  </a:cubicBezTo>
                  <a:cubicBezTo>
                    <a:pt x="955" y="1320"/>
                    <a:pt x="1024" y="1310"/>
                    <a:pt x="1096" y="1289"/>
                  </a:cubicBezTo>
                  <a:cubicBezTo>
                    <a:pt x="1867" y="1091"/>
                    <a:pt x="1612" y="1"/>
                    <a:pt x="936"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90" name="Google Shape;1490;p40"/>
            <p:cNvSpPr/>
            <p:nvPr/>
          </p:nvSpPr>
          <p:spPr>
            <a:xfrm>
              <a:off x="819745" y="1039870"/>
              <a:ext cx="51211" cy="30890"/>
            </a:xfrm>
            <a:custGeom>
              <a:avLst/>
              <a:gdLst/>
              <a:ahLst/>
              <a:cxnLst/>
              <a:rect l="l" t="t" r="r" b="b"/>
              <a:pathLst>
                <a:path w="3387" h="2043" extrusionOk="0">
                  <a:moveTo>
                    <a:pt x="1568" y="1"/>
                  </a:moveTo>
                  <a:cubicBezTo>
                    <a:pt x="1228" y="1"/>
                    <a:pt x="829" y="90"/>
                    <a:pt x="518" y="304"/>
                  </a:cubicBezTo>
                  <a:cubicBezTo>
                    <a:pt x="1" y="703"/>
                    <a:pt x="186" y="1938"/>
                    <a:pt x="770" y="2034"/>
                  </a:cubicBezTo>
                  <a:cubicBezTo>
                    <a:pt x="805" y="2040"/>
                    <a:pt x="842" y="2043"/>
                    <a:pt x="878" y="2043"/>
                  </a:cubicBezTo>
                  <a:cubicBezTo>
                    <a:pt x="1192" y="2043"/>
                    <a:pt x="1541" y="1833"/>
                    <a:pt x="1812" y="1694"/>
                  </a:cubicBezTo>
                  <a:cubicBezTo>
                    <a:pt x="1938" y="1627"/>
                    <a:pt x="2034" y="1568"/>
                    <a:pt x="2123" y="1509"/>
                  </a:cubicBezTo>
                  <a:cubicBezTo>
                    <a:pt x="2152" y="1509"/>
                    <a:pt x="2677" y="1228"/>
                    <a:pt x="2921" y="1073"/>
                  </a:cubicBezTo>
                  <a:cubicBezTo>
                    <a:pt x="3047" y="1014"/>
                    <a:pt x="3232" y="984"/>
                    <a:pt x="3261" y="799"/>
                  </a:cubicBezTo>
                  <a:cubicBezTo>
                    <a:pt x="3387" y="489"/>
                    <a:pt x="3017" y="304"/>
                    <a:pt x="2862" y="245"/>
                  </a:cubicBezTo>
                  <a:cubicBezTo>
                    <a:pt x="2648" y="149"/>
                    <a:pt x="2367" y="119"/>
                    <a:pt x="2152" y="60"/>
                  </a:cubicBezTo>
                  <a:cubicBezTo>
                    <a:pt x="1967" y="30"/>
                    <a:pt x="1753" y="1"/>
                    <a:pt x="1568"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491" name="Google Shape;1491;p40"/>
            <p:cNvGrpSpPr/>
            <p:nvPr/>
          </p:nvGrpSpPr>
          <p:grpSpPr>
            <a:xfrm>
              <a:off x="753580" y="1067827"/>
              <a:ext cx="34383" cy="30784"/>
              <a:chOff x="3323588" y="-610525"/>
              <a:chExt cx="56850" cy="50900"/>
            </a:xfrm>
          </p:grpSpPr>
          <p:sp>
            <p:nvSpPr>
              <p:cNvPr id="1492" name="Google Shape;1492;p40"/>
              <p:cNvSpPr/>
              <p:nvPr/>
            </p:nvSpPr>
            <p:spPr>
              <a:xfrm>
                <a:off x="3341338" y="-610525"/>
                <a:ext cx="23850" cy="49575"/>
              </a:xfrm>
              <a:custGeom>
                <a:avLst/>
                <a:gdLst/>
                <a:ahLst/>
                <a:cxnLst/>
                <a:rect l="l" t="t" r="r" b="b"/>
                <a:pathLst>
                  <a:path w="954" h="1983" extrusionOk="0">
                    <a:moveTo>
                      <a:pt x="555" y="0"/>
                    </a:moveTo>
                    <a:cubicBezTo>
                      <a:pt x="555" y="0"/>
                      <a:pt x="555" y="30"/>
                      <a:pt x="525" y="30"/>
                    </a:cubicBezTo>
                    <a:cubicBezTo>
                      <a:pt x="215" y="333"/>
                      <a:pt x="59" y="887"/>
                      <a:pt x="30" y="1257"/>
                    </a:cubicBezTo>
                    <a:cubicBezTo>
                      <a:pt x="3" y="1426"/>
                      <a:pt x="0" y="1983"/>
                      <a:pt x="231" y="1983"/>
                    </a:cubicBezTo>
                    <a:cubicBezTo>
                      <a:pt x="253" y="1983"/>
                      <a:pt x="277" y="1977"/>
                      <a:pt x="303" y="1967"/>
                    </a:cubicBezTo>
                    <a:cubicBezTo>
                      <a:pt x="584" y="1848"/>
                      <a:pt x="739" y="1323"/>
                      <a:pt x="799" y="1042"/>
                    </a:cubicBezTo>
                    <a:cubicBezTo>
                      <a:pt x="858" y="702"/>
                      <a:pt x="954" y="59"/>
                      <a:pt x="614" y="0"/>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93" name="Google Shape;1493;p40"/>
              <p:cNvSpPr/>
              <p:nvPr/>
            </p:nvSpPr>
            <p:spPr>
              <a:xfrm>
                <a:off x="3323588" y="-599825"/>
                <a:ext cx="15375" cy="40200"/>
              </a:xfrm>
              <a:custGeom>
                <a:avLst/>
                <a:gdLst/>
                <a:ahLst/>
                <a:cxnLst/>
                <a:rect l="l" t="t" r="r" b="b"/>
                <a:pathLst>
                  <a:path w="615" h="1608" extrusionOk="0">
                    <a:moveTo>
                      <a:pt x="429" y="1"/>
                    </a:moveTo>
                    <a:cubicBezTo>
                      <a:pt x="400" y="1"/>
                      <a:pt x="400" y="1"/>
                      <a:pt x="370" y="30"/>
                    </a:cubicBezTo>
                    <a:cubicBezTo>
                      <a:pt x="370" y="30"/>
                      <a:pt x="341" y="30"/>
                      <a:pt x="341" y="60"/>
                    </a:cubicBezTo>
                    <a:cubicBezTo>
                      <a:pt x="89" y="430"/>
                      <a:pt x="30" y="829"/>
                      <a:pt x="30" y="1198"/>
                    </a:cubicBezTo>
                    <a:cubicBezTo>
                      <a:pt x="2" y="1318"/>
                      <a:pt x="0" y="1607"/>
                      <a:pt x="136" y="1607"/>
                    </a:cubicBezTo>
                    <a:cubicBezTo>
                      <a:pt x="142" y="1607"/>
                      <a:pt x="149" y="1606"/>
                      <a:pt x="156" y="1605"/>
                    </a:cubicBezTo>
                    <a:cubicBezTo>
                      <a:pt x="341" y="1539"/>
                      <a:pt x="459" y="1110"/>
                      <a:pt x="496" y="955"/>
                    </a:cubicBezTo>
                    <a:cubicBezTo>
                      <a:pt x="525" y="681"/>
                      <a:pt x="614" y="156"/>
                      <a:pt x="429" y="1"/>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94" name="Google Shape;1494;p40"/>
              <p:cNvSpPr/>
              <p:nvPr/>
            </p:nvSpPr>
            <p:spPr>
              <a:xfrm>
                <a:off x="3362763" y="-609075"/>
                <a:ext cx="17675" cy="37800"/>
              </a:xfrm>
              <a:custGeom>
                <a:avLst/>
                <a:gdLst/>
                <a:ahLst/>
                <a:cxnLst/>
                <a:rect l="l" t="t" r="r" b="b"/>
                <a:pathLst>
                  <a:path w="707" h="1512" extrusionOk="0">
                    <a:moveTo>
                      <a:pt x="480" y="0"/>
                    </a:moveTo>
                    <a:cubicBezTo>
                      <a:pt x="476" y="0"/>
                      <a:pt x="471" y="1"/>
                      <a:pt x="466" y="1"/>
                    </a:cubicBezTo>
                    <a:cubicBezTo>
                      <a:pt x="341" y="1"/>
                      <a:pt x="252" y="245"/>
                      <a:pt x="222" y="430"/>
                    </a:cubicBezTo>
                    <a:cubicBezTo>
                      <a:pt x="97" y="800"/>
                      <a:pt x="1" y="1236"/>
                      <a:pt x="156" y="1450"/>
                    </a:cubicBezTo>
                    <a:cubicBezTo>
                      <a:pt x="183" y="1493"/>
                      <a:pt x="212" y="1511"/>
                      <a:pt x="241" y="1511"/>
                    </a:cubicBezTo>
                    <a:cubicBezTo>
                      <a:pt x="380" y="1511"/>
                      <a:pt x="531" y="1102"/>
                      <a:pt x="555" y="925"/>
                    </a:cubicBezTo>
                    <a:cubicBezTo>
                      <a:pt x="620" y="715"/>
                      <a:pt x="707" y="0"/>
                      <a:pt x="480" y="0"/>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495" name="Google Shape;1495;p40"/>
            <p:cNvSpPr/>
            <p:nvPr/>
          </p:nvSpPr>
          <p:spPr>
            <a:xfrm>
              <a:off x="505309" y="1090749"/>
              <a:ext cx="180321" cy="70626"/>
            </a:xfrm>
            <a:custGeom>
              <a:avLst/>
              <a:gdLst/>
              <a:ahLst/>
              <a:cxnLst/>
              <a:rect l="l" t="t" r="r" b="b"/>
              <a:pathLst>
                <a:path w="11926" h="4671" extrusionOk="0">
                  <a:moveTo>
                    <a:pt x="5003" y="1"/>
                  </a:moveTo>
                  <a:cubicBezTo>
                    <a:pt x="3652" y="1"/>
                    <a:pt x="2343" y="311"/>
                    <a:pt x="1169" y="1101"/>
                  </a:cubicBezTo>
                  <a:cubicBezTo>
                    <a:pt x="1" y="1959"/>
                    <a:pt x="526" y="3933"/>
                    <a:pt x="1945" y="4361"/>
                  </a:cubicBezTo>
                  <a:cubicBezTo>
                    <a:pt x="2976" y="4586"/>
                    <a:pt x="4000" y="4670"/>
                    <a:pt x="5020" y="4670"/>
                  </a:cubicBezTo>
                  <a:cubicBezTo>
                    <a:pt x="6379" y="4670"/>
                    <a:pt x="7731" y="4522"/>
                    <a:pt x="9087" y="4361"/>
                  </a:cubicBezTo>
                  <a:cubicBezTo>
                    <a:pt x="9612" y="3689"/>
                    <a:pt x="10262" y="3038"/>
                    <a:pt x="11001" y="2454"/>
                  </a:cubicBezTo>
                  <a:cubicBezTo>
                    <a:pt x="11275" y="2269"/>
                    <a:pt x="11586" y="2084"/>
                    <a:pt x="11926" y="1929"/>
                  </a:cubicBezTo>
                  <a:cubicBezTo>
                    <a:pt x="9816" y="935"/>
                    <a:pt x="7346" y="1"/>
                    <a:pt x="5003" y="1"/>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96" name="Google Shape;1496;p40"/>
            <p:cNvSpPr/>
            <p:nvPr/>
          </p:nvSpPr>
          <p:spPr>
            <a:xfrm>
              <a:off x="553678" y="975898"/>
              <a:ext cx="149612" cy="155645"/>
            </a:xfrm>
            <a:custGeom>
              <a:avLst/>
              <a:gdLst/>
              <a:ahLst/>
              <a:cxnLst/>
              <a:rect l="l" t="t" r="r" b="b"/>
              <a:pathLst>
                <a:path w="9895" h="10294" extrusionOk="0">
                  <a:moveTo>
                    <a:pt x="2350" y="0"/>
                  </a:moveTo>
                  <a:cubicBezTo>
                    <a:pt x="970" y="0"/>
                    <a:pt x="0" y="1723"/>
                    <a:pt x="654" y="3056"/>
                  </a:cubicBezTo>
                  <a:cubicBezTo>
                    <a:pt x="2376" y="6043"/>
                    <a:pt x="5089" y="8047"/>
                    <a:pt x="7492" y="10294"/>
                  </a:cubicBezTo>
                  <a:cubicBezTo>
                    <a:pt x="7618" y="10235"/>
                    <a:pt x="7706" y="10146"/>
                    <a:pt x="7802" y="10050"/>
                  </a:cubicBezTo>
                  <a:cubicBezTo>
                    <a:pt x="8387" y="9621"/>
                    <a:pt x="9126" y="9281"/>
                    <a:pt x="9895" y="9067"/>
                  </a:cubicBezTo>
                  <a:cubicBezTo>
                    <a:pt x="8690" y="5274"/>
                    <a:pt x="6753" y="994"/>
                    <a:pt x="2716" y="40"/>
                  </a:cubicBezTo>
                  <a:cubicBezTo>
                    <a:pt x="2592" y="13"/>
                    <a:pt x="2469" y="0"/>
                    <a:pt x="2350" y="0"/>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97" name="Google Shape;1497;p40"/>
            <p:cNvSpPr/>
            <p:nvPr/>
          </p:nvSpPr>
          <p:spPr>
            <a:xfrm>
              <a:off x="590238" y="1269543"/>
              <a:ext cx="77172" cy="79561"/>
            </a:xfrm>
            <a:custGeom>
              <a:avLst/>
              <a:gdLst/>
              <a:ahLst/>
              <a:cxnLst/>
              <a:rect l="l" t="t" r="r" b="b"/>
              <a:pathLst>
                <a:path w="5104" h="5262" extrusionOk="0">
                  <a:moveTo>
                    <a:pt x="4441" y="1"/>
                  </a:moveTo>
                  <a:cubicBezTo>
                    <a:pt x="4297" y="1"/>
                    <a:pt x="4156" y="118"/>
                    <a:pt x="4209" y="299"/>
                  </a:cubicBezTo>
                  <a:cubicBezTo>
                    <a:pt x="4546" y="1676"/>
                    <a:pt x="3699" y="3323"/>
                    <a:pt x="2158" y="3323"/>
                  </a:cubicBezTo>
                  <a:cubicBezTo>
                    <a:pt x="2144" y="3323"/>
                    <a:pt x="2131" y="3323"/>
                    <a:pt x="2117" y="3323"/>
                  </a:cubicBezTo>
                  <a:lnTo>
                    <a:pt x="2087" y="3323"/>
                  </a:lnTo>
                  <a:cubicBezTo>
                    <a:pt x="2047" y="3282"/>
                    <a:pt x="1998" y="3255"/>
                    <a:pt x="1939" y="3255"/>
                  </a:cubicBezTo>
                  <a:cubicBezTo>
                    <a:pt x="1900" y="3255"/>
                    <a:pt x="1856" y="3267"/>
                    <a:pt x="1806" y="3293"/>
                  </a:cubicBezTo>
                  <a:cubicBezTo>
                    <a:pt x="1533" y="3226"/>
                    <a:pt x="1281" y="3012"/>
                    <a:pt x="1097" y="2768"/>
                  </a:cubicBezTo>
                  <a:cubicBezTo>
                    <a:pt x="1042" y="2694"/>
                    <a:pt x="967" y="2664"/>
                    <a:pt x="892" y="2664"/>
                  </a:cubicBezTo>
                  <a:cubicBezTo>
                    <a:pt x="713" y="2664"/>
                    <a:pt x="537" y="2840"/>
                    <a:pt x="668" y="3012"/>
                  </a:cubicBezTo>
                  <a:cubicBezTo>
                    <a:pt x="853" y="3256"/>
                    <a:pt x="1067" y="3441"/>
                    <a:pt x="1281" y="3596"/>
                  </a:cubicBezTo>
                  <a:cubicBezTo>
                    <a:pt x="1118" y="3680"/>
                    <a:pt x="942" y="3748"/>
                    <a:pt x="758" y="3748"/>
                  </a:cubicBezTo>
                  <a:cubicBezTo>
                    <a:pt x="668" y="3748"/>
                    <a:pt x="576" y="3731"/>
                    <a:pt x="483" y="3692"/>
                  </a:cubicBezTo>
                  <a:cubicBezTo>
                    <a:pt x="442" y="3669"/>
                    <a:pt x="402" y="3659"/>
                    <a:pt x="364" y="3659"/>
                  </a:cubicBezTo>
                  <a:cubicBezTo>
                    <a:pt x="146" y="3659"/>
                    <a:pt x="0" y="3989"/>
                    <a:pt x="239" y="4121"/>
                  </a:cubicBezTo>
                  <a:cubicBezTo>
                    <a:pt x="412" y="4208"/>
                    <a:pt x="576" y="4244"/>
                    <a:pt x="733" y="4244"/>
                  </a:cubicBezTo>
                  <a:cubicBezTo>
                    <a:pt x="1134" y="4244"/>
                    <a:pt x="1496" y="4012"/>
                    <a:pt x="1873" y="3810"/>
                  </a:cubicBezTo>
                  <a:lnTo>
                    <a:pt x="1873" y="3810"/>
                  </a:lnTo>
                  <a:cubicBezTo>
                    <a:pt x="1925" y="4220"/>
                    <a:pt x="1622" y="4767"/>
                    <a:pt x="1212" y="4767"/>
                  </a:cubicBezTo>
                  <a:cubicBezTo>
                    <a:pt x="1155" y="4767"/>
                    <a:pt x="1097" y="4757"/>
                    <a:pt x="1038" y="4735"/>
                  </a:cubicBezTo>
                  <a:cubicBezTo>
                    <a:pt x="1004" y="4722"/>
                    <a:pt x="973" y="4716"/>
                    <a:pt x="945" y="4716"/>
                  </a:cubicBezTo>
                  <a:cubicBezTo>
                    <a:pt x="707" y="4716"/>
                    <a:pt x="641" y="5114"/>
                    <a:pt x="912" y="5200"/>
                  </a:cubicBezTo>
                  <a:cubicBezTo>
                    <a:pt x="1021" y="5242"/>
                    <a:pt x="1130" y="5262"/>
                    <a:pt x="1235" y="5262"/>
                  </a:cubicBezTo>
                  <a:cubicBezTo>
                    <a:pt x="1904" y="5262"/>
                    <a:pt x="2448" y="4477"/>
                    <a:pt x="2390" y="3781"/>
                  </a:cubicBezTo>
                  <a:cubicBezTo>
                    <a:pt x="4091" y="3663"/>
                    <a:pt x="5104" y="1777"/>
                    <a:pt x="4675" y="181"/>
                  </a:cubicBezTo>
                  <a:cubicBezTo>
                    <a:pt x="4636" y="55"/>
                    <a:pt x="4538" y="1"/>
                    <a:pt x="4441"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498" name="Google Shape;1498;p40"/>
            <p:cNvGrpSpPr/>
            <p:nvPr/>
          </p:nvGrpSpPr>
          <p:grpSpPr>
            <a:xfrm>
              <a:off x="505297" y="975898"/>
              <a:ext cx="197981" cy="185477"/>
              <a:chOff x="352959" y="975898"/>
              <a:chExt cx="197981" cy="185477"/>
            </a:xfrm>
          </p:grpSpPr>
          <p:sp>
            <p:nvSpPr>
              <p:cNvPr id="1499" name="Google Shape;1499;p40"/>
              <p:cNvSpPr/>
              <p:nvPr/>
            </p:nvSpPr>
            <p:spPr>
              <a:xfrm>
                <a:off x="352959" y="1090749"/>
                <a:ext cx="180321" cy="70626"/>
              </a:xfrm>
              <a:custGeom>
                <a:avLst/>
                <a:gdLst/>
                <a:ahLst/>
                <a:cxnLst/>
                <a:rect l="l" t="t" r="r" b="b"/>
                <a:pathLst>
                  <a:path w="11926" h="4671" extrusionOk="0">
                    <a:moveTo>
                      <a:pt x="5003" y="1"/>
                    </a:moveTo>
                    <a:cubicBezTo>
                      <a:pt x="3652" y="1"/>
                      <a:pt x="2343" y="311"/>
                      <a:pt x="1169" y="1101"/>
                    </a:cubicBezTo>
                    <a:cubicBezTo>
                      <a:pt x="1" y="1959"/>
                      <a:pt x="526" y="3933"/>
                      <a:pt x="1945" y="4361"/>
                    </a:cubicBezTo>
                    <a:cubicBezTo>
                      <a:pt x="2976" y="4586"/>
                      <a:pt x="4000" y="4670"/>
                      <a:pt x="5020" y="4670"/>
                    </a:cubicBezTo>
                    <a:cubicBezTo>
                      <a:pt x="6379" y="4670"/>
                      <a:pt x="7731" y="4522"/>
                      <a:pt x="9087" y="4361"/>
                    </a:cubicBezTo>
                    <a:cubicBezTo>
                      <a:pt x="9612" y="3689"/>
                      <a:pt x="10262" y="3038"/>
                      <a:pt x="11001" y="2454"/>
                    </a:cubicBezTo>
                    <a:cubicBezTo>
                      <a:pt x="11275" y="2269"/>
                      <a:pt x="11586" y="2084"/>
                      <a:pt x="11926" y="1929"/>
                    </a:cubicBezTo>
                    <a:cubicBezTo>
                      <a:pt x="9816" y="935"/>
                      <a:pt x="7346" y="1"/>
                      <a:pt x="5003" y="1"/>
                    </a:cubicBezTo>
                    <a:close/>
                  </a:path>
                </a:pathLst>
              </a:custGeom>
              <a:solidFill>
                <a:srgbClr val="000000">
                  <a:alpha val="162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00" name="Google Shape;1500;p40"/>
              <p:cNvSpPr/>
              <p:nvPr/>
            </p:nvSpPr>
            <p:spPr>
              <a:xfrm>
                <a:off x="401328" y="975898"/>
                <a:ext cx="149612" cy="155645"/>
              </a:xfrm>
              <a:custGeom>
                <a:avLst/>
                <a:gdLst/>
                <a:ahLst/>
                <a:cxnLst/>
                <a:rect l="l" t="t" r="r" b="b"/>
                <a:pathLst>
                  <a:path w="9895" h="10294" extrusionOk="0">
                    <a:moveTo>
                      <a:pt x="2350" y="0"/>
                    </a:moveTo>
                    <a:cubicBezTo>
                      <a:pt x="970" y="0"/>
                      <a:pt x="0" y="1723"/>
                      <a:pt x="654" y="3056"/>
                    </a:cubicBezTo>
                    <a:cubicBezTo>
                      <a:pt x="2376" y="6043"/>
                      <a:pt x="5089" y="8047"/>
                      <a:pt x="7492" y="10294"/>
                    </a:cubicBezTo>
                    <a:cubicBezTo>
                      <a:pt x="7618" y="10235"/>
                      <a:pt x="7706" y="10146"/>
                      <a:pt x="7802" y="10050"/>
                    </a:cubicBezTo>
                    <a:cubicBezTo>
                      <a:pt x="8387" y="9621"/>
                      <a:pt x="9126" y="9281"/>
                      <a:pt x="9895" y="9067"/>
                    </a:cubicBezTo>
                    <a:cubicBezTo>
                      <a:pt x="8690" y="5274"/>
                      <a:pt x="6753" y="994"/>
                      <a:pt x="2716" y="40"/>
                    </a:cubicBezTo>
                    <a:cubicBezTo>
                      <a:pt x="2592" y="13"/>
                      <a:pt x="2469" y="0"/>
                      <a:pt x="2350" y="0"/>
                    </a:cubicBezTo>
                    <a:close/>
                  </a:path>
                </a:pathLst>
              </a:custGeom>
              <a:solidFill>
                <a:srgbClr val="000000">
                  <a:alpha val="162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501" name="Google Shape;1501;p40"/>
            <p:cNvSpPr/>
            <p:nvPr/>
          </p:nvSpPr>
          <p:spPr>
            <a:xfrm>
              <a:off x="479726" y="1025824"/>
              <a:ext cx="217531" cy="118359"/>
            </a:xfrm>
            <a:custGeom>
              <a:avLst/>
              <a:gdLst/>
              <a:ahLst/>
              <a:cxnLst/>
              <a:rect l="l" t="t" r="r" b="b"/>
              <a:pathLst>
                <a:path w="14387" h="7828" extrusionOk="0">
                  <a:moveTo>
                    <a:pt x="3888" y="0"/>
                  </a:moveTo>
                  <a:cubicBezTo>
                    <a:pt x="3245" y="0"/>
                    <a:pt x="2594" y="79"/>
                    <a:pt x="1937" y="250"/>
                  </a:cubicBezTo>
                  <a:cubicBezTo>
                    <a:pt x="185" y="775"/>
                    <a:pt x="0" y="3333"/>
                    <a:pt x="1479" y="4404"/>
                  </a:cubicBezTo>
                  <a:cubicBezTo>
                    <a:pt x="4591" y="6319"/>
                    <a:pt x="8103" y="6962"/>
                    <a:pt x="11518" y="7827"/>
                  </a:cubicBezTo>
                  <a:cubicBezTo>
                    <a:pt x="11858" y="7428"/>
                    <a:pt x="12257" y="7088"/>
                    <a:pt x="12693" y="6748"/>
                  </a:cubicBezTo>
                  <a:cubicBezTo>
                    <a:pt x="13181" y="6408"/>
                    <a:pt x="13765" y="6105"/>
                    <a:pt x="14386" y="5883"/>
                  </a:cubicBezTo>
                  <a:cubicBezTo>
                    <a:pt x="11571" y="3049"/>
                    <a:pt x="7889" y="0"/>
                    <a:pt x="3888" y="0"/>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502" name="Google Shape;1502;p40"/>
            <p:cNvGrpSpPr/>
            <p:nvPr/>
          </p:nvGrpSpPr>
          <p:grpSpPr>
            <a:xfrm>
              <a:off x="391183" y="1161314"/>
              <a:ext cx="160756" cy="140616"/>
              <a:chOff x="391183" y="1161314"/>
              <a:chExt cx="160756" cy="140616"/>
            </a:xfrm>
          </p:grpSpPr>
          <p:sp>
            <p:nvSpPr>
              <p:cNvPr id="1503" name="Google Shape;1503;p40"/>
              <p:cNvSpPr/>
              <p:nvPr/>
            </p:nvSpPr>
            <p:spPr>
              <a:xfrm>
                <a:off x="423087" y="1161314"/>
                <a:ext cx="125163" cy="94470"/>
              </a:xfrm>
              <a:custGeom>
                <a:avLst/>
                <a:gdLst/>
                <a:ahLst/>
                <a:cxnLst/>
                <a:rect l="l" t="t" r="r" b="b"/>
                <a:pathLst>
                  <a:path w="8278" h="6248" extrusionOk="0">
                    <a:moveTo>
                      <a:pt x="1650" y="1"/>
                    </a:moveTo>
                    <a:cubicBezTo>
                      <a:pt x="794" y="1"/>
                      <a:pt x="1" y="766"/>
                      <a:pt x="234" y="1639"/>
                    </a:cubicBezTo>
                    <a:cubicBezTo>
                      <a:pt x="1129" y="4537"/>
                      <a:pt x="4544" y="5609"/>
                      <a:pt x="7287" y="6230"/>
                    </a:cubicBezTo>
                    <a:cubicBezTo>
                      <a:pt x="7344" y="6242"/>
                      <a:pt x="7399" y="6248"/>
                      <a:pt x="7450" y="6248"/>
                    </a:cubicBezTo>
                    <a:cubicBezTo>
                      <a:pt x="8042" y="6248"/>
                      <a:pt x="8278" y="5475"/>
                      <a:pt x="7938" y="4965"/>
                    </a:cubicBezTo>
                    <a:lnTo>
                      <a:pt x="7901" y="4965"/>
                    </a:lnTo>
                    <a:cubicBezTo>
                      <a:pt x="6053" y="3332"/>
                      <a:pt x="4485" y="1269"/>
                      <a:pt x="2171" y="101"/>
                    </a:cubicBezTo>
                    <a:cubicBezTo>
                      <a:pt x="2000" y="32"/>
                      <a:pt x="1824" y="1"/>
                      <a:pt x="1650" y="1"/>
                    </a:cubicBezTo>
                    <a:close/>
                  </a:path>
                </a:pathLst>
              </a:custGeom>
              <a:solidFill>
                <a:srgbClr val="000000">
                  <a:alpha val="162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04" name="Google Shape;1504;p40"/>
              <p:cNvSpPr/>
              <p:nvPr/>
            </p:nvSpPr>
            <p:spPr>
              <a:xfrm>
                <a:off x="391183" y="1237277"/>
                <a:ext cx="160756" cy="64653"/>
              </a:xfrm>
              <a:custGeom>
                <a:avLst/>
                <a:gdLst/>
                <a:ahLst/>
                <a:cxnLst/>
                <a:rect l="l" t="t" r="r" b="b"/>
                <a:pathLst>
                  <a:path w="10632" h="4276" extrusionOk="0">
                    <a:moveTo>
                      <a:pt x="9427" y="1"/>
                    </a:moveTo>
                    <a:cubicBezTo>
                      <a:pt x="6721" y="311"/>
                      <a:pt x="3912" y="67"/>
                      <a:pt x="1265" y="1080"/>
                    </a:cubicBezTo>
                    <a:cubicBezTo>
                      <a:pt x="186" y="1605"/>
                      <a:pt x="1" y="3239"/>
                      <a:pt x="1051" y="3793"/>
                    </a:cubicBezTo>
                    <a:cubicBezTo>
                      <a:pt x="1772" y="4131"/>
                      <a:pt x="2516" y="4275"/>
                      <a:pt x="3265" y="4275"/>
                    </a:cubicBezTo>
                    <a:cubicBezTo>
                      <a:pt x="5650" y="4275"/>
                      <a:pt x="8085" y="2811"/>
                      <a:pt x="9981" y="1450"/>
                    </a:cubicBezTo>
                    <a:cubicBezTo>
                      <a:pt x="10632" y="991"/>
                      <a:pt x="10166" y="97"/>
                      <a:pt x="9427" y="1"/>
                    </a:cubicBezTo>
                    <a:close/>
                  </a:path>
                </a:pathLst>
              </a:custGeom>
              <a:solidFill>
                <a:srgbClr val="000000">
                  <a:alpha val="162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505" name="Google Shape;1505;p40"/>
            <p:cNvSpPr/>
            <p:nvPr/>
          </p:nvSpPr>
          <p:spPr>
            <a:xfrm>
              <a:off x="371391" y="1184599"/>
              <a:ext cx="179550" cy="80196"/>
            </a:xfrm>
            <a:custGeom>
              <a:avLst/>
              <a:gdLst/>
              <a:ahLst/>
              <a:cxnLst/>
              <a:rect l="l" t="t" r="r" b="b"/>
              <a:pathLst>
                <a:path w="11875" h="5304" extrusionOk="0">
                  <a:moveTo>
                    <a:pt x="2315" y="1"/>
                  </a:moveTo>
                  <a:cubicBezTo>
                    <a:pt x="999" y="1"/>
                    <a:pt x="0" y="1538"/>
                    <a:pt x="726" y="2627"/>
                  </a:cubicBezTo>
                  <a:cubicBezTo>
                    <a:pt x="2310" y="4753"/>
                    <a:pt x="5014" y="5303"/>
                    <a:pt x="7688" y="5303"/>
                  </a:cubicBezTo>
                  <a:cubicBezTo>
                    <a:pt x="8809" y="5303"/>
                    <a:pt x="9924" y="5207"/>
                    <a:pt x="10950" y="5089"/>
                  </a:cubicBezTo>
                  <a:cubicBezTo>
                    <a:pt x="11845" y="4934"/>
                    <a:pt x="11874" y="3795"/>
                    <a:pt x="11172" y="3329"/>
                  </a:cubicBezTo>
                  <a:cubicBezTo>
                    <a:pt x="8274" y="2161"/>
                    <a:pt x="5590" y="409"/>
                    <a:pt x="2389" y="3"/>
                  </a:cubicBezTo>
                  <a:cubicBezTo>
                    <a:pt x="2364" y="1"/>
                    <a:pt x="2340" y="1"/>
                    <a:pt x="2315" y="1"/>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2" name="Google Shape;286;p13">
            <a:extLst>
              <a:ext uri="{FF2B5EF4-FFF2-40B4-BE49-F238E27FC236}">
                <a16:creationId xmlns:a16="http://schemas.microsoft.com/office/drawing/2014/main" id="{371F4A6D-A3D7-E619-3CC8-7898881FAF46}"/>
              </a:ext>
            </a:extLst>
          </p:cNvPr>
          <p:cNvGrpSpPr/>
          <p:nvPr/>
        </p:nvGrpSpPr>
        <p:grpSpPr>
          <a:xfrm>
            <a:off x="-12349" y="4442195"/>
            <a:ext cx="9144111" cy="890275"/>
            <a:chOff x="-75" y="3714050"/>
            <a:chExt cx="9144111" cy="890275"/>
          </a:xfrm>
        </p:grpSpPr>
        <p:sp>
          <p:nvSpPr>
            <p:cNvPr id="3" name="Google Shape;287;p13">
              <a:extLst>
                <a:ext uri="{FF2B5EF4-FFF2-40B4-BE49-F238E27FC236}">
                  <a16:creationId xmlns:a16="http://schemas.microsoft.com/office/drawing/2014/main" id="{712763B7-F9EE-729D-38E2-EE8D57EAB50B}"/>
                </a:ext>
              </a:extLst>
            </p:cNvPr>
            <p:cNvSpPr/>
            <p:nvPr/>
          </p:nvSpPr>
          <p:spPr>
            <a:xfrm>
              <a:off x="-75" y="4250925"/>
              <a:ext cx="9144000" cy="353400"/>
            </a:xfrm>
            <a:prstGeom prst="rect">
              <a:avLst/>
            </a:pr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 name="Google Shape;288;p13">
              <a:extLst>
                <a:ext uri="{FF2B5EF4-FFF2-40B4-BE49-F238E27FC236}">
                  <a16:creationId xmlns:a16="http://schemas.microsoft.com/office/drawing/2014/main" id="{6C8975E3-CC86-9A06-C0E3-CA58FC3A79AF}"/>
                </a:ext>
              </a:extLst>
            </p:cNvPr>
            <p:cNvSpPr/>
            <p:nvPr/>
          </p:nvSpPr>
          <p:spPr>
            <a:xfrm>
              <a:off x="-75" y="3714050"/>
              <a:ext cx="9144111" cy="553156"/>
            </a:xfrm>
            <a:custGeom>
              <a:avLst/>
              <a:gdLst/>
              <a:ahLst/>
              <a:cxnLst/>
              <a:rect l="l" t="t" r="r" b="b"/>
              <a:pathLst>
                <a:path w="116675" h="6515" extrusionOk="0">
                  <a:moveTo>
                    <a:pt x="8866" y="1"/>
                  </a:moveTo>
                  <a:cubicBezTo>
                    <a:pt x="8776" y="1"/>
                    <a:pt x="8687" y="6"/>
                    <a:pt x="8597" y="18"/>
                  </a:cubicBezTo>
                  <a:cubicBezTo>
                    <a:pt x="7467" y="176"/>
                    <a:pt x="6534" y="1306"/>
                    <a:pt x="6609" y="2435"/>
                  </a:cubicBezTo>
                  <a:cubicBezTo>
                    <a:pt x="6256" y="1907"/>
                    <a:pt x="5617" y="1596"/>
                    <a:pt x="4971" y="1596"/>
                  </a:cubicBezTo>
                  <a:cubicBezTo>
                    <a:pt x="4762" y="1596"/>
                    <a:pt x="4551" y="1629"/>
                    <a:pt x="4350" y="1698"/>
                  </a:cubicBezTo>
                  <a:cubicBezTo>
                    <a:pt x="3575" y="1969"/>
                    <a:pt x="2996" y="2818"/>
                    <a:pt x="3034" y="3639"/>
                  </a:cubicBezTo>
                  <a:cubicBezTo>
                    <a:pt x="2708" y="3202"/>
                    <a:pt x="2172" y="2957"/>
                    <a:pt x="1640" y="2957"/>
                  </a:cubicBezTo>
                  <a:cubicBezTo>
                    <a:pt x="1410" y="2957"/>
                    <a:pt x="1182" y="3002"/>
                    <a:pt x="971" y="3098"/>
                  </a:cubicBezTo>
                  <a:cubicBezTo>
                    <a:pt x="271" y="3443"/>
                    <a:pt x="0" y="4143"/>
                    <a:pt x="0" y="5039"/>
                  </a:cubicBezTo>
                  <a:lnTo>
                    <a:pt x="0" y="6514"/>
                  </a:lnTo>
                  <a:lnTo>
                    <a:pt x="116675" y="6514"/>
                  </a:lnTo>
                  <a:lnTo>
                    <a:pt x="116675" y="5702"/>
                  </a:lnTo>
                  <a:cubicBezTo>
                    <a:pt x="116675" y="5002"/>
                    <a:pt x="116441" y="4339"/>
                    <a:pt x="115853" y="4069"/>
                  </a:cubicBezTo>
                  <a:cubicBezTo>
                    <a:pt x="115673" y="3970"/>
                    <a:pt x="115472" y="3924"/>
                    <a:pt x="115270" y="3924"/>
                  </a:cubicBezTo>
                  <a:cubicBezTo>
                    <a:pt x="114824" y="3924"/>
                    <a:pt x="114371" y="4145"/>
                    <a:pt x="114108" y="4498"/>
                  </a:cubicBezTo>
                  <a:cubicBezTo>
                    <a:pt x="114145" y="3798"/>
                    <a:pt x="113641" y="3051"/>
                    <a:pt x="112941" y="2818"/>
                  </a:cubicBezTo>
                  <a:cubicBezTo>
                    <a:pt x="112784" y="2763"/>
                    <a:pt x="112618" y="2736"/>
                    <a:pt x="112451" y="2736"/>
                  </a:cubicBezTo>
                  <a:cubicBezTo>
                    <a:pt x="111912" y="2736"/>
                    <a:pt x="111358" y="3011"/>
                    <a:pt x="111037" y="3481"/>
                  </a:cubicBezTo>
                  <a:cubicBezTo>
                    <a:pt x="111074" y="2473"/>
                    <a:pt x="110290" y="1539"/>
                    <a:pt x="109320" y="1418"/>
                  </a:cubicBezTo>
                  <a:cubicBezTo>
                    <a:pt x="109235" y="1405"/>
                    <a:pt x="109150" y="1399"/>
                    <a:pt x="109065" y="1399"/>
                  </a:cubicBezTo>
                  <a:cubicBezTo>
                    <a:pt x="108179" y="1399"/>
                    <a:pt x="107324" y="2087"/>
                    <a:pt x="107145" y="2939"/>
                  </a:cubicBezTo>
                  <a:cubicBezTo>
                    <a:pt x="106945" y="2830"/>
                    <a:pt x="106723" y="2781"/>
                    <a:pt x="106501" y="2781"/>
                  </a:cubicBezTo>
                  <a:cubicBezTo>
                    <a:pt x="105768" y="2781"/>
                    <a:pt x="105016" y="3316"/>
                    <a:pt x="104923" y="4031"/>
                  </a:cubicBezTo>
                  <a:cubicBezTo>
                    <a:pt x="104699" y="3941"/>
                    <a:pt x="104462" y="3897"/>
                    <a:pt x="104226" y="3897"/>
                  </a:cubicBezTo>
                  <a:cubicBezTo>
                    <a:pt x="103854" y="3897"/>
                    <a:pt x="103486" y="4007"/>
                    <a:pt x="103178" y="4218"/>
                  </a:cubicBezTo>
                  <a:cubicBezTo>
                    <a:pt x="103019" y="3873"/>
                    <a:pt x="102786" y="3565"/>
                    <a:pt x="102478" y="3331"/>
                  </a:cubicBezTo>
                  <a:cubicBezTo>
                    <a:pt x="102118" y="3069"/>
                    <a:pt x="101675" y="2935"/>
                    <a:pt x="101233" y="2935"/>
                  </a:cubicBezTo>
                  <a:cubicBezTo>
                    <a:pt x="100952" y="2935"/>
                    <a:pt x="100672" y="2989"/>
                    <a:pt x="100415" y="3098"/>
                  </a:cubicBezTo>
                  <a:cubicBezTo>
                    <a:pt x="100294" y="2235"/>
                    <a:pt x="99405" y="1623"/>
                    <a:pt x="98559" y="1623"/>
                  </a:cubicBezTo>
                  <a:cubicBezTo>
                    <a:pt x="98298" y="1623"/>
                    <a:pt x="98040" y="1682"/>
                    <a:pt x="97811" y="1810"/>
                  </a:cubicBezTo>
                  <a:cubicBezTo>
                    <a:pt x="97595" y="802"/>
                    <a:pt x="96553" y="1"/>
                    <a:pt x="95506" y="1"/>
                  </a:cubicBezTo>
                  <a:cubicBezTo>
                    <a:pt x="95418" y="1"/>
                    <a:pt x="95331" y="6"/>
                    <a:pt x="95244" y="18"/>
                  </a:cubicBezTo>
                  <a:cubicBezTo>
                    <a:pt x="94115" y="176"/>
                    <a:pt x="93181" y="1306"/>
                    <a:pt x="93256" y="2435"/>
                  </a:cubicBezTo>
                  <a:cubicBezTo>
                    <a:pt x="92875" y="1907"/>
                    <a:pt x="92250" y="1596"/>
                    <a:pt x="91617" y="1596"/>
                  </a:cubicBezTo>
                  <a:cubicBezTo>
                    <a:pt x="91412" y="1596"/>
                    <a:pt x="91205" y="1629"/>
                    <a:pt x="91006" y="1698"/>
                  </a:cubicBezTo>
                  <a:cubicBezTo>
                    <a:pt x="90222" y="1969"/>
                    <a:pt x="89644" y="2818"/>
                    <a:pt x="89681" y="3639"/>
                  </a:cubicBezTo>
                  <a:cubicBezTo>
                    <a:pt x="89355" y="3202"/>
                    <a:pt x="88819" y="2957"/>
                    <a:pt x="88287" y="2957"/>
                  </a:cubicBezTo>
                  <a:cubicBezTo>
                    <a:pt x="88058" y="2957"/>
                    <a:pt x="87829" y="3002"/>
                    <a:pt x="87618" y="3098"/>
                  </a:cubicBezTo>
                  <a:cubicBezTo>
                    <a:pt x="87114" y="3331"/>
                    <a:pt x="86769" y="3873"/>
                    <a:pt x="86685" y="4414"/>
                  </a:cubicBezTo>
                  <a:cubicBezTo>
                    <a:pt x="86535" y="4265"/>
                    <a:pt x="86377" y="4143"/>
                    <a:pt x="86218" y="4069"/>
                  </a:cubicBezTo>
                  <a:cubicBezTo>
                    <a:pt x="86026" y="3970"/>
                    <a:pt x="85817" y="3924"/>
                    <a:pt x="85610" y="3924"/>
                  </a:cubicBezTo>
                  <a:cubicBezTo>
                    <a:pt x="85152" y="3924"/>
                    <a:pt x="84699" y="4145"/>
                    <a:pt x="84435" y="4498"/>
                  </a:cubicBezTo>
                  <a:cubicBezTo>
                    <a:pt x="84473" y="3798"/>
                    <a:pt x="84006" y="3051"/>
                    <a:pt x="83306" y="2818"/>
                  </a:cubicBezTo>
                  <a:cubicBezTo>
                    <a:pt x="83140" y="2763"/>
                    <a:pt x="82967" y="2736"/>
                    <a:pt x="82795" y="2736"/>
                  </a:cubicBezTo>
                  <a:cubicBezTo>
                    <a:pt x="82239" y="2736"/>
                    <a:pt x="81683" y="3011"/>
                    <a:pt x="81355" y="3481"/>
                  </a:cubicBezTo>
                  <a:cubicBezTo>
                    <a:pt x="81439" y="2473"/>
                    <a:pt x="80655" y="1539"/>
                    <a:pt x="79684" y="1418"/>
                  </a:cubicBezTo>
                  <a:cubicBezTo>
                    <a:pt x="79600" y="1405"/>
                    <a:pt x="79515" y="1399"/>
                    <a:pt x="79430" y="1399"/>
                  </a:cubicBezTo>
                  <a:cubicBezTo>
                    <a:pt x="78544" y="1399"/>
                    <a:pt x="77685" y="2087"/>
                    <a:pt x="77472" y="2939"/>
                  </a:cubicBezTo>
                  <a:cubicBezTo>
                    <a:pt x="77281" y="2830"/>
                    <a:pt x="77066" y="2781"/>
                    <a:pt x="76848" y="2781"/>
                  </a:cubicBezTo>
                  <a:cubicBezTo>
                    <a:pt x="76131" y="2781"/>
                    <a:pt x="75372" y="3316"/>
                    <a:pt x="75251" y="4031"/>
                  </a:cubicBezTo>
                  <a:cubicBezTo>
                    <a:pt x="75041" y="3941"/>
                    <a:pt x="74807" y="3897"/>
                    <a:pt x="74570" y="3897"/>
                  </a:cubicBezTo>
                  <a:cubicBezTo>
                    <a:pt x="74196" y="3897"/>
                    <a:pt x="73814" y="4007"/>
                    <a:pt x="73505" y="4218"/>
                  </a:cubicBezTo>
                  <a:cubicBezTo>
                    <a:pt x="73384" y="3873"/>
                    <a:pt x="73150" y="3565"/>
                    <a:pt x="72842" y="3331"/>
                  </a:cubicBezTo>
                  <a:cubicBezTo>
                    <a:pt x="72483" y="3069"/>
                    <a:pt x="72040" y="2935"/>
                    <a:pt x="71589" y="2935"/>
                  </a:cubicBezTo>
                  <a:cubicBezTo>
                    <a:pt x="71303" y="2935"/>
                    <a:pt x="71014" y="2989"/>
                    <a:pt x="70742" y="3098"/>
                  </a:cubicBezTo>
                  <a:cubicBezTo>
                    <a:pt x="70621" y="2235"/>
                    <a:pt x="69754" y="1623"/>
                    <a:pt x="68902" y="1623"/>
                  </a:cubicBezTo>
                  <a:cubicBezTo>
                    <a:pt x="68639" y="1623"/>
                    <a:pt x="68376" y="1682"/>
                    <a:pt x="68138" y="1810"/>
                  </a:cubicBezTo>
                  <a:cubicBezTo>
                    <a:pt x="67923" y="802"/>
                    <a:pt x="66912" y="1"/>
                    <a:pt x="65870" y="1"/>
                  </a:cubicBezTo>
                  <a:cubicBezTo>
                    <a:pt x="65783" y="1"/>
                    <a:pt x="65696" y="6"/>
                    <a:pt x="65609" y="18"/>
                  </a:cubicBezTo>
                  <a:cubicBezTo>
                    <a:pt x="64479" y="176"/>
                    <a:pt x="63546" y="1306"/>
                    <a:pt x="63621" y="2435"/>
                  </a:cubicBezTo>
                  <a:cubicBezTo>
                    <a:pt x="63240" y="1907"/>
                    <a:pt x="62594" y="1596"/>
                    <a:pt x="61966" y="1596"/>
                  </a:cubicBezTo>
                  <a:cubicBezTo>
                    <a:pt x="61763" y="1596"/>
                    <a:pt x="61561" y="1629"/>
                    <a:pt x="61371" y="1698"/>
                  </a:cubicBezTo>
                  <a:cubicBezTo>
                    <a:pt x="60550" y="1969"/>
                    <a:pt x="59971" y="2818"/>
                    <a:pt x="60008" y="3639"/>
                  </a:cubicBezTo>
                  <a:cubicBezTo>
                    <a:pt x="59708" y="3202"/>
                    <a:pt x="59162" y="2957"/>
                    <a:pt x="58621" y="2957"/>
                  </a:cubicBezTo>
                  <a:cubicBezTo>
                    <a:pt x="58388" y="2957"/>
                    <a:pt x="58156" y="3002"/>
                    <a:pt x="57945" y="3098"/>
                  </a:cubicBezTo>
                  <a:cubicBezTo>
                    <a:pt x="57441" y="3369"/>
                    <a:pt x="57049" y="3910"/>
                    <a:pt x="57012" y="4498"/>
                  </a:cubicBezTo>
                  <a:cubicBezTo>
                    <a:pt x="56853" y="4302"/>
                    <a:pt x="56704" y="4143"/>
                    <a:pt x="56471" y="4069"/>
                  </a:cubicBezTo>
                  <a:cubicBezTo>
                    <a:pt x="56287" y="3970"/>
                    <a:pt x="56086" y="3924"/>
                    <a:pt x="55883" y="3924"/>
                  </a:cubicBezTo>
                  <a:cubicBezTo>
                    <a:pt x="55436" y="3924"/>
                    <a:pt x="54986" y="4145"/>
                    <a:pt x="54716" y="4498"/>
                  </a:cubicBezTo>
                  <a:cubicBezTo>
                    <a:pt x="54753" y="3798"/>
                    <a:pt x="54249" y="3051"/>
                    <a:pt x="53587" y="2818"/>
                  </a:cubicBezTo>
                  <a:cubicBezTo>
                    <a:pt x="53421" y="2763"/>
                    <a:pt x="53248" y="2736"/>
                    <a:pt x="53077" y="2736"/>
                  </a:cubicBezTo>
                  <a:cubicBezTo>
                    <a:pt x="52523" y="2736"/>
                    <a:pt x="51973" y="3011"/>
                    <a:pt x="51645" y="3481"/>
                  </a:cubicBezTo>
                  <a:cubicBezTo>
                    <a:pt x="51720" y="2473"/>
                    <a:pt x="50908" y="1539"/>
                    <a:pt x="49937" y="1418"/>
                  </a:cubicBezTo>
                  <a:cubicBezTo>
                    <a:pt x="49852" y="1405"/>
                    <a:pt x="49767" y="1399"/>
                    <a:pt x="49683" y="1399"/>
                  </a:cubicBezTo>
                  <a:cubicBezTo>
                    <a:pt x="48795" y="1399"/>
                    <a:pt x="47932" y="2087"/>
                    <a:pt x="47753" y="2939"/>
                  </a:cubicBezTo>
                  <a:cubicBezTo>
                    <a:pt x="47555" y="2830"/>
                    <a:pt x="47335" y="2781"/>
                    <a:pt x="47113" y="2781"/>
                  </a:cubicBezTo>
                  <a:cubicBezTo>
                    <a:pt x="46382" y="2781"/>
                    <a:pt x="45627" y="3316"/>
                    <a:pt x="45541" y="4031"/>
                  </a:cubicBezTo>
                  <a:cubicBezTo>
                    <a:pt x="45331" y="3941"/>
                    <a:pt x="45097" y="3897"/>
                    <a:pt x="44859" y="3897"/>
                  </a:cubicBezTo>
                  <a:cubicBezTo>
                    <a:pt x="44484" y="3897"/>
                    <a:pt x="44100" y="4007"/>
                    <a:pt x="43786" y="4218"/>
                  </a:cubicBezTo>
                  <a:cubicBezTo>
                    <a:pt x="43636" y="3873"/>
                    <a:pt x="43403" y="3565"/>
                    <a:pt x="43132" y="3331"/>
                  </a:cubicBezTo>
                  <a:cubicBezTo>
                    <a:pt x="42750" y="3069"/>
                    <a:pt x="42294" y="2935"/>
                    <a:pt x="41849" y="2935"/>
                  </a:cubicBezTo>
                  <a:cubicBezTo>
                    <a:pt x="41565" y="2935"/>
                    <a:pt x="41286" y="2989"/>
                    <a:pt x="41032" y="3098"/>
                  </a:cubicBezTo>
                  <a:cubicBezTo>
                    <a:pt x="40911" y="2235"/>
                    <a:pt x="40044" y="1623"/>
                    <a:pt x="39188" y="1623"/>
                  </a:cubicBezTo>
                  <a:cubicBezTo>
                    <a:pt x="38923" y="1623"/>
                    <a:pt x="38659" y="1682"/>
                    <a:pt x="38419" y="1810"/>
                  </a:cubicBezTo>
                  <a:cubicBezTo>
                    <a:pt x="38203" y="802"/>
                    <a:pt x="37193" y="1"/>
                    <a:pt x="36121" y="1"/>
                  </a:cubicBezTo>
                  <a:cubicBezTo>
                    <a:pt x="36032" y="1"/>
                    <a:pt x="35942" y="6"/>
                    <a:pt x="35852" y="18"/>
                  </a:cubicBezTo>
                  <a:cubicBezTo>
                    <a:pt x="34732" y="176"/>
                    <a:pt x="33836" y="1306"/>
                    <a:pt x="33873" y="2435"/>
                  </a:cubicBezTo>
                  <a:cubicBezTo>
                    <a:pt x="33521" y="1907"/>
                    <a:pt x="32881" y="1596"/>
                    <a:pt x="32236" y="1596"/>
                  </a:cubicBezTo>
                  <a:cubicBezTo>
                    <a:pt x="32026" y="1596"/>
                    <a:pt x="31816" y="1629"/>
                    <a:pt x="31614" y="1698"/>
                  </a:cubicBezTo>
                  <a:cubicBezTo>
                    <a:pt x="30840" y="1969"/>
                    <a:pt x="30252" y="2818"/>
                    <a:pt x="30298" y="3639"/>
                  </a:cubicBezTo>
                  <a:cubicBezTo>
                    <a:pt x="29998" y="3202"/>
                    <a:pt x="29452" y="2957"/>
                    <a:pt x="28911" y="2957"/>
                  </a:cubicBezTo>
                  <a:cubicBezTo>
                    <a:pt x="28678" y="2957"/>
                    <a:pt x="28446" y="3002"/>
                    <a:pt x="28235" y="3098"/>
                  </a:cubicBezTo>
                  <a:cubicBezTo>
                    <a:pt x="27843" y="3285"/>
                    <a:pt x="27535" y="3639"/>
                    <a:pt x="27377" y="4031"/>
                  </a:cubicBezTo>
                  <a:cubicBezTo>
                    <a:pt x="27265" y="3481"/>
                    <a:pt x="26835" y="3014"/>
                    <a:pt x="26285" y="2818"/>
                  </a:cubicBezTo>
                  <a:cubicBezTo>
                    <a:pt x="26130" y="2763"/>
                    <a:pt x="25966" y="2736"/>
                    <a:pt x="25799" y="2736"/>
                  </a:cubicBezTo>
                  <a:cubicBezTo>
                    <a:pt x="25264" y="2736"/>
                    <a:pt x="24708" y="3011"/>
                    <a:pt x="24381" y="3481"/>
                  </a:cubicBezTo>
                  <a:cubicBezTo>
                    <a:pt x="24418" y="2473"/>
                    <a:pt x="23643" y="1539"/>
                    <a:pt x="22672" y="1418"/>
                  </a:cubicBezTo>
                  <a:cubicBezTo>
                    <a:pt x="22588" y="1405"/>
                    <a:pt x="22503" y="1399"/>
                    <a:pt x="22418" y="1399"/>
                  </a:cubicBezTo>
                  <a:cubicBezTo>
                    <a:pt x="21531" y="1399"/>
                    <a:pt x="20668" y="2087"/>
                    <a:pt x="20498" y="2939"/>
                  </a:cubicBezTo>
                  <a:cubicBezTo>
                    <a:pt x="20297" y="2830"/>
                    <a:pt x="20076" y="2781"/>
                    <a:pt x="19853" y="2781"/>
                  </a:cubicBezTo>
                  <a:cubicBezTo>
                    <a:pt x="19121" y="2781"/>
                    <a:pt x="18369" y="3316"/>
                    <a:pt x="18276" y="4031"/>
                  </a:cubicBezTo>
                  <a:cubicBezTo>
                    <a:pt x="18052" y="3941"/>
                    <a:pt x="17815" y="3897"/>
                    <a:pt x="17579" y="3897"/>
                  </a:cubicBezTo>
                  <a:cubicBezTo>
                    <a:pt x="17207" y="3897"/>
                    <a:pt x="16839" y="4007"/>
                    <a:pt x="16531" y="4218"/>
                  </a:cubicBezTo>
                  <a:cubicBezTo>
                    <a:pt x="16372" y="3873"/>
                    <a:pt x="16139" y="3565"/>
                    <a:pt x="15831" y="3331"/>
                  </a:cubicBezTo>
                  <a:cubicBezTo>
                    <a:pt x="15471" y="3069"/>
                    <a:pt x="15028" y="2935"/>
                    <a:pt x="14586" y="2935"/>
                  </a:cubicBezTo>
                  <a:cubicBezTo>
                    <a:pt x="14305" y="2935"/>
                    <a:pt x="14025" y="2989"/>
                    <a:pt x="13768" y="3098"/>
                  </a:cubicBezTo>
                  <a:cubicBezTo>
                    <a:pt x="13647" y="2235"/>
                    <a:pt x="12758" y="1623"/>
                    <a:pt x="11912" y="1623"/>
                  </a:cubicBezTo>
                  <a:cubicBezTo>
                    <a:pt x="11651" y="1623"/>
                    <a:pt x="11393" y="1682"/>
                    <a:pt x="11164" y="1810"/>
                  </a:cubicBezTo>
                  <a:cubicBezTo>
                    <a:pt x="10948" y="802"/>
                    <a:pt x="9938" y="1"/>
                    <a:pt x="8866"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5" name="Google Shape;1546;p42">
            <a:extLst>
              <a:ext uri="{FF2B5EF4-FFF2-40B4-BE49-F238E27FC236}">
                <a16:creationId xmlns:a16="http://schemas.microsoft.com/office/drawing/2014/main" id="{66EE52D7-B560-20AD-7104-87BC08F175B0}"/>
              </a:ext>
            </a:extLst>
          </p:cNvPr>
          <p:cNvGrpSpPr/>
          <p:nvPr/>
        </p:nvGrpSpPr>
        <p:grpSpPr>
          <a:xfrm>
            <a:off x="879967" y="4744976"/>
            <a:ext cx="7942180" cy="520911"/>
            <a:chOff x="895237" y="4083657"/>
            <a:chExt cx="7942180" cy="520911"/>
          </a:xfrm>
        </p:grpSpPr>
        <p:grpSp>
          <p:nvGrpSpPr>
            <p:cNvPr id="6" name="Google Shape;1547;p42">
              <a:extLst>
                <a:ext uri="{FF2B5EF4-FFF2-40B4-BE49-F238E27FC236}">
                  <a16:creationId xmlns:a16="http://schemas.microsoft.com/office/drawing/2014/main" id="{46C2F6D7-D3FB-65A4-2A22-80A520CC1492}"/>
                </a:ext>
              </a:extLst>
            </p:cNvPr>
            <p:cNvGrpSpPr/>
            <p:nvPr/>
          </p:nvGrpSpPr>
          <p:grpSpPr>
            <a:xfrm>
              <a:off x="895237" y="4249037"/>
              <a:ext cx="655814" cy="355354"/>
              <a:chOff x="2301112" y="2967762"/>
              <a:chExt cx="655814" cy="355354"/>
            </a:xfrm>
          </p:grpSpPr>
          <p:sp>
            <p:nvSpPr>
              <p:cNvPr id="13" name="Google Shape;1548;p42">
                <a:extLst>
                  <a:ext uri="{FF2B5EF4-FFF2-40B4-BE49-F238E27FC236}">
                    <a16:creationId xmlns:a16="http://schemas.microsoft.com/office/drawing/2014/main" id="{EE10144C-6C18-D32E-CFF9-F1BACBD4E329}"/>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 name="Google Shape;1549;p42">
                <a:extLst>
                  <a:ext uri="{FF2B5EF4-FFF2-40B4-BE49-F238E27FC236}">
                    <a16:creationId xmlns:a16="http://schemas.microsoft.com/office/drawing/2014/main" id="{8F9F461A-211D-00BF-7EF9-484B036333CC}"/>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7" name="Google Shape;1550;p42">
              <a:extLst>
                <a:ext uri="{FF2B5EF4-FFF2-40B4-BE49-F238E27FC236}">
                  <a16:creationId xmlns:a16="http://schemas.microsoft.com/office/drawing/2014/main" id="{76485D20-8976-C20C-97D5-0DE88DA76038}"/>
                </a:ext>
              </a:extLst>
            </p:cNvPr>
            <p:cNvGrpSpPr/>
            <p:nvPr/>
          </p:nvGrpSpPr>
          <p:grpSpPr>
            <a:xfrm>
              <a:off x="4521724" y="4083657"/>
              <a:ext cx="961030" cy="520771"/>
              <a:chOff x="2301112" y="2967762"/>
              <a:chExt cx="655814" cy="355354"/>
            </a:xfrm>
          </p:grpSpPr>
          <p:sp>
            <p:nvSpPr>
              <p:cNvPr id="11" name="Google Shape;1551;p42">
                <a:extLst>
                  <a:ext uri="{FF2B5EF4-FFF2-40B4-BE49-F238E27FC236}">
                    <a16:creationId xmlns:a16="http://schemas.microsoft.com/office/drawing/2014/main" id="{470761F3-128E-3D08-EEA0-0FE37843685F}"/>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 name="Google Shape;1552;p42">
                <a:extLst>
                  <a:ext uri="{FF2B5EF4-FFF2-40B4-BE49-F238E27FC236}">
                    <a16:creationId xmlns:a16="http://schemas.microsoft.com/office/drawing/2014/main" id="{707417A2-F4CA-5438-4321-B2279F8DAC6E}"/>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8" name="Google Shape;1553;p42">
              <a:extLst>
                <a:ext uri="{FF2B5EF4-FFF2-40B4-BE49-F238E27FC236}">
                  <a16:creationId xmlns:a16="http://schemas.microsoft.com/office/drawing/2014/main" id="{30958CCE-AC09-52F0-2197-79987A6E5CED}"/>
                </a:ext>
              </a:extLst>
            </p:cNvPr>
            <p:cNvGrpSpPr/>
            <p:nvPr/>
          </p:nvGrpSpPr>
          <p:grpSpPr>
            <a:xfrm>
              <a:off x="8011288" y="4156893"/>
              <a:ext cx="826129" cy="447675"/>
              <a:chOff x="2301112" y="2967762"/>
              <a:chExt cx="655814" cy="355354"/>
            </a:xfrm>
          </p:grpSpPr>
          <p:sp>
            <p:nvSpPr>
              <p:cNvPr id="9" name="Google Shape;1554;p42">
                <a:extLst>
                  <a:ext uri="{FF2B5EF4-FFF2-40B4-BE49-F238E27FC236}">
                    <a16:creationId xmlns:a16="http://schemas.microsoft.com/office/drawing/2014/main" id="{2ABB0CAC-55CD-A6C1-3176-460A9834C249}"/>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 name="Google Shape;1555;p42">
                <a:extLst>
                  <a:ext uri="{FF2B5EF4-FFF2-40B4-BE49-F238E27FC236}">
                    <a16:creationId xmlns:a16="http://schemas.microsoft.com/office/drawing/2014/main" id="{62FBBF71-6009-9C87-C09F-D71D6F00016E}"/>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pic>
        <p:nvPicPr>
          <p:cNvPr id="15" name="Picture 14">
            <a:extLst>
              <a:ext uri="{FF2B5EF4-FFF2-40B4-BE49-F238E27FC236}">
                <a16:creationId xmlns:a16="http://schemas.microsoft.com/office/drawing/2014/main" id="{EB27207B-36FF-BCE3-1DA5-7CABE8AE00BB}"/>
              </a:ext>
            </a:extLst>
          </p:cNvPr>
          <p:cNvPicPr>
            <a:picLocks noChangeAspect="1"/>
          </p:cNvPicPr>
          <p:nvPr/>
        </p:nvPicPr>
        <p:blipFill>
          <a:blip r:embed="rId3"/>
          <a:stretch>
            <a:fillRect/>
          </a:stretch>
        </p:blipFill>
        <p:spPr>
          <a:xfrm>
            <a:off x="6846929" y="74452"/>
            <a:ext cx="1017725" cy="1017725"/>
          </a:xfrm>
          <a:prstGeom prst="rect">
            <a:avLst/>
          </a:prstGeom>
        </p:spPr>
      </p:pic>
    </p:spTree>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1165"/>
                                        </p:tgtEl>
                                        <p:attrNameLst>
                                          <p:attrName>style.visibility</p:attrName>
                                        </p:attrNameLst>
                                      </p:cBhvr>
                                      <p:to>
                                        <p:strVal val="visible"/>
                                      </p:to>
                                    </p:set>
                                    <p:anim calcmode="lin" valueType="num">
                                      <p:cBhvr additive="base">
                                        <p:cTn id="7" dur="500" fill="hold"/>
                                        <p:tgtEl>
                                          <p:spTgt spid="1165"/>
                                        </p:tgtEl>
                                        <p:attrNameLst>
                                          <p:attrName>ppt_x</p:attrName>
                                        </p:attrNameLst>
                                      </p:cBhvr>
                                      <p:tavLst>
                                        <p:tav tm="0">
                                          <p:val>
                                            <p:strVal val="#ppt_x"/>
                                          </p:val>
                                        </p:tav>
                                        <p:tav tm="100000">
                                          <p:val>
                                            <p:strVal val="#ppt_x"/>
                                          </p:val>
                                        </p:tav>
                                      </p:tavLst>
                                    </p:anim>
                                    <p:anim calcmode="lin" valueType="num">
                                      <p:cBhvr additive="base">
                                        <p:cTn id="8" dur="500" fill="hold"/>
                                        <p:tgtEl>
                                          <p:spTgt spid="1165"/>
                                        </p:tgtEl>
                                        <p:attrNameLst>
                                          <p:attrName>ppt_y</p:attrName>
                                        </p:attrNameLst>
                                      </p:cBhvr>
                                      <p:tavLst>
                                        <p:tav tm="0">
                                          <p:val>
                                            <p:strVal val="1+#ppt_h/2"/>
                                          </p:val>
                                        </p:tav>
                                        <p:tav tm="100000">
                                          <p:val>
                                            <p:strVal val="#ppt_y"/>
                                          </p:val>
                                        </p:tav>
                                      </p:tavLst>
                                    </p:anim>
                                  </p:childTnLst>
                                </p:cTn>
                              </p:par>
                              <p:par>
                                <p:cTn id="9" presetID="2" presetClass="entr" presetSubtype="4" fill="hold" nodeType="withEffect">
                                  <p:stCondLst>
                                    <p:cond delay="0"/>
                                  </p:stCondLst>
                                  <p:childTnLst>
                                    <p:set>
                                      <p:cBhvr>
                                        <p:cTn id="10" dur="1" fill="hold">
                                          <p:stCondLst>
                                            <p:cond delay="0"/>
                                          </p:stCondLst>
                                        </p:cTn>
                                        <p:tgtEl>
                                          <p:spTgt spid="1172"/>
                                        </p:tgtEl>
                                        <p:attrNameLst>
                                          <p:attrName>style.visibility</p:attrName>
                                        </p:attrNameLst>
                                      </p:cBhvr>
                                      <p:to>
                                        <p:strVal val="visible"/>
                                      </p:to>
                                    </p:set>
                                    <p:anim calcmode="lin" valueType="num">
                                      <p:cBhvr additive="base">
                                        <p:cTn id="11" dur="500" fill="hold"/>
                                        <p:tgtEl>
                                          <p:spTgt spid="1172"/>
                                        </p:tgtEl>
                                        <p:attrNameLst>
                                          <p:attrName>ppt_x</p:attrName>
                                        </p:attrNameLst>
                                      </p:cBhvr>
                                      <p:tavLst>
                                        <p:tav tm="0">
                                          <p:val>
                                            <p:strVal val="#ppt_x"/>
                                          </p:val>
                                        </p:tav>
                                        <p:tav tm="100000">
                                          <p:val>
                                            <p:strVal val="#ppt_x"/>
                                          </p:val>
                                        </p:tav>
                                      </p:tavLst>
                                    </p:anim>
                                    <p:anim calcmode="lin" valueType="num">
                                      <p:cBhvr additive="base">
                                        <p:cTn id="12" dur="500" fill="hold"/>
                                        <p:tgtEl>
                                          <p:spTgt spid="1172"/>
                                        </p:tgtEl>
                                        <p:attrNameLst>
                                          <p:attrName>ppt_y</p:attrName>
                                        </p:attrNameLst>
                                      </p:cBhvr>
                                      <p:tavLst>
                                        <p:tav tm="0">
                                          <p:val>
                                            <p:strVal val="1+#ppt_h/2"/>
                                          </p:val>
                                        </p:tav>
                                        <p:tav tm="100000">
                                          <p:val>
                                            <p:strVal val="#ppt_y"/>
                                          </p:val>
                                        </p:tav>
                                      </p:tavLst>
                                    </p:anim>
                                  </p:childTnLst>
                                </p:cTn>
                              </p:par>
                              <p:par>
                                <p:cTn id="13" presetID="2" presetClass="entr" presetSubtype="4" fill="hold" nodeType="withEffect">
                                  <p:stCondLst>
                                    <p:cond delay="0"/>
                                  </p:stCondLst>
                                  <p:childTnLst>
                                    <p:set>
                                      <p:cBhvr>
                                        <p:cTn id="14" dur="1" fill="hold">
                                          <p:stCondLst>
                                            <p:cond delay="0"/>
                                          </p:stCondLst>
                                        </p:cTn>
                                        <p:tgtEl>
                                          <p:spTgt spid="1175"/>
                                        </p:tgtEl>
                                        <p:attrNameLst>
                                          <p:attrName>style.visibility</p:attrName>
                                        </p:attrNameLst>
                                      </p:cBhvr>
                                      <p:to>
                                        <p:strVal val="visible"/>
                                      </p:to>
                                    </p:set>
                                    <p:anim calcmode="lin" valueType="num">
                                      <p:cBhvr additive="base">
                                        <p:cTn id="15" dur="500" fill="hold"/>
                                        <p:tgtEl>
                                          <p:spTgt spid="1175"/>
                                        </p:tgtEl>
                                        <p:attrNameLst>
                                          <p:attrName>ppt_x</p:attrName>
                                        </p:attrNameLst>
                                      </p:cBhvr>
                                      <p:tavLst>
                                        <p:tav tm="0">
                                          <p:val>
                                            <p:strVal val="#ppt_x"/>
                                          </p:val>
                                        </p:tav>
                                        <p:tav tm="100000">
                                          <p:val>
                                            <p:strVal val="#ppt_x"/>
                                          </p:val>
                                        </p:tav>
                                      </p:tavLst>
                                    </p:anim>
                                    <p:anim calcmode="lin" valueType="num">
                                      <p:cBhvr additive="base">
                                        <p:cTn id="16" dur="500" fill="hold"/>
                                        <p:tgtEl>
                                          <p:spTgt spid="1175"/>
                                        </p:tgtEl>
                                        <p:attrNameLst>
                                          <p:attrName>ppt_y</p:attrName>
                                        </p:attrNameLst>
                                      </p:cBhvr>
                                      <p:tavLst>
                                        <p:tav tm="0">
                                          <p:val>
                                            <p:strVal val="1+#ppt_h/2"/>
                                          </p:val>
                                        </p:tav>
                                        <p:tav tm="100000">
                                          <p:val>
                                            <p:strVal val="#ppt_y"/>
                                          </p:val>
                                        </p:tav>
                                      </p:tavLst>
                                    </p:anim>
                                  </p:childTnLst>
                                </p:cTn>
                              </p:par>
                              <p:par>
                                <p:cTn id="17" presetID="2" presetClass="entr" presetSubtype="4" fill="hold" grpId="0" nodeType="withEffect">
                                  <p:stCondLst>
                                    <p:cond delay="0"/>
                                  </p:stCondLst>
                                  <p:childTnLst>
                                    <p:set>
                                      <p:cBhvr>
                                        <p:cTn id="18" dur="1" fill="hold">
                                          <p:stCondLst>
                                            <p:cond delay="0"/>
                                          </p:stCondLst>
                                        </p:cTn>
                                        <p:tgtEl>
                                          <p:spTgt spid="1186"/>
                                        </p:tgtEl>
                                        <p:attrNameLst>
                                          <p:attrName>style.visibility</p:attrName>
                                        </p:attrNameLst>
                                      </p:cBhvr>
                                      <p:to>
                                        <p:strVal val="visible"/>
                                      </p:to>
                                    </p:set>
                                    <p:anim calcmode="lin" valueType="num">
                                      <p:cBhvr additive="base">
                                        <p:cTn id="19" dur="500" fill="hold"/>
                                        <p:tgtEl>
                                          <p:spTgt spid="1186"/>
                                        </p:tgtEl>
                                        <p:attrNameLst>
                                          <p:attrName>ppt_x</p:attrName>
                                        </p:attrNameLst>
                                      </p:cBhvr>
                                      <p:tavLst>
                                        <p:tav tm="0">
                                          <p:val>
                                            <p:strVal val="#ppt_x"/>
                                          </p:val>
                                        </p:tav>
                                        <p:tav tm="100000">
                                          <p:val>
                                            <p:strVal val="#ppt_x"/>
                                          </p:val>
                                        </p:tav>
                                      </p:tavLst>
                                    </p:anim>
                                    <p:anim calcmode="lin" valueType="num">
                                      <p:cBhvr additive="base">
                                        <p:cTn id="20" dur="500" fill="hold"/>
                                        <p:tgtEl>
                                          <p:spTgt spid="1186"/>
                                        </p:tgtEl>
                                        <p:attrNameLst>
                                          <p:attrName>ppt_y</p:attrName>
                                        </p:attrNameLst>
                                      </p:cBhvr>
                                      <p:tavLst>
                                        <p:tav tm="0">
                                          <p:val>
                                            <p:strVal val="1+#ppt_h/2"/>
                                          </p:val>
                                        </p:tav>
                                        <p:tav tm="100000">
                                          <p:val>
                                            <p:strVal val="#ppt_y"/>
                                          </p:val>
                                        </p:tav>
                                      </p:tavLst>
                                    </p:anim>
                                  </p:childTnLst>
                                </p:cTn>
                              </p:par>
                              <p:par>
                                <p:cTn id="21" presetID="2" presetClass="entr" presetSubtype="4" fill="hold" grpId="0" nodeType="withEffect">
                                  <p:stCondLst>
                                    <p:cond delay="0"/>
                                  </p:stCondLst>
                                  <p:childTnLst>
                                    <p:set>
                                      <p:cBhvr>
                                        <p:cTn id="22" dur="1" fill="hold">
                                          <p:stCondLst>
                                            <p:cond delay="0"/>
                                          </p:stCondLst>
                                        </p:cTn>
                                        <p:tgtEl>
                                          <p:spTgt spid="1187">
                                            <p:txEl>
                                              <p:pRg st="0" end="0"/>
                                            </p:txEl>
                                          </p:spTgt>
                                        </p:tgtEl>
                                        <p:attrNameLst>
                                          <p:attrName>style.visibility</p:attrName>
                                        </p:attrNameLst>
                                      </p:cBhvr>
                                      <p:to>
                                        <p:strVal val="visible"/>
                                      </p:to>
                                    </p:set>
                                    <p:anim calcmode="lin" valueType="num">
                                      <p:cBhvr additive="base">
                                        <p:cTn id="23" dur="500" fill="hold"/>
                                        <p:tgtEl>
                                          <p:spTgt spid="1187">
                                            <p:txEl>
                                              <p:pRg st="0" end="0"/>
                                            </p:txEl>
                                          </p:spTgt>
                                        </p:tgtEl>
                                        <p:attrNameLst>
                                          <p:attrName>ppt_x</p:attrName>
                                        </p:attrNameLst>
                                      </p:cBhvr>
                                      <p:tavLst>
                                        <p:tav tm="0">
                                          <p:val>
                                            <p:strVal val="#ppt_x"/>
                                          </p:val>
                                        </p:tav>
                                        <p:tav tm="100000">
                                          <p:val>
                                            <p:strVal val="#ppt_x"/>
                                          </p:val>
                                        </p:tav>
                                      </p:tavLst>
                                    </p:anim>
                                    <p:anim calcmode="lin" valueType="num">
                                      <p:cBhvr additive="base">
                                        <p:cTn id="24" dur="500" fill="hold"/>
                                        <p:tgtEl>
                                          <p:spTgt spid="1187">
                                            <p:txEl>
                                              <p:pRg st="0" end="0"/>
                                            </p:txEl>
                                          </p:spTgt>
                                        </p:tgtEl>
                                        <p:attrNameLst>
                                          <p:attrName>ppt_y</p:attrName>
                                        </p:attrNameLst>
                                      </p:cBhvr>
                                      <p:tavLst>
                                        <p:tav tm="0">
                                          <p:val>
                                            <p:strVal val="1+#ppt_h/2"/>
                                          </p:val>
                                        </p:tav>
                                        <p:tav tm="100000">
                                          <p:val>
                                            <p:strVal val="#ppt_y"/>
                                          </p:val>
                                        </p:tav>
                                      </p:tavLst>
                                    </p:anim>
                                  </p:childTnLst>
                                </p:cTn>
                              </p:par>
                              <p:par>
                                <p:cTn id="25" presetID="2" presetClass="entr" presetSubtype="4" fill="hold" grpId="0" nodeType="withEffect">
                                  <p:stCondLst>
                                    <p:cond delay="0"/>
                                  </p:stCondLst>
                                  <p:childTnLst>
                                    <p:set>
                                      <p:cBhvr>
                                        <p:cTn id="26" dur="1" fill="hold">
                                          <p:stCondLst>
                                            <p:cond delay="0"/>
                                          </p:stCondLst>
                                        </p:cTn>
                                        <p:tgtEl>
                                          <p:spTgt spid="1188"/>
                                        </p:tgtEl>
                                        <p:attrNameLst>
                                          <p:attrName>style.visibility</p:attrName>
                                        </p:attrNameLst>
                                      </p:cBhvr>
                                      <p:to>
                                        <p:strVal val="visible"/>
                                      </p:to>
                                    </p:set>
                                    <p:anim calcmode="lin" valueType="num">
                                      <p:cBhvr additive="base">
                                        <p:cTn id="27" dur="500" fill="hold"/>
                                        <p:tgtEl>
                                          <p:spTgt spid="1188"/>
                                        </p:tgtEl>
                                        <p:attrNameLst>
                                          <p:attrName>ppt_x</p:attrName>
                                        </p:attrNameLst>
                                      </p:cBhvr>
                                      <p:tavLst>
                                        <p:tav tm="0">
                                          <p:val>
                                            <p:strVal val="#ppt_x"/>
                                          </p:val>
                                        </p:tav>
                                        <p:tav tm="100000">
                                          <p:val>
                                            <p:strVal val="#ppt_x"/>
                                          </p:val>
                                        </p:tav>
                                      </p:tavLst>
                                    </p:anim>
                                    <p:anim calcmode="lin" valueType="num">
                                      <p:cBhvr additive="base">
                                        <p:cTn id="28" dur="500" fill="hold"/>
                                        <p:tgtEl>
                                          <p:spTgt spid="1188"/>
                                        </p:tgtEl>
                                        <p:attrNameLst>
                                          <p:attrName>ppt_y</p:attrName>
                                        </p:attrNameLst>
                                      </p:cBhvr>
                                      <p:tavLst>
                                        <p:tav tm="0">
                                          <p:val>
                                            <p:strVal val="1+#ppt_h/2"/>
                                          </p:val>
                                        </p:tav>
                                        <p:tav tm="100000">
                                          <p:val>
                                            <p:strVal val="#ppt_y"/>
                                          </p:val>
                                        </p:tav>
                                      </p:tavLst>
                                    </p:anim>
                                  </p:childTnLst>
                                </p:cTn>
                              </p:par>
                              <p:par>
                                <p:cTn id="29" presetID="2" presetClass="entr" presetSubtype="4" fill="hold" nodeType="withEffect">
                                  <p:stCondLst>
                                    <p:cond delay="0"/>
                                  </p:stCondLst>
                                  <p:childTnLst>
                                    <p:set>
                                      <p:cBhvr>
                                        <p:cTn id="30" dur="1" fill="hold">
                                          <p:stCondLst>
                                            <p:cond delay="0"/>
                                          </p:stCondLst>
                                        </p:cTn>
                                        <p:tgtEl>
                                          <p:spTgt spid="1189"/>
                                        </p:tgtEl>
                                        <p:attrNameLst>
                                          <p:attrName>style.visibility</p:attrName>
                                        </p:attrNameLst>
                                      </p:cBhvr>
                                      <p:to>
                                        <p:strVal val="visible"/>
                                      </p:to>
                                    </p:set>
                                    <p:anim calcmode="lin" valueType="num">
                                      <p:cBhvr additive="base">
                                        <p:cTn id="31" dur="500" fill="hold"/>
                                        <p:tgtEl>
                                          <p:spTgt spid="1189"/>
                                        </p:tgtEl>
                                        <p:attrNameLst>
                                          <p:attrName>ppt_x</p:attrName>
                                        </p:attrNameLst>
                                      </p:cBhvr>
                                      <p:tavLst>
                                        <p:tav tm="0">
                                          <p:val>
                                            <p:strVal val="#ppt_x"/>
                                          </p:val>
                                        </p:tav>
                                        <p:tav tm="100000">
                                          <p:val>
                                            <p:strVal val="#ppt_x"/>
                                          </p:val>
                                        </p:tav>
                                      </p:tavLst>
                                    </p:anim>
                                    <p:anim calcmode="lin" valueType="num">
                                      <p:cBhvr additive="base">
                                        <p:cTn id="32" dur="500" fill="hold"/>
                                        <p:tgtEl>
                                          <p:spTgt spid="1189"/>
                                        </p:tgtEl>
                                        <p:attrNameLst>
                                          <p:attrName>ppt_y</p:attrName>
                                        </p:attrNameLst>
                                      </p:cBhvr>
                                      <p:tavLst>
                                        <p:tav tm="0">
                                          <p:val>
                                            <p:strVal val="1+#ppt_h/2"/>
                                          </p:val>
                                        </p:tav>
                                        <p:tav tm="100000">
                                          <p:val>
                                            <p:strVal val="#ppt_y"/>
                                          </p:val>
                                        </p:tav>
                                      </p:tavLst>
                                    </p:anim>
                                  </p:childTnLst>
                                </p:cTn>
                              </p:par>
                              <p:par>
                                <p:cTn id="33" presetID="2" presetClass="entr" presetSubtype="4" fill="hold" nodeType="withEffect">
                                  <p:stCondLst>
                                    <p:cond delay="0"/>
                                  </p:stCondLst>
                                  <p:childTnLst>
                                    <p:set>
                                      <p:cBhvr>
                                        <p:cTn id="34" dur="1" fill="hold">
                                          <p:stCondLst>
                                            <p:cond delay="0"/>
                                          </p:stCondLst>
                                        </p:cTn>
                                        <p:tgtEl>
                                          <p:spTgt spid="1195"/>
                                        </p:tgtEl>
                                        <p:attrNameLst>
                                          <p:attrName>style.visibility</p:attrName>
                                        </p:attrNameLst>
                                      </p:cBhvr>
                                      <p:to>
                                        <p:strVal val="visible"/>
                                      </p:to>
                                    </p:set>
                                    <p:anim calcmode="lin" valueType="num">
                                      <p:cBhvr additive="base">
                                        <p:cTn id="35" dur="500" fill="hold"/>
                                        <p:tgtEl>
                                          <p:spTgt spid="1195"/>
                                        </p:tgtEl>
                                        <p:attrNameLst>
                                          <p:attrName>ppt_x</p:attrName>
                                        </p:attrNameLst>
                                      </p:cBhvr>
                                      <p:tavLst>
                                        <p:tav tm="0">
                                          <p:val>
                                            <p:strVal val="#ppt_x"/>
                                          </p:val>
                                        </p:tav>
                                        <p:tav tm="100000">
                                          <p:val>
                                            <p:strVal val="#ppt_x"/>
                                          </p:val>
                                        </p:tav>
                                      </p:tavLst>
                                    </p:anim>
                                    <p:anim calcmode="lin" valueType="num">
                                      <p:cBhvr additive="base">
                                        <p:cTn id="36" dur="500" fill="hold"/>
                                        <p:tgtEl>
                                          <p:spTgt spid="1195"/>
                                        </p:tgtEl>
                                        <p:attrNameLst>
                                          <p:attrName>ppt_y</p:attrName>
                                        </p:attrNameLst>
                                      </p:cBhvr>
                                      <p:tavLst>
                                        <p:tav tm="0">
                                          <p:val>
                                            <p:strVal val="1+#ppt_h/2"/>
                                          </p:val>
                                        </p:tav>
                                        <p:tav tm="100000">
                                          <p:val>
                                            <p:strVal val="#ppt_y"/>
                                          </p:val>
                                        </p:tav>
                                      </p:tavLst>
                                    </p:anim>
                                  </p:childTnLst>
                                </p:cTn>
                              </p:par>
                              <p:par>
                                <p:cTn id="37" presetID="2" presetClass="entr" presetSubtype="4" fill="hold" nodeType="withEffect">
                                  <p:stCondLst>
                                    <p:cond delay="0"/>
                                  </p:stCondLst>
                                  <p:childTnLst>
                                    <p:set>
                                      <p:cBhvr>
                                        <p:cTn id="38" dur="1" fill="hold">
                                          <p:stCondLst>
                                            <p:cond delay="0"/>
                                          </p:stCondLst>
                                        </p:cTn>
                                        <p:tgtEl>
                                          <p:spTgt spid="1206"/>
                                        </p:tgtEl>
                                        <p:attrNameLst>
                                          <p:attrName>style.visibility</p:attrName>
                                        </p:attrNameLst>
                                      </p:cBhvr>
                                      <p:to>
                                        <p:strVal val="visible"/>
                                      </p:to>
                                    </p:set>
                                    <p:anim calcmode="lin" valueType="num">
                                      <p:cBhvr additive="base">
                                        <p:cTn id="39" dur="500" fill="hold"/>
                                        <p:tgtEl>
                                          <p:spTgt spid="1206"/>
                                        </p:tgtEl>
                                        <p:attrNameLst>
                                          <p:attrName>ppt_x</p:attrName>
                                        </p:attrNameLst>
                                      </p:cBhvr>
                                      <p:tavLst>
                                        <p:tav tm="0">
                                          <p:val>
                                            <p:strVal val="#ppt_x"/>
                                          </p:val>
                                        </p:tav>
                                        <p:tav tm="100000">
                                          <p:val>
                                            <p:strVal val="#ppt_x"/>
                                          </p:val>
                                        </p:tav>
                                      </p:tavLst>
                                    </p:anim>
                                    <p:anim calcmode="lin" valueType="num">
                                      <p:cBhvr additive="base">
                                        <p:cTn id="40" dur="500" fill="hold"/>
                                        <p:tgtEl>
                                          <p:spTgt spid="1206"/>
                                        </p:tgtEl>
                                        <p:attrNameLst>
                                          <p:attrName>ppt_y</p:attrName>
                                        </p:attrNameLst>
                                      </p:cBhvr>
                                      <p:tavLst>
                                        <p:tav tm="0">
                                          <p:val>
                                            <p:strVal val="1+#ppt_h/2"/>
                                          </p:val>
                                        </p:tav>
                                        <p:tav tm="100000">
                                          <p:val>
                                            <p:strVal val="#ppt_y"/>
                                          </p:val>
                                        </p:tav>
                                      </p:tavLst>
                                    </p:anim>
                                  </p:childTnLst>
                                </p:cTn>
                              </p:par>
                              <p:par>
                                <p:cTn id="41" presetID="2" presetClass="entr" presetSubtype="4" fill="hold" nodeType="withEffect">
                                  <p:stCondLst>
                                    <p:cond delay="0"/>
                                  </p:stCondLst>
                                  <p:childTnLst>
                                    <p:set>
                                      <p:cBhvr>
                                        <p:cTn id="42" dur="1" fill="hold">
                                          <p:stCondLst>
                                            <p:cond delay="0"/>
                                          </p:stCondLst>
                                        </p:cTn>
                                        <p:tgtEl>
                                          <p:spTgt spid="1217"/>
                                        </p:tgtEl>
                                        <p:attrNameLst>
                                          <p:attrName>style.visibility</p:attrName>
                                        </p:attrNameLst>
                                      </p:cBhvr>
                                      <p:to>
                                        <p:strVal val="visible"/>
                                      </p:to>
                                    </p:set>
                                    <p:anim calcmode="lin" valueType="num">
                                      <p:cBhvr additive="base">
                                        <p:cTn id="43" dur="500" fill="hold"/>
                                        <p:tgtEl>
                                          <p:spTgt spid="1217"/>
                                        </p:tgtEl>
                                        <p:attrNameLst>
                                          <p:attrName>ppt_x</p:attrName>
                                        </p:attrNameLst>
                                      </p:cBhvr>
                                      <p:tavLst>
                                        <p:tav tm="0">
                                          <p:val>
                                            <p:strVal val="#ppt_x"/>
                                          </p:val>
                                        </p:tav>
                                        <p:tav tm="100000">
                                          <p:val>
                                            <p:strVal val="#ppt_x"/>
                                          </p:val>
                                        </p:tav>
                                      </p:tavLst>
                                    </p:anim>
                                    <p:anim calcmode="lin" valueType="num">
                                      <p:cBhvr additive="base">
                                        <p:cTn id="44" dur="500" fill="hold"/>
                                        <p:tgtEl>
                                          <p:spTgt spid="1217"/>
                                        </p:tgtEl>
                                        <p:attrNameLst>
                                          <p:attrName>ppt_y</p:attrName>
                                        </p:attrNameLst>
                                      </p:cBhvr>
                                      <p:tavLst>
                                        <p:tav tm="0">
                                          <p:val>
                                            <p:strVal val="1+#ppt_h/2"/>
                                          </p:val>
                                        </p:tav>
                                        <p:tav tm="100000">
                                          <p:val>
                                            <p:strVal val="#ppt_y"/>
                                          </p:val>
                                        </p:tav>
                                      </p:tavLst>
                                    </p:anim>
                                  </p:childTnLst>
                                </p:cTn>
                              </p:par>
                              <p:par>
                                <p:cTn id="45" presetID="2" presetClass="entr" presetSubtype="4" fill="hold" nodeType="withEffect">
                                  <p:stCondLst>
                                    <p:cond delay="0"/>
                                  </p:stCondLst>
                                  <p:childTnLst>
                                    <p:set>
                                      <p:cBhvr>
                                        <p:cTn id="46" dur="1" fill="hold">
                                          <p:stCondLst>
                                            <p:cond delay="0"/>
                                          </p:stCondLst>
                                        </p:cTn>
                                        <p:tgtEl>
                                          <p:spTgt spid="1223"/>
                                        </p:tgtEl>
                                        <p:attrNameLst>
                                          <p:attrName>style.visibility</p:attrName>
                                        </p:attrNameLst>
                                      </p:cBhvr>
                                      <p:to>
                                        <p:strVal val="visible"/>
                                      </p:to>
                                    </p:set>
                                    <p:anim calcmode="lin" valueType="num">
                                      <p:cBhvr additive="base">
                                        <p:cTn id="47" dur="500" fill="hold"/>
                                        <p:tgtEl>
                                          <p:spTgt spid="1223"/>
                                        </p:tgtEl>
                                        <p:attrNameLst>
                                          <p:attrName>ppt_x</p:attrName>
                                        </p:attrNameLst>
                                      </p:cBhvr>
                                      <p:tavLst>
                                        <p:tav tm="0">
                                          <p:val>
                                            <p:strVal val="#ppt_x"/>
                                          </p:val>
                                        </p:tav>
                                        <p:tav tm="100000">
                                          <p:val>
                                            <p:strVal val="#ppt_x"/>
                                          </p:val>
                                        </p:tav>
                                      </p:tavLst>
                                    </p:anim>
                                    <p:anim calcmode="lin" valueType="num">
                                      <p:cBhvr additive="base">
                                        <p:cTn id="48" dur="500" fill="hold"/>
                                        <p:tgtEl>
                                          <p:spTgt spid="1223"/>
                                        </p:tgtEl>
                                        <p:attrNameLst>
                                          <p:attrName>ppt_y</p:attrName>
                                        </p:attrNameLst>
                                      </p:cBhvr>
                                      <p:tavLst>
                                        <p:tav tm="0">
                                          <p:val>
                                            <p:strVal val="1+#ppt_h/2"/>
                                          </p:val>
                                        </p:tav>
                                        <p:tav tm="100000">
                                          <p:val>
                                            <p:strVal val="#ppt_y"/>
                                          </p:val>
                                        </p:tav>
                                      </p:tavLst>
                                    </p:anim>
                                  </p:childTnLst>
                                </p:cTn>
                              </p:par>
                              <p:par>
                                <p:cTn id="49" presetID="2" presetClass="entr" presetSubtype="4" fill="hold" grpId="0" nodeType="withEffect">
                                  <p:stCondLst>
                                    <p:cond delay="0"/>
                                  </p:stCondLst>
                                  <p:childTnLst>
                                    <p:set>
                                      <p:cBhvr>
                                        <p:cTn id="50" dur="1" fill="hold">
                                          <p:stCondLst>
                                            <p:cond delay="0"/>
                                          </p:stCondLst>
                                        </p:cTn>
                                        <p:tgtEl>
                                          <p:spTgt spid="1229"/>
                                        </p:tgtEl>
                                        <p:attrNameLst>
                                          <p:attrName>style.visibility</p:attrName>
                                        </p:attrNameLst>
                                      </p:cBhvr>
                                      <p:to>
                                        <p:strVal val="visible"/>
                                      </p:to>
                                    </p:set>
                                    <p:anim calcmode="lin" valueType="num">
                                      <p:cBhvr additive="base">
                                        <p:cTn id="51" dur="500" fill="hold"/>
                                        <p:tgtEl>
                                          <p:spTgt spid="1229"/>
                                        </p:tgtEl>
                                        <p:attrNameLst>
                                          <p:attrName>ppt_x</p:attrName>
                                        </p:attrNameLst>
                                      </p:cBhvr>
                                      <p:tavLst>
                                        <p:tav tm="0">
                                          <p:val>
                                            <p:strVal val="#ppt_x"/>
                                          </p:val>
                                        </p:tav>
                                        <p:tav tm="100000">
                                          <p:val>
                                            <p:strVal val="#ppt_x"/>
                                          </p:val>
                                        </p:tav>
                                      </p:tavLst>
                                    </p:anim>
                                    <p:anim calcmode="lin" valueType="num">
                                      <p:cBhvr additive="base">
                                        <p:cTn id="52" dur="500" fill="hold"/>
                                        <p:tgtEl>
                                          <p:spTgt spid="1229"/>
                                        </p:tgtEl>
                                        <p:attrNameLst>
                                          <p:attrName>ppt_y</p:attrName>
                                        </p:attrNameLst>
                                      </p:cBhvr>
                                      <p:tavLst>
                                        <p:tav tm="0">
                                          <p:val>
                                            <p:strVal val="1+#ppt_h/2"/>
                                          </p:val>
                                        </p:tav>
                                        <p:tav tm="100000">
                                          <p:val>
                                            <p:strVal val="#ppt_y"/>
                                          </p:val>
                                        </p:tav>
                                      </p:tavLst>
                                    </p:anim>
                                  </p:childTnLst>
                                </p:cTn>
                              </p:par>
                              <p:par>
                                <p:cTn id="53" presetID="2" presetClass="entr" presetSubtype="4" fill="hold" nodeType="withEffect">
                                  <p:stCondLst>
                                    <p:cond delay="0"/>
                                  </p:stCondLst>
                                  <p:childTnLst>
                                    <p:set>
                                      <p:cBhvr>
                                        <p:cTn id="54" dur="1" fill="hold">
                                          <p:stCondLst>
                                            <p:cond delay="0"/>
                                          </p:stCondLst>
                                        </p:cTn>
                                        <p:tgtEl>
                                          <p:spTgt spid="1230"/>
                                        </p:tgtEl>
                                        <p:attrNameLst>
                                          <p:attrName>style.visibility</p:attrName>
                                        </p:attrNameLst>
                                      </p:cBhvr>
                                      <p:to>
                                        <p:strVal val="visible"/>
                                      </p:to>
                                    </p:set>
                                    <p:anim calcmode="lin" valueType="num">
                                      <p:cBhvr additive="base">
                                        <p:cTn id="55" dur="500" fill="hold"/>
                                        <p:tgtEl>
                                          <p:spTgt spid="1230"/>
                                        </p:tgtEl>
                                        <p:attrNameLst>
                                          <p:attrName>ppt_x</p:attrName>
                                        </p:attrNameLst>
                                      </p:cBhvr>
                                      <p:tavLst>
                                        <p:tav tm="0">
                                          <p:val>
                                            <p:strVal val="#ppt_x"/>
                                          </p:val>
                                        </p:tav>
                                        <p:tav tm="100000">
                                          <p:val>
                                            <p:strVal val="#ppt_x"/>
                                          </p:val>
                                        </p:tav>
                                      </p:tavLst>
                                    </p:anim>
                                    <p:anim calcmode="lin" valueType="num">
                                      <p:cBhvr additive="base">
                                        <p:cTn id="56" dur="500" fill="hold"/>
                                        <p:tgtEl>
                                          <p:spTgt spid="1230"/>
                                        </p:tgtEl>
                                        <p:attrNameLst>
                                          <p:attrName>ppt_y</p:attrName>
                                        </p:attrNameLst>
                                      </p:cBhvr>
                                      <p:tavLst>
                                        <p:tav tm="0">
                                          <p:val>
                                            <p:strVal val="1+#ppt_h/2"/>
                                          </p:val>
                                        </p:tav>
                                        <p:tav tm="100000">
                                          <p:val>
                                            <p:strVal val="#ppt_y"/>
                                          </p:val>
                                        </p:tav>
                                      </p:tavLst>
                                    </p:anim>
                                  </p:childTnLst>
                                </p:cTn>
                              </p:par>
                              <p:par>
                                <p:cTn id="57" presetID="2" presetClass="entr" presetSubtype="4" fill="hold" nodeType="withEffect">
                                  <p:stCondLst>
                                    <p:cond delay="0"/>
                                  </p:stCondLst>
                                  <p:childTnLst>
                                    <p:set>
                                      <p:cBhvr>
                                        <p:cTn id="58" dur="1" fill="hold">
                                          <p:stCondLst>
                                            <p:cond delay="0"/>
                                          </p:stCondLst>
                                        </p:cTn>
                                        <p:tgtEl>
                                          <p:spTgt spid="1231"/>
                                        </p:tgtEl>
                                        <p:attrNameLst>
                                          <p:attrName>style.visibility</p:attrName>
                                        </p:attrNameLst>
                                      </p:cBhvr>
                                      <p:to>
                                        <p:strVal val="visible"/>
                                      </p:to>
                                    </p:set>
                                    <p:anim calcmode="lin" valueType="num">
                                      <p:cBhvr additive="base">
                                        <p:cTn id="59" dur="500" fill="hold"/>
                                        <p:tgtEl>
                                          <p:spTgt spid="1231"/>
                                        </p:tgtEl>
                                        <p:attrNameLst>
                                          <p:attrName>ppt_x</p:attrName>
                                        </p:attrNameLst>
                                      </p:cBhvr>
                                      <p:tavLst>
                                        <p:tav tm="0">
                                          <p:val>
                                            <p:strVal val="#ppt_x"/>
                                          </p:val>
                                        </p:tav>
                                        <p:tav tm="100000">
                                          <p:val>
                                            <p:strVal val="#ppt_x"/>
                                          </p:val>
                                        </p:tav>
                                      </p:tavLst>
                                    </p:anim>
                                    <p:anim calcmode="lin" valueType="num">
                                      <p:cBhvr additive="base">
                                        <p:cTn id="60" dur="500" fill="hold"/>
                                        <p:tgtEl>
                                          <p:spTgt spid="1231"/>
                                        </p:tgtEl>
                                        <p:attrNameLst>
                                          <p:attrName>ppt_y</p:attrName>
                                        </p:attrNameLst>
                                      </p:cBhvr>
                                      <p:tavLst>
                                        <p:tav tm="0">
                                          <p:val>
                                            <p:strVal val="1+#ppt_h/2"/>
                                          </p:val>
                                        </p:tav>
                                        <p:tav tm="100000">
                                          <p:val>
                                            <p:strVal val="#ppt_y"/>
                                          </p:val>
                                        </p:tav>
                                      </p:tavLst>
                                    </p:anim>
                                  </p:childTnLst>
                                </p:cTn>
                              </p:par>
                              <p:par>
                                <p:cTn id="61" presetID="2" presetClass="entr" presetSubtype="4" fill="hold" nodeType="withEffect">
                                  <p:stCondLst>
                                    <p:cond delay="0"/>
                                  </p:stCondLst>
                                  <p:childTnLst>
                                    <p:set>
                                      <p:cBhvr>
                                        <p:cTn id="62" dur="1" fill="hold">
                                          <p:stCondLst>
                                            <p:cond delay="0"/>
                                          </p:stCondLst>
                                        </p:cTn>
                                        <p:tgtEl>
                                          <p:spTgt spid="1234"/>
                                        </p:tgtEl>
                                        <p:attrNameLst>
                                          <p:attrName>style.visibility</p:attrName>
                                        </p:attrNameLst>
                                      </p:cBhvr>
                                      <p:to>
                                        <p:strVal val="visible"/>
                                      </p:to>
                                    </p:set>
                                    <p:anim calcmode="lin" valueType="num">
                                      <p:cBhvr additive="base">
                                        <p:cTn id="63" dur="500" fill="hold"/>
                                        <p:tgtEl>
                                          <p:spTgt spid="1234"/>
                                        </p:tgtEl>
                                        <p:attrNameLst>
                                          <p:attrName>ppt_x</p:attrName>
                                        </p:attrNameLst>
                                      </p:cBhvr>
                                      <p:tavLst>
                                        <p:tav tm="0">
                                          <p:val>
                                            <p:strVal val="#ppt_x"/>
                                          </p:val>
                                        </p:tav>
                                        <p:tav tm="100000">
                                          <p:val>
                                            <p:strVal val="#ppt_x"/>
                                          </p:val>
                                        </p:tav>
                                      </p:tavLst>
                                    </p:anim>
                                    <p:anim calcmode="lin" valueType="num">
                                      <p:cBhvr additive="base">
                                        <p:cTn id="64" dur="500" fill="hold"/>
                                        <p:tgtEl>
                                          <p:spTgt spid="1234"/>
                                        </p:tgtEl>
                                        <p:attrNameLst>
                                          <p:attrName>ppt_y</p:attrName>
                                        </p:attrNameLst>
                                      </p:cBhvr>
                                      <p:tavLst>
                                        <p:tav tm="0">
                                          <p:val>
                                            <p:strVal val="1+#ppt_h/2"/>
                                          </p:val>
                                        </p:tav>
                                        <p:tav tm="100000">
                                          <p:val>
                                            <p:strVal val="#ppt_y"/>
                                          </p:val>
                                        </p:tav>
                                      </p:tavLst>
                                    </p:anim>
                                  </p:childTnLst>
                                </p:cTn>
                              </p:par>
                              <p:par>
                                <p:cTn id="65" presetID="2" presetClass="entr" presetSubtype="4" fill="hold" nodeType="withEffect">
                                  <p:stCondLst>
                                    <p:cond delay="0"/>
                                  </p:stCondLst>
                                  <p:childTnLst>
                                    <p:set>
                                      <p:cBhvr>
                                        <p:cTn id="66" dur="1" fill="hold">
                                          <p:stCondLst>
                                            <p:cond delay="0"/>
                                          </p:stCondLst>
                                        </p:cTn>
                                        <p:tgtEl>
                                          <p:spTgt spid="1237"/>
                                        </p:tgtEl>
                                        <p:attrNameLst>
                                          <p:attrName>style.visibility</p:attrName>
                                        </p:attrNameLst>
                                      </p:cBhvr>
                                      <p:to>
                                        <p:strVal val="visible"/>
                                      </p:to>
                                    </p:set>
                                    <p:anim calcmode="lin" valueType="num">
                                      <p:cBhvr additive="base">
                                        <p:cTn id="67" dur="500" fill="hold"/>
                                        <p:tgtEl>
                                          <p:spTgt spid="1237"/>
                                        </p:tgtEl>
                                        <p:attrNameLst>
                                          <p:attrName>ppt_x</p:attrName>
                                        </p:attrNameLst>
                                      </p:cBhvr>
                                      <p:tavLst>
                                        <p:tav tm="0">
                                          <p:val>
                                            <p:strVal val="#ppt_x"/>
                                          </p:val>
                                        </p:tav>
                                        <p:tav tm="100000">
                                          <p:val>
                                            <p:strVal val="#ppt_x"/>
                                          </p:val>
                                        </p:tav>
                                      </p:tavLst>
                                    </p:anim>
                                    <p:anim calcmode="lin" valueType="num">
                                      <p:cBhvr additive="base">
                                        <p:cTn id="68" dur="500" fill="hold"/>
                                        <p:tgtEl>
                                          <p:spTgt spid="1237"/>
                                        </p:tgtEl>
                                        <p:attrNameLst>
                                          <p:attrName>ppt_y</p:attrName>
                                        </p:attrNameLst>
                                      </p:cBhvr>
                                      <p:tavLst>
                                        <p:tav tm="0">
                                          <p:val>
                                            <p:strVal val="1+#ppt_h/2"/>
                                          </p:val>
                                        </p:tav>
                                        <p:tav tm="100000">
                                          <p:val>
                                            <p:strVal val="#ppt_y"/>
                                          </p:val>
                                        </p:tav>
                                      </p:tavLst>
                                    </p:anim>
                                  </p:childTnLst>
                                </p:cTn>
                              </p:par>
                              <p:par>
                                <p:cTn id="69" presetID="2" presetClass="entr" presetSubtype="4" fill="hold" nodeType="withEffect">
                                  <p:stCondLst>
                                    <p:cond delay="0"/>
                                  </p:stCondLst>
                                  <p:childTnLst>
                                    <p:set>
                                      <p:cBhvr>
                                        <p:cTn id="70" dur="1" fill="hold">
                                          <p:stCondLst>
                                            <p:cond delay="0"/>
                                          </p:stCondLst>
                                        </p:cTn>
                                        <p:tgtEl>
                                          <p:spTgt spid="1240"/>
                                        </p:tgtEl>
                                        <p:attrNameLst>
                                          <p:attrName>style.visibility</p:attrName>
                                        </p:attrNameLst>
                                      </p:cBhvr>
                                      <p:to>
                                        <p:strVal val="visible"/>
                                      </p:to>
                                    </p:set>
                                    <p:anim calcmode="lin" valueType="num">
                                      <p:cBhvr additive="base">
                                        <p:cTn id="71" dur="500" fill="hold"/>
                                        <p:tgtEl>
                                          <p:spTgt spid="1240"/>
                                        </p:tgtEl>
                                        <p:attrNameLst>
                                          <p:attrName>ppt_x</p:attrName>
                                        </p:attrNameLst>
                                      </p:cBhvr>
                                      <p:tavLst>
                                        <p:tav tm="0">
                                          <p:val>
                                            <p:strVal val="#ppt_x"/>
                                          </p:val>
                                        </p:tav>
                                        <p:tav tm="100000">
                                          <p:val>
                                            <p:strVal val="#ppt_x"/>
                                          </p:val>
                                        </p:tav>
                                      </p:tavLst>
                                    </p:anim>
                                    <p:anim calcmode="lin" valueType="num">
                                      <p:cBhvr additive="base">
                                        <p:cTn id="72" dur="500" fill="hold"/>
                                        <p:tgtEl>
                                          <p:spTgt spid="1240"/>
                                        </p:tgtEl>
                                        <p:attrNameLst>
                                          <p:attrName>ppt_y</p:attrName>
                                        </p:attrNameLst>
                                      </p:cBhvr>
                                      <p:tavLst>
                                        <p:tav tm="0">
                                          <p:val>
                                            <p:strVal val="1+#ppt_h/2"/>
                                          </p:val>
                                        </p:tav>
                                        <p:tav tm="100000">
                                          <p:val>
                                            <p:strVal val="#ppt_y"/>
                                          </p:val>
                                        </p:tav>
                                      </p:tavLst>
                                    </p:anim>
                                  </p:childTnLst>
                                </p:cTn>
                              </p:par>
                              <p:par>
                                <p:cTn id="73" presetID="2" presetClass="entr" presetSubtype="4" fill="hold" nodeType="withEffect">
                                  <p:stCondLst>
                                    <p:cond delay="0"/>
                                  </p:stCondLst>
                                  <p:childTnLst>
                                    <p:set>
                                      <p:cBhvr>
                                        <p:cTn id="74" dur="1" fill="hold">
                                          <p:stCondLst>
                                            <p:cond delay="0"/>
                                          </p:stCondLst>
                                        </p:cTn>
                                        <p:tgtEl>
                                          <p:spTgt spid="1247"/>
                                        </p:tgtEl>
                                        <p:attrNameLst>
                                          <p:attrName>style.visibility</p:attrName>
                                        </p:attrNameLst>
                                      </p:cBhvr>
                                      <p:to>
                                        <p:strVal val="visible"/>
                                      </p:to>
                                    </p:set>
                                    <p:anim calcmode="lin" valueType="num">
                                      <p:cBhvr additive="base">
                                        <p:cTn id="75" dur="500" fill="hold"/>
                                        <p:tgtEl>
                                          <p:spTgt spid="1247"/>
                                        </p:tgtEl>
                                        <p:attrNameLst>
                                          <p:attrName>ppt_x</p:attrName>
                                        </p:attrNameLst>
                                      </p:cBhvr>
                                      <p:tavLst>
                                        <p:tav tm="0">
                                          <p:val>
                                            <p:strVal val="#ppt_x"/>
                                          </p:val>
                                        </p:tav>
                                        <p:tav tm="100000">
                                          <p:val>
                                            <p:strVal val="#ppt_x"/>
                                          </p:val>
                                        </p:tav>
                                      </p:tavLst>
                                    </p:anim>
                                    <p:anim calcmode="lin" valueType="num">
                                      <p:cBhvr additive="base">
                                        <p:cTn id="76" dur="500" fill="hold"/>
                                        <p:tgtEl>
                                          <p:spTgt spid="1247"/>
                                        </p:tgtEl>
                                        <p:attrNameLst>
                                          <p:attrName>ppt_y</p:attrName>
                                        </p:attrNameLst>
                                      </p:cBhvr>
                                      <p:tavLst>
                                        <p:tav tm="0">
                                          <p:val>
                                            <p:strVal val="1+#ppt_h/2"/>
                                          </p:val>
                                        </p:tav>
                                        <p:tav tm="100000">
                                          <p:val>
                                            <p:strVal val="#ppt_y"/>
                                          </p:val>
                                        </p:tav>
                                      </p:tavLst>
                                    </p:anim>
                                  </p:childTnLst>
                                </p:cTn>
                              </p:par>
                              <p:par>
                                <p:cTn id="77" presetID="2" presetClass="entr" presetSubtype="4" fill="hold" nodeType="withEffect">
                                  <p:stCondLst>
                                    <p:cond delay="0"/>
                                  </p:stCondLst>
                                  <p:childTnLst>
                                    <p:set>
                                      <p:cBhvr>
                                        <p:cTn id="78" dur="1" fill="hold">
                                          <p:stCondLst>
                                            <p:cond delay="0"/>
                                          </p:stCondLst>
                                        </p:cTn>
                                        <p:tgtEl>
                                          <p:spTgt spid="1250"/>
                                        </p:tgtEl>
                                        <p:attrNameLst>
                                          <p:attrName>style.visibility</p:attrName>
                                        </p:attrNameLst>
                                      </p:cBhvr>
                                      <p:to>
                                        <p:strVal val="visible"/>
                                      </p:to>
                                    </p:set>
                                    <p:anim calcmode="lin" valueType="num">
                                      <p:cBhvr additive="base">
                                        <p:cTn id="79" dur="500" fill="hold"/>
                                        <p:tgtEl>
                                          <p:spTgt spid="1250"/>
                                        </p:tgtEl>
                                        <p:attrNameLst>
                                          <p:attrName>ppt_x</p:attrName>
                                        </p:attrNameLst>
                                      </p:cBhvr>
                                      <p:tavLst>
                                        <p:tav tm="0">
                                          <p:val>
                                            <p:strVal val="#ppt_x"/>
                                          </p:val>
                                        </p:tav>
                                        <p:tav tm="100000">
                                          <p:val>
                                            <p:strVal val="#ppt_x"/>
                                          </p:val>
                                        </p:tav>
                                      </p:tavLst>
                                    </p:anim>
                                    <p:anim calcmode="lin" valueType="num">
                                      <p:cBhvr additive="base">
                                        <p:cTn id="80" dur="500" fill="hold"/>
                                        <p:tgtEl>
                                          <p:spTgt spid="1250"/>
                                        </p:tgtEl>
                                        <p:attrNameLst>
                                          <p:attrName>ppt_y</p:attrName>
                                        </p:attrNameLst>
                                      </p:cBhvr>
                                      <p:tavLst>
                                        <p:tav tm="0">
                                          <p:val>
                                            <p:strVal val="1+#ppt_h/2"/>
                                          </p:val>
                                        </p:tav>
                                        <p:tav tm="100000">
                                          <p:val>
                                            <p:strVal val="#ppt_y"/>
                                          </p:val>
                                        </p:tav>
                                      </p:tavLst>
                                    </p:anim>
                                  </p:childTnLst>
                                </p:cTn>
                              </p:par>
                              <p:par>
                                <p:cTn id="81" presetID="2" presetClass="entr" presetSubtype="4" fill="hold" nodeType="withEffect">
                                  <p:stCondLst>
                                    <p:cond delay="0"/>
                                  </p:stCondLst>
                                  <p:childTnLst>
                                    <p:set>
                                      <p:cBhvr>
                                        <p:cTn id="82" dur="1" fill="hold">
                                          <p:stCondLst>
                                            <p:cond delay="0"/>
                                          </p:stCondLst>
                                        </p:cTn>
                                        <p:tgtEl>
                                          <p:spTgt spid="1253"/>
                                        </p:tgtEl>
                                        <p:attrNameLst>
                                          <p:attrName>style.visibility</p:attrName>
                                        </p:attrNameLst>
                                      </p:cBhvr>
                                      <p:to>
                                        <p:strVal val="visible"/>
                                      </p:to>
                                    </p:set>
                                    <p:anim calcmode="lin" valueType="num">
                                      <p:cBhvr additive="base">
                                        <p:cTn id="83" dur="500" fill="hold"/>
                                        <p:tgtEl>
                                          <p:spTgt spid="1253"/>
                                        </p:tgtEl>
                                        <p:attrNameLst>
                                          <p:attrName>ppt_x</p:attrName>
                                        </p:attrNameLst>
                                      </p:cBhvr>
                                      <p:tavLst>
                                        <p:tav tm="0">
                                          <p:val>
                                            <p:strVal val="#ppt_x"/>
                                          </p:val>
                                        </p:tav>
                                        <p:tav tm="100000">
                                          <p:val>
                                            <p:strVal val="#ppt_x"/>
                                          </p:val>
                                        </p:tav>
                                      </p:tavLst>
                                    </p:anim>
                                    <p:anim calcmode="lin" valueType="num">
                                      <p:cBhvr additive="base">
                                        <p:cTn id="84" dur="500" fill="hold"/>
                                        <p:tgtEl>
                                          <p:spTgt spid="1253"/>
                                        </p:tgtEl>
                                        <p:attrNameLst>
                                          <p:attrName>ppt_y</p:attrName>
                                        </p:attrNameLst>
                                      </p:cBhvr>
                                      <p:tavLst>
                                        <p:tav tm="0">
                                          <p:val>
                                            <p:strVal val="1+#ppt_h/2"/>
                                          </p:val>
                                        </p:tav>
                                        <p:tav tm="100000">
                                          <p:val>
                                            <p:strVal val="#ppt_y"/>
                                          </p:val>
                                        </p:tav>
                                      </p:tavLst>
                                    </p:anim>
                                  </p:childTnLst>
                                </p:cTn>
                              </p:par>
                              <p:par>
                                <p:cTn id="85" presetID="2" presetClass="entr" presetSubtype="4" fill="hold" nodeType="withEffect">
                                  <p:stCondLst>
                                    <p:cond delay="0"/>
                                  </p:stCondLst>
                                  <p:childTnLst>
                                    <p:set>
                                      <p:cBhvr>
                                        <p:cTn id="86" dur="1" fill="hold">
                                          <p:stCondLst>
                                            <p:cond delay="0"/>
                                          </p:stCondLst>
                                        </p:cTn>
                                        <p:tgtEl>
                                          <p:spTgt spid="1256"/>
                                        </p:tgtEl>
                                        <p:attrNameLst>
                                          <p:attrName>style.visibility</p:attrName>
                                        </p:attrNameLst>
                                      </p:cBhvr>
                                      <p:to>
                                        <p:strVal val="visible"/>
                                      </p:to>
                                    </p:set>
                                    <p:anim calcmode="lin" valueType="num">
                                      <p:cBhvr additive="base">
                                        <p:cTn id="87" dur="500" fill="hold"/>
                                        <p:tgtEl>
                                          <p:spTgt spid="1256"/>
                                        </p:tgtEl>
                                        <p:attrNameLst>
                                          <p:attrName>ppt_x</p:attrName>
                                        </p:attrNameLst>
                                      </p:cBhvr>
                                      <p:tavLst>
                                        <p:tav tm="0">
                                          <p:val>
                                            <p:strVal val="#ppt_x"/>
                                          </p:val>
                                        </p:tav>
                                        <p:tav tm="100000">
                                          <p:val>
                                            <p:strVal val="#ppt_x"/>
                                          </p:val>
                                        </p:tav>
                                      </p:tavLst>
                                    </p:anim>
                                    <p:anim calcmode="lin" valueType="num">
                                      <p:cBhvr additive="base">
                                        <p:cTn id="88" dur="500" fill="hold"/>
                                        <p:tgtEl>
                                          <p:spTgt spid="1256"/>
                                        </p:tgtEl>
                                        <p:attrNameLst>
                                          <p:attrName>ppt_y</p:attrName>
                                        </p:attrNameLst>
                                      </p:cBhvr>
                                      <p:tavLst>
                                        <p:tav tm="0">
                                          <p:val>
                                            <p:strVal val="1+#ppt_h/2"/>
                                          </p:val>
                                        </p:tav>
                                        <p:tav tm="100000">
                                          <p:val>
                                            <p:strVal val="#ppt_y"/>
                                          </p:val>
                                        </p:tav>
                                      </p:tavLst>
                                    </p:anim>
                                  </p:childTnLst>
                                </p:cTn>
                              </p:par>
                              <p:par>
                                <p:cTn id="89" presetID="2" presetClass="entr" presetSubtype="4" fill="hold" nodeType="withEffect">
                                  <p:stCondLst>
                                    <p:cond delay="0"/>
                                  </p:stCondLst>
                                  <p:childTnLst>
                                    <p:set>
                                      <p:cBhvr>
                                        <p:cTn id="90" dur="1" fill="hold">
                                          <p:stCondLst>
                                            <p:cond delay="0"/>
                                          </p:stCondLst>
                                        </p:cTn>
                                        <p:tgtEl>
                                          <p:spTgt spid="1310"/>
                                        </p:tgtEl>
                                        <p:attrNameLst>
                                          <p:attrName>style.visibility</p:attrName>
                                        </p:attrNameLst>
                                      </p:cBhvr>
                                      <p:to>
                                        <p:strVal val="visible"/>
                                      </p:to>
                                    </p:set>
                                    <p:anim calcmode="lin" valueType="num">
                                      <p:cBhvr additive="base">
                                        <p:cTn id="91" dur="500" fill="hold"/>
                                        <p:tgtEl>
                                          <p:spTgt spid="1310"/>
                                        </p:tgtEl>
                                        <p:attrNameLst>
                                          <p:attrName>ppt_x</p:attrName>
                                        </p:attrNameLst>
                                      </p:cBhvr>
                                      <p:tavLst>
                                        <p:tav tm="0">
                                          <p:val>
                                            <p:strVal val="#ppt_x"/>
                                          </p:val>
                                        </p:tav>
                                        <p:tav tm="100000">
                                          <p:val>
                                            <p:strVal val="#ppt_x"/>
                                          </p:val>
                                        </p:tav>
                                      </p:tavLst>
                                    </p:anim>
                                    <p:anim calcmode="lin" valueType="num">
                                      <p:cBhvr additive="base">
                                        <p:cTn id="92" dur="500" fill="hold"/>
                                        <p:tgtEl>
                                          <p:spTgt spid="1310"/>
                                        </p:tgtEl>
                                        <p:attrNameLst>
                                          <p:attrName>ppt_y</p:attrName>
                                        </p:attrNameLst>
                                      </p:cBhvr>
                                      <p:tavLst>
                                        <p:tav tm="0">
                                          <p:val>
                                            <p:strVal val="1+#ppt_h/2"/>
                                          </p:val>
                                        </p:tav>
                                        <p:tav tm="100000">
                                          <p:val>
                                            <p:strVal val="#ppt_y"/>
                                          </p:val>
                                        </p:tav>
                                      </p:tavLst>
                                    </p:anim>
                                  </p:childTnLst>
                                </p:cTn>
                              </p:par>
                              <p:par>
                                <p:cTn id="93" presetID="2" presetClass="entr" presetSubtype="4" fill="hold" grpId="0" nodeType="withEffect">
                                  <p:stCondLst>
                                    <p:cond delay="0"/>
                                  </p:stCondLst>
                                  <p:childTnLst>
                                    <p:set>
                                      <p:cBhvr>
                                        <p:cTn id="94" dur="1" fill="hold">
                                          <p:stCondLst>
                                            <p:cond delay="0"/>
                                          </p:stCondLst>
                                        </p:cTn>
                                        <p:tgtEl>
                                          <p:spTgt spid="1313"/>
                                        </p:tgtEl>
                                        <p:attrNameLst>
                                          <p:attrName>style.visibility</p:attrName>
                                        </p:attrNameLst>
                                      </p:cBhvr>
                                      <p:to>
                                        <p:strVal val="visible"/>
                                      </p:to>
                                    </p:set>
                                    <p:anim calcmode="lin" valueType="num">
                                      <p:cBhvr additive="base">
                                        <p:cTn id="95" dur="500" fill="hold"/>
                                        <p:tgtEl>
                                          <p:spTgt spid="1313"/>
                                        </p:tgtEl>
                                        <p:attrNameLst>
                                          <p:attrName>ppt_x</p:attrName>
                                        </p:attrNameLst>
                                      </p:cBhvr>
                                      <p:tavLst>
                                        <p:tav tm="0">
                                          <p:val>
                                            <p:strVal val="#ppt_x"/>
                                          </p:val>
                                        </p:tav>
                                        <p:tav tm="100000">
                                          <p:val>
                                            <p:strVal val="#ppt_x"/>
                                          </p:val>
                                        </p:tav>
                                      </p:tavLst>
                                    </p:anim>
                                    <p:anim calcmode="lin" valueType="num">
                                      <p:cBhvr additive="base">
                                        <p:cTn id="96" dur="500" fill="hold"/>
                                        <p:tgtEl>
                                          <p:spTgt spid="1313"/>
                                        </p:tgtEl>
                                        <p:attrNameLst>
                                          <p:attrName>ppt_y</p:attrName>
                                        </p:attrNameLst>
                                      </p:cBhvr>
                                      <p:tavLst>
                                        <p:tav tm="0">
                                          <p:val>
                                            <p:strVal val="1+#ppt_h/2"/>
                                          </p:val>
                                        </p:tav>
                                        <p:tav tm="100000">
                                          <p:val>
                                            <p:strVal val="#ppt_y"/>
                                          </p:val>
                                        </p:tav>
                                      </p:tavLst>
                                    </p:anim>
                                  </p:childTnLst>
                                </p:cTn>
                              </p:par>
                              <p:par>
                                <p:cTn id="97" presetID="2" presetClass="entr" presetSubtype="4" fill="hold" grpId="0" nodeType="withEffect">
                                  <p:stCondLst>
                                    <p:cond delay="0"/>
                                  </p:stCondLst>
                                  <p:childTnLst>
                                    <p:set>
                                      <p:cBhvr>
                                        <p:cTn id="98" dur="1" fill="hold">
                                          <p:stCondLst>
                                            <p:cond delay="0"/>
                                          </p:stCondLst>
                                        </p:cTn>
                                        <p:tgtEl>
                                          <p:spTgt spid="1314"/>
                                        </p:tgtEl>
                                        <p:attrNameLst>
                                          <p:attrName>style.visibility</p:attrName>
                                        </p:attrNameLst>
                                      </p:cBhvr>
                                      <p:to>
                                        <p:strVal val="visible"/>
                                      </p:to>
                                    </p:set>
                                    <p:anim calcmode="lin" valueType="num">
                                      <p:cBhvr additive="base">
                                        <p:cTn id="99" dur="500" fill="hold"/>
                                        <p:tgtEl>
                                          <p:spTgt spid="1314"/>
                                        </p:tgtEl>
                                        <p:attrNameLst>
                                          <p:attrName>ppt_x</p:attrName>
                                        </p:attrNameLst>
                                      </p:cBhvr>
                                      <p:tavLst>
                                        <p:tav tm="0">
                                          <p:val>
                                            <p:strVal val="#ppt_x"/>
                                          </p:val>
                                        </p:tav>
                                        <p:tav tm="100000">
                                          <p:val>
                                            <p:strVal val="#ppt_x"/>
                                          </p:val>
                                        </p:tav>
                                      </p:tavLst>
                                    </p:anim>
                                    <p:anim calcmode="lin" valueType="num">
                                      <p:cBhvr additive="base">
                                        <p:cTn id="100" dur="500" fill="hold"/>
                                        <p:tgtEl>
                                          <p:spTgt spid="1314"/>
                                        </p:tgtEl>
                                        <p:attrNameLst>
                                          <p:attrName>ppt_y</p:attrName>
                                        </p:attrNameLst>
                                      </p:cBhvr>
                                      <p:tavLst>
                                        <p:tav tm="0">
                                          <p:val>
                                            <p:strVal val="1+#ppt_h/2"/>
                                          </p:val>
                                        </p:tav>
                                        <p:tav tm="100000">
                                          <p:val>
                                            <p:strVal val="#ppt_y"/>
                                          </p:val>
                                        </p:tav>
                                      </p:tavLst>
                                    </p:anim>
                                  </p:childTnLst>
                                </p:cTn>
                              </p:par>
                              <p:par>
                                <p:cTn id="101" presetID="2" presetClass="entr" presetSubtype="4" fill="hold" nodeType="withEffect">
                                  <p:stCondLst>
                                    <p:cond delay="0"/>
                                  </p:stCondLst>
                                  <p:childTnLst>
                                    <p:set>
                                      <p:cBhvr>
                                        <p:cTn id="102" dur="1" fill="hold">
                                          <p:stCondLst>
                                            <p:cond delay="0"/>
                                          </p:stCondLst>
                                        </p:cTn>
                                        <p:tgtEl>
                                          <p:spTgt spid="1315"/>
                                        </p:tgtEl>
                                        <p:attrNameLst>
                                          <p:attrName>style.visibility</p:attrName>
                                        </p:attrNameLst>
                                      </p:cBhvr>
                                      <p:to>
                                        <p:strVal val="visible"/>
                                      </p:to>
                                    </p:set>
                                    <p:anim calcmode="lin" valueType="num">
                                      <p:cBhvr additive="base">
                                        <p:cTn id="103" dur="500" fill="hold"/>
                                        <p:tgtEl>
                                          <p:spTgt spid="1315"/>
                                        </p:tgtEl>
                                        <p:attrNameLst>
                                          <p:attrName>ppt_x</p:attrName>
                                        </p:attrNameLst>
                                      </p:cBhvr>
                                      <p:tavLst>
                                        <p:tav tm="0">
                                          <p:val>
                                            <p:strVal val="#ppt_x"/>
                                          </p:val>
                                        </p:tav>
                                        <p:tav tm="100000">
                                          <p:val>
                                            <p:strVal val="#ppt_x"/>
                                          </p:val>
                                        </p:tav>
                                      </p:tavLst>
                                    </p:anim>
                                    <p:anim calcmode="lin" valueType="num">
                                      <p:cBhvr additive="base">
                                        <p:cTn id="104" dur="500" fill="hold"/>
                                        <p:tgtEl>
                                          <p:spTgt spid="1315"/>
                                        </p:tgtEl>
                                        <p:attrNameLst>
                                          <p:attrName>ppt_y</p:attrName>
                                        </p:attrNameLst>
                                      </p:cBhvr>
                                      <p:tavLst>
                                        <p:tav tm="0">
                                          <p:val>
                                            <p:strVal val="1+#ppt_h/2"/>
                                          </p:val>
                                        </p:tav>
                                        <p:tav tm="100000">
                                          <p:val>
                                            <p:strVal val="#ppt_y"/>
                                          </p:val>
                                        </p:tav>
                                      </p:tavLst>
                                    </p:anim>
                                  </p:childTnLst>
                                </p:cTn>
                              </p:par>
                              <p:par>
                                <p:cTn id="105" presetID="2" presetClass="entr" presetSubtype="4" fill="hold" nodeType="withEffect">
                                  <p:stCondLst>
                                    <p:cond delay="0"/>
                                  </p:stCondLst>
                                  <p:childTnLst>
                                    <p:set>
                                      <p:cBhvr>
                                        <p:cTn id="106" dur="1" fill="hold">
                                          <p:stCondLst>
                                            <p:cond delay="0"/>
                                          </p:stCondLst>
                                        </p:cTn>
                                        <p:tgtEl>
                                          <p:spTgt spid="1437"/>
                                        </p:tgtEl>
                                        <p:attrNameLst>
                                          <p:attrName>style.visibility</p:attrName>
                                        </p:attrNameLst>
                                      </p:cBhvr>
                                      <p:to>
                                        <p:strVal val="visible"/>
                                      </p:to>
                                    </p:set>
                                    <p:anim calcmode="lin" valueType="num">
                                      <p:cBhvr additive="base">
                                        <p:cTn id="107" dur="500" fill="hold"/>
                                        <p:tgtEl>
                                          <p:spTgt spid="1437"/>
                                        </p:tgtEl>
                                        <p:attrNameLst>
                                          <p:attrName>ppt_x</p:attrName>
                                        </p:attrNameLst>
                                      </p:cBhvr>
                                      <p:tavLst>
                                        <p:tav tm="0">
                                          <p:val>
                                            <p:strVal val="#ppt_x"/>
                                          </p:val>
                                        </p:tav>
                                        <p:tav tm="100000">
                                          <p:val>
                                            <p:strVal val="#ppt_x"/>
                                          </p:val>
                                        </p:tav>
                                      </p:tavLst>
                                    </p:anim>
                                    <p:anim calcmode="lin" valueType="num">
                                      <p:cBhvr additive="base">
                                        <p:cTn id="108" dur="500" fill="hold"/>
                                        <p:tgtEl>
                                          <p:spTgt spid="1437"/>
                                        </p:tgtEl>
                                        <p:attrNameLst>
                                          <p:attrName>ppt_y</p:attrName>
                                        </p:attrNameLst>
                                      </p:cBhvr>
                                      <p:tavLst>
                                        <p:tav tm="0">
                                          <p:val>
                                            <p:strVal val="1+#ppt_h/2"/>
                                          </p:val>
                                        </p:tav>
                                        <p:tav tm="100000">
                                          <p:val>
                                            <p:strVal val="#ppt_y"/>
                                          </p:val>
                                        </p:tav>
                                      </p:tavLst>
                                    </p:anim>
                                  </p:childTnLst>
                                </p:cTn>
                              </p:par>
                              <p:par>
                                <p:cTn id="109" presetID="2" presetClass="entr" presetSubtype="4" fill="hold" nodeType="withEffect">
                                  <p:stCondLst>
                                    <p:cond delay="0"/>
                                  </p:stCondLst>
                                  <p:childTnLst>
                                    <p:set>
                                      <p:cBhvr>
                                        <p:cTn id="110" dur="1" fill="hold">
                                          <p:stCondLst>
                                            <p:cond delay="0"/>
                                          </p:stCondLst>
                                        </p:cTn>
                                        <p:tgtEl>
                                          <p:spTgt spid="1482"/>
                                        </p:tgtEl>
                                        <p:attrNameLst>
                                          <p:attrName>style.visibility</p:attrName>
                                        </p:attrNameLst>
                                      </p:cBhvr>
                                      <p:to>
                                        <p:strVal val="visible"/>
                                      </p:to>
                                    </p:set>
                                    <p:anim calcmode="lin" valueType="num">
                                      <p:cBhvr additive="base">
                                        <p:cTn id="111" dur="500" fill="hold"/>
                                        <p:tgtEl>
                                          <p:spTgt spid="1482"/>
                                        </p:tgtEl>
                                        <p:attrNameLst>
                                          <p:attrName>ppt_x</p:attrName>
                                        </p:attrNameLst>
                                      </p:cBhvr>
                                      <p:tavLst>
                                        <p:tav tm="0">
                                          <p:val>
                                            <p:strVal val="#ppt_x"/>
                                          </p:val>
                                        </p:tav>
                                        <p:tav tm="100000">
                                          <p:val>
                                            <p:strVal val="#ppt_x"/>
                                          </p:val>
                                        </p:tav>
                                      </p:tavLst>
                                    </p:anim>
                                    <p:anim calcmode="lin" valueType="num">
                                      <p:cBhvr additive="base">
                                        <p:cTn id="112" dur="500" fill="hold"/>
                                        <p:tgtEl>
                                          <p:spTgt spid="1482"/>
                                        </p:tgtEl>
                                        <p:attrNameLst>
                                          <p:attrName>ppt_y</p:attrName>
                                        </p:attrNameLst>
                                      </p:cBhvr>
                                      <p:tavLst>
                                        <p:tav tm="0">
                                          <p:val>
                                            <p:strVal val="1+#ppt_h/2"/>
                                          </p:val>
                                        </p:tav>
                                        <p:tav tm="100000">
                                          <p:val>
                                            <p:strVal val="#ppt_y"/>
                                          </p:val>
                                        </p:tav>
                                      </p:tavLst>
                                    </p:anim>
                                  </p:childTnLst>
                                </p:cTn>
                              </p:par>
                              <p:par>
                                <p:cTn id="113" presetID="2" presetClass="entr" presetSubtype="4" fill="hold" nodeType="withEffect">
                                  <p:stCondLst>
                                    <p:cond delay="0"/>
                                  </p:stCondLst>
                                  <p:childTnLst>
                                    <p:set>
                                      <p:cBhvr>
                                        <p:cTn id="114" dur="1" fill="hold">
                                          <p:stCondLst>
                                            <p:cond delay="0"/>
                                          </p:stCondLst>
                                        </p:cTn>
                                        <p:tgtEl>
                                          <p:spTgt spid="2"/>
                                        </p:tgtEl>
                                        <p:attrNameLst>
                                          <p:attrName>style.visibility</p:attrName>
                                        </p:attrNameLst>
                                      </p:cBhvr>
                                      <p:to>
                                        <p:strVal val="visible"/>
                                      </p:to>
                                    </p:set>
                                    <p:anim calcmode="lin" valueType="num">
                                      <p:cBhvr additive="base">
                                        <p:cTn id="115" dur="500" fill="hold"/>
                                        <p:tgtEl>
                                          <p:spTgt spid="2"/>
                                        </p:tgtEl>
                                        <p:attrNameLst>
                                          <p:attrName>ppt_x</p:attrName>
                                        </p:attrNameLst>
                                      </p:cBhvr>
                                      <p:tavLst>
                                        <p:tav tm="0">
                                          <p:val>
                                            <p:strVal val="#ppt_x"/>
                                          </p:val>
                                        </p:tav>
                                        <p:tav tm="100000">
                                          <p:val>
                                            <p:strVal val="#ppt_x"/>
                                          </p:val>
                                        </p:tav>
                                      </p:tavLst>
                                    </p:anim>
                                    <p:anim calcmode="lin" valueType="num">
                                      <p:cBhvr additive="base">
                                        <p:cTn id="116" dur="500" fill="hold"/>
                                        <p:tgtEl>
                                          <p:spTgt spid="2"/>
                                        </p:tgtEl>
                                        <p:attrNameLst>
                                          <p:attrName>ppt_y</p:attrName>
                                        </p:attrNameLst>
                                      </p:cBhvr>
                                      <p:tavLst>
                                        <p:tav tm="0">
                                          <p:val>
                                            <p:strVal val="1+#ppt_h/2"/>
                                          </p:val>
                                        </p:tav>
                                        <p:tav tm="100000">
                                          <p:val>
                                            <p:strVal val="#ppt_y"/>
                                          </p:val>
                                        </p:tav>
                                      </p:tavLst>
                                    </p:anim>
                                  </p:childTnLst>
                                </p:cTn>
                              </p:par>
                              <p:par>
                                <p:cTn id="117" presetID="2" presetClass="entr" presetSubtype="4" fill="hold" nodeType="withEffect">
                                  <p:stCondLst>
                                    <p:cond delay="0"/>
                                  </p:stCondLst>
                                  <p:childTnLst>
                                    <p:set>
                                      <p:cBhvr>
                                        <p:cTn id="118" dur="1" fill="hold">
                                          <p:stCondLst>
                                            <p:cond delay="0"/>
                                          </p:stCondLst>
                                        </p:cTn>
                                        <p:tgtEl>
                                          <p:spTgt spid="5"/>
                                        </p:tgtEl>
                                        <p:attrNameLst>
                                          <p:attrName>style.visibility</p:attrName>
                                        </p:attrNameLst>
                                      </p:cBhvr>
                                      <p:to>
                                        <p:strVal val="visible"/>
                                      </p:to>
                                    </p:set>
                                    <p:anim calcmode="lin" valueType="num">
                                      <p:cBhvr additive="base">
                                        <p:cTn id="119" dur="500" fill="hold"/>
                                        <p:tgtEl>
                                          <p:spTgt spid="5"/>
                                        </p:tgtEl>
                                        <p:attrNameLst>
                                          <p:attrName>ppt_x</p:attrName>
                                        </p:attrNameLst>
                                      </p:cBhvr>
                                      <p:tavLst>
                                        <p:tav tm="0">
                                          <p:val>
                                            <p:strVal val="#ppt_x"/>
                                          </p:val>
                                        </p:tav>
                                        <p:tav tm="100000">
                                          <p:val>
                                            <p:strVal val="#ppt_x"/>
                                          </p:val>
                                        </p:tav>
                                      </p:tavLst>
                                    </p:anim>
                                    <p:anim calcmode="lin" valueType="num">
                                      <p:cBhvr additive="base">
                                        <p:cTn id="120" dur="500" fill="hold"/>
                                        <p:tgtEl>
                                          <p:spTgt spid="5"/>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86" grpId="0" animBg="1"/>
      <p:bldP spid="1187" grpId="0" build="p"/>
      <p:bldP spid="1188" grpId="0"/>
      <p:bldP spid="1229" grpId="0"/>
      <p:bldP spid="1313" grpId="0" animBg="1"/>
      <p:bldP spid="1314" grpId="0" animBg="1"/>
    </p:bld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Shape 5282"/>
        <p:cNvGrpSpPr/>
        <p:nvPr/>
      </p:nvGrpSpPr>
      <p:grpSpPr>
        <a:xfrm>
          <a:off x="0" y="0"/>
          <a:ext cx="0" cy="0"/>
          <a:chOff x="0" y="0"/>
          <a:chExt cx="0" cy="0"/>
        </a:xfrm>
      </p:grpSpPr>
      <p:grpSp>
        <p:nvGrpSpPr>
          <p:cNvPr id="5283" name="Google Shape;5283;p67"/>
          <p:cNvGrpSpPr/>
          <p:nvPr/>
        </p:nvGrpSpPr>
        <p:grpSpPr>
          <a:xfrm>
            <a:off x="3508487" y="527900"/>
            <a:ext cx="4798513" cy="3166075"/>
            <a:chOff x="5357700" y="1252900"/>
            <a:chExt cx="2949300" cy="2441075"/>
          </a:xfrm>
        </p:grpSpPr>
        <p:grpSp>
          <p:nvGrpSpPr>
            <p:cNvPr id="5284" name="Google Shape;5284;p67"/>
            <p:cNvGrpSpPr/>
            <p:nvPr/>
          </p:nvGrpSpPr>
          <p:grpSpPr>
            <a:xfrm>
              <a:off x="5600700" y="1362075"/>
              <a:ext cx="2523225" cy="2331900"/>
              <a:chOff x="5600700" y="1362075"/>
              <a:chExt cx="2523225" cy="2331900"/>
            </a:xfrm>
          </p:grpSpPr>
          <p:sp>
            <p:nvSpPr>
              <p:cNvPr id="5285" name="Google Shape;5285;p67"/>
              <p:cNvSpPr/>
              <p:nvPr/>
            </p:nvSpPr>
            <p:spPr>
              <a:xfrm>
                <a:off x="8010525" y="1362075"/>
                <a:ext cx="113400" cy="2331900"/>
              </a:xfrm>
              <a:prstGeom prst="rect">
                <a:avLst/>
              </a:pr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286" name="Google Shape;5286;p67"/>
              <p:cNvSpPr/>
              <p:nvPr/>
            </p:nvSpPr>
            <p:spPr>
              <a:xfrm>
                <a:off x="5600700" y="1362075"/>
                <a:ext cx="113400" cy="2331900"/>
              </a:xfrm>
              <a:prstGeom prst="rect">
                <a:avLst/>
              </a:pr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5287" name="Google Shape;5287;p67"/>
            <p:cNvSpPr/>
            <p:nvPr/>
          </p:nvSpPr>
          <p:spPr>
            <a:xfrm>
              <a:off x="5357700" y="1252900"/>
              <a:ext cx="2949300" cy="960600"/>
            </a:xfrm>
            <a:prstGeom prst="roundRect">
              <a:avLst>
                <a:gd name="adj" fmla="val 8339"/>
              </a:avLst>
            </a:pr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288" name="Google Shape;5288;p67"/>
            <p:cNvSpPr/>
            <p:nvPr/>
          </p:nvSpPr>
          <p:spPr>
            <a:xfrm>
              <a:off x="5357700" y="2439925"/>
              <a:ext cx="2949300" cy="960600"/>
            </a:xfrm>
            <a:prstGeom prst="roundRect">
              <a:avLst>
                <a:gd name="adj" fmla="val 8339"/>
              </a:avLst>
            </a:pr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5289" name="Google Shape;5289;p67"/>
          <p:cNvSpPr txBox="1">
            <a:spLocks noGrp="1"/>
          </p:cNvSpPr>
          <p:nvPr>
            <p:ph type="title"/>
          </p:nvPr>
        </p:nvSpPr>
        <p:spPr>
          <a:xfrm>
            <a:off x="298394" y="239204"/>
            <a:ext cx="2366100" cy="1087500"/>
          </a:xfrm>
          <a:prstGeom prst="rect">
            <a:avLst/>
          </a:prstGeom>
        </p:spPr>
        <p:txBody>
          <a:bodyPr spcFirstLastPara="1" wrap="square" lIns="14400" tIns="14400" rIns="14400" bIns="14400" anchor="t" anchorCtr="0">
            <a:noAutofit/>
          </a:bodyPr>
          <a:lstStyle/>
          <a:p>
            <a:pPr marL="0" lvl="0" indent="0" algn="l" rtl="0">
              <a:spcBef>
                <a:spcPts val="0"/>
              </a:spcBef>
              <a:spcAft>
                <a:spcPts val="0"/>
              </a:spcAft>
              <a:buNone/>
            </a:pPr>
            <a:r>
              <a:rPr lang="en" sz="3600">
                <a:latin typeface="Times New Roman" panose="02020603050405020304" pitchFamily="18" charset="0"/>
                <a:cs typeface="Times New Roman" panose="02020603050405020304" pitchFamily="18" charset="0"/>
              </a:rPr>
              <a:t>Hoạt động khởi động</a:t>
            </a:r>
            <a:endParaRPr sz="3600">
              <a:latin typeface="Times New Roman" panose="02020603050405020304" pitchFamily="18" charset="0"/>
              <a:cs typeface="Times New Roman" panose="02020603050405020304" pitchFamily="18" charset="0"/>
            </a:endParaRPr>
          </a:p>
        </p:txBody>
      </p:sp>
      <p:grpSp>
        <p:nvGrpSpPr>
          <p:cNvPr id="5290" name="Google Shape;5290;p67"/>
          <p:cNvGrpSpPr/>
          <p:nvPr/>
        </p:nvGrpSpPr>
        <p:grpSpPr>
          <a:xfrm>
            <a:off x="412081" y="3117150"/>
            <a:ext cx="8811569" cy="576750"/>
            <a:chOff x="412081" y="3117150"/>
            <a:chExt cx="8811569" cy="576750"/>
          </a:xfrm>
        </p:grpSpPr>
        <p:sp>
          <p:nvSpPr>
            <p:cNvPr id="5291" name="Google Shape;5291;p67"/>
            <p:cNvSpPr/>
            <p:nvPr/>
          </p:nvSpPr>
          <p:spPr>
            <a:xfrm flipH="1">
              <a:off x="412081" y="3117150"/>
              <a:ext cx="1064295" cy="576743"/>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959B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292" name="Google Shape;5292;p67"/>
            <p:cNvSpPr/>
            <p:nvPr/>
          </p:nvSpPr>
          <p:spPr>
            <a:xfrm flipH="1">
              <a:off x="4980071" y="3249199"/>
              <a:ext cx="820654" cy="444701"/>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959B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293" name="Google Shape;5293;p67"/>
            <p:cNvSpPr/>
            <p:nvPr/>
          </p:nvSpPr>
          <p:spPr>
            <a:xfrm flipH="1">
              <a:off x="8507093" y="3305599"/>
              <a:ext cx="716557" cy="388298"/>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959B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5294" name="Google Shape;5294;p67"/>
          <p:cNvSpPr txBox="1">
            <a:spLocks noGrp="1"/>
          </p:cNvSpPr>
          <p:nvPr>
            <p:ph type="subTitle" idx="1"/>
          </p:nvPr>
        </p:nvSpPr>
        <p:spPr>
          <a:xfrm>
            <a:off x="4060260" y="2247282"/>
            <a:ext cx="3713169" cy="475200"/>
          </a:xfrm>
          <a:prstGeom prst="rect">
            <a:avLst/>
          </a:prstGeom>
        </p:spPr>
        <p:txBody>
          <a:bodyPr spcFirstLastPara="1" wrap="square" lIns="14400" tIns="14400" rIns="14400" bIns="14400" anchor="t" anchorCtr="0">
            <a:noAutofit/>
          </a:bodyPr>
          <a:lstStyle/>
          <a:p>
            <a:pPr marL="0" indent="0"/>
            <a:r>
              <a:rPr lang="en-US" sz="2000" i="1">
                <a:effectLst/>
                <a:latin typeface="Times New Roman" panose="02020603050405020304" pitchFamily="18" charset="0"/>
                <a:ea typeface="Times New Roman" panose="02020603050405020304" pitchFamily="18" charset="0"/>
              </a:rPr>
              <a:t>Đọc câu văn trên (trong văn bản Tôi đi học) và trả lời câu hỏi: </a:t>
            </a:r>
            <a:r>
              <a:rPr lang="en-US" sz="2000" i="1">
                <a:effectLst/>
                <a:latin typeface="Times New Roman" panose="02020603050405020304" pitchFamily="18" charset="0"/>
                <a:ea typeface="Times New Roman" panose="02020603050405020304" pitchFamily="18" charset="0"/>
                <a:cs typeface="Times New Roman" panose="02020603050405020304" pitchFamily="18" charset="0"/>
              </a:rPr>
              <a:t>Câu văn  gợi cho em những cảm xúc gì?</a:t>
            </a:r>
            <a:endParaRPr lang="en-US" sz="2000">
              <a:effectLst/>
              <a:latin typeface=".VnTime"/>
              <a:ea typeface="Times New Roman" panose="02020603050405020304" pitchFamily="18" charset="0"/>
              <a:cs typeface="Times New Roman" panose="02020603050405020304" pitchFamily="18" charset="0"/>
            </a:endParaRPr>
          </a:p>
          <a:p>
            <a:pPr marL="0" lvl="0" indent="0" algn="ctr" rtl="0">
              <a:spcBef>
                <a:spcPts val="0"/>
              </a:spcBef>
              <a:spcAft>
                <a:spcPts val="0"/>
              </a:spcAft>
              <a:buNone/>
            </a:pPr>
            <a:endParaRPr sz="1600"/>
          </a:p>
        </p:txBody>
      </p:sp>
      <p:sp>
        <p:nvSpPr>
          <p:cNvPr id="5295" name="Google Shape;5295;p67"/>
          <p:cNvSpPr txBox="1">
            <a:spLocks noGrp="1"/>
          </p:cNvSpPr>
          <p:nvPr>
            <p:ph type="subTitle" idx="2"/>
          </p:nvPr>
        </p:nvSpPr>
        <p:spPr>
          <a:xfrm>
            <a:off x="3687454" y="529694"/>
            <a:ext cx="4279862" cy="474900"/>
          </a:xfrm>
          <a:prstGeom prst="rect">
            <a:avLst/>
          </a:prstGeom>
        </p:spPr>
        <p:txBody>
          <a:bodyPr spcFirstLastPara="1" wrap="square" lIns="14400" tIns="14400" rIns="14400" bIns="14400" anchor="t" anchorCtr="0">
            <a:noAutofit/>
          </a:bodyPr>
          <a:lstStyle/>
          <a:p>
            <a:pPr marL="0" lvl="0" indent="0" algn="ctr" rtl="0">
              <a:spcBef>
                <a:spcPts val="0"/>
              </a:spcBef>
              <a:spcAft>
                <a:spcPts val="0"/>
              </a:spcAft>
              <a:buNone/>
            </a:pPr>
            <a:r>
              <a:rPr lang="en-US" sz="2000" i="1">
                <a:effectLst/>
                <a:latin typeface="Times New Roman" panose="02020603050405020304" pitchFamily="18" charset="0"/>
                <a:ea typeface="Times New Roman" panose="02020603050405020304" pitchFamily="18" charset="0"/>
              </a:rPr>
              <a:t>Hằng năm cứ vào cuối thu, lá ngoài vườn rụng nhiều và trên không có những đám mây bàng bạc, lòng tôi lại nao nức những kỉ niệm mơn man buổi tựu trường</a:t>
            </a:r>
            <a:endParaRPr sz="1600"/>
          </a:p>
        </p:txBody>
      </p:sp>
      <p:sp>
        <p:nvSpPr>
          <p:cNvPr id="5296" name="Google Shape;5296;p67"/>
          <p:cNvSpPr/>
          <p:nvPr/>
        </p:nvSpPr>
        <p:spPr>
          <a:xfrm>
            <a:off x="6419850" y="-9525"/>
            <a:ext cx="2809875" cy="866775"/>
          </a:xfrm>
          <a:custGeom>
            <a:avLst/>
            <a:gdLst/>
            <a:ahLst/>
            <a:cxnLst/>
            <a:rect l="l" t="t" r="r" b="b"/>
            <a:pathLst>
              <a:path w="112395" h="34671" extrusionOk="0">
                <a:moveTo>
                  <a:pt x="0" y="0"/>
                </a:moveTo>
                <a:cubicBezTo>
                  <a:pt x="8077" y="7179"/>
                  <a:pt x="17454" y="14809"/>
                  <a:pt x="28194" y="16002"/>
                </a:cubicBezTo>
                <a:cubicBezTo>
                  <a:pt x="44099" y="17769"/>
                  <a:pt x="60508" y="12483"/>
                  <a:pt x="76200" y="15621"/>
                </a:cubicBezTo>
                <a:cubicBezTo>
                  <a:pt x="89569" y="18295"/>
                  <a:pt x="98761" y="34671"/>
                  <a:pt x="112395" y="34671"/>
                </a:cubicBezTo>
              </a:path>
            </a:pathLst>
          </a:custGeom>
          <a:noFill/>
          <a:ln w="19050" cap="flat" cmpd="sng">
            <a:solidFill>
              <a:schemeClr val="dk2"/>
            </a:solidFill>
            <a:prstDash val="dash"/>
            <a:round/>
            <a:headEnd type="none" w="med" len="med"/>
            <a:tailEnd type="none" w="med" len="med"/>
          </a:ln>
        </p:spPr>
      </p:sp>
      <p:grpSp>
        <p:nvGrpSpPr>
          <p:cNvPr id="5298" name="Google Shape;5298;p67"/>
          <p:cNvGrpSpPr/>
          <p:nvPr/>
        </p:nvGrpSpPr>
        <p:grpSpPr>
          <a:xfrm>
            <a:off x="7792647" y="997563"/>
            <a:ext cx="495263" cy="378658"/>
            <a:chOff x="7577157" y="886599"/>
            <a:chExt cx="495263" cy="378658"/>
          </a:xfrm>
        </p:grpSpPr>
        <p:sp>
          <p:nvSpPr>
            <p:cNvPr id="5299" name="Google Shape;5299;p67"/>
            <p:cNvSpPr/>
            <p:nvPr/>
          </p:nvSpPr>
          <p:spPr>
            <a:xfrm>
              <a:off x="7651310" y="886599"/>
              <a:ext cx="325595" cy="378658"/>
            </a:xfrm>
            <a:custGeom>
              <a:avLst/>
              <a:gdLst/>
              <a:ahLst/>
              <a:cxnLst/>
              <a:rect l="l" t="t" r="r" b="b"/>
              <a:pathLst>
                <a:path w="18083" h="21030" extrusionOk="0">
                  <a:moveTo>
                    <a:pt x="9862" y="0"/>
                  </a:moveTo>
                  <a:cubicBezTo>
                    <a:pt x="6720" y="0"/>
                    <a:pt x="3793" y="2218"/>
                    <a:pt x="2617" y="5020"/>
                  </a:cubicBezTo>
                  <a:cubicBezTo>
                    <a:pt x="2469" y="5390"/>
                    <a:pt x="2314" y="5730"/>
                    <a:pt x="2188" y="6099"/>
                  </a:cubicBezTo>
                  <a:cubicBezTo>
                    <a:pt x="0" y="11947"/>
                    <a:pt x="2314" y="20331"/>
                    <a:pt x="9123" y="20974"/>
                  </a:cubicBezTo>
                  <a:cubicBezTo>
                    <a:pt x="9502" y="21010"/>
                    <a:pt x="9893" y="21030"/>
                    <a:pt x="10288" y="21030"/>
                  </a:cubicBezTo>
                  <a:cubicBezTo>
                    <a:pt x="11908" y="21030"/>
                    <a:pt x="13604" y="20697"/>
                    <a:pt x="14941" y="19806"/>
                  </a:cubicBezTo>
                  <a:cubicBezTo>
                    <a:pt x="17529" y="18142"/>
                    <a:pt x="18083" y="15274"/>
                    <a:pt x="18083" y="12383"/>
                  </a:cubicBezTo>
                  <a:cubicBezTo>
                    <a:pt x="18083" y="10225"/>
                    <a:pt x="17558" y="8347"/>
                    <a:pt x="16730" y="6373"/>
                  </a:cubicBezTo>
                  <a:cubicBezTo>
                    <a:pt x="15836" y="4155"/>
                    <a:pt x="14815" y="1819"/>
                    <a:pt x="12568" y="673"/>
                  </a:cubicBezTo>
                  <a:cubicBezTo>
                    <a:pt x="11984" y="370"/>
                    <a:pt x="11400" y="185"/>
                    <a:pt x="10786" y="59"/>
                  </a:cubicBezTo>
                  <a:cubicBezTo>
                    <a:pt x="10476" y="30"/>
                    <a:pt x="10165" y="0"/>
                    <a:pt x="9862" y="0"/>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00" name="Google Shape;5300;p67"/>
            <p:cNvSpPr/>
            <p:nvPr/>
          </p:nvSpPr>
          <p:spPr>
            <a:xfrm>
              <a:off x="7714006" y="1030716"/>
              <a:ext cx="250656" cy="234541"/>
            </a:xfrm>
            <a:custGeom>
              <a:avLst/>
              <a:gdLst/>
              <a:ahLst/>
              <a:cxnLst/>
              <a:rect l="l" t="t" r="r" b="b"/>
              <a:pathLst>
                <a:path w="13921" h="13026" extrusionOk="0">
                  <a:moveTo>
                    <a:pt x="6260" y="0"/>
                  </a:moveTo>
                  <a:cubicBezTo>
                    <a:pt x="5686" y="0"/>
                    <a:pt x="5116" y="54"/>
                    <a:pt x="4562" y="158"/>
                  </a:cubicBezTo>
                  <a:cubicBezTo>
                    <a:pt x="3423" y="372"/>
                    <a:pt x="2159" y="772"/>
                    <a:pt x="1420" y="1666"/>
                  </a:cubicBezTo>
                  <a:cubicBezTo>
                    <a:pt x="651" y="2590"/>
                    <a:pt x="311" y="3825"/>
                    <a:pt x="155" y="4993"/>
                  </a:cubicBezTo>
                  <a:cubicBezTo>
                    <a:pt x="0" y="6227"/>
                    <a:pt x="30" y="7551"/>
                    <a:pt x="399" y="8748"/>
                  </a:cubicBezTo>
                  <a:cubicBezTo>
                    <a:pt x="739" y="9857"/>
                    <a:pt x="1390" y="10781"/>
                    <a:pt x="2033" y="11706"/>
                  </a:cubicBezTo>
                  <a:cubicBezTo>
                    <a:pt x="3053" y="12386"/>
                    <a:pt x="4251" y="12814"/>
                    <a:pt x="5641" y="12970"/>
                  </a:cubicBezTo>
                  <a:cubicBezTo>
                    <a:pt x="6020" y="13006"/>
                    <a:pt x="6411" y="13026"/>
                    <a:pt x="6806" y="13026"/>
                  </a:cubicBezTo>
                  <a:cubicBezTo>
                    <a:pt x="8426" y="13026"/>
                    <a:pt x="10122" y="12693"/>
                    <a:pt x="11459" y="11802"/>
                  </a:cubicBezTo>
                  <a:cubicBezTo>
                    <a:pt x="12538" y="11121"/>
                    <a:pt x="13248" y="10197"/>
                    <a:pt x="13736" y="9185"/>
                  </a:cubicBezTo>
                  <a:lnTo>
                    <a:pt x="13736" y="9059"/>
                  </a:lnTo>
                  <a:cubicBezTo>
                    <a:pt x="13921" y="6346"/>
                    <a:pt x="13492" y="3426"/>
                    <a:pt x="11245" y="1636"/>
                  </a:cubicBezTo>
                  <a:cubicBezTo>
                    <a:pt x="9846" y="518"/>
                    <a:pt x="8041" y="0"/>
                    <a:pt x="6260" y="0"/>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01" name="Google Shape;5301;p67"/>
            <p:cNvSpPr/>
            <p:nvPr/>
          </p:nvSpPr>
          <p:spPr>
            <a:xfrm>
              <a:off x="7798920" y="970919"/>
              <a:ext cx="45410" cy="50236"/>
            </a:xfrm>
            <a:custGeom>
              <a:avLst/>
              <a:gdLst/>
              <a:ahLst/>
              <a:cxnLst/>
              <a:rect l="l" t="t" r="r" b="b"/>
              <a:pathLst>
                <a:path w="2522" h="2790" extrusionOk="0">
                  <a:moveTo>
                    <a:pt x="1168" y="1"/>
                  </a:moveTo>
                  <a:cubicBezTo>
                    <a:pt x="1016" y="1"/>
                    <a:pt x="851" y="63"/>
                    <a:pt x="674" y="211"/>
                  </a:cubicBezTo>
                  <a:cubicBezTo>
                    <a:pt x="333" y="522"/>
                    <a:pt x="89" y="1135"/>
                    <a:pt x="30" y="1601"/>
                  </a:cubicBezTo>
                  <a:cubicBezTo>
                    <a:pt x="1" y="1816"/>
                    <a:pt x="1" y="2156"/>
                    <a:pt x="149" y="2340"/>
                  </a:cubicBezTo>
                  <a:cubicBezTo>
                    <a:pt x="245" y="2496"/>
                    <a:pt x="400" y="2614"/>
                    <a:pt x="614" y="2680"/>
                  </a:cubicBezTo>
                  <a:cubicBezTo>
                    <a:pt x="823" y="2742"/>
                    <a:pt x="1131" y="2790"/>
                    <a:pt x="1436" y="2790"/>
                  </a:cubicBezTo>
                  <a:cubicBezTo>
                    <a:pt x="1715" y="2790"/>
                    <a:pt x="1991" y="2750"/>
                    <a:pt x="2182" y="2644"/>
                  </a:cubicBezTo>
                  <a:cubicBezTo>
                    <a:pt x="2522" y="2429"/>
                    <a:pt x="2463" y="1971"/>
                    <a:pt x="2366" y="1631"/>
                  </a:cubicBezTo>
                  <a:cubicBezTo>
                    <a:pt x="2217" y="1105"/>
                    <a:pt x="1807" y="1"/>
                    <a:pt x="1168"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02" name="Google Shape;5302;p67"/>
            <p:cNvSpPr/>
            <p:nvPr/>
          </p:nvSpPr>
          <p:spPr>
            <a:xfrm>
              <a:off x="7844853" y="960332"/>
              <a:ext cx="27837" cy="21589"/>
            </a:xfrm>
            <a:custGeom>
              <a:avLst/>
              <a:gdLst/>
              <a:ahLst/>
              <a:cxnLst/>
              <a:rect l="l" t="t" r="r" b="b"/>
              <a:pathLst>
                <a:path w="1546" h="1199" extrusionOk="0">
                  <a:moveTo>
                    <a:pt x="777" y="1"/>
                  </a:moveTo>
                  <a:cubicBezTo>
                    <a:pt x="0" y="1"/>
                    <a:pt x="0" y="1198"/>
                    <a:pt x="777" y="1198"/>
                  </a:cubicBezTo>
                  <a:cubicBezTo>
                    <a:pt x="1545" y="1198"/>
                    <a:pt x="1545" y="1"/>
                    <a:pt x="777"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03" name="Google Shape;5303;p67"/>
            <p:cNvSpPr/>
            <p:nvPr/>
          </p:nvSpPr>
          <p:spPr>
            <a:xfrm>
              <a:off x="7763918" y="960332"/>
              <a:ext cx="27711" cy="21589"/>
            </a:xfrm>
            <a:custGeom>
              <a:avLst/>
              <a:gdLst/>
              <a:ahLst/>
              <a:cxnLst/>
              <a:rect l="l" t="t" r="r" b="b"/>
              <a:pathLst>
                <a:path w="1539" h="1199" extrusionOk="0">
                  <a:moveTo>
                    <a:pt x="769" y="1"/>
                  </a:moveTo>
                  <a:cubicBezTo>
                    <a:pt x="0" y="1"/>
                    <a:pt x="0" y="1198"/>
                    <a:pt x="769" y="1198"/>
                  </a:cubicBezTo>
                  <a:cubicBezTo>
                    <a:pt x="1538" y="1198"/>
                    <a:pt x="1538" y="1"/>
                    <a:pt x="769"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04" name="Google Shape;5304;p67"/>
            <p:cNvSpPr/>
            <p:nvPr/>
          </p:nvSpPr>
          <p:spPr>
            <a:xfrm>
              <a:off x="7740096" y="991355"/>
              <a:ext cx="22237" cy="22237"/>
            </a:xfrm>
            <a:custGeom>
              <a:avLst/>
              <a:gdLst/>
              <a:ahLst/>
              <a:cxnLst/>
              <a:rect l="l" t="t" r="r" b="b"/>
              <a:pathLst>
                <a:path w="1235" h="1235" extrusionOk="0">
                  <a:moveTo>
                    <a:pt x="954" y="0"/>
                  </a:moveTo>
                  <a:cubicBezTo>
                    <a:pt x="643" y="126"/>
                    <a:pt x="399" y="437"/>
                    <a:pt x="274" y="681"/>
                  </a:cubicBezTo>
                  <a:cubicBezTo>
                    <a:pt x="185" y="806"/>
                    <a:pt x="0" y="1205"/>
                    <a:pt x="244" y="1235"/>
                  </a:cubicBezTo>
                  <a:cubicBezTo>
                    <a:pt x="458" y="1235"/>
                    <a:pt x="710" y="924"/>
                    <a:pt x="828" y="769"/>
                  </a:cubicBezTo>
                  <a:cubicBezTo>
                    <a:pt x="983" y="555"/>
                    <a:pt x="1235" y="156"/>
                    <a:pt x="1013" y="0"/>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05" name="Google Shape;5305;p67"/>
            <p:cNvSpPr/>
            <p:nvPr/>
          </p:nvSpPr>
          <p:spPr>
            <a:xfrm>
              <a:off x="7731705" y="991877"/>
              <a:ext cx="15053" cy="17862"/>
            </a:xfrm>
            <a:custGeom>
              <a:avLst/>
              <a:gdLst/>
              <a:ahLst/>
              <a:cxnLst/>
              <a:rect l="l" t="t" r="r" b="b"/>
              <a:pathLst>
                <a:path w="836" h="992" extrusionOk="0">
                  <a:moveTo>
                    <a:pt x="710" y="1"/>
                  </a:moveTo>
                  <a:cubicBezTo>
                    <a:pt x="710" y="1"/>
                    <a:pt x="681" y="1"/>
                    <a:pt x="681" y="38"/>
                  </a:cubicBezTo>
                  <a:cubicBezTo>
                    <a:pt x="437" y="186"/>
                    <a:pt x="252" y="437"/>
                    <a:pt x="156" y="681"/>
                  </a:cubicBezTo>
                  <a:cubicBezTo>
                    <a:pt x="96" y="777"/>
                    <a:pt x="0" y="992"/>
                    <a:pt x="126" y="992"/>
                  </a:cubicBezTo>
                  <a:cubicBezTo>
                    <a:pt x="252" y="992"/>
                    <a:pt x="466" y="740"/>
                    <a:pt x="525" y="652"/>
                  </a:cubicBezTo>
                  <a:cubicBezTo>
                    <a:pt x="621" y="496"/>
                    <a:pt x="836" y="156"/>
                    <a:pt x="740" y="38"/>
                  </a:cubicBezTo>
                  <a:cubicBezTo>
                    <a:pt x="740" y="1"/>
                    <a:pt x="740" y="1"/>
                    <a:pt x="710" y="1"/>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06" name="Google Shape;5306;p67"/>
            <p:cNvSpPr/>
            <p:nvPr/>
          </p:nvSpPr>
          <p:spPr>
            <a:xfrm>
              <a:off x="7754465" y="995785"/>
              <a:ext cx="15053" cy="17141"/>
            </a:xfrm>
            <a:custGeom>
              <a:avLst/>
              <a:gdLst/>
              <a:ahLst/>
              <a:cxnLst/>
              <a:rect l="l" t="t" r="r" b="b"/>
              <a:pathLst>
                <a:path w="836" h="952" extrusionOk="0">
                  <a:moveTo>
                    <a:pt x="650" y="0"/>
                  </a:moveTo>
                  <a:cubicBezTo>
                    <a:pt x="560" y="0"/>
                    <a:pt x="456" y="134"/>
                    <a:pt x="370" y="220"/>
                  </a:cubicBezTo>
                  <a:cubicBezTo>
                    <a:pt x="185" y="435"/>
                    <a:pt x="1" y="678"/>
                    <a:pt x="30" y="893"/>
                  </a:cubicBezTo>
                  <a:cubicBezTo>
                    <a:pt x="45" y="934"/>
                    <a:pt x="70" y="951"/>
                    <a:pt x="101" y="951"/>
                  </a:cubicBezTo>
                  <a:cubicBezTo>
                    <a:pt x="210" y="951"/>
                    <a:pt x="392" y="747"/>
                    <a:pt x="466" y="649"/>
                  </a:cubicBezTo>
                  <a:cubicBezTo>
                    <a:pt x="555" y="494"/>
                    <a:pt x="836" y="65"/>
                    <a:pt x="681" y="6"/>
                  </a:cubicBezTo>
                  <a:cubicBezTo>
                    <a:pt x="671" y="2"/>
                    <a:pt x="661" y="0"/>
                    <a:pt x="650" y="0"/>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07" name="Google Shape;5307;p67"/>
            <p:cNvSpPr/>
            <p:nvPr/>
          </p:nvSpPr>
          <p:spPr>
            <a:xfrm>
              <a:off x="7872131" y="991355"/>
              <a:ext cx="21589" cy="22237"/>
            </a:xfrm>
            <a:custGeom>
              <a:avLst/>
              <a:gdLst/>
              <a:ahLst/>
              <a:cxnLst/>
              <a:rect l="l" t="t" r="r" b="b"/>
              <a:pathLst>
                <a:path w="1199" h="1235" extrusionOk="0">
                  <a:moveTo>
                    <a:pt x="245" y="0"/>
                  </a:moveTo>
                  <a:cubicBezTo>
                    <a:pt x="1" y="0"/>
                    <a:pt x="186" y="437"/>
                    <a:pt x="245" y="555"/>
                  </a:cubicBezTo>
                  <a:cubicBezTo>
                    <a:pt x="400" y="769"/>
                    <a:pt x="644" y="1109"/>
                    <a:pt x="925" y="1205"/>
                  </a:cubicBezTo>
                  <a:lnTo>
                    <a:pt x="954" y="1235"/>
                  </a:lnTo>
                  <a:cubicBezTo>
                    <a:pt x="984" y="1235"/>
                    <a:pt x="984" y="1235"/>
                    <a:pt x="984" y="1205"/>
                  </a:cubicBezTo>
                  <a:cubicBezTo>
                    <a:pt x="1198" y="1080"/>
                    <a:pt x="954" y="681"/>
                    <a:pt x="799" y="466"/>
                  </a:cubicBezTo>
                  <a:cubicBezTo>
                    <a:pt x="703" y="311"/>
                    <a:pt x="459" y="0"/>
                    <a:pt x="245" y="0"/>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08" name="Google Shape;5308;p67"/>
            <p:cNvSpPr/>
            <p:nvPr/>
          </p:nvSpPr>
          <p:spPr>
            <a:xfrm>
              <a:off x="7863759" y="995173"/>
              <a:ext cx="15053" cy="17591"/>
            </a:xfrm>
            <a:custGeom>
              <a:avLst/>
              <a:gdLst/>
              <a:ahLst/>
              <a:cxnLst/>
              <a:rect l="l" t="t" r="r" b="b"/>
              <a:pathLst>
                <a:path w="836" h="977" extrusionOk="0">
                  <a:moveTo>
                    <a:pt x="144" y="1"/>
                  </a:moveTo>
                  <a:cubicBezTo>
                    <a:pt x="138" y="1"/>
                    <a:pt x="132" y="1"/>
                    <a:pt x="126" y="3"/>
                  </a:cubicBezTo>
                  <a:cubicBezTo>
                    <a:pt x="0" y="3"/>
                    <a:pt x="96" y="225"/>
                    <a:pt x="126" y="313"/>
                  </a:cubicBezTo>
                  <a:cubicBezTo>
                    <a:pt x="244" y="528"/>
                    <a:pt x="399" y="779"/>
                    <a:pt x="680" y="964"/>
                  </a:cubicBezTo>
                  <a:lnTo>
                    <a:pt x="710" y="964"/>
                  </a:lnTo>
                  <a:cubicBezTo>
                    <a:pt x="710" y="974"/>
                    <a:pt x="713" y="977"/>
                    <a:pt x="717" y="977"/>
                  </a:cubicBezTo>
                  <a:cubicBezTo>
                    <a:pt x="726" y="977"/>
                    <a:pt x="739" y="964"/>
                    <a:pt x="739" y="964"/>
                  </a:cubicBezTo>
                  <a:cubicBezTo>
                    <a:pt x="835" y="809"/>
                    <a:pt x="614" y="498"/>
                    <a:pt x="495" y="313"/>
                  </a:cubicBezTo>
                  <a:cubicBezTo>
                    <a:pt x="467" y="257"/>
                    <a:pt x="266" y="1"/>
                    <a:pt x="144" y="1"/>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09" name="Google Shape;5309;p67"/>
            <p:cNvSpPr/>
            <p:nvPr/>
          </p:nvSpPr>
          <p:spPr>
            <a:xfrm>
              <a:off x="7886518" y="991968"/>
              <a:ext cx="14927" cy="17303"/>
            </a:xfrm>
            <a:custGeom>
              <a:avLst/>
              <a:gdLst/>
              <a:ahLst/>
              <a:cxnLst/>
              <a:rect l="l" t="t" r="r" b="b"/>
              <a:pathLst>
                <a:path w="829" h="961" extrusionOk="0">
                  <a:moveTo>
                    <a:pt x="93" y="0"/>
                  </a:moveTo>
                  <a:cubicBezTo>
                    <a:pt x="60" y="0"/>
                    <a:pt x="37" y="18"/>
                    <a:pt x="30" y="62"/>
                  </a:cubicBezTo>
                  <a:cubicBezTo>
                    <a:pt x="0" y="247"/>
                    <a:pt x="185" y="491"/>
                    <a:pt x="370" y="706"/>
                  </a:cubicBezTo>
                  <a:cubicBezTo>
                    <a:pt x="424" y="821"/>
                    <a:pt x="534" y="961"/>
                    <a:pt x="620" y="961"/>
                  </a:cubicBezTo>
                  <a:cubicBezTo>
                    <a:pt x="628" y="961"/>
                    <a:pt x="636" y="960"/>
                    <a:pt x="643" y="957"/>
                  </a:cubicBezTo>
                  <a:cubicBezTo>
                    <a:pt x="828" y="861"/>
                    <a:pt x="555" y="432"/>
                    <a:pt x="459" y="277"/>
                  </a:cubicBezTo>
                  <a:cubicBezTo>
                    <a:pt x="391" y="181"/>
                    <a:pt x="195" y="0"/>
                    <a:pt x="93" y="0"/>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5310" name="Google Shape;5310;p67"/>
            <p:cNvGrpSpPr/>
            <p:nvPr/>
          </p:nvGrpSpPr>
          <p:grpSpPr>
            <a:xfrm>
              <a:off x="7948007" y="1015105"/>
              <a:ext cx="123824" cy="153876"/>
              <a:chOff x="2131450" y="260482"/>
              <a:chExt cx="101762" cy="126459"/>
            </a:xfrm>
          </p:grpSpPr>
          <p:sp>
            <p:nvSpPr>
              <p:cNvPr id="5311" name="Google Shape;5311;p67"/>
              <p:cNvSpPr/>
              <p:nvPr/>
            </p:nvSpPr>
            <p:spPr>
              <a:xfrm>
                <a:off x="2131450" y="264270"/>
                <a:ext cx="72079" cy="122671"/>
              </a:xfrm>
              <a:custGeom>
                <a:avLst/>
                <a:gdLst/>
                <a:ahLst/>
                <a:cxnLst/>
                <a:rect l="l" t="t" r="r" b="b"/>
                <a:pathLst>
                  <a:path w="4871" h="8290" extrusionOk="0">
                    <a:moveTo>
                      <a:pt x="1" y="0"/>
                    </a:moveTo>
                    <a:cubicBezTo>
                      <a:pt x="97" y="458"/>
                      <a:pt x="186" y="954"/>
                      <a:pt x="252" y="1449"/>
                    </a:cubicBezTo>
                    <a:cubicBezTo>
                      <a:pt x="311" y="2122"/>
                      <a:pt x="311" y="2802"/>
                      <a:pt x="223" y="3512"/>
                    </a:cubicBezTo>
                    <a:cubicBezTo>
                      <a:pt x="1080" y="5145"/>
                      <a:pt x="1945" y="6772"/>
                      <a:pt x="3113" y="8036"/>
                    </a:cubicBezTo>
                    <a:cubicBezTo>
                      <a:pt x="3310" y="8210"/>
                      <a:pt x="3522" y="8289"/>
                      <a:pt x="3728" y="8289"/>
                    </a:cubicBezTo>
                    <a:cubicBezTo>
                      <a:pt x="4329" y="8289"/>
                      <a:pt x="4870" y="7617"/>
                      <a:pt x="4776" y="6654"/>
                    </a:cubicBezTo>
                    <a:cubicBezTo>
                      <a:pt x="4318" y="3327"/>
                      <a:pt x="2034" y="1323"/>
                      <a:pt x="1" y="0"/>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12" name="Google Shape;5312;p67"/>
              <p:cNvSpPr/>
              <p:nvPr/>
            </p:nvSpPr>
            <p:spPr>
              <a:xfrm>
                <a:off x="2131997" y="260482"/>
                <a:ext cx="101215" cy="75334"/>
              </a:xfrm>
              <a:custGeom>
                <a:avLst/>
                <a:gdLst/>
                <a:ahLst/>
                <a:cxnLst/>
                <a:rect l="l" t="t" r="r" b="b"/>
                <a:pathLst>
                  <a:path w="6840" h="5091" extrusionOk="0">
                    <a:moveTo>
                      <a:pt x="2162" y="1"/>
                    </a:moveTo>
                    <a:cubicBezTo>
                      <a:pt x="1432" y="1"/>
                      <a:pt x="697" y="131"/>
                      <a:pt x="1" y="315"/>
                    </a:cubicBezTo>
                    <a:cubicBezTo>
                      <a:pt x="89" y="744"/>
                      <a:pt x="149" y="1210"/>
                      <a:pt x="215" y="1705"/>
                    </a:cubicBezTo>
                    <a:cubicBezTo>
                      <a:pt x="245" y="2193"/>
                      <a:pt x="274" y="2688"/>
                      <a:pt x="245" y="3184"/>
                    </a:cubicBezTo>
                    <a:cubicBezTo>
                      <a:pt x="1908" y="4041"/>
                      <a:pt x="3571" y="5032"/>
                      <a:pt x="5390" y="5091"/>
                    </a:cubicBezTo>
                    <a:cubicBezTo>
                      <a:pt x="6314" y="4995"/>
                      <a:pt x="6839" y="3272"/>
                      <a:pt x="6159" y="2163"/>
                    </a:cubicBezTo>
                    <a:cubicBezTo>
                      <a:pt x="5069" y="521"/>
                      <a:pt x="3624" y="1"/>
                      <a:pt x="2162" y="1"/>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5313" name="Google Shape;5313;p67"/>
            <p:cNvGrpSpPr/>
            <p:nvPr/>
          </p:nvGrpSpPr>
          <p:grpSpPr>
            <a:xfrm>
              <a:off x="7948007" y="1015092"/>
              <a:ext cx="123824" cy="153876"/>
              <a:chOff x="2131450" y="260482"/>
              <a:chExt cx="101762" cy="126459"/>
            </a:xfrm>
          </p:grpSpPr>
          <p:sp>
            <p:nvSpPr>
              <p:cNvPr id="5314" name="Google Shape;5314;p67"/>
              <p:cNvSpPr/>
              <p:nvPr/>
            </p:nvSpPr>
            <p:spPr>
              <a:xfrm>
                <a:off x="2131450" y="264270"/>
                <a:ext cx="72079" cy="122671"/>
              </a:xfrm>
              <a:custGeom>
                <a:avLst/>
                <a:gdLst/>
                <a:ahLst/>
                <a:cxnLst/>
                <a:rect l="l" t="t" r="r" b="b"/>
                <a:pathLst>
                  <a:path w="4871" h="8290" extrusionOk="0">
                    <a:moveTo>
                      <a:pt x="1" y="0"/>
                    </a:moveTo>
                    <a:cubicBezTo>
                      <a:pt x="97" y="458"/>
                      <a:pt x="186" y="954"/>
                      <a:pt x="252" y="1449"/>
                    </a:cubicBezTo>
                    <a:cubicBezTo>
                      <a:pt x="311" y="2122"/>
                      <a:pt x="311" y="2802"/>
                      <a:pt x="223" y="3512"/>
                    </a:cubicBezTo>
                    <a:cubicBezTo>
                      <a:pt x="1080" y="5145"/>
                      <a:pt x="1945" y="6772"/>
                      <a:pt x="3113" y="8036"/>
                    </a:cubicBezTo>
                    <a:cubicBezTo>
                      <a:pt x="3310" y="8210"/>
                      <a:pt x="3522" y="8289"/>
                      <a:pt x="3728" y="8289"/>
                    </a:cubicBezTo>
                    <a:cubicBezTo>
                      <a:pt x="4329" y="8289"/>
                      <a:pt x="4870" y="7617"/>
                      <a:pt x="4776" y="6654"/>
                    </a:cubicBezTo>
                    <a:cubicBezTo>
                      <a:pt x="4318" y="3327"/>
                      <a:pt x="2034" y="1323"/>
                      <a:pt x="1" y="0"/>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15" name="Google Shape;5315;p67"/>
              <p:cNvSpPr/>
              <p:nvPr/>
            </p:nvSpPr>
            <p:spPr>
              <a:xfrm>
                <a:off x="2131997" y="260482"/>
                <a:ext cx="101215" cy="75334"/>
              </a:xfrm>
              <a:custGeom>
                <a:avLst/>
                <a:gdLst/>
                <a:ahLst/>
                <a:cxnLst/>
                <a:rect l="l" t="t" r="r" b="b"/>
                <a:pathLst>
                  <a:path w="6840" h="5091" extrusionOk="0">
                    <a:moveTo>
                      <a:pt x="2162" y="1"/>
                    </a:moveTo>
                    <a:cubicBezTo>
                      <a:pt x="1432" y="1"/>
                      <a:pt x="697" y="131"/>
                      <a:pt x="1" y="315"/>
                    </a:cubicBezTo>
                    <a:cubicBezTo>
                      <a:pt x="89" y="744"/>
                      <a:pt x="149" y="1210"/>
                      <a:pt x="215" y="1705"/>
                    </a:cubicBezTo>
                    <a:cubicBezTo>
                      <a:pt x="245" y="2193"/>
                      <a:pt x="274" y="2688"/>
                      <a:pt x="245" y="3184"/>
                    </a:cubicBezTo>
                    <a:cubicBezTo>
                      <a:pt x="1908" y="4041"/>
                      <a:pt x="3571" y="5032"/>
                      <a:pt x="5390" y="5091"/>
                    </a:cubicBezTo>
                    <a:cubicBezTo>
                      <a:pt x="6314" y="4995"/>
                      <a:pt x="6839" y="3272"/>
                      <a:pt x="6159" y="2163"/>
                    </a:cubicBezTo>
                    <a:cubicBezTo>
                      <a:pt x="5069" y="521"/>
                      <a:pt x="3624" y="1"/>
                      <a:pt x="2162"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5316" name="Google Shape;5316;p67"/>
            <p:cNvSpPr/>
            <p:nvPr/>
          </p:nvSpPr>
          <p:spPr>
            <a:xfrm>
              <a:off x="7948072" y="1026777"/>
              <a:ext cx="124347" cy="135168"/>
            </a:xfrm>
            <a:custGeom>
              <a:avLst/>
              <a:gdLst/>
              <a:ahLst/>
              <a:cxnLst/>
              <a:rect l="l" t="t" r="r" b="b"/>
              <a:pathLst>
                <a:path w="6906" h="7507" extrusionOk="0">
                  <a:moveTo>
                    <a:pt x="0" y="0"/>
                  </a:moveTo>
                  <a:lnTo>
                    <a:pt x="0" y="0"/>
                  </a:lnTo>
                  <a:cubicBezTo>
                    <a:pt x="59" y="400"/>
                    <a:pt x="119" y="799"/>
                    <a:pt x="185" y="1235"/>
                  </a:cubicBezTo>
                  <a:cubicBezTo>
                    <a:pt x="244" y="1849"/>
                    <a:pt x="244" y="2492"/>
                    <a:pt x="156" y="3142"/>
                  </a:cubicBezTo>
                  <a:cubicBezTo>
                    <a:pt x="1878" y="4895"/>
                    <a:pt x="2861" y="6528"/>
                    <a:pt x="4924" y="7452"/>
                  </a:cubicBezTo>
                  <a:cubicBezTo>
                    <a:pt x="5031" y="7489"/>
                    <a:pt x="5137" y="7506"/>
                    <a:pt x="5240" y="7506"/>
                  </a:cubicBezTo>
                  <a:cubicBezTo>
                    <a:pt x="6178" y="7506"/>
                    <a:pt x="6906" y="6079"/>
                    <a:pt x="6439" y="4747"/>
                  </a:cubicBezTo>
                  <a:cubicBezTo>
                    <a:pt x="4990" y="1050"/>
                    <a:pt x="2588" y="311"/>
                    <a:pt x="0" y="0"/>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5317" name="Google Shape;5317;p67"/>
            <p:cNvGrpSpPr/>
            <p:nvPr/>
          </p:nvGrpSpPr>
          <p:grpSpPr>
            <a:xfrm flipH="1">
              <a:off x="7577744" y="1015105"/>
              <a:ext cx="123824" cy="153876"/>
              <a:chOff x="2131450" y="260482"/>
              <a:chExt cx="101762" cy="126459"/>
            </a:xfrm>
          </p:grpSpPr>
          <p:sp>
            <p:nvSpPr>
              <p:cNvPr id="5318" name="Google Shape;5318;p67"/>
              <p:cNvSpPr/>
              <p:nvPr/>
            </p:nvSpPr>
            <p:spPr>
              <a:xfrm>
                <a:off x="2131450" y="264270"/>
                <a:ext cx="72079" cy="122671"/>
              </a:xfrm>
              <a:custGeom>
                <a:avLst/>
                <a:gdLst/>
                <a:ahLst/>
                <a:cxnLst/>
                <a:rect l="l" t="t" r="r" b="b"/>
                <a:pathLst>
                  <a:path w="4871" h="8290" extrusionOk="0">
                    <a:moveTo>
                      <a:pt x="1" y="0"/>
                    </a:moveTo>
                    <a:cubicBezTo>
                      <a:pt x="97" y="458"/>
                      <a:pt x="186" y="954"/>
                      <a:pt x="252" y="1449"/>
                    </a:cubicBezTo>
                    <a:cubicBezTo>
                      <a:pt x="311" y="2122"/>
                      <a:pt x="311" y="2802"/>
                      <a:pt x="223" y="3512"/>
                    </a:cubicBezTo>
                    <a:cubicBezTo>
                      <a:pt x="1080" y="5145"/>
                      <a:pt x="1945" y="6772"/>
                      <a:pt x="3113" y="8036"/>
                    </a:cubicBezTo>
                    <a:cubicBezTo>
                      <a:pt x="3310" y="8210"/>
                      <a:pt x="3522" y="8289"/>
                      <a:pt x="3728" y="8289"/>
                    </a:cubicBezTo>
                    <a:cubicBezTo>
                      <a:pt x="4329" y="8289"/>
                      <a:pt x="4870" y="7617"/>
                      <a:pt x="4776" y="6654"/>
                    </a:cubicBezTo>
                    <a:cubicBezTo>
                      <a:pt x="4318" y="3327"/>
                      <a:pt x="2034" y="1323"/>
                      <a:pt x="1" y="0"/>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19" name="Google Shape;5319;p67"/>
              <p:cNvSpPr/>
              <p:nvPr/>
            </p:nvSpPr>
            <p:spPr>
              <a:xfrm>
                <a:off x="2131997" y="260482"/>
                <a:ext cx="101215" cy="75334"/>
              </a:xfrm>
              <a:custGeom>
                <a:avLst/>
                <a:gdLst/>
                <a:ahLst/>
                <a:cxnLst/>
                <a:rect l="l" t="t" r="r" b="b"/>
                <a:pathLst>
                  <a:path w="6840" h="5091" extrusionOk="0">
                    <a:moveTo>
                      <a:pt x="2162" y="1"/>
                    </a:moveTo>
                    <a:cubicBezTo>
                      <a:pt x="1432" y="1"/>
                      <a:pt x="697" y="131"/>
                      <a:pt x="1" y="315"/>
                    </a:cubicBezTo>
                    <a:cubicBezTo>
                      <a:pt x="89" y="744"/>
                      <a:pt x="149" y="1210"/>
                      <a:pt x="215" y="1705"/>
                    </a:cubicBezTo>
                    <a:cubicBezTo>
                      <a:pt x="245" y="2193"/>
                      <a:pt x="274" y="2688"/>
                      <a:pt x="245" y="3184"/>
                    </a:cubicBezTo>
                    <a:cubicBezTo>
                      <a:pt x="1908" y="4041"/>
                      <a:pt x="3571" y="5032"/>
                      <a:pt x="5390" y="5091"/>
                    </a:cubicBezTo>
                    <a:cubicBezTo>
                      <a:pt x="6314" y="4995"/>
                      <a:pt x="6839" y="3272"/>
                      <a:pt x="6159" y="2163"/>
                    </a:cubicBezTo>
                    <a:cubicBezTo>
                      <a:pt x="5069" y="521"/>
                      <a:pt x="3624" y="1"/>
                      <a:pt x="2162" y="1"/>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5320" name="Google Shape;5320;p67"/>
            <p:cNvGrpSpPr/>
            <p:nvPr/>
          </p:nvGrpSpPr>
          <p:grpSpPr>
            <a:xfrm flipH="1">
              <a:off x="7577744" y="1015092"/>
              <a:ext cx="123824" cy="153876"/>
              <a:chOff x="2131450" y="260482"/>
              <a:chExt cx="101762" cy="126459"/>
            </a:xfrm>
          </p:grpSpPr>
          <p:sp>
            <p:nvSpPr>
              <p:cNvPr id="5321" name="Google Shape;5321;p67"/>
              <p:cNvSpPr/>
              <p:nvPr/>
            </p:nvSpPr>
            <p:spPr>
              <a:xfrm>
                <a:off x="2131450" y="264270"/>
                <a:ext cx="72079" cy="122671"/>
              </a:xfrm>
              <a:custGeom>
                <a:avLst/>
                <a:gdLst/>
                <a:ahLst/>
                <a:cxnLst/>
                <a:rect l="l" t="t" r="r" b="b"/>
                <a:pathLst>
                  <a:path w="4871" h="8290" extrusionOk="0">
                    <a:moveTo>
                      <a:pt x="1" y="0"/>
                    </a:moveTo>
                    <a:cubicBezTo>
                      <a:pt x="97" y="458"/>
                      <a:pt x="186" y="954"/>
                      <a:pt x="252" y="1449"/>
                    </a:cubicBezTo>
                    <a:cubicBezTo>
                      <a:pt x="311" y="2122"/>
                      <a:pt x="311" y="2802"/>
                      <a:pt x="223" y="3512"/>
                    </a:cubicBezTo>
                    <a:cubicBezTo>
                      <a:pt x="1080" y="5145"/>
                      <a:pt x="1945" y="6772"/>
                      <a:pt x="3113" y="8036"/>
                    </a:cubicBezTo>
                    <a:cubicBezTo>
                      <a:pt x="3310" y="8210"/>
                      <a:pt x="3522" y="8289"/>
                      <a:pt x="3728" y="8289"/>
                    </a:cubicBezTo>
                    <a:cubicBezTo>
                      <a:pt x="4329" y="8289"/>
                      <a:pt x="4870" y="7617"/>
                      <a:pt x="4776" y="6654"/>
                    </a:cubicBezTo>
                    <a:cubicBezTo>
                      <a:pt x="4318" y="3327"/>
                      <a:pt x="2034" y="1323"/>
                      <a:pt x="1" y="0"/>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22" name="Google Shape;5322;p67"/>
              <p:cNvSpPr/>
              <p:nvPr/>
            </p:nvSpPr>
            <p:spPr>
              <a:xfrm>
                <a:off x="2131997" y="260482"/>
                <a:ext cx="101215" cy="75334"/>
              </a:xfrm>
              <a:custGeom>
                <a:avLst/>
                <a:gdLst/>
                <a:ahLst/>
                <a:cxnLst/>
                <a:rect l="l" t="t" r="r" b="b"/>
                <a:pathLst>
                  <a:path w="6840" h="5091" extrusionOk="0">
                    <a:moveTo>
                      <a:pt x="2162" y="1"/>
                    </a:moveTo>
                    <a:cubicBezTo>
                      <a:pt x="1432" y="1"/>
                      <a:pt x="697" y="131"/>
                      <a:pt x="1" y="315"/>
                    </a:cubicBezTo>
                    <a:cubicBezTo>
                      <a:pt x="89" y="744"/>
                      <a:pt x="149" y="1210"/>
                      <a:pt x="215" y="1705"/>
                    </a:cubicBezTo>
                    <a:cubicBezTo>
                      <a:pt x="245" y="2193"/>
                      <a:pt x="274" y="2688"/>
                      <a:pt x="245" y="3184"/>
                    </a:cubicBezTo>
                    <a:cubicBezTo>
                      <a:pt x="1908" y="4041"/>
                      <a:pt x="3571" y="5032"/>
                      <a:pt x="5390" y="5091"/>
                    </a:cubicBezTo>
                    <a:cubicBezTo>
                      <a:pt x="6314" y="4995"/>
                      <a:pt x="6839" y="3272"/>
                      <a:pt x="6159" y="2163"/>
                    </a:cubicBezTo>
                    <a:cubicBezTo>
                      <a:pt x="5069" y="521"/>
                      <a:pt x="3624" y="1"/>
                      <a:pt x="2162"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5323" name="Google Shape;5323;p67"/>
            <p:cNvSpPr/>
            <p:nvPr/>
          </p:nvSpPr>
          <p:spPr>
            <a:xfrm flipH="1">
              <a:off x="7577157" y="1026777"/>
              <a:ext cx="124347" cy="135168"/>
            </a:xfrm>
            <a:custGeom>
              <a:avLst/>
              <a:gdLst/>
              <a:ahLst/>
              <a:cxnLst/>
              <a:rect l="l" t="t" r="r" b="b"/>
              <a:pathLst>
                <a:path w="6906" h="7507" extrusionOk="0">
                  <a:moveTo>
                    <a:pt x="0" y="0"/>
                  </a:moveTo>
                  <a:lnTo>
                    <a:pt x="0" y="0"/>
                  </a:lnTo>
                  <a:cubicBezTo>
                    <a:pt x="59" y="400"/>
                    <a:pt x="119" y="799"/>
                    <a:pt x="185" y="1235"/>
                  </a:cubicBezTo>
                  <a:cubicBezTo>
                    <a:pt x="244" y="1849"/>
                    <a:pt x="244" y="2492"/>
                    <a:pt x="156" y="3142"/>
                  </a:cubicBezTo>
                  <a:cubicBezTo>
                    <a:pt x="1878" y="4895"/>
                    <a:pt x="2861" y="6528"/>
                    <a:pt x="4924" y="7452"/>
                  </a:cubicBezTo>
                  <a:cubicBezTo>
                    <a:pt x="5031" y="7489"/>
                    <a:pt x="5137" y="7506"/>
                    <a:pt x="5240" y="7506"/>
                  </a:cubicBezTo>
                  <a:cubicBezTo>
                    <a:pt x="6178" y="7506"/>
                    <a:pt x="6906" y="6079"/>
                    <a:pt x="6439" y="4747"/>
                  </a:cubicBezTo>
                  <a:cubicBezTo>
                    <a:pt x="4990" y="1050"/>
                    <a:pt x="2588" y="311"/>
                    <a:pt x="0" y="0"/>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5324" name="Google Shape;5324;p67"/>
          <p:cNvGrpSpPr/>
          <p:nvPr/>
        </p:nvGrpSpPr>
        <p:grpSpPr>
          <a:xfrm>
            <a:off x="331992" y="1733200"/>
            <a:ext cx="3356788" cy="3238488"/>
            <a:chOff x="1857796" y="1145521"/>
            <a:chExt cx="3356788" cy="3238488"/>
          </a:xfrm>
        </p:grpSpPr>
        <p:sp>
          <p:nvSpPr>
            <p:cNvPr id="5325" name="Google Shape;5325;p67"/>
            <p:cNvSpPr/>
            <p:nvPr/>
          </p:nvSpPr>
          <p:spPr>
            <a:xfrm flipH="1">
              <a:off x="3269887" y="2662888"/>
              <a:ext cx="1058479" cy="659669"/>
            </a:xfrm>
            <a:custGeom>
              <a:avLst/>
              <a:gdLst/>
              <a:ahLst/>
              <a:cxnLst/>
              <a:rect l="l" t="t" r="r" b="b"/>
              <a:pathLst>
                <a:path w="68510" h="42697" extrusionOk="0">
                  <a:moveTo>
                    <a:pt x="36805" y="0"/>
                  </a:moveTo>
                  <a:cubicBezTo>
                    <a:pt x="25843" y="0"/>
                    <a:pt x="14064" y="989"/>
                    <a:pt x="10524" y="4916"/>
                  </a:cubicBezTo>
                  <a:cubicBezTo>
                    <a:pt x="1" y="16571"/>
                    <a:pt x="31035" y="42696"/>
                    <a:pt x="31035" y="42696"/>
                  </a:cubicBezTo>
                  <a:lnTo>
                    <a:pt x="45505" y="34666"/>
                  </a:lnTo>
                  <a:cubicBezTo>
                    <a:pt x="45505" y="34666"/>
                    <a:pt x="34553" y="22949"/>
                    <a:pt x="36710" y="21802"/>
                  </a:cubicBezTo>
                  <a:cubicBezTo>
                    <a:pt x="37042" y="21627"/>
                    <a:pt x="38014" y="21553"/>
                    <a:pt x="39424" y="21553"/>
                  </a:cubicBezTo>
                  <a:cubicBezTo>
                    <a:pt x="47242" y="21553"/>
                    <a:pt x="68509" y="23837"/>
                    <a:pt x="68509" y="23837"/>
                  </a:cubicBezTo>
                  <a:lnTo>
                    <a:pt x="58185" y="1016"/>
                  </a:lnTo>
                  <a:cubicBezTo>
                    <a:pt x="58185" y="1016"/>
                    <a:pt x="47915" y="0"/>
                    <a:pt x="36805" y="0"/>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26" name="Google Shape;5326;p67"/>
            <p:cNvSpPr/>
            <p:nvPr/>
          </p:nvSpPr>
          <p:spPr>
            <a:xfrm flipH="1">
              <a:off x="3269887" y="2662901"/>
              <a:ext cx="1058479" cy="659669"/>
            </a:xfrm>
            <a:custGeom>
              <a:avLst/>
              <a:gdLst/>
              <a:ahLst/>
              <a:cxnLst/>
              <a:rect l="l" t="t" r="r" b="b"/>
              <a:pathLst>
                <a:path w="68510" h="42697" extrusionOk="0">
                  <a:moveTo>
                    <a:pt x="36805" y="0"/>
                  </a:moveTo>
                  <a:cubicBezTo>
                    <a:pt x="25843" y="0"/>
                    <a:pt x="14064" y="989"/>
                    <a:pt x="10524" y="4916"/>
                  </a:cubicBezTo>
                  <a:cubicBezTo>
                    <a:pt x="1" y="16571"/>
                    <a:pt x="31035" y="42696"/>
                    <a:pt x="31035" y="42696"/>
                  </a:cubicBezTo>
                  <a:lnTo>
                    <a:pt x="45505" y="34666"/>
                  </a:lnTo>
                  <a:cubicBezTo>
                    <a:pt x="45505" y="34666"/>
                    <a:pt x="34553" y="22949"/>
                    <a:pt x="36710" y="21802"/>
                  </a:cubicBezTo>
                  <a:cubicBezTo>
                    <a:pt x="37042" y="21627"/>
                    <a:pt x="38014" y="21553"/>
                    <a:pt x="39424" y="21553"/>
                  </a:cubicBezTo>
                  <a:cubicBezTo>
                    <a:pt x="47242" y="21553"/>
                    <a:pt x="68509" y="23837"/>
                    <a:pt x="68509" y="23837"/>
                  </a:cubicBezTo>
                  <a:lnTo>
                    <a:pt x="58185" y="1016"/>
                  </a:lnTo>
                  <a:cubicBezTo>
                    <a:pt x="58185" y="1016"/>
                    <a:pt x="47915" y="0"/>
                    <a:pt x="36805" y="0"/>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27" name="Google Shape;5327;p67"/>
            <p:cNvSpPr/>
            <p:nvPr/>
          </p:nvSpPr>
          <p:spPr>
            <a:xfrm flipH="1">
              <a:off x="3659386" y="2044505"/>
              <a:ext cx="771125" cy="525825"/>
            </a:xfrm>
            <a:custGeom>
              <a:avLst/>
              <a:gdLst/>
              <a:ahLst/>
              <a:cxnLst/>
              <a:rect l="l" t="t" r="r" b="b"/>
              <a:pathLst>
                <a:path w="49911" h="34034" extrusionOk="0">
                  <a:moveTo>
                    <a:pt x="36710" y="0"/>
                  </a:moveTo>
                  <a:cubicBezTo>
                    <a:pt x="36710" y="0"/>
                    <a:pt x="13507" y="20451"/>
                    <a:pt x="1" y="25865"/>
                  </a:cubicBezTo>
                  <a:lnTo>
                    <a:pt x="4330" y="34033"/>
                  </a:lnTo>
                  <a:lnTo>
                    <a:pt x="49910" y="6501"/>
                  </a:lnTo>
                  <a:lnTo>
                    <a:pt x="36710" y="0"/>
                  </a:lnTo>
                  <a:close/>
                </a:path>
              </a:pathLst>
            </a:custGeom>
            <a:solidFill>
              <a:srgbClr val="E2875C"/>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28" name="Google Shape;5328;p67"/>
            <p:cNvSpPr/>
            <p:nvPr/>
          </p:nvSpPr>
          <p:spPr>
            <a:xfrm flipH="1">
              <a:off x="3670449" y="2048592"/>
              <a:ext cx="771125" cy="525825"/>
            </a:xfrm>
            <a:custGeom>
              <a:avLst/>
              <a:gdLst/>
              <a:ahLst/>
              <a:cxnLst/>
              <a:rect l="l" t="t" r="r" b="b"/>
              <a:pathLst>
                <a:path w="49911" h="34034" extrusionOk="0">
                  <a:moveTo>
                    <a:pt x="36710" y="0"/>
                  </a:moveTo>
                  <a:cubicBezTo>
                    <a:pt x="36710" y="0"/>
                    <a:pt x="13507" y="20451"/>
                    <a:pt x="1" y="25865"/>
                  </a:cubicBezTo>
                  <a:lnTo>
                    <a:pt x="4330" y="34033"/>
                  </a:lnTo>
                  <a:lnTo>
                    <a:pt x="49910" y="6501"/>
                  </a:lnTo>
                  <a:lnTo>
                    <a:pt x="36710" y="0"/>
                  </a:lnTo>
                  <a:close/>
                </a:path>
              </a:pathLst>
            </a:custGeom>
            <a:solidFill>
              <a:srgbClr val="000000">
                <a:alpha val="1006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29" name="Google Shape;5329;p67"/>
            <p:cNvSpPr/>
            <p:nvPr/>
          </p:nvSpPr>
          <p:spPr>
            <a:xfrm flipH="1">
              <a:off x="3532662" y="1805436"/>
              <a:ext cx="431287" cy="444048"/>
            </a:xfrm>
            <a:custGeom>
              <a:avLst/>
              <a:gdLst/>
              <a:ahLst/>
              <a:cxnLst/>
              <a:rect l="l" t="t" r="r" b="b"/>
              <a:pathLst>
                <a:path w="27915" h="28741" extrusionOk="0">
                  <a:moveTo>
                    <a:pt x="19441" y="0"/>
                  </a:moveTo>
                  <a:cubicBezTo>
                    <a:pt x="13644" y="6118"/>
                    <a:pt x="7143" y="11533"/>
                    <a:pt x="0" y="16061"/>
                  </a:cubicBezTo>
                  <a:cubicBezTo>
                    <a:pt x="3059" y="20573"/>
                    <a:pt x="6501" y="24856"/>
                    <a:pt x="10264" y="28741"/>
                  </a:cubicBezTo>
                  <a:cubicBezTo>
                    <a:pt x="12114" y="26003"/>
                    <a:pt x="14791" y="23953"/>
                    <a:pt x="17529" y="22041"/>
                  </a:cubicBezTo>
                  <a:cubicBezTo>
                    <a:pt x="20206" y="20068"/>
                    <a:pt x="22944" y="18156"/>
                    <a:pt x="24917" y="15479"/>
                  </a:cubicBezTo>
                  <a:cubicBezTo>
                    <a:pt x="26890" y="12803"/>
                    <a:pt x="27915" y="9178"/>
                    <a:pt x="26645" y="6118"/>
                  </a:cubicBezTo>
                  <a:cubicBezTo>
                    <a:pt x="25360" y="2860"/>
                    <a:pt x="22057" y="1010"/>
                    <a:pt x="19441" y="0"/>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30" name="Google Shape;5330;p67"/>
            <p:cNvSpPr/>
            <p:nvPr/>
          </p:nvSpPr>
          <p:spPr>
            <a:xfrm flipH="1">
              <a:off x="3532662" y="1805436"/>
              <a:ext cx="431287" cy="444048"/>
            </a:xfrm>
            <a:custGeom>
              <a:avLst/>
              <a:gdLst/>
              <a:ahLst/>
              <a:cxnLst/>
              <a:rect l="l" t="t" r="r" b="b"/>
              <a:pathLst>
                <a:path w="27915" h="28741" extrusionOk="0">
                  <a:moveTo>
                    <a:pt x="19441" y="0"/>
                  </a:moveTo>
                  <a:cubicBezTo>
                    <a:pt x="13644" y="6118"/>
                    <a:pt x="7143" y="11533"/>
                    <a:pt x="0" y="16061"/>
                  </a:cubicBezTo>
                  <a:cubicBezTo>
                    <a:pt x="3059" y="20573"/>
                    <a:pt x="6501" y="24856"/>
                    <a:pt x="10264" y="28741"/>
                  </a:cubicBezTo>
                  <a:cubicBezTo>
                    <a:pt x="12114" y="26003"/>
                    <a:pt x="14791" y="23953"/>
                    <a:pt x="17529" y="22041"/>
                  </a:cubicBezTo>
                  <a:cubicBezTo>
                    <a:pt x="20206" y="20068"/>
                    <a:pt x="22944" y="18156"/>
                    <a:pt x="24917" y="15479"/>
                  </a:cubicBezTo>
                  <a:cubicBezTo>
                    <a:pt x="26890" y="12803"/>
                    <a:pt x="27915" y="9178"/>
                    <a:pt x="26645" y="6118"/>
                  </a:cubicBezTo>
                  <a:cubicBezTo>
                    <a:pt x="25360" y="2860"/>
                    <a:pt x="22057" y="1010"/>
                    <a:pt x="19441"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5331" name="Google Shape;5331;p67"/>
            <p:cNvGrpSpPr/>
            <p:nvPr/>
          </p:nvGrpSpPr>
          <p:grpSpPr>
            <a:xfrm rot="1265623" flipH="1">
              <a:off x="2772653" y="1623272"/>
              <a:ext cx="477883" cy="871758"/>
              <a:chOff x="776555" y="1702460"/>
              <a:chExt cx="306839" cy="559813"/>
            </a:xfrm>
          </p:grpSpPr>
          <p:sp>
            <p:nvSpPr>
              <p:cNvPr id="5332" name="Google Shape;5332;p67"/>
              <p:cNvSpPr/>
              <p:nvPr/>
            </p:nvSpPr>
            <p:spPr>
              <a:xfrm flipH="1">
                <a:off x="819893" y="1760412"/>
                <a:ext cx="263501" cy="466865"/>
              </a:xfrm>
              <a:custGeom>
                <a:avLst/>
                <a:gdLst/>
                <a:ahLst/>
                <a:cxnLst/>
                <a:rect l="l" t="t" r="r" b="b"/>
                <a:pathLst>
                  <a:path w="4706" h="8338" extrusionOk="0">
                    <a:moveTo>
                      <a:pt x="4199" y="1"/>
                    </a:moveTo>
                    <a:cubicBezTo>
                      <a:pt x="3200" y="1"/>
                      <a:pt x="1029" y="208"/>
                      <a:pt x="580" y="1962"/>
                    </a:cubicBezTo>
                    <a:cubicBezTo>
                      <a:pt x="346" y="2895"/>
                      <a:pt x="76" y="3987"/>
                      <a:pt x="38" y="5425"/>
                    </a:cubicBezTo>
                    <a:cubicBezTo>
                      <a:pt x="1" y="6433"/>
                      <a:pt x="468" y="7992"/>
                      <a:pt x="2026" y="8337"/>
                    </a:cubicBezTo>
                    <a:lnTo>
                      <a:pt x="3426" y="7796"/>
                    </a:lnTo>
                    <a:lnTo>
                      <a:pt x="4705" y="21"/>
                    </a:lnTo>
                    <a:cubicBezTo>
                      <a:pt x="4705" y="21"/>
                      <a:pt x="4508" y="1"/>
                      <a:pt x="4199" y="1"/>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33" name="Google Shape;5333;p67"/>
              <p:cNvSpPr/>
              <p:nvPr/>
            </p:nvSpPr>
            <p:spPr>
              <a:xfrm flipH="1">
                <a:off x="837139" y="1711643"/>
                <a:ext cx="239984" cy="302360"/>
              </a:xfrm>
              <a:custGeom>
                <a:avLst/>
                <a:gdLst/>
                <a:ahLst/>
                <a:cxnLst/>
                <a:rect l="l" t="t" r="r" b="b"/>
                <a:pathLst>
                  <a:path w="4286" h="5400" extrusionOk="0">
                    <a:moveTo>
                      <a:pt x="3569" y="0"/>
                    </a:moveTo>
                    <a:cubicBezTo>
                      <a:pt x="3047" y="0"/>
                      <a:pt x="2506" y="190"/>
                      <a:pt x="1952" y="266"/>
                    </a:cubicBezTo>
                    <a:cubicBezTo>
                      <a:pt x="701" y="499"/>
                      <a:pt x="1" y="4158"/>
                      <a:pt x="122" y="4588"/>
                    </a:cubicBezTo>
                    <a:cubicBezTo>
                      <a:pt x="229" y="4988"/>
                      <a:pt x="390" y="5399"/>
                      <a:pt x="641" y="5399"/>
                    </a:cubicBezTo>
                    <a:cubicBezTo>
                      <a:pt x="852" y="5399"/>
                      <a:pt x="1126" y="5107"/>
                      <a:pt x="1485" y="4270"/>
                    </a:cubicBezTo>
                    <a:cubicBezTo>
                      <a:pt x="1914" y="3300"/>
                      <a:pt x="3314" y="770"/>
                      <a:pt x="3314" y="770"/>
                    </a:cubicBezTo>
                    <a:lnTo>
                      <a:pt x="4285" y="154"/>
                    </a:lnTo>
                    <a:cubicBezTo>
                      <a:pt x="4051" y="41"/>
                      <a:pt x="3812" y="0"/>
                      <a:pt x="3569" y="0"/>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34" name="Google Shape;5334;p67"/>
              <p:cNvSpPr/>
              <p:nvPr/>
            </p:nvSpPr>
            <p:spPr>
              <a:xfrm flipH="1">
                <a:off x="776555" y="1741711"/>
                <a:ext cx="261373" cy="409753"/>
              </a:xfrm>
              <a:custGeom>
                <a:avLst/>
                <a:gdLst/>
                <a:ahLst/>
                <a:cxnLst/>
                <a:rect l="l" t="t" r="r" b="b"/>
                <a:pathLst>
                  <a:path w="4668" h="7318" extrusionOk="0">
                    <a:moveTo>
                      <a:pt x="3282" y="0"/>
                    </a:moveTo>
                    <a:cubicBezTo>
                      <a:pt x="1887" y="0"/>
                      <a:pt x="1252" y="1400"/>
                      <a:pt x="1252" y="1400"/>
                    </a:cubicBezTo>
                    <a:cubicBezTo>
                      <a:pt x="318" y="2996"/>
                      <a:pt x="1" y="6926"/>
                      <a:pt x="1" y="6926"/>
                    </a:cubicBezTo>
                    <a:lnTo>
                      <a:pt x="3231" y="7318"/>
                    </a:lnTo>
                    <a:cubicBezTo>
                      <a:pt x="3968" y="6422"/>
                      <a:pt x="4668" y="6338"/>
                      <a:pt x="4668" y="6338"/>
                    </a:cubicBezTo>
                    <a:lnTo>
                      <a:pt x="4397" y="270"/>
                    </a:lnTo>
                    <a:cubicBezTo>
                      <a:pt x="3982" y="78"/>
                      <a:pt x="3611" y="0"/>
                      <a:pt x="3282" y="0"/>
                    </a:cubicBezTo>
                    <a:close/>
                  </a:path>
                </a:pathLst>
              </a:custGeom>
              <a:solidFill>
                <a:srgbClr val="FD7DA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35" name="Google Shape;5335;p67"/>
              <p:cNvSpPr/>
              <p:nvPr/>
            </p:nvSpPr>
            <p:spPr>
              <a:xfrm flipH="1">
                <a:off x="795872" y="1706827"/>
                <a:ext cx="274419" cy="555446"/>
              </a:xfrm>
              <a:custGeom>
                <a:avLst/>
                <a:gdLst/>
                <a:ahLst/>
                <a:cxnLst/>
                <a:rect l="l" t="t" r="r" b="b"/>
                <a:pathLst>
                  <a:path w="4901" h="9920" extrusionOk="0">
                    <a:moveTo>
                      <a:pt x="3746" y="0"/>
                    </a:moveTo>
                    <a:cubicBezTo>
                      <a:pt x="2727" y="0"/>
                      <a:pt x="1312" y="659"/>
                      <a:pt x="700" y="4011"/>
                    </a:cubicBezTo>
                    <a:cubicBezTo>
                      <a:pt x="700" y="4011"/>
                      <a:pt x="234" y="5486"/>
                      <a:pt x="75" y="7082"/>
                    </a:cubicBezTo>
                    <a:cubicBezTo>
                      <a:pt x="0" y="8211"/>
                      <a:pt x="775" y="9257"/>
                      <a:pt x="1904" y="9453"/>
                    </a:cubicBezTo>
                    <a:lnTo>
                      <a:pt x="4359" y="9919"/>
                    </a:lnTo>
                    <a:lnTo>
                      <a:pt x="4901" y="277"/>
                    </a:lnTo>
                    <a:cubicBezTo>
                      <a:pt x="4901" y="277"/>
                      <a:pt x="4406" y="0"/>
                      <a:pt x="3746" y="0"/>
                    </a:cubicBezTo>
                    <a:close/>
                  </a:path>
                </a:pathLst>
              </a:custGeom>
              <a:solidFill>
                <a:schemeClr val="accent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36" name="Google Shape;5336;p67"/>
              <p:cNvSpPr/>
              <p:nvPr/>
            </p:nvSpPr>
            <p:spPr>
              <a:xfrm flipH="1">
                <a:off x="835067" y="1702460"/>
                <a:ext cx="202861" cy="505444"/>
              </a:xfrm>
              <a:custGeom>
                <a:avLst/>
                <a:gdLst/>
                <a:ahLst/>
                <a:cxnLst/>
                <a:rect l="l" t="t" r="r" b="b"/>
                <a:pathLst>
                  <a:path w="3623" h="9027" extrusionOk="0">
                    <a:moveTo>
                      <a:pt x="3548" y="1"/>
                    </a:moveTo>
                    <a:cubicBezTo>
                      <a:pt x="3464" y="1"/>
                      <a:pt x="2185" y="197"/>
                      <a:pt x="1522" y="1830"/>
                    </a:cubicBezTo>
                    <a:cubicBezTo>
                      <a:pt x="981" y="3156"/>
                      <a:pt x="1" y="6385"/>
                      <a:pt x="197" y="8989"/>
                    </a:cubicBezTo>
                    <a:cubicBezTo>
                      <a:pt x="197" y="9027"/>
                      <a:pt x="234" y="9027"/>
                      <a:pt x="281" y="9027"/>
                    </a:cubicBezTo>
                    <a:cubicBezTo>
                      <a:pt x="356" y="9027"/>
                      <a:pt x="356" y="8989"/>
                      <a:pt x="356" y="8952"/>
                    </a:cubicBezTo>
                    <a:cubicBezTo>
                      <a:pt x="160" y="6423"/>
                      <a:pt x="1130" y="3230"/>
                      <a:pt x="1681" y="1868"/>
                    </a:cubicBezTo>
                    <a:cubicBezTo>
                      <a:pt x="2297" y="355"/>
                      <a:pt x="3548" y="159"/>
                      <a:pt x="3548" y="159"/>
                    </a:cubicBezTo>
                    <a:cubicBezTo>
                      <a:pt x="3623" y="159"/>
                      <a:pt x="3623" y="122"/>
                      <a:pt x="3623" y="85"/>
                    </a:cubicBezTo>
                    <a:cubicBezTo>
                      <a:pt x="3623" y="38"/>
                      <a:pt x="3585" y="1"/>
                      <a:pt x="3548"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5337" name="Google Shape;5337;p67"/>
            <p:cNvSpPr/>
            <p:nvPr/>
          </p:nvSpPr>
          <p:spPr>
            <a:xfrm flipH="1">
              <a:off x="3473561" y="3162066"/>
              <a:ext cx="468649" cy="433398"/>
            </a:xfrm>
            <a:custGeom>
              <a:avLst/>
              <a:gdLst/>
              <a:ahLst/>
              <a:cxnLst/>
              <a:rect l="l" t="t" r="r" b="b"/>
              <a:pathLst>
                <a:path w="30332" h="28053" extrusionOk="0">
                  <a:moveTo>
                    <a:pt x="18738" y="0"/>
                  </a:moveTo>
                  <a:cubicBezTo>
                    <a:pt x="18738" y="0"/>
                    <a:pt x="5155" y="8551"/>
                    <a:pt x="1912" y="15678"/>
                  </a:cubicBezTo>
                  <a:cubicBezTo>
                    <a:pt x="1" y="19823"/>
                    <a:pt x="628" y="23005"/>
                    <a:pt x="1591" y="25116"/>
                  </a:cubicBezTo>
                  <a:cubicBezTo>
                    <a:pt x="2478" y="27028"/>
                    <a:pt x="3748" y="28053"/>
                    <a:pt x="3748" y="28053"/>
                  </a:cubicBezTo>
                  <a:lnTo>
                    <a:pt x="30332" y="8168"/>
                  </a:lnTo>
                  <a:cubicBezTo>
                    <a:pt x="29750" y="6761"/>
                    <a:pt x="28924" y="5553"/>
                    <a:pt x="27976" y="4589"/>
                  </a:cubicBezTo>
                  <a:cubicBezTo>
                    <a:pt x="24336" y="704"/>
                    <a:pt x="18738" y="0"/>
                    <a:pt x="18738" y="0"/>
                  </a:cubicBezTo>
                  <a:close/>
                </a:path>
              </a:pathLst>
            </a:custGeom>
            <a:solidFill>
              <a:srgbClr val="EFEFE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38" name="Google Shape;5338;p67"/>
            <p:cNvSpPr/>
            <p:nvPr/>
          </p:nvSpPr>
          <p:spPr>
            <a:xfrm flipH="1">
              <a:off x="3473561" y="3232963"/>
              <a:ext cx="444067" cy="362501"/>
            </a:xfrm>
            <a:custGeom>
              <a:avLst/>
              <a:gdLst/>
              <a:ahLst/>
              <a:cxnLst/>
              <a:rect l="l" t="t" r="r" b="b"/>
              <a:pathLst>
                <a:path w="28741" h="23464" extrusionOk="0">
                  <a:moveTo>
                    <a:pt x="26385" y="0"/>
                  </a:moveTo>
                  <a:lnTo>
                    <a:pt x="0" y="20527"/>
                  </a:lnTo>
                  <a:cubicBezTo>
                    <a:pt x="887" y="22439"/>
                    <a:pt x="2157" y="23464"/>
                    <a:pt x="2157" y="23464"/>
                  </a:cubicBezTo>
                  <a:lnTo>
                    <a:pt x="28741" y="3579"/>
                  </a:lnTo>
                  <a:cubicBezTo>
                    <a:pt x="28159" y="2172"/>
                    <a:pt x="27333" y="964"/>
                    <a:pt x="26385" y="0"/>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39" name="Google Shape;5339;p67"/>
            <p:cNvSpPr/>
            <p:nvPr/>
          </p:nvSpPr>
          <p:spPr>
            <a:xfrm flipH="1">
              <a:off x="3445904" y="3289198"/>
              <a:ext cx="330875" cy="277669"/>
            </a:xfrm>
            <a:custGeom>
              <a:avLst/>
              <a:gdLst/>
              <a:ahLst/>
              <a:cxnLst/>
              <a:rect l="l" t="t" r="r" b="b"/>
              <a:pathLst>
                <a:path w="21415" h="17973" extrusionOk="0">
                  <a:moveTo>
                    <a:pt x="18156" y="0"/>
                  </a:moveTo>
                  <a:lnTo>
                    <a:pt x="0" y="13568"/>
                  </a:lnTo>
                  <a:lnTo>
                    <a:pt x="3304" y="17973"/>
                  </a:lnTo>
                  <a:lnTo>
                    <a:pt x="21414" y="4390"/>
                  </a:lnTo>
                  <a:lnTo>
                    <a:pt x="18156" y="0"/>
                  </a:ln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40" name="Google Shape;5340;p67"/>
            <p:cNvSpPr/>
            <p:nvPr/>
          </p:nvSpPr>
          <p:spPr>
            <a:xfrm flipH="1">
              <a:off x="3293484" y="3400556"/>
              <a:ext cx="349540" cy="493542"/>
            </a:xfrm>
            <a:custGeom>
              <a:avLst/>
              <a:gdLst/>
              <a:ahLst/>
              <a:cxnLst/>
              <a:rect l="l" t="t" r="r" b="b"/>
              <a:pathLst>
                <a:path w="22623" h="31946" extrusionOk="0">
                  <a:moveTo>
                    <a:pt x="2753" y="0"/>
                  </a:moveTo>
                  <a:cubicBezTo>
                    <a:pt x="2425" y="0"/>
                    <a:pt x="2090" y="97"/>
                    <a:pt x="1790" y="303"/>
                  </a:cubicBezTo>
                  <a:lnTo>
                    <a:pt x="1087" y="761"/>
                  </a:lnTo>
                  <a:cubicBezTo>
                    <a:pt x="261" y="1266"/>
                    <a:pt x="1" y="2352"/>
                    <a:pt x="582" y="3178"/>
                  </a:cubicBezTo>
                  <a:lnTo>
                    <a:pt x="18417" y="31154"/>
                  </a:lnTo>
                  <a:cubicBezTo>
                    <a:pt x="18744" y="31674"/>
                    <a:pt x="19296" y="31945"/>
                    <a:pt x="19866" y="31945"/>
                  </a:cubicBezTo>
                  <a:cubicBezTo>
                    <a:pt x="20201" y="31945"/>
                    <a:pt x="20543" y="31851"/>
                    <a:pt x="20849" y="31659"/>
                  </a:cubicBezTo>
                  <a:lnTo>
                    <a:pt x="21552" y="31215"/>
                  </a:lnTo>
                  <a:cubicBezTo>
                    <a:pt x="22378" y="30710"/>
                    <a:pt x="22623" y="29624"/>
                    <a:pt x="22057" y="28798"/>
                  </a:cubicBezTo>
                  <a:lnTo>
                    <a:pt x="4207" y="823"/>
                  </a:lnTo>
                  <a:cubicBezTo>
                    <a:pt x="3886" y="297"/>
                    <a:pt x="3329" y="0"/>
                    <a:pt x="2753" y="0"/>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41" name="Google Shape;5341;p67"/>
            <p:cNvSpPr/>
            <p:nvPr/>
          </p:nvSpPr>
          <p:spPr>
            <a:xfrm flipH="1">
              <a:off x="4181586" y="3351103"/>
              <a:ext cx="993537" cy="994639"/>
            </a:xfrm>
            <a:custGeom>
              <a:avLst/>
              <a:gdLst/>
              <a:ahLst/>
              <a:cxnLst/>
              <a:rect l="l" t="t" r="r" b="b"/>
              <a:pathLst>
                <a:path w="64304" h="64381" extrusionOk="0">
                  <a:moveTo>
                    <a:pt x="32121" y="5293"/>
                  </a:moveTo>
                  <a:cubicBezTo>
                    <a:pt x="46973" y="5293"/>
                    <a:pt x="59011" y="17346"/>
                    <a:pt x="59011" y="32183"/>
                  </a:cubicBezTo>
                  <a:cubicBezTo>
                    <a:pt x="59011" y="47035"/>
                    <a:pt x="46973" y="59088"/>
                    <a:pt x="32121" y="59088"/>
                  </a:cubicBezTo>
                  <a:cubicBezTo>
                    <a:pt x="17269" y="59088"/>
                    <a:pt x="5232" y="47035"/>
                    <a:pt x="5232" y="32183"/>
                  </a:cubicBezTo>
                  <a:cubicBezTo>
                    <a:pt x="5232" y="17346"/>
                    <a:pt x="17269" y="5293"/>
                    <a:pt x="32121" y="5293"/>
                  </a:cubicBezTo>
                  <a:close/>
                  <a:moveTo>
                    <a:pt x="32121" y="1"/>
                  </a:moveTo>
                  <a:cubicBezTo>
                    <a:pt x="14332" y="1"/>
                    <a:pt x="1" y="14409"/>
                    <a:pt x="1" y="32183"/>
                  </a:cubicBezTo>
                  <a:cubicBezTo>
                    <a:pt x="1" y="49972"/>
                    <a:pt x="14409" y="64380"/>
                    <a:pt x="32121" y="64380"/>
                  </a:cubicBezTo>
                  <a:cubicBezTo>
                    <a:pt x="49895" y="64380"/>
                    <a:pt x="64303" y="49972"/>
                    <a:pt x="64303" y="32183"/>
                  </a:cubicBezTo>
                  <a:cubicBezTo>
                    <a:pt x="64303" y="14409"/>
                    <a:pt x="49895" y="1"/>
                    <a:pt x="32121" y="1"/>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42" name="Google Shape;5342;p67"/>
            <p:cNvSpPr/>
            <p:nvPr/>
          </p:nvSpPr>
          <p:spPr>
            <a:xfrm flipH="1">
              <a:off x="4143067" y="3312820"/>
              <a:ext cx="1071517" cy="1071190"/>
            </a:xfrm>
            <a:custGeom>
              <a:avLst/>
              <a:gdLst/>
              <a:ahLst/>
              <a:cxnLst/>
              <a:rect l="l" t="t" r="r" b="b"/>
              <a:pathLst>
                <a:path w="69351" h="69336" extrusionOk="0">
                  <a:moveTo>
                    <a:pt x="34675" y="5676"/>
                  </a:moveTo>
                  <a:cubicBezTo>
                    <a:pt x="50736" y="5676"/>
                    <a:pt x="63676" y="18677"/>
                    <a:pt x="63676" y="34661"/>
                  </a:cubicBezTo>
                  <a:cubicBezTo>
                    <a:pt x="63676" y="50660"/>
                    <a:pt x="50674" y="63661"/>
                    <a:pt x="34675" y="63661"/>
                  </a:cubicBezTo>
                  <a:cubicBezTo>
                    <a:pt x="18676" y="63661"/>
                    <a:pt x="5675" y="50660"/>
                    <a:pt x="5675" y="34661"/>
                  </a:cubicBezTo>
                  <a:cubicBezTo>
                    <a:pt x="5675" y="18677"/>
                    <a:pt x="18676" y="5676"/>
                    <a:pt x="34675" y="5676"/>
                  </a:cubicBezTo>
                  <a:close/>
                  <a:moveTo>
                    <a:pt x="34675" y="1"/>
                  </a:moveTo>
                  <a:cubicBezTo>
                    <a:pt x="15556" y="1"/>
                    <a:pt x="0" y="15480"/>
                    <a:pt x="0" y="34661"/>
                  </a:cubicBezTo>
                  <a:cubicBezTo>
                    <a:pt x="0" y="53857"/>
                    <a:pt x="15556" y="69336"/>
                    <a:pt x="34675" y="69336"/>
                  </a:cubicBezTo>
                  <a:cubicBezTo>
                    <a:pt x="53856" y="69336"/>
                    <a:pt x="69350" y="53857"/>
                    <a:pt x="69350" y="34661"/>
                  </a:cubicBezTo>
                  <a:cubicBezTo>
                    <a:pt x="69350" y="15480"/>
                    <a:pt x="53856" y="1"/>
                    <a:pt x="34675"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43" name="Google Shape;5343;p67"/>
            <p:cNvSpPr/>
            <p:nvPr/>
          </p:nvSpPr>
          <p:spPr>
            <a:xfrm flipH="1">
              <a:off x="4578389" y="2891256"/>
              <a:ext cx="137789" cy="992692"/>
            </a:xfrm>
            <a:custGeom>
              <a:avLst/>
              <a:gdLst/>
              <a:ahLst/>
              <a:cxnLst/>
              <a:rect l="l" t="t" r="r" b="b"/>
              <a:pathLst>
                <a:path w="8918" h="64255" extrusionOk="0">
                  <a:moveTo>
                    <a:pt x="4008" y="1"/>
                  </a:moveTo>
                  <a:lnTo>
                    <a:pt x="123" y="61504"/>
                  </a:lnTo>
                  <a:cubicBezTo>
                    <a:pt x="1" y="62911"/>
                    <a:pt x="1010" y="64120"/>
                    <a:pt x="2356" y="64242"/>
                  </a:cubicBezTo>
                  <a:cubicBezTo>
                    <a:pt x="2440" y="64250"/>
                    <a:pt x="2524" y="64255"/>
                    <a:pt x="2606" y="64255"/>
                  </a:cubicBezTo>
                  <a:cubicBezTo>
                    <a:pt x="3892" y="64255"/>
                    <a:pt x="4979" y="63270"/>
                    <a:pt x="5094" y="61948"/>
                  </a:cubicBezTo>
                  <a:lnTo>
                    <a:pt x="8918" y="459"/>
                  </a:lnTo>
                  <a:lnTo>
                    <a:pt x="4008" y="1"/>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44" name="Google Shape;5344;p67"/>
            <p:cNvSpPr/>
            <p:nvPr/>
          </p:nvSpPr>
          <p:spPr>
            <a:xfrm flipH="1">
              <a:off x="4461165" y="2535846"/>
              <a:ext cx="193102" cy="363459"/>
            </a:xfrm>
            <a:custGeom>
              <a:avLst/>
              <a:gdLst/>
              <a:ahLst/>
              <a:cxnLst/>
              <a:rect l="l" t="t" r="r" b="b"/>
              <a:pathLst>
                <a:path w="12498" h="23526" extrusionOk="0">
                  <a:moveTo>
                    <a:pt x="7970" y="1"/>
                  </a:moveTo>
                  <a:lnTo>
                    <a:pt x="3504" y="6884"/>
                  </a:lnTo>
                  <a:cubicBezTo>
                    <a:pt x="2173" y="8995"/>
                    <a:pt x="1271" y="11350"/>
                    <a:pt x="1026" y="13905"/>
                  </a:cubicBezTo>
                  <a:lnTo>
                    <a:pt x="1" y="23082"/>
                  </a:lnTo>
                  <a:lnTo>
                    <a:pt x="4972" y="23526"/>
                  </a:lnTo>
                  <a:lnTo>
                    <a:pt x="5798" y="15618"/>
                  </a:lnTo>
                  <a:cubicBezTo>
                    <a:pt x="6058" y="13063"/>
                    <a:pt x="6945" y="10586"/>
                    <a:pt x="8414" y="8414"/>
                  </a:cubicBezTo>
                  <a:lnTo>
                    <a:pt x="12497" y="2234"/>
                  </a:lnTo>
                  <a:lnTo>
                    <a:pt x="7970" y="1"/>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45" name="Google Shape;5345;p67"/>
            <p:cNvSpPr/>
            <p:nvPr/>
          </p:nvSpPr>
          <p:spPr>
            <a:xfrm flipH="1">
              <a:off x="4558767" y="2862907"/>
              <a:ext cx="112280" cy="57904"/>
            </a:xfrm>
            <a:custGeom>
              <a:avLst/>
              <a:gdLst/>
              <a:ahLst/>
              <a:cxnLst/>
              <a:rect l="l" t="t" r="r" b="b"/>
              <a:pathLst>
                <a:path w="7267" h="3748" extrusionOk="0">
                  <a:moveTo>
                    <a:pt x="261" y="0"/>
                  </a:moveTo>
                  <a:lnTo>
                    <a:pt x="1" y="3120"/>
                  </a:lnTo>
                  <a:lnTo>
                    <a:pt x="6945" y="3748"/>
                  </a:lnTo>
                  <a:lnTo>
                    <a:pt x="7266" y="566"/>
                  </a:lnTo>
                  <a:lnTo>
                    <a:pt x="261" y="0"/>
                  </a:ln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46" name="Google Shape;5346;p67"/>
            <p:cNvSpPr/>
            <p:nvPr/>
          </p:nvSpPr>
          <p:spPr>
            <a:xfrm flipH="1">
              <a:off x="3343575" y="3024305"/>
              <a:ext cx="1318480" cy="832035"/>
            </a:xfrm>
            <a:custGeom>
              <a:avLst/>
              <a:gdLst/>
              <a:ahLst/>
              <a:cxnLst/>
              <a:rect l="l" t="t" r="r" b="b"/>
              <a:pathLst>
                <a:path w="85335" h="53856" extrusionOk="0">
                  <a:moveTo>
                    <a:pt x="2539" y="0"/>
                  </a:moveTo>
                  <a:lnTo>
                    <a:pt x="0" y="4267"/>
                  </a:lnTo>
                  <a:lnTo>
                    <a:pt x="82780" y="53856"/>
                  </a:lnTo>
                  <a:lnTo>
                    <a:pt x="85334" y="49588"/>
                  </a:lnTo>
                  <a:lnTo>
                    <a:pt x="2539" y="0"/>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47" name="Google Shape;5347;p67"/>
            <p:cNvSpPr/>
            <p:nvPr/>
          </p:nvSpPr>
          <p:spPr>
            <a:xfrm flipH="1">
              <a:off x="1896082" y="3346144"/>
              <a:ext cx="994480" cy="994623"/>
            </a:xfrm>
            <a:custGeom>
              <a:avLst/>
              <a:gdLst/>
              <a:ahLst/>
              <a:cxnLst/>
              <a:rect l="l" t="t" r="r" b="b"/>
              <a:pathLst>
                <a:path w="64365" h="64380" extrusionOk="0">
                  <a:moveTo>
                    <a:pt x="32183" y="5293"/>
                  </a:moveTo>
                  <a:cubicBezTo>
                    <a:pt x="47035" y="5293"/>
                    <a:pt x="59072" y="17346"/>
                    <a:pt x="59072" y="32198"/>
                  </a:cubicBezTo>
                  <a:cubicBezTo>
                    <a:pt x="59072" y="47035"/>
                    <a:pt x="47035" y="59088"/>
                    <a:pt x="32183" y="59088"/>
                  </a:cubicBezTo>
                  <a:cubicBezTo>
                    <a:pt x="17331" y="59088"/>
                    <a:pt x="5278" y="47035"/>
                    <a:pt x="5278" y="32198"/>
                  </a:cubicBezTo>
                  <a:cubicBezTo>
                    <a:pt x="5278" y="17346"/>
                    <a:pt x="17331" y="5293"/>
                    <a:pt x="32183" y="5293"/>
                  </a:cubicBezTo>
                  <a:close/>
                  <a:moveTo>
                    <a:pt x="32183" y="1"/>
                  </a:moveTo>
                  <a:cubicBezTo>
                    <a:pt x="14394" y="1"/>
                    <a:pt x="1" y="14409"/>
                    <a:pt x="1" y="32198"/>
                  </a:cubicBezTo>
                  <a:cubicBezTo>
                    <a:pt x="1" y="49971"/>
                    <a:pt x="14394" y="64380"/>
                    <a:pt x="32183" y="64380"/>
                  </a:cubicBezTo>
                  <a:cubicBezTo>
                    <a:pt x="49956" y="64380"/>
                    <a:pt x="64365" y="49971"/>
                    <a:pt x="64365" y="32198"/>
                  </a:cubicBezTo>
                  <a:cubicBezTo>
                    <a:pt x="64365" y="14409"/>
                    <a:pt x="49956" y="1"/>
                    <a:pt x="32183" y="1"/>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48" name="Google Shape;5348;p67"/>
            <p:cNvSpPr/>
            <p:nvPr/>
          </p:nvSpPr>
          <p:spPr>
            <a:xfrm flipH="1">
              <a:off x="1857796" y="3307861"/>
              <a:ext cx="1071285" cy="1071190"/>
            </a:xfrm>
            <a:custGeom>
              <a:avLst/>
              <a:gdLst/>
              <a:ahLst/>
              <a:cxnLst/>
              <a:rect l="l" t="t" r="r" b="b"/>
              <a:pathLst>
                <a:path w="69336" h="69336" extrusionOk="0">
                  <a:moveTo>
                    <a:pt x="34676" y="5675"/>
                  </a:moveTo>
                  <a:cubicBezTo>
                    <a:pt x="50675" y="5675"/>
                    <a:pt x="63676" y="18677"/>
                    <a:pt x="63676" y="34676"/>
                  </a:cubicBezTo>
                  <a:cubicBezTo>
                    <a:pt x="63676" y="50660"/>
                    <a:pt x="50675" y="63661"/>
                    <a:pt x="34676" y="63661"/>
                  </a:cubicBezTo>
                  <a:cubicBezTo>
                    <a:pt x="18677" y="63661"/>
                    <a:pt x="5675" y="50660"/>
                    <a:pt x="5675" y="34676"/>
                  </a:cubicBezTo>
                  <a:cubicBezTo>
                    <a:pt x="5675" y="18677"/>
                    <a:pt x="18677" y="5675"/>
                    <a:pt x="34676" y="5675"/>
                  </a:cubicBezTo>
                  <a:close/>
                  <a:moveTo>
                    <a:pt x="34676" y="1"/>
                  </a:moveTo>
                  <a:cubicBezTo>
                    <a:pt x="15495" y="1"/>
                    <a:pt x="1" y="15480"/>
                    <a:pt x="1" y="34676"/>
                  </a:cubicBezTo>
                  <a:cubicBezTo>
                    <a:pt x="1" y="53857"/>
                    <a:pt x="15495" y="69336"/>
                    <a:pt x="34676" y="69336"/>
                  </a:cubicBezTo>
                  <a:cubicBezTo>
                    <a:pt x="53856" y="69336"/>
                    <a:pt x="69335" y="53857"/>
                    <a:pt x="69335" y="34676"/>
                  </a:cubicBezTo>
                  <a:cubicBezTo>
                    <a:pt x="69335" y="15480"/>
                    <a:pt x="53856" y="1"/>
                    <a:pt x="34676"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49" name="Google Shape;5349;p67"/>
            <p:cNvSpPr/>
            <p:nvPr/>
          </p:nvSpPr>
          <p:spPr>
            <a:xfrm flipH="1">
              <a:off x="2383627" y="3810008"/>
              <a:ext cx="886233" cy="76829"/>
            </a:xfrm>
            <a:custGeom>
              <a:avLst/>
              <a:gdLst/>
              <a:ahLst/>
              <a:cxnLst/>
              <a:rect l="l" t="t" r="r" b="b"/>
              <a:pathLst>
                <a:path w="57359" h="4973" extrusionOk="0">
                  <a:moveTo>
                    <a:pt x="0" y="1"/>
                  </a:moveTo>
                  <a:lnTo>
                    <a:pt x="0" y="4972"/>
                  </a:lnTo>
                  <a:lnTo>
                    <a:pt x="57359" y="4972"/>
                  </a:lnTo>
                  <a:lnTo>
                    <a:pt x="57359" y="1"/>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50" name="Google Shape;5350;p67"/>
            <p:cNvSpPr/>
            <p:nvPr/>
          </p:nvSpPr>
          <p:spPr>
            <a:xfrm flipH="1">
              <a:off x="2341076" y="3211936"/>
              <a:ext cx="893340" cy="674453"/>
            </a:xfrm>
            <a:custGeom>
              <a:avLst/>
              <a:gdLst/>
              <a:ahLst/>
              <a:cxnLst/>
              <a:rect l="l" t="t" r="r" b="b"/>
              <a:pathLst>
                <a:path w="57819" h="43656" extrusionOk="0">
                  <a:moveTo>
                    <a:pt x="2384" y="0"/>
                  </a:moveTo>
                  <a:cubicBezTo>
                    <a:pt x="1688" y="0"/>
                    <a:pt x="1028" y="438"/>
                    <a:pt x="643" y="1239"/>
                  </a:cubicBezTo>
                  <a:cubicBezTo>
                    <a:pt x="1" y="2386"/>
                    <a:pt x="322" y="3977"/>
                    <a:pt x="1347" y="4680"/>
                  </a:cubicBezTo>
                  <a:lnTo>
                    <a:pt x="54438" y="43302"/>
                  </a:lnTo>
                  <a:cubicBezTo>
                    <a:pt x="54761" y="43542"/>
                    <a:pt x="55124" y="43655"/>
                    <a:pt x="55484" y="43655"/>
                  </a:cubicBezTo>
                  <a:cubicBezTo>
                    <a:pt x="56179" y="43655"/>
                    <a:pt x="56864" y="43231"/>
                    <a:pt x="57237" y="42476"/>
                  </a:cubicBezTo>
                  <a:cubicBezTo>
                    <a:pt x="57818" y="41267"/>
                    <a:pt x="57497" y="39738"/>
                    <a:pt x="56533" y="39034"/>
                  </a:cubicBezTo>
                  <a:lnTo>
                    <a:pt x="3442" y="352"/>
                  </a:lnTo>
                  <a:cubicBezTo>
                    <a:pt x="3101" y="114"/>
                    <a:pt x="2738" y="0"/>
                    <a:pt x="2384" y="0"/>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51" name="Google Shape;5351;p67"/>
            <p:cNvSpPr/>
            <p:nvPr/>
          </p:nvSpPr>
          <p:spPr>
            <a:xfrm flipH="1">
              <a:off x="3097322" y="3522436"/>
              <a:ext cx="574300" cy="575176"/>
            </a:xfrm>
            <a:custGeom>
              <a:avLst/>
              <a:gdLst/>
              <a:ahLst/>
              <a:cxnLst/>
              <a:rect l="l" t="t" r="r" b="b"/>
              <a:pathLst>
                <a:path w="37170" h="37230" extrusionOk="0">
                  <a:moveTo>
                    <a:pt x="18554" y="0"/>
                  </a:moveTo>
                  <a:cubicBezTo>
                    <a:pt x="8291" y="0"/>
                    <a:pt x="1" y="8352"/>
                    <a:pt x="1" y="18615"/>
                  </a:cubicBezTo>
                  <a:cubicBezTo>
                    <a:pt x="1" y="28878"/>
                    <a:pt x="8291" y="37230"/>
                    <a:pt x="18554" y="37230"/>
                  </a:cubicBezTo>
                  <a:cubicBezTo>
                    <a:pt x="28818" y="37230"/>
                    <a:pt x="37169" y="28878"/>
                    <a:pt x="37169" y="18615"/>
                  </a:cubicBezTo>
                  <a:cubicBezTo>
                    <a:pt x="37169" y="8352"/>
                    <a:pt x="28818" y="0"/>
                    <a:pt x="18554" y="0"/>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52" name="Google Shape;5352;p67"/>
            <p:cNvSpPr/>
            <p:nvPr/>
          </p:nvSpPr>
          <p:spPr>
            <a:xfrm flipH="1">
              <a:off x="3059994" y="3768774"/>
              <a:ext cx="349540" cy="493604"/>
            </a:xfrm>
            <a:custGeom>
              <a:avLst/>
              <a:gdLst/>
              <a:ahLst/>
              <a:cxnLst/>
              <a:rect l="l" t="t" r="r" b="b"/>
              <a:pathLst>
                <a:path w="22623" h="31950" extrusionOk="0">
                  <a:moveTo>
                    <a:pt x="2757" y="1"/>
                  </a:moveTo>
                  <a:cubicBezTo>
                    <a:pt x="2424" y="1"/>
                    <a:pt x="2084" y="101"/>
                    <a:pt x="1775" y="314"/>
                  </a:cubicBezTo>
                  <a:lnTo>
                    <a:pt x="1087" y="758"/>
                  </a:lnTo>
                  <a:cubicBezTo>
                    <a:pt x="245" y="1263"/>
                    <a:pt x="1" y="2349"/>
                    <a:pt x="567" y="3175"/>
                  </a:cubicBezTo>
                  <a:lnTo>
                    <a:pt x="18417" y="31150"/>
                  </a:lnTo>
                  <a:cubicBezTo>
                    <a:pt x="18735" y="31681"/>
                    <a:pt x="19284" y="31950"/>
                    <a:pt x="19853" y="31950"/>
                  </a:cubicBezTo>
                  <a:cubicBezTo>
                    <a:pt x="20187" y="31950"/>
                    <a:pt x="20528" y="31857"/>
                    <a:pt x="20833" y="31670"/>
                  </a:cubicBezTo>
                  <a:lnTo>
                    <a:pt x="21537" y="31227"/>
                  </a:lnTo>
                  <a:cubicBezTo>
                    <a:pt x="22363" y="30707"/>
                    <a:pt x="22623" y="29621"/>
                    <a:pt x="22042" y="28795"/>
                  </a:cubicBezTo>
                  <a:lnTo>
                    <a:pt x="4207" y="819"/>
                  </a:lnTo>
                  <a:cubicBezTo>
                    <a:pt x="3878" y="297"/>
                    <a:pt x="3329" y="1"/>
                    <a:pt x="2757" y="1"/>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53" name="Google Shape;5353;p67"/>
            <p:cNvSpPr/>
            <p:nvPr/>
          </p:nvSpPr>
          <p:spPr>
            <a:xfrm flipH="1">
              <a:off x="2950804" y="2902442"/>
              <a:ext cx="610454" cy="193626"/>
            </a:xfrm>
            <a:custGeom>
              <a:avLst/>
              <a:gdLst/>
              <a:ahLst/>
              <a:cxnLst/>
              <a:rect l="l" t="t" r="r" b="b"/>
              <a:pathLst>
                <a:path w="39510" h="12533" extrusionOk="0">
                  <a:moveTo>
                    <a:pt x="7513" y="1"/>
                  </a:moveTo>
                  <a:cubicBezTo>
                    <a:pt x="5688" y="1"/>
                    <a:pt x="4166" y="97"/>
                    <a:pt x="3259" y="363"/>
                  </a:cubicBezTo>
                  <a:cubicBezTo>
                    <a:pt x="1" y="1326"/>
                    <a:pt x="827" y="5334"/>
                    <a:pt x="5232" y="7383"/>
                  </a:cubicBezTo>
                  <a:cubicBezTo>
                    <a:pt x="8869" y="9018"/>
                    <a:pt x="21179" y="12532"/>
                    <a:pt x="28957" y="12532"/>
                  </a:cubicBezTo>
                  <a:cubicBezTo>
                    <a:pt x="30566" y="12532"/>
                    <a:pt x="31981" y="12382"/>
                    <a:pt x="33085" y="12033"/>
                  </a:cubicBezTo>
                  <a:cubicBezTo>
                    <a:pt x="39509" y="9984"/>
                    <a:pt x="38882" y="118"/>
                    <a:pt x="38882" y="118"/>
                  </a:cubicBezTo>
                  <a:lnTo>
                    <a:pt x="38882" y="118"/>
                  </a:lnTo>
                  <a:cubicBezTo>
                    <a:pt x="38882" y="118"/>
                    <a:pt x="28394" y="698"/>
                    <a:pt x="23472" y="698"/>
                  </a:cubicBezTo>
                  <a:cubicBezTo>
                    <a:pt x="23034" y="698"/>
                    <a:pt x="22640" y="694"/>
                    <a:pt x="22302" y="684"/>
                  </a:cubicBezTo>
                  <a:cubicBezTo>
                    <a:pt x="18909" y="640"/>
                    <a:pt x="12209" y="1"/>
                    <a:pt x="7513"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54" name="Google Shape;5354;p67"/>
            <p:cNvSpPr/>
            <p:nvPr/>
          </p:nvSpPr>
          <p:spPr>
            <a:xfrm flipH="1">
              <a:off x="3482538" y="1609292"/>
              <a:ext cx="263758" cy="342664"/>
            </a:xfrm>
            <a:custGeom>
              <a:avLst/>
              <a:gdLst/>
              <a:ahLst/>
              <a:cxnLst/>
              <a:rect l="l" t="t" r="r" b="b"/>
              <a:pathLst>
                <a:path w="17071" h="22180" extrusionOk="0">
                  <a:moveTo>
                    <a:pt x="10187" y="1"/>
                  </a:moveTo>
                  <a:lnTo>
                    <a:pt x="1" y="12497"/>
                  </a:lnTo>
                  <a:cubicBezTo>
                    <a:pt x="6440" y="16642"/>
                    <a:pt x="5599" y="22179"/>
                    <a:pt x="5599" y="22179"/>
                  </a:cubicBezTo>
                  <a:cubicBezTo>
                    <a:pt x="11335" y="18294"/>
                    <a:pt x="17070" y="6761"/>
                    <a:pt x="17070" y="6761"/>
                  </a:cubicBezTo>
                  <a:cubicBezTo>
                    <a:pt x="14715" y="5997"/>
                    <a:pt x="11090" y="2295"/>
                    <a:pt x="10187" y="1"/>
                  </a:cubicBezTo>
                  <a:close/>
                </a:path>
              </a:pathLst>
            </a:custGeom>
            <a:solidFill>
              <a:srgbClr val="E2875C"/>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55" name="Google Shape;5355;p67"/>
            <p:cNvSpPr/>
            <p:nvPr/>
          </p:nvSpPr>
          <p:spPr>
            <a:xfrm flipH="1">
              <a:off x="2884629" y="3975423"/>
              <a:ext cx="522061" cy="254990"/>
            </a:xfrm>
            <a:custGeom>
              <a:avLst/>
              <a:gdLst/>
              <a:ahLst/>
              <a:cxnLst/>
              <a:rect l="l" t="t" r="r" b="b"/>
              <a:pathLst>
                <a:path w="33789" h="16505" extrusionOk="0">
                  <a:moveTo>
                    <a:pt x="27731" y="1"/>
                  </a:moveTo>
                  <a:cubicBezTo>
                    <a:pt x="27731" y="1"/>
                    <a:pt x="11671" y="444"/>
                    <a:pt x="5231" y="4972"/>
                  </a:cubicBezTo>
                  <a:cubicBezTo>
                    <a:pt x="1530" y="7588"/>
                    <a:pt x="383" y="10647"/>
                    <a:pt x="199" y="12941"/>
                  </a:cubicBezTo>
                  <a:cubicBezTo>
                    <a:pt x="0" y="15036"/>
                    <a:pt x="520" y="16505"/>
                    <a:pt x="520" y="16505"/>
                  </a:cubicBezTo>
                  <a:lnTo>
                    <a:pt x="33528" y="13002"/>
                  </a:lnTo>
                  <a:cubicBezTo>
                    <a:pt x="33788" y="11473"/>
                    <a:pt x="33651" y="10004"/>
                    <a:pt x="33329" y="8673"/>
                  </a:cubicBezTo>
                  <a:cubicBezTo>
                    <a:pt x="32182" y="3442"/>
                    <a:pt x="27731" y="1"/>
                    <a:pt x="27731" y="1"/>
                  </a:cubicBezTo>
                  <a:close/>
                </a:path>
              </a:pathLst>
            </a:custGeom>
            <a:solidFill>
              <a:srgbClr val="EFEFE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56" name="Google Shape;5356;p67"/>
            <p:cNvSpPr/>
            <p:nvPr/>
          </p:nvSpPr>
          <p:spPr>
            <a:xfrm flipH="1">
              <a:off x="2884629" y="4109415"/>
              <a:ext cx="522061" cy="120999"/>
            </a:xfrm>
            <a:custGeom>
              <a:avLst/>
              <a:gdLst/>
              <a:ahLst/>
              <a:cxnLst/>
              <a:rect l="l" t="t" r="r" b="b"/>
              <a:pathLst>
                <a:path w="33789" h="7832" extrusionOk="0">
                  <a:moveTo>
                    <a:pt x="33329" y="0"/>
                  </a:moveTo>
                  <a:lnTo>
                    <a:pt x="199" y="4268"/>
                  </a:lnTo>
                  <a:cubicBezTo>
                    <a:pt x="0" y="6363"/>
                    <a:pt x="520" y="7832"/>
                    <a:pt x="520" y="7832"/>
                  </a:cubicBezTo>
                  <a:lnTo>
                    <a:pt x="33528" y="4329"/>
                  </a:lnTo>
                  <a:cubicBezTo>
                    <a:pt x="33788" y="2800"/>
                    <a:pt x="33651" y="1331"/>
                    <a:pt x="33329" y="0"/>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57" name="Google Shape;5357;p67"/>
            <p:cNvSpPr/>
            <p:nvPr/>
          </p:nvSpPr>
          <p:spPr>
            <a:xfrm flipH="1">
              <a:off x="4293850" y="2397853"/>
              <a:ext cx="319056" cy="261927"/>
            </a:xfrm>
            <a:custGeom>
              <a:avLst/>
              <a:gdLst/>
              <a:ahLst/>
              <a:cxnLst/>
              <a:rect l="l" t="t" r="r" b="b"/>
              <a:pathLst>
                <a:path w="20650" h="16954" extrusionOk="0">
                  <a:moveTo>
                    <a:pt x="5627" y="1"/>
                  </a:moveTo>
                  <a:cubicBezTo>
                    <a:pt x="4999" y="1"/>
                    <a:pt x="4491" y="86"/>
                    <a:pt x="4146" y="276"/>
                  </a:cubicBezTo>
                  <a:cubicBezTo>
                    <a:pt x="2800" y="964"/>
                    <a:pt x="200" y="9514"/>
                    <a:pt x="62" y="11365"/>
                  </a:cubicBezTo>
                  <a:cubicBezTo>
                    <a:pt x="1" y="12573"/>
                    <a:pt x="5415" y="16520"/>
                    <a:pt x="7144" y="16902"/>
                  </a:cubicBezTo>
                  <a:cubicBezTo>
                    <a:pt x="7282" y="16938"/>
                    <a:pt x="7450" y="16954"/>
                    <a:pt x="7641" y="16954"/>
                  </a:cubicBezTo>
                  <a:cubicBezTo>
                    <a:pt x="8848" y="16954"/>
                    <a:pt x="10978" y="16301"/>
                    <a:pt x="12298" y="15694"/>
                  </a:cubicBezTo>
                  <a:cubicBezTo>
                    <a:pt x="12941" y="15250"/>
                    <a:pt x="12941" y="14225"/>
                    <a:pt x="12436" y="13720"/>
                  </a:cubicBezTo>
                  <a:cubicBezTo>
                    <a:pt x="11916" y="13139"/>
                    <a:pt x="11090" y="13017"/>
                    <a:pt x="10325" y="12956"/>
                  </a:cubicBezTo>
                  <a:cubicBezTo>
                    <a:pt x="9622" y="12956"/>
                    <a:pt x="8291" y="12895"/>
                    <a:pt x="8092" y="12818"/>
                  </a:cubicBezTo>
                  <a:cubicBezTo>
                    <a:pt x="7771" y="12696"/>
                    <a:pt x="6563" y="11809"/>
                    <a:pt x="6119" y="10906"/>
                  </a:cubicBezTo>
                  <a:cubicBezTo>
                    <a:pt x="6501" y="10279"/>
                    <a:pt x="6823" y="9575"/>
                    <a:pt x="7205" y="8933"/>
                  </a:cubicBezTo>
                  <a:cubicBezTo>
                    <a:pt x="8700" y="11432"/>
                    <a:pt x="12507" y="13612"/>
                    <a:pt x="16182" y="13612"/>
                  </a:cubicBezTo>
                  <a:cubicBezTo>
                    <a:pt x="17659" y="13612"/>
                    <a:pt x="19114" y="13260"/>
                    <a:pt x="20390" y="12436"/>
                  </a:cubicBezTo>
                  <a:cubicBezTo>
                    <a:pt x="20650" y="9453"/>
                    <a:pt x="19564" y="6516"/>
                    <a:pt x="18095" y="3457"/>
                  </a:cubicBezTo>
                  <a:cubicBezTo>
                    <a:pt x="14209" y="1880"/>
                    <a:pt x="8585" y="1"/>
                    <a:pt x="5627" y="1"/>
                  </a:cubicBezTo>
                  <a:close/>
                </a:path>
              </a:pathLst>
            </a:custGeom>
            <a:solidFill>
              <a:srgbClr val="E2875C"/>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58" name="Google Shape;5358;p67"/>
            <p:cNvSpPr/>
            <p:nvPr/>
          </p:nvSpPr>
          <p:spPr>
            <a:xfrm flipH="1">
              <a:off x="4444386" y="2520258"/>
              <a:ext cx="76821" cy="76814"/>
            </a:xfrm>
            <a:custGeom>
              <a:avLst/>
              <a:gdLst/>
              <a:ahLst/>
              <a:cxnLst/>
              <a:rect l="l" t="t" r="r" b="b"/>
              <a:pathLst>
                <a:path w="4972" h="4972" extrusionOk="0">
                  <a:moveTo>
                    <a:pt x="2478" y="0"/>
                  </a:moveTo>
                  <a:cubicBezTo>
                    <a:pt x="1148" y="0"/>
                    <a:pt x="0" y="1071"/>
                    <a:pt x="0" y="2478"/>
                  </a:cubicBezTo>
                  <a:cubicBezTo>
                    <a:pt x="0" y="3824"/>
                    <a:pt x="1148" y="4972"/>
                    <a:pt x="2478" y="4972"/>
                  </a:cubicBezTo>
                  <a:cubicBezTo>
                    <a:pt x="3885" y="4972"/>
                    <a:pt x="4971" y="3824"/>
                    <a:pt x="4971" y="2478"/>
                  </a:cubicBezTo>
                  <a:cubicBezTo>
                    <a:pt x="4971" y="1071"/>
                    <a:pt x="3885" y="0"/>
                    <a:pt x="2478"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59" name="Google Shape;5359;p67"/>
            <p:cNvSpPr/>
            <p:nvPr/>
          </p:nvSpPr>
          <p:spPr>
            <a:xfrm flipH="1">
              <a:off x="2920088" y="4169435"/>
              <a:ext cx="357574" cy="121956"/>
            </a:xfrm>
            <a:custGeom>
              <a:avLst/>
              <a:gdLst/>
              <a:ahLst/>
              <a:cxnLst/>
              <a:rect l="l" t="t" r="r" b="b"/>
              <a:pathLst>
                <a:path w="23143" h="7894" extrusionOk="0">
                  <a:moveTo>
                    <a:pt x="22562" y="1"/>
                  </a:moveTo>
                  <a:lnTo>
                    <a:pt x="1" y="2478"/>
                  </a:lnTo>
                  <a:lnTo>
                    <a:pt x="643" y="7893"/>
                  </a:lnTo>
                  <a:lnTo>
                    <a:pt x="23143" y="5415"/>
                  </a:lnTo>
                  <a:lnTo>
                    <a:pt x="22562" y="1"/>
                  </a:ln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60" name="Google Shape;5360;p67"/>
            <p:cNvSpPr/>
            <p:nvPr/>
          </p:nvSpPr>
          <p:spPr>
            <a:xfrm flipH="1">
              <a:off x="3681294" y="2062296"/>
              <a:ext cx="692204" cy="537619"/>
            </a:xfrm>
            <a:custGeom>
              <a:avLst/>
              <a:gdLst/>
              <a:ahLst/>
              <a:cxnLst/>
              <a:rect l="l" t="t" r="r" b="b"/>
              <a:pathLst>
                <a:path w="44801" h="34799" extrusionOk="0">
                  <a:moveTo>
                    <a:pt x="36633" y="1"/>
                  </a:moveTo>
                  <a:cubicBezTo>
                    <a:pt x="36511" y="62"/>
                    <a:pt x="36449" y="199"/>
                    <a:pt x="36388" y="261"/>
                  </a:cubicBezTo>
                  <a:cubicBezTo>
                    <a:pt x="34277" y="2234"/>
                    <a:pt x="32182" y="4146"/>
                    <a:pt x="30010" y="5935"/>
                  </a:cubicBezTo>
                  <a:cubicBezTo>
                    <a:pt x="20955" y="13507"/>
                    <a:pt x="11395" y="19242"/>
                    <a:pt x="0" y="24474"/>
                  </a:cubicBezTo>
                  <a:cubicBezTo>
                    <a:pt x="1010" y="27976"/>
                    <a:pt x="2034" y="31479"/>
                    <a:pt x="3625" y="34798"/>
                  </a:cubicBezTo>
                  <a:cubicBezTo>
                    <a:pt x="16366" y="30531"/>
                    <a:pt x="27272" y="26202"/>
                    <a:pt x="37015" y="20328"/>
                  </a:cubicBezTo>
                  <a:cubicBezTo>
                    <a:pt x="39692" y="18738"/>
                    <a:pt x="42308" y="17025"/>
                    <a:pt x="44801" y="15174"/>
                  </a:cubicBezTo>
                  <a:cubicBezTo>
                    <a:pt x="43011" y="11212"/>
                    <a:pt x="41161" y="7205"/>
                    <a:pt x="38744" y="3320"/>
                  </a:cubicBezTo>
                  <a:cubicBezTo>
                    <a:pt x="38101" y="2173"/>
                    <a:pt x="37398" y="1087"/>
                    <a:pt x="36633" y="1"/>
                  </a:cubicBezTo>
                  <a:close/>
                </a:path>
              </a:pathLst>
            </a:custGeom>
            <a:solidFill>
              <a:srgbClr val="E2875C"/>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61" name="Google Shape;5361;p67"/>
            <p:cNvSpPr/>
            <p:nvPr/>
          </p:nvSpPr>
          <p:spPr>
            <a:xfrm flipH="1">
              <a:off x="3477586" y="1617442"/>
              <a:ext cx="263747" cy="342681"/>
            </a:xfrm>
            <a:custGeom>
              <a:avLst/>
              <a:gdLst/>
              <a:ahLst/>
              <a:cxnLst/>
              <a:rect l="l" t="t" r="r" b="b"/>
              <a:pathLst>
                <a:path w="17071" h="22180" extrusionOk="0">
                  <a:moveTo>
                    <a:pt x="10187" y="1"/>
                  </a:moveTo>
                  <a:lnTo>
                    <a:pt x="1" y="12497"/>
                  </a:lnTo>
                  <a:cubicBezTo>
                    <a:pt x="6440" y="16642"/>
                    <a:pt x="5599" y="22179"/>
                    <a:pt x="5599" y="22179"/>
                  </a:cubicBezTo>
                  <a:cubicBezTo>
                    <a:pt x="11335" y="18294"/>
                    <a:pt x="17070" y="6761"/>
                    <a:pt x="17070" y="6761"/>
                  </a:cubicBezTo>
                  <a:cubicBezTo>
                    <a:pt x="14715" y="5997"/>
                    <a:pt x="11090" y="2295"/>
                    <a:pt x="10187" y="1"/>
                  </a:cubicBezTo>
                  <a:close/>
                </a:path>
              </a:pathLst>
            </a:custGeom>
            <a:solidFill>
              <a:srgbClr val="000000">
                <a:alpha val="1006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5362" name="Google Shape;5362;p67"/>
            <p:cNvGrpSpPr/>
            <p:nvPr/>
          </p:nvGrpSpPr>
          <p:grpSpPr>
            <a:xfrm>
              <a:off x="3486323" y="1145521"/>
              <a:ext cx="630293" cy="712072"/>
              <a:chOff x="3486323" y="-3369329"/>
              <a:chExt cx="630293" cy="712072"/>
            </a:xfrm>
          </p:grpSpPr>
          <p:sp>
            <p:nvSpPr>
              <p:cNvPr id="5363" name="Google Shape;5363;p67"/>
              <p:cNvSpPr/>
              <p:nvPr/>
            </p:nvSpPr>
            <p:spPr>
              <a:xfrm flipH="1">
                <a:off x="3547523" y="-3256225"/>
                <a:ext cx="532707" cy="598968"/>
              </a:xfrm>
              <a:custGeom>
                <a:avLst/>
                <a:gdLst/>
                <a:ahLst/>
                <a:cxnLst/>
                <a:rect l="l" t="t" r="r" b="b"/>
                <a:pathLst>
                  <a:path w="34478" h="38770" extrusionOk="0">
                    <a:moveTo>
                      <a:pt x="16449" y="0"/>
                    </a:moveTo>
                    <a:cubicBezTo>
                      <a:pt x="15435" y="0"/>
                      <a:pt x="14428" y="110"/>
                      <a:pt x="13446" y="337"/>
                    </a:cubicBezTo>
                    <a:cubicBezTo>
                      <a:pt x="1" y="3457"/>
                      <a:pt x="62" y="12695"/>
                      <a:pt x="2616" y="23464"/>
                    </a:cubicBezTo>
                    <a:cubicBezTo>
                      <a:pt x="4841" y="32910"/>
                      <a:pt x="9480" y="38770"/>
                      <a:pt x="16239" y="38770"/>
                    </a:cubicBezTo>
                    <a:cubicBezTo>
                      <a:pt x="17240" y="38770"/>
                      <a:pt x="18288" y="38641"/>
                      <a:pt x="19380" y="38377"/>
                    </a:cubicBezTo>
                    <a:cubicBezTo>
                      <a:pt x="27915" y="36404"/>
                      <a:pt x="34477" y="26523"/>
                      <a:pt x="33468" y="16275"/>
                    </a:cubicBezTo>
                    <a:cubicBezTo>
                      <a:pt x="32506" y="6514"/>
                      <a:pt x="24260" y="0"/>
                      <a:pt x="16449" y="0"/>
                    </a:cubicBezTo>
                    <a:close/>
                  </a:path>
                </a:pathLst>
              </a:custGeom>
              <a:solidFill>
                <a:srgbClr val="E2875C"/>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64" name="Google Shape;5364;p67"/>
              <p:cNvSpPr/>
              <p:nvPr/>
            </p:nvSpPr>
            <p:spPr>
              <a:xfrm flipH="1">
                <a:off x="3523899" y="-3369329"/>
                <a:ext cx="592717" cy="463787"/>
              </a:xfrm>
              <a:custGeom>
                <a:avLst/>
                <a:gdLst/>
                <a:ahLst/>
                <a:cxnLst/>
                <a:rect l="l" t="t" r="r" b="b"/>
                <a:pathLst>
                  <a:path w="38362" h="30020" extrusionOk="0">
                    <a:moveTo>
                      <a:pt x="22843" y="0"/>
                    </a:moveTo>
                    <a:cubicBezTo>
                      <a:pt x="20833" y="0"/>
                      <a:pt x="18846" y="720"/>
                      <a:pt x="16948" y="1539"/>
                    </a:cubicBezTo>
                    <a:cubicBezTo>
                      <a:pt x="14791" y="2488"/>
                      <a:pt x="12558" y="3574"/>
                      <a:pt x="10141" y="3711"/>
                    </a:cubicBezTo>
                    <a:cubicBezTo>
                      <a:pt x="9993" y="3720"/>
                      <a:pt x="9844" y="3723"/>
                      <a:pt x="9695" y="3723"/>
                    </a:cubicBezTo>
                    <a:cubicBezTo>
                      <a:pt x="8894" y="3723"/>
                      <a:pt x="8070" y="3623"/>
                      <a:pt x="7269" y="3623"/>
                    </a:cubicBezTo>
                    <a:cubicBezTo>
                      <a:pt x="7119" y="3623"/>
                      <a:pt x="6970" y="3627"/>
                      <a:pt x="6822" y="3635"/>
                    </a:cubicBezTo>
                    <a:cubicBezTo>
                      <a:pt x="5675" y="3773"/>
                      <a:pt x="4528" y="4094"/>
                      <a:pt x="3763" y="4920"/>
                    </a:cubicBezTo>
                    <a:cubicBezTo>
                      <a:pt x="2555" y="6388"/>
                      <a:pt x="3060" y="8682"/>
                      <a:pt x="2234" y="10457"/>
                    </a:cubicBezTo>
                    <a:cubicBezTo>
                      <a:pt x="1790" y="11420"/>
                      <a:pt x="964" y="12185"/>
                      <a:pt x="582" y="13195"/>
                    </a:cubicBezTo>
                    <a:cubicBezTo>
                      <a:pt x="0" y="14724"/>
                      <a:pt x="643" y="16391"/>
                      <a:pt x="1530" y="17860"/>
                    </a:cubicBezTo>
                    <a:cubicBezTo>
                      <a:pt x="1851" y="18303"/>
                      <a:pt x="2172" y="18747"/>
                      <a:pt x="2494" y="19129"/>
                    </a:cubicBezTo>
                    <a:cubicBezTo>
                      <a:pt x="2417" y="23213"/>
                      <a:pt x="3182" y="26838"/>
                      <a:pt x="4910" y="30020"/>
                    </a:cubicBezTo>
                    <a:cubicBezTo>
                      <a:pt x="3885" y="26578"/>
                      <a:pt x="3702" y="22693"/>
                      <a:pt x="3885" y="19894"/>
                    </a:cubicBezTo>
                    <a:lnTo>
                      <a:pt x="3885" y="19894"/>
                    </a:lnTo>
                    <a:cubicBezTo>
                      <a:pt x="4300" y="20171"/>
                      <a:pt x="4950" y="20373"/>
                      <a:pt x="5697" y="20373"/>
                    </a:cubicBezTo>
                    <a:cubicBezTo>
                      <a:pt x="6686" y="20373"/>
                      <a:pt x="7846" y="20018"/>
                      <a:pt x="8857" y="19007"/>
                    </a:cubicBezTo>
                    <a:cubicBezTo>
                      <a:pt x="10215" y="17649"/>
                      <a:pt x="11141" y="15584"/>
                      <a:pt x="14346" y="15584"/>
                    </a:cubicBezTo>
                    <a:cubicBezTo>
                      <a:pt x="14606" y="15584"/>
                      <a:pt x="14882" y="15598"/>
                      <a:pt x="15174" y="15627"/>
                    </a:cubicBezTo>
                    <a:cubicBezTo>
                      <a:pt x="16589" y="15739"/>
                      <a:pt x="17762" y="15802"/>
                      <a:pt x="18755" y="15802"/>
                    </a:cubicBezTo>
                    <a:cubicBezTo>
                      <a:pt x="21689" y="15802"/>
                      <a:pt x="23060" y="15250"/>
                      <a:pt x="24535" y="13776"/>
                    </a:cubicBezTo>
                    <a:cubicBezTo>
                      <a:pt x="25437" y="19573"/>
                      <a:pt x="28496" y="24544"/>
                      <a:pt x="31616" y="27343"/>
                    </a:cubicBezTo>
                    <a:cubicBezTo>
                      <a:pt x="33268" y="28811"/>
                      <a:pt x="34094" y="28246"/>
                      <a:pt x="36205" y="28689"/>
                    </a:cubicBezTo>
                    <a:cubicBezTo>
                      <a:pt x="37857" y="26961"/>
                      <a:pt x="38362" y="24422"/>
                      <a:pt x="38301" y="22066"/>
                    </a:cubicBezTo>
                    <a:cubicBezTo>
                      <a:pt x="38178" y="19695"/>
                      <a:pt x="37597" y="17401"/>
                      <a:pt x="37475" y="15045"/>
                    </a:cubicBezTo>
                    <a:cubicBezTo>
                      <a:pt x="37352" y="13393"/>
                      <a:pt x="37413" y="11742"/>
                      <a:pt x="36909" y="10212"/>
                    </a:cubicBezTo>
                    <a:cubicBezTo>
                      <a:pt x="36005" y="7285"/>
                      <a:pt x="33020" y="5251"/>
                      <a:pt x="30010" y="5251"/>
                    </a:cubicBezTo>
                    <a:cubicBezTo>
                      <a:pt x="29606" y="5251"/>
                      <a:pt x="29202" y="5287"/>
                      <a:pt x="28802" y="5363"/>
                    </a:cubicBezTo>
                    <a:cubicBezTo>
                      <a:pt x="28741" y="4277"/>
                      <a:pt x="28297" y="3252"/>
                      <a:pt x="27731" y="2427"/>
                    </a:cubicBezTo>
                    <a:cubicBezTo>
                      <a:pt x="26768" y="1157"/>
                      <a:pt x="25360" y="331"/>
                      <a:pt x="23907" y="71"/>
                    </a:cubicBezTo>
                    <a:cubicBezTo>
                      <a:pt x="23552" y="23"/>
                      <a:pt x="23197" y="0"/>
                      <a:pt x="22843"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65" name="Google Shape;5365;p67"/>
              <p:cNvSpPr/>
              <p:nvPr/>
            </p:nvSpPr>
            <p:spPr>
              <a:xfrm flipH="1">
                <a:off x="3789758" y="-2943903"/>
                <a:ext cx="34285" cy="45529"/>
              </a:xfrm>
              <a:custGeom>
                <a:avLst/>
                <a:gdLst/>
                <a:ahLst/>
                <a:cxnLst/>
                <a:rect l="l" t="t" r="r" b="b"/>
                <a:pathLst>
                  <a:path w="2219" h="2947" extrusionOk="0">
                    <a:moveTo>
                      <a:pt x="1024" y="0"/>
                    </a:moveTo>
                    <a:cubicBezTo>
                      <a:pt x="999" y="0"/>
                      <a:pt x="974" y="2"/>
                      <a:pt x="949" y="5"/>
                    </a:cubicBezTo>
                    <a:cubicBezTo>
                      <a:pt x="383" y="66"/>
                      <a:pt x="0" y="770"/>
                      <a:pt x="62" y="1596"/>
                    </a:cubicBezTo>
                    <a:cubicBezTo>
                      <a:pt x="178" y="2382"/>
                      <a:pt x="641" y="2946"/>
                      <a:pt x="1186" y="2946"/>
                    </a:cubicBezTo>
                    <a:cubicBezTo>
                      <a:pt x="1214" y="2946"/>
                      <a:pt x="1242" y="2945"/>
                      <a:pt x="1270" y="2942"/>
                    </a:cubicBezTo>
                    <a:cubicBezTo>
                      <a:pt x="1836" y="2865"/>
                      <a:pt x="2218" y="2177"/>
                      <a:pt x="2157" y="1336"/>
                    </a:cubicBezTo>
                    <a:cubicBezTo>
                      <a:pt x="2041" y="551"/>
                      <a:pt x="1510" y="0"/>
                      <a:pt x="1024"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66" name="Google Shape;5366;p67"/>
              <p:cNvSpPr/>
              <p:nvPr/>
            </p:nvSpPr>
            <p:spPr>
              <a:xfrm flipH="1">
                <a:off x="3965833" y="-2924282"/>
                <a:ext cx="35459" cy="45514"/>
              </a:xfrm>
              <a:custGeom>
                <a:avLst/>
                <a:gdLst/>
                <a:ahLst/>
                <a:cxnLst/>
                <a:rect l="l" t="t" r="r" b="b"/>
                <a:pathLst>
                  <a:path w="2295" h="2946" extrusionOk="0">
                    <a:moveTo>
                      <a:pt x="970" y="0"/>
                    </a:moveTo>
                    <a:cubicBezTo>
                      <a:pt x="943" y="0"/>
                      <a:pt x="915" y="2"/>
                      <a:pt x="888" y="4"/>
                    </a:cubicBezTo>
                    <a:cubicBezTo>
                      <a:pt x="383" y="142"/>
                      <a:pt x="1" y="830"/>
                      <a:pt x="123" y="1672"/>
                    </a:cubicBezTo>
                    <a:cubicBezTo>
                      <a:pt x="297" y="2399"/>
                      <a:pt x="776" y="2946"/>
                      <a:pt x="1309" y="2946"/>
                    </a:cubicBezTo>
                    <a:cubicBezTo>
                      <a:pt x="1336" y="2946"/>
                      <a:pt x="1364" y="2944"/>
                      <a:pt x="1393" y="2941"/>
                    </a:cubicBezTo>
                    <a:cubicBezTo>
                      <a:pt x="1974" y="2819"/>
                      <a:pt x="2295" y="2115"/>
                      <a:pt x="2157" y="1289"/>
                    </a:cubicBezTo>
                    <a:cubicBezTo>
                      <a:pt x="2041" y="562"/>
                      <a:pt x="1509" y="0"/>
                      <a:pt x="970"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67" name="Google Shape;5367;p67"/>
              <p:cNvSpPr/>
              <p:nvPr/>
            </p:nvSpPr>
            <p:spPr>
              <a:xfrm flipH="1">
                <a:off x="3486323" y="-3000431"/>
                <a:ext cx="174422" cy="138750"/>
              </a:xfrm>
              <a:custGeom>
                <a:avLst/>
                <a:gdLst/>
                <a:ahLst/>
                <a:cxnLst/>
                <a:rect l="l" t="t" r="r" b="b"/>
                <a:pathLst>
                  <a:path w="11289" h="8981" extrusionOk="0">
                    <a:moveTo>
                      <a:pt x="6117" y="1"/>
                    </a:moveTo>
                    <a:cubicBezTo>
                      <a:pt x="5473" y="1"/>
                      <a:pt x="4806" y="111"/>
                      <a:pt x="4146" y="345"/>
                    </a:cubicBezTo>
                    <a:cubicBezTo>
                      <a:pt x="1469" y="1308"/>
                      <a:pt x="1" y="3924"/>
                      <a:pt x="827" y="6218"/>
                    </a:cubicBezTo>
                    <a:cubicBezTo>
                      <a:pt x="1460" y="7946"/>
                      <a:pt x="3239" y="8980"/>
                      <a:pt x="5196" y="8980"/>
                    </a:cubicBezTo>
                    <a:cubicBezTo>
                      <a:pt x="5837" y="8980"/>
                      <a:pt x="6498" y="8869"/>
                      <a:pt x="7144" y="8635"/>
                    </a:cubicBezTo>
                    <a:cubicBezTo>
                      <a:pt x="9820" y="7671"/>
                      <a:pt x="11289" y="4995"/>
                      <a:pt x="10463" y="2700"/>
                    </a:cubicBezTo>
                    <a:cubicBezTo>
                      <a:pt x="9829" y="1029"/>
                      <a:pt x="8084" y="1"/>
                      <a:pt x="6117" y="1"/>
                    </a:cubicBezTo>
                    <a:close/>
                  </a:path>
                </a:pathLst>
              </a:custGeom>
              <a:solidFill>
                <a:srgbClr val="E2875C"/>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5368" name="Google Shape;5368;p67"/>
              <p:cNvGrpSpPr/>
              <p:nvPr/>
            </p:nvGrpSpPr>
            <p:grpSpPr>
              <a:xfrm rot="1546073">
                <a:off x="3800832" y="-2930146"/>
                <a:ext cx="131743" cy="175258"/>
                <a:chOff x="790675" y="-1304050"/>
                <a:chExt cx="40850" cy="54350"/>
              </a:xfrm>
            </p:grpSpPr>
            <p:sp>
              <p:nvSpPr>
                <p:cNvPr id="5369" name="Google Shape;5369;p67"/>
                <p:cNvSpPr/>
                <p:nvPr/>
              </p:nvSpPr>
              <p:spPr>
                <a:xfrm>
                  <a:off x="790675" y="-1264425"/>
                  <a:ext cx="40850" cy="14725"/>
                </a:xfrm>
                <a:custGeom>
                  <a:avLst/>
                  <a:gdLst/>
                  <a:ahLst/>
                  <a:cxnLst/>
                  <a:rect l="l" t="t" r="r" b="b"/>
                  <a:pathLst>
                    <a:path w="1634" h="589" extrusionOk="0">
                      <a:moveTo>
                        <a:pt x="0" y="0"/>
                      </a:moveTo>
                      <a:lnTo>
                        <a:pt x="0" y="0"/>
                      </a:lnTo>
                      <a:cubicBezTo>
                        <a:pt x="37" y="37"/>
                        <a:pt x="75" y="121"/>
                        <a:pt x="121" y="196"/>
                      </a:cubicBezTo>
                      <a:cubicBezTo>
                        <a:pt x="196" y="271"/>
                        <a:pt x="233" y="317"/>
                        <a:pt x="308" y="392"/>
                      </a:cubicBezTo>
                      <a:cubicBezTo>
                        <a:pt x="467" y="467"/>
                        <a:pt x="625" y="551"/>
                        <a:pt x="821" y="588"/>
                      </a:cubicBezTo>
                      <a:cubicBezTo>
                        <a:pt x="1008" y="588"/>
                        <a:pt x="1167" y="551"/>
                        <a:pt x="1326" y="429"/>
                      </a:cubicBezTo>
                      <a:cubicBezTo>
                        <a:pt x="1475" y="317"/>
                        <a:pt x="1559" y="196"/>
                        <a:pt x="1634" y="0"/>
                      </a:cubicBezTo>
                      <a:lnTo>
                        <a:pt x="1634" y="0"/>
                      </a:lnTo>
                      <a:cubicBezTo>
                        <a:pt x="1522" y="121"/>
                        <a:pt x="1363" y="233"/>
                        <a:pt x="1242" y="271"/>
                      </a:cubicBezTo>
                      <a:cubicBezTo>
                        <a:pt x="1092" y="355"/>
                        <a:pt x="971" y="392"/>
                        <a:pt x="821" y="392"/>
                      </a:cubicBezTo>
                      <a:cubicBezTo>
                        <a:pt x="700" y="355"/>
                        <a:pt x="541" y="317"/>
                        <a:pt x="392" y="233"/>
                      </a:cubicBezTo>
                      <a:lnTo>
                        <a:pt x="196" y="121"/>
                      </a:lnTo>
                      <a:cubicBezTo>
                        <a:pt x="159" y="84"/>
                        <a:pt x="75" y="37"/>
                        <a:pt x="0" y="0"/>
                      </a:cubicBezTo>
                      <a:close/>
                    </a:path>
                  </a:pathLst>
                </a:custGeom>
                <a:solidFill>
                  <a:srgbClr val="D96D4C"/>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70" name="Google Shape;5370;p67"/>
                <p:cNvSpPr/>
                <p:nvPr/>
              </p:nvSpPr>
              <p:spPr>
                <a:xfrm>
                  <a:off x="809100" y="-1304050"/>
                  <a:ext cx="18450" cy="29225"/>
                </a:xfrm>
                <a:custGeom>
                  <a:avLst/>
                  <a:gdLst/>
                  <a:ahLst/>
                  <a:cxnLst/>
                  <a:rect l="l" t="t" r="r" b="b"/>
                  <a:pathLst>
                    <a:path w="738" h="1169" extrusionOk="0">
                      <a:moveTo>
                        <a:pt x="257" y="1"/>
                      </a:moveTo>
                      <a:cubicBezTo>
                        <a:pt x="227" y="1"/>
                        <a:pt x="197" y="12"/>
                        <a:pt x="197" y="36"/>
                      </a:cubicBezTo>
                      <a:cubicBezTo>
                        <a:pt x="159" y="344"/>
                        <a:pt x="0" y="922"/>
                        <a:pt x="197" y="1156"/>
                      </a:cubicBezTo>
                      <a:cubicBezTo>
                        <a:pt x="203" y="1165"/>
                        <a:pt x="223" y="1169"/>
                        <a:pt x="250" y="1169"/>
                      </a:cubicBezTo>
                      <a:cubicBezTo>
                        <a:pt x="368" y="1169"/>
                        <a:pt x="633" y="1090"/>
                        <a:pt x="663" y="969"/>
                      </a:cubicBezTo>
                      <a:cubicBezTo>
                        <a:pt x="738" y="689"/>
                        <a:pt x="393" y="269"/>
                        <a:pt x="318" y="36"/>
                      </a:cubicBezTo>
                      <a:cubicBezTo>
                        <a:pt x="318" y="12"/>
                        <a:pt x="288" y="1"/>
                        <a:pt x="257" y="1"/>
                      </a:cubicBezTo>
                      <a:close/>
                    </a:path>
                  </a:pathLst>
                </a:custGeom>
                <a:solidFill>
                  <a:srgbClr val="D96D4C"/>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5371" name="Google Shape;5371;p67"/>
              <p:cNvSpPr/>
              <p:nvPr/>
            </p:nvSpPr>
            <p:spPr>
              <a:xfrm>
                <a:off x="3532660" y="-2956917"/>
                <a:ext cx="32413" cy="51702"/>
              </a:xfrm>
              <a:custGeom>
                <a:avLst/>
                <a:gdLst/>
                <a:ahLst/>
                <a:cxnLst/>
                <a:rect l="l" t="t" r="r" b="b"/>
                <a:pathLst>
                  <a:path w="346" h="552" extrusionOk="0">
                    <a:moveTo>
                      <a:pt x="346" y="0"/>
                    </a:moveTo>
                    <a:cubicBezTo>
                      <a:pt x="271" y="0"/>
                      <a:pt x="196" y="38"/>
                      <a:pt x="149" y="84"/>
                    </a:cubicBezTo>
                    <a:cubicBezTo>
                      <a:pt x="75" y="122"/>
                      <a:pt x="37" y="159"/>
                      <a:pt x="37" y="271"/>
                    </a:cubicBezTo>
                    <a:cubicBezTo>
                      <a:pt x="0" y="392"/>
                      <a:pt x="75" y="430"/>
                      <a:pt x="149" y="467"/>
                    </a:cubicBezTo>
                    <a:lnTo>
                      <a:pt x="234" y="551"/>
                    </a:lnTo>
                    <a:lnTo>
                      <a:pt x="346" y="551"/>
                    </a:lnTo>
                    <a:lnTo>
                      <a:pt x="196" y="430"/>
                    </a:lnTo>
                    <a:cubicBezTo>
                      <a:pt x="149" y="355"/>
                      <a:pt x="149" y="318"/>
                      <a:pt x="149" y="271"/>
                    </a:cubicBezTo>
                    <a:cubicBezTo>
                      <a:pt x="149" y="234"/>
                      <a:pt x="196" y="196"/>
                      <a:pt x="234" y="159"/>
                    </a:cubicBezTo>
                    <a:cubicBezTo>
                      <a:pt x="271" y="84"/>
                      <a:pt x="308" y="38"/>
                      <a:pt x="346" y="0"/>
                    </a:cubicBezTo>
                    <a:close/>
                  </a:path>
                </a:pathLst>
              </a:custGeom>
              <a:solidFill>
                <a:srgbClr val="D96D4C"/>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5372" name="Google Shape;5372;p67"/>
            <p:cNvSpPr/>
            <p:nvPr/>
          </p:nvSpPr>
          <p:spPr>
            <a:xfrm flipH="1">
              <a:off x="3320893" y="2935688"/>
              <a:ext cx="1316595" cy="351393"/>
            </a:xfrm>
            <a:custGeom>
              <a:avLst/>
              <a:gdLst/>
              <a:ahLst/>
              <a:cxnLst/>
              <a:rect l="l" t="t" r="r" b="b"/>
              <a:pathLst>
                <a:path w="85213" h="22745" extrusionOk="0">
                  <a:moveTo>
                    <a:pt x="1087" y="0"/>
                  </a:moveTo>
                  <a:lnTo>
                    <a:pt x="1" y="4849"/>
                  </a:lnTo>
                  <a:lnTo>
                    <a:pt x="84188" y="22745"/>
                  </a:lnTo>
                  <a:lnTo>
                    <a:pt x="85213" y="17911"/>
                  </a:lnTo>
                  <a:lnTo>
                    <a:pt x="1087" y="0"/>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73" name="Google Shape;5373;p67"/>
            <p:cNvSpPr/>
            <p:nvPr/>
          </p:nvSpPr>
          <p:spPr>
            <a:xfrm flipH="1">
              <a:off x="2859105" y="2612660"/>
              <a:ext cx="650858" cy="1396335"/>
            </a:xfrm>
            <a:custGeom>
              <a:avLst/>
              <a:gdLst/>
              <a:ahLst/>
              <a:cxnLst/>
              <a:rect l="l" t="t" r="r" b="b"/>
              <a:pathLst>
                <a:path w="42125" h="90382" extrusionOk="0">
                  <a:moveTo>
                    <a:pt x="40335" y="0"/>
                  </a:moveTo>
                  <a:lnTo>
                    <a:pt x="0" y="3503"/>
                  </a:lnTo>
                  <a:cubicBezTo>
                    <a:pt x="61" y="4726"/>
                    <a:pt x="245" y="5935"/>
                    <a:pt x="566" y="7082"/>
                  </a:cubicBezTo>
                  <a:cubicBezTo>
                    <a:pt x="2677" y="15112"/>
                    <a:pt x="10187" y="19441"/>
                    <a:pt x="10187" y="19441"/>
                  </a:cubicBezTo>
                  <a:cubicBezTo>
                    <a:pt x="10187" y="19441"/>
                    <a:pt x="3686" y="48181"/>
                    <a:pt x="3686" y="56533"/>
                  </a:cubicBezTo>
                  <a:cubicBezTo>
                    <a:pt x="3686" y="64884"/>
                    <a:pt x="21353" y="90382"/>
                    <a:pt x="21353" y="90382"/>
                  </a:cubicBezTo>
                  <a:lnTo>
                    <a:pt x="34736" y="88271"/>
                  </a:lnTo>
                  <a:lnTo>
                    <a:pt x="22240" y="55064"/>
                  </a:lnTo>
                  <a:cubicBezTo>
                    <a:pt x="22240" y="55064"/>
                    <a:pt x="37719" y="27287"/>
                    <a:pt x="40335" y="18798"/>
                  </a:cubicBezTo>
                  <a:cubicBezTo>
                    <a:pt x="41543" y="14913"/>
                    <a:pt x="42002" y="11609"/>
                    <a:pt x="42002" y="8933"/>
                  </a:cubicBezTo>
                  <a:cubicBezTo>
                    <a:pt x="42124" y="3120"/>
                    <a:pt x="40335" y="0"/>
                    <a:pt x="40335" y="0"/>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74" name="Google Shape;5374;p67"/>
            <p:cNvSpPr/>
            <p:nvPr/>
          </p:nvSpPr>
          <p:spPr>
            <a:xfrm flipH="1">
              <a:off x="2865022" y="1700041"/>
              <a:ext cx="847946" cy="1038916"/>
            </a:xfrm>
            <a:custGeom>
              <a:avLst/>
              <a:gdLst/>
              <a:ahLst/>
              <a:cxnLst/>
              <a:rect l="l" t="t" r="r" b="b"/>
              <a:pathLst>
                <a:path w="54881" h="67247" extrusionOk="0">
                  <a:moveTo>
                    <a:pt x="15826" y="0"/>
                  </a:moveTo>
                  <a:cubicBezTo>
                    <a:pt x="15066" y="0"/>
                    <a:pt x="14515" y="136"/>
                    <a:pt x="14225" y="383"/>
                  </a:cubicBezTo>
                  <a:cubicBezTo>
                    <a:pt x="9178" y="4589"/>
                    <a:pt x="0" y="16000"/>
                    <a:pt x="3381" y="28098"/>
                  </a:cubicBezTo>
                  <a:cubicBezTo>
                    <a:pt x="7464" y="42950"/>
                    <a:pt x="15173" y="56212"/>
                    <a:pt x="10646" y="61810"/>
                  </a:cubicBezTo>
                  <a:cubicBezTo>
                    <a:pt x="10646" y="61810"/>
                    <a:pt x="13001" y="66016"/>
                    <a:pt x="20527" y="66858"/>
                  </a:cubicBezTo>
                  <a:cubicBezTo>
                    <a:pt x="23008" y="67128"/>
                    <a:pt x="25408" y="67247"/>
                    <a:pt x="27707" y="67247"/>
                  </a:cubicBezTo>
                  <a:cubicBezTo>
                    <a:pt x="43723" y="67247"/>
                    <a:pt x="54881" y="61504"/>
                    <a:pt x="54881" y="61504"/>
                  </a:cubicBezTo>
                  <a:cubicBezTo>
                    <a:pt x="54881" y="61504"/>
                    <a:pt x="47875" y="32366"/>
                    <a:pt x="41176" y="20328"/>
                  </a:cubicBezTo>
                  <a:cubicBezTo>
                    <a:pt x="32547" y="4919"/>
                    <a:pt x="20398" y="0"/>
                    <a:pt x="15826" y="0"/>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75" name="Google Shape;5375;p67"/>
            <p:cNvSpPr/>
            <p:nvPr/>
          </p:nvSpPr>
          <p:spPr>
            <a:xfrm flipH="1">
              <a:off x="3323968" y="1729519"/>
              <a:ext cx="570978" cy="667640"/>
            </a:xfrm>
            <a:custGeom>
              <a:avLst/>
              <a:gdLst/>
              <a:ahLst/>
              <a:cxnLst/>
              <a:rect l="l" t="t" r="r" b="b"/>
              <a:pathLst>
                <a:path w="36955" h="43215" extrusionOk="0">
                  <a:moveTo>
                    <a:pt x="28047" y="1"/>
                  </a:moveTo>
                  <a:cubicBezTo>
                    <a:pt x="27505" y="1"/>
                    <a:pt x="26964" y="64"/>
                    <a:pt x="26447" y="188"/>
                  </a:cubicBezTo>
                  <a:cubicBezTo>
                    <a:pt x="24091" y="830"/>
                    <a:pt x="22103" y="2421"/>
                    <a:pt x="20267" y="4012"/>
                  </a:cubicBezTo>
                  <a:cubicBezTo>
                    <a:pt x="12925" y="10451"/>
                    <a:pt x="6425" y="17717"/>
                    <a:pt x="1" y="24921"/>
                  </a:cubicBezTo>
                  <a:cubicBezTo>
                    <a:pt x="3687" y="31483"/>
                    <a:pt x="7954" y="37662"/>
                    <a:pt x="13308" y="43214"/>
                  </a:cubicBezTo>
                  <a:cubicBezTo>
                    <a:pt x="19503" y="37861"/>
                    <a:pt x="25743" y="32446"/>
                    <a:pt x="30072" y="25563"/>
                  </a:cubicBezTo>
                  <a:cubicBezTo>
                    <a:pt x="34416" y="18680"/>
                    <a:pt x="36955" y="9748"/>
                    <a:pt x="32886" y="2482"/>
                  </a:cubicBezTo>
                  <a:cubicBezTo>
                    <a:pt x="31931" y="799"/>
                    <a:pt x="29979" y="1"/>
                    <a:pt x="28047" y="1"/>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76" name="Google Shape;5376;p67"/>
            <p:cNvSpPr/>
            <p:nvPr/>
          </p:nvSpPr>
          <p:spPr>
            <a:xfrm rot="463067">
              <a:off x="3342638" y="1961550"/>
              <a:ext cx="281141" cy="342704"/>
            </a:xfrm>
            <a:custGeom>
              <a:avLst/>
              <a:gdLst/>
              <a:ahLst/>
              <a:cxnLst/>
              <a:rect l="l" t="t" r="r" b="b"/>
              <a:pathLst>
                <a:path w="10001" h="12192" extrusionOk="0">
                  <a:moveTo>
                    <a:pt x="10001" y="12192"/>
                  </a:moveTo>
                  <a:cubicBezTo>
                    <a:pt x="5095" y="10306"/>
                    <a:pt x="1278" y="5099"/>
                    <a:pt x="0" y="0"/>
                  </a:cubicBezTo>
                </a:path>
              </a:pathLst>
            </a:custGeom>
            <a:noFill/>
            <a:ln w="9525" cap="flat" cmpd="sng">
              <a:solidFill>
                <a:srgbClr val="5A2543"/>
              </a:solidFill>
              <a:prstDash val="solid"/>
              <a:round/>
              <a:headEnd type="none" w="med" len="med"/>
              <a:tailEnd type="none" w="med" len="med"/>
            </a:ln>
          </p:spPr>
        </p:sp>
      </p:grpSp>
      <p:grpSp>
        <p:nvGrpSpPr>
          <p:cNvPr id="2" name="Google Shape;5956;p75">
            <a:extLst>
              <a:ext uri="{FF2B5EF4-FFF2-40B4-BE49-F238E27FC236}">
                <a16:creationId xmlns:a16="http://schemas.microsoft.com/office/drawing/2014/main" id="{528FDE20-270C-6824-21D6-9CA472FF2AD3}"/>
              </a:ext>
            </a:extLst>
          </p:cNvPr>
          <p:cNvGrpSpPr/>
          <p:nvPr/>
        </p:nvGrpSpPr>
        <p:grpSpPr>
          <a:xfrm>
            <a:off x="6703009" y="3107937"/>
            <a:ext cx="2503424" cy="1106059"/>
            <a:chOff x="1533987" y="-1852557"/>
            <a:chExt cx="2889146" cy="1538299"/>
          </a:xfrm>
        </p:grpSpPr>
        <p:sp>
          <p:nvSpPr>
            <p:cNvPr id="3" name="Google Shape;5957;p75">
              <a:extLst>
                <a:ext uri="{FF2B5EF4-FFF2-40B4-BE49-F238E27FC236}">
                  <a16:creationId xmlns:a16="http://schemas.microsoft.com/office/drawing/2014/main" id="{82F49530-D8EB-FE9B-BE19-DDA4776CFE29}"/>
                </a:ext>
              </a:extLst>
            </p:cNvPr>
            <p:cNvSpPr/>
            <p:nvPr/>
          </p:nvSpPr>
          <p:spPr>
            <a:xfrm>
              <a:off x="2966546" y="-1663767"/>
              <a:ext cx="1456587" cy="305671"/>
            </a:xfrm>
            <a:custGeom>
              <a:avLst/>
              <a:gdLst/>
              <a:ahLst/>
              <a:cxnLst/>
              <a:rect l="l" t="t" r="r" b="b"/>
              <a:pathLst>
                <a:path w="30607" h="6423" extrusionOk="0">
                  <a:moveTo>
                    <a:pt x="0" y="0"/>
                  </a:moveTo>
                  <a:lnTo>
                    <a:pt x="0" y="6422"/>
                  </a:lnTo>
                  <a:lnTo>
                    <a:pt x="30606" y="6422"/>
                  </a:lnTo>
                  <a:lnTo>
                    <a:pt x="21543" y="0"/>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 name="Google Shape;5958;p75">
              <a:extLst>
                <a:ext uri="{FF2B5EF4-FFF2-40B4-BE49-F238E27FC236}">
                  <a16:creationId xmlns:a16="http://schemas.microsoft.com/office/drawing/2014/main" id="{675ED67A-9551-D197-3F90-F11BE8B518C0}"/>
                </a:ext>
              </a:extLst>
            </p:cNvPr>
            <p:cNvSpPr/>
            <p:nvPr/>
          </p:nvSpPr>
          <p:spPr>
            <a:xfrm>
              <a:off x="2966546" y="-1399912"/>
              <a:ext cx="1456587" cy="40927"/>
            </a:xfrm>
            <a:custGeom>
              <a:avLst/>
              <a:gdLst/>
              <a:ahLst/>
              <a:cxnLst/>
              <a:rect l="l" t="t" r="r" b="b"/>
              <a:pathLst>
                <a:path w="30607" h="860" extrusionOk="0">
                  <a:moveTo>
                    <a:pt x="0" y="0"/>
                  </a:moveTo>
                  <a:lnTo>
                    <a:pt x="0" y="859"/>
                  </a:lnTo>
                  <a:lnTo>
                    <a:pt x="30606" y="859"/>
                  </a:lnTo>
                  <a:lnTo>
                    <a:pt x="29365" y="0"/>
                  </a:ln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 name="Google Shape;5959;p75">
              <a:extLst>
                <a:ext uri="{FF2B5EF4-FFF2-40B4-BE49-F238E27FC236}">
                  <a16:creationId xmlns:a16="http://schemas.microsoft.com/office/drawing/2014/main" id="{05759855-8A02-FC5C-E5F3-B6BBEEED3C45}"/>
                </a:ext>
              </a:extLst>
            </p:cNvPr>
            <p:cNvSpPr/>
            <p:nvPr/>
          </p:nvSpPr>
          <p:spPr>
            <a:xfrm>
              <a:off x="1533992" y="-1663767"/>
              <a:ext cx="1456587" cy="305671"/>
            </a:xfrm>
            <a:custGeom>
              <a:avLst/>
              <a:gdLst/>
              <a:ahLst/>
              <a:cxnLst/>
              <a:rect l="l" t="t" r="r" b="b"/>
              <a:pathLst>
                <a:path w="30607" h="6423" extrusionOk="0">
                  <a:moveTo>
                    <a:pt x="9101" y="0"/>
                  </a:moveTo>
                  <a:lnTo>
                    <a:pt x="0" y="6422"/>
                  </a:lnTo>
                  <a:lnTo>
                    <a:pt x="30606" y="6422"/>
                  </a:lnTo>
                  <a:lnTo>
                    <a:pt x="30606" y="0"/>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 name="Google Shape;5960;p75">
              <a:extLst>
                <a:ext uri="{FF2B5EF4-FFF2-40B4-BE49-F238E27FC236}">
                  <a16:creationId xmlns:a16="http://schemas.microsoft.com/office/drawing/2014/main" id="{D9C2CECE-2710-13C8-451F-8347E3489137}"/>
                </a:ext>
              </a:extLst>
            </p:cNvPr>
            <p:cNvSpPr/>
            <p:nvPr/>
          </p:nvSpPr>
          <p:spPr>
            <a:xfrm>
              <a:off x="1533992" y="-1399912"/>
              <a:ext cx="1456587" cy="40927"/>
            </a:xfrm>
            <a:custGeom>
              <a:avLst/>
              <a:gdLst/>
              <a:ahLst/>
              <a:cxnLst/>
              <a:rect l="l" t="t" r="r" b="b"/>
              <a:pathLst>
                <a:path w="30607" h="860" extrusionOk="0">
                  <a:moveTo>
                    <a:pt x="1242" y="0"/>
                  </a:moveTo>
                  <a:lnTo>
                    <a:pt x="0" y="859"/>
                  </a:lnTo>
                  <a:lnTo>
                    <a:pt x="30606" y="859"/>
                  </a:lnTo>
                  <a:lnTo>
                    <a:pt x="30606" y="0"/>
                  </a:ln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7" name="Google Shape;5961;p75">
              <a:extLst>
                <a:ext uri="{FF2B5EF4-FFF2-40B4-BE49-F238E27FC236}">
                  <a16:creationId xmlns:a16="http://schemas.microsoft.com/office/drawing/2014/main" id="{310F9C96-0B20-E85C-3CE1-319B4659F6AD}"/>
                </a:ext>
              </a:extLst>
            </p:cNvPr>
            <p:cNvSpPr/>
            <p:nvPr/>
          </p:nvSpPr>
          <p:spPr>
            <a:xfrm>
              <a:off x="1576632" y="-1289757"/>
              <a:ext cx="2779875" cy="768055"/>
            </a:xfrm>
            <a:custGeom>
              <a:avLst/>
              <a:gdLst/>
              <a:ahLst/>
              <a:cxnLst/>
              <a:rect l="l" t="t" r="r" b="b"/>
              <a:pathLst>
                <a:path w="58413" h="16139" extrusionOk="0">
                  <a:moveTo>
                    <a:pt x="0" y="0"/>
                  </a:moveTo>
                  <a:lnTo>
                    <a:pt x="0" y="16139"/>
                  </a:lnTo>
                  <a:lnTo>
                    <a:pt x="58412" y="16139"/>
                  </a:lnTo>
                  <a:lnTo>
                    <a:pt x="58412" y="0"/>
                  </a:ln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 name="Google Shape;5962;p75">
              <a:extLst>
                <a:ext uri="{FF2B5EF4-FFF2-40B4-BE49-F238E27FC236}">
                  <a16:creationId xmlns:a16="http://schemas.microsoft.com/office/drawing/2014/main" id="{00DB7475-33E4-7E90-5F79-7151513F53D3}"/>
                </a:ext>
              </a:extLst>
            </p:cNvPr>
            <p:cNvSpPr/>
            <p:nvPr/>
          </p:nvSpPr>
          <p:spPr>
            <a:xfrm>
              <a:off x="1548650" y="-521750"/>
              <a:ext cx="1134974" cy="170610"/>
            </a:xfrm>
            <a:custGeom>
              <a:avLst/>
              <a:gdLst/>
              <a:ahLst/>
              <a:cxnLst/>
              <a:rect l="l" t="t" r="r" b="b"/>
              <a:pathLst>
                <a:path w="23849" h="3585" extrusionOk="0">
                  <a:moveTo>
                    <a:pt x="0" y="1"/>
                  </a:moveTo>
                  <a:lnTo>
                    <a:pt x="0" y="3585"/>
                  </a:lnTo>
                  <a:lnTo>
                    <a:pt x="23849" y="3585"/>
                  </a:lnTo>
                  <a:lnTo>
                    <a:pt x="23849" y="1"/>
                  </a:lnTo>
                  <a:close/>
                </a:path>
              </a:pathLst>
            </a:custGeom>
            <a:solidFill>
              <a:srgbClr val="FDF0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 name="Google Shape;5963;p75">
              <a:extLst>
                <a:ext uri="{FF2B5EF4-FFF2-40B4-BE49-F238E27FC236}">
                  <a16:creationId xmlns:a16="http://schemas.microsoft.com/office/drawing/2014/main" id="{28F821DB-CB9E-7405-16A9-D10B254ED0B6}"/>
                </a:ext>
              </a:extLst>
            </p:cNvPr>
            <p:cNvSpPr/>
            <p:nvPr/>
          </p:nvSpPr>
          <p:spPr>
            <a:xfrm>
              <a:off x="3261033" y="-521750"/>
              <a:ext cx="1134546" cy="170610"/>
            </a:xfrm>
            <a:custGeom>
              <a:avLst/>
              <a:gdLst/>
              <a:ahLst/>
              <a:cxnLst/>
              <a:rect l="l" t="t" r="r" b="b"/>
              <a:pathLst>
                <a:path w="23840" h="3585" extrusionOk="0">
                  <a:moveTo>
                    <a:pt x="1" y="1"/>
                  </a:moveTo>
                  <a:lnTo>
                    <a:pt x="1" y="3585"/>
                  </a:lnTo>
                  <a:lnTo>
                    <a:pt x="23840" y="3585"/>
                  </a:lnTo>
                  <a:lnTo>
                    <a:pt x="23840" y="1"/>
                  </a:lnTo>
                  <a:close/>
                </a:path>
              </a:pathLst>
            </a:custGeom>
            <a:solidFill>
              <a:srgbClr val="FDF0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 name="Google Shape;5964;p75">
              <a:extLst>
                <a:ext uri="{FF2B5EF4-FFF2-40B4-BE49-F238E27FC236}">
                  <a16:creationId xmlns:a16="http://schemas.microsoft.com/office/drawing/2014/main" id="{F046892A-C0BF-9C63-B8BA-D73C35106E65}"/>
                </a:ext>
              </a:extLst>
            </p:cNvPr>
            <p:cNvSpPr/>
            <p:nvPr/>
          </p:nvSpPr>
          <p:spPr>
            <a:xfrm>
              <a:off x="1533987" y="-1358153"/>
              <a:ext cx="2889141" cy="68400"/>
            </a:xfrm>
            <a:custGeom>
              <a:avLst/>
              <a:gdLst/>
              <a:ahLst/>
              <a:cxnLst/>
              <a:rect l="l" t="t" r="r" b="b"/>
              <a:pathLst>
                <a:path w="60709" h="1009" extrusionOk="0">
                  <a:moveTo>
                    <a:pt x="0" y="0"/>
                  </a:moveTo>
                  <a:lnTo>
                    <a:pt x="0" y="1008"/>
                  </a:lnTo>
                  <a:lnTo>
                    <a:pt x="60708" y="1008"/>
                  </a:lnTo>
                  <a:lnTo>
                    <a:pt x="60708"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 name="Google Shape;5965;p75">
              <a:extLst>
                <a:ext uri="{FF2B5EF4-FFF2-40B4-BE49-F238E27FC236}">
                  <a16:creationId xmlns:a16="http://schemas.microsoft.com/office/drawing/2014/main" id="{58907E08-6831-3A52-2BD6-A39D63106C7B}"/>
                </a:ext>
              </a:extLst>
            </p:cNvPr>
            <p:cNvSpPr/>
            <p:nvPr/>
          </p:nvSpPr>
          <p:spPr>
            <a:xfrm>
              <a:off x="2594725" y="-1837471"/>
              <a:ext cx="749447" cy="1353079"/>
            </a:xfrm>
            <a:custGeom>
              <a:avLst/>
              <a:gdLst/>
              <a:ahLst/>
              <a:cxnLst/>
              <a:rect l="l" t="t" r="r" b="b"/>
              <a:pathLst>
                <a:path w="15748" h="28432" extrusionOk="0">
                  <a:moveTo>
                    <a:pt x="7701" y="1"/>
                  </a:moveTo>
                  <a:lnTo>
                    <a:pt x="1" y="6917"/>
                  </a:lnTo>
                  <a:lnTo>
                    <a:pt x="1" y="28432"/>
                  </a:lnTo>
                  <a:lnTo>
                    <a:pt x="15747" y="28432"/>
                  </a:lnTo>
                  <a:lnTo>
                    <a:pt x="15747" y="6917"/>
                  </a:lnTo>
                  <a:lnTo>
                    <a:pt x="7701" y="1"/>
                  </a:ln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2" name="Google Shape;5966;p75">
              <a:extLst>
                <a:ext uri="{FF2B5EF4-FFF2-40B4-BE49-F238E27FC236}">
                  <a16:creationId xmlns:a16="http://schemas.microsoft.com/office/drawing/2014/main" id="{700DFBA7-2A6F-0630-9126-0B371C8ECD95}"/>
                </a:ext>
              </a:extLst>
            </p:cNvPr>
            <p:cNvGrpSpPr/>
            <p:nvPr/>
          </p:nvGrpSpPr>
          <p:grpSpPr>
            <a:xfrm>
              <a:off x="2761338" y="-823328"/>
              <a:ext cx="77762" cy="338936"/>
              <a:chOff x="-1760275" y="2602822"/>
              <a:chExt cx="77762" cy="338936"/>
            </a:xfrm>
          </p:grpSpPr>
          <p:sp>
            <p:nvSpPr>
              <p:cNvPr id="5432" name="Google Shape;5967;p75">
                <a:extLst>
                  <a:ext uri="{FF2B5EF4-FFF2-40B4-BE49-F238E27FC236}">
                    <a16:creationId xmlns:a16="http://schemas.microsoft.com/office/drawing/2014/main" id="{6968D277-3011-28D4-F6A1-489B182BC793}"/>
                  </a:ext>
                </a:extLst>
              </p:cNvPr>
              <p:cNvSpPr/>
              <p:nvPr/>
            </p:nvSpPr>
            <p:spPr>
              <a:xfrm>
                <a:off x="-1742095" y="2626808"/>
                <a:ext cx="42688" cy="314951"/>
              </a:xfrm>
              <a:custGeom>
                <a:avLst/>
                <a:gdLst/>
                <a:ahLst/>
                <a:cxnLst/>
                <a:rect l="l" t="t" r="r" b="b"/>
                <a:pathLst>
                  <a:path w="897" h="6618" extrusionOk="0">
                    <a:moveTo>
                      <a:pt x="1" y="0"/>
                    </a:moveTo>
                    <a:lnTo>
                      <a:pt x="1" y="6618"/>
                    </a:lnTo>
                    <a:lnTo>
                      <a:pt x="897" y="6618"/>
                    </a:lnTo>
                    <a:lnTo>
                      <a:pt x="897"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433" name="Google Shape;5968;p75">
                <a:extLst>
                  <a:ext uri="{FF2B5EF4-FFF2-40B4-BE49-F238E27FC236}">
                    <a16:creationId xmlns:a16="http://schemas.microsoft.com/office/drawing/2014/main" id="{D800CF29-746D-B8CA-F4E0-E73B75323603}"/>
                  </a:ext>
                </a:extLst>
              </p:cNvPr>
              <p:cNvSpPr/>
              <p:nvPr/>
            </p:nvSpPr>
            <p:spPr>
              <a:xfrm>
                <a:off x="-1760275" y="2602822"/>
                <a:ext cx="77762" cy="18703"/>
              </a:xfrm>
              <a:custGeom>
                <a:avLst/>
                <a:gdLst/>
                <a:ahLst/>
                <a:cxnLst/>
                <a:rect l="l" t="t" r="r" b="b"/>
                <a:pathLst>
                  <a:path w="1634" h="393" extrusionOk="0">
                    <a:moveTo>
                      <a:pt x="0" y="0"/>
                    </a:moveTo>
                    <a:lnTo>
                      <a:pt x="0" y="392"/>
                    </a:lnTo>
                    <a:lnTo>
                      <a:pt x="1634" y="392"/>
                    </a:lnTo>
                    <a:lnTo>
                      <a:pt x="1634"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434" name="Google Shape;5969;p75">
                <a:extLst>
                  <a:ext uri="{FF2B5EF4-FFF2-40B4-BE49-F238E27FC236}">
                    <a16:creationId xmlns:a16="http://schemas.microsoft.com/office/drawing/2014/main" id="{321DFA27-FC0B-E09D-FB95-CC253186965F}"/>
                  </a:ext>
                </a:extLst>
              </p:cNvPr>
              <p:cNvSpPr/>
              <p:nvPr/>
            </p:nvSpPr>
            <p:spPr>
              <a:xfrm>
                <a:off x="-1751423" y="2621477"/>
                <a:ext cx="63152" cy="14705"/>
              </a:xfrm>
              <a:custGeom>
                <a:avLst/>
                <a:gdLst/>
                <a:ahLst/>
                <a:cxnLst/>
                <a:rect l="l" t="t" r="r" b="b"/>
                <a:pathLst>
                  <a:path w="1327" h="309" extrusionOk="0">
                    <a:moveTo>
                      <a:pt x="1" y="0"/>
                    </a:moveTo>
                    <a:lnTo>
                      <a:pt x="1" y="308"/>
                    </a:lnTo>
                    <a:lnTo>
                      <a:pt x="1326" y="308"/>
                    </a:lnTo>
                    <a:lnTo>
                      <a:pt x="1326"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435" name="Google Shape;5970;p75">
                <a:extLst>
                  <a:ext uri="{FF2B5EF4-FFF2-40B4-BE49-F238E27FC236}">
                    <a16:creationId xmlns:a16="http://schemas.microsoft.com/office/drawing/2014/main" id="{065815AC-4A58-5F8F-6CFE-A4315743AB63}"/>
                  </a:ext>
                </a:extLst>
              </p:cNvPr>
              <p:cNvSpPr/>
              <p:nvPr/>
            </p:nvSpPr>
            <p:spPr>
              <a:xfrm>
                <a:off x="-1760275" y="2923055"/>
                <a:ext cx="77762" cy="18703"/>
              </a:xfrm>
              <a:custGeom>
                <a:avLst/>
                <a:gdLst/>
                <a:ahLst/>
                <a:cxnLst/>
                <a:rect l="l" t="t" r="r" b="b"/>
                <a:pathLst>
                  <a:path w="1634" h="393" extrusionOk="0">
                    <a:moveTo>
                      <a:pt x="0" y="1"/>
                    </a:moveTo>
                    <a:lnTo>
                      <a:pt x="0" y="393"/>
                    </a:lnTo>
                    <a:lnTo>
                      <a:pt x="1634" y="393"/>
                    </a:lnTo>
                    <a:lnTo>
                      <a:pt x="1634"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436" name="Google Shape;5971;p75">
                <a:extLst>
                  <a:ext uri="{FF2B5EF4-FFF2-40B4-BE49-F238E27FC236}">
                    <a16:creationId xmlns:a16="http://schemas.microsoft.com/office/drawing/2014/main" id="{BFFAFBEB-BDC6-C4B7-E715-7570781D11E4}"/>
                  </a:ext>
                </a:extLst>
              </p:cNvPr>
              <p:cNvSpPr/>
              <p:nvPr/>
            </p:nvSpPr>
            <p:spPr>
              <a:xfrm>
                <a:off x="-1751423" y="2908398"/>
                <a:ext cx="63152" cy="14705"/>
              </a:xfrm>
              <a:custGeom>
                <a:avLst/>
                <a:gdLst/>
                <a:ahLst/>
                <a:cxnLst/>
                <a:rect l="l" t="t" r="r" b="b"/>
                <a:pathLst>
                  <a:path w="1327" h="309" extrusionOk="0">
                    <a:moveTo>
                      <a:pt x="1" y="1"/>
                    </a:moveTo>
                    <a:lnTo>
                      <a:pt x="1" y="309"/>
                    </a:lnTo>
                    <a:lnTo>
                      <a:pt x="1326" y="309"/>
                    </a:lnTo>
                    <a:lnTo>
                      <a:pt x="1326"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3" name="Google Shape;5972;p75">
              <a:extLst>
                <a:ext uri="{FF2B5EF4-FFF2-40B4-BE49-F238E27FC236}">
                  <a16:creationId xmlns:a16="http://schemas.microsoft.com/office/drawing/2014/main" id="{54B2BA58-71D2-9C37-B091-932656A485F3}"/>
                </a:ext>
              </a:extLst>
            </p:cNvPr>
            <p:cNvGrpSpPr/>
            <p:nvPr/>
          </p:nvGrpSpPr>
          <p:grpSpPr>
            <a:xfrm>
              <a:off x="3103367" y="-823328"/>
              <a:ext cx="79999" cy="338936"/>
              <a:chOff x="-1418245" y="2602822"/>
              <a:chExt cx="79999" cy="338936"/>
            </a:xfrm>
          </p:grpSpPr>
          <p:sp>
            <p:nvSpPr>
              <p:cNvPr id="5427" name="Google Shape;5973;p75">
                <a:extLst>
                  <a:ext uri="{FF2B5EF4-FFF2-40B4-BE49-F238E27FC236}">
                    <a16:creationId xmlns:a16="http://schemas.microsoft.com/office/drawing/2014/main" id="{A1189D82-53B1-F286-E049-2E7F97942690}"/>
                  </a:ext>
                </a:extLst>
              </p:cNvPr>
              <p:cNvSpPr/>
              <p:nvPr/>
            </p:nvSpPr>
            <p:spPr>
              <a:xfrm>
                <a:off x="-1399590" y="2626808"/>
                <a:ext cx="42688" cy="314951"/>
              </a:xfrm>
              <a:custGeom>
                <a:avLst/>
                <a:gdLst/>
                <a:ahLst/>
                <a:cxnLst/>
                <a:rect l="l" t="t" r="r" b="b"/>
                <a:pathLst>
                  <a:path w="897" h="6618" extrusionOk="0">
                    <a:moveTo>
                      <a:pt x="0" y="0"/>
                    </a:moveTo>
                    <a:lnTo>
                      <a:pt x="0" y="6618"/>
                    </a:lnTo>
                    <a:lnTo>
                      <a:pt x="896" y="6618"/>
                    </a:lnTo>
                    <a:lnTo>
                      <a:pt x="896"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428" name="Google Shape;5974;p75">
                <a:extLst>
                  <a:ext uri="{FF2B5EF4-FFF2-40B4-BE49-F238E27FC236}">
                    <a16:creationId xmlns:a16="http://schemas.microsoft.com/office/drawing/2014/main" id="{CE4A6363-B036-A204-9AD7-171707AB7AD2}"/>
                  </a:ext>
                </a:extLst>
              </p:cNvPr>
              <p:cNvSpPr/>
              <p:nvPr/>
            </p:nvSpPr>
            <p:spPr>
              <a:xfrm>
                <a:off x="-1416056" y="2923055"/>
                <a:ext cx="77810" cy="18703"/>
              </a:xfrm>
              <a:custGeom>
                <a:avLst/>
                <a:gdLst/>
                <a:ahLst/>
                <a:cxnLst/>
                <a:rect l="l" t="t" r="r" b="b"/>
                <a:pathLst>
                  <a:path w="1635" h="393" extrusionOk="0">
                    <a:moveTo>
                      <a:pt x="1" y="1"/>
                    </a:moveTo>
                    <a:lnTo>
                      <a:pt x="1" y="393"/>
                    </a:lnTo>
                    <a:lnTo>
                      <a:pt x="1634" y="393"/>
                    </a:lnTo>
                    <a:lnTo>
                      <a:pt x="1634"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429" name="Google Shape;5975;p75">
                <a:extLst>
                  <a:ext uri="{FF2B5EF4-FFF2-40B4-BE49-F238E27FC236}">
                    <a16:creationId xmlns:a16="http://schemas.microsoft.com/office/drawing/2014/main" id="{C23FE94D-DCBC-9BF0-6C20-AF4D69310F54}"/>
                  </a:ext>
                </a:extLst>
              </p:cNvPr>
              <p:cNvSpPr/>
              <p:nvPr/>
            </p:nvSpPr>
            <p:spPr>
              <a:xfrm>
                <a:off x="-1407157" y="2908398"/>
                <a:ext cx="63152" cy="14705"/>
              </a:xfrm>
              <a:custGeom>
                <a:avLst/>
                <a:gdLst/>
                <a:ahLst/>
                <a:cxnLst/>
                <a:rect l="l" t="t" r="r" b="b"/>
                <a:pathLst>
                  <a:path w="1327" h="309" extrusionOk="0">
                    <a:moveTo>
                      <a:pt x="1" y="1"/>
                    </a:moveTo>
                    <a:lnTo>
                      <a:pt x="1" y="309"/>
                    </a:lnTo>
                    <a:lnTo>
                      <a:pt x="1326" y="309"/>
                    </a:lnTo>
                    <a:lnTo>
                      <a:pt x="1326"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430" name="Google Shape;5976;p75">
                <a:extLst>
                  <a:ext uri="{FF2B5EF4-FFF2-40B4-BE49-F238E27FC236}">
                    <a16:creationId xmlns:a16="http://schemas.microsoft.com/office/drawing/2014/main" id="{E8BABB62-785B-162F-2ADF-BE3357F28F74}"/>
                  </a:ext>
                </a:extLst>
              </p:cNvPr>
              <p:cNvSpPr/>
              <p:nvPr/>
            </p:nvSpPr>
            <p:spPr>
              <a:xfrm>
                <a:off x="-1418245" y="2602822"/>
                <a:ext cx="77762" cy="18703"/>
              </a:xfrm>
              <a:custGeom>
                <a:avLst/>
                <a:gdLst/>
                <a:ahLst/>
                <a:cxnLst/>
                <a:rect l="l" t="t" r="r" b="b"/>
                <a:pathLst>
                  <a:path w="1634" h="393" extrusionOk="0">
                    <a:moveTo>
                      <a:pt x="0" y="0"/>
                    </a:moveTo>
                    <a:lnTo>
                      <a:pt x="0" y="392"/>
                    </a:lnTo>
                    <a:lnTo>
                      <a:pt x="1634" y="392"/>
                    </a:lnTo>
                    <a:lnTo>
                      <a:pt x="1634"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431" name="Google Shape;5977;p75">
                <a:extLst>
                  <a:ext uri="{FF2B5EF4-FFF2-40B4-BE49-F238E27FC236}">
                    <a16:creationId xmlns:a16="http://schemas.microsoft.com/office/drawing/2014/main" id="{C7BC4D17-FEA6-3138-0EA1-4D26312E110B}"/>
                  </a:ext>
                </a:extLst>
              </p:cNvPr>
              <p:cNvSpPr/>
              <p:nvPr/>
            </p:nvSpPr>
            <p:spPr>
              <a:xfrm>
                <a:off x="-1408918" y="2621477"/>
                <a:ext cx="63104" cy="14705"/>
              </a:xfrm>
              <a:custGeom>
                <a:avLst/>
                <a:gdLst/>
                <a:ahLst/>
                <a:cxnLst/>
                <a:rect l="l" t="t" r="r" b="b"/>
                <a:pathLst>
                  <a:path w="1326" h="309" extrusionOk="0">
                    <a:moveTo>
                      <a:pt x="0" y="0"/>
                    </a:moveTo>
                    <a:lnTo>
                      <a:pt x="0" y="308"/>
                    </a:lnTo>
                    <a:lnTo>
                      <a:pt x="1326" y="308"/>
                    </a:lnTo>
                    <a:lnTo>
                      <a:pt x="1326"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4" name="Google Shape;5978;p75">
              <a:extLst>
                <a:ext uri="{FF2B5EF4-FFF2-40B4-BE49-F238E27FC236}">
                  <a16:creationId xmlns:a16="http://schemas.microsoft.com/office/drawing/2014/main" id="{2C1BE981-6CE3-E8D1-2A59-C30938F2D2B1}"/>
                </a:ext>
              </a:extLst>
            </p:cNvPr>
            <p:cNvGrpSpPr/>
            <p:nvPr/>
          </p:nvGrpSpPr>
          <p:grpSpPr>
            <a:xfrm>
              <a:off x="2844382" y="-915748"/>
              <a:ext cx="257224" cy="431356"/>
              <a:chOff x="-1677230" y="2510402"/>
              <a:chExt cx="257224" cy="431356"/>
            </a:xfrm>
          </p:grpSpPr>
          <p:sp>
            <p:nvSpPr>
              <p:cNvPr id="5421" name="Google Shape;5979;p75">
                <a:extLst>
                  <a:ext uri="{FF2B5EF4-FFF2-40B4-BE49-F238E27FC236}">
                    <a16:creationId xmlns:a16="http://schemas.microsoft.com/office/drawing/2014/main" id="{F6EF3D23-6638-1929-F0AE-CDF182E2CCF9}"/>
                  </a:ext>
                </a:extLst>
              </p:cNvPr>
              <p:cNvSpPr/>
              <p:nvPr/>
            </p:nvSpPr>
            <p:spPr>
              <a:xfrm>
                <a:off x="-1677230" y="2510402"/>
                <a:ext cx="257224" cy="431356"/>
              </a:xfrm>
              <a:custGeom>
                <a:avLst/>
                <a:gdLst/>
                <a:ahLst/>
                <a:cxnLst/>
                <a:rect l="l" t="t" r="r" b="b"/>
                <a:pathLst>
                  <a:path w="5405" h="9064" extrusionOk="0">
                    <a:moveTo>
                      <a:pt x="2689" y="1"/>
                    </a:moveTo>
                    <a:cubicBezTo>
                      <a:pt x="1205" y="1"/>
                      <a:pt x="1" y="1205"/>
                      <a:pt x="1" y="2717"/>
                    </a:cubicBezTo>
                    <a:lnTo>
                      <a:pt x="1" y="9064"/>
                    </a:lnTo>
                    <a:lnTo>
                      <a:pt x="430" y="9064"/>
                    </a:lnTo>
                    <a:lnTo>
                      <a:pt x="430" y="2838"/>
                    </a:lnTo>
                    <a:cubicBezTo>
                      <a:pt x="430" y="1550"/>
                      <a:pt x="1438" y="542"/>
                      <a:pt x="2726" y="542"/>
                    </a:cubicBezTo>
                    <a:cubicBezTo>
                      <a:pt x="4005" y="542"/>
                      <a:pt x="5022" y="1550"/>
                      <a:pt x="5022" y="2838"/>
                    </a:cubicBezTo>
                    <a:lnTo>
                      <a:pt x="5022" y="9064"/>
                    </a:lnTo>
                    <a:lnTo>
                      <a:pt x="5405" y="9064"/>
                    </a:lnTo>
                    <a:lnTo>
                      <a:pt x="5405" y="2717"/>
                    </a:lnTo>
                    <a:cubicBezTo>
                      <a:pt x="5405" y="1205"/>
                      <a:pt x="4201" y="1"/>
                      <a:pt x="2689" y="1"/>
                    </a:cubicBez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422" name="Google Shape;5980;p75">
                <a:extLst>
                  <a:ext uri="{FF2B5EF4-FFF2-40B4-BE49-F238E27FC236}">
                    <a16:creationId xmlns:a16="http://schemas.microsoft.com/office/drawing/2014/main" id="{37F1C2F1-E183-55FC-3D73-AF86C5D6740A}"/>
                  </a:ext>
                </a:extLst>
              </p:cNvPr>
              <p:cNvSpPr/>
              <p:nvPr/>
            </p:nvSpPr>
            <p:spPr>
              <a:xfrm>
                <a:off x="-1656814" y="2536149"/>
                <a:ext cx="218628" cy="405610"/>
              </a:xfrm>
              <a:custGeom>
                <a:avLst/>
                <a:gdLst/>
                <a:ahLst/>
                <a:cxnLst/>
                <a:rect l="l" t="t" r="r" b="b"/>
                <a:pathLst>
                  <a:path w="4594" h="8523" extrusionOk="0">
                    <a:moveTo>
                      <a:pt x="2297" y="1"/>
                    </a:moveTo>
                    <a:cubicBezTo>
                      <a:pt x="1009" y="1"/>
                      <a:pt x="1" y="1009"/>
                      <a:pt x="1" y="2297"/>
                    </a:cubicBezTo>
                    <a:lnTo>
                      <a:pt x="1" y="8523"/>
                    </a:lnTo>
                    <a:lnTo>
                      <a:pt x="4593" y="8523"/>
                    </a:lnTo>
                    <a:lnTo>
                      <a:pt x="4593" y="2297"/>
                    </a:lnTo>
                    <a:cubicBezTo>
                      <a:pt x="4593" y="1009"/>
                      <a:pt x="3576" y="1"/>
                      <a:pt x="2297" y="1"/>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423" name="Google Shape;5981;p75">
                <a:extLst>
                  <a:ext uri="{FF2B5EF4-FFF2-40B4-BE49-F238E27FC236}">
                    <a16:creationId xmlns:a16="http://schemas.microsoft.com/office/drawing/2014/main" id="{4430EEF6-2763-1274-D181-52FDC5ACB846}"/>
                  </a:ext>
                </a:extLst>
              </p:cNvPr>
              <p:cNvSpPr/>
              <p:nvPr/>
            </p:nvSpPr>
            <p:spPr>
              <a:xfrm>
                <a:off x="-1558636" y="2519730"/>
                <a:ext cx="18275" cy="422028"/>
              </a:xfrm>
              <a:custGeom>
                <a:avLst/>
                <a:gdLst/>
                <a:ahLst/>
                <a:cxnLst/>
                <a:rect l="l" t="t" r="r" b="b"/>
                <a:pathLst>
                  <a:path w="384" h="8868" extrusionOk="0">
                    <a:moveTo>
                      <a:pt x="1" y="1"/>
                    </a:moveTo>
                    <a:lnTo>
                      <a:pt x="1" y="8868"/>
                    </a:lnTo>
                    <a:lnTo>
                      <a:pt x="383" y="8868"/>
                    </a:lnTo>
                    <a:lnTo>
                      <a:pt x="383"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424" name="Google Shape;5982;p75">
                <a:extLst>
                  <a:ext uri="{FF2B5EF4-FFF2-40B4-BE49-F238E27FC236}">
                    <a16:creationId xmlns:a16="http://schemas.microsoft.com/office/drawing/2014/main" id="{FB40BD97-C4AD-C14E-8EB5-4EE1DDD24869}"/>
                  </a:ext>
                </a:extLst>
              </p:cNvPr>
              <p:cNvSpPr/>
              <p:nvPr/>
            </p:nvSpPr>
            <p:spPr>
              <a:xfrm>
                <a:off x="-1673661" y="2636135"/>
                <a:ext cx="251894" cy="18703"/>
              </a:xfrm>
              <a:custGeom>
                <a:avLst/>
                <a:gdLst/>
                <a:ahLst/>
                <a:cxnLst/>
                <a:rect l="l" t="t" r="r" b="b"/>
                <a:pathLst>
                  <a:path w="5293" h="393" extrusionOk="0">
                    <a:moveTo>
                      <a:pt x="0" y="0"/>
                    </a:moveTo>
                    <a:lnTo>
                      <a:pt x="0" y="392"/>
                    </a:lnTo>
                    <a:lnTo>
                      <a:pt x="5293" y="392"/>
                    </a:lnTo>
                    <a:lnTo>
                      <a:pt x="5293"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425" name="Google Shape;5983;p75">
                <a:extLst>
                  <a:ext uri="{FF2B5EF4-FFF2-40B4-BE49-F238E27FC236}">
                    <a16:creationId xmlns:a16="http://schemas.microsoft.com/office/drawing/2014/main" id="{A96224E9-500B-CBC4-F3AE-F1B3DF0D123C}"/>
                  </a:ext>
                </a:extLst>
              </p:cNvPr>
              <p:cNvSpPr/>
              <p:nvPr/>
            </p:nvSpPr>
            <p:spPr>
              <a:xfrm>
                <a:off x="-1673661" y="2728507"/>
                <a:ext cx="251894" cy="18703"/>
              </a:xfrm>
              <a:custGeom>
                <a:avLst/>
                <a:gdLst/>
                <a:ahLst/>
                <a:cxnLst/>
                <a:rect l="l" t="t" r="r" b="b"/>
                <a:pathLst>
                  <a:path w="5293" h="393" extrusionOk="0">
                    <a:moveTo>
                      <a:pt x="0" y="1"/>
                    </a:moveTo>
                    <a:lnTo>
                      <a:pt x="0" y="393"/>
                    </a:lnTo>
                    <a:lnTo>
                      <a:pt x="5293" y="393"/>
                    </a:lnTo>
                    <a:lnTo>
                      <a:pt x="5293"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426" name="Google Shape;5984;p75">
                <a:extLst>
                  <a:ext uri="{FF2B5EF4-FFF2-40B4-BE49-F238E27FC236}">
                    <a16:creationId xmlns:a16="http://schemas.microsoft.com/office/drawing/2014/main" id="{8E965CDD-57BD-675B-DDE0-6450FCD0E744}"/>
                  </a:ext>
                </a:extLst>
              </p:cNvPr>
              <p:cNvSpPr/>
              <p:nvPr/>
            </p:nvSpPr>
            <p:spPr>
              <a:xfrm>
                <a:off x="-1673661" y="2823116"/>
                <a:ext cx="251894" cy="18703"/>
              </a:xfrm>
              <a:custGeom>
                <a:avLst/>
                <a:gdLst/>
                <a:ahLst/>
                <a:cxnLst/>
                <a:rect l="l" t="t" r="r" b="b"/>
                <a:pathLst>
                  <a:path w="5293" h="393" extrusionOk="0">
                    <a:moveTo>
                      <a:pt x="0" y="1"/>
                    </a:moveTo>
                    <a:lnTo>
                      <a:pt x="0" y="393"/>
                    </a:lnTo>
                    <a:lnTo>
                      <a:pt x="5293" y="393"/>
                    </a:lnTo>
                    <a:lnTo>
                      <a:pt x="5293"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5" name="Google Shape;5985;p75">
              <a:extLst>
                <a:ext uri="{FF2B5EF4-FFF2-40B4-BE49-F238E27FC236}">
                  <a16:creationId xmlns:a16="http://schemas.microsoft.com/office/drawing/2014/main" id="{3B883229-8FA1-6943-FF47-56349C04490F}"/>
                </a:ext>
              </a:extLst>
            </p:cNvPr>
            <p:cNvSpPr/>
            <p:nvPr/>
          </p:nvSpPr>
          <p:spPr>
            <a:xfrm>
              <a:off x="2847952" y="-503095"/>
              <a:ext cx="251894" cy="18703"/>
            </a:xfrm>
            <a:custGeom>
              <a:avLst/>
              <a:gdLst/>
              <a:ahLst/>
              <a:cxnLst/>
              <a:rect l="l" t="t" r="r" b="b"/>
              <a:pathLst>
                <a:path w="5293" h="393" extrusionOk="0">
                  <a:moveTo>
                    <a:pt x="0" y="1"/>
                  </a:moveTo>
                  <a:lnTo>
                    <a:pt x="0" y="393"/>
                  </a:lnTo>
                  <a:lnTo>
                    <a:pt x="5293" y="393"/>
                  </a:lnTo>
                  <a:lnTo>
                    <a:pt x="5293"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6" name="Google Shape;5986;p75">
              <a:extLst>
                <a:ext uri="{FF2B5EF4-FFF2-40B4-BE49-F238E27FC236}">
                  <a16:creationId xmlns:a16="http://schemas.microsoft.com/office/drawing/2014/main" id="{266211A7-339A-C455-974B-52DAE8AAE5EE}"/>
                </a:ext>
              </a:extLst>
            </p:cNvPr>
            <p:cNvGrpSpPr/>
            <p:nvPr/>
          </p:nvGrpSpPr>
          <p:grpSpPr>
            <a:xfrm>
              <a:off x="2588967" y="-1852557"/>
              <a:ext cx="755206" cy="344314"/>
              <a:chOff x="2588967" y="-1852557"/>
              <a:chExt cx="755206" cy="344314"/>
            </a:xfrm>
          </p:grpSpPr>
          <p:sp>
            <p:nvSpPr>
              <p:cNvPr id="5419" name="Google Shape;5987;p75">
                <a:extLst>
                  <a:ext uri="{FF2B5EF4-FFF2-40B4-BE49-F238E27FC236}">
                    <a16:creationId xmlns:a16="http://schemas.microsoft.com/office/drawing/2014/main" id="{84422413-E1FA-4975-51AD-D3FA614662C8}"/>
                  </a:ext>
                </a:extLst>
              </p:cNvPr>
              <p:cNvSpPr/>
              <p:nvPr/>
            </p:nvSpPr>
            <p:spPr>
              <a:xfrm>
                <a:off x="2588967" y="-1852557"/>
                <a:ext cx="372297" cy="344314"/>
              </a:xfrm>
              <a:custGeom>
                <a:avLst/>
                <a:gdLst/>
                <a:ahLst/>
                <a:cxnLst/>
                <a:rect l="l" t="t" r="r" b="b"/>
                <a:pathLst>
                  <a:path w="7823" h="7235" extrusionOk="0">
                    <a:moveTo>
                      <a:pt x="7822" y="0"/>
                    </a:moveTo>
                    <a:lnTo>
                      <a:pt x="1" y="7234"/>
                    </a:lnTo>
                    <a:lnTo>
                      <a:pt x="663" y="7234"/>
                    </a:lnTo>
                    <a:lnTo>
                      <a:pt x="7822" y="859"/>
                    </a:lnTo>
                    <a:lnTo>
                      <a:pt x="7822" y="0"/>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420" name="Google Shape;5988;p75">
                <a:extLst>
                  <a:ext uri="{FF2B5EF4-FFF2-40B4-BE49-F238E27FC236}">
                    <a16:creationId xmlns:a16="http://schemas.microsoft.com/office/drawing/2014/main" id="{2CF8EDE8-0E83-EDF5-7B13-1FDDB3291C52}"/>
                  </a:ext>
                </a:extLst>
              </p:cNvPr>
              <p:cNvSpPr/>
              <p:nvPr/>
            </p:nvSpPr>
            <p:spPr>
              <a:xfrm>
                <a:off x="2961216" y="-1852557"/>
                <a:ext cx="382957" cy="344314"/>
              </a:xfrm>
              <a:custGeom>
                <a:avLst/>
                <a:gdLst/>
                <a:ahLst/>
                <a:cxnLst/>
                <a:rect l="l" t="t" r="r" b="b"/>
                <a:pathLst>
                  <a:path w="8047" h="7235" extrusionOk="0">
                    <a:moveTo>
                      <a:pt x="0" y="0"/>
                    </a:moveTo>
                    <a:lnTo>
                      <a:pt x="0" y="859"/>
                    </a:lnTo>
                    <a:lnTo>
                      <a:pt x="7421" y="7234"/>
                    </a:lnTo>
                    <a:lnTo>
                      <a:pt x="8046" y="7234"/>
                    </a:lnTo>
                    <a:lnTo>
                      <a:pt x="0" y="0"/>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7" name="Google Shape;5989;p75">
              <a:extLst>
                <a:ext uri="{FF2B5EF4-FFF2-40B4-BE49-F238E27FC236}">
                  <a16:creationId xmlns:a16="http://schemas.microsoft.com/office/drawing/2014/main" id="{DC3A2A11-C4FF-11A7-DC23-9C9B4E119F0E}"/>
                </a:ext>
              </a:extLst>
            </p:cNvPr>
            <p:cNvGrpSpPr/>
            <p:nvPr/>
          </p:nvGrpSpPr>
          <p:grpSpPr>
            <a:xfrm>
              <a:off x="2853710" y="-1351727"/>
              <a:ext cx="223911" cy="288776"/>
              <a:chOff x="-1667902" y="2073336"/>
              <a:chExt cx="223911" cy="288776"/>
            </a:xfrm>
          </p:grpSpPr>
          <p:sp>
            <p:nvSpPr>
              <p:cNvPr id="5412" name="Google Shape;5990;p75">
                <a:extLst>
                  <a:ext uri="{FF2B5EF4-FFF2-40B4-BE49-F238E27FC236}">
                    <a16:creationId xmlns:a16="http://schemas.microsoft.com/office/drawing/2014/main" id="{3718DEDD-C444-4AC0-98A9-1655B4B5A814}"/>
                  </a:ext>
                </a:extLst>
              </p:cNvPr>
              <p:cNvSpPr/>
              <p:nvPr/>
            </p:nvSpPr>
            <p:spPr>
              <a:xfrm>
                <a:off x="-1667902" y="2073336"/>
                <a:ext cx="223911" cy="279877"/>
              </a:xfrm>
              <a:custGeom>
                <a:avLst/>
                <a:gdLst/>
                <a:ahLst/>
                <a:cxnLst/>
                <a:rect l="l" t="t" r="r" b="b"/>
                <a:pathLst>
                  <a:path w="4705" h="5881" extrusionOk="0">
                    <a:moveTo>
                      <a:pt x="2334" y="0"/>
                    </a:moveTo>
                    <a:cubicBezTo>
                      <a:pt x="1046" y="0"/>
                      <a:pt x="1" y="1055"/>
                      <a:pt x="1" y="2380"/>
                    </a:cubicBezTo>
                    <a:lnTo>
                      <a:pt x="1" y="5880"/>
                    </a:lnTo>
                    <a:lnTo>
                      <a:pt x="346" y="5880"/>
                    </a:lnTo>
                    <a:lnTo>
                      <a:pt x="346" y="2455"/>
                    </a:lnTo>
                    <a:cubicBezTo>
                      <a:pt x="346" y="1363"/>
                      <a:pt x="1242" y="467"/>
                      <a:pt x="2371" y="467"/>
                    </a:cubicBezTo>
                    <a:cubicBezTo>
                      <a:pt x="3501" y="467"/>
                      <a:pt x="4397" y="1363"/>
                      <a:pt x="4397" y="2455"/>
                    </a:cubicBezTo>
                    <a:lnTo>
                      <a:pt x="4397" y="5880"/>
                    </a:lnTo>
                    <a:lnTo>
                      <a:pt x="4705" y="5880"/>
                    </a:lnTo>
                    <a:lnTo>
                      <a:pt x="4705" y="2380"/>
                    </a:lnTo>
                    <a:cubicBezTo>
                      <a:pt x="4705" y="1055"/>
                      <a:pt x="3659" y="0"/>
                      <a:pt x="2334" y="0"/>
                    </a:cubicBez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413" name="Google Shape;5991;p75">
                <a:extLst>
                  <a:ext uri="{FF2B5EF4-FFF2-40B4-BE49-F238E27FC236}">
                    <a16:creationId xmlns:a16="http://schemas.microsoft.com/office/drawing/2014/main" id="{61F48E88-0BA3-6A87-B70E-E29F3E0B949C}"/>
                  </a:ext>
                </a:extLst>
              </p:cNvPr>
              <p:cNvSpPr/>
              <p:nvPr/>
            </p:nvSpPr>
            <p:spPr>
              <a:xfrm>
                <a:off x="-1651484" y="2095513"/>
                <a:ext cx="192835" cy="257700"/>
              </a:xfrm>
              <a:custGeom>
                <a:avLst/>
                <a:gdLst/>
                <a:ahLst/>
                <a:cxnLst/>
                <a:rect l="l" t="t" r="r" b="b"/>
                <a:pathLst>
                  <a:path w="4052" h="5415" extrusionOk="0">
                    <a:moveTo>
                      <a:pt x="2026" y="1"/>
                    </a:moveTo>
                    <a:cubicBezTo>
                      <a:pt x="897" y="1"/>
                      <a:pt x="1" y="897"/>
                      <a:pt x="1" y="1989"/>
                    </a:cubicBezTo>
                    <a:lnTo>
                      <a:pt x="1" y="5414"/>
                    </a:lnTo>
                    <a:lnTo>
                      <a:pt x="4052" y="5414"/>
                    </a:lnTo>
                    <a:lnTo>
                      <a:pt x="4052" y="1989"/>
                    </a:lnTo>
                    <a:cubicBezTo>
                      <a:pt x="4052" y="897"/>
                      <a:pt x="3156" y="1"/>
                      <a:pt x="2026" y="1"/>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5414" name="Google Shape;5992;p75">
                <a:extLst>
                  <a:ext uri="{FF2B5EF4-FFF2-40B4-BE49-F238E27FC236}">
                    <a16:creationId xmlns:a16="http://schemas.microsoft.com/office/drawing/2014/main" id="{272B733B-BF9F-647D-7D71-4B0EA0022EFB}"/>
                  </a:ext>
                </a:extLst>
              </p:cNvPr>
              <p:cNvGrpSpPr/>
              <p:nvPr/>
            </p:nvGrpSpPr>
            <p:grpSpPr>
              <a:xfrm>
                <a:off x="-1667902" y="2080855"/>
                <a:ext cx="223911" cy="281257"/>
                <a:chOff x="-1667902" y="2080855"/>
                <a:chExt cx="223911" cy="281257"/>
              </a:xfrm>
            </p:grpSpPr>
            <p:sp>
              <p:nvSpPr>
                <p:cNvPr id="5415" name="Google Shape;5993;p75">
                  <a:extLst>
                    <a:ext uri="{FF2B5EF4-FFF2-40B4-BE49-F238E27FC236}">
                      <a16:creationId xmlns:a16="http://schemas.microsoft.com/office/drawing/2014/main" id="{DEFCABC2-EA5D-01B8-6AEC-A5F8472984BA}"/>
                    </a:ext>
                  </a:extLst>
                </p:cNvPr>
                <p:cNvSpPr/>
                <p:nvPr/>
              </p:nvSpPr>
              <p:spPr>
                <a:xfrm>
                  <a:off x="-1564394" y="2080855"/>
                  <a:ext cx="16942" cy="274118"/>
                </a:xfrm>
                <a:custGeom>
                  <a:avLst/>
                  <a:gdLst/>
                  <a:ahLst/>
                  <a:cxnLst/>
                  <a:rect l="l" t="t" r="r" b="b"/>
                  <a:pathLst>
                    <a:path w="356" h="5760" extrusionOk="0">
                      <a:moveTo>
                        <a:pt x="0" y="1"/>
                      </a:moveTo>
                      <a:lnTo>
                        <a:pt x="0" y="5760"/>
                      </a:lnTo>
                      <a:lnTo>
                        <a:pt x="355" y="5760"/>
                      </a:lnTo>
                      <a:lnTo>
                        <a:pt x="35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416" name="Google Shape;5994;p75">
                  <a:extLst>
                    <a:ext uri="{FF2B5EF4-FFF2-40B4-BE49-F238E27FC236}">
                      <a16:creationId xmlns:a16="http://schemas.microsoft.com/office/drawing/2014/main" id="{AB51F16F-D5AF-1D80-3A8B-479351925D09}"/>
                    </a:ext>
                  </a:extLst>
                </p:cNvPr>
                <p:cNvSpPr/>
                <p:nvPr/>
              </p:nvSpPr>
              <p:spPr>
                <a:xfrm>
                  <a:off x="-1664333" y="2182602"/>
                  <a:ext cx="218581" cy="16894"/>
                </a:xfrm>
                <a:custGeom>
                  <a:avLst/>
                  <a:gdLst/>
                  <a:ahLst/>
                  <a:cxnLst/>
                  <a:rect l="l" t="t" r="r" b="b"/>
                  <a:pathLst>
                    <a:path w="4593" h="355" extrusionOk="0">
                      <a:moveTo>
                        <a:pt x="0" y="0"/>
                      </a:moveTo>
                      <a:lnTo>
                        <a:pt x="0" y="355"/>
                      </a:lnTo>
                      <a:lnTo>
                        <a:pt x="4593" y="355"/>
                      </a:lnTo>
                      <a:lnTo>
                        <a:pt x="4593"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417" name="Google Shape;5995;p75">
                  <a:extLst>
                    <a:ext uri="{FF2B5EF4-FFF2-40B4-BE49-F238E27FC236}">
                      <a16:creationId xmlns:a16="http://schemas.microsoft.com/office/drawing/2014/main" id="{9B35F6E4-D1AA-3878-DD98-738810BAE32F}"/>
                    </a:ext>
                  </a:extLst>
                </p:cNvPr>
                <p:cNvSpPr/>
                <p:nvPr/>
              </p:nvSpPr>
              <p:spPr>
                <a:xfrm>
                  <a:off x="-1664333" y="2264315"/>
                  <a:ext cx="218581" cy="16466"/>
                </a:xfrm>
                <a:custGeom>
                  <a:avLst/>
                  <a:gdLst/>
                  <a:ahLst/>
                  <a:cxnLst/>
                  <a:rect l="l" t="t" r="r" b="b"/>
                  <a:pathLst>
                    <a:path w="4593" h="346" extrusionOk="0">
                      <a:moveTo>
                        <a:pt x="0" y="1"/>
                      </a:moveTo>
                      <a:lnTo>
                        <a:pt x="0" y="346"/>
                      </a:lnTo>
                      <a:lnTo>
                        <a:pt x="4593" y="346"/>
                      </a:lnTo>
                      <a:lnTo>
                        <a:pt x="4593"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418" name="Google Shape;5996;p75">
                  <a:extLst>
                    <a:ext uri="{FF2B5EF4-FFF2-40B4-BE49-F238E27FC236}">
                      <a16:creationId xmlns:a16="http://schemas.microsoft.com/office/drawing/2014/main" id="{018612A0-04CC-5426-7EBE-D3A4CBEB4480}"/>
                    </a:ext>
                  </a:extLst>
                </p:cNvPr>
                <p:cNvSpPr/>
                <p:nvPr/>
              </p:nvSpPr>
              <p:spPr>
                <a:xfrm>
                  <a:off x="-1667902" y="2345598"/>
                  <a:ext cx="223911" cy="16514"/>
                </a:xfrm>
                <a:custGeom>
                  <a:avLst/>
                  <a:gdLst/>
                  <a:ahLst/>
                  <a:cxnLst/>
                  <a:rect l="l" t="t" r="r" b="b"/>
                  <a:pathLst>
                    <a:path w="4705" h="347" extrusionOk="0">
                      <a:moveTo>
                        <a:pt x="1" y="1"/>
                      </a:moveTo>
                      <a:lnTo>
                        <a:pt x="1" y="346"/>
                      </a:lnTo>
                      <a:lnTo>
                        <a:pt x="4705" y="346"/>
                      </a:lnTo>
                      <a:lnTo>
                        <a:pt x="470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grpSp>
          <p:nvGrpSpPr>
            <p:cNvPr id="18" name="Google Shape;5997;p75">
              <a:extLst>
                <a:ext uri="{FF2B5EF4-FFF2-40B4-BE49-F238E27FC236}">
                  <a16:creationId xmlns:a16="http://schemas.microsoft.com/office/drawing/2014/main" id="{225D54EE-9A71-57E8-1E6B-EB8255056F4E}"/>
                </a:ext>
              </a:extLst>
            </p:cNvPr>
            <p:cNvGrpSpPr/>
            <p:nvPr/>
          </p:nvGrpSpPr>
          <p:grpSpPr>
            <a:xfrm>
              <a:off x="3802988" y="-1293327"/>
              <a:ext cx="77762" cy="771624"/>
              <a:chOff x="-718625" y="2132823"/>
              <a:chExt cx="77762" cy="771624"/>
            </a:xfrm>
          </p:grpSpPr>
          <p:sp>
            <p:nvSpPr>
              <p:cNvPr id="5407" name="Google Shape;5998;p75">
                <a:extLst>
                  <a:ext uri="{FF2B5EF4-FFF2-40B4-BE49-F238E27FC236}">
                    <a16:creationId xmlns:a16="http://schemas.microsoft.com/office/drawing/2014/main" id="{9075BF62-4F31-DA22-0B45-8EF6E59257F1}"/>
                  </a:ext>
                </a:extLst>
              </p:cNvPr>
              <p:cNvSpPr/>
              <p:nvPr/>
            </p:nvSpPr>
            <p:spPr>
              <a:xfrm>
                <a:off x="-705299" y="2132823"/>
                <a:ext cx="49779" cy="771624"/>
              </a:xfrm>
              <a:custGeom>
                <a:avLst/>
                <a:gdLst/>
                <a:ahLst/>
                <a:cxnLst/>
                <a:rect l="l" t="t" r="r" b="b"/>
                <a:pathLst>
                  <a:path w="1046" h="16214" extrusionOk="0">
                    <a:moveTo>
                      <a:pt x="0" y="1"/>
                    </a:moveTo>
                    <a:lnTo>
                      <a:pt x="0" y="16214"/>
                    </a:lnTo>
                    <a:lnTo>
                      <a:pt x="1046" y="16214"/>
                    </a:lnTo>
                    <a:lnTo>
                      <a:pt x="1046"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408" name="Google Shape;5999;p75">
                <a:extLst>
                  <a:ext uri="{FF2B5EF4-FFF2-40B4-BE49-F238E27FC236}">
                    <a16:creationId xmlns:a16="http://schemas.microsoft.com/office/drawing/2014/main" id="{78736E30-2858-C770-8709-BA5BA3F948A5}"/>
                  </a:ext>
                </a:extLst>
              </p:cNvPr>
              <p:cNvSpPr/>
              <p:nvPr/>
            </p:nvSpPr>
            <p:spPr>
              <a:xfrm>
                <a:off x="-718625" y="2132823"/>
                <a:ext cx="77762" cy="18275"/>
              </a:xfrm>
              <a:custGeom>
                <a:avLst/>
                <a:gdLst/>
                <a:ahLst/>
                <a:cxnLst/>
                <a:rect l="l" t="t" r="r" b="b"/>
                <a:pathLst>
                  <a:path w="1634" h="384" extrusionOk="0">
                    <a:moveTo>
                      <a:pt x="0" y="1"/>
                    </a:moveTo>
                    <a:lnTo>
                      <a:pt x="0" y="383"/>
                    </a:lnTo>
                    <a:lnTo>
                      <a:pt x="1634" y="383"/>
                    </a:lnTo>
                    <a:lnTo>
                      <a:pt x="1634"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409" name="Google Shape;6000;p75">
                <a:extLst>
                  <a:ext uri="{FF2B5EF4-FFF2-40B4-BE49-F238E27FC236}">
                    <a16:creationId xmlns:a16="http://schemas.microsoft.com/office/drawing/2014/main" id="{C3513143-08CF-D728-01A1-BF683873BCAE}"/>
                  </a:ext>
                </a:extLst>
              </p:cNvPr>
              <p:cNvSpPr/>
              <p:nvPr/>
            </p:nvSpPr>
            <p:spPr>
              <a:xfrm>
                <a:off x="-711105" y="2151050"/>
                <a:ext cx="64913" cy="15134"/>
              </a:xfrm>
              <a:custGeom>
                <a:avLst/>
                <a:gdLst/>
                <a:ahLst/>
                <a:cxnLst/>
                <a:rect l="l" t="t" r="r" b="b"/>
                <a:pathLst>
                  <a:path w="1364" h="318" extrusionOk="0">
                    <a:moveTo>
                      <a:pt x="1" y="0"/>
                    </a:moveTo>
                    <a:lnTo>
                      <a:pt x="1" y="318"/>
                    </a:lnTo>
                    <a:lnTo>
                      <a:pt x="1364" y="318"/>
                    </a:lnTo>
                    <a:lnTo>
                      <a:pt x="1364"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410" name="Google Shape;6001;p75">
                <a:extLst>
                  <a:ext uri="{FF2B5EF4-FFF2-40B4-BE49-F238E27FC236}">
                    <a16:creationId xmlns:a16="http://schemas.microsoft.com/office/drawing/2014/main" id="{3B9FD2AE-B1A5-E7F7-878A-A384E777D799}"/>
                  </a:ext>
                </a:extLst>
              </p:cNvPr>
              <p:cNvSpPr/>
              <p:nvPr/>
            </p:nvSpPr>
            <p:spPr>
              <a:xfrm>
                <a:off x="-718625" y="2886221"/>
                <a:ext cx="77762" cy="18227"/>
              </a:xfrm>
              <a:custGeom>
                <a:avLst/>
                <a:gdLst/>
                <a:ahLst/>
                <a:cxnLst/>
                <a:rect l="l" t="t" r="r" b="b"/>
                <a:pathLst>
                  <a:path w="1634" h="383" extrusionOk="0">
                    <a:moveTo>
                      <a:pt x="0" y="0"/>
                    </a:moveTo>
                    <a:lnTo>
                      <a:pt x="0" y="383"/>
                    </a:lnTo>
                    <a:lnTo>
                      <a:pt x="1634" y="383"/>
                    </a:lnTo>
                    <a:lnTo>
                      <a:pt x="1634"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411" name="Google Shape;6002;p75">
                <a:extLst>
                  <a:ext uri="{FF2B5EF4-FFF2-40B4-BE49-F238E27FC236}">
                    <a16:creationId xmlns:a16="http://schemas.microsoft.com/office/drawing/2014/main" id="{4396ED66-45E3-4EAE-6526-FC25271FDFA5}"/>
                  </a:ext>
                </a:extLst>
              </p:cNvPr>
              <p:cNvSpPr/>
              <p:nvPr/>
            </p:nvSpPr>
            <p:spPr>
              <a:xfrm>
                <a:off x="-711105" y="2871087"/>
                <a:ext cx="64913" cy="15181"/>
              </a:xfrm>
              <a:custGeom>
                <a:avLst/>
                <a:gdLst/>
                <a:ahLst/>
                <a:cxnLst/>
                <a:rect l="l" t="t" r="r" b="b"/>
                <a:pathLst>
                  <a:path w="1364" h="319" extrusionOk="0">
                    <a:moveTo>
                      <a:pt x="1" y="1"/>
                    </a:moveTo>
                    <a:lnTo>
                      <a:pt x="1" y="318"/>
                    </a:lnTo>
                    <a:lnTo>
                      <a:pt x="1364" y="318"/>
                    </a:lnTo>
                    <a:lnTo>
                      <a:pt x="1364"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9" name="Google Shape;6003;p75">
              <a:extLst>
                <a:ext uri="{FF2B5EF4-FFF2-40B4-BE49-F238E27FC236}">
                  <a16:creationId xmlns:a16="http://schemas.microsoft.com/office/drawing/2014/main" id="{29239B38-A356-B01A-F618-B49E8F532757}"/>
                </a:ext>
              </a:extLst>
            </p:cNvPr>
            <p:cNvGrpSpPr/>
            <p:nvPr/>
          </p:nvGrpSpPr>
          <p:grpSpPr>
            <a:xfrm>
              <a:off x="2063478" y="-1293327"/>
              <a:ext cx="77762" cy="771624"/>
              <a:chOff x="-2458134" y="2132823"/>
              <a:chExt cx="77762" cy="771624"/>
            </a:xfrm>
          </p:grpSpPr>
          <p:sp>
            <p:nvSpPr>
              <p:cNvPr id="5402" name="Google Shape;6004;p75">
                <a:extLst>
                  <a:ext uri="{FF2B5EF4-FFF2-40B4-BE49-F238E27FC236}">
                    <a16:creationId xmlns:a16="http://schemas.microsoft.com/office/drawing/2014/main" id="{E9B5E0EA-770F-11FE-9430-0F9348219339}"/>
                  </a:ext>
                </a:extLst>
              </p:cNvPr>
              <p:cNvSpPr/>
              <p:nvPr/>
            </p:nvSpPr>
            <p:spPr>
              <a:xfrm>
                <a:off x="-2445237" y="2132823"/>
                <a:ext cx="52016" cy="771624"/>
              </a:xfrm>
              <a:custGeom>
                <a:avLst/>
                <a:gdLst/>
                <a:ahLst/>
                <a:cxnLst/>
                <a:rect l="l" t="t" r="r" b="b"/>
                <a:pathLst>
                  <a:path w="1093" h="16214" extrusionOk="0">
                    <a:moveTo>
                      <a:pt x="0" y="1"/>
                    </a:moveTo>
                    <a:lnTo>
                      <a:pt x="0" y="16214"/>
                    </a:lnTo>
                    <a:lnTo>
                      <a:pt x="1092" y="16214"/>
                    </a:lnTo>
                    <a:lnTo>
                      <a:pt x="1092"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403" name="Google Shape;6005;p75">
                <a:extLst>
                  <a:ext uri="{FF2B5EF4-FFF2-40B4-BE49-F238E27FC236}">
                    <a16:creationId xmlns:a16="http://schemas.microsoft.com/office/drawing/2014/main" id="{3A92A8E6-43E2-E766-DC06-ACB34782AE45}"/>
                  </a:ext>
                </a:extLst>
              </p:cNvPr>
              <p:cNvSpPr/>
              <p:nvPr/>
            </p:nvSpPr>
            <p:spPr>
              <a:xfrm>
                <a:off x="-2458134" y="2132823"/>
                <a:ext cx="77762" cy="18275"/>
              </a:xfrm>
              <a:custGeom>
                <a:avLst/>
                <a:gdLst/>
                <a:ahLst/>
                <a:cxnLst/>
                <a:rect l="l" t="t" r="r" b="b"/>
                <a:pathLst>
                  <a:path w="1634" h="384" extrusionOk="0">
                    <a:moveTo>
                      <a:pt x="0" y="1"/>
                    </a:moveTo>
                    <a:lnTo>
                      <a:pt x="0" y="383"/>
                    </a:lnTo>
                    <a:lnTo>
                      <a:pt x="1634" y="383"/>
                    </a:lnTo>
                    <a:lnTo>
                      <a:pt x="1634"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404" name="Google Shape;6006;p75">
                <a:extLst>
                  <a:ext uri="{FF2B5EF4-FFF2-40B4-BE49-F238E27FC236}">
                    <a16:creationId xmlns:a16="http://schemas.microsoft.com/office/drawing/2014/main" id="{20178929-8BF2-81DA-ACCA-F1D545C8074B}"/>
                  </a:ext>
                </a:extLst>
              </p:cNvPr>
              <p:cNvSpPr/>
              <p:nvPr/>
            </p:nvSpPr>
            <p:spPr>
              <a:xfrm>
                <a:off x="-2452804" y="2151050"/>
                <a:ext cx="63104" cy="15134"/>
              </a:xfrm>
              <a:custGeom>
                <a:avLst/>
                <a:gdLst/>
                <a:ahLst/>
                <a:cxnLst/>
                <a:rect l="l" t="t" r="r" b="b"/>
                <a:pathLst>
                  <a:path w="1326" h="318" extrusionOk="0">
                    <a:moveTo>
                      <a:pt x="0" y="0"/>
                    </a:moveTo>
                    <a:lnTo>
                      <a:pt x="0" y="318"/>
                    </a:lnTo>
                    <a:lnTo>
                      <a:pt x="1326" y="318"/>
                    </a:lnTo>
                    <a:lnTo>
                      <a:pt x="1326"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405" name="Google Shape;6007;p75">
                <a:extLst>
                  <a:ext uri="{FF2B5EF4-FFF2-40B4-BE49-F238E27FC236}">
                    <a16:creationId xmlns:a16="http://schemas.microsoft.com/office/drawing/2014/main" id="{6957D2CE-E709-08BA-10B5-5423A99B7C36}"/>
                  </a:ext>
                </a:extLst>
              </p:cNvPr>
              <p:cNvSpPr/>
              <p:nvPr/>
            </p:nvSpPr>
            <p:spPr>
              <a:xfrm>
                <a:off x="-2458134" y="2886221"/>
                <a:ext cx="77762" cy="18227"/>
              </a:xfrm>
              <a:custGeom>
                <a:avLst/>
                <a:gdLst/>
                <a:ahLst/>
                <a:cxnLst/>
                <a:rect l="l" t="t" r="r" b="b"/>
                <a:pathLst>
                  <a:path w="1634" h="383" extrusionOk="0">
                    <a:moveTo>
                      <a:pt x="0" y="0"/>
                    </a:moveTo>
                    <a:lnTo>
                      <a:pt x="0" y="383"/>
                    </a:lnTo>
                    <a:lnTo>
                      <a:pt x="1634" y="383"/>
                    </a:lnTo>
                    <a:lnTo>
                      <a:pt x="1634"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406" name="Google Shape;6008;p75">
                <a:extLst>
                  <a:ext uri="{FF2B5EF4-FFF2-40B4-BE49-F238E27FC236}">
                    <a16:creationId xmlns:a16="http://schemas.microsoft.com/office/drawing/2014/main" id="{CF5EEBEC-283B-E346-BE7D-C5A39080FDFA}"/>
                  </a:ext>
                </a:extLst>
              </p:cNvPr>
              <p:cNvSpPr/>
              <p:nvPr/>
            </p:nvSpPr>
            <p:spPr>
              <a:xfrm>
                <a:off x="-2452804" y="2871087"/>
                <a:ext cx="63104" cy="15181"/>
              </a:xfrm>
              <a:custGeom>
                <a:avLst/>
                <a:gdLst/>
                <a:ahLst/>
                <a:cxnLst/>
                <a:rect l="l" t="t" r="r" b="b"/>
                <a:pathLst>
                  <a:path w="1326" h="319" extrusionOk="0">
                    <a:moveTo>
                      <a:pt x="0" y="1"/>
                    </a:moveTo>
                    <a:lnTo>
                      <a:pt x="0" y="318"/>
                    </a:lnTo>
                    <a:lnTo>
                      <a:pt x="1326" y="318"/>
                    </a:lnTo>
                    <a:lnTo>
                      <a:pt x="1326"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20" name="Google Shape;6009;p75">
              <a:extLst>
                <a:ext uri="{FF2B5EF4-FFF2-40B4-BE49-F238E27FC236}">
                  <a16:creationId xmlns:a16="http://schemas.microsoft.com/office/drawing/2014/main" id="{66FB8B81-16E9-8FD9-D345-452B718ECEFD}"/>
                </a:ext>
              </a:extLst>
            </p:cNvPr>
            <p:cNvGrpSpPr/>
            <p:nvPr/>
          </p:nvGrpSpPr>
          <p:grpSpPr>
            <a:xfrm>
              <a:off x="1548650" y="-1293327"/>
              <a:ext cx="76001" cy="771624"/>
              <a:chOff x="-2972963" y="2132823"/>
              <a:chExt cx="76001" cy="771624"/>
            </a:xfrm>
          </p:grpSpPr>
          <p:sp>
            <p:nvSpPr>
              <p:cNvPr id="5397" name="Google Shape;6010;p75">
                <a:extLst>
                  <a:ext uri="{FF2B5EF4-FFF2-40B4-BE49-F238E27FC236}">
                    <a16:creationId xmlns:a16="http://schemas.microsoft.com/office/drawing/2014/main" id="{130F82B6-6240-A2B4-09E0-581C49002209}"/>
                  </a:ext>
                </a:extLst>
              </p:cNvPr>
              <p:cNvSpPr/>
              <p:nvPr/>
            </p:nvSpPr>
            <p:spPr>
              <a:xfrm>
                <a:off x="-2959638" y="2132823"/>
                <a:ext cx="49779" cy="771624"/>
              </a:xfrm>
              <a:custGeom>
                <a:avLst/>
                <a:gdLst/>
                <a:ahLst/>
                <a:cxnLst/>
                <a:rect l="l" t="t" r="r" b="b"/>
                <a:pathLst>
                  <a:path w="1046" h="16214" extrusionOk="0">
                    <a:moveTo>
                      <a:pt x="0" y="1"/>
                    </a:moveTo>
                    <a:lnTo>
                      <a:pt x="0" y="16214"/>
                    </a:lnTo>
                    <a:lnTo>
                      <a:pt x="1046" y="16214"/>
                    </a:lnTo>
                    <a:lnTo>
                      <a:pt x="1046"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98" name="Google Shape;6011;p75">
                <a:extLst>
                  <a:ext uri="{FF2B5EF4-FFF2-40B4-BE49-F238E27FC236}">
                    <a16:creationId xmlns:a16="http://schemas.microsoft.com/office/drawing/2014/main" id="{CB61C65D-80E3-2F3A-AF6A-B3360EEA618D}"/>
                  </a:ext>
                </a:extLst>
              </p:cNvPr>
              <p:cNvSpPr/>
              <p:nvPr/>
            </p:nvSpPr>
            <p:spPr>
              <a:xfrm>
                <a:off x="-2972963" y="2132823"/>
                <a:ext cx="76001" cy="18275"/>
              </a:xfrm>
              <a:custGeom>
                <a:avLst/>
                <a:gdLst/>
                <a:ahLst/>
                <a:cxnLst/>
                <a:rect l="l" t="t" r="r" b="b"/>
                <a:pathLst>
                  <a:path w="1597" h="384" extrusionOk="0">
                    <a:moveTo>
                      <a:pt x="0" y="1"/>
                    </a:moveTo>
                    <a:lnTo>
                      <a:pt x="0" y="383"/>
                    </a:lnTo>
                    <a:lnTo>
                      <a:pt x="1596" y="383"/>
                    </a:lnTo>
                    <a:lnTo>
                      <a:pt x="1596"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99" name="Google Shape;6012;p75">
                <a:extLst>
                  <a:ext uri="{FF2B5EF4-FFF2-40B4-BE49-F238E27FC236}">
                    <a16:creationId xmlns:a16="http://schemas.microsoft.com/office/drawing/2014/main" id="{11713DAE-821A-0826-3B3B-9C06F0EA5CF8}"/>
                  </a:ext>
                </a:extLst>
              </p:cNvPr>
              <p:cNvSpPr/>
              <p:nvPr/>
            </p:nvSpPr>
            <p:spPr>
              <a:xfrm>
                <a:off x="-2967205" y="2151050"/>
                <a:ext cx="63152" cy="15134"/>
              </a:xfrm>
              <a:custGeom>
                <a:avLst/>
                <a:gdLst/>
                <a:ahLst/>
                <a:cxnLst/>
                <a:rect l="l" t="t" r="r" b="b"/>
                <a:pathLst>
                  <a:path w="1327" h="318" extrusionOk="0">
                    <a:moveTo>
                      <a:pt x="1" y="0"/>
                    </a:moveTo>
                    <a:lnTo>
                      <a:pt x="1" y="318"/>
                    </a:lnTo>
                    <a:lnTo>
                      <a:pt x="1326" y="318"/>
                    </a:lnTo>
                    <a:lnTo>
                      <a:pt x="1326"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400" name="Google Shape;6013;p75">
                <a:extLst>
                  <a:ext uri="{FF2B5EF4-FFF2-40B4-BE49-F238E27FC236}">
                    <a16:creationId xmlns:a16="http://schemas.microsoft.com/office/drawing/2014/main" id="{62B44B09-E0AD-45E1-45E2-BBF0CD0DF0B6}"/>
                  </a:ext>
                </a:extLst>
              </p:cNvPr>
              <p:cNvSpPr/>
              <p:nvPr/>
            </p:nvSpPr>
            <p:spPr>
              <a:xfrm>
                <a:off x="-2972963" y="2886221"/>
                <a:ext cx="76001" cy="18227"/>
              </a:xfrm>
              <a:custGeom>
                <a:avLst/>
                <a:gdLst/>
                <a:ahLst/>
                <a:cxnLst/>
                <a:rect l="l" t="t" r="r" b="b"/>
                <a:pathLst>
                  <a:path w="1597" h="383" extrusionOk="0">
                    <a:moveTo>
                      <a:pt x="0" y="0"/>
                    </a:moveTo>
                    <a:lnTo>
                      <a:pt x="0" y="383"/>
                    </a:lnTo>
                    <a:lnTo>
                      <a:pt x="1596" y="383"/>
                    </a:lnTo>
                    <a:lnTo>
                      <a:pt x="1596"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401" name="Google Shape;6014;p75">
                <a:extLst>
                  <a:ext uri="{FF2B5EF4-FFF2-40B4-BE49-F238E27FC236}">
                    <a16:creationId xmlns:a16="http://schemas.microsoft.com/office/drawing/2014/main" id="{E6D400EB-A65F-6F5F-D433-0BC2EB174FE5}"/>
                  </a:ext>
                </a:extLst>
              </p:cNvPr>
              <p:cNvSpPr/>
              <p:nvPr/>
            </p:nvSpPr>
            <p:spPr>
              <a:xfrm>
                <a:off x="-2967205" y="2871087"/>
                <a:ext cx="63152" cy="15181"/>
              </a:xfrm>
              <a:custGeom>
                <a:avLst/>
                <a:gdLst/>
                <a:ahLst/>
                <a:cxnLst/>
                <a:rect l="l" t="t" r="r" b="b"/>
                <a:pathLst>
                  <a:path w="1327" h="319" extrusionOk="0">
                    <a:moveTo>
                      <a:pt x="1" y="1"/>
                    </a:moveTo>
                    <a:lnTo>
                      <a:pt x="1" y="318"/>
                    </a:lnTo>
                    <a:lnTo>
                      <a:pt x="1326" y="318"/>
                    </a:lnTo>
                    <a:lnTo>
                      <a:pt x="1326"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21" name="Google Shape;6015;p75">
              <a:extLst>
                <a:ext uri="{FF2B5EF4-FFF2-40B4-BE49-F238E27FC236}">
                  <a16:creationId xmlns:a16="http://schemas.microsoft.com/office/drawing/2014/main" id="{2E9ADDB8-68B7-244A-0EEF-F2154636FC19}"/>
                </a:ext>
              </a:extLst>
            </p:cNvPr>
            <p:cNvGrpSpPr/>
            <p:nvPr/>
          </p:nvGrpSpPr>
          <p:grpSpPr>
            <a:xfrm>
              <a:off x="1732109" y="-1059233"/>
              <a:ext cx="223911" cy="288776"/>
              <a:chOff x="-2789503" y="2456673"/>
              <a:chExt cx="223911" cy="288776"/>
            </a:xfrm>
          </p:grpSpPr>
          <p:sp>
            <p:nvSpPr>
              <p:cNvPr id="5391" name="Google Shape;6016;p75">
                <a:extLst>
                  <a:ext uri="{FF2B5EF4-FFF2-40B4-BE49-F238E27FC236}">
                    <a16:creationId xmlns:a16="http://schemas.microsoft.com/office/drawing/2014/main" id="{27AD7038-BFF9-0153-FEE0-5DF4921AA3E1}"/>
                  </a:ext>
                </a:extLst>
              </p:cNvPr>
              <p:cNvSpPr/>
              <p:nvPr/>
            </p:nvSpPr>
            <p:spPr>
              <a:xfrm>
                <a:off x="-2789503" y="2456673"/>
                <a:ext cx="223911" cy="279448"/>
              </a:xfrm>
              <a:custGeom>
                <a:avLst/>
                <a:gdLst/>
                <a:ahLst/>
                <a:cxnLst/>
                <a:rect l="l" t="t" r="r" b="b"/>
                <a:pathLst>
                  <a:path w="4705" h="5872" extrusionOk="0">
                    <a:moveTo>
                      <a:pt x="2334" y="0"/>
                    </a:moveTo>
                    <a:cubicBezTo>
                      <a:pt x="1046" y="0"/>
                      <a:pt x="0" y="1046"/>
                      <a:pt x="0" y="2371"/>
                    </a:cubicBezTo>
                    <a:lnTo>
                      <a:pt x="0" y="5871"/>
                    </a:lnTo>
                    <a:lnTo>
                      <a:pt x="308" y="5871"/>
                    </a:lnTo>
                    <a:lnTo>
                      <a:pt x="308" y="2492"/>
                    </a:lnTo>
                    <a:cubicBezTo>
                      <a:pt x="308" y="1363"/>
                      <a:pt x="1204" y="467"/>
                      <a:pt x="2334" y="467"/>
                    </a:cubicBezTo>
                    <a:cubicBezTo>
                      <a:pt x="3426" y="467"/>
                      <a:pt x="4359" y="1363"/>
                      <a:pt x="4359" y="2492"/>
                    </a:cubicBezTo>
                    <a:lnTo>
                      <a:pt x="4359" y="5871"/>
                    </a:lnTo>
                    <a:lnTo>
                      <a:pt x="4705" y="5871"/>
                    </a:lnTo>
                    <a:lnTo>
                      <a:pt x="4705" y="2371"/>
                    </a:lnTo>
                    <a:cubicBezTo>
                      <a:pt x="4705" y="1046"/>
                      <a:pt x="3659" y="0"/>
                      <a:pt x="2334" y="0"/>
                    </a:cubicBez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92" name="Google Shape;6017;p75">
                <a:extLst>
                  <a:ext uri="{FF2B5EF4-FFF2-40B4-BE49-F238E27FC236}">
                    <a16:creationId xmlns:a16="http://schemas.microsoft.com/office/drawing/2014/main" id="{3F60883C-988E-F487-AB50-ABAB1928D677}"/>
                  </a:ext>
                </a:extLst>
              </p:cNvPr>
              <p:cNvSpPr/>
              <p:nvPr/>
            </p:nvSpPr>
            <p:spPr>
              <a:xfrm>
                <a:off x="-2774846" y="2478850"/>
                <a:ext cx="192835" cy="257272"/>
              </a:xfrm>
              <a:custGeom>
                <a:avLst/>
                <a:gdLst/>
                <a:ahLst/>
                <a:cxnLst/>
                <a:rect l="l" t="t" r="r" b="b"/>
                <a:pathLst>
                  <a:path w="4052" h="5406" extrusionOk="0">
                    <a:moveTo>
                      <a:pt x="2026" y="1"/>
                    </a:moveTo>
                    <a:cubicBezTo>
                      <a:pt x="896" y="1"/>
                      <a:pt x="0" y="897"/>
                      <a:pt x="0" y="2026"/>
                    </a:cubicBezTo>
                    <a:lnTo>
                      <a:pt x="0" y="5405"/>
                    </a:lnTo>
                    <a:lnTo>
                      <a:pt x="4051" y="5405"/>
                    </a:lnTo>
                    <a:lnTo>
                      <a:pt x="4051" y="2026"/>
                    </a:lnTo>
                    <a:cubicBezTo>
                      <a:pt x="4051" y="897"/>
                      <a:pt x="3118" y="1"/>
                      <a:pt x="2026" y="1"/>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93" name="Google Shape;6018;p75">
                <a:extLst>
                  <a:ext uri="{FF2B5EF4-FFF2-40B4-BE49-F238E27FC236}">
                    <a16:creationId xmlns:a16="http://schemas.microsoft.com/office/drawing/2014/main" id="{55A1C9A5-1C0D-8206-F9DD-A128EC36DB72}"/>
                  </a:ext>
                </a:extLst>
              </p:cNvPr>
              <p:cNvSpPr/>
              <p:nvPr/>
            </p:nvSpPr>
            <p:spPr>
              <a:xfrm>
                <a:off x="-2685995" y="2464193"/>
                <a:ext cx="16894" cy="273690"/>
              </a:xfrm>
              <a:custGeom>
                <a:avLst/>
                <a:gdLst/>
                <a:ahLst/>
                <a:cxnLst/>
                <a:rect l="l" t="t" r="r" b="b"/>
                <a:pathLst>
                  <a:path w="355" h="5751" extrusionOk="0">
                    <a:moveTo>
                      <a:pt x="0" y="1"/>
                    </a:moveTo>
                    <a:lnTo>
                      <a:pt x="0" y="5751"/>
                    </a:lnTo>
                    <a:lnTo>
                      <a:pt x="355" y="5751"/>
                    </a:lnTo>
                    <a:lnTo>
                      <a:pt x="35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94" name="Google Shape;6019;p75">
                <a:extLst>
                  <a:ext uri="{FF2B5EF4-FFF2-40B4-BE49-F238E27FC236}">
                    <a16:creationId xmlns:a16="http://schemas.microsoft.com/office/drawing/2014/main" id="{005E5886-7E84-8A46-82EB-2602EAF1BAD5}"/>
                  </a:ext>
                </a:extLst>
              </p:cNvPr>
              <p:cNvSpPr/>
              <p:nvPr/>
            </p:nvSpPr>
            <p:spPr>
              <a:xfrm>
                <a:off x="-2787743" y="2565940"/>
                <a:ext cx="218581" cy="16466"/>
              </a:xfrm>
              <a:custGeom>
                <a:avLst/>
                <a:gdLst/>
                <a:ahLst/>
                <a:cxnLst/>
                <a:rect l="l" t="t" r="r" b="b"/>
                <a:pathLst>
                  <a:path w="4593" h="346" extrusionOk="0">
                    <a:moveTo>
                      <a:pt x="1" y="0"/>
                    </a:moveTo>
                    <a:lnTo>
                      <a:pt x="1" y="346"/>
                    </a:lnTo>
                    <a:lnTo>
                      <a:pt x="4593" y="346"/>
                    </a:lnTo>
                    <a:lnTo>
                      <a:pt x="4593"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95" name="Google Shape;6020;p75">
                <a:extLst>
                  <a:ext uri="{FF2B5EF4-FFF2-40B4-BE49-F238E27FC236}">
                    <a16:creationId xmlns:a16="http://schemas.microsoft.com/office/drawing/2014/main" id="{EC7FB47C-8FB7-6BD7-C2B7-0BA9A8D09260}"/>
                  </a:ext>
                </a:extLst>
              </p:cNvPr>
              <p:cNvSpPr/>
              <p:nvPr/>
            </p:nvSpPr>
            <p:spPr>
              <a:xfrm>
                <a:off x="-2787743" y="2647224"/>
                <a:ext cx="218581" cy="16942"/>
              </a:xfrm>
              <a:custGeom>
                <a:avLst/>
                <a:gdLst/>
                <a:ahLst/>
                <a:cxnLst/>
                <a:rect l="l" t="t" r="r" b="b"/>
                <a:pathLst>
                  <a:path w="4593" h="356" extrusionOk="0">
                    <a:moveTo>
                      <a:pt x="1" y="0"/>
                    </a:moveTo>
                    <a:lnTo>
                      <a:pt x="1" y="355"/>
                    </a:lnTo>
                    <a:lnTo>
                      <a:pt x="4593" y="355"/>
                    </a:lnTo>
                    <a:lnTo>
                      <a:pt x="4593"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96" name="Google Shape;6021;p75">
                <a:extLst>
                  <a:ext uri="{FF2B5EF4-FFF2-40B4-BE49-F238E27FC236}">
                    <a16:creationId xmlns:a16="http://schemas.microsoft.com/office/drawing/2014/main" id="{37260D31-8288-69AC-5A42-39E483397551}"/>
                  </a:ext>
                </a:extLst>
              </p:cNvPr>
              <p:cNvSpPr/>
              <p:nvPr/>
            </p:nvSpPr>
            <p:spPr>
              <a:xfrm>
                <a:off x="-2789503" y="2728507"/>
                <a:ext cx="223911" cy="16942"/>
              </a:xfrm>
              <a:custGeom>
                <a:avLst/>
                <a:gdLst/>
                <a:ahLst/>
                <a:cxnLst/>
                <a:rect l="l" t="t" r="r" b="b"/>
                <a:pathLst>
                  <a:path w="4705" h="356" extrusionOk="0">
                    <a:moveTo>
                      <a:pt x="0" y="1"/>
                    </a:moveTo>
                    <a:lnTo>
                      <a:pt x="0" y="355"/>
                    </a:lnTo>
                    <a:lnTo>
                      <a:pt x="4705" y="355"/>
                    </a:lnTo>
                    <a:lnTo>
                      <a:pt x="470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22" name="Google Shape;6022;p75">
              <a:extLst>
                <a:ext uri="{FF2B5EF4-FFF2-40B4-BE49-F238E27FC236}">
                  <a16:creationId xmlns:a16="http://schemas.microsoft.com/office/drawing/2014/main" id="{D8A7708E-9A87-74C1-6316-79D966B34DD0}"/>
                </a:ext>
              </a:extLst>
            </p:cNvPr>
            <p:cNvSpPr/>
            <p:nvPr/>
          </p:nvSpPr>
          <p:spPr>
            <a:xfrm>
              <a:off x="2885262" y="-1678425"/>
              <a:ext cx="177701" cy="179509"/>
            </a:xfrm>
            <a:custGeom>
              <a:avLst/>
              <a:gdLst/>
              <a:ahLst/>
              <a:cxnLst/>
              <a:rect l="l" t="t" r="r" b="b"/>
              <a:pathLst>
                <a:path w="3734" h="3772" extrusionOk="0">
                  <a:moveTo>
                    <a:pt x="1867" y="0"/>
                  </a:moveTo>
                  <a:cubicBezTo>
                    <a:pt x="812" y="0"/>
                    <a:pt x="0" y="859"/>
                    <a:pt x="0" y="1904"/>
                  </a:cubicBezTo>
                  <a:cubicBezTo>
                    <a:pt x="0" y="2922"/>
                    <a:pt x="812" y="3771"/>
                    <a:pt x="1867" y="3771"/>
                  </a:cubicBezTo>
                  <a:cubicBezTo>
                    <a:pt x="2912" y="3771"/>
                    <a:pt x="3734" y="2922"/>
                    <a:pt x="3734" y="1904"/>
                  </a:cubicBezTo>
                  <a:cubicBezTo>
                    <a:pt x="3734" y="859"/>
                    <a:pt x="2912" y="0"/>
                    <a:pt x="1867" y="0"/>
                  </a:cubicBez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3" name="Google Shape;6023;p75">
              <a:extLst>
                <a:ext uri="{FF2B5EF4-FFF2-40B4-BE49-F238E27FC236}">
                  <a16:creationId xmlns:a16="http://schemas.microsoft.com/office/drawing/2014/main" id="{EDF32E6B-55AE-02D6-696A-BC54FCB36D30}"/>
                </a:ext>
              </a:extLst>
            </p:cNvPr>
            <p:cNvSpPr/>
            <p:nvPr/>
          </p:nvSpPr>
          <p:spPr>
            <a:xfrm>
              <a:off x="2899920" y="-1661578"/>
              <a:ext cx="147957" cy="146196"/>
            </a:xfrm>
            <a:custGeom>
              <a:avLst/>
              <a:gdLst/>
              <a:ahLst/>
              <a:cxnLst/>
              <a:rect l="l" t="t" r="r" b="b"/>
              <a:pathLst>
                <a:path w="3109" h="3072" extrusionOk="0">
                  <a:moveTo>
                    <a:pt x="1559" y="1"/>
                  </a:moveTo>
                  <a:cubicBezTo>
                    <a:pt x="700" y="1"/>
                    <a:pt x="0" y="701"/>
                    <a:pt x="0" y="1550"/>
                  </a:cubicBezTo>
                  <a:cubicBezTo>
                    <a:pt x="0" y="2409"/>
                    <a:pt x="700" y="3072"/>
                    <a:pt x="1559" y="3072"/>
                  </a:cubicBezTo>
                  <a:cubicBezTo>
                    <a:pt x="2408" y="3072"/>
                    <a:pt x="3109" y="2409"/>
                    <a:pt x="3109" y="1550"/>
                  </a:cubicBezTo>
                  <a:cubicBezTo>
                    <a:pt x="3109" y="701"/>
                    <a:pt x="2408" y="1"/>
                    <a:pt x="1559" y="1"/>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 name="Google Shape;6024;p75">
              <a:extLst>
                <a:ext uri="{FF2B5EF4-FFF2-40B4-BE49-F238E27FC236}">
                  <a16:creationId xmlns:a16="http://schemas.microsoft.com/office/drawing/2014/main" id="{25A549B0-1C46-4F56-8517-24552EA93D4B}"/>
                </a:ext>
              </a:extLst>
            </p:cNvPr>
            <p:cNvSpPr/>
            <p:nvPr/>
          </p:nvSpPr>
          <p:spPr>
            <a:xfrm>
              <a:off x="2970115" y="-1645112"/>
              <a:ext cx="9375" cy="66674"/>
            </a:xfrm>
            <a:custGeom>
              <a:avLst/>
              <a:gdLst/>
              <a:ahLst/>
              <a:cxnLst/>
              <a:rect l="l" t="t" r="r" b="b"/>
              <a:pathLst>
                <a:path w="197" h="1401" extrusionOk="0">
                  <a:moveTo>
                    <a:pt x="84" y="0"/>
                  </a:moveTo>
                  <a:cubicBezTo>
                    <a:pt x="47" y="0"/>
                    <a:pt x="0" y="38"/>
                    <a:pt x="0" y="122"/>
                  </a:cubicBezTo>
                  <a:lnTo>
                    <a:pt x="0" y="1288"/>
                  </a:lnTo>
                  <a:cubicBezTo>
                    <a:pt x="0" y="1363"/>
                    <a:pt x="47" y="1400"/>
                    <a:pt x="84" y="1400"/>
                  </a:cubicBezTo>
                  <a:cubicBezTo>
                    <a:pt x="159" y="1400"/>
                    <a:pt x="196" y="1363"/>
                    <a:pt x="196" y="1288"/>
                  </a:cubicBezTo>
                  <a:lnTo>
                    <a:pt x="196" y="122"/>
                  </a:lnTo>
                  <a:cubicBezTo>
                    <a:pt x="196" y="38"/>
                    <a:pt x="159" y="0"/>
                    <a:pt x="84" y="0"/>
                  </a:cubicBez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 name="Google Shape;6025;p75">
              <a:extLst>
                <a:ext uri="{FF2B5EF4-FFF2-40B4-BE49-F238E27FC236}">
                  <a16:creationId xmlns:a16="http://schemas.microsoft.com/office/drawing/2014/main" id="{FCC8773D-1EED-6720-8D21-540140CDD513}"/>
                </a:ext>
              </a:extLst>
            </p:cNvPr>
            <p:cNvSpPr/>
            <p:nvPr/>
          </p:nvSpPr>
          <p:spPr>
            <a:xfrm>
              <a:off x="2970115" y="-1587814"/>
              <a:ext cx="33361" cy="11136"/>
            </a:xfrm>
            <a:custGeom>
              <a:avLst/>
              <a:gdLst/>
              <a:ahLst/>
              <a:cxnLst/>
              <a:rect l="l" t="t" r="r" b="b"/>
              <a:pathLst>
                <a:path w="701" h="234" extrusionOk="0">
                  <a:moveTo>
                    <a:pt x="84" y="0"/>
                  </a:moveTo>
                  <a:cubicBezTo>
                    <a:pt x="47" y="0"/>
                    <a:pt x="0" y="38"/>
                    <a:pt x="0" y="122"/>
                  </a:cubicBezTo>
                  <a:cubicBezTo>
                    <a:pt x="0" y="159"/>
                    <a:pt x="47" y="234"/>
                    <a:pt x="84" y="234"/>
                  </a:cubicBezTo>
                  <a:lnTo>
                    <a:pt x="588" y="234"/>
                  </a:lnTo>
                  <a:cubicBezTo>
                    <a:pt x="625" y="234"/>
                    <a:pt x="700" y="159"/>
                    <a:pt x="700" y="122"/>
                  </a:cubicBezTo>
                  <a:cubicBezTo>
                    <a:pt x="700" y="38"/>
                    <a:pt x="625" y="0"/>
                    <a:pt x="588" y="0"/>
                  </a:cubicBez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26" name="Google Shape;6026;p75">
              <a:extLst>
                <a:ext uri="{FF2B5EF4-FFF2-40B4-BE49-F238E27FC236}">
                  <a16:creationId xmlns:a16="http://schemas.microsoft.com/office/drawing/2014/main" id="{97E59443-DB29-83D2-EC61-4D00088711E5}"/>
                </a:ext>
              </a:extLst>
            </p:cNvPr>
            <p:cNvGrpSpPr/>
            <p:nvPr/>
          </p:nvGrpSpPr>
          <p:grpSpPr>
            <a:xfrm>
              <a:off x="4317816" y="-1293327"/>
              <a:ext cx="77762" cy="771624"/>
              <a:chOff x="-203796" y="2132823"/>
              <a:chExt cx="77762" cy="771624"/>
            </a:xfrm>
          </p:grpSpPr>
          <p:sp>
            <p:nvSpPr>
              <p:cNvPr id="5386" name="Google Shape;6027;p75">
                <a:extLst>
                  <a:ext uri="{FF2B5EF4-FFF2-40B4-BE49-F238E27FC236}">
                    <a16:creationId xmlns:a16="http://schemas.microsoft.com/office/drawing/2014/main" id="{E38A010D-5468-E6AA-4822-3B342F4AAB53}"/>
                  </a:ext>
                </a:extLst>
              </p:cNvPr>
              <p:cNvSpPr/>
              <p:nvPr/>
            </p:nvSpPr>
            <p:spPr>
              <a:xfrm>
                <a:off x="-203796" y="2132823"/>
                <a:ext cx="77762" cy="18275"/>
              </a:xfrm>
              <a:custGeom>
                <a:avLst/>
                <a:gdLst/>
                <a:ahLst/>
                <a:cxnLst/>
                <a:rect l="l" t="t" r="r" b="b"/>
                <a:pathLst>
                  <a:path w="1634" h="384" extrusionOk="0">
                    <a:moveTo>
                      <a:pt x="0" y="1"/>
                    </a:moveTo>
                    <a:lnTo>
                      <a:pt x="0" y="383"/>
                    </a:lnTo>
                    <a:lnTo>
                      <a:pt x="1634" y="383"/>
                    </a:lnTo>
                    <a:lnTo>
                      <a:pt x="1634"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87" name="Google Shape;6028;p75">
                <a:extLst>
                  <a:ext uri="{FF2B5EF4-FFF2-40B4-BE49-F238E27FC236}">
                    <a16:creationId xmlns:a16="http://schemas.microsoft.com/office/drawing/2014/main" id="{6141A66C-92D2-7EAD-4BEC-B3B2C63B08B9}"/>
                  </a:ext>
                </a:extLst>
              </p:cNvPr>
              <p:cNvSpPr/>
              <p:nvPr/>
            </p:nvSpPr>
            <p:spPr>
              <a:xfrm>
                <a:off x="-194468" y="2151050"/>
                <a:ext cx="62676" cy="15134"/>
              </a:xfrm>
              <a:custGeom>
                <a:avLst/>
                <a:gdLst/>
                <a:ahLst/>
                <a:cxnLst/>
                <a:rect l="l" t="t" r="r" b="b"/>
                <a:pathLst>
                  <a:path w="1317" h="318" extrusionOk="0">
                    <a:moveTo>
                      <a:pt x="0" y="0"/>
                    </a:moveTo>
                    <a:lnTo>
                      <a:pt x="0" y="318"/>
                    </a:lnTo>
                    <a:lnTo>
                      <a:pt x="1316" y="318"/>
                    </a:lnTo>
                    <a:lnTo>
                      <a:pt x="1316"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88" name="Google Shape;6029;p75">
                <a:extLst>
                  <a:ext uri="{FF2B5EF4-FFF2-40B4-BE49-F238E27FC236}">
                    <a16:creationId xmlns:a16="http://schemas.microsoft.com/office/drawing/2014/main" id="{6FFD7B0E-CF0D-BCA5-40BE-D5905FD40099}"/>
                  </a:ext>
                </a:extLst>
              </p:cNvPr>
              <p:cNvSpPr/>
              <p:nvPr/>
            </p:nvSpPr>
            <p:spPr>
              <a:xfrm>
                <a:off x="-203796" y="2886221"/>
                <a:ext cx="77762" cy="18227"/>
              </a:xfrm>
              <a:custGeom>
                <a:avLst/>
                <a:gdLst/>
                <a:ahLst/>
                <a:cxnLst/>
                <a:rect l="l" t="t" r="r" b="b"/>
                <a:pathLst>
                  <a:path w="1634" h="383" extrusionOk="0">
                    <a:moveTo>
                      <a:pt x="0" y="0"/>
                    </a:moveTo>
                    <a:lnTo>
                      <a:pt x="0" y="383"/>
                    </a:lnTo>
                    <a:lnTo>
                      <a:pt x="1634" y="383"/>
                    </a:lnTo>
                    <a:lnTo>
                      <a:pt x="1634"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89" name="Google Shape;6030;p75">
                <a:extLst>
                  <a:ext uri="{FF2B5EF4-FFF2-40B4-BE49-F238E27FC236}">
                    <a16:creationId xmlns:a16="http://schemas.microsoft.com/office/drawing/2014/main" id="{E8A3733C-29C1-3E04-C0D8-1D7561F73F51}"/>
                  </a:ext>
                </a:extLst>
              </p:cNvPr>
              <p:cNvSpPr/>
              <p:nvPr/>
            </p:nvSpPr>
            <p:spPr>
              <a:xfrm>
                <a:off x="-194468" y="2871087"/>
                <a:ext cx="62676" cy="15181"/>
              </a:xfrm>
              <a:custGeom>
                <a:avLst/>
                <a:gdLst/>
                <a:ahLst/>
                <a:cxnLst/>
                <a:rect l="l" t="t" r="r" b="b"/>
                <a:pathLst>
                  <a:path w="1317" h="319" extrusionOk="0">
                    <a:moveTo>
                      <a:pt x="0" y="1"/>
                    </a:moveTo>
                    <a:lnTo>
                      <a:pt x="0" y="318"/>
                    </a:lnTo>
                    <a:lnTo>
                      <a:pt x="1316" y="318"/>
                    </a:lnTo>
                    <a:lnTo>
                      <a:pt x="1316"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90" name="Google Shape;6031;p75">
                <a:extLst>
                  <a:ext uri="{FF2B5EF4-FFF2-40B4-BE49-F238E27FC236}">
                    <a16:creationId xmlns:a16="http://schemas.microsoft.com/office/drawing/2014/main" id="{0D2A2A33-6A6E-8698-5CA6-5CE0BE22BD06}"/>
                  </a:ext>
                </a:extLst>
              </p:cNvPr>
              <p:cNvSpPr/>
              <p:nvPr/>
            </p:nvSpPr>
            <p:spPr>
              <a:xfrm>
                <a:off x="-189275" y="2166175"/>
                <a:ext cx="49800" cy="707619"/>
              </a:xfrm>
              <a:custGeom>
                <a:avLst/>
                <a:gdLst/>
                <a:ahLst/>
                <a:cxnLst/>
                <a:rect l="l" t="t" r="r" b="b"/>
                <a:pathLst>
                  <a:path w="1046" h="16214" extrusionOk="0">
                    <a:moveTo>
                      <a:pt x="0" y="1"/>
                    </a:moveTo>
                    <a:lnTo>
                      <a:pt x="0" y="16214"/>
                    </a:lnTo>
                    <a:lnTo>
                      <a:pt x="1046" y="16214"/>
                    </a:lnTo>
                    <a:lnTo>
                      <a:pt x="1046"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27" name="Google Shape;6032;p75">
              <a:extLst>
                <a:ext uri="{FF2B5EF4-FFF2-40B4-BE49-F238E27FC236}">
                  <a16:creationId xmlns:a16="http://schemas.microsoft.com/office/drawing/2014/main" id="{B9B5F67A-8F96-6BCD-8C2E-F4269C7EDB86}"/>
                </a:ext>
              </a:extLst>
            </p:cNvPr>
            <p:cNvGrpSpPr/>
            <p:nvPr/>
          </p:nvGrpSpPr>
          <p:grpSpPr>
            <a:xfrm>
              <a:off x="2249609" y="-1059233"/>
              <a:ext cx="223911" cy="288776"/>
              <a:chOff x="-2789503" y="2456673"/>
              <a:chExt cx="223911" cy="288776"/>
            </a:xfrm>
          </p:grpSpPr>
          <p:sp>
            <p:nvSpPr>
              <p:cNvPr id="5380" name="Google Shape;6033;p75">
                <a:extLst>
                  <a:ext uri="{FF2B5EF4-FFF2-40B4-BE49-F238E27FC236}">
                    <a16:creationId xmlns:a16="http://schemas.microsoft.com/office/drawing/2014/main" id="{6E9533E9-2D7F-4B48-056C-816705B1A3D1}"/>
                  </a:ext>
                </a:extLst>
              </p:cNvPr>
              <p:cNvSpPr/>
              <p:nvPr/>
            </p:nvSpPr>
            <p:spPr>
              <a:xfrm>
                <a:off x="-2789503" y="2456673"/>
                <a:ext cx="223911" cy="279448"/>
              </a:xfrm>
              <a:custGeom>
                <a:avLst/>
                <a:gdLst/>
                <a:ahLst/>
                <a:cxnLst/>
                <a:rect l="l" t="t" r="r" b="b"/>
                <a:pathLst>
                  <a:path w="4705" h="5872" extrusionOk="0">
                    <a:moveTo>
                      <a:pt x="2334" y="0"/>
                    </a:moveTo>
                    <a:cubicBezTo>
                      <a:pt x="1046" y="0"/>
                      <a:pt x="0" y="1046"/>
                      <a:pt x="0" y="2371"/>
                    </a:cubicBezTo>
                    <a:lnTo>
                      <a:pt x="0" y="5871"/>
                    </a:lnTo>
                    <a:lnTo>
                      <a:pt x="308" y="5871"/>
                    </a:lnTo>
                    <a:lnTo>
                      <a:pt x="308" y="2492"/>
                    </a:lnTo>
                    <a:cubicBezTo>
                      <a:pt x="308" y="1363"/>
                      <a:pt x="1204" y="467"/>
                      <a:pt x="2334" y="467"/>
                    </a:cubicBezTo>
                    <a:cubicBezTo>
                      <a:pt x="3426" y="467"/>
                      <a:pt x="4359" y="1363"/>
                      <a:pt x="4359" y="2492"/>
                    </a:cubicBezTo>
                    <a:lnTo>
                      <a:pt x="4359" y="5871"/>
                    </a:lnTo>
                    <a:lnTo>
                      <a:pt x="4705" y="5871"/>
                    </a:lnTo>
                    <a:lnTo>
                      <a:pt x="4705" y="2371"/>
                    </a:lnTo>
                    <a:cubicBezTo>
                      <a:pt x="4705" y="1046"/>
                      <a:pt x="3659" y="0"/>
                      <a:pt x="2334" y="0"/>
                    </a:cubicBez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81" name="Google Shape;6034;p75">
                <a:extLst>
                  <a:ext uri="{FF2B5EF4-FFF2-40B4-BE49-F238E27FC236}">
                    <a16:creationId xmlns:a16="http://schemas.microsoft.com/office/drawing/2014/main" id="{C4003DFE-A323-5483-65A6-55917442CBD3}"/>
                  </a:ext>
                </a:extLst>
              </p:cNvPr>
              <p:cNvSpPr/>
              <p:nvPr/>
            </p:nvSpPr>
            <p:spPr>
              <a:xfrm>
                <a:off x="-2774846" y="2478850"/>
                <a:ext cx="192835" cy="257272"/>
              </a:xfrm>
              <a:custGeom>
                <a:avLst/>
                <a:gdLst/>
                <a:ahLst/>
                <a:cxnLst/>
                <a:rect l="l" t="t" r="r" b="b"/>
                <a:pathLst>
                  <a:path w="4052" h="5406" extrusionOk="0">
                    <a:moveTo>
                      <a:pt x="2026" y="1"/>
                    </a:moveTo>
                    <a:cubicBezTo>
                      <a:pt x="896" y="1"/>
                      <a:pt x="0" y="897"/>
                      <a:pt x="0" y="2026"/>
                    </a:cubicBezTo>
                    <a:lnTo>
                      <a:pt x="0" y="5405"/>
                    </a:lnTo>
                    <a:lnTo>
                      <a:pt x="4051" y="5405"/>
                    </a:lnTo>
                    <a:lnTo>
                      <a:pt x="4051" y="2026"/>
                    </a:lnTo>
                    <a:cubicBezTo>
                      <a:pt x="4051" y="897"/>
                      <a:pt x="3118" y="1"/>
                      <a:pt x="2026" y="1"/>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82" name="Google Shape;6035;p75">
                <a:extLst>
                  <a:ext uri="{FF2B5EF4-FFF2-40B4-BE49-F238E27FC236}">
                    <a16:creationId xmlns:a16="http://schemas.microsoft.com/office/drawing/2014/main" id="{D513ECD9-2A81-74FE-9CB7-307D84FC0B9F}"/>
                  </a:ext>
                </a:extLst>
              </p:cNvPr>
              <p:cNvSpPr/>
              <p:nvPr/>
            </p:nvSpPr>
            <p:spPr>
              <a:xfrm>
                <a:off x="-2685995" y="2464193"/>
                <a:ext cx="16894" cy="273690"/>
              </a:xfrm>
              <a:custGeom>
                <a:avLst/>
                <a:gdLst/>
                <a:ahLst/>
                <a:cxnLst/>
                <a:rect l="l" t="t" r="r" b="b"/>
                <a:pathLst>
                  <a:path w="355" h="5751" extrusionOk="0">
                    <a:moveTo>
                      <a:pt x="0" y="1"/>
                    </a:moveTo>
                    <a:lnTo>
                      <a:pt x="0" y="5751"/>
                    </a:lnTo>
                    <a:lnTo>
                      <a:pt x="355" y="5751"/>
                    </a:lnTo>
                    <a:lnTo>
                      <a:pt x="35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83" name="Google Shape;6036;p75">
                <a:extLst>
                  <a:ext uri="{FF2B5EF4-FFF2-40B4-BE49-F238E27FC236}">
                    <a16:creationId xmlns:a16="http://schemas.microsoft.com/office/drawing/2014/main" id="{2290F0C9-C655-720E-4D75-3454F815F39B}"/>
                  </a:ext>
                </a:extLst>
              </p:cNvPr>
              <p:cNvSpPr/>
              <p:nvPr/>
            </p:nvSpPr>
            <p:spPr>
              <a:xfrm>
                <a:off x="-2787743" y="2565940"/>
                <a:ext cx="218581" cy="16466"/>
              </a:xfrm>
              <a:custGeom>
                <a:avLst/>
                <a:gdLst/>
                <a:ahLst/>
                <a:cxnLst/>
                <a:rect l="l" t="t" r="r" b="b"/>
                <a:pathLst>
                  <a:path w="4593" h="346" extrusionOk="0">
                    <a:moveTo>
                      <a:pt x="1" y="0"/>
                    </a:moveTo>
                    <a:lnTo>
                      <a:pt x="1" y="346"/>
                    </a:lnTo>
                    <a:lnTo>
                      <a:pt x="4593" y="346"/>
                    </a:lnTo>
                    <a:lnTo>
                      <a:pt x="4593"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84" name="Google Shape;6037;p75">
                <a:extLst>
                  <a:ext uri="{FF2B5EF4-FFF2-40B4-BE49-F238E27FC236}">
                    <a16:creationId xmlns:a16="http://schemas.microsoft.com/office/drawing/2014/main" id="{D26C5A85-4147-248B-B40E-5EE055641041}"/>
                  </a:ext>
                </a:extLst>
              </p:cNvPr>
              <p:cNvSpPr/>
              <p:nvPr/>
            </p:nvSpPr>
            <p:spPr>
              <a:xfrm>
                <a:off x="-2787743" y="2647224"/>
                <a:ext cx="218581" cy="16942"/>
              </a:xfrm>
              <a:custGeom>
                <a:avLst/>
                <a:gdLst/>
                <a:ahLst/>
                <a:cxnLst/>
                <a:rect l="l" t="t" r="r" b="b"/>
                <a:pathLst>
                  <a:path w="4593" h="356" extrusionOk="0">
                    <a:moveTo>
                      <a:pt x="1" y="0"/>
                    </a:moveTo>
                    <a:lnTo>
                      <a:pt x="1" y="355"/>
                    </a:lnTo>
                    <a:lnTo>
                      <a:pt x="4593" y="355"/>
                    </a:lnTo>
                    <a:lnTo>
                      <a:pt x="4593"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85" name="Google Shape;6038;p75">
                <a:extLst>
                  <a:ext uri="{FF2B5EF4-FFF2-40B4-BE49-F238E27FC236}">
                    <a16:creationId xmlns:a16="http://schemas.microsoft.com/office/drawing/2014/main" id="{83E44FE9-A82C-E583-D3DA-F293BD771538}"/>
                  </a:ext>
                </a:extLst>
              </p:cNvPr>
              <p:cNvSpPr/>
              <p:nvPr/>
            </p:nvSpPr>
            <p:spPr>
              <a:xfrm>
                <a:off x="-2789503" y="2728507"/>
                <a:ext cx="223911" cy="16942"/>
              </a:xfrm>
              <a:custGeom>
                <a:avLst/>
                <a:gdLst/>
                <a:ahLst/>
                <a:cxnLst/>
                <a:rect l="l" t="t" r="r" b="b"/>
                <a:pathLst>
                  <a:path w="4705" h="356" extrusionOk="0">
                    <a:moveTo>
                      <a:pt x="0" y="1"/>
                    </a:moveTo>
                    <a:lnTo>
                      <a:pt x="0" y="355"/>
                    </a:lnTo>
                    <a:lnTo>
                      <a:pt x="4705" y="355"/>
                    </a:lnTo>
                    <a:lnTo>
                      <a:pt x="470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28" name="Google Shape;6039;p75">
              <a:extLst>
                <a:ext uri="{FF2B5EF4-FFF2-40B4-BE49-F238E27FC236}">
                  <a16:creationId xmlns:a16="http://schemas.microsoft.com/office/drawing/2014/main" id="{97F82896-D566-83F0-D6C3-7B236890DC70}"/>
                </a:ext>
              </a:extLst>
            </p:cNvPr>
            <p:cNvGrpSpPr/>
            <p:nvPr/>
          </p:nvGrpSpPr>
          <p:grpSpPr>
            <a:xfrm>
              <a:off x="3468284" y="-1059233"/>
              <a:ext cx="223911" cy="288776"/>
              <a:chOff x="-2789503" y="2456673"/>
              <a:chExt cx="223911" cy="288776"/>
            </a:xfrm>
          </p:grpSpPr>
          <p:sp>
            <p:nvSpPr>
              <p:cNvPr id="61" name="Google Shape;6040;p75">
                <a:extLst>
                  <a:ext uri="{FF2B5EF4-FFF2-40B4-BE49-F238E27FC236}">
                    <a16:creationId xmlns:a16="http://schemas.microsoft.com/office/drawing/2014/main" id="{12AD1D89-F1B0-9779-C963-02EACE28E79C}"/>
                  </a:ext>
                </a:extLst>
              </p:cNvPr>
              <p:cNvSpPr/>
              <p:nvPr/>
            </p:nvSpPr>
            <p:spPr>
              <a:xfrm>
                <a:off x="-2789503" y="2456673"/>
                <a:ext cx="223911" cy="279448"/>
              </a:xfrm>
              <a:custGeom>
                <a:avLst/>
                <a:gdLst/>
                <a:ahLst/>
                <a:cxnLst/>
                <a:rect l="l" t="t" r="r" b="b"/>
                <a:pathLst>
                  <a:path w="4705" h="5872" extrusionOk="0">
                    <a:moveTo>
                      <a:pt x="2334" y="0"/>
                    </a:moveTo>
                    <a:cubicBezTo>
                      <a:pt x="1046" y="0"/>
                      <a:pt x="0" y="1046"/>
                      <a:pt x="0" y="2371"/>
                    </a:cubicBezTo>
                    <a:lnTo>
                      <a:pt x="0" y="5871"/>
                    </a:lnTo>
                    <a:lnTo>
                      <a:pt x="308" y="5871"/>
                    </a:lnTo>
                    <a:lnTo>
                      <a:pt x="308" y="2492"/>
                    </a:lnTo>
                    <a:cubicBezTo>
                      <a:pt x="308" y="1363"/>
                      <a:pt x="1204" y="467"/>
                      <a:pt x="2334" y="467"/>
                    </a:cubicBezTo>
                    <a:cubicBezTo>
                      <a:pt x="3426" y="467"/>
                      <a:pt x="4359" y="1363"/>
                      <a:pt x="4359" y="2492"/>
                    </a:cubicBezTo>
                    <a:lnTo>
                      <a:pt x="4359" y="5871"/>
                    </a:lnTo>
                    <a:lnTo>
                      <a:pt x="4705" y="5871"/>
                    </a:lnTo>
                    <a:lnTo>
                      <a:pt x="4705" y="2371"/>
                    </a:lnTo>
                    <a:cubicBezTo>
                      <a:pt x="4705" y="1046"/>
                      <a:pt x="3659" y="0"/>
                      <a:pt x="2334" y="0"/>
                    </a:cubicBez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 name="Google Shape;6041;p75">
                <a:extLst>
                  <a:ext uri="{FF2B5EF4-FFF2-40B4-BE49-F238E27FC236}">
                    <a16:creationId xmlns:a16="http://schemas.microsoft.com/office/drawing/2014/main" id="{7BEB32AC-80C0-5973-9340-466EC32AFFAF}"/>
                  </a:ext>
                </a:extLst>
              </p:cNvPr>
              <p:cNvSpPr/>
              <p:nvPr/>
            </p:nvSpPr>
            <p:spPr>
              <a:xfrm>
                <a:off x="-2774846" y="2478850"/>
                <a:ext cx="192835" cy="257272"/>
              </a:xfrm>
              <a:custGeom>
                <a:avLst/>
                <a:gdLst/>
                <a:ahLst/>
                <a:cxnLst/>
                <a:rect l="l" t="t" r="r" b="b"/>
                <a:pathLst>
                  <a:path w="4052" h="5406" extrusionOk="0">
                    <a:moveTo>
                      <a:pt x="2026" y="1"/>
                    </a:moveTo>
                    <a:cubicBezTo>
                      <a:pt x="896" y="1"/>
                      <a:pt x="0" y="897"/>
                      <a:pt x="0" y="2026"/>
                    </a:cubicBezTo>
                    <a:lnTo>
                      <a:pt x="0" y="5405"/>
                    </a:lnTo>
                    <a:lnTo>
                      <a:pt x="4051" y="5405"/>
                    </a:lnTo>
                    <a:lnTo>
                      <a:pt x="4051" y="2026"/>
                    </a:lnTo>
                    <a:cubicBezTo>
                      <a:pt x="4051" y="897"/>
                      <a:pt x="3118" y="1"/>
                      <a:pt x="2026" y="1"/>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 name="Google Shape;6042;p75">
                <a:extLst>
                  <a:ext uri="{FF2B5EF4-FFF2-40B4-BE49-F238E27FC236}">
                    <a16:creationId xmlns:a16="http://schemas.microsoft.com/office/drawing/2014/main" id="{E016A6FC-EF55-57B8-7E7A-04EEAFFD7B2B}"/>
                  </a:ext>
                </a:extLst>
              </p:cNvPr>
              <p:cNvSpPr/>
              <p:nvPr/>
            </p:nvSpPr>
            <p:spPr>
              <a:xfrm>
                <a:off x="-2685995" y="2464193"/>
                <a:ext cx="16894" cy="273690"/>
              </a:xfrm>
              <a:custGeom>
                <a:avLst/>
                <a:gdLst/>
                <a:ahLst/>
                <a:cxnLst/>
                <a:rect l="l" t="t" r="r" b="b"/>
                <a:pathLst>
                  <a:path w="355" h="5751" extrusionOk="0">
                    <a:moveTo>
                      <a:pt x="0" y="1"/>
                    </a:moveTo>
                    <a:lnTo>
                      <a:pt x="0" y="5751"/>
                    </a:lnTo>
                    <a:lnTo>
                      <a:pt x="355" y="5751"/>
                    </a:lnTo>
                    <a:lnTo>
                      <a:pt x="35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77" name="Google Shape;6043;p75">
                <a:extLst>
                  <a:ext uri="{FF2B5EF4-FFF2-40B4-BE49-F238E27FC236}">
                    <a16:creationId xmlns:a16="http://schemas.microsoft.com/office/drawing/2014/main" id="{0575A0A1-A6F6-5E02-9DFB-F60C4D77294E}"/>
                  </a:ext>
                </a:extLst>
              </p:cNvPr>
              <p:cNvSpPr/>
              <p:nvPr/>
            </p:nvSpPr>
            <p:spPr>
              <a:xfrm>
                <a:off x="-2787743" y="2565940"/>
                <a:ext cx="218581" cy="16466"/>
              </a:xfrm>
              <a:custGeom>
                <a:avLst/>
                <a:gdLst/>
                <a:ahLst/>
                <a:cxnLst/>
                <a:rect l="l" t="t" r="r" b="b"/>
                <a:pathLst>
                  <a:path w="4593" h="346" extrusionOk="0">
                    <a:moveTo>
                      <a:pt x="1" y="0"/>
                    </a:moveTo>
                    <a:lnTo>
                      <a:pt x="1" y="346"/>
                    </a:lnTo>
                    <a:lnTo>
                      <a:pt x="4593" y="346"/>
                    </a:lnTo>
                    <a:lnTo>
                      <a:pt x="4593"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78" name="Google Shape;6044;p75">
                <a:extLst>
                  <a:ext uri="{FF2B5EF4-FFF2-40B4-BE49-F238E27FC236}">
                    <a16:creationId xmlns:a16="http://schemas.microsoft.com/office/drawing/2014/main" id="{35B37C1F-209D-7593-0AAA-D36B87C1FD6B}"/>
                  </a:ext>
                </a:extLst>
              </p:cNvPr>
              <p:cNvSpPr/>
              <p:nvPr/>
            </p:nvSpPr>
            <p:spPr>
              <a:xfrm>
                <a:off x="-2787743" y="2647224"/>
                <a:ext cx="218581" cy="16942"/>
              </a:xfrm>
              <a:custGeom>
                <a:avLst/>
                <a:gdLst/>
                <a:ahLst/>
                <a:cxnLst/>
                <a:rect l="l" t="t" r="r" b="b"/>
                <a:pathLst>
                  <a:path w="4593" h="356" extrusionOk="0">
                    <a:moveTo>
                      <a:pt x="1" y="0"/>
                    </a:moveTo>
                    <a:lnTo>
                      <a:pt x="1" y="355"/>
                    </a:lnTo>
                    <a:lnTo>
                      <a:pt x="4593" y="355"/>
                    </a:lnTo>
                    <a:lnTo>
                      <a:pt x="4593"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79" name="Google Shape;6045;p75">
                <a:extLst>
                  <a:ext uri="{FF2B5EF4-FFF2-40B4-BE49-F238E27FC236}">
                    <a16:creationId xmlns:a16="http://schemas.microsoft.com/office/drawing/2014/main" id="{AECB8140-0AB1-0077-2602-119CFBB60ADE}"/>
                  </a:ext>
                </a:extLst>
              </p:cNvPr>
              <p:cNvSpPr/>
              <p:nvPr/>
            </p:nvSpPr>
            <p:spPr>
              <a:xfrm>
                <a:off x="-2789503" y="2728507"/>
                <a:ext cx="223911" cy="16942"/>
              </a:xfrm>
              <a:custGeom>
                <a:avLst/>
                <a:gdLst/>
                <a:ahLst/>
                <a:cxnLst/>
                <a:rect l="l" t="t" r="r" b="b"/>
                <a:pathLst>
                  <a:path w="4705" h="356" extrusionOk="0">
                    <a:moveTo>
                      <a:pt x="0" y="1"/>
                    </a:moveTo>
                    <a:lnTo>
                      <a:pt x="0" y="355"/>
                    </a:lnTo>
                    <a:lnTo>
                      <a:pt x="4705" y="355"/>
                    </a:lnTo>
                    <a:lnTo>
                      <a:pt x="470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29" name="Google Shape;6046;p75">
              <a:extLst>
                <a:ext uri="{FF2B5EF4-FFF2-40B4-BE49-F238E27FC236}">
                  <a16:creationId xmlns:a16="http://schemas.microsoft.com/office/drawing/2014/main" id="{74C8E286-14FC-2E43-B199-54DCA29D1A2D}"/>
                </a:ext>
              </a:extLst>
            </p:cNvPr>
            <p:cNvGrpSpPr/>
            <p:nvPr/>
          </p:nvGrpSpPr>
          <p:grpSpPr>
            <a:xfrm>
              <a:off x="3997709" y="-1059233"/>
              <a:ext cx="223911" cy="288776"/>
              <a:chOff x="-2789503" y="2456673"/>
              <a:chExt cx="223911" cy="288776"/>
            </a:xfrm>
          </p:grpSpPr>
          <p:sp>
            <p:nvSpPr>
              <p:cNvPr id="55" name="Google Shape;6047;p75">
                <a:extLst>
                  <a:ext uri="{FF2B5EF4-FFF2-40B4-BE49-F238E27FC236}">
                    <a16:creationId xmlns:a16="http://schemas.microsoft.com/office/drawing/2014/main" id="{CEF5786B-752F-40CA-E11C-CE1DD891B177}"/>
                  </a:ext>
                </a:extLst>
              </p:cNvPr>
              <p:cNvSpPr/>
              <p:nvPr/>
            </p:nvSpPr>
            <p:spPr>
              <a:xfrm>
                <a:off x="-2789503" y="2456673"/>
                <a:ext cx="223911" cy="279448"/>
              </a:xfrm>
              <a:custGeom>
                <a:avLst/>
                <a:gdLst/>
                <a:ahLst/>
                <a:cxnLst/>
                <a:rect l="l" t="t" r="r" b="b"/>
                <a:pathLst>
                  <a:path w="4705" h="5872" extrusionOk="0">
                    <a:moveTo>
                      <a:pt x="2334" y="0"/>
                    </a:moveTo>
                    <a:cubicBezTo>
                      <a:pt x="1046" y="0"/>
                      <a:pt x="0" y="1046"/>
                      <a:pt x="0" y="2371"/>
                    </a:cubicBezTo>
                    <a:lnTo>
                      <a:pt x="0" y="5871"/>
                    </a:lnTo>
                    <a:lnTo>
                      <a:pt x="308" y="5871"/>
                    </a:lnTo>
                    <a:lnTo>
                      <a:pt x="308" y="2492"/>
                    </a:lnTo>
                    <a:cubicBezTo>
                      <a:pt x="308" y="1363"/>
                      <a:pt x="1204" y="467"/>
                      <a:pt x="2334" y="467"/>
                    </a:cubicBezTo>
                    <a:cubicBezTo>
                      <a:pt x="3426" y="467"/>
                      <a:pt x="4359" y="1363"/>
                      <a:pt x="4359" y="2492"/>
                    </a:cubicBezTo>
                    <a:lnTo>
                      <a:pt x="4359" y="5871"/>
                    </a:lnTo>
                    <a:lnTo>
                      <a:pt x="4705" y="5871"/>
                    </a:lnTo>
                    <a:lnTo>
                      <a:pt x="4705" y="2371"/>
                    </a:lnTo>
                    <a:cubicBezTo>
                      <a:pt x="4705" y="1046"/>
                      <a:pt x="3659" y="0"/>
                      <a:pt x="2334" y="0"/>
                    </a:cubicBez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6" name="Google Shape;6048;p75">
                <a:extLst>
                  <a:ext uri="{FF2B5EF4-FFF2-40B4-BE49-F238E27FC236}">
                    <a16:creationId xmlns:a16="http://schemas.microsoft.com/office/drawing/2014/main" id="{6394348E-7DC4-647D-DA6E-C9E444BDA06F}"/>
                  </a:ext>
                </a:extLst>
              </p:cNvPr>
              <p:cNvSpPr/>
              <p:nvPr/>
            </p:nvSpPr>
            <p:spPr>
              <a:xfrm>
                <a:off x="-2774846" y="2478850"/>
                <a:ext cx="192835" cy="257272"/>
              </a:xfrm>
              <a:custGeom>
                <a:avLst/>
                <a:gdLst/>
                <a:ahLst/>
                <a:cxnLst/>
                <a:rect l="l" t="t" r="r" b="b"/>
                <a:pathLst>
                  <a:path w="4052" h="5406" extrusionOk="0">
                    <a:moveTo>
                      <a:pt x="2026" y="1"/>
                    </a:moveTo>
                    <a:cubicBezTo>
                      <a:pt x="896" y="1"/>
                      <a:pt x="0" y="897"/>
                      <a:pt x="0" y="2026"/>
                    </a:cubicBezTo>
                    <a:lnTo>
                      <a:pt x="0" y="5405"/>
                    </a:lnTo>
                    <a:lnTo>
                      <a:pt x="4051" y="5405"/>
                    </a:lnTo>
                    <a:lnTo>
                      <a:pt x="4051" y="2026"/>
                    </a:lnTo>
                    <a:cubicBezTo>
                      <a:pt x="4051" y="897"/>
                      <a:pt x="3118" y="1"/>
                      <a:pt x="2026" y="1"/>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7" name="Google Shape;6049;p75">
                <a:extLst>
                  <a:ext uri="{FF2B5EF4-FFF2-40B4-BE49-F238E27FC236}">
                    <a16:creationId xmlns:a16="http://schemas.microsoft.com/office/drawing/2014/main" id="{B4508CA3-2614-121E-A148-1663F7646CF2}"/>
                  </a:ext>
                </a:extLst>
              </p:cNvPr>
              <p:cNvSpPr/>
              <p:nvPr/>
            </p:nvSpPr>
            <p:spPr>
              <a:xfrm>
                <a:off x="-2685995" y="2464193"/>
                <a:ext cx="16894" cy="273690"/>
              </a:xfrm>
              <a:custGeom>
                <a:avLst/>
                <a:gdLst/>
                <a:ahLst/>
                <a:cxnLst/>
                <a:rect l="l" t="t" r="r" b="b"/>
                <a:pathLst>
                  <a:path w="355" h="5751" extrusionOk="0">
                    <a:moveTo>
                      <a:pt x="0" y="1"/>
                    </a:moveTo>
                    <a:lnTo>
                      <a:pt x="0" y="5751"/>
                    </a:lnTo>
                    <a:lnTo>
                      <a:pt x="355" y="5751"/>
                    </a:lnTo>
                    <a:lnTo>
                      <a:pt x="35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8" name="Google Shape;6050;p75">
                <a:extLst>
                  <a:ext uri="{FF2B5EF4-FFF2-40B4-BE49-F238E27FC236}">
                    <a16:creationId xmlns:a16="http://schemas.microsoft.com/office/drawing/2014/main" id="{99F8352B-35BE-93D8-AC5A-36E72DF814E9}"/>
                  </a:ext>
                </a:extLst>
              </p:cNvPr>
              <p:cNvSpPr/>
              <p:nvPr/>
            </p:nvSpPr>
            <p:spPr>
              <a:xfrm>
                <a:off x="-2787743" y="2565940"/>
                <a:ext cx="218581" cy="16466"/>
              </a:xfrm>
              <a:custGeom>
                <a:avLst/>
                <a:gdLst/>
                <a:ahLst/>
                <a:cxnLst/>
                <a:rect l="l" t="t" r="r" b="b"/>
                <a:pathLst>
                  <a:path w="4593" h="346" extrusionOk="0">
                    <a:moveTo>
                      <a:pt x="1" y="0"/>
                    </a:moveTo>
                    <a:lnTo>
                      <a:pt x="1" y="346"/>
                    </a:lnTo>
                    <a:lnTo>
                      <a:pt x="4593" y="346"/>
                    </a:lnTo>
                    <a:lnTo>
                      <a:pt x="4593"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 name="Google Shape;6051;p75">
                <a:extLst>
                  <a:ext uri="{FF2B5EF4-FFF2-40B4-BE49-F238E27FC236}">
                    <a16:creationId xmlns:a16="http://schemas.microsoft.com/office/drawing/2014/main" id="{4E1FC7E0-B37B-DD2B-B0F2-EC61168E99DF}"/>
                  </a:ext>
                </a:extLst>
              </p:cNvPr>
              <p:cNvSpPr/>
              <p:nvPr/>
            </p:nvSpPr>
            <p:spPr>
              <a:xfrm>
                <a:off x="-2787743" y="2647224"/>
                <a:ext cx="218581" cy="16942"/>
              </a:xfrm>
              <a:custGeom>
                <a:avLst/>
                <a:gdLst/>
                <a:ahLst/>
                <a:cxnLst/>
                <a:rect l="l" t="t" r="r" b="b"/>
                <a:pathLst>
                  <a:path w="4593" h="356" extrusionOk="0">
                    <a:moveTo>
                      <a:pt x="1" y="0"/>
                    </a:moveTo>
                    <a:lnTo>
                      <a:pt x="1" y="355"/>
                    </a:lnTo>
                    <a:lnTo>
                      <a:pt x="4593" y="355"/>
                    </a:lnTo>
                    <a:lnTo>
                      <a:pt x="4593"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 name="Google Shape;6052;p75">
                <a:extLst>
                  <a:ext uri="{FF2B5EF4-FFF2-40B4-BE49-F238E27FC236}">
                    <a16:creationId xmlns:a16="http://schemas.microsoft.com/office/drawing/2014/main" id="{4727D00C-4A6C-5CBA-33B8-8F8E7DFC62A7}"/>
                  </a:ext>
                </a:extLst>
              </p:cNvPr>
              <p:cNvSpPr/>
              <p:nvPr/>
            </p:nvSpPr>
            <p:spPr>
              <a:xfrm>
                <a:off x="-2789503" y="2728507"/>
                <a:ext cx="223911" cy="16942"/>
              </a:xfrm>
              <a:custGeom>
                <a:avLst/>
                <a:gdLst/>
                <a:ahLst/>
                <a:cxnLst/>
                <a:rect l="l" t="t" r="r" b="b"/>
                <a:pathLst>
                  <a:path w="4705" h="356" extrusionOk="0">
                    <a:moveTo>
                      <a:pt x="0" y="1"/>
                    </a:moveTo>
                    <a:lnTo>
                      <a:pt x="0" y="355"/>
                    </a:lnTo>
                    <a:lnTo>
                      <a:pt x="4705" y="355"/>
                    </a:lnTo>
                    <a:lnTo>
                      <a:pt x="470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30" name="Google Shape;6053;p75">
              <a:extLst>
                <a:ext uri="{FF2B5EF4-FFF2-40B4-BE49-F238E27FC236}">
                  <a16:creationId xmlns:a16="http://schemas.microsoft.com/office/drawing/2014/main" id="{088FF1F0-C6A2-E0FF-4CBC-342376BD2988}"/>
                </a:ext>
              </a:extLst>
            </p:cNvPr>
            <p:cNvSpPr/>
            <p:nvPr/>
          </p:nvSpPr>
          <p:spPr>
            <a:xfrm>
              <a:off x="3295654" y="-521716"/>
              <a:ext cx="85349" cy="170592"/>
            </a:xfrm>
            <a:custGeom>
              <a:avLst/>
              <a:gdLst/>
              <a:ahLst/>
              <a:cxnLst/>
              <a:rect l="l" t="t" r="r" b="b"/>
              <a:pathLst>
                <a:path w="2334" h="3585" extrusionOk="0">
                  <a:moveTo>
                    <a:pt x="1" y="1"/>
                  </a:moveTo>
                  <a:lnTo>
                    <a:pt x="1" y="3585"/>
                  </a:lnTo>
                  <a:lnTo>
                    <a:pt x="2334" y="3585"/>
                  </a:lnTo>
                  <a:lnTo>
                    <a:pt x="2334" y="1"/>
                  </a:lnTo>
                  <a:close/>
                </a:path>
              </a:pathLst>
            </a:custGeom>
            <a:solidFill>
              <a:srgbClr val="000000">
                <a:alpha val="83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1" name="Google Shape;6054;p75">
              <a:extLst>
                <a:ext uri="{FF2B5EF4-FFF2-40B4-BE49-F238E27FC236}">
                  <a16:creationId xmlns:a16="http://schemas.microsoft.com/office/drawing/2014/main" id="{FFA0AA8B-5E6B-F271-1E18-C23C099D430C}"/>
                </a:ext>
              </a:extLst>
            </p:cNvPr>
            <p:cNvSpPr/>
            <p:nvPr/>
          </p:nvSpPr>
          <p:spPr>
            <a:xfrm>
              <a:off x="2553954" y="-521716"/>
              <a:ext cx="69075" cy="170592"/>
            </a:xfrm>
            <a:custGeom>
              <a:avLst/>
              <a:gdLst/>
              <a:ahLst/>
              <a:cxnLst/>
              <a:rect l="l" t="t" r="r" b="b"/>
              <a:pathLst>
                <a:path w="2334" h="3585" extrusionOk="0">
                  <a:moveTo>
                    <a:pt x="1" y="1"/>
                  </a:moveTo>
                  <a:lnTo>
                    <a:pt x="1" y="3585"/>
                  </a:lnTo>
                  <a:lnTo>
                    <a:pt x="2334" y="3585"/>
                  </a:lnTo>
                  <a:lnTo>
                    <a:pt x="2334" y="1"/>
                  </a:lnTo>
                  <a:close/>
                </a:path>
              </a:pathLst>
            </a:custGeom>
            <a:solidFill>
              <a:srgbClr val="000000">
                <a:alpha val="83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2" name="Google Shape;6055;p75">
              <a:extLst>
                <a:ext uri="{FF2B5EF4-FFF2-40B4-BE49-F238E27FC236}">
                  <a16:creationId xmlns:a16="http://schemas.microsoft.com/office/drawing/2014/main" id="{E74411E5-5A23-DBD5-DD74-932FB6253688}"/>
                </a:ext>
              </a:extLst>
            </p:cNvPr>
            <p:cNvSpPr/>
            <p:nvPr/>
          </p:nvSpPr>
          <p:spPr>
            <a:xfrm>
              <a:off x="2581400" y="-484439"/>
              <a:ext cx="775622" cy="170182"/>
            </a:xfrm>
            <a:custGeom>
              <a:avLst/>
              <a:gdLst/>
              <a:ahLst/>
              <a:cxnLst/>
              <a:rect l="l" t="t" r="r" b="b"/>
              <a:pathLst>
                <a:path w="16298" h="3576" extrusionOk="0">
                  <a:moveTo>
                    <a:pt x="1" y="1"/>
                  </a:moveTo>
                  <a:lnTo>
                    <a:pt x="1" y="3576"/>
                  </a:lnTo>
                  <a:lnTo>
                    <a:pt x="16298" y="3576"/>
                  </a:lnTo>
                  <a:lnTo>
                    <a:pt x="16298" y="1"/>
                  </a:lnTo>
                  <a:close/>
                </a:path>
              </a:pathLst>
            </a:custGeom>
            <a:solidFill>
              <a:srgbClr val="FDF0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3" name="Google Shape;6056;p75">
              <a:extLst>
                <a:ext uri="{FF2B5EF4-FFF2-40B4-BE49-F238E27FC236}">
                  <a16:creationId xmlns:a16="http://schemas.microsoft.com/office/drawing/2014/main" id="{B902A274-4FE5-1496-8C6B-38BA5BA2D0F2}"/>
                </a:ext>
              </a:extLst>
            </p:cNvPr>
            <p:cNvSpPr/>
            <p:nvPr/>
          </p:nvSpPr>
          <p:spPr>
            <a:xfrm>
              <a:off x="2844382" y="-477301"/>
              <a:ext cx="257224" cy="16894"/>
            </a:xfrm>
            <a:custGeom>
              <a:avLst/>
              <a:gdLst/>
              <a:ahLst/>
              <a:cxnLst/>
              <a:rect l="l" t="t" r="r" b="b"/>
              <a:pathLst>
                <a:path w="5405" h="355" extrusionOk="0">
                  <a:moveTo>
                    <a:pt x="1" y="0"/>
                  </a:moveTo>
                  <a:lnTo>
                    <a:pt x="1" y="355"/>
                  </a:lnTo>
                  <a:lnTo>
                    <a:pt x="5405" y="355"/>
                  </a:lnTo>
                  <a:lnTo>
                    <a:pt x="5405"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 name="Google Shape;6057;p75">
              <a:extLst>
                <a:ext uri="{FF2B5EF4-FFF2-40B4-BE49-F238E27FC236}">
                  <a16:creationId xmlns:a16="http://schemas.microsoft.com/office/drawing/2014/main" id="{8BE098B0-8CBB-999A-2B29-3ED8763C658A}"/>
                </a:ext>
              </a:extLst>
            </p:cNvPr>
            <p:cNvSpPr/>
            <p:nvPr/>
          </p:nvSpPr>
          <p:spPr>
            <a:xfrm>
              <a:off x="2844382" y="-453316"/>
              <a:ext cx="257224" cy="16894"/>
            </a:xfrm>
            <a:custGeom>
              <a:avLst/>
              <a:gdLst/>
              <a:ahLst/>
              <a:cxnLst/>
              <a:rect l="l" t="t" r="r" b="b"/>
              <a:pathLst>
                <a:path w="5405" h="355" extrusionOk="0">
                  <a:moveTo>
                    <a:pt x="1" y="0"/>
                  </a:moveTo>
                  <a:lnTo>
                    <a:pt x="1" y="355"/>
                  </a:lnTo>
                  <a:lnTo>
                    <a:pt x="5405" y="355"/>
                  </a:lnTo>
                  <a:lnTo>
                    <a:pt x="5405"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 name="Google Shape;6058;p75">
              <a:extLst>
                <a:ext uri="{FF2B5EF4-FFF2-40B4-BE49-F238E27FC236}">
                  <a16:creationId xmlns:a16="http://schemas.microsoft.com/office/drawing/2014/main" id="{9413E0A4-B65D-5C28-9A8C-DE8A23EBDD3C}"/>
                </a:ext>
              </a:extLst>
            </p:cNvPr>
            <p:cNvSpPr/>
            <p:nvPr/>
          </p:nvSpPr>
          <p:spPr>
            <a:xfrm>
              <a:off x="2844382" y="-428902"/>
              <a:ext cx="257224" cy="16466"/>
            </a:xfrm>
            <a:custGeom>
              <a:avLst/>
              <a:gdLst/>
              <a:ahLst/>
              <a:cxnLst/>
              <a:rect l="l" t="t" r="r" b="b"/>
              <a:pathLst>
                <a:path w="5405" h="346" extrusionOk="0">
                  <a:moveTo>
                    <a:pt x="1" y="1"/>
                  </a:moveTo>
                  <a:lnTo>
                    <a:pt x="1" y="346"/>
                  </a:lnTo>
                  <a:lnTo>
                    <a:pt x="5405" y="346"/>
                  </a:lnTo>
                  <a:lnTo>
                    <a:pt x="540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 name="Google Shape;6059;p75">
              <a:extLst>
                <a:ext uri="{FF2B5EF4-FFF2-40B4-BE49-F238E27FC236}">
                  <a16:creationId xmlns:a16="http://schemas.microsoft.com/office/drawing/2014/main" id="{8F4111B3-5F24-8ACB-52B3-4D5118030AC2}"/>
                </a:ext>
              </a:extLst>
            </p:cNvPr>
            <p:cNvSpPr/>
            <p:nvPr/>
          </p:nvSpPr>
          <p:spPr>
            <a:xfrm>
              <a:off x="2844382" y="-404917"/>
              <a:ext cx="257224" cy="18275"/>
            </a:xfrm>
            <a:custGeom>
              <a:avLst/>
              <a:gdLst/>
              <a:ahLst/>
              <a:cxnLst/>
              <a:rect l="l" t="t" r="r" b="b"/>
              <a:pathLst>
                <a:path w="5405" h="384" extrusionOk="0">
                  <a:moveTo>
                    <a:pt x="1" y="1"/>
                  </a:moveTo>
                  <a:lnTo>
                    <a:pt x="1" y="383"/>
                  </a:lnTo>
                  <a:lnTo>
                    <a:pt x="5405" y="383"/>
                  </a:lnTo>
                  <a:lnTo>
                    <a:pt x="540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7" name="Google Shape;6060;p75">
              <a:extLst>
                <a:ext uri="{FF2B5EF4-FFF2-40B4-BE49-F238E27FC236}">
                  <a16:creationId xmlns:a16="http://schemas.microsoft.com/office/drawing/2014/main" id="{18F95F7F-6536-FC1D-F38D-53E9944A6006}"/>
                </a:ext>
              </a:extLst>
            </p:cNvPr>
            <p:cNvSpPr/>
            <p:nvPr/>
          </p:nvSpPr>
          <p:spPr>
            <a:xfrm>
              <a:off x="2844382" y="-380931"/>
              <a:ext cx="257224" cy="18703"/>
            </a:xfrm>
            <a:custGeom>
              <a:avLst/>
              <a:gdLst/>
              <a:ahLst/>
              <a:cxnLst/>
              <a:rect l="l" t="t" r="r" b="b"/>
              <a:pathLst>
                <a:path w="5405" h="393" extrusionOk="0">
                  <a:moveTo>
                    <a:pt x="1" y="1"/>
                  </a:moveTo>
                  <a:lnTo>
                    <a:pt x="1" y="393"/>
                  </a:lnTo>
                  <a:lnTo>
                    <a:pt x="5405" y="393"/>
                  </a:lnTo>
                  <a:lnTo>
                    <a:pt x="540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8" name="Google Shape;6061;p75">
              <a:extLst>
                <a:ext uri="{FF2B5EF4-FFF2-40B4-BE49-F238E27FC236}">
                  <a16:creationId xmlns:a16="http://schemas.microsoft.com/office/drawing/2014/main" id="{26157DB9-4B2A-F09F-C705-BD90B7397E79}"/>
                </a:ext>
              </a:extLst>
            </p:cNvPr>
            <p:cNvSpPr/>
            <p:nvPr/>
          </p:nvSpPr>
          <p:spPr>
            <a:xfrm>
              <a:off x="2844382" y="-356946"/>
              <a:ext cx="257224" cy="18703"/>
            </a:xfrm>
            <a:custGeom>
              <a:avLst/>
              <a:gdLst/>
              <a:ahLst/>
              <a:cxnLst/>
              <a:rect l="l" t="t" r="r" b="b"/>
              <a:pathLst>
                <a:path w="5405" h="393" extrusionOk="0">
                  <a:moveTo>
                    <a:pt x="1" y="1"/>
                  </a:moveTo>
                  <a:lnTo>
                    <a:pt x="1" y="393"/>
                  </a:lnTo>
                  <a:lnTo>
                    <a:pt x="5405" y="393"/>
                  </a:lnTo>
                  <a:lnTo>
                    <a:pt x="540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9" name="Google Shape;6062;p75">
              <a:extLst>
                <a:ext uri="{FF2B5EF4-FFF2-40B4-BE49-F238E27FC236}">
                  <a16:creationId xmlns:a16="http://schemas.microsoft.com/office/drawing/2014/main" id="{420E429B-5C5D-E2B9-CBB0-42578E120D86}"/>
                </a:ext>
              </a:extLst>
            </p:cNvPr>
            <p:cNvSpPr/>
            <p:nvPr/>
          </p:nvSpPr>
          <p:spPr>
            <a:xfrm>
              <a:off x="2844382" y="-332960"/>
              <a:ext cx="257224" cy="18703"/>
            </a:xfrm>
            <a:custGeom>
              <a:avLst/>
              <a:gdLst/>
              <a:ahLst/>
              <a:cxnLst/>
              <a:rect l="l" t="t" r="r" b="b"/>
              <a:pathLst>
                <a:path w="5405" h="393" extrusionOk="0">
                  <a:moveTo>
                    <a:pt x="1" y="1"/>
                  </a:moveTo>
                  <a:lnTo>
                    <a:pt x="1" y="393"/>
                  </a:lnTo>
                  <a:lnTo>
                    <a:pt x="5405" y="393"/>
                  </a:lnTo>
                  <a:lnTo>
                    <a:pt x="540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40" name="Google Shape;6063;p75">
              <a:extLst>
                <a:ext uri="{FF2B5EF4-FFF2-40B4-BE49-F238E27FC236}">
                  <a16:creationId xmlns:a16="http://schemas.microsoft.com/office/drawing/2014/main" id="{C147EE64-C5CE-F7B5-22F6-7775613A59ED}"/>
                </a:ext>
              </a:extLst>
            </p:cNvPr>
            <p:cNvGrpSpPr/>
            <p:nvPr/>
          </p:nvGrpSpPr>
          <p:grpSpPr>
            <a:xfrm>
              <a:off x="2581400" y="-1508291"/>
              <a:ext cx="77810" cy="1023899"/>
              <a:chOff x="-1940212" y="1917859"/>
              <a:chExt cx="77810" cy="1023899"/>
            </a:xfrm>
          </p:grpSpPr>
          <p:sp>
            <p:nvSpPr>
              <p:cNvPr id="50" name="Google Shape;6064;p75">
                <a:extLst>
                  <a:ext uri="{FF2B5EF4-FFF2-40B4-BE49-F238E27FC236}">
                    <a16:creationId xmlns:a16="http://schemas.microsoft.com/office/drawing/2014/main" id="{FD0B5062-AC8F-1EA5-1517-767C22ADECF3}"/>
                  </a:ext>
                </a:extLst>
              </p:cNvPr>
              <p:cNvSpPr/>
              <p:nvPr/>
            </p:nvSpPr>
            <p:spPr>
              <a:xfrm>
                <a:off x="-1926887" y="1917859"/>
                <a:ext cx="49827" cy="1023899"/>
              </a:xfrm>
              <a:custGeom>
                <a:avLst/>
                <a:gdLst/>
                <a:ahLst/>
                <a:cxnLst/>
                <a:rect l="l" t="t" r="r" b="b"/>
                <a:pathLst>
                  <a:path w="1047" h="21515" extrusionOk="0">
                    <a:moveTo>
                      <a:pt x="1" y="0"/>
                    </a:moveTo>
                    <a:lnTo>
                      <a:pt x="1" y="21515"/>
                    </a:lnTo>
                    <a:lnTo>
                      <a:pt x="1046" y="21515"/>
                    </a:lnTo>
                    <a:lnTo>
                      <a:pt x="1046" y="0"/>
                    </a:lnTo>
                    <a:close/>
                  </a:path>
                </a:pathLst>
              </a:custGeom>
              <a:solidFill>
                <a:srgbClr val="FFF8F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 name="Google Shape;6065;p75">
                <a:extLst>
                  <a:ext uri="{FF2B5EF4-FFF2-40B4-BE49-F238E27FC236}">
                    <a16:creationId xmlns:a16="http://schemas.microsoft.com/office/drawing/2014/main" id="{B44626E0-566F-2F17-59C8-3A489E6ACFC7}"/>
                  </a:ext>
                </a:extLst>
              </p:cNvPr>
              <p:cNvSpPr/>
              <p:nvPr/>
            </p:nvSpPr>
            <p:spPr>
              <a:xfrm>
                <a:off x="-1940212" y="1917859"/>
                <a:ext cx="77810" cy="18703"/>
              </a:xfrm>
              <a:custGeom>
                <a:avLst/>
                <a:gdLst/>
                <a:ahLst/>
                <a:cxnLst/>
                <a:rect l="l" t="t" r="r" b="b"/>
                <a:pathLst>
                  <a:path w="1635" h="393" extrusionOk="0">
                    <a:moveTo>
                      <a:pt x="1" y="0"/>
                    </a:moveTo>
                    <a:lnTo>
                      <a:pt x="1" y="392"/>
                    </a:lnTo>
                    <a:lnTo>
                      <a:pt x="1634" y="392"/>
                    </a:lnTo>
                    <a:lnTo>
                      <a:pt x="1634"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2" name="Google Shape;6066;p75">
                <a:extLst>
                  <a:ext uri="{FF2B5EF4-FFF2-40B4-BE49-F238E27FC236}">
                    <a16:creationId xmlns:a16="http://schemas.microsoft.com/office/drawing/2014/main" id="{DC5E1877-0782-9A96-4276-F8835270BF54}"/>
                  </a:ext>
                </a:extLst>
              </p:cNvPr>
              <p:cNvSpPr/>
              <p:nvPr/>
            </p:nvSpPr>
            <p:spPr>
              <a:xfrm>
                <a:off x="-1932646" y="1936515"/>
                <a:ext cx="64913" cy="14705"/>
              </a:xfrm>
              <a:custGeom>
                <a:avLst/>
                <a:gdLst/>
                <a:ahLst/>
                <a:cxnLst/>
                <a:rect l="l" t="t" r="r" b="b"/>
                <a:pathLst>
                  <a:path w="1364" h="309" extrusionOk="0">
                    <a:moveTo>
                      <a:pt x="1" y="0"/>
                    </a:moveTo>
                    <a:lnTo>
                      <a:pt x="1" y="308"/>
                    </a:lnTo>
                    <a:lnTo>
                      <a:pt x="1363" y="308"/>
                    </a:lnTo>
                    <a:lnTo>
                      <a:pt x="1363"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 name="Google Shape;6067;p75">
                <a:extLst>
                  <a:ext uri="{FF2B5EF4-FFF2-40B4-BE49-F238E27FC236}">
                    <a16:creationId xmlns:a16="http://schemas.microsoft.com/office/drawing/2014/main" id="{4C2063A3-4149-687C-8A1B-7AC64FBEF28C}"/>
                  </a:ext>
                </a:extLst>
              </p:cNvPr>
              <p:cNvSpPr/>
              <p:nvPr/>
            </p:nvSpPr>
            <p:spPr>
              <a:xfrm>
                <a:off x="-1940212" y="2923055"/>
                <a:ext cx="77810" cy="18703"/>
              </a:xfrm>
              <a:custGeom>
                <a:avLst/>
                <a:gdLst/>
                <a:ahLst/>
                <a:cxnLst/>
                <a:rect l="l" t="t" r="r" b="b"/>
                <a:pathLst>
                  <a:path w="1635" h="393" extrusionOk="0">
                    <a:moveTo>
                      <a:pt x="1" y="1"/>
                    </a:moveTo>
                    <a:lnTo>
                      <a:pt x="1" y="393"/>
                    </a:lnTo>
                    <a:lnTo>
                      <a:pt x="1634" y="393"/>
                    </a:lnTo>
                    <a:lnTo>
                      <a:pt x="1634"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4" name="Google Shape;6068;p75">
                <a:extLst>
                  <a:ext uri="{FF2B5EF4-FFF2-40B4-BE49-F238E27FC236}">
                    <a16:creationId xmlns:a16="http://schemas.microsoft.com/office/drawing/2014/main" id="{BF2C944B-6446-F1D9-5329-E47CA9DAC6AE}"/>
                  </a:ext>
                </a:extLst>
              </p:cNvPr>
              <p:cNvSpPr/>
              <p:nvPr/>
            </p:nvSpPr>
            <p:spPr>
              <a:xfrm>
                <a:off x="-1932646" y="2908398"/>
                <a:ext cx="64913" cy="14705"/>
              </a:xfrm>
              <a:custGeom>
                <a:avLst/>
                <a:gdLst/>
                <a:ahLst/>
                <a:cxnLst/>
                <a:rect l="l" t="t" r="r" b="b"/>
                <a:pathLst>
                  <a:path w="1364" h="309" extrusionOk="0">
                    <a:moveTo>
                      <a:pt x="1" y="1"/>
                    </a:moveTo>
                    <a:lnTo>
                      <a:pt x="1" y="309"/>
                    </a:lnTo>
                    <a:lnTo>
                      <a:pt x="1363" y="309"/>
                    </a:lnTo>
                    <a:lnTo>
                      <a:pt x="1363"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41" name="Google Shape;6069;p75">
              <a:extLst>
                <a:ext uri="{FF2B5EF4-FFF2-40B4-BE49-F238E27FC236}">
                  <a16:creationId xmlns:a16="http://schemas.microsoft.com/office/drawing/2014/main" id="{9453410A-792E-0F82-8DCB-8B7DB20077E2}"/>
                </a:ext>
              </a:extLst>
            </p:cNvPr>
            <p:cNvGrpSpPr/>
            <p:nvPr/>
          </p:nvGrpSpPr>
          <p:grpSpPr>
            <a:xfrm>
              <a:off x="3281021" y="-1508291"/>
              <a:ext cx="76001" cy="1023899"/>
              <a:chOff x="-1240592" y="1917859"/>
              <a:chExt cx="76001" cy="1023899"/>
            </a:xfrm>
          </p:grpSpPr>
          <p:sp>
            <p:nvSpPr>
              <p:cNvPr id="45" name="Google Shape;6070;p75">
                <a:extLst>
                  <a:ext uri="{FF2B5EF4-FFF2-40B4-BE49-F238E27FC236}">
                    <a16:creationId xmlns:a16="http://schemas.microsoft.com/office/drawing/2014/main" id="{C014BFC5-9780-6FC1-F997-7663C40E0116}"/>
                  </a:ext>
                </a:extLst>
              </p:cNvPr>
              <p:cNvSpPr/>
              <p:nvPr/>
            </p:nvSpPr>
            <p:spPr>
              <a:xfrm>
                <a:off x="-1227267" y="1917859"/>
                <a:ext cx="49827" cy="1023899"/>
              </a:xfrm>
              <a:custGeom>
                <a:avLst/>
                <a:gdLst/>
                <a:ahLst/>
                <a:cxnLst/>
                <a:rect l="l" t="t" r="r" b="b"/>
                <a:pathLst>
                  <a:path w="1047" h="21515" extrusionOk="0">
                    <a:moveTo>
                      <a:pt x="1" y="0"/>
                    </a:moveTo>
                    <a:lnTo>
                      <a:pt x="1" y="21515"/>
                    </a:lnTo>
                    <a:lnTo>
                      <a:pt x="1046" y="21515"/>
                    </a:lnTo>
                    <a:lnTo>
                      <a:pt x="1046"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6" name="Google Shape;6071;p75">
                <a:extLst>
                  <a:ext uri="{FF2B5EF4-FFF2-40B4-BE49-F238E27FC236}">
                    <a16:creationId xmlns:a16="http://schemas.microsoft.com/office/drawing/2014/main" id="{9150902B-ED93-86D1-4D57-25DEA5CC72A2}"/>
                  </a:ext>
                </a:extLst>
              </p:cNvPr>
              <p:cNvSpPr/>
              <p:nvPr/>
            </p:nvSpPr>
            <p:spPr>
              <a:xfrm>
                <a:off x="-1240592" y="1917859"/>
                <a:ext cx="76001" cy="18703"/>
              </a:xfrm>
              <a:custGeom>
                <a:avLst/>
                <a:gdLst/>
                <a:ahLst/>
                <a:cxnLst/>
                <a:rect l="l" t="t" r="r" b="b"/>
                <a:pathLst>
                  <a:path w="1597" h="393" extrusionOk="0">
                    <a:moveTo>
                      <a:pt x="1" y="0"/>
                    </a:moveTo>
                    <a:lnTo>
                      <a:pt x="1" y="392"/>
                    </a:lnTo>
                    <a:lnTo>
                      <a:pt x="1597" y="392"/>
                    </a:lnTo>
                    <a:lnTo>
                      <a:pt x="1597"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7" name="Google Shape;6072;p75">
                <a:extLst>
                  <a:ext uri="{FF2B5EF4-FFF2-40B4-BE49-F238E27FC236}">
                    <a16:creationId xmlns:a16="http://schemas.microsoft.com/office/drawing/2014/main" id="{DE9B006C-01F0-A6E9-3794-5D026479494C}"/>
                  </a:ext>
                </a:extLst>
              </p:cNvPr>
              <p:cNvSpPr/>
              <p:nvPr/>
            </p:nvSpPr>
            <p:spPr>
              <a:xfrm>
                <a:off x="-1233025" y="1936515"/>
                <a:ext cx="63104" cy="14705"/>
              </a:xfrm>
              <a:custGeom>
                <a:avLst/>
                <a:gdLst/>
                <a:ahLst/>
                <a:cxnLst/>
                <a:rect l="l" t="t" r="r" b="b"/>
                <a:pathLst>
                  <a:path w="1326" h="309" extrusionOk="0">
                    <a:moveTo>
                      <a:pt x="1" y="0"/>
                    </a:moveTo>
                    <a:lnTo>
                      <a:pt x="1" y="308"/>
                    </a:lnTo>
                    <a:lnTo>
                      <a:pt x="1326" y="308"/>
                    </a:lnTo>
                    <a:lnTo>
                      <a:pt x="1326"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8" name="Google Shape;6073;p75">
                <a:extLst>
                  <a:ext uri="{FF2B5EF4-FFF2-40B4-BE49-F238E27FC236}">
                    <a16:creationId xmlns:a16="http://schemas.microsoft.com/office/drawing/2014/main" id="{73813E0E-6692-06D4-492E-0ED71998A00B}"/>
                  </a:ext>
                </a:extLst>
              </p:cNvPr>
              <p:cNvSpPr/>
              <p:nvPr/>
            </p:nvSpPr>
            <p:spPr>
              <a:xfrm>
                <a:off x="-1240592" y="2923055"/>
                <a:ext cx="76001" cy="18703"/>
              </a:xfrm>
              <a:custGeom>
                <a:avLst/>
                <a:gdLst/>
                <a:ahLst/>
                <a:cxnLst/>
                <a:rect l="l" t="t" r="r" b="b"/>
                <a:pathLst>
                  <a:path w="1597" h="393" extrusionOk="0">
                    <a:moveTo>
                      <a:pt x="1" y="1"/>
                    </a:moveTo>
                    <a:lnTo>
                      <a:pt x="1" y="393"/>
                    </a:lnTo>
                    <a:lnTo>
                      <a:pt x="1597" y="393"/>
                    </a:lnTo>
                    <a:lnTo>
                      <a:pt x="1597"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9" name="Google Shape;6074;p75">
                <a:extLst>
                  <a:ext uri="{FF2B5EF4-FFF2-40B4-BE49-F238E27FC236}">
                    <a16:creationId xmlns:a16="http://schemas.microsoft.com/office/drawing/2014/main" id="{1040DD03-5E11-FBD3-F78D-C05D4EB93959}"/>
                  </a:ext>
                </a:extLst>
              </p:cNvPr>
              <p:cNvSpPr/>
              <p:nvPr/>
            </p:nvSpPr>
            <p:spPr>
              <a:xfrm>
                <a:off x="-1233025" y="2908398"/>
                <a:ext cx="63104" cy="14705"/>
              </a:xfrm>
              <a:custGeom>
                <a:avLst/>
                <a:gdLst/>
                <a:ahLst/>
                <a:cxnLst/>
                <a:rect l="l" t="t" r="r" b="b"/>
                <a:pathLst>
                  <a:path w="1326" h="309" extrusionOk="0">
                    <a:moveTo>
                      <a:pt x="1" y="1"/>
                    </a:moveTo>
                    <a:lnTo>
                      <a:pt x="1" y="309"/>
                    </a:lnTo>
                    <a:lnTo>
                      <a:pt x="1326" y="309"/>
                    </a:lnTo>
                    <a:lnTo>
                      <a:pt x="1326"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42" name="Google Shape;6075;p75">
              <a:extLst>
                <a:ext uri="{FF2B5EF4-FFF2-40B4-BE49-F238E27FC236}">
                  <a16:creationId xmlns:a16="http://schemas.microsoft.com/office/drawing/2014/main" id="{F911FA39-FAF1-F514-35F5-09B4B5C9A223}"/>
                </a:ext>
              </a:extLst>
            </p:cNvPr>
            <p:cNvGrpSpPr/>
            <p:nvPr/>
          </p:nvGrpSpPr>
          <p:grpSpPr>
            <a:xfrm>
              <a:off x="2588967" y="-1852132"/>
              <a:ext cx="755206" cy="344314"/>
              <a:chOff x="2588967" y="-1852132"/>
              <a:chExt cx="755206" cy="344314"/>
            </a:xfrm>
          </p:grpSpPr>
          <p:sp>
            <p:nvSpPr>
              <p:cNvPr id="43" name="Google Shape;6076;p75">
                <a:extLst>
                  <a:ext uri="{FF2B5EF4-FFF2-40B4-BE49-F238E27FC236}">
                    <a16:creationId xmlns:a16="http://schemas.microsoft.com/office/drawing/2014/main" id="{7C39970A-CBFD-5176-EA81-AB0450CCA9CC}"/>
                  </a:ext>
                </a:extLst>
              </p:cNvPr>
              <p:cNvSpPr/>
              <p:nvPr/>
            </p:nvSpPr>
            <p:spPr>
              <a:xfrm>
                <a:off x="2588967" y="-1852132"/>
                <a:ext cx="372297" cy="344314"/>
              </a:xfrm>
              <a:custGeom>
                <a:avLst/>
                <a:gdLst/>
                <a:ahLst/>
                <a:cxnLst/>
                <a:rect l="l" t="t" r="r" b="b"/>
                <a:pathLst>
                  <a:path w="7823" h="7235" extrusionOk="0">
                    <a:moveTo>
                      <a:pt x="7822" y="0"/>
                    </a:moveTo>
                    <a:lnTo>
                      <a:pt x="1" y="7234"/>
                    </a:lnTo>
                    <a:lnTo>
                      <a:pt x="663" y="7234"/>
                    </a:lnTo>
                    <a:lnTo>
                      <a:pt x="7822" y="859"/>
                    </a:lnTo>
                    <a:lnTo>
                      <a:pt x="7822" y="0"/>
                    </a:ln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4" name="Google Shape;6077;p75">
                <a:extLst>
                  <a:ext uri="{FF2B5EF4-FFF2-40B4-BE49-F238E27FC236}">
                    <a16:creationId xmlns:a16="http://schemas.microsoft.com/office/drawing/2014/main" id="{89014375-0EA1-DFD7-65E7-0B1C6C43695B}"/>
                  </a:ext>
                </a:extLst>
              </p:cNvPr>
              <p:cNvSpPr/>
              <p:nvPr/>
            </p:nvSpPr>
            <p:spPr>
              <a:xfrm>
                <a:off x="2961216" y="-1852132"/>
                <a:ext cx="382957" cy="344314"/>
              </a:xfrm>
              <a:custGeom>
                <a:avLst/>
                <a:gdLst/>
                <a:ahLst/>
                <a:cxnLst/>
                <a:rect l="l" t="t" r="r" b="b"/>
                <a:pathLst>
                  <a:path w="8047" h="7235" extrusionOk="0">
                    <a:moveTo>
                      <a:pt x="0" y="0"/>
                    </a:moveTo>
                    <a:lnTo>
                      <a:pt x="0" y="859"/>
                    </a:lnTo>
                    <a:lnTo>
                      <a:pt x="7421" y="7234"/>
                    </a:lnTo>
                    <a:lnTo>
                      <a:pt x="8046" y="7234"/>
                    </a:lnTo>
                    <a:lnTo>
                      <a:pt x="0" y="0"/>
                    </a:ln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spTree>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8" fill="hold" nodeType="clickEffect">
                                  <p:stCondLst>
                                    <p:cond delay="0"/>
                                  </p:stCondLst>
                                  <p:childTnLst>
                                    <p:set>
                                      <p:cBhvr>
                                        <p:cTn id="6" dur="1" fill="hold">
                                          <p:stCondLst>
                                            <p:cond delay="0"/>
                                          </p:stCondLst>
                                        </p:cTn>
                                        <p:tgtEl>
                                          <p:spTgt spid="5324"/>
                                        </p:tgtEl>
                                        <p:attrNameLst>
                                          <p:attrName>style.visibility</p:attrName>
                                        </p:attrNameLst>
                                      </p:cBhvr>
                                      <p:to>
                                        <p:strVal val="visible"/>
                                      </p:to>
                                    </p:set>
                                    <p:anim calcmode="lin" valueType="num">
                                      <p:cBhvr additive="base">
                                        <p:cTn id="7" dur="500" fill="hold"/>
                                        <p:tgtEl>
                                          <p:spTgt spid="5324"/>
                                        </p:tgtEl>
                                        <p:attrNameLst>
                                          <p:attrName>ppt_x</p:attrName>
                                        </p:attrNameLst>
                                      </p:cBhvr>
                                      <p:tavLst>
                                        <p:tav tm="0">
                                          <p:val>
                                            <p:strVal val="0-#ppt_w/2"/>
                                          </p:val>
                                        </p:tav>
                                        <p:tav tm="100000">
                                          <p:val>
                                            <p:strVal val="#ppt_x"/>
                                          </p:val>
                                        </p:tav>
                                      </p:tavLst>
                                    </p:anim>
                                    <p:anim calcmode="lin" valueType="num">
                                      <p:cBhvr additive="base">
                                        <p:cTn id="8" dur="500" fill="hold"/>
                                        <p:tgtEl>
                                          <p:spTgt spid="5324"/>
                                        </p:tgtEl>
                                        <p:attrNameLst>
                                          <p:attrName>ppt_y</p:attrName>
                                        </p:attrNameLst>
                                      </p:cBhvr>
                                      <p:tavLst>
                                        <p:tav tm="0">
                                          <p:val>
                                            <p:strVal val="#ppt_y"/>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42" presetClass="entr" presetSubtype="0" fill="hold" nodeType="clickEffect">
                                  <p:stCondLst>
                                    <p:cond delay="0"/>
                                  </p:stCondLst>
                                  <p:childTnLst>
                                    <p:set>
                                      <p:cBhvr>
                                        <p:cTn id="12" dur="1" fill="hold">
                                          <p:stCondLst>
                                            <p:cond delay="0"/>
                                          </p:stCondLst>
                                        </p:cTn>
                                        <p:tgtEl>
                                          <p:spTgt spid="5283"/>
                                        </p:tgtEl>
                                        <p:attrNameLst>
                                          <p:attrName>style.visibility</p:attrName>
                                        </p:attrNameLst>
                                      </p:cBhvr>
                                      <p:to>
                                        <p:strVal val="visible"/>
                                      </p:to>
                                    </p:set>
                                    <p:animEffect transition="in" filter="fade">
                                      <p:cBhvr>
                                        <p:cTn id="13" dur="1000"/>
                                        <p:tgtEl>
                                          <p:spTgt spid="5283"/>
                                        </p:tgtEl>
                                      </p:cBhvr>
                                    </p:animEffect>
                                    <p:anim calcmode="lin" valueType="num">
                                      <p:cBhvr>
                                        <p:cTn id="14" dur="1000" fill="hold"/>
                                        <p:tgtEl>
                                          <p:spTgt spid="5283"/>
                                        </p:tgtEl>
                                        <p:attrNameLst>
                                          <p:attrName>ppt_x</p:attrName>
                                        </p:attrNameLst>
                                      </p:cBhvr>
                                      <p:tavLst>
                                        <p:tav tm="0">
                                          <p:val>
                                            <p:strVal val="#ppt_x"/>
                                          </p:val>
                                        </p:tav>
                                        <p:tav tm="100000">
                                          <p:val>
                                            <p:strVal val="#ppt_x"/>
                                          </p:val>
                                        </p:tav>
                                      </p:tavLst>
                                    </p:anim>
                                    <p:anim calcmode="lin" valueType="num">
                                      <p:cBhvr>
                                        <p:cTn id="15" dur="1000" fill="hold"/>
                                        <p:tgtEl>
                                          <p:spTgt spid="5283"/>
                                        </p:tgtEl>
                                        <p:attrNameLst>
                                          <p:attrName>ppt_y</p:attrName>
                                        </p:attrNameLst>
                                      </p:cBhvr>
                                      <p:tavLst>
                                        <p:tav tm="0">
                                          <p:val>
                                            <p:strVal val="#ppt_y+.1"/>
                                          </p:val>
                                        </p:tav>
                                        <p:tav tm="100000">
                                          <p:val>
                                            <p:strVal val="#ppt_y"/>
                                          </p:val>
                                        </p:tav>
                                      </p:tavLst>
                                    </p:anim>
                                  </p:childTnLst>
                                </p:cTn>
                              </p:par>
                            </p:childTnLst>
                          </p:cTn>
                        </p:par>
                      </p:childTnLst>
                    </p:cTn>
                  </p:par>
                  <p:par>
                    <p:cTn id="16" fill="hold">
                      <p:stCondLst>
                        <p:cond delay="indefinite"/>
                      </p:stCondLst>
                      <p:childTnLst>
                        <p:par>
                          <p:cTn id="17" fill="hold">
                            <p:stCondLst>
                              <p:cond delay="0"/>
                            </p:stCondLst>
                            <p:childTnLst>
                              <p:par>
                                <p:cTn id="18" presetID="16" presetClass="entr" presetSubtype="21" fill="hold" grpId="0" nodeType="clickEffect">
                                  <p:stCondLst>
                                    <p:cond delay="0"/>
                                  </p:stCondLst>
                                  <p:childTnLst>
                                    <p:set>
                                      <p:cBhvr>
                                        <p:cTn id="19" dur="1" fill="hold">
                                          <p:stCondLst>
                                            <p:cond delay="0"/>
                                          </p:stCondLst>
                                        </p:cTn>
                                        <p:tgtEl>
                                          <p:spTgt spid="5295">
                                            <p:txEl>
                                              <p:pRg st="0" end="0"/>
                                            </p:txEl>
                                          </p:spTgt>
                                        </p:tgtEl>
                                        <p:attrNameLst>
                                          <p:attrName>style.visibility</p:attrName>
                                        </p:attrNameLst>
                                      </p:cBhvr>
                                      <p:to>
                                        <p:strVal val="visible"/>
                                      </p:to>
                                    </p:set>
                                    <p:animEffect transition="in" filter="barn(inVertical)">
                                      <p:cBhvr>
                                        <p:cTn id="20" dur="500"/>
                                        <p:tgtEl>
                                          <p:spTgt spid="5295">
                                            <p:txEl>
                                              <p:pRg st="0" end="0"/>
                                            </p:txEl>
                                          </p:spTgt>
                                        </p:tgtEl>
                                      </p:cBhvr>
                                    </p:animEffect>
                                  </p:childTnLst>
                                </p:cTn>
                              </p:par>
                            </p:childTnLst>
                          </p:cTn>
                        </p:par>
                      </p:childTnLst>
                    </p:cTn>
                  </p:par>
                  <p:par>
                    <p:cTn id="21" fill="hold">
                      <p:stCondLst>
                        <p:cond delay="indefinite"/>
                      </p:stCondLst>
                      <p:childTnLst>
                        <p:par>
                          <p:cTn id="22" fill="hold">
                            <p:stCondLst>
                              <p:cond delay="0"/>
                            </p:stCondLst>
                            <p:childTnLst>
                              <p:par>
                                <p:cTn id="23" presetID="42" presetClass="entr" presetSubtype="0" fill="hold" grpId="0" nodeType="clickEffect">
                                  <p:stCondLst>
                                    <p:cond delay="0"/>
                                  </p:stCondLst>
                                  <p:childTnLst>
                                    <p:set>
                                      <p:cBhvr>
                                        <p:cTn id="24" dur="1" fill="hold">
                                          <p:stCondLst>
                                            <p:cond delay="0"/>
                                          </p:stCondLst>
                                        </p:cTn>
                                        <p:tgtEl>
                                          <p:spTgt spid="5294">
                                            <p:txEl>
                                              <p:pRg st="0" end="0"/>
                                            </p:txEl>
                                          </p:spTgt>
                                        </p:tgtEl>
                                        <p:attrNameLst>
                                          <p:attrName>style.visibility</p:attrName>
                                        </p:attrNameLst>
                                      </p:cBhvr>
                                      <p:to>
                                        <p:strVal val="visible"/>
                                      </p:to>
                                    </p:set>
                                    <p:animEffect transition="in" filter="fade">
                                      <p:cBhvr>
                                        <p:cTn id="25" dur="1000"/>
                                        <p:tgtEl>
                                          <p:spTgt spid="5294">
                                            <p:txEl>
                                              <p:pRg st="0" end="0"/>
                                            </p:txEl>
                                          </p:spTgt>
                                        </p:tgtEl>
                                      </p:cBhvr>
                                    </p:animEffect>
                                    <p:anim calcmode="lin" valueType="num">
                                      <p:cBhvr>
                                        <p:cTn id="26" dur="1000" fill="hold"/>
                                        <p:tgtEl>
                                          <p:spTgt spid="5294">
                                            <p:txEl>
                                              <p:pRg st="0" end="0"/>
                                            </p:txEl>
                                          </p:spTgt>
                                        </p:tgtEl>
                                        <p:attrNameLst>
                                          <p:attrName>ppt_x</p:attrName>
                                        </p:attrNameLst>
                                      </p:cBhvr>
                                      <p:tavLst>
                                        <p:tav tm="0">
                                          <p:val>
                                            <p:strVal val="#ppt_x"/>
                                          </p:val>
                                        </p:tav>
                                        <p:tav tm="100000">
                                          <p:val>
                                            <p:strVal val="#ppt_x"/>
                                          </p:val>
                                        </p:tav>
                                      </p:tavLst>
                                    </p:anim>
                                    <p:anim calcmode="lin" valueType="num">
                                      <p:cBhvr>
                                        <p:cTn id="27" dur="1000" fill="hold"/>
                                        <p:tgtEl>
                                          <p:spTgt spid="5294">
                                            <p:txEl>
                                              <p:pRg st="0" end="0"/>
                                            </p:txEl>
                                          </p:spTgt>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294" grpId="0" build="p"/>
      <p:bldP spid="5295" grpId="0" build="p"/>
    </p:bldLst>
  </p:timing>
</p:sld>
</file>

<file path=ppt/slides/slide3.xml><?xml version="1.0" encoding="utf-8"?>
<p:sld xmlns:a="http://schemas.openxmlformats.org/drawingml/2006/main" xmlns:r="http://schemas.openxmlformats.org/officeDocument/2006/relationships" xmlns:p="http://schemas.openxmlformats.org/presentationml/2006/main">
  <p:cSld>
    <p:bg>
      <p:bgPr>
        <a:solidFill>
          <a:schemeClr val="accent5"/>
        </a:solidFill>
        <a:effectLst/>
      </p:bgPr>
    </p:bg>
    <p:spTree>
      <p:nvGrpSpPr>
        <p:cNvPr id="1" name="Shape 1509"/>
        <p:cNvGrpSpPr/>
        <p:nvPr/>
      </p:nvGrpSpPr>
      <p:grpSpPr>
        <a:xfrm>
          <a:off x="0" y="0"/>
          <a:ext cx="0" cy="0"/>
          <a:chOff x="0" y="0"/>
          <a:chExt cx="0" cy="0"/>
        </a:xfrm>
      </p:grpSpPr>
      <p:grpSp>
        <p:nvGrpSpPr>
          <p:cNvPr id="1510" name="Google Shape;1510;p41"/>
          <p:cNvGrpSpPr/>
          <p:nvPr/>
        </p:nvGrpSpPr>
        <p:grpSpPr>
          <a:xfrm>
            <a:off x="182463" y="3103582"/>
            <a:ext cx="849488" cy="1572657"/>
            <a:chOff x="7797029" y="2174230"/>
            <a:chExt cx="1161931" cy="2151084"/>
          </a:xfrm>
        </p:grpSpPr>
        <p:sp>
          <p:nvSpPr>
            <p:cNvPr id="1511" name="Google Shape;1511;p41"/>
            <p:cNvSpPr/>
            <p:nvPr/>
          </p:nvSpPr>
          <p:spPr>
            <a:xfrm>
              <a:off x="7797029" y="2174230"/>
              <a:ext cx="1161931" cy="1382760"/>
            </a:xfrm>
            <a:custGeom>
              <a:avLst/>
              <a:gdLst/>
              <a:ahLst/>
              <a:cxnLst/>
              <a:rect l="l" t="t" r="r" b="b"/>
              <a:pathLst>
                <a:path w="21273" h="25316" extrusionOk="0">
                  <a:moveTo>
                    <a:pt x="11920" y="0"/>
                  </a:moveTo>
                  <a:cubicBezTo>
                    <a:pt x="9767" y="0"/>
                    <a:pt x="7648" y="927"/>
                    <a:pt x="6217" y="2390"/>
                  </a:cubicBezTo>
                  <a:cubicBezTo>
                    <a:pt x="4630" y="4024"/>
                    <a:pt x="3883" y="6245"/>
                    <a:pt x="3883" y="8383"/>
                  </a:cubicBezTo>
                  <a:cubicBezTo>
                    <a:pt x="3846" y="9045"/>
                    <a:pt x="3930" y="9745"/>
                    <a:pt x="3650" y="10361"/>
                  </a:cubicBezTo>
                  <a:cubicBezTo>
                    <a:pt x="3417" y="10828"/>
                    <a:pt x="3034" y="11220"/>
                    <a:pt x="2679" y="11650"/>
                  </a:cubicBezTo>
                  <a:cubicBezTo>
                    <a:pt x="1046" y="13516"/>
                    <a:pt x="0" y="15850"/>
                    <a:pt x="75" y="18183"/>
                  </a:cubicBezTo>
                  <a:cubicBezTo>
                    <a:pt x="150" y="20554"/>
                    <a:pt x="1438" y="22888"/>
                    <a:pt x="3613" y="24213"/>
                  </a:cubicBezTo>
                  <a:cubicBezTo>
                    <a:pt x="4824" y="24931"/>
                    <a:pt x="6299" y="25315"/>
                    <a:pt x="7769" y="25315"/>
                  </a:cubicBezTo>
                  <a:cubicBezTo>
                    <a:pt x="8994" y="25315"/>
                    <a:pt x="10215" y="25048"/>
                    <a:pt x="11276" y="24484"/>
                  </a:cubicBezTo>
                  <a:cubicBezTo>
                    <a:pt x="12090" y="24825"/>
                    <a:pt x="13002" y="24989"/>
                    <a:pt x="13926" y="24989"/>
                  </a:cubicBezTo>
                  <a:cubicBezTo>
                    <a:pt x="15830" y="24989"/>
                    <a:pt x="17782" y="24291"/>
                    <a:pt x="19014" y="23009"/>
                  </a:cubicBezTo>
                  <a:cubicBezTo>
                    <a:pt x="20843" y="21142"/>
                    <a:pt x="21273" y="18417"/>
                    <a:pt x="20498" y="16083"/>
                  </a:cubicBezTo>
                  <a:cubicBezTo>
                    <a:pt x="20143" y="14954"/>
                    <a:pt x="19518" y="13908"/>
                    <a:pt x="18864" y="12891"/>
                  </a:cubicBezTo>
                  <a:cubicBezTo>
                    <a:pt x="18743" y="12742"/>
                    <a:pt x="18668" y="12546"/>
                    <a:pt x="18631" y="12350"/>
                  </a:cubicBezTo>
                  <a:cubicBezTo>
                    <a:pt x="18631" y="12191"/>
                    <a:pt x="18743" y="11995"/>
                    <a:pt x="18780" y="11808"/>
                  </a:cubicBezTo>
                  <a:cubicBezTo>
                    <a:pt x="20843" y="3090"/>
                    <a:pt x="16718" y="561"/>
                    <a:pt x="12835" y="57"/>
                  </a:cubicBezTo>
                  <a:cubicBezTo>
                    <a:pt x="12530" y="19"/>
                    <a:pt x="12225" y="0"/>
                    <a:pt x="11920" y="0"/>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512" name="Google Shape;1512;p41"/>
            <p:cNvGrpSpPr/>
            <p:nvPr/>
          </p:nvGrpSpPr>
          <p:grpSpPr>
            <a:xfrm>
              <a:off x="8149576" y="2521523"/>
              <a:ext cx="429318" cy="1803790"/>
              <a:chOff x="6097050" y="1346450"/>
              <a:chExt cx="196500" cy="825600"/>
            </a:xfrm>
          </p:grpSpPr>
          <p:sp>
            <p:nvSpPr>
              <p:cNvPr id="1513" name="Google Shape;1513;p41"/>
              <p:cNvSpPr/>
              <p:nvPr/>
            </p:nvSpPr>
            <p:spPr>
              <a:xfrm>
                <a:off x="6203225" y="1432075"/>
                <a:ext cx="20325" cy="739975"/>
              </a:xfrm>
              <a:custGeom>
                <a:avLst/>
                <a:gdLst/>
                <a:ahLst/>
                <a:cxnLst/>
                <a:rect l="l" t="t" r="r" b="b"/>
                <a:pathLst>
                  <a:path w="813" h="29599" extrusionOk="0">
                    <a:moveTo>
                      <a:pt x="420" y="1"/>
                    </a:moveTo>
                    <a:cubicBezTo>
                      <a:pt x="187" y="1"/>
                      <a:pt x="0" y="197"/>
                      <a:pt x="0" y="430"/>
                    </a:cubicBezTo>
                    <a:lnTo>
                      <a:pt x="0" y="29207"/>
                    </a:lnTo>
                    <a:cubicBezTo>
                      <a:pt x="0" y="29440"/>
                      <a:pt x="187" y="29599"/>
                      <a:pt x="420" y="29599"/>
                    </a:cubicBezTo>
                    <a:cubicBezTo>
                      <a:pt x="616" y="29599"/>
                      <a:pt x="812" y="29440"/>
                      <a:pt x="812" y="29207"/>
                    </a:cubicBezTo>
                    <a:lnTo>
                      <a:pt x="812" y="430"/>
                    </a:lnTo>
                    <a:cubicBezTo>
                      <a:pt x="812" y="197"/>
                      <a:pt x="616" y="1"/>
                      <a:pt x="42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14" name="Google Shape;1514;p41"/>
              <p:cNvSpPr/>
              <p:nvPr/>
            </p:nvSpPr>
            <p:spPr>
              <a:xfrm>
                <a:off x="6097050" y="1389375"/>
                <a:ext cx="124625" cy="276800"/>
              </a:xfrm>
              <a:custGeom>
                <a:avLst/>
                <a:gdLst/>
                <a:ahLst/>
                <a:cxnLst/>
                <a:rect l="l" t="t" r="r" b="b"/>
                <a:pathLst>
                  <a:path w="4985" h="11072" extrusionOk="0">
                    <a:moveTo>
                      <a:pt x="430" y="1"/>
                    </a:moveTo>
                    <a:cubicBezTo>
                      <a:pt x="234" y="1"/>
                      <a:pt x="84" y="113"/>
                      <a:pt x="84" y="309"/>
                    </a:cubicBezTo>
                    <a:cubicBezTo>
                      <a:pt x="47" y="971"/>
                      <a:pt x="0" y="1587"/>
                      <a:pt x="0" y="2250"/>
                    </a:cubicBezTo>
                    <a:cubicBezTo>
                      <a:pt x="0" y="3809"/>
                      <a:pt x="159" y="5405"/>
                      <a:pt x="747" y="6917"/>
                    </a:cubicBezTo>
                    <a:cubicBezTo>
                      <a:pt x="1447" y="8672"/>
                      <a:pt x="2763" y="10147"/>
                      <a:pt x="4396" y="11043"/>
                    </a:cubicBezTo>
                    <a:cubicBezTo>
                      <a:pt x="4449" y="11063"/>
                      <a:pt x="4501" y="11072"/>
                      <a:pt x="4550" y="11072"/>
                    </a:cubicBezTo>
                    <a:cubicBezTo>
                      <a:pt x="4688" y="11072"/>
                      <a:pt x="4808" y="11001"/>
                      <a:pt x="4863" y="10884"/>
                    </a:cubicBezTo>
                    <a:cubicBezTo>
                      <a:pt x="4985" y="10735"/>
                      <a:pt x="4901" y="10539"/>
                      <a:pt x="4751" y="10417"/>
                    </a:cubicBezTo>
                    <a:cubicBezTo>
                      <a:pt x="3230" y="9605"/>
                      <a:pt x="2026" y="8243"/>
                      <a:pt x="1363" y="6646"/>
                    </a:cubicBezTo>
                    <a:cubicBezTo>
                      <a:pt x="822" y="5284"/>
                      <a:pt x="700" y="3772"/>
                      <a:pt x="700" y="2250"/>
                    </a:cubicBezTo>
                    <a:cubicBezTo>
                      <a:pt x="700" y="1634"/>
                      <a:pt x="700" y="971"/>
                      <a:pt x="747" y="346"/>
                    </a:cubicBezTo>
                    <a:cubicBezTo>
                      <a:pt x="747" y="150"/>
                      <a:pt x="588" y="1"/>
                      <a:pt x="43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15" name="Google Shape;1515;p41"/>
              <p:cNvSpPr/>
              <p:nvPr/>
            </p:nvSpPr>
            <p:spPr>
              <a:xfrm>
                <a:off x="6207875" y="1346450"/>
                <a:ext cx="85675" cy="205950"/>
              </a:xfrm>
              <a:custGeom>
                <a:avLst/>
                <a:gdLst/>
                <a:ahLst/>
                <a:cxnLst/>
                <a:rect l="l" t="t" r="r" b="b"/>
                <a:pathLst>
                  <a:path w="3427" h="8238" extrusionOk="0">
                    <a:moveTo>
                      <a:pt x="2997" y="0"/>
                    </a:moveTo>
                    <a:cubicBezTo>
                      <a:pt x="2801" y="0"/>
                      <a:pt x="2652" y="159"/>
                      <a:pt x="2689" y="355"/>
                    </a:cubicBezTo>
                    <a:cubicBezTo>
                      <a:pt x="2726" y="1055"/>
                      <a:pt x="2764" y="1718"/>
                      <a:pt x="2764" y="2371"/>
                    </a:cubicBezTo>
                    <a:cubicBezTo>
                      <a:pt x="2764" y="3118"/>
                      <a:pt x="2726" y="3818"/>
                      <a:pt x="2530" y="4518"/>
                    </a:cubicBezTo>
                    <a:cubicBezTo>
                      <a:pt x="2381" y="5171"/>
                      <a:pt x="2101" y="5797"/>
                      <a:pt x="1718" y="6338"/>
                    </a:cubicBezTo>
                    <a:cubicBezTo>
                      <a:pt x="1326" y="6889"/>
                      <a:pt x="822" y="7318"/>
                      <a:pt x="234" y="7589"/>
                    </a:cubicBezTo>
                    <a:cubicBezTo>
                      <a:pt x="85" y="7663"/>
                      <a:pt x="1" y="7859"/>
                      <a:pt x="85" y="8018"/>
                    </a:cubicBezTo>
                    <a:cubicBezTo>
                      <a:pt x="112" y="8156"/>
                      <a:pt x="246" y="8237"/>
                      <a:pt x="378" y="8237"/>
                    </a:cubicBezTo>
                    <a:cubicBezTo>
                      <a:pt x="425" y="8237"/>
                      <a:pt x="472" y="8227"/>
                      <a:pt x="514" y="8205"/>
                    </a:cubicBezTo>
                    <a:cubicBezTo>
                      <a:pt x="1214" y="7897"/>
                      <a:pt x="1830" y="7355"/>
                      <a:pt x="2260" y="6730"/>
                    </a:cubicBezTo>
                    <a:cubicBezTo>
                      <a:pt x="2726" y="6151"/>
                      <a:pt x="3034" y="5405"/>
                      <a:pt x="3193" y="4667"/>
                    </a:cubicBezTo>
                    <a:cubicBezTo>
                      <a:pt x="3389" y="3930"/>
                      <a:pt x="3426" y="3155"/>
                      <a:pt x="3426" y="2371"/>
                    </a:cubicBezTo>
                    <a:cubicBezTo>
                      <a:pt x="3426" y="1671"/>
                      <a:pt x="3389" y="971"/>
                      <a:pt x="3352" y="318"/>
                    </a:cubicBezTo>
                    <a:cubicBezTo>
                      <a:pt x="3352" y="122"/>
                      <a:pt x="3156" y="0"/>
                      <a:pt x="2997" y="0"/>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sp>
        <p:nvSpPr>
          <p:cNvPr id="1488" name="Google Shape;2108;p51">
            <a:extLst>
              <a:ext uri="{FF2B5EF4-FFF2-40B4-BE49-F238E27FC236}">
                <a16:creationId xmlns:a16="http://schemas.microsoft.com/office/drawing/2014/main" id="{3F3DF94E-77E7-DA98-A8B3-2678C7E1C821}"/>
              </a:ext>
            </a:extLst>
          </p:cNvPr>
          <p:cNvSpPr/>
          <p:nvPr/>
        </p:nvSpPr>
        <p:spPr>
          <a:xfrm flipH="1">
            <a:off x="-641598" y="369059"/>
            <a:ext cx="1969130" cy="600231"/>
          </a:xfrm>
          <a:custGeom>
            <a:avLst/>
            <a:gdLst/>
            <a:ahLst/>
            <a:cxnLst/>
            <a:rect l="l" t="t" r="r" b="b"/>
            <a:pathLst>
              <a:path w="24293" h="7405" extrusionOk="0">
                <a:moveTo>
                  <a:pt x="15711" y="0"/>
                </a:moveTo>
                <a:cubicBezTo>
                  <a:pt x="13606" y="0"/>
                  <a:pt x="11570" y="1578"/>
                  <a:pt x="11114" y="3641"/>
                </a:cubicBezTo>
                <a:cubicBezTo>
                  <a:pt x="10395" y="2995"/>
                  <a:pt x="9427" y="2640"/>
                  <a:pt x="8461" y="2640"/>
                </a:cubicBezTo>
                <a:cubicBezTo>
                  <a:pt x="8126" y="2640"/>
                  <a:pt x="7791" y="2683"/>
                  <a:pt x="7467" y="2771"/>
                </a:cubicBezTo>
                <a:cubicBezTo>
                  <a:pt x="6215" y="3118"/>
                  <a:pt x="5164" y="4135"/>
                  <a:pt x="4775" y="5372"/>
                </a:cubicBezTo>
                <a:cubicBezTo>
                  <a:pt x="4409" y="5161"/>
                  <a:pt x="3991" y="5066"/>
                  <a:pt x="3555" y="5066"/>
                </a:cubicBezTo>
                <a:cubicBezTo>
                  <a:pt x="2120" y="5066"/>
                  <a:pt x="503" y="6101"/>
                  <a:pt x="0" y="7405"/>
                </a:cubicBezTo>
                <a:lnTo>
                  <a:pt x="24167" y="7405"/>
                </a:lnTo>
                <a:cubicBezTo>
                  <a:pt x="24167" y="7405"/>
                  <a:pt x="24292" y="7328"/>
                  <a:pt x="24167" y="7078"/>
                </a:cubicBezTo>
                <a:cubicBezTo>
                  <a:pt x="23431" y="5645"/>
                  <a:pt x="21919" y="4608"/>
                  <a:pt x="20306" y="4588"/>
                </a:cubicBezTo>
                <a:cubicBezTo>
                  <a:pt x="20278" y="2333"/>
                  <a:pt x="18379" y="252"/>
                  <a:pt x="16131" y="22"/>
                </a:cubicBezTo>
                <a:cubicBezTo>
                  <a:pt x="15991" y="7"/>
                  <a:pt x="15851" y="0"/>
                  <a:pt x="15711"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89" name="Google Shape;1814;p46">
            <a:extLst>
              <a:ext uri="{FF2B5EF4-FFF2-40B4-BE49-F238E27FC236}">
                <a16:creationId xmlns:a16="http://schemas.microsoft.com/office/drawing/2014/main" id="{ADBC365F-5F45-76D7-7695-6D501A61D385}"/>
              </a:ext>
            </a:extLst>
          </p:cNvPr>
          <p:cNvSpPr txBox="1">
            <a:spLocks noGrp="1"/>
          </p:cNvSpPr>
          <p:nvPr>
            <p:ph type="title"/>
          </p:nvPr>
        </p:nvSpPr>
        <p:spPr>
          <a:xfrm>
            <a:off x="-641598" y="174077"/>
            <a:ext cx="7704000" cy="5727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en" sz="3200">
                <a:solidFill>
                  <a:schemeClr val="accent1"/>
                </a:solidFill>
                <a:latin typeface="Times New Roman" panose="02020603050405020304" pitchFamily="18" charset="0"/>
                <a:cs typeface="Times New Roman" panose="02020603050405020304" pitchFamily="18" charset="0"/>
              </a:rPr>
              <a:t>Hoạt động khởi động</a:t>
            </a:r>
            <a:endParaRPr sz="3200">
              <a:solidFill>
                <a:schemeClr val="accent1"/>
              </a:solidFill>
              <a:latin typeface="Times New Roman" panose="02020603050405020304" pitchFamily="18" charset="0"/>
              <a:cs typeface="Times New Roman" panose="02020603050405020304" pitchFamily="18" charset="0"/>
            </a:endParaRPr>
          </a:p>
        </p:txBody>
      </p:sp>
      <p:pic>
        <p:nvPicPr>
          <p:cNvPr id="1490" name="Picture 1489">
            <a:extLst>
              <a:ext uri="{FF2B5EF4-FFF2-40B4-BE49-F238E27FC236}">
                <a16:creationId xmlns:a16="http://schemas.microsoft.com/office/drawing/2014/main" id="{2C384706-9829-367C-859E-A6D449DEC9F9}"/>
              </a:ext>
            </a:extLst>
          </p:cNvPr>
          <p:cNvPicPr>
            <a:picLocks noChangeAspect="1"/>
          </p:cNvPicPr>
          <p:nvPr/>
        </p:nvPicPr>
        <p:blipFill>
          <a:blip r:embed="rId3"/>
          <a:stretch>
            <a:fillRect/>
          </a:stretch>
        </p:blipFill>
        <p:spPr>
          <a:xfrm>
            <a:off x="232340" y="-48435"/>
            <a:ext cx="1017725" cy="1017725"/>
          </a:xfrm>
          <a:prstGeom prst="rect">
            <a:avLst/>
          </a:prstGeom>
        </p:spPr>
      </p:pic>
      <p:pic>
        <p:nvPicPr>
          <p:cNvPr id="1491" name="图片 13">
            <a:extLst>
              <a:ext uri="{FF2B5EF4-FFF2-40B4-BE49-F238E27FC236}">
                <a16:creationId xmlns:a16="http://schemas.microsoft.com/office/drawing/2014/main" id="{E9C78735-ECAC-BBFF-8C9D-031F4A93D505}"/>
              </a:ext>
            </a:extLst>
          </p:cNvPr>
          <p:cNvPicPr>
            <a:picLocks noChangeAspect="1"/>
          </p:cNvPicPr>
          <p:nvPr/>
        </p:nvPicPr>
        <p:blipFill>
          <a:blip r:embed="rId4" cstate="email"/>
          <a:stretch>
            <a:fillRect/>
          </a:stretch>
        </p:blipFill>
        <p:spPr>
          <a:xfrm>
            <a:off x="1275773" y="2451471"/>
            <a:ext cx="6825845" cy="3412923"/>
          </a:xfrm>
          <a:prstGeom prst="rect">
            <a:avLst/>
          </a:prstGeom>
        </p:spPr>
      </p:pic>
      <p:sp>
        <p:nvSpPr>
          <p:cNvPr id="1492" name="Google Shape;1859;p45">
            <a:extLst>
              <a:ext uri="{FF2B5EF4-FFF2-40B4-BE49-F238E27FC236}">
                <a16:creationId xmlns:a16="http://schemas.microsoft.com/office/drawing/2014/main" id="{C69D44E7-9D97-3C58-5A3D-EED567809781}"/>
              </a:ext>
            </a:extLst>
          </p:cNvPr>
          <p:cNvSpPr/>
          <p:nvPr/>
        </p:nvSpPr>
        <p:spPr>
          <a:xfrm rot="10800000" flipH="1">
            <a:off x="609806" y="1288501"/>
            <a:ext cx="7904148" cy="1502833"/>
          </a:xfrm>
          <a:prstGeom prst="ellipseRibbon">
            <a:avLst>
              <a:gd name="adj1" fmla="val 31794"/>
              <a:gd name="adj2" fmla="val 75000"/>
              <a:gd name="adj3" fmla="val 12102"/>
            </a:avLst>
          </a:prstGeom>
          <a:solidFill>
            <a:srgbClr val="E9E978"/>
          </a:solidFill>
          <a:ln w="28575" cap="flat" cmpd="sng">
            <a:solidFill>
              <a:srgbClr val="E9E978"/>
            </a:solidFill>
            <a:prstDash val="solid"/>
            <a:round/>
            <a:headEnd type="none" w="sm" len="sm"/>
            <a:tailEnd type="none" w="sm" len="sm"/>
          </a:ln>
        </p:spPr>
        <p:txBody>
          <a:bodyPr spcFirstLastPara="1" wrap="square" lIns="91425" tIns="91425" rIns="91425" bIns="91425" anchor="ctr" anchorCtr="0">
            <a:no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a:defRPr/>
            </a:pPr>
            <a:endParaRPr sz="1400" kern="0">
              <a:solidFill>
                <a:srgbClr val="000000"/>
              </a:solidFill>
              <a:cs typeface="Arial"/>
            </a:endParaRPr>
          </a:p>
        </p:txBody>
      </p:sp>
      <p:sp>
        <p:nvSpPr>
          <p:cNvPr id="1493" name="TextBox 23">
            <a:extLst>
              <a:ext uri="{FF2B5EF4-FFF2-40B4-BE49-F238E27FC236}">
                <a16:creationId xmlns:a16="http://schemas.microsoft.com/office/drawing/2014/main" id="{91FDD94B-AD44-6DAC-2104-225378992727}"/>
              </a:ext>
            </a:extLst>
          </p:cNvPr>
          <p:cNvSpPr txBox="1"/>
          <p:nvPr/>
        </p:nvSpPr>
        <p:spPr>
          <a:xfrm>
            <a:off x="1503123" y="1452309"/>
            <a:ext cx="5803433" cy="830997"/>
          </a:xfrm>
          <a:prstGeom prst="rect">
            <a:avLst/>
          </a:prstGeom>
          <a:noFill/>
        </p:spPr>
        <p:txBody>
          <a:bodyPr wrap="square">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algn="r"/>
            <a:r>
              <a:rPr lang="en-US" sz="2400">
                <a:solidFill>
                  <a:schemeClr val="accent1">
                    <a:lumMod val="50000"/>
                  </a:schemeClr>
                </a:solidFill>
                <a:latin typeface="Times New Roman" panose="02020603050405020304" pitchFamily="18" charset="0"/>
                <a:cs typeface="Times New Roman" panose="02020603050405020304" pitchFamily="18" charset="0"/>
              </a:rPr>
              <a:t>Câu văn trên gợi những cảm xúc mơn man, xao xuyến, náo nức về ngày đầu tiên đi học.</a:t>
            </a:r>
          </a:p>
        </p:txBody>
      </p:sp>
    </p:spTree>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1491"/>
                                        </p:tgtEl>
                                        <p:attrNameLst>
                                          <p:attrName>style.visibility</p:attrName>
                                        </p:attrNameLst>
                                      </p:cBhvr>
                                      <p:to>
                                        <p:strVal val="visible"/>
                                      </p:to>
                                    </p:set>
                                    <p:anim calcmode="lin" valueType="num">
                                      <p:cBhvr additive="base">
                                        <p:cTn id="7" dur="500" fill="hold"/>
                                        <p:tgtEl>
                                          <p:spTgt spid="1491"/>
                                        </p:tgtEl>
                                        <p:attrNameLst>
                                          <p:attrName>ppt_x</p:attrName>
                                        </p:attrNameLst>
                                      </p:cBhvr>
                                      <p:tavLst>
                                        <p:tav tm="0">
                                          <p:val>
                                            <p:strVal val="#ppt_x"/>
                                          </p:val>
                                        </p:tav>
                                        <p:tav tm="100000">
                                          <p:val>
                                            <p:strVal val="#ppt_x"/>
                                          </p:val>
                                        </p:tav>
                                      </p:tavLst>
                                    </p:anim>
                                    <p:anim calcmode="lin" valueType="num">
                                      <p:cBhvr additive="base">
                                        <p:cTn id="8" dur="500" fill="hold"/>
                                        <p:tgtEl>
                                          <p:spTgt spid="1491"/>
                                        </p:tgtEl>
                                        <p:attrNameLst>
                                          <p:attrName>ppt_y</p:attrName>
                                        </p:attrNameLst>
                                      </p:cBhvr>
                                      <p:tavLst>
                                        <p:tav tm="0">
                                          <p:val>
                                            <p:strVal val="1+#ppt_h/2"/>
                                          </p:val>
                                        </p:tav>
                                        <p:tav tm="100000">
                                          <p:val>
                                            <p:strVal val="#ppt_y"/>
                                          </p:val>
                                        </p:tav>
                                      </p:tavLst>
                                    </p:anim>
                                  </p:childTnLst>
                                </p:cTn>
                              </p:par>
                              <p:par>
                                <p:cTn id="9" presetID="2" presetClass="entr" presetSubtype="4" fill="hold" grpId="0" nodeType="withEffect">
                                  <p:stCondLst>
                                    <p:cond delay="0"/>
                                  </p:stCondLst>
                                  <p:childTnLst>
                                    <p:set>
                                      <p:cBhvr>
                                        <p:cTn id="10" dur="1" fill="hold">
                                          <p:stCondLst>
                                            <p:cond delay="0"/>
                                          </p:stCondLst>
                                        </p:cTn>
                                        <p:tgtEl>
                                          <p:spTgt spid="1492"/>
                                        </p:tgtEl>
                                        <p:attrNameLst>
                                          <p:attrName>style.visibility</p:attrName>
                                        </p:attrNameLst>
                                      </p:cBhvr>
                                      <p:to>
                                        <p:strVal val="visible"/>
                                      </p:to>
                                    </p:set>
                                    <p:anim calcmode="lin" valueType="num">
                                      <p:cBhvr additive="base">
                                        <p:cTn id="11" dur="500" fill="hold"/>
                                        <p:tgtEl>
                                          <p:spTgt spid="1492"/>
                                        </p:tgtEl>
                                        <p:attrNameLst>
                                          <p:attrName>ppt_x</p:attrName>
                                        </p:attrNameLst>
                                      </p:cBhvr>
                                      <p:tavLst>
                                        <p:tav tm="0">
                                          <p:val>
                                            <p:strVal val="#ppt_x"/>
                                          </p:val>
                                        </p:tav>
                                        <p:tav tm="100000">
                                          <p:val>
                                            <p:strVal val="#ppt_x"/>
                                          </p:val>
                                        </p:tav>
                                      </p:tavLst>
                                    </p:anim>
                                    <p:anim calcmode="lin" valueType="num">
                                      <p:cBhvr additive="base">
                                        <p:cTn id="12" dur="500" fill="hold"/>
                                        <p:tgtEl>
                                          <p:spTgt spid="1492"/>
                                        </p:tgtEl>
                                        <p:attrNameLst>
                                          <p:attrName>ppt_y</p:attrName>
                                        </p:attrNameLst>
                                      </p:cBhvr>
                                      <p:tavLst>
                                        <p:tav tm="0">
                                          <p:val>
                                            <p:strVal val="1+#ppt_h/2"/>
                                          </p:val>
                                        </p:tav>
                                        <p:tav tm="100000">
                                          <p:val>
                                            <p:strVal val="#ppt_y"/>
                                          </p:val>
                                        </p:tav>
                                      </p:tavLst>
                                    </p:anim>
                                  </p:childTnLst>
                                </p:cTn>
                              </p:par>
                              <p:par>
                                <p:cTn id="13" presetID="2" presetClass="entr" presetSubtype="4" fill="hold" grpId="0" nodeType="withEffect">
                                  <p:stCondLst>
                                    <p:cond delay="0"/>
                                  </p:stCondLst>
                                  <p:childTnLst>
                                    <p:set>
                                      <p:cBhvr>
                                        <p:cTn id="14" dur="1" fill="hold">
                                          <p:stCondLst>
                                            <p:cond delay="0"/>
                                          </p:stCondLst>
                                        </p:cTn>
                                        <p:tgtEl>
                                          <p:spTgt spid="1493"/>
                                        </p:tgtEl>
                                        <p:attrNameLst>
                                          <p:attrName>style.visibility</p:attrName>
                                        </p:attrNameLst>
                                      </p:cBhvr>
                                      <p:to>
                                        <p:strVal val="visible"/>
                                      </p:to>
                                    </p:set>
                                    <p:anim calcmode="lin" valueType="num">
                                      <p:cBhvr additive="base">
                                        <p:cTn id="15" dur="500" fill="hold"/>
                                        <p:tgtEl>
                                          <p:spTgt spid="1493"/>
                                        </p:tgtEl>
                                        <p:attrNameLst>
                                          <p:attrName>ppt_x</p:attrName>
                                        </p:attrNameLst>
                                      </p:cBhvr>
                                      <p:tavLst>
                                        <p:tav tm="0">
                                          <p:val>
                                            <p:strVal val="#ppt_x"/>
                                          </p:val>
                                        </p:tav>
                                        <p:tav tm="100000">
                                          <p:val>
                                            <p:strVal val="#ppt_x"/>
                                          </p:val>
                                        </p:tav>
                                      </p:tavLst>
                                    </p:anim>
                                    <p:anim calcmode="lin" valueType="num">
                                      <p:cBhvr additive="base">
                                        <p:cTn id="16" dur="500" fill="hold"/>
                                        <p:tgtEl>
                                          <p:spTgt spid="1493"/>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492" grpId="0" animBg="1"/>
      <p:bldP spid="1493" grpId="0"/>
    </p:bld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Shape 2872"/>
        <p:cNvGrpSpPr/>
        <p:nvPr/>
      </p:nvGrpSpPr>
      <p:grpSpPr>
        <a:xfrm>
          <a:off x="0" y="0"/>
          <a:ext cx="0" cy="0"/>
          <a:chOff x="0" y="0"/>
          <a:chExt cx="0" cy="0"/>
        </a:xfrm>
      </p:grpSpPr>
      <p:grpSp>
        <p:nvGrpSpPr>
          <p:cNvPr id="2873" name="Google Shape;2873;p53"/>
          <p:cNvGrpSpPr/>
          <p:nvPr/>
        </p:nvGrpSpPr>
        <p:grpSpPr>
          <a:xfrm>
            <a:off x="7173720" y="908250"/>
            <a:ext cx="1867456" cy="3457139"/>
            <a:chOff x="7797029" y="2174230"/>
            <a:chExt cx="1161931" cy="2151032"/>
          </a:xfrm>
        </p:grpSpPr>
        <p:sp>
          <p:nvSpPr>
            <p:cNvPr id="2874" name="Google Shape;2874;p53"/>
            <p:cNvSpPr/>
            <p:nvPr/>
          </p:nvSpPr>
          <p:spPr>
            <a:xfrm>
              <a:off x="7797029" y="2174230"/>
              <a:ext cx="1161931" cy="1382760"/>
            </a:xfrm>
            <a:custGeom>
              <a:avLst/>
              <a:gdLst/>
              <a:ahLst/>
              <a:cxnLst/>
              <a:rect l="l" t="t" r="r" b="b"/>
              <a:pathLst>
                <a:path w="21273" h="25316" extrusionOk="0">
                  <a:moveTo>
                    <a:pt x="11920" y="0"/>
                  </a:moveTo>
                  <a:cubicBezTo>
                    <a:pt x="9767" y="0"/>
                    <a:pt x="7648" y="927"/>
                    <a:pt x="6217" y="2390"/>
                  </a:cubicBezTo>
                  <a:cubicBezTo>
                    <a:pt x="4630" y="4024"/>
                    <a:pt x="3883" y="6245"/>
                    <a:pt x="3883" y="8383"/>
                  </a:cubicBezTo>
                  <a:cubicBezTo>
                    <a:pt x="3846" y="9045"/>
                    <a:pt x="3930" y="9745"/>
                    <a:pt x="3650" y="10361"/>
                  </a:cubicBezTo>
                  <a:cubicBezTo>
                    <a:pt x="3417" y="10828"/>
                    <a:pt x="3034" y="11220"/>
                    <a:pt x="2679" y="11650"/>
                  </a:cubicBezTo>
                  <a:cubicBezTo>
                    <a:pt x="1046" y="13516"/>
                    <a:pt x="0" y="15850"/>
                    <a:pt x="75" y="18183"/>
                  </a:cubicBezTo>
                  <a:cubicBezTo>
                    <a:pt x="150" y="20554"/>
                    <a:pt x="1438" y="22888"/>
                    <a:pt x="3613" y="24213"/>
                  </a:cubicBezTo>
                  <a:cubicBezTo>
                    <a:pt x="4824" y="24931"/>
                    <a:pt x="6299" y="25315"/>
                    <a:pt x="7769" y="25315"/>
                  </a:cubicBezTo>
                  <a:cubicBezTo>
                    <a:pt x="8994" y="25315"/>
                    <a:pt x="10215" y="25048"/>
                    <a:pt x="11276" y="24484"/>
                  </a:cubicBezTo>
                  <a:cubicBezTo>
                    <a:pt x="12090" y="24825"/>
                    <a:pt x="13002" y="24989"/>
                    <a:pt x="13926" y="24989"/>
                  </a:cubicBezTo>
                  <a:cubicBezTo>
                    <a:pt x="15830" y="24989"/>
                    <a:pt x="17782" y="24291"/>
                    <a:pt x="19014" y="23009"/>
                  </a:cubicBezTo>
                  <a:cubicBezTo>
                    <a:pt x="20843" y="21142"/>
                    <a:pt x="21273" y="18417"/>
                    <a:pt x="20498" y="16083"/>
                  </a:cubicBezTo>
                  <a:cubicBezTo>
                    <a:pt x="20143" y="14954"/>
                    <a:pt x="19518" y="13908"/>
                    <a:pt x="18864" y="12891"/>
                  </a:cubicBezTo>
                  <a:cubicBezTo>
                    <a:pt x="18743" y="12742"/>
                    <a:pt x="18668" y="12546"/>
                    <a:pt x="18631" y="12350"/>
                  </a:cubicBezTo>
                  <a:cubicBezTo>
                    <a:pt x="18631" y="12191"/>
                    <a:pt x="18743" y="11995"/>
                    <a:pt x="18780" y="11808"/>
                  </a:cubicBezTo>
                  <a:cubicBezTo>
                    <a:pt x="20843" y="3090"/>
                    <a:pt x="16718" y="561"/>
                    <a:pt x="12835" y="57"/>
                  </a:cubicBezTo>
                  <a:cubicBezTo>
                    <a:pt x="12530" y="19"/>
                    <a:pt x="12225" y="0"/>
                    <a:pt x="11920" y="0"/>
                  </a:cubicBezTo>
                  <a:close/>
                </a:path>
              </a:pathLst>
            </a:cu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2875" name="Google Shape;2875;p53"/>
            <p:cNvGrpSpPr/>
            <p:nvPr/>
          </p:nvGrpSpPr>
          <p:grpSpPr>
            <a:xfrm>
              <a:off x="8149431" y="2521491"/>
              <a:ext cx="429313" cy="1803771"/>
              <a:chOff x="6097050" y="1346450"/>
              <a:chExt cx="196500" cy="825600"/>
            </a:xfrm>
          </p:grpSpPr>
          <p:sp>
            <p:nvSpPr>
              <p:cNvPr id="2876" name="Google Shape;2876;p53"/>
              <p:cNvSpPr/>
              <p:nvPr/>
            </p:nvSpPr>
            <p:spPr>
              <a:xfrm>
                <a:off x="6203225" y="1432075"/>
                <a:ext cx="20325" cy="739975"/>
              </a:xfrm>
              <a:custGeom>
                <a:avLst/>
                <a:gdLst/>
                <a:ahLst/>
                <a:cxnLst/>
                <a:rect l="l" t="t" r="r" b="b"/>
                <a:pathLst>
                  <a:path w="813" h="29599" extrusionOk="0">
                    <a:moveTo>
                      <a:pt x="420" y="1"/>
                    </a:moveTo>
                    <a:cubicBezTo>
                      <a:pt x="187" y="1"/>
                      <a:pt x="0" y="197"/>
                      <a:pt x="0" y="430"/>
                    </a:cubicBezTo>
                    <a:lnTo>
                      <a:pt x="0" y="29207"/>
                    </a:lnTo>
                    <a:cubicBezTo>
                      <a:pt x="0" y="29440"/>
                      <a:pt x="187" y="29599"/>
                      <a:pt x="420" y="29599"/>
                    </a:cubicBezTo>
                    <a:cubicBezTo>
                      <a:pt x="616" y="29599"/>
                      <a:pt x="812" y="29440"/>
                      <a:pt x="812" y="29207"/>
                    </a:cubicBezTo>
                    <a:lnTo>
                      <a:pt x="812" y="430"/>
                    </a:lnTo>
                    <a:cubicBezTo>
                      <a:pt x="812" y="197"/>
                      <a:pt x="616" y="1"/>
                      <a:pt x="42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77" name="Google Shape;2877;p53"/>
              <p:cNvSpPr/>
              <p:nvPr/>
            </p:nvSpPr>
            <p:spPr>
              <a:xfrm>
                <a:off x="6097050" y="1389375"/>
                <a:ext cx="124625" cy="276800"/>
              </a:xfrm>
              <a:custGeom>
                <a:avLst/>
                <a:gdLst/>
                <a:ahLst/>
                <a:cxnLst/>
                <a:rect l="l" t="t" r="r" b="b"/>
                <a:pathLst>
                  <a:path w="4985" h="11072" extrusionOk="0">
                    <a:moveTo>
                      <a:pt x="430" y="1"/>
                    </a:moveTo>
                    <a:cubicBezTo>
                      <a:pt x="234" y="1"/>
                      <a:pt x="84" y="113"/>
                      <a:pt x="84" y="309"/>
                    </a:cubicBezTo>
                    <a:cubicBezTo>
                      <a:pt x="47" y="971"/>
                      <a:pt x="0" y="1587"/>
                      <a:pt x="0" y="2250"/>
                    </a:cubicBezTo>
                    <a:cubicBezTo>
                      <a:pt x="0" y="3809"/>
                      <a:pt x="159" y="5405"/>
                      <a:pt x="747" y="6917"/>
                    </a:cubicBezTo>
                    <a:cubicBezTo>
                      <a:pt x="1447" y="8672"/>
                      <a:pt x="2763" y="10147"/>
                      <a:pt x="4396" y="11043"/>
                    </a:cubicBezTo>
                    <a:cubicBezTo>
                      <a:pt x="4449" y="11063"/>
                      <a:pt x="4501" y="11072"/>
                      <a:pt x="4550" y="11072"/>
                    </a:cubicBezTo>
                    <a:cubicBezTo>
                      <a:pt x="4688" y="11072"/>
                      <a:pt x="4808" y="11001"/>
                      <a:pt x="4863" y="10884"/>
                    </a:cubicBezTo>
                    <a:cubicBezTo>
                      <a:pt x="4985" y="10735"/>
                      <a:pt x="4901" y="10539"/>
                      <a:pt x="4751" y="10417"/>
                    </a:cubicBezTo>
                    <a:cubicBezTo>
                      <a:pt x="3230" y="9605"/>
                      <a:pt x="2026" y="8243"/>
                      <a:pt x="1363" y="6646"/>
                    </a:cubicBezTo>
                    <a:cubicBezTo>
                      <a:pt x="822" y="5284"/>
                      <a:pt x="700" y="3772"/>
                      <a:pt x="700" y="2250"/>
                    </a:cubicBezTo>
                    <a:cubicBezTo>
                      <a:pt x="700" y="1634"/>
                      <a:pt x="700" y="971"/>
                      <a:pt x="747" y="346"/>
                    </a:cubicBezTo>
                    <a:cubicBezTo>
                      <a:pt x="747" y="150"/>
                      <a:pt x="588" y="1"/>
                      <a:pt x="43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78" name="Google Shape;2878;p53"/>
              <p:cNvSpPr/>
              <p:nvPr/>
            </p:nvSpPr>
            <p:spPr>
              <a:xfrm>
                <a:off x="6207875" y="1346450"/>
                <a:ext cx="85675" cy="205950"/>
              </a:xfrm>
              <a:custGeom>
                <a:avLst/>
                <a:gdLst/>
                <a:ahLst/>
                <a:cxnLst/>
                <a:rect l="l" t="t" r="r" b="b"/>
                <a:pathLst>
                  <a:path w="3427" h="8238" extrusionOk="0">
                    <a:moveTo>
                      <a:pt x="2997" y="0"/>
                    </a:moveTo>
                    <a:cubicBezTo>
                      <a:pt x="2801" y="0"/>
                      <a:pt x="2652" y="159"/>
                      <a:pt x="2689" y="355"/>
                    </a:cubicBezTo>
                    <a:cubicBezTo>
                      <a:pt x="2726" y="1055"/>
                      <a:pt x="2764" y="1718"/>
                      <a:pt x="2764" y="2371"/>
                    </a:cubicBezTo>
                    <a:cubicBezTo>
                      <a:pt x="2764" y="3118"/>
                      <a:pt x="2726" y="3818"/>
                      <a:pt x="2530" y="4518"/>
                    </a:cubicBezTo>
                    <a:cubicBezTo>
                      <a:pt x="2381" y="5171"/>
                      <a:pt x="2101" y="5797"/>
                      <a:pt x="1718" y="6338"/>
                    </a:cubicBezTo>
                    <a:cubicBezTo>
                      <a:pt x="1326" y="6889"/>
                      <a:pt x="822" y="7318"/>
                      <a:pt x="234" y="7589"/>
                    </a:cubicBezTo>
                    <a:cubicBezTo>
                      <a:pt x="85" y="7663"/>
                      <a:pt x="1" y="7859"/>
                      <a:pt x="85" y="8018"/>
                    </a:cubicBezTo>
                    <a:cubicBezTo>
                      <a:pt x="112" y="8156"/>
                      <a:pt x="246" y="8237"/>
                      <a:pt x="378" y="8237"/>
                    </a:cubicBezTo>
                    <a:cubicBezTo>
                      <a:pt x="425" y="8237"/>
                      <a:pt x="472" y="8227"/>
                      <a:pt x="514" y="8205"/>
                    </a:cubicBezTo>
                    <a:cubicBezTo>
                      <a:pt x="1214" y="7897"/>
                      <a:pt x="1830" y="7355"/>
                      <a:pt x="2260" y="6730"/>
                    </a:cubicBezTo>
                    <a:cubicBezTo>
                      <a:pt x="2726" y="6151"/>
                      <a:pt x="3034" y="5405"/>
                      <a:pt x="3193" y="4667"/>
                    </a:cubicBezTo>
                    <a:cubicBezTo>
                      <a:pt x="3389" y="3930"/>
                      <a:pt x="3426" y="3155"/>
                      <a:pt x="3426" y="2371"/>
                    </a:cubicBezTo>
                    <a:cubicBezTo>
                      <a:pt x="3426" y="1671"/>
                      <a:pt x="3389" y="971"/>
                      <a:pt x="3352" y="318"/>
                    </a:cubicBezTo>
                    <a:cubicBezTo>
                      <a:pt x="3352" y="122"/>
                      <a:pt x="3156" y="0"/>
                      <a:pt x="2997" y="0"/>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grpSp>
        <p:nvGrpSpPr>
          <p:cNvPr id="2879" name="Google Shape;2879;p53"/>
          <p:cNvGrpSpPr/>
          <p:nvPr/>
        </p:nvGrpSpPr>
        <p:grpSpPr>
          <a:xfrm>
            <a:off x="1931550" y="838350"/>
            <a:ext cx="5280900" cy="4305100"/>
            <a:chOff x="1931550" y="838350"/>
            <a:chExt cx="5280900" cy="4305100"/>
          </a:xfrm>
        </p:grpSpPr>
        <p:grpSp>
          <p:nvGrpSpPr>
            <p:cNvPr id="2880" name="Google Shape;2880;p53"/>
            <p:cNvGrpSpPr/>
            <p:nvPr/>
          </p:nvGrpSpPr>
          <p:grpSpPr>
            <a:xfrm>
              <a:off x="2088500" y="838350"/>
              <a:ext cx="4967400" cy="139800"/>
              <a:chOff x="2088975" y="850175"/>
              <a:chExt cx="4967400" cy="139800"/>
            </a:xfrm>
          </p:grpSpPr>
          <p:cxnSp>
            <p:nvCxnSpPr>
              <p:cNvPr id="2881" name="Google Shape;2881;p53"/>
              <p:cNvCxnSpPr/>
              <p:nvPr/>
            </p:nvCxnSpPr>
            <p:spPr>
              <a:xfrm>
                <a:off x="2088975" y="856250"/>
                <a:ext cx="4967400" cy="0"/>
              </a:xfrm>
              <a:prstGeom prst="straightConnector1">
                <a:avLst/>
              </a:prstGeom>
              <a:noFill/>
              <a:ln w="19050" cap="flat" cmpd="sng">
                <a:solidFill>
                  <a:schemeClr val="accent2"/>
                </a:solidFill>
                <a:prstDash val="solid"/>
                <a:round/>
                <a:headEnd type="none" w="med" len="med"/>
                <a:tailEnd type="none" w="med" len="med"/>
              </a:ln>
            </p:spPr>
          </p:cxnSp>
          <p:cxnSp>
            <p:nvCxnSpPr>
              <p:cNvPr id="2882" name="Google Shape;2882;p53"/>
              <p:cNvCxnSpPr/>
              <p:nvPr/>
            </p:nvCxnSpPr>
            <p:spPr>
              <a:xfrm>
                <a:off x="2301525" y="850175"/>
                <a:ext cx="0" cy="139800"/>
              </a:xfrm>
              <a:prstGeom prst="straightConnector1">
                <a:avLst/>
              </a:prstGeom>
              <a:noFill/>
              <a:ln w="19050" cap="flat" cmpd="sng">
                <a:solidFill>
                  <a:schemeClr val="accent2"/>
                </a:solidFill>
                <a:prstDash val="solid"/>
                <a:round/>
                <a:headEnd type="none" w="med" len="med"/>
                <a:tailEnd type="none" w="med" len="med"/>
              </a:ln>
            </p:spPr>
          </p:cxnSp>
          <p:cxnSp>
            <p:nvCxnSpPr>
              <p:cNvPr id="2883" name="Google Shape;2883;p53"/>
              <p:cNvCxnSpPr/>
              <p:nvPr/>
            </p:nvCxnSpPr>
            <p:spPr>
              <a:xfrm>
                <a:off x="2857175" y="850175"/>
                <a:ext cx="0" cy="139800"/>
              </a:xfrm>
              <a:prstGeom prst="straightConnector1">
                <a:avLst/>
              </a:prstGeom>
              <a:noFill/>
              <a:ln w="19050" cap="flat" cmpd="sng">
                <a:solidFill>
                  <a:schemeClr val="accent2"/>
                </a:solidFill>
                <a:prstDash val="solid"/>
                <a:round/>
                <a:headEnd type="none" w="med" len="med"/>
                <a:tailEnd type="none" w="med" len="med"/>
              </a:ln>
            </p:spPr>
          </p:cxnSp>
          <p:cxnSp>
            <p:nvCxnSpPr>
              <p:cNvPr id="2884" name="Google Shape;2884;p53"/>
              <p:cNvCxnSpPr/>
              <p:nvPr/>
            </p:nvCxnSpPr>
            <p:spPr>
              <a:xfrm>
                <a:off x="3412775" y="850175"/>
                <a:ext cx="0" cy="139800"/>
              </a:xfrm>
              <a:prstGeom prst="straightConnector1">
                <a:avLst/>
              </a:prstGeom>
              <a:noFill/>
              <a:ln w="19050" cap="flat" cmpd="sng">
                <a:solidFill>
                  <a:schemeClr val="accent2"/>
                </a:solidFill>
                <a:prstDash val="solid"/>
                <a:round/>
                <a:headEnd type="none" w="med" len="med"/>
                <a:tailEnd type="none" w="med" len="med"/>
              </a:ln>
            </p:spPr>
          </p:cxnSp>
          <p:cxnSp>
            <p:nvCxnSpPr>
              <p:cNvPr id="2885" name="Google Shape;2885;p53"/>
              <p:cNvCxnSpPr/>
              <p:nvPr/>
            </p:nvCxnSpPr>
            <p:spPr>
              <a:xfrm>
                <a:off x="3968375" y="850175"/>
                <a:ext cx="0" cy="139800"/>
              </a:xfrm>
              <a:prstGeom prst="straightConnector1">
                <a:avLst/>
              </a:prstGeom>
              <a:noFill/>
              <a:ln w="19050" cap="flat" cmpd="sng">
                <a:solidFill>
                  <a:schemeClr val="accent2"/>
                </a:solidFill>
                <a:prstDash val="solid"/>
                <a:round/>
                <a:headEnd type="none" w="med" len="med"/>
                <a:tailEnd type="none" w="med" len="med"/>
              </a:ln>
            </p:spPr>
          </p:cxnSp>
          <p:cxnSp>
            <p:nvCxnSpPr>
              <p:cNvPr id="2886" name="Google Shape;2886;p53"/>
              <p:cNvCxnSpPr/>
              <p:nvPr/>
            </p:nvCxnSpPr>
            <p:spPr>
              <a:xfrm>
                <a:off x="4525375" y="850175"/>
                <a:ext cx="0" cy="139800"/>
              </a:xfrm>
              <a:prstGeom prst="straightConnector1">
                <a:avLst/>
              </a:prstGeom>
              <a:noFill/>
              <a:ln w="19050" cap="flat" cmpd="sng">
                <a:solidFill>
                  <a:schemeClr val="accent2"/>
                </a:solidFill>
                <a:prstDash val="solid"/>
                <a:round/>
                <a:headEnd type="none" w="med" len="med"/>
                <a:tailEnd type="none" w="med" len="med"/>
              </a:ln>
            </p:spPr>
          </p:cxnSp>
          <p:cxnSp>
            <p:nvCxnSpPr>
              <p:cNvPr id="2887" name="Google Shape;2887;p53"/>
              <p:cNvCxnSpPr/>
              <p:nvPr/>
            </p:nvCxnSpPr>
            <p:spPr>
              <a:xfrm>
                <a:off x="5080975" y="850175"/>
                <a:ext cx="0" cy="139800"/>
              </a:xfrm>
              <a:prstGeom prst="straightConnector1">
                <a:avLst/>
              </a:prstGeom>
              <a:noFill/>
              <a:ln w="19050" cap="flat" cmpd="sng">
                <a:solidFill>
                  <a:schemeClr val="accent2"/>
                </a:solidFill>
                <a:prstDash val="solid"/>
                <a:round/>
                <a:headEnd type="none" w="med" len="med"/>
                <a:tailEnd type="none" w="med" len="med"/>
              </a:ln>
            </p:spPr>
          </p:cxnSp>
          <p:cxnSp>
            <p:nvCxnSpPr>
              <p:cNvPr id="2888" name="Google Shape;2888;p53"/>
              <p:cNvCxnSpPr/>
              <p:nvPr/>
            </p:nvCxnSpPr>
            <p:spPr>
              <a:xfrm>
                <a:off x="5637300" y="850175"/>
                <a:ext cx="0" cy="139800"/>
              </a:xfrm>
              <a:prstGeom prst="straightConnector1">
                <a:avLst/>
              </a:prstGeom>
              <a:noFill/>
              <a:ln w="19050" cap="flat" cmpd="sng">
                <a:solidFill>
                  <a:schemeClr val="accent2"/>
                </a:solidFill>
                <a:prstDash val="solid"/>
                <a:round/>
                <a:headEnd type="none" w="med" len="med"/>
                <a:tailEnd type="none" w="med" len="med"/>
              </a:ln>
            </p:spPr>
          </p:cxnSp>
          <p:cxnSp>
            <p:nvCxnSpPr>
              <p:cNvPr id="2889" name="Google Shape;2889;p53"/>
              <p:cNvCxnSpPr/>
              <p:nvPr/>
            </p:nvCxnSpPr>
            <p:spPr>
              <a:xfrm>
                <a:off x="6193600" y="850175"/>
                <a:ext cx="0" cy="139800"/>
              </a:xfrm>
              <a:prstGeom prst="straightConnector1">
                <a:avLst/>
              </a:prstGeom>
              <a:noFill/>
              <a:ln w="19050" cap="flat" cmpd="sng">
                <a:solidFill>
                  <a:schemeClr val="accent2"/>
                </a:solidFill>
                <a:prstDash val="solid"/>
                <a:round/>
                <a:headEnd type="none" w="med" len="med"/>
                <a:tailEnd type="none" w="med" len="med"/>
              </a:ln>
            </p:spPr>
          </p:cxnSp>
          <p:cxnSp>
            <p:nvCxnSpPr>
              <p:cNvPr id="2890" name="Google Shape;2890;p53"/>
              <p:cNvCxnSpPr/>
              <p:nvPr/>
            </p:nvCxnSpPr>
            <p:spPr>
              <a:xfrm>
                <a:off x="6749225" y="850175"/>
                <a:ext cx="0" cy="139800"/>
              </a:xfrm>
              <a:prstGeom prst="straightConnector1">
                <a:avLst/>
              </a:prstGeom>
              <a:noFill/>
              <a:ln w="19050" cap="flat" cmpd="sng">
                <a:solidFill>
                  <a:schemeClr val="accent2"/>
                </a:solidFill>
                <a:prstDash val="solid"/>
                <a:round/>
                <a:headEnd type="none" w="med" len="med"/>
                <a:tailEnd type="none" w="med" len="med"/>
              </a:ln>
            </p:spPr>
          </p:cxnSp>
        </p:grpSp>
        <p:sp>
          <p:nvSpPr>
            <p:cNvPr id="2891" name="Google Shape;2891;p53"/>
            <p:cNvSpPr/>
            <p:nvPr/>
          </p:nvSpPr>
          <p:spPr>
            <a:xfrm>
              <a:off x="1967700" y="978150"/>
              <a:ext cx="5208600" cy="2444400"/>
            </a:xfrm>
            <a:prstGeom prst="roundRect">
              <a:avLst>
                <a:gd name="adj" fmla="val 1980"/>
              </a:avLst>
            </a:pr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2892" name="Google Shape;2892;p53"/>
            <p:cNvGrpSpPr/>
            <p:nvPr/>
          </p:nvGrpSpPr>
          <p:grpSpPr>
            <a:xfrm>
              <a:off x="2738488" y="978150"/>
              <a:ext cx="3667425" cy="103200"/>
              <a:chOff x="2738488" y="978150"/>
              <a:chExt cx="3667425" cy="103200"/>
            </a:xfrm>
          </p:grpSpPr>
          <p:sp>
            <p:nvSpPr>
              <p:cNvPr id="2893" name="Google Shape;2893;p53"/>
              <p:cNvSpPr/>
              <p:nvPr/>
            </p:nvSpPr>
            <p:spPr>
              <a:xfrm>
                <a:off x="2738488" y="978150"/>
                <a:ext cx="406800" cy="103200"/>
              </a:xfrm>
              <a:prstGeom prst="rect">
                <a:avLst/>
              </a:pr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94" name="Google Shape;2894;p53"/>
              <p:cNvSpPr/>
              <p:nvPr/>
            </p:nvSpPr>
            <p:spPr>
              <a:xfrm>
                <a:off x="4368800" y="978150"/>
                <a:ext cx="406800" cy="103200"/>
              </a:xfrm>
              <a:prstGeom prst="rect">
                <a:avLst/>
              </a:pr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95" name="Google Shape;2895;p53"/>
              <p:cNvSpPr/>
              <p:nvPr/>
            </p:nvSpPr>
            <p:spPr>
              <a:xfrm>
                <a:off x="5999113" y="978150"/>
                <a:ext cx="406800" cy="103200"/>
              </a:xfrm>
              <a:prstGeom prst="rect">
                <a:avLst/>
              </a:pr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2896" name="Google Shape;2896;p53"/>
            <p:cNvGrpSpPr/>
            <p:nvPr/>
          </p:nvGrpSpPr>
          <p:grpSpPr>
            <a:xfrm>
              <a:off x="2088500" y="3273475"/>
              <a:ext cx="4967400" cy="139800"/>
              <a:chOff x="2088975" y="850175"/>
              <a:chExt cx="4967400" cy="139800"/>
            </a:xfrm>
          </p:grpSpPr>
          <p:cxnSp>
            <p:nvCxnSpPr>
              <p:cNvPr id="2897" name="Google Shape;2897;p53"/>
              <p:cNvCxnSpPr/>
              <p:nvPr/>
            </p:nvCxnSpPr>
            <p:spPr>
              <a:xfrm>
                <a:off x="2088975" y="856250"/>
                <a:ext cx="4967400" cy="0"/>
              </a:xfrm>
              <a:prstGeom prst="straightConnector1">
                <a:avLst/>
              </a:prstGeom>
              <a:noFill/>
              <a:ln w="19050" cap="flat" cmpd="sng">
                <a:solidFill>
                  <a:schemeClr val="accent2"/>
                </a:solidFill>
                <a:prstDash val="solid"/>
                <a:round/>
                <a:headEnd type="none" w="med" len="med"/>
                <a:tailEnd type="none" w="med" len="med"/>
              </a:ln>
            </p:spPr>
          </p:cxnSp>
          <p:cxnSp>
            <p:nvCxnSpPr>
              <p:cNvPr id="2898" name="Google Shape;2898;p53"/>
              <p:cNvCxnSpPr/>
              <p:nvPr/>
            </p:nvCxnSpPr>
            <p:spPr>
              <a:xfrm>
                <a:off x="2301525" y="850175"/>
                <a:ext cx="0" cy="139800"/>
              </a:xfrm>
              <a:prstGeom prst="straightConnector1">
                <a:avLst/>
              </a:prstGeom>
              <a:noFill/>
              <a:ln w="19050" cap="flat" cmpd="sng">
                <a:solidFill>
                  <a:schemeClr val="accent2"/>
                </a:solidFill>
                <a:prstDash val="solid"/>
                <a:round/>
                <a:headEnd type="none" w="med" len="med"/>
                <a:tailEnd type="none" w="med" len="med"/>
              </a:ln>
            </p:spPr>
          </p:cxnSp>
          <p:cxnSp>
            <p:nvCxnSpPr>
              <p:cNvPr id="2899" name="Google Shape;2899;p53"/>
              <p:cNvCxnSpPr/>
              <p:nvPr/>
            </p:nvCxnSpPr>
            <p:spPr>
              <a:xfrm>
                <a:off x="2857175" y="850175"/>
                <a:ext cx="0" cy="139800"/>
              </a:xfrm>
              <a:prstGeom prst="straightConnector1">
                <a:avLst/>
              </a:prstGeom>
              <a:noFill/>
              <a:ln w="19050" cap="flat" cmpd="sng">
                <a:solidFill>
                  <a:schemeClr val="accent2"/>
                </a:solidFill>
                <a:prstDash val="solid"/>
                <a:round/>
                <a:headEnd type="none" w="med" len="med"/>
                <a:tailEnd type="none" w="med" len="med"/>
              </a:ln>
            </p:spPr>
          </p:cxnSp>
          <p:cxnSp>
            <p:nvCxnSpPr>
              <p:cNvPr id="2900" name="Google Shape;2900;p53"/>
              <p:cNvCxnSpPr/>
              <p:nvPr/>
            </p:nvCxnSpPr>
            <p:spPr>
              <a:xfrm>
                <a:off x="3412775" y="850175"/>
                <a:ext cx="0" cy="139800"/>
              </a:xfrm>
              <a:prstGeom prst="straightConnector1">
                <a:avLst/>
              </a:prstGeom>
              <a:noFill/>
              <a:ln w="19050" cap="flat" cmpd="sng">
                <a:solidFill>
                  <a:schemeClr val="accent2"/>
                </a:solidFill>
                <a:prstDash val="solid"/>
                <a:round/>
                <a:headEnd type="none" w="med" len="med"/>
                <a:tailEnd type="none" w="med" len="med"/>
              </a:ln>
            </p:spPr>
          </p:cxnSp>
          <p:cxnSp>
            <p:nvCxnSpPr>
              <p:cNvPr id="2901" name="Google Shape;2901;p53"/>
              <p:cNvCxnSpPr/>
              <p:nvPr/>
            </p:nvCxnSpPr>
            <p:spPr>
              <a:xfrm>
                <a:off x="3968375" y="850175"/>
                <a:ext cx="0" cy="139800"/>
              </a:xfrm>
              <a:prstGeom prst="straightConnector1">
                <a:avLst/>
              </a:prstGeom>
              <a:noFill/>
              <a:ln w="19050" cap="flat" cmpd="sng">
                <a:solidFill>
                  <a:schemeClr val="accent2"/>
                </a:solidFill>
                <a:prstDash val="solid"/>
                <a:round/>
                <a:headEnd type="none" w="med" len="med"/>
                <a:tailEnd type="none" w="med" len="med"/>
              </a:ln>
            </p:spPr>
          </p:cxnSp>
          <p:cxnSp>
            <p:nvCxnSpPr>
              <p:cNvPr id="2902" name="Google Shape;2902;p53"/>
              <p:cNvCxnSpPr/>
              <p:nvPr/>
            </p:nvCxnSpPr>
            <p:spPr>
              <a:xfrm>
                <a:off x="4525375" y="850175"/>
                <a:ext cx="0" cy="139800"/>
              </a:xfrm>
              <a:prstGeom prst="straightConnector1">
                <a:avLst/>
              </a:prstGeom>
              <a:noFill/>
              <a:ln w="19050" cap="flat" cmpd="sng">
                <a:solidFill>
                  <a:schemeClr val="accent2"/>
                </a:solidFill>
                <a:prstDash val="solid"/>
                <a:round/>
                <a:headEnd type="none" w="med" len="med"/>
                <a:tailEnd type="none" w="med" len="med"/>
              </a:ln>
            </p:spPr>
          </p:cxnSp>
          <p:cxnSp>
            <p:nvCxnSpPr>
              <p:cNvPr id="2903" name="Google Shape;2903;p53"/>
              <p:cNvCxnSpPr/>
              <p:nvPr/>
            </p:nvCxnSpPr>
            <p:spPr>
              <a:xfrm>
                <a:off x="5080975" y="850175"/>
                <a:ext cx="0" cy="139800"/>
              </a:xfrm>
              <a:prstGeom prst="straightConnector1">
                <a:avLst/>
              </a:prstGeom>
              <a:noFill/>
              <a:ln w="19050" cap="flat" cmpd="sng">
                <a:solidFill>
                  <a:schemeClr val="accent2"/>
                </a:solidFill>
                <a:prstDash val="solid"/>
                <a:round/>
                <a:headEnd type="none" w="med" len="med"/>
                <a:tailEnd type="none" w="med" len="med"/>
              </a:ln>
            </p:spPr>
          </p:cxnSp>
          <p:cxnSp>
            <p:nvCxnSpPr>
              <p:cNvPr id="2904" name="Google Shape;2904;p53"/>
              <p:cNvCxnSpPr/>
              <p:nvPr/>
            </p:nvCxnSpPr>
            <p:spPr>
              <a:xfrm>
                <a:off x="5637300" y="850175"/>
                <a:ext cx="0" cy="139800"/>
              </a:xfrm>
              <a:prstGeom prst="straightConnector1">
                <a:avLst/>
              </a:prstGeom>
              <a:noFill/>
              <a:ln w="19050" cap="flat" cmpd="sng">
                <a:solidFill>
                  <a:schemeClr val="accent2"/>
                </a:solidFill>
                <a:prstDash val="solid"/>
                <a:round/>
                <a:headEnd type="none" w="med" len="med"/>
                <a:tailEnd type="none" w="med" len="med"/>
              </a:ln>
            </p:spPr>
          </p:cxnSp>
          <p:cxnSp>
            <p:nvCxnSpPr>
              <p:cNvPr id="2905" name="Google Shape;2905;p53"/>
              <p:cNvCxnSpPr/>
              <p:nvPr/>
            </p:nvCxnSpPr>
            <p:spPr>
              <a:xfrm>
                <a:off x="6193600" y="850175"/>
                <a:ext cx="0" cy="139800"/>
              </a:xfrm>
              <a:prstGeom prst="straightConnector1">
                <a:avLst/>
              </a:prstGeom>
              <a:noFill/>
              <a:ln w="19050" cap="flat" cmpd="sng">
                <a:solidFill>
                  <a:schemeClr val="accent2"/>
                </a:solidFill>
                <a:prstDash val="solid"/>
                <a:round/>
                <a:headEnd type="none" w="med" len="med"/>
                <a:tailEnd type="none" w="med" len="med"/>
              </a:ln>
            </p:spPr>
          </p:cxnSp>
          <p:cxnSp>
            <p:nvCxnSpPr>
              <p:cNvPr id="2906" name="Google Shape;2906;p53"/>
              <p:cNvCxnSpPr/>
              <p:nvPr/>
            </p:nvCxnSpPr>
            <p:spPr>
              <a:xfrm>
                <a:off x="6749225" y="850175"/>
                <a:ext cx="0" cy="139800"/>
              </a:xfrm>
              <a:prstGeom prst="straightConnector1">
                <a:avLst/>
              </a:prstGeom>
              <a:noFill/>
              <a:ln w="19050" cap="flat" cmpd="sng">
                <a:solidFill>
                  <a:schemeClr val="accent2"/>
                </a:solidFill>
                <a:prstDash val="solid"/>
                <a:round/>
                <a:headEnd type="none" w="med" len="med"/>
                <a:tailEnd type="none" w="med" len="med"/>
              </a:ln>
            </p:spPr>
          </p:cxnSp>
        </p:grpSp>
        <p:grpSp>
          <p:nvGrpSpPr>
            <p:cNvPr id="2907" name="Google Shape;2907;p53"/>
            <p:cNvGrpSpPr/>
            <p:nvPr/>
          </p:nvGrpSpPr>
          <p:grpSpPr>
            <a:xfrm>
              <a:off x="1931550" y="3419425"/>
              <a:ext cx="5280900" cy="1724025"/>
              <a:chOff x="1931550" y="3419425"/>
              <a:chExt cx="5280900" cy="1724025"/>
            </a:xfrm>
          </p:grpSpPr>
          <p:sp>
            <p:nvSpPr>
              <p:cNvPr id="2908" name="Google Shape;2908;p53"/>
              <p:cNvSpPr/>
              <p:nvPr/>
            </p:nvSpPr>
            <p:spPr>
              <a:xfrm rot="5400000">
                <a:off x="1845625" y="4216900"/>
                <a:ext cx="1609200" cy="243900"/>
              </a:xfrm>
              <a:prstGeom prst="rect">
                <a:avLst/>
              </a:pr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909" name="Google Shape;2909;p53"/>
              <p:cNvSpPr/>
              <p:nvPr/>
            </p:nvSpPr>
            <p:spPr>
              <a:xfrm rot="5400000">
                <a:off x="5446250" y="4216900"/>
                <a:ext cx="1609200" cy="243900"/>
              </a:xfrm>
              <a:prstGeom prst="rect">
                <a:avLst/>
              </a:pr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910" name="Google Shape;2910;p53"/>
              <p:cNvSpPr/>
              <p:nvPr/>
            </p:nvSpPr>
            <p:spPr>
              <a:xfrm>
                <a:off x="1931550" y="3419425"/>
                <a:ext cx="5280900" cy="160800"/>
              </a:xfrm>
              <a:prstGeom prst="rect">
                <a:avLst/>
              </a:pr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sp>
        <p:nvSpPr>
          <p:cNvPr id="2911" name="Google Shape;2911;p53"/>
          <p:cNvSpPr txBox="1">
            <a:spLocks noGrp="1"/>
          </p:cNvSpPr>
          <p:nvPr>
            <p:ph type="subTitle" idx="1"/>
          </p:nvPr>
        </p:nvSpPr>
        <p:spPr>
          <a:xfrm>
            <a:off x="2379450" y="1364725"/>
            <a:ext cx="4385100" cy="1318500"/>
          </a:xfrm>
          <a:prstGeom prst="rect">
            <a:avLst/>
          </a:prstGeom>
        </p:spPr>
        <p:txBody>
          <a:bodyPr spcFirstLastPara="1" wrap="square" lIns="14400" tIns="14400" rIns="14400" bIns="14400" anchor="t" anchorCtr="0">
            <a:noAutofit/>
          </a:bodyPr>
          <a:lstStyle/>
          <a:p>
            <a:pPr marL="0" lvl="0" indent="0" algn="ctr" rtl="0">
              <a:spcBef>
                <a:spcPts val="0"/>
              </a:spcBef>
              <a:spcAft>
                <a:spcPts val="0"/>
              </a:spcAft>
              <a:buNone/>
            </a:pPr>
            <a:r>
              <a:rPr lang="en-US" sz="2400" i="1">
                <a:effectLst/>
                <a:latin typeface="Times New Roman" panose="02020603050405020304" pitchFamily="18" charset="0"/>
                <a:ea typeface="Times New Roman" panose="02020603050405020304" pitchFamily="18" charset="0"/>
              </a:rPr>
              <a:t>GV có thể bắt nhịp cho cả lớp hát, hay tự hát hoặc chọn một học sinh hát bài “Đi học” Nhạc Bùi Đình Thảo, thơ Hoàng Minh Chính)</a:t>
            </a:r>
            <a:endParaRPr sz="2000"/>
          </a:p>
        </p:txBody>
      </p:sp>
      <p:grpSp>
        <p:nvGrpSpPr>
          <p:cNvPr id="2913" name="Google Shape;2913;p53"/>
          <p:cNvGrpSpPr/>
          <p:nvPr/>
        </p:nvGrpSpPr>
        <p:grpSpPr>
          <a:xfrm>
            <a:off x="827634" y="2389691"/>
            <a:ext cx="1274790" cy="1955980"/>
            <a:chOff x="304654" y="2412551"/>
            <a:chExt cx="554772" cy="932574"/>
          </a:xfrm>
        </p:grpSpPr>
        <p:sp>
          <p:nvSpPr>
            <p:cNvPr id="2914" name="Google Shape;2914;p53"/>
            <p:cNvSpPr/>
            <p:nvPr/>
          </p:nvSpPr>
          <p:spPr>
            <a:xfrm>
              <a:off x="304654" y="2412551"/>
              <a:ext cx="554772" cy="601091"/>
            </a:xfrm>
            <a:custGeom>
              <a:avLst/>
              <a:gdLst/>
              <a:ahLst/>
              <a:cxnLst/>
              <a:rect l="l" t="t" r="r" b="b"/>
              <a:pathLst>
                <a:path w="9839" h="10660" extrusionOk="0">
                  <a:moveTo>
                    <a:pt x="4901" y="1"/>
                  </a:moveTo>
                  <a:cubicBezTo>
                    <a:pt x="2213" y="1"/>
                    <a:pt x="1" y="2997"/>
                    <a:pt x="1" y="6693"/>
                  </a:cubicBezTo>
                  <a:cubicBezTo>
                    <a:pt x="1" y="8205"/>
                    <a:pt x="346" y="9568"/>
                    <a:pt x="934" y="10660"/>
                  </a:cubicBezTo>
                  <a:lnTo>
                    <a:pt x="8868" y="10660"/>
                  </a:lnTo>
                  <a:cubicBezTo>
                    <a:pt x="9484" y="9568"/>
                    <a:pt x="9839" y="8205"/>
                    <a:pt x="9839" y="6693"/>
                  </a:cubicBezTo>
                  <a:cubicBezTo>
                    <a:pt x="9839" y="2997"/>
                    <a:pt x="7617" y="1"/>
                    <a:pt x="4901"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2915" name="Google Shape;2915;p53"/>
            <p:cNvGrpSpPr/>
            <p:nvPr/>
          </p:nvGrpSpPr>
          <p:grpSpPr>
            <a:xfrm>
              <a:off x="421718" y="2580213"/>
              <a:ext cx="320633" cy="764912"/>
              <a:chOff x="4503500" y="1320300"/>
              <a:chExt cx="310150" cy="739975"/>
            </a:xfrm>
          </p:grpSpPr>
          <p:sp>
            <p:nvSpPr>
              <p:cNvPr id="2916" name="Google Shape;2916;p53"/>
              <p:cNvSpPr/>
              <p:nvPr/>
            </p:nvSpPr>
            <p:spPr>
              <a:xfrm>
                <a:off x="4637675" y="1320300"/>
                <a:ext cx="20550" cy="739975"/>
              </a:xfrm>
              <a:custGeom>
                <a:avLst/>
                <a:gdLst/>
                <a:ahLst/>
                <a:cxnLst/>
                <a:rect l="l" t="t" r="r" b="b"/>
                <a:pathLst>
                  <a:path w="822" h="29599" extrusionOk="0">
                    <a:moveTo>
                      <a:pt x="430" y="1"/>
                    </a:moveTo>
                    <a:cubicBezTo>
                      <a:pt x="197" y="1"/>
                      <a:pt x="1" y="197"/>
                      <a:pt x="1" y="430"/>
                    </a:cubicBezTo>
                    <a:lnTo>
                      <a:pt x="1" y="29207"/>
                    </a:lnTo>
                    <a:cubicBezTo>
                      <a:pt x="1" y="29440"/>
                      <a:pt x="197" y="29599"/>
                      <a:pt x="430" y="29599"/>
                    </a:cubicBezTo>
                    <a:cubicBezTo>
                      <a:pt x="626" y="29599"/>
                      <a:pt x="822" y="29440"/>
                      <a:pt x="822" y="29207"/>
                    </a:cubicBezTo>
                    <a:lnTo>
                      <a:pt x="822" y="430"/>
                    </a:lnTo>
                    <a:cubicBezTo>
                      <a:pt x="822" y="197"/>
                      <a:pt x="626" y="1"/>
                      <a:pt x="43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917" name="Google Shape;2917;p53"/>
              <p:cNvSpPr/>
              <p:nvPr/>
            </p:nvSpPr>
            <p:spPr>
              <a:xfrm>
                <a:off x="4640700" y="1416275"/>
                <a:ext cx="172950" cy="143250"/>
              </a:xfrm>
              <a:custGeom>
                <a:avLst/>
                <a:gdLst/>
                <a:ahLst/>
                <a:cxnLst/>
                <a:rect l="l" t="t" r="r" b="b"/>
                <a:pathLst>
                  <a:path w="6918" h="5730" extrusionOk="0">
                    <a:moveTo>
                      <a:pt x="6540" y="1"/>
                    </a:moveTo>
                    <a:cubicBezTo>
                      <a:pt x="6378" y="1"/>
                      <a:pt x="6258" y="114"/>
                      <a:pt x="6217" y="278"/>
                    </a:cubicBezTo>
                    <a:cubicBezTo>
                      <a:pt x="5947" y="1604"/>
                      <a:pt x="5209" y="2892"/>
                      <a:pt x="4164" y="3741"/>
                    </a:cubicBezTo>
                    <a:cubicBezTo>
                      <a:pt x="3109" y="4562"/>
                      <a:pt x="1784" y="5029"/>
                      <a:pt x="468" y="5029"/>
                    </a:cubicBezTo>
                    <a:lnTo>
                      <a:pt x="346" y="5029"/>
                    </a:lnTo>
                    <a:cubicBezTo>
                      <a:pt x="150" y="5029"/>
                      <a:pt x="1" y="5178"/>
                      <a:pt x="1" y="5374"/>
                    </a:cubicBezTo>
                    <a:cubicBezTo>
                      <a:pt x="1" y="5533"/>
                      <a:pt x="150" y="5692"/>
                      <a:pt x="309" y="5729"/>
                    </a:cubicBezTo>
                    <a:lnTo>
                      <a:pt x="468" y="5729"/>
                    </a:lnTo>
                    <a:cubicBezTo>
                      <a:pt x="1942" y="5729"/>
                      <a:pt x="3417" y="5178"/>
                      <a:pt x="4584" y="4245"/>
                    </a:cubicBezTo>
                    <a:cubicBezTo>
                      <a:pt x="5751" y="3274"/>
                      <a:pt x="6609" y="1912"/>
                      <a:pt x="6880" y="399"/>
                    </a:cubicBezTo>
                    <a:cubicBezTo>
                      <a:pt x="6917" y="203"/>
                      <a:pt x="6805" y="45"/>
                      <a:pt x="6609" y="7"/>
                    </a:cubicBezTo>
                    <a:cubicBezTo>
                      <a:pt x="6585" y="3"/>
                      <a:pt x="6562" y="1"/>
                      <a:pt x="654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918" name="Google Shape;2918;p53"/>
              <p:cNvSpPr/>
              <p:nvPr/>
            </p:nvSpPr>
            <p:spPr>
              <a:xfrm>
                <a:off x="4546450" y="1326150"/>
                <a:ext cx="107825" cy="154675"/>
              </a:xfrm>
              <a:custGeom>
                <a:avLst/>
                <a:gdLst/>
                <a:ahLst/>
                <a:cxnLst/>
                <a:rect l="l" t="t" r="r" b="b"/>
                <a:pathLst>
                  <a:path w="4313" h="6187" extrusionOk="0">
                    <a:moveTo>
                      <a:pt x="345" y="0"/>
                    </a:moveTo>
                    <a:cubicBezTo>
                      <a:pt x="149" y="0"/>
                      <a:pt x="0" y="112"/>
                      <a:pt x="0" y="308"/>
                    </a:cubicBezTo>
                    <a:lnTo>
                      <a:pt x="0" y="616"/>
                    </a:lnTo>
                    <a:cubicBezTo>
                      <a:pt x="0" y="1783"/>
                      <a:pt x="271" y="2950"/>
                      <a:pt x="849" y="3930"/>
                    </a:cubicBezTo>
                    <a:cubicBezTo>
                      <a:pt x="1512" y="5013"/>
                      <a:pt x="2604" y="5909"/>
                      <a:pt x="3883" y="6179"/>
                    </a:cubicBezTo>
                    <a:cubicBezTo>
                      <a:pt x="3903" y="6184"/>
                      <a:pt x="3924" y="6186"/>
                      <a:pt x="3946" y="6186"/>
                    </a:cubicBezTo>
                    <a:cubicBezTo>
                      <a:pt x="4089" y="6186"/>
                      <a:pt x="4242" y="6079"/>
                      <a:pt x="4275" y="5909"/>
                    </a:cubicBezTo>
                    <a:cubicBezTo>
                      <a:pt x="4312" y="5750"/>
                      <a:pt x="4200" y="5563"/>
                      <a:pt x="4004" y="5517"/>
                    </a:cubicBezTo>
                    <a:cubicBezTo>
                      <a:pt x="2950" y="5283"/>
                      <a:pt x="2016" y="4546"/>
                      <a:pt x="1437" y="3575"/>
                    </a:cubicBezTo>
                    <a:cubicBezTo>
                      <a:pt x="933" y="2716"/>
                      <a:pt x="653" y="1671"/>
                      <a:pt x="653" y="616"/>
                    </a:cubicBezTo>
                    <a:lnTo>
                      <a:pt x="653" y="346"/>
                    </a:lnTo>
                    <a:cubicBezTo>
                      <a:pt x="700" y="150"/>
                      <a:pt x="541" y="0"/>
                      <a:pt x="345" y="0"/>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919" name="Google Shape;2919;p53"/>
              <p:cNvSpPr/>
              <p:nvPr/>
            </p:nvSpPr>
            <p:spPr>
              <a:xfrm>
                <a:off x="4503500" y="1515625"/>
                <a:ext cx="154725" cy="163500"/>
              </a:xfrm>
              <a:custGeom>
                <a:avLst/>
                <a:gdLst/>
                <a:ahLst/>
                <a:cxnLst/>
                <a:rect l="l" t="t" r="r" b="b"/>
                <a:pathLst>
                  <a:path w="6189" h="6540" extrusionOk="0">
                    <a:moveTo>
                      <a:pt x="355" y="0"/>
                    </a:moveTo>
                    <a:cubicBezTo>
                      <a:pt x="159" y="0"/>
                      <a:pt x="1" y="159"/>
                      <a:pt x="1" y="355"/>
                    </a:cubicBezTo>
                    <a:cubicBezTo>
                      <a:pt x="1" y="1904"/>
                      <a:pt x="626" y="3426"/>
                      <a:pt x="1671" y="4555"/>
                    </a:cubicBezTo>
                    <a:cubicBezTo>
                      <a:pt x="2763" y="5722"/>
                      <a:pt x="4238" y="6422"/>
                      <a:pt x="5797" y="6534"/>
                    </a:cubicBezTo>
                    <a:cubicBezTo>
                      <a:pt x="5817" y="6538"/>
                      <a:pt x="5837" y="6540"/>
                      <a:pt x="5857" y="6540"/>
                    </a:cubicBezTo>
                    <a:cubicBezTo>
                      <a:pt x="6024" y="6540"/>
                      <a:pt x="6152" y="6402"/>
                      <a:pt x="6152" y="6226"/>
                    </a:cubicBezTo>
                    <a:cubicBezTo>
                      <a:pt x="6189" y="6067"/>
                      <a:pt x="6030" y="5871"/>
                      <a:pt x="5834" y="5871"/>
                    </a:cubicBezTo>
                    <a:cubicBezTo>
                      <a:pt x="4472" y="5759"/>
                      <a:pt x="3118" y="5097"/>
                      <a:pt x="2185" y="4089"/>
                    </a:cubicBezTo>
                    <a:cubicBezTo>
                      <a:pt x="1251" y="3071"/>
                      <a:pt x="701" y="1718"/>
                      <a:pt x="663" y="318"/>
                    </a:cubicBezTo>
                    <a:cubicBezTo>
                      <a:pt x="663" y="159"/>
                      <a:pt x="505" y="0"/>
                      <a:pt x="355" y="0"/>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sp>
        <p:nvSpPr>
          <p:cNvPr id="2920" name="Google Shape;2920;p53"/>
          <p:cNvSpPr/>
          <p:nvPr/>
        </p:nvSpPr>
        <p:spPr>
          <a:xfrm>
            <a:off x="0" y="0"/>
            <a:ext cx="1819359" cy="1318564"/>
          </a:xfrm>
          <a:custGeom>
            <a:avLst/>
            <a:gdLst/>
            <a:ahLst/>
            <a:cxnLst/>
            <a:rect l="l" t="t" r="r" b="b"/>
            <a:pathLst>
              <a:path w="91059" h="75057" extrusionOk="0">
                <a:moveTo>
                  <a:pt x="0" y="75057"/>
                </a:moveTo>
                <a:cubicBezTo>
                  <a:pt x="4132" y="69375"/>
                  <a:pt x="7051" y="61277"/>
                  <a:pt x="13716" y="59055"/>
                </a:cubicBezTo>
                <a:cubicBezTo>
                  <a:pt x="28445" y="54145"/>
                  <a:pt x="45742" y="56375"/>
                  <a:pt x="59055" y="48387"/>
                </a:cubicBezTo>
                <a:cubicBezTo>
                  <a:pt x="75637" y="38438"/>
                  <a:pt x="77385" y="13674"/>
                  <a:pt x="91059" y="0"/>
                </a:cubicBezTo>
              </a:path>
            </a:pathLst>
          </a:custGeom>
          <a:noFill/>
          <a:ln w="19050" cap="flat" cmpd="sng">
            <a:solidFill>
              <a:schemeClr val="dk2"/>
            </a:solidFill>
            <a:prstDash val="dash"/>
            <a:round/>
            <a:headEnd type="none" w="med" len="med"/>
            <a:tailEnd type="none" w="med" len="med"/>
          </a:ln>
        </p:spPr>
      </p:sp>
      <p:sp>
        <p:nvSpPr>
          <p:cNvPr id="2921" name="Google Shape;2921;p53"/>
          <p:cNvSpPr/>
          <p:nvPr/>
        </p:nvSpPr>
        <p:spPr>
          <a:xfrm rot="-393103">
            <a:off x="7714605" y="1320681"/>
            <a:ext cx="969140" cy="370213"/>
          </a:xfrm>
          <a:prstGeom prst="rect">
            <a:avLst/>
          </a:prstGeom>
        </p:spPr>
        <p:txBody>
          <a:bodyPr>
            <a:prstTxWarp prst="textPlain">
              <a:avLst/>
            </a:prstTxWarp>
          </a:bodyPr>
          <a:lstStyle/>
          <a:p>
            <a:pPr lvl="0" algn="ctr"/>
            <a:r>
              <a:rPr b="0" i="0">
                <a:ln>
                  <a:noFill/>
                </a:ln>
                <a:solidFill>
                  <a:schemeClr val="accent4"/>
                </a:solidFill>
                <a:latin typeface="Nanum Pen Script"/>
              </a:rPr>
              <a:t>Walk!</a:t>
            </a:r>
          </a:p>
        </p:txBody>
      </p:sp>
      <p:grpSp>
        <p:nvGrpSpPr>
          <p:cNvPr id="2922" name="Google Shape;2922;p53"/>
          <p:cNvGrpSpPr/>
          <p:nvPr/>
        </p:nvGrpSpPr>
        <p:grpSpPr>
          <a:xfrm>
            <a:off x="6169325" y="205800"/>
            <a:ext cx="805900" cy="666588"/>
            <a:chOff x="6169325" y="205800"/>
            <a:chExt cx="805900" cy="666588"/>
          </a:xfrm>
        </p:grpSpPr>
        <p:grpSp>
          <p:nvGrpSpPr>
            <p:cNvPr id="2923" name="Google Shape;2923;p53"/>
            <p:cNvGrpSpPr/>
            <p:nvPr/>
          </p:nvGrpSpPr>
          <p:grpSpPr>
            <a:xfrm flipH="1">
              <a:off x="6736100" y="236100"/>
              <a:ext cx="239125" cy="238150"/>
              <a:chOff x="1597300" y="694800"/>
              <a:chExt cx="239125" cy="238150"/>
            </a:xfrm>
          </p:grpSpPr>
          <p:sp>
            <p:nvSpPr>
              <p:cNvPr id="2924" name="Google Shape;2924;p53"/>
              <p:cNvSpPr/>
              <p:nvPr/>
            </p:nvSpPr>
            <p:spPr>
              <a:xfrm flipH="1">
                <a:off x="1719225" y="694800"/>
                <a:ext cx="117200" cy="230500"/>
              </a:xfrm>
              <a:custGeom>
                <a:avLst/>
                <a:gdLst/>
                <a:ahLst/>
                <a:cxnLst/>
                <a:rect l="l" t="t" r="r" b="b"/>
                <a:pathLst>
                  <a:path w="4688" h="9220" extrusionOk="0">
                    <a:moveTo>
                      <a:pt x="2030" y="0"/>
                    </a:moveTo>
                    <a:cubicBezTo>
                      <a:pt x="1431" y="0"/>
                      <a:pt x="806" y="388"/>
                      <a:pt x="621" y="1030"/>
                    </a:cubicBezTo>
                    <a:cubicBezTo>
                      <a:pt x="0" y="3558"/>
                      <a:pt x="591" y="6049"/>
                      <a:pt x="680" y="8548"/>
                    </a:cubicBezTo>
                    <a:cubicBezTo>
                      <a:pt x="777" y="8948"/>
                      <a:pt x="1148" y="9220"/>
                      <a:pt x="1504" y="9220"/>
                    </a:cubicBezTo>
                    <a:cubicBezTo>
                      <a:pt x="1720" y="9220"/>
                      <a:pt x="1930" y="9120"/>
                      <a:pt x="2070" y="8888"/>
                    </a:cubicBezTo>
                    <a:cubicBezTo>
                      <a:pt x="3327" y="6389"/>
                      <a:pt x="4687" y="3033"/>
                      <a:pt x="3024" y="505"/>
                    </a:cubicBezTo>
                    <a:cubicBezTo>
                      <a:pt x="2782" y="157"/>
                      <a:pt x="2411" y="0"/>
                      <a:pt x="2030" y="0"/>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925" name="Google Shape;2925;p53"/>
              <p:cNvSpPr/>
              <p:nvPr/>
            </p:nvSpPr>
            <p:spPr>
              <a:xfrm flipH="1">
                <a:off x="1597300" y="754900"/>
                <a:ext cx="221175" cy="178050"/>
              </a:xfrm>
              <a:custGeom>
                <a:avLst/>
                <a:gdLst/>
                <a:ahLst/>
                <a:cxnLst/>
                <a:rect l="l" t="t" r="r" b="b"/>
                <a:pathLst>
                  <a:path w="8847" h="7122" extrusionOk="0">
                    <a:moveTo>
                      <a:pt x="7058" y="0"/>
                    </a:moveTo>
                    <a:cubicBezTo>
                      <a:pt x="6847" y="0"/>
                      <a:pt x="6633" y="42"/>
                      <a:pt x="6431" y="134"/>
                    </a:cubicBezTo>
                    <a:cubicBezTo>
                      <a:pt x="3939" y="1524"/>
                      <a:pt x="2335" y="3830"/>
                      <a:pt x="391" y="5745"/>
                    </a:cubicBezTo>
                    <a:cubicBezTo>
                      <a:pt x="0" y="6304"/>
                      <a:pt x="297" y="7122"/>
                      <a:pt x="935" y="7122"/>
                    </a:cubicBezTo>
                    <a:cubicBezTo>
                      <a:pt x="997" y="7122"/>
                      <a:pt x="1062" y="7114"/>
                      <a:pt x="1130" y="7098"/>
                    </a:cubicBezTo>
                    <a:cubicBezTo>
                      <a:pt x="4124" y="6299"/>
                      <a:pt x="7821" y="4910"/>
                      <a:pt x="8649" y="1708"/>
                    </a:cubicBezTo>
                    <a:cubicBezTo>
                      <a:pt x="8847" y="784"/>
                      <a:pt x="7972" y="0"/>
                      <a:pt x="7058" y="0"/>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2926" name="Google Shape;2926;p53"/>
            <p:cNvGrpSpPr/>
            <p:nvPr/>
          </p:nvGrpSpPr>
          <p:grpSpPr>
            <a:xfrm flipH="1">
              <a:off x="6736100" y="236100"/>
              <a:ext cx="239125" cy="238150"/>
              <a:chOff x="1597300" y="694800"/>
              <a:chExt cx="239125" cy="238150"/>
            </a:xfrm>
          </p:grpSpPr>
          <p:sp>
            <p:nvSpPr>
              <p:cNvPr id="2927" name="Google Shape;2927;p53"/>
              <p:cNvSpPr/>
              <p:nvPr/>
            </p:nvSpPr>
            <p:spPr>
              <a:xfrm flipH="1">
                <a:off x="1719225" y="694800"/>
                <a:ext cx="117200" cy="230500"/>
              </a:xfrm>
              <a:custGeom>
                <a:avLst/>
                <a:gdLst/>
                <a:ahLst/>
                <a:cxnLst/>
                <a:rect l="l" t="t" r="r" b="b"/>
                <a:pathLst>
                  <a:path w="4688" h="9220" extrusionOk="0">
                    <a:moveTo>
                      <a:pt x="2030" y="0"/>
                    </a:moveTo>
                    <a:cubicBezTo>
                      <a:pt x="1431" y="0"/>
                      <a:pt x="806" y="388"/>
                      <a:pt x="621" y="1030"/>
                    </a:cubicBezTo>
                    <a:cubicBezTo>
                      <a:pt x="0" y="3558"/>
                      <a:pt x="591" y="6049"/>
                      <a:pt x="680" y="8548"/>
                    </a:cubicBezTo>
                    <a:cubicBezTo>
                      <a:pt x="777" y="8948"/>
                      <a:pt x="1148" y="9220"/>
                      <a:pt x="1504" y="9220"/>
                    </a:cubicBezTo>
                    <a:cubicBezTo>
                      <a:pt x="1720" y="9220"/>
                      <a:pt x="1930" y="9120"/>
                      <a:pt x="2070" y="8888"/>
                    </a:cubicBezTo>
                    <a:cubicBezTo>
                      <a:pt x="3327" y="6389"/>
                      <a:pt x="4687" y="3033"/>
                      <a:pt x="3024" y="505"/>
                    </a:cubicBezTo>
                    <a:cubicBezTo>
                      <a:pt x="2782" y="157"/>
                      <a:pt x="2411" y="0"/>
                      <a:pt x="2030" y="0"/>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928" name="Google Shape;2928;p53"/>
              <p:cNvSpPr/>
              <p:nvPr/>
            </p:nvSpPr>
            <p:spPr>
              <a:xfrm flipH="1">
                <a:off x="1597300" y="754900"/>
                <a:ext cx="221175" cy="178050"/>
              </a:xfrm>
              <a:custGeom>
                <a:avLst/>
                <a:gdLst/>
                <a:ahLst/>
                <a:cxnLst/>
                <a:rect l="l" t="t" r="r" b="b"/>
                <a:pathLst>
                  <a:path w="8847" h="7122" extrusionOk="0">
                    <a:moveTo>
                      <a:pt x="7058" y="0"/>
                    </a:moveTo>
                    <a:cubicBezTo>
                      <a:pt x="6847" y="0"/>
                      <a:pt x="6633" y="42"/>
                      <a:pt x="6431" y="134"/>
                    </a:cubicBezTo>
                    <a:cubicBezTo>
                      <a:pt x="3939" y="1524"/>
                      <a:pt x="2335" y="3830"/>
                      <a:pt x="391" y="5745"/>
                    </a:cubicBezTo>
                    <a:cubicBezTo>
                      <a:pt x="0" y="6304"/>
                      <a:pt x="297" y="7122"/>
                      <a:pt x="935" y="7122"/>
                    </a:cubicBezTo>
                    <a:cubicBezTo>
                      <a:pt x="997" y="7122"/>
                      <a:pt x="1062" y="7114"/>
                      <a:pt x="1130" y="7098"/>
                    </a:cubicBezTo>
                    <a:cubicBezTo>
                      <a:pt x="4124" y="6299"/>
                      <a:pt x="7821" y="4910"/>
                      <a:pt x="8649" y="1708"/>
                    </a:cubicBezTo>
                    <a:cubicBezTo>
                      <a:pt x="8847" y="784"/>
                      <a:pt x="7972" y="0"/>
                      <a:pt x="7058" y="0"/>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2929" name="Google Shape;2929;p53"/>
            <p:cNvSpPr/>
            <p:nvPr/>
          </p:nvSpPr>
          <p:spPr>
            <a:xfrm>
              <a:off x="6752175" y="205800"/>
              <a:ext cx="176525" cy="268575"/>
            </a:xfrm>
            <a:custGeom>
              <a:avLst/>
              <a:gdLst/>
              <a:ahLst/>
              <a:cxnLst/>
              <a:rect l="l" t="t" r="r" b="b"/>
              <a:pathLst>
                <a:path w="7061" h="10743" extrusionOk="0">
                  <a:moveTo>
                    <a:pt x="4600" y="0"/>
                  </a:moveTo>
                  <a:cubicBezTo>
                    <a:pt x="4049" y="0"/>
                    <a:pt x="3483" y="230"/>
                    <a:pt x="3120" y="704"/>
                  </a:cubicBezTo>
                  <a:cubicBezTo>
                    <a:pt x="1360" y="3410"/>
                    <a:pt x="991" y="6618"/>
                    <a:pt x="67" y="9575"/>
                  </a:cubicBezTo>
                  <a:cubicBezTo>
                    <a:pt x="1" y="10192"/>
                    <a:pt x="480" y="10743"/>
                    <a:pt x="1007" y="10743"/>
                  </a:cubicBezTo>
                  <a:cubicBezTo>
                    <a:pt x="1187" y="10743"/>
                    <a:pt x="1374" y="10678"/>
                    <a:pt x="1545" y="10529"/>
                  </a:cubicBezTo>
                  <a:cubicBezTo>
                    <a:pt x="4103" y="8126"/>
                    <a:pt x="7060" y="4770"/>
                    <a:pt x="6195" y="1103"/>
                  </a:cubicBezTo>
                  <a:cubicBezTo>
                    <a:pt x="5988" y="377"/>
                    <a:pt x="5305" y="0"/>
                    <a:pt x="4600" y="0"/>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930" name="Google Shape;2930;p53"/>
            <p:cNvSpPr/>
            <p:nvPr/>
          </p:nvSpPr>
          <p:spPr>
            <a:xfrm>
              <a:off x="6418200" y="686600"/>
              <a:ext cx="63050" cy="185775"/>
            </a:xfrm>
            <a:custGeom>
              <a:avLst/>
              <a:gdLst/>
              <a:ahLst/>
              <a:cxnLst/>
              <a:rect l="l" t="t" r="r" b="b"/>
              <a:pathLst>
                <a:path w="2522" h="7431" extrusionOk="0">
                  <a:moveTo>
                    <a:pt x="2215" y="0"/>
                  </a:moveTo>
                  <a:cubicBezTo>
                    <a:pt x="2091" y="0"/>
                    <a:pt x="1967" y="76"/>
                    <a:pt x="1967" y="228"/>
                  </a:cubicBezTo>
                  <a:cubicBezTo>
                    <a:pt x="1967" y="1921"/>
                    <a:pt x="1937" y="3621"/>
                    <a:pt x="1937" y="5314"/>
                  </a:cubicBezTo>
                  <a:cubicBezTo>
                    <a:pt x="1412" y="5188"/>
                    <a:pt x="828" y="5159"/>
                    <a:pt x="303" y="5063"/>
                  </a:cubicBezTo>
                  <a:cubicBezTo>
                    <a:pt x="295" y="5062"/>
                    <a:pt x="286" y="5061"/>
                    <a:pt x="278" y="5061"/>
                  </a:cubicBezTo>
                  <a:cubicBezTo>
                    <a:pt x="1" y="5061"/>
                    <a:pt x="9" y="5529"/>
                    <a:pt x="303" y="5558"/>
                  </a:cubicBezTo>
                  <a:cubicBezTo>
                    <a:pt x="673" y="5617"/>
                    <a:pt x="1072" y="5654"/>
                    <a:pt x="1479" y="5713"/>
                  </a:cubicBezTo>
                  <a:cubicBezTo>
                    <a:pt x="1412" y="5743"/>
                    <a:pt x="1383" y="5772"/>
                    <a:pt x="1324" y="5802"/>
                  </a:cubicBezTo>
                  <a:cubicBezTo>
                    <a:pt x="1013" y="5927"/>
                    <a:pt x="740" y="6053"/>
                    <a:pt x="429" y="6171"/>
                  </a:cubicBezTo>
                  <a:cubicBezTo>
                    <a:pt x="190" y="6304"/>
                    <a:pt x="337" y="6641"/>
                    <a:pt x="555" y="6641"/>
                  </a:cubicBezTo>
                  <a:cubicBezTo>
                    <a:pt x="593" y="6641"/>
                    <a:pt x="633" y="6630"/>
                    <a:pt x="673" y="6608"/>
                  </a:cubicBezTo>
                  <a:cubicBezTo>
                    <a:pt x="954" y="6482"/>
                    <a:pt x="1228" y="6356"/>
                    <a:pt x="1508" y="6238"/>
                  </a:cubicBezTo>
                  <a:cubicBezTo>
                    <a:pt x="1693" y="6171"/>
                    <a:pt x="1849" y="6053"/>
                    <a:pt x="2033" y="5987"/>
                  </a:cubicBezTo>
                  <a:lnTo>
                    <a:pt x="2033" y="5987"/>
                  </a:lnTo>
                  <a:cubicBezTo>
                    <a:pt x="1996" y="6356"/>
                    <a:pt x="1967" y="6763"/>
                    <a:pt x="1878" y="7132"/>
                  </a:cubicBezTo>
                  <a:cubicBezTo>
                    <a:pt x="1839" y="7313"/>
                    <a:pt x="1988" y="7431"/>
                    <a:pt x="2127" y="7431"/>
                  </a:cubicBezTo>
                  <a:cubicBezTo>
                    <a:pt x="2222" y="7431"/>
                    <a:pt x="2313" y="7376"/>
                    <a:pt x="2336" y="7251"/>
                  </a:cubicBezTo>
                  <a:cubicBezTo>
                    <a:pt x="2462" y="6763"/>
                    <a:pt x="2521" y="6208"/>
                    <a:pt x="2521" y="5684"/>
                  </a:cubicBezTo>
                  <a:cubicBezTo>
                    <a:pt x="2521" y="5558"/>
                    <a:pt x="2492" y="5499"/>
                    <a:pt x="2433" y="5469"/>
                  </a:cubicBezTo>
                  <a:cubicBezTo>
                    <a:pt x="2433" y="3710"/>
                    <a:pt x="2462" y="1987"/>
                    <a:pt x="2462" y="228"/>
                  </a:cubicBezTo>
                  <a:cubicBezTo>
                    <a:pt x="2462" y="76"/>
                    <a:pt x="2338" y="0"/>
                    <a:pt x="2215"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931" name="Google Shape;2931;p53"/>
            <p:cNvSpPr/>
            <p:nvPr/>
          </p:nvSpPr>
          <p:spPr>
            <a:xfrm>
              <a:off x="6169325" y="405800"/>
              <a:ext cx="643850" cy="374425"/>
            </a:xfrm>
            <a:custGeom>
              <a:avLst/>
              <a:gdLst/>
              <a:ahLst/>
              <a:cxnLst/>
              <a:rect l="l" t="t" r="r" b="b"/>
              <a:pathLst>
                <a:path w="25754" h="14977" extrusionOk="0">
                  <a:moveTo>
                    <a:pt x="25480" y="1"/>
                  </a:moveTo>
                  <a:lnTo>
                    <a:pt x="25480" y="1"/>
                  </a:lnTo>
                  <a:cubicBezTo>
                    <a:pt x="22580" y="335"/>
                    <a:pt x="19679" y="811"/>
                    <a:pt x="16757" y="811"/>
                  </a:cubicBezTo>
                  <a:cubicBezTo>
                    <a:pt x="15612" y="811"/>
                    <a:pt x="14464" y="738"/>
                    <a:pt x="13312" y="555"/>
                  </a:cubicBezTo>
                  <a:cubicBezTo>
                    <a:pt x="12816" y="496"/>
                    <a:pt x="12321" y="466"/>
                    <a:pt x="11892" y="437"/>
                  </a:cubicBezTo>
                  <a:cubicBezTo>
                    <a:pt x="11321" y="304"/>
                    <a:pt x="10729" y="240"/>
                    <a:pt x="10129" y="240"/>
                  </a:cubicBezTo>
                  <a:cubicBezTo>
                    <a:pt x="5296" y="240"/>
                    <a:pt x="1" y="4370"/>
                    <a:pt x="1698" y="9552"/>
                  </a:cubicBezTo>
                  <a:cubicBezTo>
                    <a:pt x="2067" y="10476"/>
                    <a:pt x="2622" y="11275"/>
                    <a:pt x="3331" y="11984"/>
                  </a:cubicBezTo>
                  <a:cubicBezTo>
                    <a:pt x="4071" y="12694"/>
                    <a:pt x="4928" y="13278"/>
                    <a:pt x="5889" y="13744"/>
                  </a:cubicBezTo>
                  <a:cubicBezTo>
                    <a:pt x="6377" y="13988"/>
                    <a:pt x="6873" y="14173"/>
                    <a:pt x="7397" y="14358"/>
                  </a:cubicBezTo>
                  <a:cubicBezTo>
                    <a:pt x="8573" y="14781"/>
                    <a:pt x="9754" y="14976"/>
                    <a:pt x="10913" y="14976"/>
                  </a:cubicBezTo>
                  <a:cubicBezTo>
                    <a:pt x="13638" y="14976"/>
                    <a:pt x="16236" y="13897"/>
                    <a:pt x="18331" y="12169"/>
                  </a:cubicBezTo>
                  <a:cubicBezTo>
                    <a:pt x="18760" y="11829"/>
                    <a:pt x="19196" y="11430"/>
                    <a:pt x="19566" y="11031"/>
                  </a:cubicBezTo>
                  <a:cubicBezTo>
                    <a:pt x="22117" y="7889"/>
                    <a:pt x="25754" y="4281"/>
                    <a:pt x="25480" y="1"/>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932" name="Google Shape;2932;p53"/>
            <p:cNvSpPr/>
            <p:nvPr/>
          </p:nvSpPr>
          <p:spPr>
            <a:xfrm>
              <a:off x="6351850" y="533725"/>
              <a:ext cx="406200" cy="246525"/>
            </a:xfrm>
            <a:custGeom>
              <a:avLst/>
              <a:gdLst/>
              <a:ahLst/>
              <a:cxnLst/>
              <a:rect l="l" t="t" r="r" b="b"/>
              <a:pathLst>
                <a:path w="16248" h="9861" extrusionOk="0">
                  <a:moveTo>
                    <a:pt x="15623" y="0"/>
                  </a:moveTo>
                  <a:cubicBezTo>
                    <a:pt x="15151" y="0"/>
                    <a:pt x="14522" y="352"/>
                    <a:pt x="14172" y="613"/>
                  </a:cubicBezTo>
                  <a:cubicBezTo>
                    <a:pt x="12905" y="1566"/>
                    <a:pt x="11546" y="1867"/>
                    <a:pt x="10103" y="1867"/>
                  </a:cubicBezTo>
                  <a:cubicBezTo>
                    <a:pt x="9542" y="1867"/>
                    <a:pt x="8969" y="1822"/>
                    <a:pt x="8384" y="1752"/>
                  </a:cubicBezTo>
                  <a:cubicBezTo>
                    <a:pt x="7835" y="1685"/>
                    <a:pt x="7280" y="1651"/>
                    <a:pt x="6725" y="1651"/>
                  </a:cubicBezTo>
                  <a:cubicBezTo>
                    <a:pt x="5746" y="1651"/>
                    <a:pt x="4766" y="1756"/>
                    <a:pt x="3822" y="1973"/>
                  </a:cubicBezTo>
                  <a:cubicBezTo>
                    <a:pt x="2063" y="2617"/>
                    <a:pt x="555" y="3822"/>
                    <a:pt x="252" y="5818"/>
                  </a:cubicBezTo>
                  <a:cubicBezTo>
                    <a:pt x="0" y="7481"/>
                    <a:pt x="836" y="8841"/>
                    <a:pt x="2033" y="9736"/>
                  </a:cubicBezTo>
                  <a:cubicBezTo>
                    <a:pt x="2568" y="9820"/>
                    <a:pt x="3099" y="9860"/>
                    <a:pt x="3626" y="9860"/>
                  </a:cubicBezTo>
                  <a:cubicBezTo>
                    <a:pt x="6350" y="9860"/>
                    <a:pt x="8937" y="8781"/>
                    <a:pt x="11030" y="7052"/>
                  </a:cubicBezTo>
                  <a:cubicBezTo>
                    <a:pt x="11459" y="6712"/>
                    <a:pt x="11895" y="6313"/>
                    <a:pt x="12265" y="5914"/>
                  </a:cubicBezTo>
                  <a:cubicBezTo>
                    <a:pt x="13522" y="4376"/>
                    <a:pt x="15067" y="2713"/>
                    <a:pt x="16235" y="894"/>
                  </a:cubicBezTo>
                  <a:lnTo>
                    <a:pt x="16235" y="798"/>
                  </a:lnTo>
                  <a:cubicBezTo>
                    <a:pt x="16248" y="202"/>
                    <a:pt x="15980" y="0"/>
                    <a:pt x="15623" y="0"/>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933" name="Google Shape;2933;p53"/>
            <p:cNvSpPr/>
            <p:nvPr/>
          </p:nvSpPr>
          <p:spPr>
            <a:xfrm>
              <a:off x="6256475" y="658275"/>
              <a:ext cx="33100" cy="31775"/>
            </a:xfrm>
            <a:custGeom>
              <a:avLst/>
              <a:gdLst/>
              <a:ahLst/>
              <a:cxnLst/>
              <a:rect l="l" t="t" r="r" b="b"/>
              <a:pathLst>
                <a:path w="1324" h="1271" extrusionOk="0">
                  <a:moveTo>
                    <a:pt x="662" y="0"/>
                  </a:moveTo>
                  <a:cubicBezTo>
                    <a:pt x="331" y="0"/>
                    <a:pt x="1" y="207"/>
                    <a:pt x="1" y="621"/>
                  </a:cubicBezTo>
                  <a:cubicBezTo>
                    <a:pt x="1" y="1054"/>
                    <a:pt x="331" y="1270"/>
                    <a:pt x="662" y="1270"/>
                  </a:cubicBezTo>
                  <a:cubicBezTo>
                    <a:pt x="993" y="1270"/>
                    <a:pt x="1324" y="1054"/>
                    <a:pt x="1324" y="621"/>
                  </a:cubicBezTo>
                  <a:cubicBezTo>
                    <a:pt x="1324" y="207"/>
                    <a:pt x="993" y="0"/>
                    <a:pt x="662"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934" name="Google Shape;2934;p53"/>
            <p:cNvSpPr/>
            <p:nvPr/>
          </p:nvSpPr>
          <p:spPr>
            <a:xfrm rot="232915">
              <a:off x="6277923" y="705576"/>
              <a:ext cx="50100" cy="78350"/>
            </a:xfrm>
            <a:custGeom>
              <a:avLst/>
              <a:gdLst/>
              <a:ahLst/>
              <a:cxnLst/>
              <a:rect l="l" t="t" r="r" b="b"/>
              <a:pathLst>
                <a:path w="2004" h="3134" extrusionOk="0">
                  <a:moveTo>
                    <a:pt x="1175" y="1"/>
                  </a:moveTo>
                  <a:cubicBezTo>
                    <a:pt x="751" y="1"/>
                    <a:pt x="269" y="206"/>
                    <a:pt x="126" y="548"/>
                  </a:cubicBezTo>
                  <a:cubicBezTo>
                    <a:pt x="0" y="918"/>
                    <a:pt x="0" y="1317"/>
                    <a:pt x="96" y="1627"/>
                  </a:cubicBezTo>
                  <a:cubicBezTo>
                    <a:pt x="126" y="1842"/>
                    <a:pt x="215" y="1997"/>
                    <a:pt x="311" y="2182"/>
                  </a:cubicBezTo>
                  <a:cubicBezTo>
                    <a:pt x="436" y="2396"/>
                    <a:pt x="525" y="2640"/>
                    <a:pt x="651" y="2825"/>
                  </a:cubicBezTo>
                  <a:cubicBezTo>
                    <a:pt x="743" y="2923"/>
                    <a:pt x="934" y="3134"/>
                    <a:pt x="1144" y="3134"/>
                  </a:cubicBezTo>
                  <a:cubicBezTo>
                    <a:pt x="1203" y="3134"/>
                    <a:pt x="1263" y="3117"/>
                    <a:pt x="1324" y="3076"/>
                  </a:cubicBezTo>
                  <a:cubicBezTo>
                    <a:pt x="1479" y="2980"/>
                    <a:pt x="1479" y="2795"/>
                    <a:pt x="1508" y="2677"/>
                  </a:cubicBezTo>
                  <a:cubicBezTo>
                    <a:pt x="1575" y="2396"/>
                    <a:pt x="1693" y="1812"/>
                    <a:pt x="1693" y="1812"/>
                  </a:cubicBezTo>
                  <a:cubicBezTo>
                    <a:pt x="1730" y="1686"/>
                    <a:pt x="1760" y="1568"/>
                    <a:pt x="1789" y="1442"/>
                  </a:cubicBezTo>
                  <a:cubicBezTo>
                    <a:pt x="1878" y="1102"/>
                    <a:pt x="2004" y="644"/>
                    <a:pt x="1848" y="334"/>
                  </a:cubicBezTo>
                  <a:cubicBezTo>
                    <a:pt x="1747" y="104"/>
                    <a:pt x="1476" y="1"/>
                    <a:pt x="1175"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935" name="Google Shape;2935;p53"/>
            <p:cNvSpPr/>
            <p:nvPr/>
          </p:nvSpPr>
          <p:spPr>
            <a:xfrm>
              <a:off x="6301750" y="615775"/>
              <a:ext cx="46650" cy="29000"/>
            </a:xfrm>
            <a:custGeom>
              <a:avLst/>
              <a:gdLst/>
              <a:ahLst/>
              <a:cxnLst/>
              <a:rect l="l" t="t" r="r" b="b"/>
              <a:pathLst>
                <a:path w="1866" h="1160" extrusionOk="0">
                  <a:moveTo>
                    <a:pt x="1600" y="0"/>
                  </a:moveTo>
                  <a:cubicBezTo>
                    <a:pt x="1417" y="0"/>
                    <a:pt x="1182" y="71"/>
                    <a:pt x="1080" y="103"/>
                  </a:cubicBezTo>
                  <a:cubicBezTo>
                    <a:pt x="740" y="259"/>
                    <a:pt x="252" y="540"/>
                    <a:pt x="38" y="909"/>
                  </a:cubicBezTo>
                  <a:lnTo>
                    <a:pt x="38" y="968"/>
                  </a:lnTo>
                  <a:cubicBezTo>
                    <a:pt x="1" y="968"/>
                    <a:pt x="1" y="998"/>
                    <a:pt x="38" y="998"/>
                  </a:cubicBezTo>
                  <a:cubicBezTo>
                    <a:pt x="89" y="1116"/>
                    <a:pt x="194" y="1159"/>
                    <a:pt x="321" y="1159"/>
                  </a:cubicBezTo>
                  <a:cubicBezTo>
                    <a:pt x="561" y="1159"/>
                    <a:pt x="882" y="1006"/>
                    <a:pt x="1080" y="909"/>
                  </a:cubicBezTo>
                  <a:cubicBezTo>
                    <a:pt x="1332" y="784"/>
                    <a:pt x="1790" y="503"/>
                    <a:pt x="1849" y="200"/>
                  </a:cubicBezTo>
                  <a:cubicBezTo>
                    <a:pt x="1866" y="47"/>
                    <a:pt x="1750" y="0"/>
                    <a:pt x="1600" y="0"/>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936" name="Google Shape;2936;p53"/>
            <p:cNvSpPr/>
            <p:nvPr/>
          </p:nvSpPr>
          <p:spPr>
            <a:xfrm>
              <a:off x="6307300" y="596975"/>
              <a:ext cx="36450" cy="20525"/>
            </a:xfrm>
            <a:custGeom>
              <a:avLst/>
              <a:gdLst/>
              <a:ahLst/>
              <a:cxnLst/>
              <a:rect l="l" t="t" r="r" b="b"/>
              <a:pathLst>
                <a:path w="1458" h="821" extrusionOk="0">
                  <a:moveTo>
                    <a:pt x="1335" y="0"/>
                  </a:moveTo>
                  <a:cubicBezTo>
                    <a:pt x="1236" y="0"/>
                    <a:pt x="1099" y="40"/>
                    <a:pt x="1043" y="57"/>
                  </a:cubicBezTo>
                  <a:cubicBezTo>
                    <a:pt x="673" y="183"/>
                    <a:pt x="304" y="368"/>
                    <a:pt x="30" y="671"/>
                  </a:cubicBezTo>
                  <a:cubicBezTo>
                    <a:pt x="1" y="700"/>
                    <a:pt x="1" y="700"/>
                    <a:pt x="1" y="737"/>
                  </a:cubicBezTo>
                  <a:lnTo>
                    <a:pt x="1" y="767"/>
                  </a:lnTo>
                  <a:cubicBezTo>
                    <a:pt x="46" y="805"/>
                    <a:pt x="109" y="820"/>
                    <a:pt x="182" y="820"/>
                  </a:cubicBezTo>
                  <a:cubicBezTo>
                    <a:pt x="409" y="820"/>
                    <a:pt x="735" y="671"/>
                    <a:pt x="925" y="582"/>
                  </a:cubicBezTo>
                  <a:cubicBezTo>
                    <a:pt x="1043" y="515"/>
                    <a:pt x="1442" y="301"/>
                    <a:pt x="1442" y="87"/>
                  </a:cubicBezTo>
                  <a:cubicBezTo>
                    <a:pt x="1458" y="21"/>
                    <a:pt x="1407" y="0"/>
                    <a:pt x="1335" y="0"/>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937" name="Google Shape;2937;p53"/>
            <p:cNvSpPr/>
            <p:nvPr/>
          </p:nvSpPr>
          <p:spPr>
            <a:xfrm>
              <a:off x="6307300" y="640200"/>
              <a:ext cx="40700" cy="20000"/>
            </a:xfrm>
            <a:custGeom>
              <a:avLst/>
              <a:gdLst/>
              <a:ahLst/>
              <a:cxnLst/>
              <a:rect l="l" t="t" r="r" b="b"/>
              <a:pathLst>
                <a:path w="1628" h="800" extrusionOk="0">
                  <a:moveTo>
                    <a:pt x="1256" y="0"/>
                  </a:moveTo>
                  <a:cubicBezTo>
                    <a:pt x="1014" y="0"/>
                    <a:pt x="686" y="181"/>
                    <a:pt x="400" y="361"/>
                  </a:cubicBezTo>
                  <a:cubicBezTo>
                    <a:pt x="245" y="420"/>
                    <a:pt x="1" y="575"/>
                    <a:pt x="30" y="701"/>
                  </a:cubicBezTo>
                  <a:cubicBezTo>
                    <a:pt x="47" y="772"/>
                    <a:pt x="117" y="799"/>
                    <a:pt x="212" y="799"/>
                  </a:cubicBezTo>
                  <a:cubicBezTo>
                    <a:pt x="444" y="799"/>
                    <a:pt x="832" y="635"/>
                    <a:pt x="984" y="546"/>
                  </a:cubicBezTo>
                  <a:cubicBezTo>
                    <a:pt x="1169" y="450"/>
                    <a:pt x="1627" y="117"/>
                    <a:pt x="1383" y="21"/>
                  </a:cubicBezTo>
                  <a:cubicBezTo>
                    <a:pt x="1344" y="7"/>
                    <a:pt x="1302" y="0"/>
                    <a:pt x="1256" y="0"/>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2938" name="Google Shape;2938;p53"/>
            <p:cNvGrpSpPr/>
            <p:nvPr/>
          </p:nvGrpSpPr>
          <p:grpSpPr>
            <a:xfrm flipH="1">
              <a:off x="6515782" y="512922"/>
              <a:ext cx="248068" cy="201860"/>
              <a:chOff x="1808700" y="965100"/>
              <a:chExt cx="262450" cy="208275"/>
            </a:xfrm>
          </p:grpSpPr>
          <p:sp>
            <p:nvSpPr>
              <p:cNvPr id="2939" name="Google Shape;2939;p53"/>
              <p:cNvSpPr/>
              <p:nvPr/>
            </p:nvSpPr>
            <p:spPr>
              <a:xfrm flipH="1">
                <a:off x="1808700" y="965100"/>
                <a:ext cx="262450" cy="105075"/>
              </a:xfrm>
              <a:custGeom>
                <a:avLst/>
                <a:gdLst/>
                <a:ahLst/>
                <a:cxnLst/>
                <a:rect l="l" t="t" r="r" b="b"/>
                <a:pathLst>
                  <a:path w="10498" h="4203" extrusionOk="0">
                    <a:moveTo>
                      <a:pt x="5545" y="1"/>
                    </a:moveTo>
                    <a:cubicBezTo>
                      <a:pt x="4604" y="1"/>
                      <a:pt x="3667" y="67"/>
                      <a:pt x="2735" y="139"/>
                    </a:cubicBezTo>
                    <a:cubicBezTo>
                      <a:pt x="2307" y="723"/>
                      <a:pt x="1811" y="1248"/>
                      <a:pt x="1294" y="1617"/>
                    </a:cubicBezTo>
                    <a:cubicBezTo>
                      <a:pt x="858" y="1921"/>
                      <a:pt x="429" y="2172"/>
                      <a:pt x="0" y="2386"/>
                    </a:cubicBezTo>
                    <a:cubicBezTo>
                      <a:pt x="1897" y="3327"/>
                      <a:pt x="4096" y="4203"/>
                      <a:pt x="6190" y="4203"/>
                    </a:cubicBezTo>
                    <a:cubicBezTo>
                      <a:pt x="7321" y="4203"/>
                      <a:pt x="8420" y="3948"/>
                      <a:pt x="9426" y="3310"/>
                    </a:cubicBezTo>
                    <a:cubicBezTo>
                      <a:pt x="10498" y="2571"/>
                      <a:pt x="10069" y="782"/>
                      <a:pt x="8805" y="353"/>
                    </a:cubicBezTo>
                    <a:cubicBezTo>
                      <a:pt x="7717" y="88"/>
                      <a:pt x="6629" y="1"/>
                      <a:pt x="5545" y="1"/>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940" name="Google Shape;2940;p53"/>
              <p:cNvSpPr/>
              <p:nvPr/>
            </p:nvSpPr>
            <p:spPr>
              <a:xfrm flipH="1">
                <a:off x="1832700" y="980025"/>
                <a:ext cx="236975" cy="193350"/>
              </a:xfrm>
              <a:custGeom>
                <a:avLst/>
                <a:gdLst/>
                <a:ahLst/>
                <a:cxnLst/>
                <a:rect l="l" t="t" r="r" b="b"/>
                <a:pathLst>
                  <a:path w="9479" h="7734" extrusionOk="0">
                    <a:moveTo>
                      <a:pt x="2307" y="0"/>
                    </a:moveTo>
                    <a:cubicBezTo>
                      <a:pt x="2004" y="399"/>
                      <a:pt x="1634" y="739"/>
                      <a:pt x="1235" y="1020"/>
                    </a:cubicBezTo>
                    <a:cubicBezTo>
                      <a:pt x="828" y="1294"/>
                      <a:pt x="399" y="1545"/>
                      <a:pt x="0" y="1760"/>
                    </a:cubicBezTo>
                    <a:cubicBezTo>
                      <a:pt x="1634" y="4650"/>
                      <a:pt x="3911" y="7548"/>
                      <a:pt x="7297" y="7733"/>
                    </a:cubicBezTo>
                    <a:cubicBezTo>
                      <a:pt x="7308" y="7733"/>
                      <a:pt x="7319" y="7733"/>
                      <a:pt x="7331" y="7733"/>
                    </a:cubicBezTo>
                    <a:cubicBezTo>
                      <a:pt x="8728" y="7733"/>
                      <a:pt x="9479" y="5905"/>
                      <a:pt x="8657" y="4746"/>
                    </a:cubicBezTo>
                    <a:cubicBezTo>
                      <a:pt x="6898" y="2684"/>
                      <a:pt x="4562" y="1390"/>
                      <a:pt x="2307" y="0"/>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2941" name="Google Shape;2941;p53"/>
            <p:cNvSpPr/>
            <p:nvPr/>
          </p:nvSpPr>
          <p:spPr>
            <a:xfrm>
              <a:off x="6498975" y="686588"/>
              <a:ext cx="63225" cy="185800"/>
            </a:xfrm>
            <a:custGeom>
              <a:avLst/>
              <a:gdLst/>
              <a:ahLst/>
              <a:cxnLst/>
              <a:rect l="l" t="t" r="r" b="b"/>
              <a:pathLst>
                <a:path w="2529" h="7432" extrusionOk="0">
                  <a:moveTo>
                    <a:pt x="2218" y="1"/>
                  </a:moveTo>
                  <a:cubicBezTo>
                    <a:pt x="2096" y="1"/>
                    <a:pt x="1974" y="77"/>
                    <a:pt x="1974" y="228"/>
                  </a:cubicBezTo>
                  <a:cubicBezTo>
                    <a:pt x="1974" y="1921"/>
                    <a:pt x="1944" y="3621"/>
                    <a:pt x="1944" y="5314"/>
                  </a:cubicBezTo>
                  <a:cubicBezTo>
                    <a:pt x="1390" y="5189"/>
                    <a:pt x="835" y="5159"/>
                    <a:pt x="311" y="5063"/>
                  </a:cubicBezTo>
                  <a:cubicBezTo>
                    <a:pt x="302" y="5062"/>
                    <a:pt x="293" y="5062"/>
                    <a:pt x="284" y="5062"/>
                  </a:cubicBezTo>
                  <a:cubicBezTo>
                    <a:pt x="0" y="5062"/>
                    <a:pt x="9" y="5530"/>
                    <a:pt x="311" y="5558"/>
                  </a:cubicBezTo>
                  <a:cubicBezTo>
                    <a:pt x="680" y="5618"/>
                    <a:pt x="1079" y="5654"/>
                    <a:pt x="1479" y="5714"/>
                  </a:cubicBezTo>
                  <a:cubicBezTo>
                    <a:pt x="1419" y="5743"/>
                    <a:pt x="1353" y="5773"/>
                    <a:pt x="1323" y="5802"/>
                  </a:cubicBezTo>
                  <a:cubicBezTo>
                    <a:pt x="1020" y="5928"/>
                    <a:pt x="710" y="6054"/>
                    <a:pt x="429" y="6172"/>
                  </a:cubicBezTo>
                  <a:cubicBezTo>
                    <a:pt x="196" y="6304"/>
                    <a:pt x="339" y="6641"/>
                    <a:pt x="560" y="6641"/>
                  </a:cubicBezTo>
                  <a:cubicBezTo>
                    <a:pt x="598" y="6641"/>
                    <a:pt x="639" y="6631"/>
                    <a:pt x="680" y="6608"/>
                  </a:cubicBezTo>
                  <a:cubicBezTo>
                    <a:pt x="954" y="6482"/>
                    <a:pt x="1235" y="6357"/>
                    <a:pt x="1508" y="6239"/>
                  </a:cubicBezTo>
                  <a:cubicBezTo>
                    <a:pt x="1663" y="6172"/>
                    <a:pt x="1848" y="6054"/>
                    <a:pt x="2033" y="5987"/>
                  </a:cubicBezTo>
                  <a:lnTo>
                    <a:pt x="2033" y="5987"/>
                  </a:lnTo>
                  <a:cubicBezTo>
                    <a:pt x="2003" y="6357"/>
                    <a:pt x="1944" y="6763"/>
                    <a:pt x="1878" y="7133"/>
                  </a:cubicBezTo>
                  <a:cubicBezTo>
                    <a:pt x="1843" y="7314"/>
                    <a:pt x="1991" y="7431"/>
                    <a:pt x="2131" y="7431"/>
                  </a:cubicBezTo>
                  <a:cubicBezTo>
                    <a:pt x="2226" y="7431"/>
                    <a:pt x="2317" y="7377"/>
                    <a:pt x="2344" y="7251"/>
                  </a:cubicBezTo>
                  <a:cubicBezTo>
                    <a:pt x="2462" y="6763"/>
                    <a:pt x="2528" y="6209"/>
                    <a:pt x="2528" y="5684"/>
                  </a:cubicBezTo>
                  <a:cubicBezTo>
                    <a:pt x="2528" y="5558"/>
                    <a:pt x="2499" y="5499"/>
                    <a:pt x="2403" y="5470"/>
                  </a:cubicBezTo>
                  <a:cubicBezTo>
                    <a:pt x="2432" y="3710"/>
                    <a:pt x="2462" y="1988"/>
                    <a:pt x="2462" y="228"/>
                  </a:cubicBezTo>
                  <a:cubicBezTo>
                    <a:pt x="2462" y="77"/>
                    <a:pt x="2340" y="1"/>
                    <a:pt x="2218"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2942" name="Google Shape;2942;p53"/>
            <p:cNvGrpSpPr/>
            <p:nvPr/>
          </p:nvGrpSpPr>
          <p:grpSpPr>
            <a:xfrm flipH="1">
              <a:off x="6515782" y="512922"/>
              <a:ext cx="248068" cy="201860"/>
              <a:chOff x="1808700" y="965100"/>
              <a:chExt cx="262450" cy="208275"/>
            </a:xfrm>
          </p:grpSpPr>
          <p:sp>
            <p:nvSpPr>
              <p:cNvPr id="2943" name="Google Shape;2943;p53"/>
              <p:cNvSpPr/>
              <p:nvPr/>
            </p:nvSpPr>
            <p:spPr>
              <a:xfrm flipH="1">
                <a:off x="1808700" y="965100"/>
                <a:ext cx="262450" cy="105075"/>
              </a:xfrm>
              <a:custGeom>
                <a:avLst/>
                <a:gdLst/>
                <a:ahLst/>
                <a:cxnLst/>
                <a:rect l="l" t="t" r="r" b="b"/>
                <a:pathLst>
                  <a:path w="10498" h="4203" extrusionOk="0">
                    <a:moveTo>
                      <a:pt x="5545" y="1"/>
                    </a:moveTo>
                    <a:cubicBezTo>
                      <a:pt x="4604" y="1"/>
                      <a:pt x="3667" y="67"/>
                      <a:pt x="2735" y="139"/>
                    </a:cubicBezTo>
                    <a:cubicBezTo>
                      <a:pt x="2307" y="723"/>
                      <a:pt x="1811" y="1248"/>
                      <a:pt x="1294" y="1617"/>
                    </a:cubicBezTo>
                    <a:cubicBezTo>
                      <a:pt x="858" y="1921"/>
                      <a:pt x="429" y="2172"/>
                      <a:pt x="0" y="2386"/>
                    </a:cubicBezTo>
                    <a:cubicBezTo>
                      <a:pt x="1897" y="3327"/>
                      <a:pt x="4096" y="4203"/>
                      <a:pt x="6190" y="4203"/>
                    </a:cubicBezTo>
                    <a:cubicBezTo>
                      <a:pt x="7321" y="4203"/>
                      <a:pt x="8420" y="3948"/>
                      <a:pt x="9426" y="3310"/>
                    </a:cubicBezTo>
                    <a:cubicBezTo>
                      <a:pt x="10498" y="2571"/>
                      <a:pt x="10069" y="782"/>
                      <a:pt x="8805" y="353"/>
                    </a:cubicBezTo>
                    <a:cubicBezTo>
                      <a:pt x="7717" y="88"/>
                      <a:pt x="6629" y="1"/>
                      <a:pt x="5545" y="1"/>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944" name="Google Shape;2944;p53"/>
              <p:cNvSpPr/>
              <p:nvPr/>
            </p:nvSpPr>
            <p:spPr>
              <a:xfrm flipH="1">
                <a:off x="1832700" y="980025"/>
                <a:ext cx="236975" cy="193350"/>
              </a:xfrm>
              <a:custGeom>
                <a:avLst/>
                <a:gdLst/>
                <a:ahLst/>
                <a:cxnLst/>
                <a:rect l="l" t="t" r="r" b="b"/>
                <a:pathLst>
                  <a:path w="9479" h="7734" extrusionOk="0">
                    <a:moveTo>
                      <a:pt x="2307" y="0"/>
                    </a:moveTo>
                    <a:cubicBezTo>
                      <a:pt x="2004" y="399"/>
                      <a:pt x="1634" y="739"/>
                      <a:pt x="1235" y="1020"/>
                    </a:cubicBezTo>
                    <a:cubicBezTo>
                      <a:pt x="828" y="1294"/>
                      <a:pt x="399" y="1545"/>
                      <a:pt x="0" y="1760"/>
                    </a:cubicBezTo>
                    <a:cubicBezTo>
                      <a:pt x="1634" y="4650"/>
                      <a:pt x="3911" y="7548"/>
                      <a:pt x="7297" y="7733"/>
                    </a:cubicBezTo>
                    <a:cubicBezTo>
                      <a:pt x="7308" y="7733"/>
                      <a:pt x="7319" y="7733"/>
                      <a:pt x="7331" y="7733"/>
                    </a:cubicBezTo>
                    <a:cubicBezTo>
                      <a:pt x="8728" y="7733"/>
                      <a:pt x="9479" y="5905"/>
                      <a:pt x="8657" y="4746"/>
                    </a:cubicBezTo>
                    <a:cubicBezTo>
                      <a:pt x="6898" y="2684"/>
                      <a:pt x="4562" y="1390"/>
                      <a:pt x="2307"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2945" name="Google Shape;2945;p53"/>
            <p:cNvSpPr/>
            <p:nvPr/>
          </p:nvSpPr>
          <p:spPr>
            <a:xfrm>
              <a:off x="6506725" y="512825"/>
              <a:ext cx="286500" cy="162250"/>
            </a:xfrm>
            <a:custGeom>
              <a:avLst/>
              <a:gdLst/>
              <a:ahLst/>
              <a:cxnLst/>
              <a:rect l="l" t="t" r="r" b="b"/>
              <a:pathLst>
                <a:path w="11460" h="6490" extrusionOk="0">
                  <a:moveTo>
                    <a:pt x="2433" y="0"/>
                  </a:moveTo>
                  <a:cubicBezTo>
                    <a:pt x="2034" y="525"/>
                    <a:pt x="1568" y="1020"/>
                    <a:pt x="1080" y="1360"/>
                  </a:cubicBezTo>
                  <a:cubicBezTo>
                    <a:pt x="710" y="1604"/>
                    <a:pt x="341" y="1819"/>
                    <a:pt x="1" y="2033"/>
                  </a:cubicBezTo>
                  <a:cubicBezTo>
                    <a:pt x="2297" y="4442"/>
                    <a:pt x="4688" y="6489"/>
                    <a:pt x="7863" y="6489"/>
                  </a:cubicBezTo>
                  <a:cubicBezTo>
                    <a:pt x="8429" y="6489"/>
                    <a:pt x="9021" y="6424"/>
                    <a:pt x="9641" y="6284"/>
                  </a:cubicBezTo>
                  <a:cubicBezTo>
                    <a:pt x="11208" y="5855"/>
                    <a:pt x="11459" y="3608"/>
                    <a:pt x="10166" y="2588"/>
                  </a:cubicBezTo>
                  <a:cubicBezTo>
                    <a:pt x="7482" y="806"/>
                    <a:pt x="5360" y="806"/>
                    <a:pt x="2433" y="0"/>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4" name="Google Shape;2245;p50">
            <a:extLst>
              <a:ext uri="{FF2B5EF4-FFF2-40B4-BE49-F238E27FC236}">
                <a16:creationId xmlns:a16="http://schemas.microsoft.com/office/drawing/2014/main" id="{BEFDA480-1BDD-C3DA-354B-EFFAD4E76182}"/>
              </a:ext>
            </a:extLst>
          </p:cNvPr>
          <p:cNvGrpSpPr/>
          <p:nvPr/>
        </p:nvGrpSpPr>
        <p:grpSpPr>
          <a:xfrm>
            <a:off x="703062" y="2852814"/>
            <a:ext cx="1195691" cy="2310143"/>
            <a:chOff x="413857" y="2484700"/>
            <a:chExt cx="1195691" cy="2310143"/>
          </a:xfrm>
        </p:grpSpPr>
        <p:sp>
          <p:nvSpPr>
            <p:cNvPr id="5" name="Google Shape;2246;p50">
              <a:extLst>
                <a:ext uri="{FF2B5EF4-FFF2-40B4-BE49-F238E27FC236}">
                  <a16:creationId xmlns:a16="http://schemas.microsoft.com/office/drawing/2014/main" id="{62E8CAC8-00ED-3C74-EE03-5E500BAC0AFE}"/>
                </a:ext>
              </a:extLst>
            </p:cNvPr>
            <p:cNvSpPr/>
            <p:nvPr/>
          </p:nvSpPr>
          <p:spPr>
            <a:xfrm>
              <a:off x="667290" y="4496541"/>
              <a:ext cx="145867" cy="248852"/>
            </a:xfrm>
            <a:custGeom>
              <a:avLst/>
              <a:gdLst/>
              <a:ahLst/>
              <a:cxnLst/>
              <a:rect l="l" t="t" r="r" b="b"/>
              <a:pathLst>
                <a:path w="2643" h="4509" extrusionOk="0">
                  <a:moveTo>
                    <a:pt x="2409" y="0"/>
                  </a:moveTo>
                  <a:lnTo>
                    <a:pt x="1" y="234"/>
                  </a:lnTo>
                  <a:lnTo>
                    <a:pt x="113" y="3613"/>
                  </a:lnTo>
                  <a:lnTo>
                    <a:pt x="579" y="4434"/>
                  </a:lnTo>
                  <a:lnTo>
                    <a:pt x="2334" y="4509"/>
                  </a:lnTo>
                  <a:lnTo>
                    <a:pt x="2642" y="3687"/>
                  </a:lnTo>
                  <a:cubicBezTo>
                    <a:pt x="2371" y="3575"/>
                    <a:pt x="2409" y="1"/>
                    <a:pt x="2409" y="0"/>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 name="Google Shape;2247;p50">
              <a:extLst>
                <a:ext uri="{FF2B5EF4-FFF2-40B4-BE49-F238E27FC236}">
                  <a16:creationId xmlns:a16="http://schemas.microsoft.com/office/drawing/2014/main" id="{02E714D4-1F62-581D-4A40-A6321B63A9ED}"/>
                </a:ext>
              </a:extLst>
            </p:cNvPr>
            <p:cNvSpPr/>
            <p:nvPr/>
          </p:nvSpPr>
          <p:spPr>
            <a:xfrm>
              <a:off x="669332" y="4687056"/>
              <a:ext cx="300399" cy="107786"/>
            </a:xfrm>
            <a:custGeom>
              <a:avLst/>
              <a:gdLst/>
              <a:ahLst/>
              <a:cxnLst/>
              <a:rect l="l" t="t" r="r" b="b"/>
              <a:pathLst>
                <a:path w="5443" h="1953" extrusionOk="0">
                  <a:moveTo>
                    <a:pt x="50" y="1"/>
                  </a:moveTo>
                  <a:cubicBezTo>
                    <a:pt x="17" y="1"/>
                    <a:pt x="1" y="2"/>
                    <a:pt x="1" y="2"/>
                  </a:cubicBezTo>
                  <a:lnTo>
                    <a:pt x="76" y="1915"/>
                  </a:lnTo>
                  <a:lnTo>
                    <a:pt x="5405" y="1953"/>
                  </a:lnTo>
                  <a:cubicBezTo>
                    <a:pt x="5443" y="1757"/>
                    <a:pt x="5331" y="1290"/>
                    <a:pt x="5172" y="1169"/>
                  </a:cubicBezTo>
                  <a:lnTo>
                    <a:pt x="2530" y="198"/>
                  </a:lnTo>
                  <a:cubicBezTo>
                    <a:pt x="2530" y="198"/>
                    <a:pt x="2398" y="399"/>
                    <a:pt x="2051" y="399"/>
                  </a:cubicBezTo>
                  <a:cubicBezTo>
                    <a:pt x="1936" y="399"/>
                    <a:pt x="1798" y="377"/>
                    <a:pt x="1634" y="319"/>
                  </a:cubicBezTo>
                  <a:cubicBezTo>
                    <a:pt x="732" y="26"/>
                    <a:pt x="206" y="1"/>
                    <a:pt x="50" y="1"/>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7" name="Google Shape;2248;p50">
              <a:extLst>
                <a:ext uri="{FF2B5EF4-FFF2-40B4-BE49-F238E27FC236}">
                  <a16:creationId xmlns:a16="http://schemas.microsoft.com/office/drawing/2014/main" id="{1327F14A-3448-FA5D-781B-B0CAEB119C16}"/>
                </a:ext>
              </a:extLst>
            </p:cNvPr>
            <p:cNvSpPr/>
            <p:nvPr/>
          </p:nvSpPr>
          <p:spPr>
            <a:xfrm>
              <a:off x="671429" y="4756154"/>
              <a:ext cx="298302" cy="38688"/>
            </a:xfrm>
            <a:custGeom>
              <a:avLst/>
              <a:gdLst/>
              <a:ahLst/>
              <a:cxnLst/>
              <a:rect l="l" t="t" r="r" b="b"/>
              <a:pathLst>
                <a:path w="5405" h="701" extrusionOk="0">
                  <a:moveTo>
                    <a:pt x="0" y="1"/>
                  </a:moveTo>
                  <a:lnTo>
                    <a:pt x="38" y="663"/>
                  </a:lnTo>
                  <a:lnTo>
                    <a:pt x="5367" y="701"/>
                  </a:lnTo>
                  <a:cubicBezTo>
                    <a:pt x="5405" y="505"/>
                    <a:pt x="5330" y="113"/>
                    <a:pt x="5171" y="1"/>
                  </a:cubicBezTo>
                  <a:close/>
                </a:path>
              </a:pathLst>
            </a:custGeom>
            <a:solidFill>
              <a:srgbClr val="FFAEC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 name="Google Shape;2249;p50">
              <a:extLst>
                <a:ext uri="{FF2B5EF4-FFF2-40B4-BE49-F238E27FC236}">
                  <a16:creationId xmlns:a16="http://schemas.microsoft.com/office/drawing/2014/main" id="{3BEDCCFD-CEAE-6DFD-9349-A540372BE326}"/>
                </a:ext>
              </a:extLst>
            </p:cNvPr>
            <p:cNvSpPr/>
            <p:nvPr/>
          </p:nvSpPr>
          <p:spPr>
            <a:xfrm>
              <a:off x="669332" y="4687112"/>
              <a:ext cx="23787" cy="71195"/>
            </a:xfrm>
            <a:custGeom>
              <a:avLst/>
              <a:gdLst/>
              <a:ahLst/>
              <a:cxnLst/>
              <a:rect l="l" t="t" r="r" b="b"/>
              <a:pathLst>
                <a:path w="431" h="1290" extrusionOk="0">
                  <a:moveTo>
                    <a:pt x="1" y="1"/>
                  </a:moveTo>
                  <a:lnTo>
                    <a:pt x="38" y="1289"/>
                  </a:lnTo>
                  <a:lnTo>
                    <a:pt x="430" y="1252"/>
                  </a:lnTo>
                  <a:lnTo>
                    <a:pt x="356" y="48"/>
                  </a:lnTo>
                  <a:cubicBezTo>
                    <a:pt x="309" y="48"/>
                    <a:pt x="1" y="1"/>
                    <a:pt x="1" y="1"/>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 name="Google Shape;2250;p50">
              <a:extLst>
                <a:ext uri="{FF2B5EF4-FFF2-40B4-BE49-F238E27FC236}">
                  <a16:creationId xmlns:a16="http://schemas.microsoft.com/office/drawing/2014/main" id="{BFFC814C-CC50-1336-25C7-6B714603FC8E}"/>
                </a:ext>
              </a:extLst>
            </p:cNvPr>
            <p:cNvSpPr/>
            <p:nvPr/>
          </p:nvSpPr>
          <p:spPr>
            <a:xfrm>
              <a:off x="673471" y="4756154"/>
              <a:ext cx="288037" cy="2152"/>
            </a:xfrm>
            <a:custGeom>
              <a:avLst/>
              <a:gdLst/>
              <a:ahLst/>
              <a:cxnLst/>
              <a:rect l="l" t="t" r="r" b="b"/>
              <a:pathLst>
                <a:path w="5219" h="39" extrusionOk="0">
                  <a:moveTo>
                    <a:pt x="1" y="38"/>
                  </a:moveTo>
                  <a:lnTo>
                    <a:pt x="5218" y="1"/>
                  </a:lnTo>
                  <a:close/>
                </a:path>
              </a:pathLst>
            </a:custGeom>
            <a:solidFill>
              <a:srgbClr val="FBF8F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 name="Google Shape;2251;p50">
              <a:extLst>
                <a:ext uri="{FF2B5EF4-FFF2-40B4-BE49-F238E27FC236}">
                  <a16:creationId xmlns:a16="http://schemas.microsoft.com/office/drawing/2014/main" id="{FC0BD9FD-2A0B-C3AD-BBA3-5EAC696C85C7}"/>
                </a:ext>
              </a:extLst>
            </p:cNvPr>
            <p:cNvSpPr/>
            <p:nvPr/>
          </p:nvSpPr>
          <p:spPr>
            <a:xfrm>
              <a:off x="673471" y="4756154"/>
              <a:ext cx="288037" cy="2152"/>
            </a:xfrm>
            <a:custGeom>
              <a:avLst/>
              <a:gdLst/>
              <a:ahLst/>
              <a:cxnLst/>
              <a:rect l="l" t="t" r="r" b="b"/>
              <a:pathLst>
                <a:path w="5219" h="39" extrusionOk="0">
                  <a:moveTo>
                    <a:pt x="1" y="1"/>
                  </a:moveTo>
                  <a:lnTo>
                    <a:pt x="1" y="38"/>
                  </a:lnTo>
                  <a:lnTo>
                    <a:pt x="5218" y="38"/>
                  </a:lnTo>
                  <a:lnTo>
                    <a:pt x="5218" y="1"/>
                  </a:lnTo>
                  <a:close/>
                </a:path>
              </a:pathLst>
            </a:custGeom>
            <a:solidFill>
              <a:srgbClr val="FBF8F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 name="Google Shape;2252;p50">
              <a:extLst>
                <a:ext uri="{FF2B5EF4-FFF2-40B4-BE49-F238E27FC236}">
                  <a16:creationId xmlns:a16="http://schemas.microsoft.com/office/drawing/2014/main" id="{3988BF8A-DDED-28C3-ADDC-EB552D15702C}"/>
                </a:ext>
              </a:extLst>
            </p:cNvPr>
            <p:cNvSpPr/>
            <p:nvPr/>
          </p:nvSpPr>
          <p:spPr>
            <a:xfrm>
              <a:off x="582946" y="3635689"/>
              <a:ext cx="324572" cy="985031"/>
            </a:xfrm>
            <a:custGeom>
              <a:avLst/>
              <a:gdLst/>
              <a:ahLst/>
              <a:cxnLst/>
              <a:rect l="l" t="t" r="r" b="b"/>
              <a:pathLst>
                <a:path w="5881" h="17848" extrusionOk="0">
                  <a:moveTo>
                    <a:pt x="5722" y="1"/>
                  </a:moveTo>
                  <a:lnTo>
                    <a:pt x="0" y="776"/>
                  </a:lnTo>
                  <a:lnTo>
                    <a:pt x="1092" y="8709"/>
                  </a:lnTo>
                  <a:cubicBezTo>
                    <a:pt x="1251" y="9913"/>
                    <a:pt x="1400" y="17577"/>
                    <a:pt x="1400" y="17577"/>
                  </a:cubicBezTo>
                  <a:lnTo>
                    <a:pt x="4088" y="17847"/>
                  </a:lnTo>
                  <a:lnTo>
                    <a:pt x="5489" y="12331"/>
                  </a:lnTo>
                  <a:cubicBezTo>
                    <a:pt x="5759" y="11351"/>
                    <a:pt x="5881" y="10343"/>
                    <a:pt x="5881" y="9335"/>
                  </a:cubicBezTo>
                  <a:lnTo>
                    <a:pt x="5722"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 name="Google Shape;2253;p50">
              <a:extLst>
                <a:ext uri="{FF2B5EF4-FFF2-40B4-BE49-F238E27FC236}">
                  <a16:creationId xmlns:a16="http://schemas.microsoft.com/office/drawing/2014/main" id="{2E9B4ED4-E6C7-04C8-F6D1-4ED4664D7060}"/>
                </a:ext>
              </a:extLst>
            </p:cNvPr>
            <p:cNvSpPr/>
            <p:nvPr/>
          </p:nvSpPr>
          <p:spPr>
            <a:xfrm>
              <a:off x="972269" y="3754953"/>
              <a:ext cx="19096" cy="16612"/>
            </a:xfrm>
            <a:custGeom>
              <a:avLst/>
              <a:gdLst/>
              <a:ahLst/>
              <a:cxnLst/>
              <a:rect l="l" t="t" r="r" b="b"/>
              <a:pathLst>
                <a:path w="346" h="301" extrusionOk="0">
                  <a:moveTo>
                    <a:pt x="163" y="1"/>
                  </a:moveTo>
                  <a:cubicBezTo>
                    <a:pt x="98" y="1"/>
                    <a:pt x="38" y="35"/>
                    <a:pt x="38" y="90"/>
                  </a:cubicBezTo>
                  <a:cubicBezTo>
                    <a:pt x="0" y="174"/>
                    <a:pt x="38" y="249"/>
                    <a:pt x="112" y="286"/>
                  </a:cubicBezTo>
                  <a:cubicBezTo>
                    <a:pt x="132" y="296"/>
                    <a:pt x="153" y="301"/>
                    <a:pt x="173" y="301"/>
                  </a:cubicBezTo>
                  <a:cubicBezTo>
                    <a:pt x="229" y="301"/>
                    <a:pt x="281" y="266"/>
                    <a:pt x="308" y="211"/>
                  </a:cubicBezTo>
                  <a:cubicBezTo>
                    <a:pt x="346" y="137"/>
                    <a:pt x="308" y="15"/>
                    <a:pt x="234" y="15"/>
                  </a:cubicBezTo>
                  <a:cubicBezTo>
                    <a:pt x="211" y="5"/>
                    <a:pt x="187" y="1"/>
                    <a:pt x="163"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 name="Google Shape;2254;p50">
              <a:extLst>
                <a:ext uri="{FF2B5EF4-FFF2-40B4-BE49-F238E27FC236}">
                  <a16:creationId xmlns:a16="http://schemas.microsoft.com/office/drawing/2014/main" id="{257ED5C3-8FD7-9C79-5BB6-5E774024FE7F}"/>
                </a:ext>
              </a:extLst>
            </p:cNvPr>
            <p:cNvSpPr/>
            <p:nvPr/>
          </p:nvSpPr>
          <p:spPr>
            <a:xfrm>
              <a:off x="895003" y="3723825"/>
              <a:ext cx="19096" cy="17882"/>
            </a:xfrm>
            <a:custGeom>
              <a:avLst/>
              <a:gdLst/>
              <a:ahLst/>
              <a:cxnLst/>
              <a:rect l="l" t="t" r="r" b="b"/>
              <a:pathLst>
                <a:path w="346" h="324" extrusionOk="0">
                  <a:moveTo>
                    <a:pt x="234" y="1"/>
                  </a:moveTo>
                  <a:cubicBezTo>
                    <a:pt x="150" y="1"/>
                    <a:pt x="75" y="38"/>
                    <a:pt x="38" y="113"/>
                  </a:cubicBezTo>
                  <a:cubicBezTo>
                    <a:pt x="0" y="187"/>
                    <a:pt x="38" y="271"/>
                    <a:pt x="112" y="309"/>
                  </a:cubicBezTo>
                  <a:cubicBezTo>
                    <a:pt x="132" y="319"/>
                    <a:pt x="156" y="323"/>
                    <a:pt x="179" y="323"/>
                  </a:cubicBezTo>
                  <a:cubicBezTo>
                    <a:pt x="243" y="323"/>
                    <a:pt x="308" y="289"/>
                    <a:pt x="308" y="234"/>
                  </a:cubicBezTo>
                  <a:cubicBezTo>
                    <a:pt x="346" y="150"/>
                    <a:pt x="308" y="38"/>
                    <a:pt x="234"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 name="Google Shape;2255;p50">
              <a:extLst>
                <a:ext uri="{FF2B5EF4-FFF2-40B4-BE49-F238E27FC236}">
                  <a16:creationId xmlns:a16="http://schemas.microsoft.com/office/drawing/2014/main" id="{B2855532-559B-0822-C96D-52FBE5294F67}"/>
                </a:ext>
              </a:extLst>
            </p:cNvPr>
            <p:cNvSpPr/>
            <p:nvPr/>
          </p:nvSpPr>
          <p:spPr>
            <a:xfrm>
              <a:off x="1004169" y="3673547"/>
              <a:ext cx="19648" cy="16612"/>
            </a:xfrm>
            <a:custGeom>
              <a:avLst/>
              <a:gdLst/>
              <a:ahLst/>
              <a:cxnLst/>
              <a:rect l="l" t="t" r="r" b="b"/>
              <a:pathLst>
                <a:path w="356" h="301" extrusionOk="0">
                  <a:moveTo>
                    <a:pt x="167" y="1"/>
                  </a:moveTo>
                  <a:cubicBezTo>
                    <a:pt x="103" y="1"/>
                    <a:pt x="38" y="36"/>
                    <a:pt x="38" y="90"/>
                  </a:cubicBezTo>
                  <a:cubicBezTo>
                    <a:pt x="1" y="165"/>
                    <a:pt x="38" y="249"/>
                    <a:pt x="122" y="286"/>
                  </a:cubicBezTo>
                  <a:cubicBezTo>
                    <a:pt x="142" y="296"/>
                    <a:pt x="162" y="301"/>
                    <a:pt x="182" y="301"/>
                  </a:cubicBezTo>
                  <a:cubicBezTo>
                    <a:pt x="234" y="301"/>
                    <a:pt x="282" y="266"/>
                    <a:pt x="309" y="212"/>
                  </a:cubicBezTo>
                  <a:cubicBezTo>
                    <a:pt x="356" y="128"/>
                    <a:pt x="309" y="53"/>
                    <a:pt x="234" y="16"/>
                  </a:cubicBezTo>
                  <a:cubicBezTo>
                    <a:pt x="214" y="5"/>
                    <a:pt x="191" y="1"/>
                    <a:pt x="167"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 name="Google Shape;2256;p50">
              <a:extLst>
                <a:ext uri="{FF2B5EF4-FFF2-40B4-BE49-F238E27FC236}">
                  <a16:creationId xmlns:a16="http://schemas.microsoft.com/office/drawing/2014/main" id="{F9BB60CF-1C24-9272-A043-2FE474F25F2F}"/>
                </a:ext>
              </a:extLst>
            </p:cNvPr>
            <p:cNvSpPr/>
            <p:nvPr/>
          </p:nvSpPr>
          <p:spPr>
            <a:xfrm>
              <a:off x="926903" y="3643193"/>
              <a:ext cx="19648" cy="17109"/>
            </a:xfrm>
            <a:custGeom>
              <a:avLst/>
              <a:gdLst/>
              <a:ahLst/>
              <a:cxnLst/>
              <a:rect l="l" t="t" r="r" b="b"/>
              <a:pathLst>
                <a:path w="356" h="310" extrusionOk="0">
                  <a:moveTo>
                    <a:pt x="174" y="0"/>
                  </a:moveTo>
                  <a:cubicBezTo>
                    <a:pt x="119" y="0"/>
                    <a:pt x="66" y="37"/>
                    <a:pt x="38" y="99"/>
                  </a:cubicBezTo>
                  <a:cubicBezTo>
                    <a:pt x="1" y="173"/>
                    <a:pt x="38" y="248"/>
                    <a:pt x="122" y="295"/>
                  </a:cubicBezTo>
                  <a:cubicBezTo>
                    <a:pt x="142" y="305"/>
                    <a:pt x="164" y="309"/>
                    <a:pt x="187" y="309"/>
                  </a:cubicBezTo>
                  <a:cubicBezTo>
                    <a:pt x="251" y="309"/>
                    <a:pt x="321" y="273"/>
                    <a:pt x="356" y="211"/>
                  </a:cubicBezTo>
                  <a:cubicBezTo>
                    <a:pt x="356" y="136"/>
                    <a:pt x="309" y="15"/>
                    <a:pt x="234" y="15"/>
                  </a:cubicBezTo>
                  <a:cubicBezTo>
                    <a:pt x="215" y="5"/>
                    <a:pt x="194" y="0"/>
                    <a:pt x="174" y="0"/>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 name="Google Shape;2257;p50">
              <a:extLst>
                <a:ext uri="{FF2B5EF4-FFF2-40B4-BE49-F238E27FC236}">
                  <a16:creationId xmlns:a16="http://schemas.microsoft.com/office/drawing/2014/main" id="{598BCD7D-6AF2-192F-B0DC-8815AFA8D6D7}"/>
                </a:ext>
              </a:extLst>
            </p:cNvPr>
            <p:cNvSpPr/>
            <p:nvPr/>
          </p:nvSpPr>
          <p:spPr>
            <a:xfrm>
              <a:off x="582946" y="3635689"/>
              <a:ext cx="324572" cy="985031"/>
            </a:xfrm>
            <a:custGeom>
              <a:avLst/>
              <a:gdLst/>
              <a:ahLst/>
              <a:cxnLst/>
              <a:rect l="l" t="t" r="r" b="b"/>
              <a:pathLst>
                <a:path w="5881" h="17848" extrusionOk="0">
                  <a:moveTo>
                    <a:pt x="5722" y="1"/>
                  </a:moveTo>
                  <a:lnTo>
                    <a:pt x="0" y="776"/>
                  </a:lnTo>
                  <a:lnTo>
                    <a:pt x="1092" y="8709"/>
                  </a:lnTo>
                  <a:cubicBezTo>
                    <a:pt x="1251" y="9913"/>
                    <a:pt x="1400" y="17577"/>
                    <a:pt x="1400" y="17577"/>
                  </a:cubicBezTo>
                  <a:lnTo>
                    <a:pt x="4088" y="17847"/>
                  </a:lnTo>
                  <a:lnTo>
                    <a:pt x="5489" y="12331"/>
                  </a:lnTo>
                  <a:cubicBezTo>
                    <a:pt x="5759" y="11351"/>
                    <a:pt x="5881" y="10343"/>
                    <a:pt x="5881" y="9335"/>
                  </a:cubicBezTo>
                  <a:lnTo>
                    <a:pt x="5722" y="1"/>
                  </a:ln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 name="Google Shape;2258;p50">
              <a:extLst>
                <a:ext uri="{FF2B5EF4-FFF2-40B4-BE49-F238E27FC236}">
                  <a16:creationId xmlns:a16="http://schemas.microsoft.com/office/drawing/2014/main" id="{AB897126-62EB-E2FB-79FF-3AD7F8120F3E}"/>
                </a:ext>
              </a:extLst>
            </p:cNvPr>
            <p:cNvSpPr/>
            <p:nvPr/>
          </p:nvSpPr>
          <p:spPr>
            <a:xfrm>
              <a:off x="1197389" y="4380642"/>
              <a:ext cx="235992" cy="255033"/>
            </a:xfrm>
            <a:custGeom>
              <a:avLst/>
              <a:gdLst/>
              <a:ahLst/>
              <a:cxnLst/>
              <a:rect l="l" t="t" r="r" b="b"/>
              <a:pathLst>
                <a:path w="4276" h="4621" extrusionOk="0">
                  <a:moveTo>
                    <a:pt x="1988" y="0"/>
                  </a:moveTo>
                  <a:lnTo>
                    <a:pt x="0" y="1316"/>
                  </a:lnTo>
                  <a:lnTo>
                    <a:pt x="1904" y="4117"/>
                  </a:lnTo>
                  <a:lnTo>
                    <a:pt x="2688" y="4621"/>
                  </a:lnTo>
                  <a:lnTo>
                    <a:pt x="4275" y="3921"/>
                  </a:lnTo>
                  <a:lnTo>
                    <a:pt x="4200" y="3071"/>
                  </a:lnTo>
                  <a:cubicBezTo>
                    <a:pt x="3892" y="3071"/>
                    <a:pt x="1988" y="0"/>
                    <a:pt x="1988" y="0"/>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 name="Google Shape;2259;p50">
              <a:extLst>
                <a:ext uri="{FF2B5EF4-FFF2-40B4-BE49-F238E27FC236}">
                  <a16:creationId xmlns:a16="http://schemas.microsoft.com/office/drawing/2014/main" id="{5A69DE7F-AEAD-401C-1AE2-C79E460D8C86}"/>
                </a:ext>
              </a:extLst>
            </p:cNvPr>
            <p:cNvSpPr/>
            <p:nvPr/>
          </p:nvSpPr>
          <p:spPr>
            <a:xfrm>
              <a:off x="1296290" y="4530538"/>
              <a:ext cx="313258" cy="165404"/>
            </a:xfrm>
            <a:custGeom>
              <a:avLst/>
              <a:gdLst/>
              <a:ahLst/>
              <a:cxnLst/>
              <a:rect l="l" t="t" r="r" b="b"/>
              <a:pathLst>
                <a:path w="5676" h="2997" extrusionOk="0">
                  <a:moveTo>
                    <a:pt x="5134" y="0"/>
                  </a:moveTo>
                  <a:lnTo>
                    <a:pt x="2334" y="318"/>
                  </a:lnTo>
                  <a:cubicBezTo>
                    <a:pt x="2334" y="318"/>
                    <a:pt x="2250" y="738"/>
                    <a:pt x="1596" y="859"/>
                  </a:cubicBezTo>
                  <a:cubicBezTo>
                    <a:pt x="467" y="1018"/>
                    <a:pt x="0" y="1326"/>
                    <a:pt x="0" y="1326"/>
                  </a:cubicBezTo>
                  <a:lnTo>
                    <a:pt x="934" y="2997"/>
                  </a:lnTo>
                  <a:lnTo>
                    <a:pt x="5675" y="589"/>
                  </a:lnTo>
                  <a:cubicBezTo>
                    <a:pt x="5638" y="392"/>
                    <a:pt x="5330" y="0"/>
                    <a:pt x="5134" y="0"/>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 name="Google Shape;2260;p50">
              <a:extLst>
                <a:ext uri="{FF2B5EF4-FFF2-40B4-BE49-F238E27FC236}">
                  <a16:creationId xmlns:a16="http://schemas.microsoft.com/office/drawing/2014/main" id="{05B73F84-1559-D7F5-F699-73604B5A829D}"/>
                </a:ext>
              </a:extLst>
            </p:cNvPr>
            <p:cNvSpPr/>
            <p:nvPr/>
          </p:nvSpPr>
          <p:spPr>
            <a:xfrm>
              <a:off x="1296290" y="4594944"/>
              <a:ext cx="51547" cy="69043"/>
            </a:xfrm>
            <a:custGeom>
              <a:avLst/>
              <a:gdLst/>
              <a:ahLst/>
              <a:cxnLst/>
              <a:rect l="l" t="t" r="r" b="b"/>
              <a:pathLst>
                <a:path w="934" h="1251" extrusionOk="0">
                  <a:moveTo>
                    <a:pt x="308" y="0"/>
                  </a:moveTo>
                  <a:cubicBezTo>
                    <a:pt x="271" y="0"/>
                    <a:pt x="0" y="159"/>
                    <a:pt x="0" y="159"/>
                  </a:cubicBezTo>
                  <a:lnTo>
                    <a:pt x="616" y="1251"/>
                  </a:lnTo>
                  <a:lnTo>
                    <a:pt x="934" y="1055"/>
                  </a:lnTo>
                  <a:lnTo>
                    <a:pt x="308" y="0"/>
                  </a:ln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 name="Google Shape;2261;p50">
              <a:extLst>
                <a:ext uri="{FF2B5EF4-FFF2-40B4-BE49-F238E27FC236}">
                  <a16:creationId xmlns:a16="http://schemas.microsoft.com/office/drawing/2014/main" id="{23532525-66E2-82DC-5814-E6B81B44D3A3}"/>
                </a:ext>
              </a:extLst>
            </p:cNvPr>
            <p:cNvSpPr/>
            <p:nvPr/>
          </p:nvSpPr>
          <p:spPr>
            <a:xfrm>
              <a:off x="1328245" y="4535174"/>
              <a:ext cx="281303" cy="160768"/>
            </a:xfrm>
            <a:custGeom>
              <a:avLst/>
              <a:gdLst/>
              <a:ahLst/>
              <a:cxnLst/>
              <a:rect l="l" t="t" r="r" b="b"/>
              <a:pathLst>
                <a:path w="5097" h="2913" extrusionOk="0">
                  <a:moveTo>
                    <a:pt x="4704" y="0"/>
                  </a:moveTo>
                  <a:cubicBezTo>
                    <a:pt x="3388" y="654"/>
                    <a:pt x="1204" y="1709"/>
                    <a:pt x="0" y="2287"/>
                  </a:cubicBezTo>
                  <a:lnTo>
                    <a:pt x="355" y="2913"/>
                  </a:lnTo>
                  <a:lnTo>
                    <a:pt x="5096" y="505"/>
                  </a:lnTo>
                  <a:cubicBezTo>
                    <a:pt x="5059" y="346"/>
                    <a:pt x="4863" y="112"/>
                    <a:pt x="4704" y="0"/>
                  </a:cubicBezTo>
                  <a:close/>
                </a:path>
              </a:pathLst>
            </a:custGeom>
            <a:solidFill>
              <a:srgbClr val="FFAEC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 name="Google Shape;2262;p50">
              <a:extLst>
                <a:ext uri="{FF2B5EF4-FFF2-40B4-BE49-F238E27FC236}">
                  <a16:creationId xmlns:a16="http://schemas.microsoft.com/office/drawing/2014/main" id="{F5503D45-B36D-0F93-B894-86E3A77F895B}"/>
                </a:ext>
              </a:extLst>
            </p:cNvPr>
            <p:cNvSpPr/>
            <p:nvPr/>
          </p:nvSpPr>
          <p:spPr>
            <a:xfrm>
              <a:off x="1330287" y="4532580"/>
              <a:ext cx="257627" cy="131407"/>
            </a:xfrm>
            <a:custGeom>
              <a:avLst/>
              <a:gdLst/>
              <a:ahLst/>
              <a:cxnLst/>
              <a:rect l="l" t="t" r="r" b="b"/>
              <a:pathLst>
                <a:path w="4668" h="2381" extrusionOk="0">
                  <a:moveTo>
                    <a:pt x="0" y="2381"/>
                  </a:moveTo>
                  <a:lnTo>
                    <a:pt x="4667" y="1"/>
                  </a:lnTo>
                  <a:close/>
                </a:path>
              </a:pathLst>
            </a:custGeom>
            <a:solidFill>
              <a:srgbClr val="FBF8F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2" name="Google Shape;2263;p50">
              <a:extLst>
                <a:ext uri="{FF2B5EF4-FFF2-40B4-BE49-F238E27FC236}">
                  <a16:creationId xmlns:a16="http://schemas.microsoft.com/office/drawing/2014/main" id="{BD0BC2D3-534E-00D1-5FF5-09F3CA681CAD}"/>
                </a:ext>
              </a:extLst>
            </p:cNvPr>
            <p:cNvSpPr/>
            <p:nvPr/>
          </p:nvSpPr>
          <p:spPr>
            <a:xfrm>
              <a:off x="1330287" y="4530538"/>
              <a:ext cx="257627" cy="133449"/>
            </a:xfrm>
            <a:custGeom>
              <a:avLst/>
              <a:gdLst/>
              <a:ahLst/>
              <a:cxnLst/>
              <a:rect l="l" t="t" r="r" b="b"/>
              <a:pathLst>
                <a:path w="4668" h="2418" extrusionOk="0">
                  <a:moveTo>
                    <a:pt x="4667" y="0"/>
                  </a:moveTo>
                  <a:lnTo>
                    <a:pt x="0" y="2371"/>
                  </a:lnTo>
                  <a:lnTo>
                    <a:pt x="0" y="2418"/>
                  </a:lnTo>
                  <a:lnTo>
                    <a:pt x="4667" y="84"/>
                  </a:lnTo>
                  <a:lnTo>
                    <a:pt x="4667" y="0"/>
                  </a:lnTo>
                  <a:close/>
                </a:path>
              </a:pathLst>
            </a:custGeom>
            <a:solidFill>
              <a:srgbClr val="FBF8F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3" name="Google Shape;2264;p50">
              <a:extLst>
                <a:ext uri="{FF2B5EF4-FFF2-40B4-BE49-F238E27FC236}">
                  <a16:creationId xmlns:a16="http://schemas.microsoft.com/office/drawing/2014/main" id="{EFC05394-61FF-BFE7-298F-7B20337B8E09}"/>
                </a:ext>
              </a:extLst>
            </p:cNvPr>
            <p:cNvSpPr/>
            <p:nvPr/>
          </p:nvSpPr>
          <p:spPr>
            <a:xfrm>
              <a:off x="579206" y="3702191"/>
              <a:ext cx="813445" cy="833038"/>
            </a:xfrm>
            <a:custGeom>
              <a:avLst/>
              <a:gdLst/>
              <a:ahLst/>
              <a:cxnLst/>
              <a:rect l="l" t="t" r="r" b="b"/>
              <a:pathLst>
                <a:path w="14739" h="15094" extrusionOk="0">
                  <a:moveTo>
                    <a:pt x="6889" y="1"/>
                  </a:moveTo>
                  <a:lnTo>
                    <a:pt x="542" y="234"/>
                  </a:lnTo>
                  <a:lnTo>
                    <a:pt x="0" y="271"/>
                  </a:lnTo>
                  <a:cubicBezTo>
                    <a:pt x="355" y="2642"/>
                    <a:pt x="1009" y="4359"/>
                    <a:pt x="2763" y="5946"/>
                  </a:cubicBezTo>
                  <a:lnTo>
                    <a:pt x="6534" y="8830"/>
                  </a:lnTo>
                  <a:cubicBezTo>
                    <a:pt x="7309" y="9530"/>
                    <a:pt x="8056" y="10268"/>
                    <a:pt x="8672" y="11127"/>
                  </a:cubicBezTo>
                  <a:lnTo>
                    <a:pt x="11743" y="15093"/>
                  </a:lnTo>
                  <a:lnTo>
                    <a:pt x="14739" y="13647"/>
                  </a:lnTo>
                  <a:lnTo>
                    <a:pt x="12676" y="8980"/>
                  </a:lnTo>
                  <a:cubicBezTo>
                    <a:pt x="12023" y="7430"/>
                    <a:pt x="11164" y="5946"/>
                    <a:pt x="10193" y="4546"/>
                  </a:cubicBezTo>
                  <a:lnTo>
                    <a:pt x="6889"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 name="Google Shape;2265;p50">
              <a:extLst>
                <a:ext uri="{FF2B5EF4-FFF2-40B4-BE49-F238E27FC236}">
                  <a16:creationId xmlns:a16="http://schemas.microsoft.com/office/drawing/2014/main" id="{03B3BDBB-6F9B-3EF7-4AEE-6D6C936C8D95}"/>
                </a:ext>
              </a:extLst>
            </p:cNvPr>
            <p:cNvSpPr/>
            <p:nvPr/>
          </p:nvSpPr>
          <p:spPr>
            <a:xfrm>
              <a:off x="413857" y="3080862"/>
              <a:ext cx="262263" cy="460174"/>
            </a:xfrm>
            <a:custGeom>
              <a:avLst/>
              <a:gdLst/>
              <a:ahLst/>
              <a:cxnLst/>
              <a:rect l="l" t="t" r="r" b="b"/>
              <a:pathLst>
                <a:path w="4752" h="8338" extrusionOk="0">
                  <a:moveTo>
                    <a:pt x="4244" y="1"/>
                  </a:moveTo>
                  <a:cubicBezTo>
                    <a:pt x="3242" y="1"/>
                    <a:pt x="1068" y="208"/>
                    <a:pt x="626" y="1962"/>
                  </a:cubicBezTo>
                  <a:cubicBezTo>
                    <a:pt x="392" y="2895"/>
                    <a:pt x="122" y="3987"/>
                    <a:pt x="38" y="5425"/>
                  </a:cubicBezTo>
                  <a:cubicBezTo>
                    <a:pt x="0" y="6433"/>
                    <a:pt x="504" y="7992"/>
                    <a:pt x="2026" y="8337"/>
                  </a:cubicBezTo>
                  <a:lnTo>
                    <a:pt x="3426" y="7796"/>
                  </a:lnTo>
                  <a:lnTo>
                    <a:pt x="4751" y="21"/>
                  </a:lnTo>
                  <a:cubicBezTo>
                    <a:pt x="4751" y="21"/>
                    <a:pt x="4554" y="1"/>
                    <a:pt x="4244" y="1"/>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 name="Google Shape;2266;p50">
              <a:extLst>
                <a:ext uri="{FF2B5EF4-FFF2-40B4-BE49-F238E27FC236}">
                  <a16:creationId xmlns:a16="http://schemas.microsoft.com/office/drawing/2014/main" id="{AB232B4F-C878-ADC5-B0DA-58B17E358E41}"/>
                </a:ext>
              </a:extLst>
            </p:cNvPr>
            <p:cNvSpPr/>
            <p:nvPr/>
          </p:nvSpPr>
          <p:spPr>
            <a:xfrm>
              <a:off x="420535" y="3028652"/>
              <a:ext cx="238034" cy="302165"/>
            </a:xfrm>
            <a:custGeom>
              <a:avLst/>
              <a:gdLst/>
              <a:ahLst/>
              <a:cxnLst/>
              <a:rect l="l" t="t" r="r" b="b"/>
              <a:pathLst>
                <a:path w="4313" h="5475" extrusionOk="0">
                  <a:moveTo>
                    <a:pt x="3282" y="1"/>
                  </a:moveTo>
                  <a:cubicBezTo>
                    <a:pt x="2828" y="1"/>
                    <a:pt x="2373" y="121"/>
                    <a:pt x="1979" y="341"/>
                  </a:cubicBezTo>
                  <a:cubicBezTo>
                    <a:pt x="430" y="1275"/>
                    <a:pt x="1" y="4233"/>
                    <a:pt x="113" y="4663"/>
                  </a:cubicBezTo>
                  <a:cubicBezTo>
                    <a:pt x="219" y="5063"/>
                    <a:pt x="394" y="5474"/>
                    <a:pt x="656" y="5474"/>
                  </a:cubicBezTo>
                  <a:cubicBezTo>
                    <a:pt x="876" y="5474"/>
                    <a:pt x="1158" y="5182"/>
                    <a:pt x="1513" y="4345"/>
                  </a:cubicBezTo>
                  <a:cubicBezTo>
                    <a:pt x="1942" y="3375"/>
                    <a:pt x="3342" y="845"/>
                    <a:pt x="3342" y="845"/>
                  </a:cubicBezTo>
                  <a:lnTo>
                    <a:pt x="4313" y="229"/>
                  </a:lnTo>
                  <a:cubicBezTo>
                    <a:pt x="3990" y="74"/>
                    <a:pt x="3636" y="1"/>
                    <a:pt x="3282" y="1"/>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 name="Google Shape;2267;p50">
              <a:extLst>
                <a:ext uri="{FF2B5EF4-FFF2-40B4-BE49-F238E27FC236}">
                  <a16:creationId xmlns:a16="http://schemas.microsoft.com/office/drawing/2014/main" id="{18FDA037-EB01-6F83-96CE-F060DB0E067A}"/>
                </a:ext>
              </a:extLst>
            </p:cNvPr>
            <p:cNvSpPr/>
            <p:nvPr/>
          </p:nvSpPr>
          <p:spPr>
            <a:xfrm>
              <a:off x="840917" y="2999567"/>
              <a:ext cx="244712" cy="569782"/>
            </a:xfrm>
            <a:custGeom>
              <a:avLst/>
              <a:gdLst/>
              <a:ahLst/>
              <a:cxnLst/>
              <a:rect l="l" t="t" r="r" b="b"/>
              <a:pathLst>
                <a:path w="4434" h="10324" extrusionOk="0">
                  <a:moveTo>
                    <a:pt x="975" y="1"/>
                  </a:moveTo>
                  <a:cubicBezTo>
                    <a:pt x="948" y="1"/>
                    <a:pt x="922" y="3"/>
                    <a:pt x="896" y="9"/>
                  </a:cubicBezTo>
                  <a:cubicBezTo>
                    <a:pt x="747" y="9"/>
                    <a:pt x="663" y="56"/>
                    <a:pt x="663" y="56"/>
                  </a:cubicBezTo>
                  <a:lnTo>
                    <a:pt x="551" y="93"/>
                  </a:lnTo>
                  <a:cubicBezTo>
                    <a:pt x="0" y="868"/>
                    <a:pt x="4434" y="10323"/>
                    <a:pt x="4434" y="10323"/>
                  </a:cubicBezTo>
                  <a:cubicBezTo>
                    <a:pt x="4434" y="10323"/>
                    <a:pt x="4163" y="7169"/>
                    <a:pt x="4126" y="6935"/>
                  </a:cubicBezTo>
                  <a:cubicBezTo>
                    <a:pt x="3463" y="2576"/>
                    <a:pt x="1867" y="672"/>
                    <a:pt x="1400" y="205"/>
                  </a:cubicBezTo>
                  <a:cubicBezTo>
                    <a:pt x="1275" y="80"/>
                    <a:pt x="1116" y="1"/>
                    <a:pt x="975" y="1"/>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7" name="Google Shape;2268;p50">
              <a:extLst>
                <a:ext uri="{FF2B5EF4-FFF2-40B4-BE49-F238E27FC236}">
                  <a16:creationId xmlns:a16="http://schemas.microsoft.com/office/drawing/2014/main" id="{3A2BBFAC-F749-A476-9C54-DAE6106D3C38}"/>
                </a:ext>
              </a:extLst>
            </p:cNvPr>
            <p:cNvSpPr/>
            <p:nvPr/>
          </p:nvSpPr>
          <p:spPr>
            <a:xfrm>
              <a:off x="729599" y="2944432"/>
              <a:ext cx="169544" cy="178264"/>
            </a:xfrm>
            <a:custGeom>
              <a:avLst/>
              <a:gdLst/>
              <a:ahLst/>
              <a:cxnLst/>
              <a:rect l="l" t="t" r="r" b="b"/>
              <a:pathLst>
                <a:path w="3072" h="3230" extrusionOk="0">
                  <a:moveTo>
                    <a:pt x="468" y="0"/>
                  </a:moveTo>
                  <a:lnTo>
                    <a:pt x="272" y="1167"/>
                  </a:lnTo>
                  <a:lnTo>
                    <a:pt x="1" y="2838"/>
                  </a:lnTo>
                  <a:lnTo>
                    <a:pt x="2876" y="3230"/>
                  </a:lnTo>
                  <a:lnTo>
                    <a:pt x="3072" y="75"/>
                  </a:lnTo>
                  <a:lnTo>
                    <a:pt x="468" y="0"/>
                  </a:ln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 name="Google Shape;2269;p50">
              <a:extLst>
                <a:ext uri="{FF2B5EF4-FFF2-40B4-BE49-F238E27FC236}">
                  <a16:creationId xmlns:a16="http://schemas.microsoft.com/office/drawing/2014/main" id="{0A79191E-40F4-55C7-8A1B-CB664A6F3049}"/>
                </a:ext>
              </a:extLst>
            </p:cNvPr>
            <p:cNvSpPr/>
            <p:nvPr/>
          </p:nvSpPr>
          <p:spPr>
            <a:xfrm>
              <a:off x="742513" y="2944432"/>
              <a:ext cx="156629" cy="79363"/>
            </a:xfrm>
            <a:custGeom>
              <a:avLst/>
              <a:gdLst/>
              <a:ahLst/>
              <a:cxnLst/>
              <a:rect l="l" t="t" r="r" b="b"/>
              <a:pathLst>
                <a:path w="2838" h="1438" extrusionOk="0">
                  <a:moveTo>
                    <a:pt x="234" y="0"/>
                  </a:moveTo>
                  <a:lnTo>
                    <a:pt x="38" y="1167"/>
                  </a:lnTo>
                  <a:lnTo>
                    <a:pt x="0" y="1438"/>
                  </a:lnTo>
                  <a:cubicBezTo>
                    <a:pt x="2334" y="1130"/>
                    <a:pt x="2838" y="75"/>
                    <a:pt x="2838" y="75"/>
                  </a:cubicBezTo>
                  <a:lnTo>
                    <a:pt x="234" y="0"/>
                  </a:lnTo>
                  <a:close/>
                </a:path>
              </a:pathLst>
            </a:custGeom>
            <a:solidFill>
              <a:srgbClr val="080808">
                <a:alpha val="1746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9" name="Google Shape;2270;p50">
              <a:extLst>
                <a:ext uri="{FF2B5EF4-FFF2-40B4-BE49-F238E27FC236}">
                  <a16:creationId xmlns:a16="http://schemas.microsoft.com/office/drawing/2014/main" id="{2F5AACF3-1F9D-8DC8-8472-10F32B166147}"/>
                </a:ext>
              </a:extLst>
            </p:cNvPr>
            <p:cNvSpPr/>
            <p:nvPr/>
          </p:nvSpPr>
          <p:spPr>
            <a:xfrm>
              <a:off x="461210" y="3062428"/>
              <a:ext cx="257627" cy="403880"/>
            </a:xfrm>
            <a:custGeom>
              <a:avLst/>
              <a:gdLst/>
              <a:ahLst/>
              <a:cxnLst/>
              <a:rect l="l" t="t" r="r" b="b"/>
              <a:pathLst>
                <a:path w="4668" h="7318" extrusionOk="0">
                  <a:moveTo>
                    <a:pt x="3278" y="0"/>
                  </a:moveTo>
                  <a:cubicBezTo>
                    <a:pt x="1878" y="0"/>
                    <a:pt x="1242" y="1400"/>
                    <a:pt x="1242" y="1400"/>
                  </a:cubicBezTo>
                  <a:cubicBezTo>
                    <a:pt x="309" y="2996"/>
                    <a:pt x="1" y="6926"/>
                    <a:pt x="1" y="6926"/>
                  </a:cubicBezTo>
                  <a:lnTo>
                    <a:pt x="3231" y="7318"/>
                  </a:lnTo>
                  <a:cubicBezTo>
                    <a:pt x="3968" y="6422"/>
                    <a:pt x="4668" y="6338"/>
                    <a:pt x="4668" y="6338"/>
                  </a:cubicBezTo>
                  <a:lnTo>
                    <a:pt x="4397" y="270"/>
                  </a:lnTo>
                  <a:cubicBezTo>
                    <a:pt x="3981" y="78"/>
                    <a:pt x="3608" y="0"/>
                    <a:pt x="3278" y="0"/>
                  </a:cubicBezTo>
                  <a:close/>
                </a:path>
              </a:pathLst>
            </a:custGeom>
            <a:solidFill>
              <a:srgbClr val="FD7DA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0" name="Google Shape;2271;p50">
              <a:extLst>
                <a:ext uri="{FF2B5EF4-FFF2-40B4-BE49-F238E27FC236}">
                  <a16:creationId xmlns:a16="http://schemas.microsoft.com/office/drawing/2014/main" id="{A0E2C06A-6C8C-A657-E1DD-C1D485B85BEE}"/>
                </a:ext>
              </a:extLst>
            </p:cNvPr>
            <p:cNvSpPr/>
            <p:nvPr/>
          </p:nvSpPr>
          <p:spPr>
            <a:xfrm>
              <a:off x="643613" y="3401847"/>
              <a:ext cx="88138" cy="51603"/>
            </a:xfrm>
            <a:custGeom>
              <a:avLst/>
              <a:gdLst/>
              <a:ahLst/>
              <a:cxnLst/>
              <a:rect l="l" t="t" r="r" b="b"/>
              <a:pathLst>
                <a:path w="1597" h="935" extrusionOk="0">
                  <a:moveTo>
                    <a:pt x="1522" y="1"/>
                  </a:moveTo>
                  <a:cubicBezTo>
                    <a:pt x="1363" y="1"/>
                    <a:pt x="1204" y="38"/>
                    <a:pt x="1055" y="76"/>
                  </a:cubicBezTo>
                  <a:cubicBezTo>
                    <a:pt x="934" y="113"/>
                    <a:pt x="775" y="150"/>
                    <a:pt x="663" y="234"/>
                  </a:cubicBezTo>
                  <a:cubicBezTo>
                    <a:pt x="504" y="309"/>
                    <a:pt x="392" y="384"/>
                    <a:pt x="271" y="505"/>
                  </a:cubicBezTo>
                  <a:cubicBezTo>
                    <a:pt x="196" y="580"/>
                    <a:pt x="75" y="738"/>
                    <a:pt x="0" y="850"/>
                  </a:cubicBezTo>
                  <a:cubicBezTo>
                    <a:pt x="0" y="888"/>
                    <a:pt x="0" y="888"/>
                    <a:pt x="38" y="934"/>
                  </a:cubicBezTo>
                  <a:cubicBezTo>
                    <a:pt x="38" y="934"/>
                    <a:pt x="75" y="934"/>
                    <a:pt x="122" y="888"/>
                  </a:cubicBezTo>
                  <a:cubicBezTo>
                    <a:pt x="196" y="776"/>
                    <a:pt x="271" y="654"/>
                    <a:pt x="392" y="580"/>
                  </a:cubicBezTo>
                  <a:cubicBezTo>
                    <a:pt x="467" y="505"/>
                    <a:pt x="588" y="421"/>
                    <a:pt x="738" y="346"/>
                  </a:cubicBezTo>
                  <a:cubicBezTo>
                    <a:pt x="859" y="309"/>
                    <a:pt x="971" y="272"/>
                    <a:pt x="1130" y="234"/>
                  </a:cubicBezTo>
                  <a:cubicBezTo>
                    <a:pt x="1242" y="188"/>
                    <a:pt x="1400" y="188"/>
                    <a:pt x="1522" y="188"/>
                  </a:cubicBezTo>
                  <a:cubicBezTo>
                    <a:pt x="1559" y="188"/>
                    <a:pt x="1596" y="150"/>
                    <a:pt x="1596" y="76"/>
                  </a:cubicBezTo>
                  <a:cubicBezTo>
                    <a:pt x="1596" y="38"/>
                    <a:pt x="1559" y="1"/>
                    <a:pt x="1522" y="1"/>
                  </a:cubicBezTo>
                  <a:close/>
                </a:path>
              </a:pathLst>
            </a:custGeom>
            <a:solidFill>
              <a:srgbClr val="415C7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1" name="Google Shape;2272;p50">
              <a:extLst>
                <a:ext uri="{FF2B5EF4-FFF2-40B4-BE49-F238E27FC236}">
                  <a16:creationId xmlns:a16="http://schemas.microsoft.com/office/drawing/2014/main" id="{DC579286-1521-DFE8-783B-6B408F7CB285}"/>
                </a:ext>
              </a:extLst>
            </p:cNvPr>
            <p:cNvSpPr/>
            <p:nvPr/>
          </p:nvSpPr>
          <p:spPr>
            <a:xfrm>
              <a:off x="426716" y="3028045"/>
              <a:ext cx="272583" cy="547485"/>
            </a:xfrm>
            <a:custGeom>
              <a:avLst/>
              <a:gdLst/>
              <a:ahLst/>
              <a:cxnLst/>
              <a:rect l="l" t="t" r="r" b="b"/>
              <a:pathLst>
                <a:path w="4939" h="9920" extrusionOk="0">
                  <a:moveTo>
                    <a:pt x="3786" y="0"/>
                  </a:moveTo>
                  <a:cubicBezTo>
                    <a:pt x="2769" y="0"/>
                    <a:pt x="1355" y="659"/>
                    <a:pt x="738" y="4011"/>
                  </a:cubicBezTo>
                  <a:cubicBezTo>
                    <a:pt x="738" y="4011"/>
                    <a:pt x="271" y="5486"/>
                    <a:pt x="122" y="7082"/>
                  </a:cubicBezTo>
                  <a:cubicBezTo>
                    <a:pt x="1" y="8211"/>
                    <a:pt x="785" y="9257"/>
                    <a:pt x="1905" y="9453"/>
                  </a:cubicBezTo>
                  <a:lnTo>
                    <a:pt x="4397" y="9919"/>
                  </a:lnTo>
                  <a:lnTo>
                    <a:pt x="4938" y="277"/>
                  </a:lnTo>
                  <a:cubicBezTo>
                    <a:pt x="4938" y="277"/>
                    <a:pt x="4446" y="0"/>
                    <a:pt x="3786" y="0"/>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2" name="Google Shape;2273;p50">
              <a:extLst>
                <a:ext uri="{FF2B5EF4-FFF2-40B4-BE49-F238E27FC236}">
                  <a16:creationId xmlns:a16="http://schemas.microsoft.com/office/drawing/2014/main" id="{3D436F3B-CB10-9190-8EE0-A04884A99E40}"/>
                </a:ext>
              </a:extLst>
            </p:cNvPr>
            <p:cNvSpPr/>
            <p:nvPr/>
          </p:nvSpPr>
          <p:spPr>
            <a:xfrm>
              <a:off x="553433" y="3008839"/>
              <a:ext cx="564649" cy="873658"/>
            </a:xfrm>
            <a:custGeom>
              <a:avLst/>
              <a:gdLst/>
              <a:ahLst/>
              <a:cxnLst/>
              <a:rect l="l" t="t" r="r" b="b"/>
              <a:pathLst>
                <a:path w="10231" h="15830" extrusionOk="0">
                  <a:moveTo>
                    <a:pt x="3426" y="0"/>
                  </a:moveTo>
                  <a:cubicBezTo>
                    <a:pt x="1" y="4275"/>
                    <a:pt x="467" y="13338"/>
                    <a:pt x="467" y="13338"/>
                  </a:cubicBezTo>
                  <a:cubicBezTo>
                    <a:pt x="309" y="15634"/>
                    <a:pt x="4705" y="15709"/>
                    <a:pt x="4705" y="15709"/>
                  </a:cubicBezTo>
                  <a:cubicBezTo>
                    <a:pt x="5417" y="15791"/>
                    <a:pt x="6025" y="15829"/>
                    <a:pt x="6545" y="15829"/>
                  </a:cubicBezTo>
                  <a:cubicBezTo>
                    <a:pt x="9267" y="15829"/>
                    <a:pt x="9580" y="14792"/>
                    <a:pt x="9643" y="13656"/>
                  </a:cubicBezTo>
                  <a:cubicBezTo>
                    <a:pt x="10231" y="5096"/>
                    <a:pt x="6189" y="429"/>
                    <a:pt x="6189" y="429"/>
                  </a:cubicBezTo>
                  <a:cubicBezTo>
                    <a:pt x="6075" y="730"/>
                    <a:pt x="5826" y="840"/>
                    <a:pt x="5522" y="840"/>
                  </a:cubicBezTo>
                  <a:cubicBezTo>
                    <a:pt x="4684" y="840"/>
                    <a:pt x="3426" y="0"/>
                    <a:pt x="3426" y="0"/>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3" name="Google Shape;2274;p50">
              <a:extLst>
                <a:ext uri="{FF2B5EF4-FFF2-40B4-BE49-F238E27FC236}">
                  <a16:creationId xmlns:a16="http://schemas.microsoft.com/office/drawing/2014/main" id="{055D3FA7-9822-418D-A779-A632A458BFB2}"/>
                </a:ext>
              </a:extLst>
            </p:cNvPr>
            <p:cNvSpPr/>
            <p:nvPr/>
          </p:nvSpPr>
          <p:spPr>
            <a:xfrm>
              <a:off x="575067" y="3742866"/>
              <a:ext cx="508521" cy="75279"/>
            </a:xfrm>
            <a:custGeom>
              <a:avLst/>
              <a:gdLst/>
              <a:ahLst/>
              <a:cxnLst/>
              <a:rect l="l" t="t" r="r" b="b"/>
              <a:pathLst>
                <a:path w="9214" h="1364" extrusionOk="0">
                  <a:moveTo>
                    <a:pt x="1" y="1"/>
                  </a:moveTo>
                  <a:cubicBezTo>
                    <a:pt x="1" y="38"/>
                    <a:pt x="1" y="76"/>
                    <a:pt x="38" y="76"/>
                  </a:cubicBezTo>
                  <a:cubicBezTo>
                    <a:pt x="38" y="122"/>
                    <a:pt x="1597" y="1205"/>
                    <a:pt x="4546" y="1364"/>
                  </a:cubicBezTo>
                  <a:lnTo>
                    <a:pt x="5480" y="1364"/>
                  </a:lnTo>
                  <a:cubicBezTo>
                    <a:pt x="7813" y="1364"/>
                    <a:pt x="9176" y="934"/>
                    <a:pt x="9176" y="934"/>
                  </a:cubicBezTo>
                  <a:cubicBezTo>
                    <a:pt x="9213" y="934"/>
                    <a:pt x="9213" y="897"/>
                    <a:pt x="9213" y="860"/>
                  </a:cubicBezTo>
                  <a:cubicBezTo>
                    <a:pt x="9213" y="822"/>
                    <a:pt x="9176" y="822"/>
                    <a:pt x="9139" y="822"/>
                  </a:cubicBezTo>
                  <a:cubicBezTo>
                    <a:pt x="9139" y="822"/>
                    <a:pt x="7788" y="1260"/>
                    <a:pt x="5391" y="1260"/>
                  </a:cubicBezTo>
                  <a:cubicBezTo>
                    <a:pt x="5123" y="1260"/>
                    <a:pt x="4841" y="1255"/>
                    <a:pt x="4546" y="1242"/>
                  </a:cubicBezTo>
                  <a:cubicBezTo>
                    <a:pt x="1634" y="1093"/>
                    <a:pt x="113" y="1"/>
                    <a:pt x="75"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 name="Google Shape;2275;p50">
              <a:extLst>
                <a:ext uri="{FF2B5EF4-FFF2-40B4-BE49-F238E27FC236}">
                  <a16:creationId xmlns:a16="http://schemas.microsoft.com/office/drawing/2014/main" id="{9C50FDA2-9B87-ECF6-1F2D-FBADB314C029}"/>
                </a:ext>
              </a:extLst>
            </p:cNvPr>
            <p:cNvSpPr/>
            <p:nvPr/>
          </p:nvSpPr>
          <p:spPr>
            <a:xfrm>
              <a:off x="592066" y="3755780"/>
              <a:ext cx="10872" cy="53589"/>
            </a:xfrm>
            <a:custGeom>
              <a:avLst/>
              <a:gdLst/>
              <a:ahLst/>
              <a:cxnLst/>
              <a:rect l="l" t="t" r="r" b="b"/>
              <a:pathLst>
                <a:path w="197" h="971" extrusionOk="0">
                  <a:moveTo>
                    <a:pt x="122" y="0"/>
                  </a:moveTo>
                  <a:cubicBezTo>
                    <a:pt x="75" y="0"/>
                    <a:pt x="75" y="0"/>
                    <a:pt x="38" y="38"/>
                  </a:cubicBezTo>
                  <a:cubicBezTo>
                    <a:pt x="38" y="38"/>
                    <a:pt x="1" y="467"/>
                    <a:pt x="75" y="896"/>
                  </a:cubicBezTo>
                  <a:cubicBezTo>
                    <a:pt x="122" y="934"/>
                    <a:pt x="122" y="971"/>
                    <a:pt x="159" y="971"/>
                  </a:cubicBezTo>
                  <a:cubicBezTo>
                    <a:pt x="197" y="934"/>
                    <a:pt x="197" y="934"/>
                    <a:pt x="197" y="896"/>
                  </a:cubicBezTo>
                  <a:cubicBezTo>
                    <a:pt x="122" y="467"/>
                    <a:pt x="159" y="38"/>
                    <a:pt x="159" y="38"/>
                  </a:cubicBezTo>
                  <a:cubicBezTo>
                    <a:pt x="159" y="0"/>
                    <a:pt x="159" y="0"/>
                    <a:pt x="122"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 name="Google Shape;2276;p50">
              <a:extLst>
                <a:ext uri="{FF2B5EF4-FFF2-40B4-BE49-F238E27FC236}">
                  <a16:creationId xmlns:a16="http://schemas.microsoft.com/office/drawing/2014/main" id="{0249FEEC-2B2B-FA22-05F3-04DB51984264}"/>
                </a:ext>
              </a:extLst>
            </p:cNvPr>
            <p:cNvSpPr/>
            <p:nvPr/>
          </p:nvSpPr>
          <p:spPr>
            <a:xfrm>
              <a:off x="621979" y="3768640"/>
              <a:ext cx="10872" cy="62420"/>
            </a:xfrm>
            <a:custGeom>
              <a:avLst/>
              <a:gdLst/>
              <a:ahLst/>
              <a:cxnLst/>
              <a:rect l="l" t="t" r="r" b="b"/>
              <a:pathLst>
                <a:path w="197" h="1131" extrusionOk="0">
                  <a:moveTo>
                    <a:pt x="122" y="1"/>
                  </a:moveTo>
                  <a:lnTo>
                    <a:pt x="84" y="38"/>
                  </a:lnTo>
                  <a:cubicBezTo>
                    <a:pt x="84" y="75"/>
                    <a:pt x="0" y="663"/>
                    <a:pt x="84" y="1093"/>
                  </a:cubicBezTo>
                  <a:cubicBezTo>
                    <a:pt x="84" y="1130"/>
                    <a:pt x="122" y="1130"/>
                    <a:pt x="159" y="1130"/>
                  </a:cubicBezTo>
                  <a:cubicBezTo>
                    <a:pt x="196" y="1130"/>
                    <a:pt x="196" y="1130"/>
                    <a:pt x="196" y="1093"/>
                  </a:cubicBezTo>
                  <a:cubicBezTo>
                    <a:pt x="122" y="663"/>
                    <a:pt x="159" y="75"/>
                    <a:pt x="159" y="75"/>
                  </a:cubicBezTo>
                  <a:cubicBezTo>
                    <a:pt x="196" y="38"/>
                    <a:pt x="159" y="1"/>
                    <a:pt x="122"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 name="Google Shape;2277;p50">
              <a:extLst>
                <a:ext uri="{FF2B5EF4-FFF2-40B4-BE49-F238E27FC236}">
                  <a16:creationId xmlns:a16="http://schemas.microsoft.com/office/drawing/2014/main" id="{BE81F43A-730E-B344-F0EC-F56F3CD9C3E9}"/>
                </a:ext>
              </a:extLst>
            </p:cNvPr>
            <p:cNvSpPr/>
            <p:nvPr/>
          </p:nvSpPr>
          <p:spPr>
            <a:xfrm>
              <a:off x="656472" y="3783596"/>
              <a:ext cx="10872" cy="64462"/>
            </a:xfrm>
            <a:custGeom>
              <a:avLst/>
              <a:gdLst/>
              <a:ahLst/>
              <a:cxnLst/>
              <a:rect l="l" t="t" r="r" b="b"/>
              <a:pathLst>
                <a:path w="197" h="1168" extrusionOk="0">
                  <a:moveTo>
                    <a:pt x="122" y="0"/>
                  </a:moveTo>
                  <a:cubicBezTo>
                    <a:pt x="75" y="0"/>
                    <a:pt x="75" y="38"/>
                    <a:pt x="75" y="84"/>
                  </a:cubicBezTo>
                  <a:cubicBezTo>
                    <a:pt x="38" y="84"/>
                    <a:pt x="1" y="663"/>
                    <a:pt x="75" y="1130"/>
                  </a:cubicBezTo>
                  <a:lnTo>
                    <a:pt x="122" y="1167"/>
                  </a:lnTo>
                  <a:lnTo>
                    <a:pt x="159" y="1167"/>
                  </a:lnTo>
                  <a:cubicBezTo>
                    <a:pt x="197" y="1167"/>
                    <a:pt x="197" y="1130"/>
                    <a:pt x="197" y="1092"/>
                  </a:cubicBezTo>
                  <a:cubicBezTo>
                    <a:pt x="122" y="663"/>
                    <a:pt x="159" y="84"/>
                    <a:pt x="159" y="84"/>
                  </a:cubicBezTo>
                  <a:cubicBezTo>
                    <a:pt x="159" y="38"/>
                    <a:pt x="159" y="0"/>
                    <a:pt x="122"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7" name="Google Shape;2278;p50">
              <a:extLst>
                <a:ext uri="{FF2B5EF4-FFF2-40B4-BE49-F238E27FC236}">
                  <a16:creationId xmlns:a16="http://schemas.microsoft.com/office/drawing/2014/main" id="{6E3E94D2-B97A-7247-4CA9-B62CEFFA458E}"/>
                </a:ext>
              </a:extLst>
            </p:cNvPr>
            <p:cNvSpPr/>
            <p:nvPr/>
          </p:nvSpPr>
          <p:spPr>
            <a:xfrm>
              <a:off x="699245" y="3796455"/>
              <a:ext cx="10872" cy="64462"/>
            </a:xfrm>
            <a:custGeom>
              <a:avLst/>
              <a:gdLst/>
              <a:ahLst/>
              <a:cxnLst/>
              <a:rect l="l" t="t" r="r" b="b"/>
              <a:pathLst>
                <a:path w="197" h="1168" extrusionOk="0">
                  <a:moveTo>
                    <a:pt x="122" y="1"/>
                  </a:moveTo>
                  <a:cubicBezTo>
                    <a:pt x="84" y="1"/>
                    <a:pt x="84" y="38"/>
                    <a:pt x="47" y="38"/>
                  </a:cubicBezTo>
                  <a:cubicBezTo>
                    <a:pt x="47" y="85"/>
                    <a:pt x="0" y="663"/>
                    <a:pt x="84" y="1130"/>
                  </a:cubicBezTo>
                  <a:lnTo>
                    <a:pt x="122" y="1167"/>
                  </a:lnTo>
                  <a:lnTo>
                    <a:pt x="159" y="1167"/>
                  </a:lnTo>
                  <a:cubicBezTo>
                    <a:pt x="159" y="1130"/>
                    <a:pt x="196" y="1130"/>
                    <a:pt x="196" y="1093"/>
                  </a:cubicBezTo>
                  <a:cubicBezTo>
                    <a:pt x="84" y="663"/>
                    <a:pt x="159" y="85"/>
                    <a:pt x="159" y="85"/>
                  </a:cubicBezTo>
                  <a:cubicBezTo>
                    <a:pt x="159" y="38"/>
                    <a:pt x="159" y="1"/>
                    <a:pt x="122"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8" name="Google Shape;2279;p50">
              <a:extLst>
                <a:ext uri="{FF2B5EF4-FFF2-40B4-BE49-F238E27FC236}">
                  <a16:creationId xmlns:a16="http://schemas.microsoft.com/office/drawing/2014/main" id="{CBC455F2-7E71-7D1E-02D9-FBEF7274D86E}"/>
                </a:ext>
              </a:extLst>
            </p:cNvPr>
            <p:cNvSpPr/>
            <p:nvPr/>
          </p:nvSpPr>
          <p:spPr>
            <a:xfrm>
              <a:off x="746598" y="3806445"/>
              <a:ext cx="10928" cy="63248"/>
            </a:xfrm>
            <a:custGeom>
              <a:avLst/>
              <a:gdLst/>
              <a:ahLst/>
              <a:cxnLst/>
              <a:rect l="l" t="t" r="r" b="b"/>
              <a:pathLst>
                <a:path w="198" h="1146" extrusionOk="0">
                  <a:moveTo>
                    <a:pt x="113" y="0"/>
                  </a:moveTo>
                  <a:cubicBezTo>
                    <a:pt x="99" y="0"/>
                    <a:pt x="76" y="27"/>
                    <a:pt x="76" y="53"/>
                  </a:cubicBezTo>
                  <a:cubicBezTo>
                    <a:pt x="76" y="53"/>
                    <a:pt x="1" y="641"/>
                    <a:pt x="76" y="1108"/>
                  </a:cubicBezTo>
                  <a:cubicBezTo>
                    <a:pt x="76" y="1108"/>
                    <a:pt x="122" y="1145"/>
                    <a:pt x="160" y="1145"/>
                  </a:cubicBezTo>
                  <a:cubicBezTo>
                    <a:pt x="197" y="1145"/>
                    <a:pt x="197" y="1108"/>
                    <a:pt x="197" y="1070"/>
                  </a:cubicBezTo>
                  <a:cubicBezTo>
                    <a:pt x="122" y="641"/>
                    <a:pt x="160" y="53"/>
                    <a:pt x="160" y="53"/>
                  </a:cubicBezTo>
                  <a:cubicBezTo>
                    <a:pt x="197" y="16"/>
                    <a:pt x="160" y="16"/>
                    <a:pt x="122" y="16"/>
                  </a:cubicBezTo>
                  <a:cubicBezTo>
                    <a:pt x="122" y="5"/>
                    <a:pt x="118" y="0"/>
                    <a:pt x="113"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9" name="Google Shape;2280;p50">
              <a:extLst>
                <a:ext uri="{FF2B5EF4-FFF2-40B4-BE49-F238E27FC236}">
                  <a16:creationId xmlns:a16="http://schemas.microsoft.com/office/drawing/2014/main" id="{B9350A3A-0C13-D5E8-8532-E427567ED4FC}"/>
                </a:ext>
              </a:extLst>
            </p:cNvPr>
            <p:cNvSpPr/>
            <p:nvPr/>
          </p:nvSpPr>
          <p:spPr>
            <a:xfrm>
              <a:off x="791964" y="3811412"/>
              <a:ext cx="10376" cy="64462"/>
            </a:xfrm>
            <a:custGeom>
              <a:avLst/>
              <a:gdLst/>
              <a:ahLst/>
              <a:cxnLst/>
              <a:rect l="l" t="t" r="r" b="b"/>
              <a:pathLst>
                <a:path w="188" h="1168" extrusionOk="0">
                  <a:moveTo>
                    <a:pt x="112" y="0"/>
                  </a:moveTo>
                  <a:cubicBezTo>
                    <a:pt x="75" y="0"/>
                    <a:pt x="75" y="47"/>
                    <a:pt x="38" y="47"/>
                  </a:cubicBezTo>
                  <a:cubicBezTo>
                    <a:pt x="38" y="84"/>
                    <a:pt x="0" y="663"/>
                    <a:pt x="75" y="1130"/>
                  </a:cubicBezTo>
                  <a:lnTo>
                    <a:pt x="112" y="1167"/>
                  </a:lnTo>
                  <a:lnTo>
                    <a:pt x="150" y="1167"/>
                  </a:lnTo>
                  <a:cubicBezTo>
                    <a:pt x="150" y="1130"/>
                    <a:pt x="187" y="1130"/>
                    <a:pt x="187" y="1092"/>
                  </a:cubicBezTo>
                  <a:cubicBezTo>
                    <a:pt x="75" y="663"/>
                    <a:pt x="150" y="84"/>
                    <a:pt x="150" y="84"/>
                  </a:cubicBezTo>
                  <a:cubicBezTo>
                    <a:pt x="150" y="47"/>
                    <a:pt x="150" y="0"/>
                    <a:pt x="112"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0" name="Google Shape;2281;p50">
              <a:extLst>
                <a:ext uri="{FF2B5EF4-FFF2-40B4-BE49-F238E27FC236}">
                  <a16:creationId xmlns:a16="http://schemas.microsoft.com/office/drawing/2014/main" id="{73A362A9-983C-0634-A9E7-9957FF54EE63}"/>
                </a:ext>
              </a:extLst>
            </p:cNvPr>
            <p:cNvSpPr/>
            <p:nvPr/>
          </p:nvSpPr>
          <p:spPr>
            <a:xfrm>
              <a:off x="840917" y="3816048"/>
              <a:ext cx="10872" cy="62365"/>
            </a:xfrm>
            <a:custGeom>
              <a:avLst/>
              <a:gdLst/>
              <a:ahLst/>
              <a:cxnLst/>
              <a:rect l="l" t="t" r="r" b="b"/>
              <a:pathLst>
                <a:path w="197" h="1130" extrusionOk="0">
                  <a:moveTo>
                    <a:pt x="159" y="0"/>
                  </a:moveTo>
                  <a:cubicBezTo>
                    <a:pt x="121" y="0"/>
                    <a:pt x="84" y="0"/>
                    <a:pt x="84" y="38"/>
                  </a:cubicBezTo>
                  <a:cubicBezTo>
                    <a:pt x="84" y="38"/>
                    <a:pt x="0" y="616"/>
                    <a:pt x="121" y="1083"/>
                  </a:cubicBezTo>
                  <a:cubicBezTo>
                    <a:pt x="121" y="1130"/>
                    <a:pt x="121" y="1130"/>
                    <a:pt x="159" y="1130"/>
                  </a:cubicBezTo>
                  <a:cubicBezTo>
                    <a:pt x="196" y="1130"/>
                    <a:pt x="196" y="1083"/>
                    <a:pt x="196" y="1046"/>
                  </a:cubicBezTo>
                  <a:cubicBezTo>
                    <a:pt x="121" y="616"/>
                    <a:pt x="196" y="38"/>
                    <a:pt x="196" y="38"/>
                  </a:cubicBezTo>
                  <a:cubicBezTo>
                    <a:pt x="196" y="0"/>
                    <a:pt x="159" y="0"/>
                    <a:pt x="159"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1" name="Google Shape;2282;p50">
              <a:extLst>
                <a:ext uri="{FF2B5EF4-FFF2-40B4-BE49-F238E27FC236}">
                  <a16:creationId xmlns:a16="http://schemas.microsoft.com/office/drawing/2014/main" id="{8644CE7A-590D-BFF9-5B9A-F97C465228BB}"/>
                </a:ext>
              </a:extLst>
            </p:cNvPr>
            <p:cNvSpPr/>
            <p:nvPr/>
          </p:nvSpPr>
          <p:spPr>
            <a:xfrm>
              <a:off x="1032040" y="3798497"/>
              <a:ext cx="10872" cy="62420"/>
            </a:xfrm>
            <a:custGeom>
              <a:avLst/>
              <a:gdLst/>
              <a:ahLst/>
              <a:cxnLst/>
              <a:rect l="l" t="t" r="r" b="b"/>
              <a:pathLst>
                <a:path w="197" h="1131" extrusionOk="0">
                  <a:moveTo>
                    <a:pt x="37" y="1"/>
                  </a:moveTo>
                  <a:cubicBezTo>
                    <a:pt x="0" y="48"/>
                    <a:pt x="0" y="48"/>
                    <a:pt x="0" y="85"/>
                  </a:cubicBezTo>
                  <a:cubicBezTo>
                    <a:pt x="84" y="514"/>
                    <a:pt x="0" y="1056"/>
                    <a:pt x="0" y="1056"/>
                  </a:cubicBezTo>
                  <a:cubicBezTo>
                    <a:pt x="0" y="1093"/>
                    <a:pt x="37" y="1130"/>
                    <a:pt x="84" y="1130"/>
                  </a:cubicBezTo>
                  <a:cubicBezTo>
                    <a:pt x="84" y="1130"/>
                    <a:pt x="121" y="1093"/>
                    <a:pt x="121" y="1056"/>
                  </a:cubicBezTo>
                  <a:cubicBezTo>
                    <a:pt x="121" y="1056"/>
                    <a:pt x="196" y="514"/>
                    <a:pt x="84" y="48"/>
                  </a:cubicBezTo>
                  <a:cubicBezTo>
                    <a:pt x="84" y="48"/>
                    <a:pt x="84" y="1"/>
                    <a:pt x="37"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2" name="Google Shape;2283;p50">
              <a:extLst>
                <a:ext uri="{FF2B5EF4-FFF2-40B4-BE49-F238E27FC236}">
                  <a16:creationId xmlns:a16="http://schemas.microsoft.com/office/drawing/2014/main" id="{0B3DA0F4-5EA6-2267-F056-D38C2E97CD1D}"/>
                </a:ext>
              </a:extLst>
            </p:cNvPr>
            <p:cNvSpPr/>
            <p:nvPr/>
          </p:nvSpPr>
          <p:spPr>
            <a:xfrm>
              <a:off x="991310" y="3807273"/>
              <a:ext cx="12914" cy="68601"/>
            </a:xfrm>
            <a:custGeom>
              <a:avLst/>
              <a:gdLst/>
              <a:ahLst/>
              <a:cxnLst/>
              <a:rect l="l" t="t" r="r" b="b"/>
              <a:pathLst>
                <a:path w="234" h="1243" extrusionOk="0">
                  <a:moveTo>
                    <a:pt x="75" y="1"/>
                  </a:moveTo>
                  <a:cubicBezTo>
                    <a:pt x="38" y="38"/>
                    <a:pt x="38" y="38"/>
                    <a:pt x="38" y="75"/>
                  </a:cubicBezTo>
                  <a:cubicBezTo>
                    <a:pt x="122" y="505"/>
                    <a:pt x="38" y="1167"/>
                    <a:pt x="38" y="1167"/>
                  </a:cubicBezTo>
                  <a:cubicBezTo>
                    <a:pt x="1" y="1205"/>
                    <a:pt x="38" y="1242"/>
                    <a:pt x="75" y="1242"/>
                  </a:cubicBezTo>
                  <a:cubicBezTo>
                    <a:pt x="122" y="1242"/>
                    <a:pt x="122" y="1205"/>
                    <a:pt x="122" y="1205"/>
                  </a:cubicBezTo>
                  <a:cubicBezTo>
                    <a:pt x="122" y="1167"/>
                    <a:pt x="234" y="505"/>
                    <a:pt x="122" y="38"/>
                  </a:cubicBezTo>
                  <a:cubicBezTo>
                    <a:pt x="122" y="38"/>
                    <a:pt x="122" y="1"/>
                    <a:pt x="75"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3" name="Google Shape;2284;p50">
              <a:extLst>
                <a:ext uri="{FF2B5EF4-FFF2-40B4-BE49-F238E27FC236}">
                  <a16:creationId xmlns:a16="http://schemas.microsoft.com/office/drawing/2014/main" id="{5B3BB9DF-5FB7-3E6B-7056-CA1EAFB9C239}"/>
                </a:ext>
              </a:extLst>
            </p:cNvPr>
            <p:cNvSpPr/>
            <p:nvPr/>
          </p:nvSpPr>
          <p:spPr>
            <a:xfrm>
              <a:off x="939818" y="3812902"/>
              <a:ext cx="12914" cy="69650"/>
            </a:xfrm>
            <a:custGeom>
              <a:avLst/>
              <a:gdLst/>
              <a:ahLst/>
              <a:cxnLst/>
              <a:rect l="l" t="t" r="r" b="b"/>
              <a:pathLst>
                <a:path w="234" h="1262" extrusionOk="0">
                  <a:moveTo>
                    <a:pt x="85" y="0"/>
                  </a:moveTo>
                  <a:cubicBezTo>
                    <a:pt x="79" y="0"/>
                    <a:pt x="75" y="6"/>
                    <a:pt x="75" y="20"/>
                  </a:cubicBezTo>
                  <a:cubicBezTo>
                    <a:pt x="38" y="20"/>
                    <a:pt x="0" y="20"/>
                    <a:pt x="38" y="57"/>
                  </a:cubicBezTo>
                  <a:cubicBezTo>
                    <a:pt x="122" y="487"/>
                    <a:pt x="38" y="1224"/>
                    <a:pt x="38" y="1224"/>
                  </a:cubicBezTo>
                  <a:cubicBezTo>
                    <a:pt x="38" y="1261"/>
                    <a:pt x="75" y="1261"/>
                    <a:pt x="75" y="1261"/>
                  </a:cubicBezTo>
                  <a:lnTo>
                    <a:pt x="122" y="1261"/>
                  </a:lnTo>
                  <a:cubicBezTo>
                    <a:pt x="122" y="1261"/>
                    <a:pt x="159" y="1261"/>
                    <a:pt x="159" y="1224"/>
                  </a:cubicBezTo>
                  <a:cubicBezTo>
                    <a:pt x="159" y="1187"/>
                    <a:pt x="234" y="487"/>
                    <a:pt x="122" y="57"/>
                  </a:cubicBezTo>
                  <a:cubicBezTo>
                    <a:pt x="122" y="31"/>
                    <a:pt x="99" y="0"/>
                    <a:pt x="85"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4" name="Google Shape;2285;p50">
              <a:extLst>
                <a:ext uri="{FF2B5EF4-FFF2-40B4-BE49-F238E27FC236}">
                  <a16:creationId xmlns:a16="http://schemas.microsoft.com/office/drawing/2014/main" id="{C9C904AA-6640-5AA6-D0BD-2FC1887B79BF}"/>
                </a:ext>
              </a:extLst>
            </p:cNvPr>
            <p:cNvSpPr/>
            <p:nvPr/>
          </p:nvSpPr>
          <p:spPr>
            <a:xfrm>
              <a:off x="899088" y="3813951"/>
              <a:ext cx="10872" cy="70643"/>
            </a:xfrm>
            <a:custGeom>
              <a:avLst/>
              <a:gdLst/>
              <a:ahLst/>
              <a:cxnLst/>
              <a:rect l="l" t="t" r="r" b="b"/>
              <a:pathLst>
                <a:path w="197" h="1280" extrusionOk="0">
                  <a:moveTo>
                    <a:pt x="38" y="1"/>
                  </a:moveTo>
                  <a:cubicBezTo>
                    <a:pt x="38" y="38"/>
                    <a:pt x="1" y="38"/>
                    <a:pt x="1" y="76"/>
                  </a:cubicBezTo>
                  <a:cubicBezTo>
                    <a:pt x="113" y="505"/>
                    <a:pt x="1" y="1205"/>
                    <a:pt x="1" y="1205"/>
                  </a:cubicBezTo>
                  <a:cubicBezTo>
                    <a:pt x="1" y="1242"/>
                    <a:pt x="1" y="1280"/>
                    <a:pt x="38" y="1280"/>
                  </a:cubicBezTo>
                  <a:cubicBezTo>
                    <a:pt x="76" y="1280"/>
                    <a:pt x="113" y="1242"/>
                    <a:pt x="113" y="1242"/>
                  </a:cubicBezTo>
                  <a:cubicBezTo>
                    <a:pt x="113" y="1205"/>
                    <a:pt x="197" y="505"/>
                    <a:pt x="113" y="38"/>
                  </a:cubicBezTo>
                  <a:cubicBezTo>
                    <a:pt x="113" y="38"/>
                    <a:pt x="76" y="1"/>
                    <a:pt x="38"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5" name="Google Shape;2286;p50">
              <a:extLst>
                <a:ext uri="{FF2B5EF4-FFF2-40B4-BE49-F238E27FC236}">
                  <a16:creationId xmlns:a16="http://schemas.microsoft.com/office/drawing/2014/main" id="{96C0B330-0D16-04C1-5E53-A1C229A06CAF}"/>
                </a:ext>
              </a:extLst>
            </p:cNvPr>
            <p:cNvSpPr/>
            <p:nvPr/>
          </p:nvSpPr>
          <p:spPr>
            <a:xfrm>
              <a:off x="579206" y="3041291"/>
              <a:ext cx="148406" cy="252991"/>
            </a:xfrm>
            <a:custGeom>
              <a:avLst/>
              <a:gdLst/>
              <a:ahLst/>
              <a:cxnLst/>
              <a:rect l="l" t="t" r="r" b="b"/>
              <a:pathLst>
                <a:path w="2689" h="4584" extrusionOk="0">
                  <a:moveTo>
                    <a:pt x="2689" y="0"/>
                  </a:moveTo>
                  <a:lnTo>
                    <a:pt x="2689" y="0"/>
                  </a:lnTo>
                  <a:cubicBezTo>
                    <a:pt x="2689" y="0"/>
                    <a:pt x="1597" y="37"/>
                    <a:pt x="1522" y="149"/>
                  </a:cubicBezTo>
                  <a:cubicBezTo>
                    <a:pt x="1522" y="149"/>
                    <a:pt x="542" y="1279"/>
                    <a:pt x="0" y="4583"/>
                  </a:cubicBezTo>
                  <a:lnTo>
                    <a:pt x="2026" y="971"/>
                  </a:lnTo>
                  <a:cubicBezTo>
                    <a:pt x="2026" y="971"/>
                    <a:pt x="2175" y="653"/>
                    <a:pt x="2689" y="0"/>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6" name="Google Shape;2287;p50">
              <a:extLst>
                <a:ext uri="{FF2B5EF4-FFF2-40B4-BE49-F238E27FC236}">
                  <a16:creationId xmlns:a16="http://schemas.microsoft.com/office/drawing/2014/main" id="{7A5245E1-24B3-11C4-D92C-2ABD5E22C9FB}"/>
                </a:ext>
              </a:extLst>
            </p:cNvPr>
            <p:cNvSpPr/>
            <p:nvPr/>
          </p:nvSpPr>
          <p:spPr>
            <a:xfrm>
              <a:off x="461210" y="3030473"/>
              <a:ext cx="189136" cy="491467"/>
            </a:xfrm>
            <a:custGeom>
              <a:avLst/>
              <a:gdLst/>
              <a:ahLst/>
              <a:cxnLst/>
              <a:rect l="l" t="t" r="r" b="b"/>
              <a:pathLst>
                <a:path w="3427" h="8905" extrusionOk="0">
                  <a:moveTo>
                    <a:pt x="3343" y="0"/>
                  </a:moveTo>
                  <a:cubicBezTo>
                    <a:pt x="3305" y="0"/>
                    <a:pt x="2176" y="75"/>
                    <a:pt x="1513" y="1708"/>
                  </a:cubicBezTo>
                  <a:cubicBezTo>
                    <a:pt x="972" y="3034"/>
                    <a:pt x="1" y="6263"/>
                    <a:pt x="197" y="8867"/>
                  </a:cubicBezTo>
                  <a:cubicBezTo>
                    <a:pt x="197" y="8905"/>
                    <a:pt x="234" y="8905"/>
                    <a:pt x="272" y="8905"/>
                  </a:cubicBezTo>
                  <a:cubicBezTo>
                    <a:pt x="309" y="8905"/>
                    <a:pt x="346" y="8867"/>
                    <a:pt x="346" y="8830"/>
                  </a:cubicBezTo>
                  <a:cubicBezTo>
                    <a:pt x="160" y="6301"/>
                    <a:pt x="1130" y="3108"/>
                    <a:pt x="1672" y="1746"/>
                  </a:cubicBezTo>
                  <a:cubicBezTo>
                    <a:pt x="2297" y="233"/>
                    <a:pt x="3305" y="196"/>
                    <a:pt x="3343" y="196"/>
                  </a:cubicBezTo>
                  <a:cubicBezTo>
                    <a:pt x="3380" y="149"/>
                    <a:pt x="3427" y="149"/>
                    <a:pt x="3427" y="75"/>
                  </a:cubicBezTo>
                  <a:cubicBezTo>
                    <a:pt x="3427" y="37"/>
                    <a:pt x="3380" y="0"/>
                    <a:pt x="3343" y="0"/>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7" name="Google Shape;2288;p50">
              <a:extLst>
                <a:ext uri="{FF2B5EF4-FFF2-40B4-BE49-F238E27FC236}">
                  <a16:creationId xmlns:a16="http://schemas.microsoft.com/office/drawing/2014/main" id="{195B6924-41C3-089F-1C3A-F94CB67115E5}"/>
                </a:ext>
              </a:extLst>
            </p:cNvPr>
            <p:cNvSpPr/>
            <p:nvPr/>
          </p:nvSpPr>
          <p:spPr>
            <a:xfrm>
              <a:off x="714698" y="3454443"/>
              <a:ext cx="96362" cy="84606"/>
            </a:xfrm>
            <a:custGeom>
              <a:avLst/>
              <a:gdLst/>
              <a:ahLst/>
              <a:cxnLst/>
              <a:rect l="l" t="t" r="r" b="b"/>
              <a:pathLst>
                <a:path w="1746" h="1533" extrusionOk="0">
                  <a:moveTo>
                    <a:pt x="831" y="0"/>
                  </a:moveTo>
                  <a:cubicBezTo>
                    <a:pt x="734" y="0"/>
                    <a:pt x="636" y="18"/>
                    <a:pt x="542" y="56"/>
                  </a:cubicBezTo>
                  <a:cubicBezTo>
                    <a:pt x="150" y="252"/>
                    <a:pt x="0" y="681"/>
                    <a:pt x="150" y="1064"/>
                  </a:cubicBezTo>
                  <a:cubicBezTo>
                    <a:pt x="293" y="1351"/>
                    <a:pt x="562" y="1533"/>
                    <a:pt x="849" y="1533"/>
                  </a:cubicBezTo>
                  <a:cubicBezTo>
                    <a:pt x="954" y="1533"/>
                    <a:pt x="1062" y="1509"/>
                    <a:pt x="1167" y="1456"/>
                  </a:cubicBezTo>
                  <a:cubicBezTo>
                    <a:pt x="1550" y="1297"/>
                    <a:pt x="1746" y="831"/>
                    <a:pt x="1550" y="448"/>
                  </a:cubicBezTo>
                  <a:cubicBezTo>
                    <a:pt x="1436" y="178"/>
                    <a:pt x="1139" y="0"/>
                    <a:pt x="831"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8" name="Google Shape;2289;p50">
              <a:extLst>
                <a:ext uri="{FF2B5EF4-FFF2-40B4-BE49-F238E27FC236}">
                  <a16:creationId xmlns:a16="http://schemas.microsoft.com/office/drawing/2014/main" id="{3D273ED2-84F9-E804-C3FF-38FA83EA37DA}"/>
                </a:ext>
              </a:extLst>
            </p:cNvPr>
            <p:cNvSpPr/>
            <p:nvPr/>
          </p:nvSpPr>
          <p:spPr>
            <a:xfrm>
              <a:off x="472025" y="2484700"/>
              <a:ext cx="667689" cy="435557"/>
            </a:xfrm>
            <a:custGeom>
              <a:avLst/>
              <a:gdLst/>
              <a:ahLst/>
              <a:cxnLst/>
              <a:rect l="l" t="t" r="r" b="b"/>
              <a:pathLst>
                <a:path w="12098" h="8406" extrusionOk="0">
                  <a:moveTo>
                    <a:pt x="6891" y="1"/>
                  </a:moveTo>
                  <a:cubicBezTo>
                    <a:pt x="5031" y="1"/>
                    <a:pt x="4029" y="1079"/>
                    <a:pt x="3613" y="1685"/>
                  </a:cubicBezTo>
                  <a:cubicBezTo>
                    <a:pt x="3501" y="1918"/>
                    <a:pt x="3417" y="2105"/>
                    <a:pt x="3343" y="2338"/>
                  </a:cubicBezTo>
                  <a:cubicBezTo>
                    <a:pt x="3231" y="2693"/>
                    <a:pt x="2876" y="3122"/>
                    <a:pt x="2176" y="3318"/>
                  </a:cubicBezTo>
                  <a:cubicBezTo>
                    <a:pt x="1205" y="3626"/>
                    <a:pt x="1" y="5063"/>
                    <a:pt x="972" y="8022"/>
                  </a:cubicBezTo>
                  <a:lnTo>
                    <a:pt x="10847" y="8405"/>
                  </a:lnTo>
                  <a:cubicBezTo>
                    <a:pt x="10847" y="8405"/>
                    <a:pt x="12098" y="4951"/>
                    <a:pt x="10614" y="4055"/>
                  </a:cubicBezTo>
                  <a:cubicBezTo>
                    <a:pt x="9568" y="3430"/>
                    <a:pt x="9764" y="2963"/>
                    <a:pt x="9606" y="2105"/>
                  </a:cubicBezTo>
                  <a:cubicBezTo>
                    <a:pt x="9372" y="826"/>
                    <a:pt x="8084" y="51"/>
                    <a:pt x="7076" y="4"/>
                  </a:cubicBezTo>
                  <a:cubicBezTo>
                    <a:pt x="7013" y="2"/>
                    <a:pt x="6952" y="1"/>
                    <a:pt x="6891"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9" name="Google Shape;2290;p50">
              <a:extLst>
                <a:ext uri="{FF2B5EF4-FFF2-40B4-BE49-F238E27FC236}">
                  <a16:creationId xmlns:a16="http://schemas.microsoft.com/office/drawing/2014/main" id="{C2066114-AF4F-D5CD-0478-398B088FFBB5}"/>
                </a:ext>
              </a:extLst>
            </p:cNvPr>
            <p:cNvSpPr/>
            <p:nvPr/>
          </p:nvSpPr>
          <p:spPr>
            <a:xfrm>
              <a:off x="660612" y="2583710"/>
              <a:ext cx="365247" cy="395326"/>
            </a:xfrm>
            <a:custGeom>
              <a:avLst/>
              <a:gdLst/>
              <a:ahLst/>
              <a:cxnLst/>
              <a:rect l="l" t="t" r="r" b="b"/>
              <a:pathLst>
                <a:path w="6618" h="7163" extrusionOk="0">
                  <a:moveTo>
                    <a:pt x="3317" y="0"/>
                  </a:moveTo>
                  <a:cubicBezTo>
                    <a:pt x="3275" y="0"/>
                    <a:pt x="3234" y="1"/>
                    <a:pt x="3192" y="3"/>
                  </a:cubicBezTo>
                  <a:cubicBezTo>
                    <a:pt x="1400" y="40"/>
                    <a:pt x="0" y="1711"/>
                    <a:pt x="84" y="3699"/>
                  </a:cubicBezTo>
                  <a:cubicBezTo>
                    <a:pt x="158" y="5617"/>
                    <a:pt x="1599" y="7162"/>
                    <a:pt x="3363" y="7162"/>
                  </a:cubicBezTo>
                  <a:cubicBezTo>
                    <a:pt x="3384" y="7162"/>
                    <a:pt x="3405" y="7162"/>
                    <a:pt x="3426" y="7162"/>
                  </a:cubicBezTo>
                  <a:cubicBezTo>
                    <a:pt x="5218" y="7078"/>
                    <a:pt x="6618" y="5444"/>
                    <a:pt x="6534" y="3465"/>
                  </a:cubicBezTo>
                  <a:cubicBezTo>
                    <a:pt x="6498" y="1523"/>
                    <a:pt x="5054" y="0"/>
                    <a:pt x="3317" y="0"/>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 name="Google Shape;2291;p50">
              <a:extLst>
                <a:ext uri="{FF2B5EF4-FFF2-40B4-BE49-F238E27FC236}">
                  <a16:creationId xmlns:a16="http://schemas.microsoft.com/office/drawing/2014/main" id="{018910ED-36DA-7124-63E6-2141013D1EA5}"/>
                </a:ext>
              </a:extLst>
            </p:cNvPr>
            <p:cNvSpPr/>
            <p:nvPr/>
          </p:nvSpPr>
          <p:spPr>
            <a:xfrm>
              <a:off x="619881" y="2751267"/>
              <a:ext cx="88138" cy="86207"/>
            </a:xfrm>
            <a:custGeom>
              <a:avLst/>
              <a:gdLst/>
              <a:ahLst/>
              <a:cxnLst/>
              <a:rect l="l" t="t" r="r" b="b"/>
              <a:pathLst>
                <a:path w="1597" h="1562" extrusionOk="0">
                  <a:moveTo>
                    <a:pt x="822" y="0"/>
                  </a:moveTo>
                  <a:cubicBezTo>
                    <a:pt x="393" y="0"/>
                    <a:pt x="38" y="355"/>
                    <a:pt x="38" y="775"/>
                  </a:cubicBezTo>
                  <a:cubicBezTo>
                    <a:pt x="1" y="1204"/>
                    <a:pt x="356" y="1559"/>
                    <a:pt x="785" y="1559"/>
                  </a:cubicBezTo>
                  <a:cubicBezTo>
                    <a:pt x="805" y="1561"/>
                    <a:pt x="826" y="1562"/>
                    <a:pt x="846" y="1562"/>
                  </a:cubicBezTo>
                  <a:cubicBezTo>
                    <a:pt x="1239" y="1562"/>
                    <a:pt x="1561" y="1221"/>
                    <a:pt x="1597" y="822"/>
                  </a:cubicBezTo>
                  <a:cubicBezTo>
                    <a:pt x="1597" y="392"/>
                    <a:pt x="1252" y="37"/>
                    <a:pt x="822" y="0"/>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 name="Google Shape;2292;p50">
              <a:extLst>
                <a:ext uri="{FF2B5EF4-FFF2-40B4-BE49-F238E27FC236}">
                  <a16:creationId xmlns:a16="http://schemas.microsoft.com/office/drawing/2014/main" id="{C7CF2355-3818-FC78-D16B-1E863C7AC292}"/>
                </a:ext>
              </a:extLst>
            </p:cNvPr>
            <p:cNvSpPr/>
            <p:nvPr/>
          </p:nvSpPr>
          <p:spPr>
            <a:xfrm>
              <a:off x="639474" y="2785761"/>
              <a:ext cx="19096" cy="27871"/>
            </a:xfrm>
            <a:custGeom>
              <a:avLst/>
              <a:gdLst/>
              <a:ahLst/>
              <a:cxnLst/>
              <a:rect l="l" t="t" r="r" b="b"/>
              <a:pathLst>
                <a:path w="346" h="505" extrusionOk="0">
                  <a:moveTo>
                    <a:pt x="346" y="1"/>
                  </a:moveTo>
                  <a:cubicBezTo>
                    <a:pt x="271" y="1"/>
                    <a:pt x="234" y="1"/>
                    <a:pt x="150" y="38"/>
                  </a:cubicBezTo>
                  <a:cubicBezTo>
                    <a:pt x="113" y="75"/>
                    <a:pt x="38" y="150"/>
                    <a:pt x="38" y="234"/>
                  </a:cubicBezTo>
                  <a:cubicBezTo>
                    <a:pt x="1" y="346"/>
                    <a:pt x="75" y="430"/>
                    <a:pt x="113" y="467"/>
                  </a:cubicBezTo>
                  <a:cubicBezTo>
                    <a:pt x="150" y="467"/>
                    <a:pt x="197" y="505"/>
                    <a:pt x="234" y="505"/>
                  </a:cubicBezTo>
                  <a:lnTo>
                    <a:pt x="346" y="505"/>
                  </a:lnTo>
                  <a:lnTo>
                    <a:pt x="197" y="383"/>
                  </a:lnTo>
                  <a:cubicBezTo>
                    <a:pt x="150" y="346"/>
                    <a:pt x="150" y="309"/>
                    <a:pt x="150" y="271"/>
                  </a:cubicBezTo>
                  <a:cubicBezTo>
                    <a:pt x="150" y="234"/>
                    <a:pt x="197" y="150"/>
                    <a:pt x="234" y="113"/>
                  </a:cubicBezTo>
                  <a:cubicBezTo>
                    <a:pt x="271" y="75"/>
                    <a:pt x="309" y="38"/>
                    <a:pt x="346" y="1"/>
                  </a:cubicBezTo>
                  <a:close/>
                </a:path>
              </a:pathLst>
            </a:custGeom>
            <a:solidFill>
              <a:srgbClr val="853F3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2" name="Google Shape;2293;p50">
              <a:extLst>
                <a:ext uri="{FF2B5EF4-FFF2-40B4-BE49-F238E27FC236}">
                  <a16:creationId xmlns:a16="http://schemas.microsoft.com/office/drawing/2014/main" id="{0FDD1E40-0DB0-9544-AC1E-E9BE4E278E21}"/>
                </a:ext>
              </a:extLst>
            </p:cNvPr>
            <p:cNvSpPr/>
            <p:nvPr/>
          </p:nvSpPr>
          <p:spPr>
            <a:xfrm>
              <a:off x="862552" y="2854252"/>
              <a:ext cx="86041" cy="33059"/>
            </a:xfrm>
            <a:custGeom>
              <a:avLst/>
              <a:gdLst/>
              <a:ahLst/>
              <a:cxnLst/>
              <a:rect l="l" t="t" r="r" b="b"/>
              <a:pathLst>
                <a:path w="1559" h="599" extrusionOk="0">
                  <a:moveTo>
                    <a:pt x="0" y="1"/>
                  </a:moveTo>
                  <a:cubicBezTo>
                    <a:pt x="37" y="76"/>
                    <a:pt x="75" y="122"/>
                    <a:pt x="121" y="197"/>
                  </a:cubicBezTo>
                  <a:cubicBezTo>
                    <a:pt x="159" y="272"/>
                    <a:pt x="233" y="309"/>
                    <a:pt x="271" y="393"/>
                  </a:cubicBezTo>
                  <a:cubicBezTo>
                    <a:pt x="430" y="468"/>
                    <a:pt x="542" y="542"/>
                    <a:pt x="738" y="589"/>
                  </a:cubicBezTo>
                  <a:cubicBezTo>
                    <a:pt x="771" y="595"/>
                    <a:pt x="803" y="598"/>
                    <a:pt x="834" y="598"/>
                  </a:cubicBezTo>
                  <a:cubicBezTo>
                    <a:pt x="987" y="598"/>
                    <a:pt x="1117" y="530"/>
                    <a:pt x="1242" y="468"/>
                  </a:cubicBezTo>
                  <a:cubicBezTo>
                    <a:pt x="1363" y="356"/>
                    <a:pt x="1475" y="234"/>
                    <a:pt x="1559" y="76"/>
                  </a:cubicBezTo>
                  <a:lnTo>
                    <a:pt x="1559" y="76"/>
                  </a:lnTo>
                  <a:cubicBezTo>
                    <a:pt x="1400" y="197"/>
                    <a:pt x="1288" y="272"/>
                    <a:pt x="1167" y="309"/>
                  </a:cubicBezTo>
                  <a:cubicBezTo>
                    <a:pt x="1084" y="371"/>
                    <a:pt x="976" y="407"/>
                    <a:pt x="877" y="407"/>
                  </a:cubicBezTo>
                  <a:cubicBezTo>
                    <a:pt x="841" y="407"/>
                    <a:pt x="807" y="403"/>
                    <a:pt x="775" y="393"/>
                  </a:cubicBezTo>
                  <a:cubicBezTo>
                    <a:pt x="626" y="393"/>
                    <a:pt x="504" y="309"/>
                    <a:pt x="392" y="234"/>
                  </a:cubicBezTo>
                  <a:lnTo>
                    <a:pt x="196" y="122"/>
                  </a:lnTo>
                  <a:cubicBezTo>
                    <a:pt x="121" y="76"/>
                    <a:pt x="75" y="38"/>
                    <a:pt x="0" y="1"/>
                  </a:cubicBezTo>
                  <a:close/>
                </a:path>
              </a:pathLst>
            </a:custGeom>
            <a:solidFill>
              <a:srgbClr val="853F3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 name="Google Shape;2294;p50">
              <a:extLst>
                <a:ext uri="{FF2B5EF4-FFF2-40B4-BE49-F238E27FC236}">
                  <a16:creationId xmlns:a16="http://schemas.microsoft.com/office/drawing/2014/main" id="{E2B42826-224A-3C4C-47AA-DA927B7A45EE}"/>
                </a:ext>
              </a:extLst>
            </p:cNvPr>
            <p:cNvSpPr/>
            <p:nvPr/>
          </p:nvSpPr>
          <p:spPr>
            <a:xfrm>
              <a:off x="912002" y="2767383"/>
              <a:ext cx="34549" cy="61537"/>
            </a:xfrm>
            <a:custGeom>
              <a:avLst/>
              <a:gdLst/>
              <a:ahLst/>
              <a:cxnLst/>
              <a:rect l="l" t="t" r="r" b="b"/>
              <a:pathLst>
                <a:path w="626" h="1115" extrusionOk="0">
                  <a:moveTo>
                    <a:pt x="90" y="1"/>
                  </a:moveTo>
                  <a:cubicBezTo>
                    <a:pt x="57" y="1"/>
                    <a:pt x="0" y="29"/>
                    <a:pt x="0" y="63"/>
                  </a:cubicBezTo>
                  <a:cubicBezTo>
                    <a:pt x="0" y="371"/>
                    <a:pt x="0" y="912"/>
                    <a:pt x="196" y="1108"/>
                  </a:cubicBezTo>
                  <a:cubicBezTo>
                    <a:pt x="200" y="1112"/>
                    <a:pt x="208" y="1114"/>
                    <a:pt x="219" y="1114"/>
                  </a:cubicBezTo>
                  <a:cubicBezTo>
                    <a:pt x="312" y="1114"/>
                    <a:pt x="626" y="980"/>
                    <a:pt x="626" y="838"/>
                  </a:cubicBezTo>
                  <a:cubicBezTo>
                    <a:pt x="626" y="604"/>
                    <a:pt x="234" y="249"/>
                    <a:pt x="112" y="16"/>
                  </a:cubicBezTo>
                  <a:cubicBezTo>
                    <a:pt x="112" y="5"/>
                    <a:pt x="103" y="1"/>
                    <a:pt x="90" y="1"/>
                  </a:cubicBezTo>
                  <a:close/>
                </a:path>
              </a:pathLst>
            </a:custGeom>
            <a:solidFill>
              <a:srgbClr val="853F3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4" name="Google Shape;2295;p50">
              <a:extLst>
                <a:ext uri="{FF2B5EF4-FFF2-40B4-BE49-F238E27FC236}">
                  <a16:creationId xmlns:a16="http://schemas.microsoft.com/office/drawing/2014/main" id="{03A92788-0003-D213-9499-DCD210BA87BB}"/>
                </a:ext>
              </a:extLst>
            </p:cNvPr>
            <p:cNvSpPr/>
            <p:nvPr/>
          </p:nvSpPr>
          <p:spPr>
            <a:xfrm>
              <a:off x="800187" y="2751267"/>
              <a:ext cx="58281" cy="42772"/>
            </a:xfrm>
            <a:custGeom>
              <a:avLst/>
              <a:gdLst/>
              <a:ahLst/>
              <a:cxnLst/>
              <a:rect l="l" t="t" r="r" b="b"/>
              <a:pathLst>
                <a:path w="1056" h="775" extrusionOk="0">
                  <a:moveTo>
                    <a:pt x="589" y="0"/>
                  </a:moveTo>
                  <a:cubicBezTo>
                    <a:pt x="159" y="37"/>
                    <a:pt x="1" y="626"/>
                    <a:pt x="1" y="663"/>
                  </a:cubicBezTo>
                  <a:cubicBezTo>
                    <a:pt x="1" y="700"/>
                    <a:pt x="1" y="738"/>
                    <a:pt x="38" y="738"/>
                  </a:cubicBezTo>
                  <a:cubicBezTo>
                    <a:pt x="85" y="738"/>
                    <a:pt x="122" y="738"/>
                    <a:pt x="159" y="700"/>
                  </a:cubicBezTo>
                  <a:cubicBezTo>
                    <a:pt x="159" y="663"/>
                    <a:pt x="271" y="196"/>
                    <a:pt x="626" y="159"/>
                  </a:cubicBezTo>
                  <a:cubicBezTo>
                    <a:pt x="663" y="159"/>
                    <a:pt x="738" y="159"/>
                    <a:pt x="785" y="196"/>
                  </a:cubicBezTo>
                  <a:cubicBezTo>
                    <a:pt x="859" y="308"/>
                    <a:pt x="859" y="588"/>
                    <a:pt x="859" y="700"/>
                  </a:cubicBezTo>
                  <a:cubicBezTo>
                    <a:pt x="859" y="738"/>
                    <a:pt x="897" y="775"/>
                    <a:pt x="934" y="775"/>
                  </a:cubicBezTo>
                  <a:cubicBezTo>
                    <a:pt x="971" y="775"/>
                    <a:pt x="1018" y="738"/>
                    <a:pt x="1018" y="700"/>
                  </a:cubicBezTo>
                  <a:cubicBezTo>
                    <a:pt x="1018" y="700"/>
                    <a:pt x="1055" y="308"/>
                    <a:pt x="859" y="121"/>
                  </a:cubicBezTo>
                  <a:cubicBezTo>
                    <a:pt x="822" y="37"/>
                    <a:pt x="701" y="0"/>
                    <a:pt x="589"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5" name="Google Shape;2296;p50">
              <a:extLst>
                <a:ext uri="{FF2B5EF4-FFF2-40B4-BE49-F238E27FC236}">
                  <a16:creationId xmlns:a16="http://schemas.microsoft.com/office/drawing/2014/main" id="{590003C8-9627-B447-E72A-B69D73D53CE6}"/>
                </a:ext>
              </a:extLst>
            </p:cNvPr>
            <p:cNvSpPr/>
            <p:nvPr/>
          </p:nvSpPr>
          <p:spPr>
            <a:xfrm>
              <a:off x="950635" y="2746300"/>
              <a:ext cx="57729" cy="41558"/>
            </a:xfrm>
            <a:custGeom>
              <a:avLst/>
              <a:gdLst/>
              <a:ahLst/>
              <a:cxnLst/>
              <a:rect l="l" t="t" r="r" b="b"/>
              <a:pathLst>
                <a:path w="1046" h="753" extrusionOk="0">
                  <a:moveTo>
                    <a:pt x="668" y="1"/>
                  </a:moveTo>
                  <a:cubicBezTo>
                    <a:pt x="641" y="1"/>
                    <a:pt x="611" y="5"/>
                    <a:pt x="579" y="15"/>
                  </a:cubicBezTo>
                  <a:cubicBezTo>
                    <a:pt x="159" y="15"/>
                    <a:pt x="0" y="631"/>
                    <a:pt x="0" y="631"/>
                  </a:cubicBezTo>
                  <a:cubicBezTo>
                    <a:pt x="0" y="678"/>
                    <a:pt x="0" y="716"/>
                    <a:pt x="38" y="753"/>
                  </a:cubicBezTo>
                  <a:cubicBezTo>
                    <a:pt x="75" y="753"/>
                    <a:pt x="112" y="716"/>
                    <a:pt x="159" y="678"/>
                  </a:cubicBezTo>
                  <a:cubicBezTo>
                    <a:pt x="159" y="678"/>
                    <a:pt x="271" y="165"/>
                    <a:pt x="579" y="127"/>
                  </a:cubicBezTo>
                  <a:cubicBezTo>
                    <a:pt x="663" y="127"/>
                    <a:pt x="700" y="165"/>
                    <a:pt x="738" y="211"/>
                  </a:cubicBezTo>
                  <a:cubicBezTo>
                    <a:pt x="859" y="323"/>
                    <a:pt x="859" y="594"/>
                    <a:pt x="859" y="678"/>
                  </a:cubicBezTo>
                  <a:cubicBezTo>
                    <a:pt x="859" y="716"/>
                    <a:pt x="896" y="753"/>
                    <a:pt x="934" y="753"/>
                  </a:cubicBezTo>
                  <a:cubicBezTo>
                    <a:pt x="971" y="753"/>
                    <a:pt x="1008" y="753"/>
                    <a:pt x="1008" y="716"/>
                  </a:cubicBezTo>
                  <a:cubicBezTo>
                    <a:pt x="1008" y="678"/>
                    <a:pt x="1046" y="286"/>
                    <a:pt x="859" y="90"/>
                  </a:cubicBezTo>
                  <a:cubicBezTo>
                    <a:pt x="797" y="35"/>
                    <a:pt x="741" y="1"/>
                    <a:pt x="668"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6" name="Google Shape;2297;p50">
              <a:extLst>
                <a:ext uri="{FF2B5EF4-FFF2-40B4-BE49-F238E27FC236}">
                  <a16:creationId xmlns:a16="http://schemas.microsoft.com/office/drawing/2014/main" id="{9FE3D198-50C8-BD6B-E189-DA3B2B7D76F8}"/>
                </a:ext>
              </a:extLst>
            </p:cNvPr>
            <p:cNvSpPr/>
            <p:nvPr/>
          </p:nvSpPr>
          <p:spPr>
            <a:xfrm>
              <a:off x="624517" y="2540276"/>
              <a:ext cx="418395" cy="215131"/>
            </a:xfrm>
            <a:custGeom>
              <a:avLst/>
              <a:gdLst/>
              <a:ahLst/>
              <a:cxnLst/>
              <a:rect l="l" t="t" r="r" b="b"/>
              <a:pathLst>
                <a:path w="7581" h="3898" extrusionOk="0">
                  <a:moveTo>
                    <a:pt x="4226" y="1"/>
                  </a:moveTo>
                  <a:cubicBezTo>
                    <a:pt x="4026" y="1"/>
                    <a:pt x="3821" y="40"/>
                    <a:pt x="3613" y="127"/>
                  </a:cubicBezTo>
                  <a:cubicBezTo>
                    <a:pt x="1476" y="1023"/>
                    <a:pt x="1" y="1686"/>
                    <a:pt x="738" y="3823"/>
                  </a:cubicBezTo>
                  <a:cubicBezTo>
                    <a:pt x="738" y="3823"/>
                    <a:pt x="850" y="3897"/>
                    <a:pt x="1063" y="3897"/>
                  </a:cubicBezTo>
                  <a:cubicBezTo>
                    <a:pt x="1539" y="3897"/>
                    <a:pt x="2518" y="3528"/>
                    <a:pt x="3884" y="1144"/>
                  </a:cubicBezTo>
                  <a:cubicBezTo>
                    <a:pt x="3884" y="1144"/>
                    <a:pt x="6150" y="3482"/>
                    <a:pt x="7167" y="3482"/>
                  </a:cubicBezTo>
                  <a:cubicBezTo>
                    <a:pt x="7190" y="3482"/>
                    <a:pt x="7213" y="3480"/>
                    <a:pt x="7235" y="3478"/>
                  </a:cubicBezTo>
                  <a:cubicBezTo>
                    <a:pt x="7580" y="3402"/>
                    <a:pt x="6092" y="1"/>
                    <a:pt x="4226"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7" name="Google Shape;2298;p50">
              <a:extLst>
                <a:ext uri="{FF2B5EF4-FFF2-40B4-BE49-F238E27FC236}">
                  <a16:creationId xmlns:a16="http://schemas.microsoft.com/office/drawing/2014/main" id="{6E3939F0-6787-E6C6-E01E-276BBF661D8F}"/>
                </a:ext>
              </a:extLst>
            </p:cNvPr>
            <p:cNvSpPr/>
            <p:nvPr/>
          </p:nvSpPr>
          <p:spPr>
            <a:xfrm rot="-401359">
              <a:off x="734577" y="2565438"/>
              <a:ext cx="244666" cy="133514"/>
            </a:xfrm>
            <a:prstGeom prst="ellipse">
              <a:avLst/>
            </a:pr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8" name="Google Shape;2299;p50">
              <a:extLst>
                <a:ext uri="{FF2B5EF4-FFF2-40B4-BE49-F238E27FC236}">
                  <a16:creationId xmlns:a16="http://schemas.microsoft.com/office/drawing/2014/main" id="{4C8596C6-D442-1222-D7BC-BFE4D68DF20D}"/>
                </a:ext>
              </a:extLst>
            </p:cNvPr>
            <p:cNvSpPr/>
            <p:nvPr/>
          </p:nvSpPr>
          <p:spPr>
            <a:xfrm>
              <a:off x="579194" y="3041291"/>
              <a:ext cx="148406" cy="252991"/>
            </a:xfrm>
            <a:custGeom>
              <a:avLst/>
              <a:gdLst/>
              <a:ahLst/>
              <a:cxnLst/>
              <a:rect l="l" t="t" r="r" b="b"/>
              <a:pathLst>
                <a:path w="2689" h="4584" extrusionOk="0">
                  <a:moveTo>
                    <a:pt x="2689" y="0"/>
                  </a:moveTo>
                  <a:lnTo>
                    <a:pt x="2689" y="0"/>
                  </a:lnTo>
                  <a:cubicBezTo>
                    <a:pt x="2689" y="0"/>
                    <a:pt x="1597" y="37"/>
                    <a:pt x="1522" y="149"/>
                  </a:cubicBezTo>
                  <a:cubicBezTo>
                    <a:pt x="1522" y="149"/>
                    <a:pt x="542" y="1279"/>
                    <a:pt x="0" y="4583"/>
                  </a:cubicBezTo>
                  <a:lnTo>
                    <a:pt x="2026" y="971"/>
                  </a:lnTo>
                  <a:cubicBezTo>
                    <a:pt x="2026" y="971"/>
                    <a:pt x="2175" y="653"/>
                    <a:pt x="2689"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 name="Google Shape;2300;p50">
              <a:extLst>
                <a:ext uri="{FF2B5EF4-FFF2-40B4-BE49-F238E27FC236}">
                  <a16:creationId xmlns:a16="http://schemas.microsoft.com/office/drawing/2014/main" id="{2A953397-B943-4DF0-6F2A-E242D57412FB}"/>
                </a:ext>
              </a:extLst>
            </p:cNvPr>
            <p:cNvSpPr/>
            <p:nvPr/>
          </p:nvSpPr>
          <p:spPr>
            <a:xfrm>
              <a:off x="583346" y="3019987"/>
              <a:ext cx="356527" cy="623150"/>
            </a:xfrm>
            <a:custGeom>
              <a:avLst/>
              <a:gdLst/>
              <a:ahLst/>
              <a:cxnLst/>
              <a:rect l="l" t="t" r="r" b="b"/>
              <a:pathLst>
                <a:path w="6460" h="11291" extrusionOk="0">
                  <a:moveTo>
                    <a:pt x="2487" y="1"/>
                  </a:moveTo>
                  <a:cubicBezTo>
                    <a:pt x="1971" y="1"/>
                    <a:pt x="1217" y="459"/>
                    <a:pt x="747" y="1786"/>
                  </a:cubicBezTo>
                  <a:cubicBezTo>
                    <a:pt x="747" y="1786"/>
                    <a:pt x="1244" y="760"/>
                    <a:pt x="1980" y="760"/>
                  </a:cubicBezTo>
                  <a:cubicBezTo>
                    <a:pt x="2140" y="760"/>
                    <a:pt x="2312" y="809"/>
                    <a:pt x="2492" y="927"/>
                  </a:cubicBezTo>
                  <a:cubicBezTo>
                    <a:pt x="3659" y="1740"/>
                    <a:pt x="4667" y="4157"/>
                    <a:pt x="5218" y="8087"/>
                  </a:cubicBezTo>
                  <a:cubicBezTo>
                    <a:pt x="5367" y="9095"/>
                    <a:pt x="4788" y="9795"/>
                    <a:pt x="3780" y="10065"/>
                  </a:cubicBezTo>
                  <a:cubicBezTo>
                    <a:pt x="3391" y="10173"/>
                    <a:pt x="2980" y="10215"/>
                    <a:pt x="2577" y="10215"/>
                  </a:cubicBezTo>
                  <a:cubicBezTo>
                    <a:pt x="1241" y="10215"/>
                    <a:pt x="0" y="9757"/>
                    <a:pt x="0" y="9757"/>
                  </a:cubicBezTo>
                  <a:lnTo>
                    <a:pt x="0" y="10765"/>
                  </a:lnTo>
                  <a:cubicBezTo>
                    <a:pt x="0" y="10765"/>
                    <a:pt x="672" y="11290"/>
                    <a:pt x="1899" y="11290"/>
                  </a:cubicBezTo>
                  <a:cubicBezTo>
                    <a:pt x="2471" y="11290"/>
                    <a:pt x="3165" y="11176"/>
                    <a:pt x="3967" y="10840"/>
                  </a:cubicBezTo>
                  <a:cubicBezTo>
                    <a:pt x="6459" y="9757"/>
                    <a:pt x="6189" y="8432"/>
                    <a:pt x="6189" y="8432"/>
                  </a:cubicBezTo>
                  <a:cubicBezTo>
                    <a:pt x="6189" y="8432"/>
                    <a:pt x="6030" y="1702"/>
                    <a:pt x="2800" y="69"/>
                  </a:cubicBezTo>
                  <a:cubicBezTo>
                    <a:pt x="2713" y="25"/>
                    <a:pt x="2606" y="1"/>
                    <a:pt x="2487" y="1"/>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60" name="Google Shape;2301;p50">
              <a:extLst>
                <a:ext uri="{FF2B5EF4-FFF2-40B4-BE49-F238E27FC236}">
                  <a16:creationId xmlns:a16="http://schemas.microsoft.com/office/drawing/2014/main" id="{3F794861-714C-1631-2989-6A6F23817AFD}"/>
                </a:ext>
              </a:extLst>
            </p:cNvPr>
            <p:cNvGrpSpPr/>
            <p:nvPr/>
          </p:nvGrpSpPr>
          <p:grpSpPr>
            <a:xfrm>
              <a:off x="744556" y="3329990"/>
              <a:ext cx="204037" cy="204865"/>
              <a:chOff x="744556" y="3329990"/>
              <a:chExt cx="204037" cy="204865"/>
            </a:xfrm>
          </p:grpSpPr>
          <p:sp>
            <p:nvSpPr>
              <p:cNvPr id="2816" name="Google Shape;2302;p50">
                <a:extLst>
                  <a:ext uri="{FF2B5EF4-FFF2-40B4-BE49-F238E27FC236}">
                    <a16:creationId xmlns:a16="http://schemas.microsoft.com/office/drawing/2014/main" id="{6D321503-E6F6-D658-D1F6-E0866064EF77}"/>
                  </a:ext>
                </a:extLst>
              </p:cNvPr>
              <p:cNvSpPr/>
              <p:nvPr/>
            </p:nvSpPr>
            <p:spPr>
              <a:xfrm>
                <a:off x="744556" y="3386394"/>
                <a:ext cx="167502" cy="148461"/>
              </a:xfrm>
              <a:custGeom>
                <a:avLst/>
                <a:gdLst/>
                <a:ahLst/>
                <a:cxnLst/>
                <a:rect l="l" t="t" r="r" b="b"/>
                <a:pathLst>
                  <a:path w="3035" h="2690" extrusionOk="0">
                    <a:moveTo>
                      <a:pt x="1746" y="1"/>
                    </a:moveTo>
                    <a:cubicBezTo>
                      <a:pt x="1746" y="48"/>
                      <a:pt x="1709" y="85"/>
                      <a:pt x="1671" y="122"/>
                    </a:cubicBezTo>
                    <a:cubicBezTo>
                      <a:pt x="1242" y="664"/>
                      <a:pt x="663" y="1056"/>
                      <a:pt x="1" y="1289"/>
                    </a:cubicBezTo>
                    <a:lnTo>
                      <a:pt x="626" y="2689"/>
                    </a:lnTo>
                    <a:cubicBezTo>
                      <a:pt x="1363" y="2334"/>
                      <a:pt x="2960" y="1597"/>
                      <a:pt x="3034" y="1289"/>
                    </a:cubicBezTo>
                    <a:cubicBezTo>
                      <a:pt x="2913" y="430"/>
                      <a:pt x="2259" y="122"/>
                      <a:pt x="1746"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17" name="Google Shape;2303;p50">
                <a:extLst>
                  <a:ext uri="{FF2B5EF4-FFF2-40B4-BE49-F238E27FC236}">
                    <a16:creationId xmlns:a16="http://schemas.microsoft.com/office/drawing/2014/main" id="{CB38727B-F9CE-DBD4-500C-B44165D846A2}"/>
                  </a:ext>
                </a:extLst>
              </p:cNvPr>
              <p:cNvSpPr/>
              <p:nvPr/>
            </p:nvSpPr>
            <p:spPr>
              <a:xfrm>
                <a:off x="801125" y="3329990"/>
                <a:ext cx="68160" cy="117389"/>
              </a:xfrm>
              <a:custGeom>
                <a:avLst/>
                <a:gdLst/>
                <a:ahLst/>
                <a:cxnLst/>
                <a:rect l="l" t="t" r="r" b="b"/>
                <a:pathLst>
                  <a:path w="1235" h="2127" extrusionOk="0">
                    <a:moveTo>
                      <a:pt x="778" y="0"/>
                    </a:moveTo>
                    <a:cubicBezTo>
                      <a:pt x="753" y="0"/>
                      <a:pt x="734" y="5"/>
                      <a:pt x="721" y="15"/>
                    </a:cubicBezTo>
                    <a:cubicBezTo>
                      <a:pt x="768" y="248"/>
                      <a:pt x="646" y="640"/>
                      <a:pt x="488" y="1023"/>
                    </a:cubicBezTo>
                    <a:cubicBezTo>
                      <a:pt x="376" y="1256"/>
                      <a:pt x="254" y="1452"/>
                      <a:pt x="142" y="1648"/>
                    </a:cubicBezTo>
                    <a:cubicBezTo>
                      <a:pt x="0" y="1857"/>
                      <a:pt x="143" y="2126"/>
                      <a:pt x="342" y="2126"/>
                    </a:cubicBezTo>
                    <a:cubicBezTo>
                      <a:pt x="365" y="2126"/>
                      <a:pt x="389" y="2123"/>
                      <a:pt x="413" y="2115"/>
                    </a:cubicBezTo>
                    <a:lnTo>
                      <a:pt x="450" y="2115"/>
                    </a:lnTo>
                    <a:cubicBezTo>
                      <a:pt x="805" y="2003"/>
                      <a:pt x="1076" y="1648"/>
                      <a:pt x="1076" y="1256"/>
                    </a:cubicBezTo>
                    <a:cubicBezTo>
                      <a:pt x="1076" y="1107"/>
                      <a:pt x="1113" y="948"/>
                      <a:pt x="1113" y="948"/>
                    </a:cubicBezTo>
                    <a:cubicBezTo>
                      <a:pt x="1113" y="948"/>
                      <a:pt x="1234" y="481"/>
                      <a:pt x="1001" y="89"/>
                    </a:cubicBezTo>
                    <a:cubicBezTo>
                      <a:pt x="940" y="35"/>
                      <a:pt x="843" y="0"/>
                      <a:pt x="778" y="0"/>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18" name="Google Shape;2304;p50">
                <a:extLst>
                  <a:ext uri="{FF2B5EF4-FFF2-40B4-BE49-F238E27FC236}">
                    <a16:creationId xmlns:a16="http://schemas.microsoft.com/office/drawing/2014/main" id="{B75F4AAD-82A3-E889-C043-20CD4A6C2342}"/>
                  </a:ext>
                </a:extLst>
              </p:cNvPr>
              <p:cNvSpPr/>
              <p:nvPr/>
            </p:nvSpPr>
            <p:spPr>
              <a:xfrm>
                <a:off x="877453" y="3432974"/>
                <a:ext cx="64462" cy="29030"/>
              </a:xfrm>
              <a:custGeom>
                <a:avLst/>
                <a:gdLst/>
                <a:ahLst/>
                <a:cxnLst/>
                <a:rect l="l" t="t" r="r" b="b"/>
                <a:pathLst>
                  <a:path w="1168" h="526" extrusionOk="0">
                    <a:moveTo>
                      <a:pt x="964" y="1"/>
                    </a:moveTo>
                    <a:cubicBezTo>
                      <a:pt x="940" y="1"/>
                      <a:pt x="917" y="6"/>
                      <a:pt x="897" y="16"/>
                    </a:cubicBezTo>
                    <a:cubicBezTo>
                      <a:pt x="552" y="174"/>
                      <a:pt x="1" y="324"/>
                      <a:pt x="38" y="482"/>
                    </a:cubicBezTo>
                    <a:cubicBezTo>
                      <a:pt x="50" y="513"/>
                      <a:pt x="96" y="526"/>
                      <a:pt x="163" y="526"/>
                    </a:cubicBezTo>
                    <a:cubicBezTo>
                      <a:pt x="363" y="526"/>
                      <a:pt x="753" y="414"/>
                      <a:pt x="1018" y="324"/>
                    </a:cubicBezTo>
                    <a:cubicBezTo>
                      <a:pt x="1130" y="324"/>
                      <a:pt x="1168" y="212"/>
                      <a:pt x="1130" y="90"/>
                    </a:cubicBezTo>
                    <a:cubicBezTo>
                      <a:pt x="1103" y="36"/>
                      <a:pt x="1031" y="1"/>
                      <a:pt x="964"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19" name="Google Shape;2305;p50">
                <a:extLst>
                  <a:ext uri="{FF2B5EF4-FFF2-40B4-BE49-F238E27FC236}">
                    <a16:creationId xmlns:a16="http://schemas.microsoft.com/office/drawing/2014/main" id="{F2118256-8729-D2BD-C0E9-03DB91913EE2}"/>
                  </a:ext>
                </a:extLst>
              </p:cNvPr>
              <p:cNvSpPr/>
              <p:nvPr/>
            </p:nvSpPr>
            <p:spPr>
              <a:xfrm>
                <a:off x="875411" y="3428890"/>
                <a:ext cx="71140" cy="37419"/>
              </a:xfrm>
              <a:custGeom>
                <a:avLst/>
                <a:gdLst/>
                <a:ahLst/>
                <a:cxnLst/>
                <a:rect l="l" t="t" r="r" b="b"/>
                <a:pathLst>
                  <a:path w="1289" h="678" extrusionOk="0">
                    <a:moveTo>
                      <a:pt x="1009" y="164"/>
                    </a:moveTo>
                    <a:cubicBezTo>
                      <a:pt x="1055" y="164"/>
                      <a:pt x="1055" y="164"/>
                      <a:pt x="1093" y="211"/>
                    </a:cubicBezTo>
                    <a:lnTo>
                      <a:pt x="1093" y="286"/>
                    </a:lnTo>
                    <a:cubicBezTo>
                      <a:pt x="1093" y="323"/>
                      <a:pt x="1055" y="323"/>
                      <a:pt x="1055" y="323"/>
                    </a:cubicBezTo>
                    <a:cubicBezTo>
                      <a:pt x="859" y="398"/>
                      <a:pt x="393" y="519"/>
                      <a:pt x="197" y="519"/>
                    </a:cubicBezTo>
                    <a:cubicBezTo>
                      <a:pt x="271" y="444"/>
                      <a:pt x="505" y="360"/>
                      <a:pt x="663" y="286"/>
                    </a:cubicBezTo>
                    <a:cubicBezTo>
                      <a:pt x="775" y="248"/>
                      <a:pt x="897" y="211"/>
                      <a:pt x="971" y="164"/>
                    </a:cubicBezTo>
                    <a:close/>
                    <a:moveTo>
                      <a:pt x="987" y="1"/>
                    </a:moveTo>
                    <a:cubicBezTo>
                      <a:pt x="955" y="1"/>
                      <a:pt x="925" y="6"/>
                      <a:pt x="897" y="15"/>
                    </a:cubicBezTo>
                    <a:cubicBezTo>
                      <a:pt x="822" y="90"/>
                      <a:pt x="701" y="127"/>
                      <a:pt x="626" y="164"/>
                    </a:cubicBezTo>
                    <a:cubicBezTo>
                      <a:pt x="271" y="286"/>
                      <a:pt x="75" y="360"/>
                      <a:pt x="38" y="482"/>
                    </a:cubicBezTo>
                    <a:cubicBezTo>
                      <a:pt x="0" y="519"/>
                      <a:pt x="0" y="556"/>
                      <a:pt x="38" y="594"/>
                    </a:cubicBezTo>
                    <a:cubicBezTo>
                      <a:pt x="38" y="631"/>
                      <a:pt x="75" y="678"/>
                      <a:pt x="197" y="678"/>
                    </a:cubicBezTo>
                    <a:cubicBezTo>
                      <a:pt x="355" y="678"/>
                      <a:pt x="626" y="631"/>
                      <a:pt x="1093" y="482"/>
                    </a:cubicBezTo>
                    <a:cubicBezTo>
                      <a:pt x="1130" y="482"/>
                      <a:pt x="1205" y="444"/>
                      <a:pt x="1242" y="360"/>
                    </a:cubicBezTo>
                    <a:cubicBezTo>
                      <a:pt x="1289" y="286"/>
                      <a:pt x="1242" y="211"/>
                      <a:pt x="1242" y="127"/>
                    </a:cubicBezTo>
                    <a:cubicBezTo>
                      <a:pt x="1186" y="43"/>
                      <a:pt x="1083" y="1"/>
                      <a:pt x="987"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20" name="Google Shape;2306;p50">
                <a:extLst>
                  <a:ext uri="{FF2B5EF4-FFF2-40B4-BE49-F238E27FC236}">
                    <a16:creationId xmlns:a16="http://schemas.microsoft.com/office/drawing/2014/main" id="{0E5CE0E1-BB6E-98B9-A1F2-CF800A7CCDA8}"/>
                  </a:ext>
                </a:extLst>
              </p:cNvPr>
              <p:cNvSpPr/>
              <p:nvPr/>
            </p:nvSpPr>
            <p:spPr>
              <a:xfrm>
                <a:off x="869230" y="3411395"/>
                <a:ext cx="77321" cy="36812"/>
              </a:xfrm>
              <a:custGeom>
                <a:avLst/>
                <a:gdLst/>
                <a:ahLst/>
                <a:cxnLst/>
                <a:rect l="l" t="t" r="r" b="b"/>
                <a:pathLst>
                  <a:path w="1401" h="667" extrusionOk="0">
                    <a:moveTo>
                      <a:pt x="1184" y="0"/>
                    </a:moveTo>
                    <a:cubicBezTo>
                      <a:pt x="1164" y="0"/>
                      <a:pt x="1143" y="5"/>
                      <a:pt x="1121" y="15"/>
                    </a:cubicBezTo>
                    <a:cubicBezTo>
                      <a:pt x="738" y="211"/>
                      <a:pt x="0" y="481"/>
                      <a:pt x="112" y="640"/>
                    </a:cubicBezTo>
                    <a:cubicBezTo>
                      <a:pt x="137" y="659"/>
                      <a:pt x="173" y="667"/>
                      <a:pt x="217" y="667"/>
                    </a:cubicBezTo>
                    <a:cubicBezTo>
                      <a:pt x="457" y="667"/>
                      <a:pt x="948" y="421"/>
                      <a:pt x="1279" y="295"/>
                    </a:cubicBezTo>
                    <a:cubicBezTo>
                      <a:pt x="1354" y="248"/>
                      <a:pt x="1401" y="173"/>
                      <a:pt x="1354" y="99"/>
                    </a:cubicBezTo>
                    <a:lnTo>
                      <a:pt x="1317" y="99"/>
                    </a:lnTo>
                    <a:cubicBezTo>
                      <a:pt x="1289" y="37"/>
                      <a:pt x="1241" y="0"/>
                      <a:pt x="1184" y="0"/>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21" name="Google Shape;2307;p50">
                <a:extLst>
                  <a:ext uri="{FF2B5EF4-FFF2-40B4-BE49-F238E27FC236}">
                    <a16:creationId xmlns:a16="http://schemas.microsoft.com/office/drawing/2014/main" id="{717BCA44-3632-6F64-7EFC-28967EE8825D}"/>
                  </a:ext>
                </a:extLst>
              </p:cNvPr>
              <p:cNvSpPr/>
              <p:nvPr/>
            </p:nvSpPr>
            <p:spPr>
              <a:xfrm>
                <a:off x="871272" y="3407311"/>
                <a:ext cx="77321" cy="46139"/>
              </a:xfrm>
              <a:custGeom>
                <a:avLst/>
                <a:gdLst/>
                <a:ahLst/>
                <a:cxnLst/>
                <a:rect l="l" t="t" r="r" b="b"/>
                <a:pathLst>
                  <a:path w="1401" h="836" extrusionOk="0">
                    <a:moveTo>
                      <a:pt x="1163" y="157"/>
                    </a:moveTo>
                    <a:cubicBezTo>
                      <a:pt x="1189" y="157"/>
                      <a:pt x="1216" y="183"/>
                      <a:pt x="1242" y="210"/>
                    </a:cubicBezTo>
                    <a:lnTo>
                      <a:pt x="1242" y="247"/>
                    </a:lnTo>
                    <a:cubicBezTo>
                      <a:pt x="1242" y="285"/>
                      <a:pt x="1205" y="285"/>
                      <a:pt x="1205" y="285"/>
                    </a:cubicBezTo>
                    <a:lnTo>
                      <a:pt x="1130" y="322"/>
                    </a:lnTo>
                    <a:cubicBezTo>
                      <a:pt x="948" y="434"/>
                      <a:pt x="430" y="643"/>
                      <a:pt x="199" y="643"/>
                    </a:cubicBezTo>
                    <a:cubicBezTo>
                      <a:pt x="181" y="643"/>
                      <a:pt x="164" y="642"/>
                      <a:pt x="150" y="639"/>
                    </a:cubicBezTo>
                    <a:cubicBezTo>
                      <a:pt x="272" y="555"/>
                      <a:pt x="580" y="443"/>
                      <a:pt x="776" y="322"/>
                    </a:cubicBezTo>
                    <a:cubicBezTo>
                      <a:pt x="897" y="285"/>
                      <a:pt x="1046" y="210"/>
                      <a:pt x="1130" y="173"/>
                    </a:cubicBezTo>
                    <a:cubicBezTo>
                      <a:pt x="1141" y="162"/>
                      <a:pt x="1152" y="157"/>
                      <a:pt x="1163" y="157"/>
                    </a:cubicBezTo>
                    <a:close/>
                    <a:moveTo>
                      <a:pt x="1139" y="0"/>
                    </a:moveTo>
                    <a:cubicBezTo>
                      <a:pt x="1108" y="0"/>
                      <a:pt x="1076" y="5"/>
                      <a:pt x="1046" y="14"/>
                    </a:cubicBezTo>
                    <a:cubicBezTo>
                      <a:pt x="972" y="89"/>
                      <a:pt x="850" y="135"/>
                      <a:pt x="701" y="173"/>
                    </a:cubicBezTo>
                    <a:cubicBezTo>
                      <a:pt x="234" y="406"/>
                      <a:pt x="1" y="518"/>
                      <a:pt x="1" y="639"/>
                    </a:cubicBezTo>
                    <a:cubicBezTo>
                      <a:pt x="1" y="677"/>
                      <a:pt x="1" y="714"/>
                      <a:pt x="38" y="751"/>
                    </a:cubicBezTo>
                    <a:cubicBezTo>
                      <a:pt x="75" y="789"/>
                      <a:pt x="113" y="835"/>
                      <a:pt x="197" y="835"/>
                    </a:cubicBezTo>
                    <a:cubicBezTo>
                      <a:pt x="430" y="835"/>
                      <a:pt x="776" y="677"/>
                      <a:pt x="1168" y="481"/>
                    </a:cubicBezTo>
                    <a:lnTo>
                      <a:pt x="1280" y="443"/>
                    </a:lnTo>
                    <a:lnTo>
                      <a:pt x="1401" y="322"/>
                    </a:lnTo>
                    <a:cubicBezTo>
                      <a:pt x="1401" y="247"/>
                      <a:pt x="1401" y="173"/>
                      <a:pt x="1364" y="135"/>
                    </a:cubicBezTo>
                    <a:cubicBezTo>
                      <a:pt x="1328" y="44"/>
                      <a:pt x="1235" y="0"/>
                      <a:pt x="1139" y="0"/>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22" name="Google Shape;2308;p50">
                <a:extLst>
                  <a:ext uri="{FF2B5EF4-FFF2-40B4-BE49-F238E27FC236}">
                    <a16:creationId xmlns:a16="http://schemas.microsoft.com/office/drawing/2014/main" id="{7DA94F85-069E-D039-1444-9F8531ACA75B}"/>
                  </a:ext>
                </a:extLst>
              </p:cNvPr>
              <p:cNvSpPr/>
              <p:nvPr/>
            </p:nvSpPr>
            <p:spPr>
              <a:xfrm>
                <a:off x="853777" y="3385621"/>
                <a:ext cx="90180" cy="48236"/>
              </a:xfrm>
              <a:custGeom>
                <a:avLst/>
                <a:gdLst/>
                <a:ahLst/>
                <a:cxnLst/>
                <a:rect l="l" t="t" r="r" b="b"/>
                <a:pathLst>
                  <a:path w="1634" h="874" extrusionOk="0">
                    <a:moveTo>
                      <a:pt x="1377" y="1"/>
                    </a:moveTo>
                    <a:cubicBezTo>
                      <a:pt x="1347" y="1"/>
                      <a:pt x="1316" y="6"/>
                      <a:pt x="1289" y="15"/>
                    </a:cubicBezTo>
                    <a:cubicBezTo>
                      <a:pt x="785" y="295"/>
                      <a:pt x="0" y="603"/>
                      <a:pt x="122" y="836"/>
                    </a:cubicBezTo>
                    <a:cubicBezTo>
                      <a:pt x="128" y="862"/>
                      <a:pt x="154" y="873"/>
                      <a:pt x="197" y="873"/>
                    </a:cubicBezTo>
                    <a:cubicBezTo>
                      <a:pt x="417" y="873"/>
                      <a:pt x="1062" y="571"/>
                      <a:pt x="1485" y="407"/>
                    </a:cubicBezTo>
                    <a:cubicBezTo>
                      <a:pt x="1597" y="370"/>
                      <a:pt x="1634" y="248"/>
                      <a:pt x="1597" y="136"/>
                    </a:cubicBezTo>
                    <a:cubicBezTo>
                      <a:pt x="1568" y="45"/>
                      <a:pt x="1471" y="1"/>
                      <a:pt x="1377"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23" name="Google Shape;2309;p50">
                <a:extLst>
                  <a:ext uri="{FF2B5EF4-FFF2-40B4-BE49-F238E27FC236}">
                    <a16:creationId xmlns:a16="http://schemas.microsoft.com/office/drawing/2014/main" id="{11E81616-C1F3-B824-0C97-101CDAFAEC81}"/>
                  </a:ext>
                </a:extLst>
              </p:cNvPr>
              <p:cNvSpPr/>
              <p:nvPr/>
            </p:nvSpPr>
            <p:spPr>
              <a:xfrm>
                <a:off x="849637" y="3380764"/>
                <a:ext cx="98956" cy="57232"/>
              </a:xfrm>
              <a:custGeom>
                <a:avLst/>
                <a:gdLst/>
                <a:ahLst/>
                <a:cxnLst/>
                <a:rect l="l" t="t" r="r" b="b"/>
                <a:pathLst>
                  <a:path w="1793" h="1037" extrusionOk="0">
                    <a:moveTo>
                      <a:pt x="1522" y="187"/>
                    </a:moveTo>
                    <a:cubicBezTo>
                      <a:pt x="1560" y="187"/>
                      <a:pt x="1597" y="224"/>
                      <a:pt x="1597" y="262"/>
                    </a:cubicBezTo>
                    <a:cubicBezTo>
                      <a:pt x="1634" y="336"/>
                      <a:pt x="1597" y="420"/>
                      <a:pt x="1522" y="420"/>
                    </a:cubicBezTo>
                    <a:cubicBezTo>
                      <a:pt x="1401" y="458"/>
                      <a:pt x="1289" y="532"/>
                      <a:pt x="1168" y="570"/>
                    </a:cubicBezTo>
                    <a:cubicBezTo>
                      <a:pt x="882" y="682"/>
                      <a:pt x="428" y="891"/>
                      <a:pt x="266" y="891"/>
                    </a:cubicBezTo>
                    <a:cubicBezTo>
                      <a:pt x="254" y="891"/>
                      <a:pt x="243" y="890"/>
                      <a:pt x="234" y="887"/>
                    </a:cubicBezTo>
                    <a:cubicBezTo>
                      <a:pt x="234" y="766"/>
                      <a:pt x="776" y="495"/>
                      <a:pt x="1009" y="383"/>
                    </a:cubicBezTo>
                    <a:cubicBezTo>
                      <a:pt x="1168" y="299"/>
                      <a:pt x="1289" y="262"/>
                      <a:pt x="1401" y="187"/>
                    </a:cubicBezTo>
                    <a:close/>
                    <a:moveTo>
                      <a:pt x="1462" y="0"/>
                    </a:moveTo>
                    <a:cubicBezTo>
                      <a:pt x="1413" y="0"/>
                      <a:pt x="1364" y="10"/>
                      <a:pt x="1326" y="28"/>
                    </a:cubicBezTo>
                    <a:cubicBezTo>
                      <a:pt x="1205" y="103"/>
                      <a:pt x="1093" y="187"/>
                      <a:pt x="934" y="224"/>
                    </a:cubicBezTo>
                    <a:cubicBezTo>
                      <a:pt x="430" y="495"/>
                      <a:pt x="1" y="728"/>
                      <a:pt x="122" y="924"/>
                    </a:cubicBezTo>
                    <a:cubicBezTo>
                      <a:pt x="122" y="999"/>
                      <a:pt x="197" y="1036"/>
                      <a:pt x="271" y="1036"/>
                    </a:cubicBezTo>
                    <a:cubicBezTo>
                      <a:pt x="467" y="1036"/>
                      <a:pt x="776" y="924"/>
                      <a:pt x="1205" y="728"/>
                    </a:cubicBezTo>
                    <a:cubicBezTo>
                      <a:pt x="1364" y="691"/>
                      <a:pt x="1476" y="616"/>
                      <a:pt x="1597" y="570"/>
                    </a:cubicBezTo>
                    <a:cubicBezTo>
                      <a:pt x="1709" y="532"/>
                      <a:pt x="1793" y="336"/>
                      <a:pt x="1756" y="187"/>
                    </a:cubicBezTo>
                    <a:cubicBezTo>
                      <a:pt x="1709" y="103"/>
                      <a:pt x="1672" y="66"/>
                      <a:pt x="1597" y="28"/>
                    </a:cubicBezTo>
                    <a:cubicBezTo>
                      <a:pt x="1560" y="10"/>
                      <a:pt x="1511" y="0"/>
                      <a:pt x="1462" y="0"/>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24" name="Google Shape;2310;p50">
                <a:extLst>
                  <a:ext uri="{FF2B5EF4-FFF2-40B4-BE49-F238E27FC236}">
                    <a16:creationId xmlns:a16="http://schemas.microsoft.com/office/drawing/2014/main" id="{01597198-DC1B-0337-6686-CBA8779C49BD}"/>
                  </a:ext>
                </a:extLst>
              </p:cNvPr>
              <p:cNvSpPr/>
              <p:nvPr/>
            </p:nvSpPr>
            <p:spPr>
              <a:xfrm>
                <a:off x="845553" y="3368126"/>
                <a:ext cx="72685" cy="39792"/>
              </a:xfrm>
              <a:custGeom>
                <a:avLst/>
                <a:gdLst/>
                <a:ahLst/>
                <a:cxnLst/>
                <a:rect l="l" t="t" r="r" b="b"/>
                <a:pathLst>
                  <a:path w="1317" h="721" extrusionOk="0">
                    <a:moveTo>
                      <a:pt x="1076" y="0"/>
                    </a:moveTo>
                    <a:cubicBezTo>
                      <a:pt x="1041" y="0"/>
                      <a:pt x="1005" y="8"/>
                      <a:pt x="971" y="24"/>
                    </a:cubicBezTo>
                    <a:cubicBezTo>
                      <a:pt x="429" y="295"/>
                      <a:pt x="0" y="612"/>
                      <a:pt x="112" y="687"/>
                    </a:cubicBezTo>
                    <a:cubicBezTo>
                      <a:pt x="138" y="710"/>
                      <a:pt x="181" y="721"/>
                      <a:pt x="237" y="721"/>
                    </a:cubicBezTo>
                    <a:cubicBezTo>
                      <a:pt x="444" y="721"/>
                      <a:pt x="829" y="578"/>
                      <a:pt x="1167" y="453"/>
                    </a:cubicBezTo>
                    <a:cubicBezTo>
                      <a:pt x="1242" y="453"/>
                      <a:pt x="1316" y="332"/>
                      <a:pt x="1316" y="220"/>
                    </a:cubicBezTo>
                    <a:cubicBezTo>
                      <a:pt x="1316" y="96"/>
                      <a:pt x="1202" y="0"/>
                      <a:pt x="1076" y="0"/>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25" name="Google Shape;2311;p50">
                <a:extLst>
                  <a:ext uri="{FF2B5EF4-FFF2-40B4-BE49-F238E27FC236}">
                    <a16:creationId xmlns:a16="http://schemas.microsoft.com/office/drawing/2014/main" id="{A00B785D-5558-93E5-BD09-63B8B6CFE4BA}"/>
                  </a:ext>
                </a:extLst>
              </p:cNvPr>
              <p:cNvSpPr/>
              <p:nvPr/>
            </p:nvSpPr>
            <p:spPr>
              <a:xfrm>
                <a:off x="847595" y="3363766"/>
                <a:ext cx="75279" cy="48457"/>
              </a:xfrm>
              <a:custGeom>
                <a:avLst/>
                <a:gdLst/>
                <a:ahLst/>
                <a:cxnLst/>
                <a:rect l="l" t="t" r="r" b="b"/>
                <a:pathLst>
                  <a:path w="1364" h="878" extrusionOk="0">
                    <a:moveTo>
                      <a:pt x="1033" y="149"/>
                    </a:moveTo>
                    <a:cubicBezTo>
                      <a:pt x="1058" y="149"/>
                      <a:pt x="1088" y="159"/>
                      <a:pt x="1130" y="177"/>
                    </a:cubicBezTo>
                    <a:cubicBezTo>
                      <a:pt x="1167" y="177"/>
                      <a:pt x="1205" y="262"/>
                      <a:pt x="1205" y="299"/>
                    </a:cubicBezTo>
                    <a:lnTo>
                      <a:pt x="1205" y="336"/>
                    </a:lnTo>
                    <a:cubicBezTo>
                      <a:pt x="1205" y="374"/>
                      <a:pt x="1167" y="458"/>
                      <a:pt x="1093" y="495"/>
                    </a:cubicBezTo>
                    <a:cubicBezTo>
                      <a:pt x="542" y="691"/>
                      <a:pt x="234" y="728"/>
                      <a:pt x="159" y="728"/>
                    </a:cubicBezTo>
                    <a:cubicBezTo>
                      <a:pt x="196" y="644"/>
                      <a:pt x="430" y="458"/>
                      <a:pt x="971" y="177"/>
                    </a:cubicBezTo>
                    <a:cubicBezTo>
                      <a:pt x="990" y="159"/>
                      <a:pt x="1009" y="149"/>
                      <a:pt x="1033" y="149"/>
                    </a:cubicBezTo>
                    <a:close/>
                    <a:moveTo>
                      <a:pt x="1037" y="0"/>
                    </a:moveTo>
                    <a:cubicBezTo>
                      <a:pt x="983" y="0"/>
                      <a:pt x="934" y="9"/>
                      <a:pt x="897" y="28"/>
                    </a:cubicBezTo>
                    <a:cubicBezTo>
                      <a:pt x="467" y="224"/>
                      <a:pt x="0" y="532"/>
                      <a:pt x="0" y="728"/>
                    </a:cubicBezTo>
                    <a:cubicBezTo>
                      <a:pt x="0" y="766"/>
                      <a:pt x="0" y="803"/>
                      <a:pt x="38" y="840"/>
                    </a:cubicBezTo>
                    <a:cubicBezTo>
                      <a:pt x="38" y="840"/>
                      <a:pt x="75" y="878"/>
                      <a:pt x="196" y="878"/>
                    </a:cubicBezTo>
                    <a:cubicBezTo>
                      <a:pt x="346" y="878"/>
                      <a:pt x="626" y="840"/>
                      <a:pt x="1167" y="607"/>
                    </a:cubicBezTo>
                    <a:cubicBezTo>
                      <a:pt x="1279" y="570"/>
                      <a:pt x="1363" y="458"/>
                      <a:pt x="1363" y="299"/>
                    </a:cubicBezTo>
                    <a:cubicBezTo>
                      <a:pt x="1363" y="177"/>
                      <a:pt x="1279" y="103"/>
                      <a:pt x="1205" y="28"/>
                    </a:cubicBezTo>
                    <a:cubicBezTo>
                      <a:pt x="1149" y="9"/>
                      <a:pt x="1090" y="0"/>
                      <a:pt x="1037" y="0"/>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61" name="Google Shape;2312;p50">
              <a:extLst>
                <a:ext uri="{FF2B5EF4-FFF2-40B4-BE49-F238E27FC236}">
                  <a16:creationId xmlns:a16="http://schemas.microsoft.com/office/drawing/2014/main" id="{8CCB968C-11FC-8015-D889-A81B3493E6B9}"/>
                </a:ext>
              </a:extLst>
            </p:cNvPr>
            <p:cNvSpPr/>
            <p:nvPr/>
          </p:nvSpPr>
          <p:spPr>
            <a:xfrm>
              <a:off x="510715" y="3057241"/>
              <a:ext cx="321978" cy="550907"/>
            </a:xfrm>
            <a:custGeom>
              <a:avLst/>
              <a:gdLst/>
              <a:ahLst/>
              <a:cxnLst/>
              <a:rect l="l" t="t" r="r" b="b"/>
              <a:pathLst>
                <a:path w="5834" h="9982" extrusionOk="0">
                  <a:moveTo>
                    <a:pt x="4026" y="0"/>
                  </a:moveTo>
                  <a:cubicBezTo>
                    <a:pt x="3597" y="0"/>
                    <a:pt x="3171" y="216"/>
                    <a:pt x="2912" y="598"/>
                  </a:cubicBezTo>
                  <a:cubicBezTo>
                    <a:pt x="0" y="5153"/>
                    <a:pt x="663" y="8420"/>
                    <a:pt x="663" y="8420"/>
                  </a:cubicBezTo>
                  <a:cubicBezTo>
                    <a:pt x="775" y="9857"/>
                    <a:pt x="1633" y="9894"/>
                    <a:pt x="1633" y="9894"/>
                  </a:cubicBezTo>
                  <a:cubicBezTo>
                    <a:pt x="1870" y="9954"/>
                    <a:pt x="2109" y="9982"/>
                    <a:pt x="2346" y="9982"/>
                  </a:cubicBezTo>
                  <a:cubicBezTo>
                    <a:pt x="3658" y="9982"/>
                    <a:pt x="4940" y="9147"/>
                    <a:pt x="5834" y="8420"/>
                  </a:cubicBezTo>
                  <a:cubicBezTo>
                    <a:pt x="5796" y="8261"/>
                    <a:pt x="5750" y="8112"/>
                    <a:pt x="5712" y="7953"/>
                  </a:cubicBezTo>
                  <a:cubicBezTo>
                    <a:pt x="5600" y="7412"/>
                    <a:pt x="5442" y="6898"/>
                    <a:pt x="5367" y="6357"/>
                  </a:cubicBezTo>
                  <a:lnTo>
                    <a:pt x="3696" y="6824"/>
                  </a:lnTo>
                  <a:cubicBezTo>
                    <a:pt x="5050" y="4453"/>
                    <a:pt x="5367" y="3249"/>
                    <a:pt x="5516" y="2231"/>
                  </a:cubicBezTo>
                  <a:cubicBezTo>
                    <a:pt x="5516" y="2119"/>
                    <a:pt x="5563" y="1998"/>
                    <a:pt x="5563" y="1886"/>
                  </a:cubicBezTo>
                  <a:cubicBezTo>
                    <a:pt x="5600" y="953"/>
                    <a:pt x="5171" y="449"/>
                    <a:pt x="4667" y="178"/>
                  </a:cubicBezTo>
                  <a:cubicBezTo>
                    <a:pt x="4467" y="57"/>
                    <a:pt x="4246" y="0"/>
                    <a:pt x="4026" y="0"/>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 name="Google Shape;2313;p50">
              <a:extLst>
                <a:ext uri="{FF2B5EF4-FFF2-40B4-BE49-F238E27FC236}">
                  <a16:creationId xmlns:a16="http://schemas.microsoft.com/office/drawing/2014/main" id="{8136683B-9177-B53B-D229-7E5155E745F7}"/>
                </a:ext>
              </a:extLst>
            </p:cNvPr>
            <p:cNvSpPr/>
            <p:nvPr/>
          </p:nvSpPr>
          <p:spPr>
            <a:xfrm>
              <a:off x="740416" y="3277228"/>
              <a:ext cx="70643" cy="141673"/>
            </a:xfrm>
            <a:custGeom>
              <a:avLst/>
              <a:gdLst/>
              <a:ahLst/>
              <a:cxnLst/>
              <a:rect l="l" t="t" r="r" b="b"/>
              <a:pathLst>
                <a:path w="1280" h="2567" extrusionOk="0">
                  <a:moveTo>
                    <a:pt x="850" y="0"/>
                  </a:moveTo>
                  <a:cubicBezTo>
                    <a:pt x="813" y="0"/>
                    <a:pt x="776" y="0"/>
                    <a:pt x="776" y="37"/>
                  </a:cubicBezTo>
                  <a:cubicBezTo>
                    <a:pt x="738" y="112"/>
                    <a:pt x="1" y="1596"/>
                    <a:pt x="38" y="2371"/>
                  </a:cubicBezTo>
                  <a:cubicBezTo>
                    <a:pt x="38" y="2408"/>
                    <a:pt x="38" y="2492"/>
                    <a:pt x="113" y="2530"/>
                  </a:cubicBezTo>
                  <a:cubicBezTo>
                    <a:pt x="150" y="2567"/>
                    <a:pt x="272" y="2567"/>
                    <a:pt x="384" y="2567"/>
                  </a:cubicBezTo>
                  <a:cubicBezTo>
                    <a:pt x="738" y="2567"/>
                    <a:pt x="1168" y="2446"/>
                    <a:pt x="1242" y="2408"/>
                  </a:cubicBezTo>
                  <a:cubicBezTo>
                    <a:pt x="1280" y="2408"/>
                    <a:pt x="1280" y="2371"/>
                    <a:pt x="1280" y="2371"/>
                  </a:cubicBezTo>
                  <a:cubicBezTo>
                    <a:pt x="1280" y="2334"/>
                    <a:pt x="1242" y="2334"/>
                    <a:pt x="1205" y="2334"/>
                  </a:cubicBezTo>
                  <a:cubicBezTo>
                    <a:pt x="1043" y="2385"/>
                    <a:pt x="692" y="2460"/>
                    <a:pt x="427" y="2460"/>
                  </a:cubicBezTo>
                  <a:cubicBezTo>
                    <a:pt x="310" y="2460"/>
                    <a:pt x="210" y="2445"/>
                    <a:pt x="150" y="2408"/>
                  </a:cubicBezTo>
                  <a:cubicBezTo>
                    <a:pt x="150" y="2408"/>
                    <a:pt x="113" y="2371"/>
                    <a:pt x="113" y="2334"/>
                  </a:cubicBezTo>
                  <a:cubicBezTo>
                    <a:pt x="76" y="1633"/>
                    <a:pt x="850" y="112"/>
                    <a:pt x="850" y="75"/>
                  </a:cubicBezTo>
                  <a:lnTo>
                    <a:pt x="850" y="0"/>
                  </a:ln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 name="Google Shape;2314;p50">
              <a:extLst>
                <a:ext uri="{FF2B5EF4-FFF2-40B4-BE49-F238E27FC236}">
                  <a16:creationId xmlns:a16="http://schemas.microsoft.com/office/drawing/2014/main" id="{627C645B-92F0-B265-D342-F9B4CF0AD89C}"/>
                </a:ext>
              </a:extLst>
            </p:cNvPr>
            <p:cNvSpPr/>
            <p:nvPr/>
          </p:nvSpPr>
          <p:spPr>
            <a:xfrm rot="-511968">
              <a:off x="794898" y="3397537"/>
              <a:ext cx="38973" cy="139026"/>
            </a:xfrm>
            <a:custGeom>
              <a:avLst/>
              <a:gdLst/>
              <a:ahLst/>
              <a:cxnLst/>
              <a:rect l="l" t="t" r="r" b="b"/>
              <a:pathLst>
                <a:path w="1401" h="2519" extrusionOk="0">
                  <a:moveTo>
                    <a:pt x="564" y="1"/>
                  </a:moveTo>
                  <a:cubicBezTo>
                    <a:pt x="532" y="1"/>
                    <a:pt x="499" y="3"/>
                    <a:pt x="467" y="7"/>
                  </a:cubicBezTo>
                  <a:cubicBezTo>
                    <a:pt x="196" y="54"/>
                    <a:pt x="0" y="287"/>
                    <a:pt x="38" y="521"/>
                  </a:cubicBezTo>
                  <a:lnTo>
                    <a:pt x="346" y="2191"/>
                  </a:lnTo>
                  <a:cubicBezTo>
                    <a:pt x="384" y="2384"/>
                    <a:pt x="575" y="2519"/>
                    <a:pt x="792" y="2519"/>
                  </a:cubicBezTo>
                  <a:cubicBezTo>
                    <a:pt x="838" y="2519"/>
                    <a:pt x="886" y="2513"/>
                    <a:pt x="934" y="2499"/>
                  </a:cubicBezTo>
                  <a:cubicBezTo>
                    <a:pt x="1204" y="2462"/>
                    <a:pt x="1400" y="2229"/>
                    <a:pt x="1363" y="1995"/>
                  </a:cubicBezTo>
                  <a:lnTo>
                    <a:pt x="1046" y="325"/>
                  </a:lnTo>
                  <a:cubicBezTo>
                    <a:pt x="1013" y="119"/>
                    <a:pt x="799" y="1"/>
                    <a:pt x="564" y="1"/>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2826" name="Google Shape;2315;p50">
            <a:extLst>
              <a:ext uri="{FF2B5EF4-FFF2-40B4-BE49-F238E27FC236}">
                <a16:creationId xmlns:a16="http://schemas.microsoft.com/office/drawing/2014/main" id="{6263E96B-230A-0C87-FAB6-F766B949F64B}"/>
              </a:ext>
            </a:extLst>
          </p:cNvPr>
          <p:cNvGrpSpPr/>
          <p:nvPr/>
        </p:nvGrpSpPr>
        <p:grpSpPr>
          <a:xfrm>
            <a:off x="7068174" y="2954622"/>
            <a:ext cx="949967" cy="2169646"/>
            <a:chOff x="7870012" y="2528600"/>
            <a:chExt cx="949967" cy="2169646"/>
          </a:xfrm>
        </p:grpSpPr>
        <p:sp>
          <p:nvSpPr>
            <p:cNvPr id="2827" name="Google Shape;2316;p50">
              <a:extLst>
                <a:ext uri="{FF2B5EF4-FFF2-40B4-BE49-F238E27FC236}">
                  <a16:creationId xmlns:a16="http://schemas.microsoft.com/office/drawing/2014/main" id="{1C1F957F-4455-EB46-8230-77651B7FF137}"/>
                </a:ext>
              </a:extLst>
            </p:cNvPr>
            <p:cNvSpPr/>
            <p:nvPr/>
          </p:nvSpPr>
          <p:spPr>
            <a:xfrm>
              <a:off x="8030434" y="4414894"/>
              <a:ext cx="144541" cy="236462"/>
            </a:xfrm>
            <a:custGeom>
              <a:avLst/>
              <a:gdLst/>
              <a:ahLst/>
              <a:cxnLst/>
              <a:rect l="l" t="t" r="r" b="b"/>
              <a:pathLst>
                <a:path w="2876" h="4705" extrusionOk="0">
                  <a:moveTo>
                    <a:pt x="2875" y="0"/>
                  </a:moveTo>
                  <a:lnTo>
                    <a:pt x="346" y="233"/>
                  </a:lnTo>
                  <a:lnTo>
                    <a:pt x="1" y="3771"/>
                  </a:lnTo>
                  <a:lnTo>
                    <a:pt x="505" y="4630"/>
                  </a:lnTo>
                  <a:lnTo>
                    <a:pt x="2334" y="4704"/>
                  </a:lnTo>
                  <a:lnTo>
                    <a:pt x="2642" y="3883"/>
                  </a:lnTo>
                  <a:cubicBezTo>
                    <a:pt x="2371" y="3734"/>
                    <a:pt x="2875" y="0"/>
                    <a:pt x="2875"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28" name="Google Shape;2317;p50">
              <a:extLst>
                <a:ext uri="{FF2B5EF4-FFF2-40B4-BE49-F238E27FC236}">
                  <a16:creationId xmlns:a16="http://schemas.microsoft.com/office/drawing/2014/main" id="{3AE3F7BA-05E0-74C9-FDA5-D149D6F860CE}"/>
                </a:ext>
              </a:extLst>
            </p:cNvPr>
            <p:cNvSpPr/>
            <p:nvPr/>
          </p:nvSpPr>
          <p:spPr>
            <a:xfrm>
              <a:off x="8014502" y="4596374"/>
              <a:ext cx="299334" cy="101872"/>
            </a:xfrm>
            <a:custGeom>
              <a:avLst/>
              <a:gdLst/>
              <a:ahLst/>
              <a:cxnLst/>
              <a:rect l="l" t="t" r="r" b="b"/>
              <a:pathLst>
                <a:path w="5956" h="2027" extrusionOk="0">
                  <a:moveTo>
                    <a:pt x="279" y="0"/>
                  </a:moveTo>
                  <a:cubicBezTo>
                    <a:pt x="249" y="0"/>
                    <a:pt x="234" y="1"/>
                    <a:pt x="234" y="1"/>
                  </a:cubicBezTo>
                  <a:lnTo>
                    <a:pt x="0" y="2027"/>
                  </a:lnTo>
                  <a:lnTo>
                    <a:pt x="5918" y="2027"/>
                  </a:lnTo>
                  <a:cubicBezTo>
                    <a:pt x="5955" y="1831"/>
                    <a:pt x="5881" y="1327"/>
                    <a:pt x="5685" y="1252"/>
                  </a:cubicBezTo>
                  <a:lnTo>
                    <a:pt x="2922" y="197"/>
                  </a:lnTo>
                  <a:cubicBezTo>
                    <a:pt x="2922" y="197"/>
                    <a:pt x="2761" y="430"/>
                    <a:pt x="2384" y="430"/>
                  </a:cubicBezTo>
                  <a:cubicBezTo>
                    <a:pt x="2272" y="430"/>
                    <a:pt x="2140" y="409"/>
                    <a:pt x="1988" y="356"/>
                  </a:cubicBezTo>
                  <a:cubicBezTo>
                    <a:pt x="1008" y="27"/>
                    <a:pt x="437" y="0"/>
                    <a:pt x="279" y="0"/>
                  </a:cubicBezTo>
                  <a:close/>
                </a:path>
              </a:pathLst>
            </a:custGeom>
            <a:solidFill>
              <a:srgbClr val="D9D9D9"/>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29" name="Google Shape;2318;p50">
              <a:extLst>
                <a:ext uri="{FF2B5EF4-FFF2-40B4-BE49-F238E27FC236}">
                  <a16:creationId xmlns:a16="http://schemas.microsoft.com/office/drawing/2014/main" id="{67BCF5DD-BFEA-2029-D991-071A9613DBA6}"/>
                </a:ext>
              </a:extLst>
            </p:cNvPr>
            <p:cNvSpPr/>
            <p:nvPr/>
          </p:nvSpPr>
          <p:spPr>
            <a:xfrm>
              <a:off x="8204476" y="4624066"/>
              <a:ext cx="97600" cy="39000"/>
            </a:xfrm>
            <a:custGeom>
              <a:avLst/>
              <a:gdLst/>
              <a:ahLst/>
              <a:cxnLst/>
              <a:rect l="l" t="t" r="r" b="b"/>
              <a:pathLst>
                <a:path w="1942" h="776" extrusionOk="0">
                  <a:moveTo>
                    <a:pt x="150" y="1"/>
                  </a:moveTo>
                  <a:lnTo>
                    <a:pt x="0" y="776"/>
                  </a:lnTo>
                  <a:lnTo>
                    <a:pt x="1905" y="776"/>
                  </a:lnTo>
                  <a:cubicBezTo>
                    <a:pt x="1942" y="776"/>
                    <a:pt x="1942" y="776"/>
                    <a:pt x="1905" y="738"/>
                  </a:cubicBezTo>
                  <a:lnTo>
                    <a:pt x="150" y="1"/>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30" name="Google Shape;2319;p50">
              <a:extLst>
                <a:ext uri="{FF2B5EF4-FFF2-40B4-BE49-F238E27FC236}">
                  <a16:creationId xmlns:a16="http://schemas.microsoft.com/office/drawing/2014/main" id="{173B7EBF-2A62-45EC-11C9-AAA3FC191E02}"/>
                </a:ext>
              </a:extLst>
            </p:cNvPr>
            <p:cNvSpPr/>
            <p:nvPr/>
          </p:nvSpPr>
          <p:spPr>
            <a:xfrm>
              <a:off x="8202114" y="4621754"/>
              <a:ext cx="99962" cy="43171"/>
            </a:xfrm>
            <a:custGeom>
              <a:avLst/>
              <a:gdLst/>
              <a:ahLst/>
              <a:cxnLst/>
              <a:rect l="l" t="t" r="r" b="b"/>
              <a:pathLst>
                <a:path w="1989" h="859" extrusionOk="0">
                  <a:moveTo>
                    <a:pt x="197" y="84"/>
                  </a:moveTo>
                  <a:lnTo>
                    <a:pt x="1914" y="822"/>
                  </a:lnTo>
                  <a:lnTo>
                    <a:pt x="47" y="822"/>
                  </a:lnTo>
                  <a:lnTo>
                    <a:pt x="197" y="84"/>
                  </a:lnTo>
                  <a:close/>
                  <a:moveTo>
                    <a:pt x="160" y="0"/>
                  </a:moveTo>
                  <a:lnTo>
                    <a:pt x="1" y="859"/>
                  </a:lnTo>
                  <a:lnTo>
                    <a:pt x="1952" y="859"/>
                  </a:lnTo>
                  <a:cubicBezTo>
                    <a:pt x="1989" y="859"/>
                    <a:pt x="1989" y="859"/>
                    <a:pt x="1989" y="822"/>
                  </a:cubicBezTo>
                  <a:lnTo>
                    <a:pt x="1989" y="784"/>
                  </a:lnTo>
                  <a:lnTo>
                    <a:pt x="160" y="0"/>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31" name="Google Shape;2320;p50">
              <a:extLst>
                <a:ext uri="{FF2B5EF4-FFF2-40B4-BE49-F238E27FC236}">
                  <a16:creationId xmlns:a16="http://schemas.microsoft.com/office/drawing/2014/main" id="{1012F6B4-4DCE-3CF4-A8BA-8A10CADDD683}"/>
                </a:ext>
              </a:extLst>
            </p:cNvPr>
            <p:cNvSpPr/>
            <p:nvPr/>
          </p:nvSpPr>
          <p:spPr>
            <a:xfrm>
              <a:off x="8018724" y="4596424"/>
              <a:ext cx="31009" cy="66641"/>
            </a:xfrm>
            <a:custGeom>
              <a:avLst/>
              <a:gdLst/>
              <a:ahLst/>
              <a:cxnLst/>
              <a:rect l="l" t="t" r="r" b="b"/>
              <a:pathLst>
                <a:path w="617" h="1326" extrusionOk="0">
                  <a:moveTo>
                    <a:pt x="150" y="0"/>
                  </a:moveTo>
                  <a:lnTo>
                    <a:pt x="0" y="1326"/>
                  </a:lnTo>
                  <a:lnTo>
                    <a:pt x="616" y="1326"/>
                  </a:lnTo>
                  <a:lnTo>
                    <a:pt x="542" y="38"/>
                  </a:lnTo>
                  <a:cubicBezTo>
                    <a:pt x="467" y="38"/>
                    <a:pt x="150" y="0"/>
                    <a:pt x="150" y="0"/>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32" name="Google Shape;2321;p50">
              <a:extLst>
                <a:ext uri="{FF2B5EF4-FFF2-40B4-BE49-F238E27FC236}">
                  <a16:creationId xmlns:a16="http://schemas.microsoft.com/office/drawing/2014/main" id="{399DCB97-965B-6FFD-0F5D-6A378383AD50}"/>
                </a:ext>
              </a:extLst>
            </p:cNvPr>
            <p:cNvSpPr/>
            <p:nvPr/>
          </p:nvSpPr>
          <p:spPr>
            <a:xfrm>
              <a:off x="8016814" y="4661156"/>
              <a:ext cx="287171" cy="3769"/>
            </a:xfrm>
            <a:custGeom>
              <a:avLst/>
              <a:gdLst/>
              <a:ahLst/>
              <a:cxnLst/>
              <a:rect l="l" t="t" r="r" b="b"/>
              <a:pathLst>
                <a:path w="5714" h="75" extrusionOk="0">
                  <a:moveTo>
                    <a:pt x="38" y="0"/>
                  </a:moveTo>
                  <a:lnTo>
                    <a:pt x="1" y="38"/>
                  </a:lnTo>
                  <a:cubicBezTo>
                    <a:pt x="1" y="75"/>
                    <a:pt x="38" y="75"/>
                    <a:pt x="38" y="75"/>
                  </a:cubicBezTo>
                  <a:lnTo>
                    <a:pt x="5713" y="75"/>
                  </a:lnTo>
                  <a:cubicBezTo>
                    <a:pt x="5713" y="38"/>
                    <a:pt x="5713" y="38"/>
                    <a:pt x="5676" y="38"/>
                  </a:cubicBezTo>
                  <a:lnTo>
                    <a:pt x="38" y="0"/>
                  </a:ln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33" name="Google Shape;2322;p50">
              <a:extLst>
                <a:ext uri="{FF2B5EF4-FFF2-40B4-BE49-F238E27FC236}">
                  <a16:creationId xmlns:a16="http://schemas.microsoft.com/office/drawing/2014/main" id="{C99A1080-A69F-7EDD-AB8F-CF0AD05656F6}"/>
                </a:ext>
              </a:extLst>
            </p:cNvPr>
            <p:cNvSpPr/>
            <p:nvPr/>
          </p:nvSpPr>
          <p:spPr>
            <a:xfrm>
              <a:off x="7997113" y="3610345"/>
              <a:ext cx="387083" cy="934488"/>
            </a:xfrm>
            <a:custGeom>
              <a:avLst/>
              <a:gdLst/>
              <a:ahLst/>
              <a:cxnLst/>
              <a:rect l="l" t="t" r="r" b="b"/>
              <a:pathLst>
                <a:path w="7702" h="18594" extrusionOk="0">
                  <a:moveTo>
                    <a:pt x="1560" y="0"/>
                  </a:moveTo>
                  <a:cubicBezTo>
                    <a:pt x="1560" y="0"/>
                    <a:pt x="701" y="10109"/>
                    <a:pt x="1" y="18594"/>
                  </a:cubicBezTo>
                  <a:lnTo>
                    <a:pt x="4239" y="18594"/>
                  </a:lnTo>
                  <a:cubicBezTo>
                    <a:pt x="4668" y="16913"/>
                    <a:pt x="5060" y="15243"/>
                    <a:pt x="5293" y="14347"/>
                  </a:cubicBezTo>
                  <a:cubicBezTo>
                    <a:pt x="6376" y="9876"/>
                    <a:pt x="7701" y="2138"/>
                    <a:pt x="7701" y="2138"/>
                  </a:cubicBezTo>
                  <a:lnTo>
                    <a:pt x="1560" y="0"/>
                  </a:ln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34" name="Google Shape;2323;p50">
              <a:extLst>
                <a:ext uri="{FF2B5EF4-FFF2-40B4-BE49-F238E27FC236}">
                  <a16:creationId xmlns:a16="http://schemas.microsoft.com/office/drawing/2014/main" id="{B9DC3A12-A0FC-EFDD-F3F3-81544464B106}"/>
                </a:ext>
              </a:extLst>
            </p:cNvPr>
            <p:cNvSpPr/>
            <p:nvPr/>
          </p:nvSpPr>
          <p:spPr>
            <a:xfrm>
              <a:off x="7909125" y="2528600"/>
              <a:ext cx="494781" cy="468019"/>
            </a:xfrm>
            <a:custGeom>
              <a:avLst/>
              <a:gdLst/>
              <a:ahLst/>
              <a:cxnLst/>
              <a:rect l="l" t="t" r="r" b="b"/>
              <a:pathLst>
                <a:path w="8206" h="7092" extrusionOk="0">
                  <a:moveTo>
                    <a:pt x="5005" y="1"/>
                  </a:moveTo>
                  <a:cubicBezTo>
                    <a:pt x="4614" y="1"/>
                    <a:pt x="4208" y="154"/>
                    <a:pt x="3930" y="473"/>
                  </a:cubicBezTo>
                  <a:cubicBezTo>
                    <a:pt x="3734" y="669"/>
                    <a:pt x="3576" y="977"/>
                    <a:pt x="3305" y="1052"/>
                  </a:cubicBezTo>
                  <a:cubicBezTo>
                    <a:pt x="3252" y="1066"/>
                    <a:pt x="3199" y="1073"/>
                    <a:pt x="3147" y="1073"/>
                  </a:cubicBezTo>
                  <a:cubicBezTo>
                    <a:pt x="2899" y="1073"/>
                    <a:pt x="2663" y="933"/>
                    <a:pt x="2409" y="902"/>
                  </a:cubicBezTo>
                  <a:cubicBezTo>
                    <a:pt x="2321" y="880"/>
                    <a:pt x="2232" y="869"/>
                    <a:pt x="2144" y="869"/>
                  </a:cubicBezTo>
                  <a:cubicBezTo>
                    <a:pt x="1609" y="869"/>
                    <a:pt x="1108" y="1266"/>
                    <a:pt x="971" y="1836"/>
                  </a:cubicBezTo>
                  <a:cubicBezTo>
                    <a:pt x="850" y="2256"/>
                    <a:pt x="934" y="2723"/>
                    <a:pt x="775" y="3152"/>
                  </a:cubicBezTo>
                  <a:cubicBezTo>
                    <a:pt x="617" y="3740"/>
                    <a:pt x="75" y="4123"/>
                    <a:pt x="38" y="4748"/>
                  </a:cubicBezTo>
                  <a:cubicBezTo>
                    <a:pt x="1" y="4907"/>
                    <a:pt x="1" y="5103"/>
                    <a:pt x="38" y="5252"/>
                  </a:cubicBezTo>
                  <a:cubicBezTo>
                    <a:pt x="234" y="6111"/>
                    <a:pt x="813" y="6848"/>
                    <a:pt x="1550" y="7044"/>
                  </a:cubicBezTo>
                  <a:cubicBezTo>
                    <a:pt x="1677" y="7076"/>
                    <a:pt x="1805" y="7091"/>
                    <a:pt x="1933" y="7091"/>
                  </a:cubicBezTo>
                  <a:cubicBezTo>
                    <a:pt x="2595" y="7091"/>
                    <a:pt x="3235" y="6678"/>
                    <a:pt x="3501" y="5989"/>
                  </a:cubicBezTo>
                  <a:cubicBezTo>
                    <a:pt x="3650" y="5523"/>
                    <a:pt x="3613" y="4981"/>
                    <a:pt x="3846" y="4552"/>
                  </a:cubicBezTo>
                  <a:cubicBezTo>
                    <a:pt x="4042" y="4169"/>
                    <a:pt x="4434" y="3889"/>
                    <a:pt x="4864" y="3815"/>
                  </a:cubicBezTo>
                  <a:cubicBezTo>
                    <a:pt x="5088" y="3771"/>
                    <a:pt x="5328" y="3753"/>
                    <a:pt x="5567" y="3753"/>
                  </a:cubicBezTo>
                  <a:cubicBezTo>
                    <a:pt x="5737" y="3753"/>
                    <a:pt x="5905" y="3762"/>
                    <a:pt x="6068" y="3777"/>
                  </a:cubicBezTo>
                  <a:cubicBezTo>
                    <a:pt x="6141" y="3787"/>
                    <a:pt x="6220" y="3795"/>
                    <a:pt x="6299" y="3795"/>
                  </a:cubicBezTo>
                  <a:cubicBezTo>
                    <a:pt x="6508" y="3795"/>
                    <a:pt x="6719" y="3743"/>
                    <a:pt x="6836" y="3554"/>
                  </a:cubicBezTo>
                  <a:lnTo>
                    <a:pt x="6836" y="3554"/>
                  </a:lnTo>
                  <a:cubicBezTo>
                    <a:pt x="6912" y="3560"/>
                    <a:pt x="6986" y="3564"/>
                    <a:pt x="7059" y="3564"/>
                  </a:cubicBezTo>
                  <a:cubicBezTo>
                    <a:pt x="7278" y="3564"/>
                    <a:pt x="7488" y="3529"/>
                    <a:pt x="7701" y="3423"/>
                  </a:cubicBezTo>
                  <a:cubicBezTo>
                    <a:pt x="7972" y="3273"/>
                    <a:pt x="8205" y="2919"/>
                    <a:pt x="8131" y="2573"/>
                  </a:cubicBezTo>
                  <a:cubicBezTo>
                    <a:pt x="8047" y="2340"/>
                    <a:pt x="7897" y="2181"/>
                    <a:pt x="7701" y="2069"/>
                  </a:cubicBezTo>
                  <a:cubicBezTo>
                    <a:pt x="7505" y="1910"/>
                    <a:pt x="7272" y="1789"/>
                    <a:pt x="7039" y="1714"/>
                  </a:cubicBezTo>
                  <a:cubicBezTo>
                    <a:pt x="6917" y="1677"/>
                    <a:pt x="6805" y="1640"/>
                    <a:pt x="6684" y="1556"/>
                  </a:cubicBezTo>
                  <a:cubicBezTo>
                    <a:pt x="6413" y="1406"/>
                    <a:pt x="6339" y="1052"/>
                    <a:pt x="6180" y="744"/>
                  </a:cubicBezTo>
                  <a:cubicBezTo>
                    <a:pt x="5946" y="352"/>
                    <a:pt x="5564" y="81"/>
                    <a:pt x="5134" y="6"/>
                  </a:cubicBezTo>
                  <a:cubicBezTo>
                    <a:pt x="5092" y="3"/>
                    <a:pt x="5049" y="1"/>
                    <a:pt x="5005"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35" name="Google Shape;2324;p50">
              <a:extLst>
                <a:ext uri="{FF2B5EF4-FFF2-40B4-BE49-F238E27FC236}">
                  <a16:creationId xmlns:a16="http://schemas.microsoft.com/office/drawing/2014/main" id="{5A31EA63-D57D-9AF3-C58C-571FBD0FF464}"/>
                </a:ext>
              </a:extLst>
            </p:cNvPr>
            <p:cNvSpPr/>
            <p:nvPr/>
          </p:nvSpPr>
          <p:spPr>
            <a:xfrm>
              <a:off x="8211964" y="2886363"/>
              <a:ext cx="608015" cy="1058373"/>
            </a:xfrm>
            <a:custGeom>
              <a:avLst/>
              <a:gdLst/>
              <a:ahLst/>
              <a:cxnLst/>
              <a:rect l="l" t="t" r="r" b="b"/>
              <a:pathLst>
                <a:path w="12098" h="21059" extrusionOk="0">
                  <a:moveTo>
                    <a:pt x="9254" y="1"/>
                  </a:moveTo>
                  <a:cubicBezTo>
                    <a:pt x="8255" y="1"/>
                    <a:pt x="7301" y="617"/>
                    <a:pt x="6889" y="1591"/>
                  </a:cubicBezTo>
                  <a:lnTo>
                    <a:pt x="505" y="17617"/>
                  </a:lnTo>
                  <a:cubicBezTo>
                    <a:pt x="1" y="18896"/>
                    <a:pt x="664" y="20380"/>
                    <a:pt x="1952" y="20884"/>
                  </a:cubicBezTo>
                  <a:cubicBezTo>
                    <a:pt x="2252" y="21002"/>
                    <a:pt x="2563" y="21059"/>
                    <a:pt x="2870" y="21059"/>
                  </a:cubicBezTo>
                  <a:cubicBezTo>
                    <a:pt x="3870" y="21059"/>
                    <a:pt x="4826" y="20463"/>
                    <a:pt x="5219" y="19484"/>
                  </a:cubicBezTo>
                  <a:lnTo>
                    <a:pt x="11594" y="3458"/>
                  </a:lnTo>
                  <a:cubicBezTo>
                    <a:pt x="12098" y="2179"/>
                    <a:pt x="11472" y="695"/>
                    <a:pt x="10194" y="191"/>
                  </a:cubicBezTo>
                  <a:cubicBezTo>
                    <a:pt x="9886" y="62"/>
                    <a:pt x="9568" y="1"/>
                    <a:pt x="9254" y="1"/>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36" name="Google Shape;2325;p50">
              <a:extLst>
                <a:ext uri="{FF2B5EF4-FFF2-40B4-BE49-F238E27FC236}">
                  <a16:creationId xmlns:a16="http://schemas.microsoft.com/office/drawing/2014/main" id="{AAEADCE7-93A2-93C5-72F5-4D600876F610}"/>
                </a:ext>
              </a:extLst>
            </p:cNvPr>
            <p:cNvSpPr/>
            <p:nvPr/>
          </p:nvSpPr>
          <p:spPr>
            <a:xfrm>
              <a:off x="8650109" y="3155793"/>
              <a:ext cx="19299" cy="16736"/>
            </a:xfrm>
            <a:custGeom>
              <a:avLst/>
              <a:gdLst/>
              <a:ahLst/>
              <a:cxnLst/>
              <a:rect l="l" t="t" r="r" b="b"/>
              <a:pathLst>
                <a:path w="384" h="333" extrusionOk="0">
                  <a:moveTo>
                    <a:pt x="271" y="1"/>
                  </a:moveTo>
                  <a:cubicBezTo>
                    <a:pt x="150" y="1"/>
                    <a:pt x="75" y="47"/>
                    <a:pt x="38" y="122"/>
                  </a:cubicBezTo>
                  <a:cubicBezTo>
                    <a:pt x="1" y="197"/>
                    <a:pt x="38" y="281"/>
                    <a:pt x="113" y="318"/>
                  </a:cubicBezTo>
                  <a:cubicBezTo>
                    <a:pt x="145" y="328"/>
                    <a:pt x="173" y="333"/>
                    <a:pt x="199" y="333"/>
                  </a:cubicBezTo>
                  <a:cubicBezTo>
                    <a:pt x="271" y="333"/>
                    <a:pt x="319" y="296"/>
                    <a:pt x="346" y="234"/>
                  </a:cubicBezTo>
                  <a:cubicBezTo>
                    <a:pt x="383" y="159"/>
                    <a:pt x="346" y="47"/>
                    <a:pt x="271"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37" name="Google Shape;2326;p50">
              <a:extLst>
                <a:ext uri="{FF2B5EF4-FFF2-40B4-BE49-F238E27FC236}">
                  <a16:creationId xmlns:a16="http://schemas.microsoft.com/office/drawing/2014/main" id="{9E634402-2924-FEB7-F15C-9F29657DDB03}"/>
                </a:ext>
              </a:extLst>
            </p:cNvPr>
            <p:cNvSpPr/>
            <p:nvPr/>
          </p:nvSpPr>
          <p:spPr>
            <a:xfrm>
              <a:off x="8577437" y="3127850"/>
              <a:ext cx="17841" cy="15128"/>
            </a:xfrm>
            <a:custGeom>
              <a:avLst/>
              <a:gdLst/>
              <a:ahLst/>
              <a:cxnLst/>
              <a:rect l="l" t="t" r="r" b="b"/>
              <a:pathLst>
                <a:path w="355" h="301" extrusionOk="0">
                  <a:moveTo>
                    <a:pt x="174" y="1"/>
                  </a:moveTo>
                  <a:cubicBezTo>
                    <a:pt x="121" y="1"/>
                    <a:pt x="74" y="35"/>
                    <a:pt x="47" y="90"/>
                  </a:cubicBezTo>
                  <a:cubicBezTo>
                    <a:pt x="0" y="174"/>
                    <a:pt x="47" y="249"/>
                    <a:pt x="121" y="286"/>
                  </a:cubicBezTo>
                  <a:cubicBezTo>
                    <a:pt x="141" y="296"/>
                    <a:pt x="165" y="301"/>
                    <a:pt x="189" y="301"/>
                  </a:cubicBezTo>
                  <a:cubicBezTo>
                    <a:pt x="255" y="301"/>
                    <a:pt x="327" y="266"/>
                    <a:pt x="355" y="211"/>
                  </a:cubicBezTo>
                  <a:cubicBezTo>
                    <a:pt x="355" y="137"/>
                    <a:pt x="317" y="15"/>
                    <a:pt x="233" y="15"/>
                  </a:cubicBezTo>
                  <a:cubicBezTo>
                    <a:pt x="213" y="5"/>
                    <a:pt x="193" y="1"/>
                    <a:pt x="174"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38" name="Google Shape;2327;p50">
              <a:extLst>
                <a:ext uri="{FF2B5EF4-FFF2-40B4-BE49-F238E27FC236}">
                  <a16:creationId xmlns:a16="http://schemas.microsoft.com/office/drawing/2014/main" id="{78DB6C10-4E88-47E8-47D9-9D13374324D6}"/>
                </a:ext>
              </a:extLst>
            </p:cNvPr>
            <p:cNvSpPr/>
            <p:nvPr/>
          </p:nvSpPr>
          <p:spPr>
            <a:xfrm>
              <a:off x="8681068" y="3079100"/>
              <a:ext cx="17892" cy="15128"/>
            </a:xfrm>
            <a:custGeom>
              <a:avLst/>
              <a:gdLst/>
              <a:ahLst/>
              <a:cxnLst/>
              <a:rect l="l" t="t" r="r" b="b"/>
              <a:pathLst>
                <a:path w="356" h="301" extrusionOk="0">
                  <a:moveTo>
                    <a:pt x="175" y="0"/>
                  </a:moveTo>
                  <a:cubicBezTo>
                    <a:pt x="121" y="0"/>
                    <a:pt x="72" y="35"/>
                    <a:pt x="38" y="89"/>
                  </a:cubicBezTo>
                  <a:cubicBezTo>
                    <a:pt x="1" y="173"/>
                    <a:pt x="38" y="285"/>
                    <a:pt x="122" y="285"/>
                  </a:cubicBezTo>
                  <a:cubicBezTo>
                    <a:pt x="142" y="295"/>
                    <a:pt x="166" y="300"/>
                    <a:pt x="190" y="300"/>
                  </a:cubicBezTo>
                  <a:cubicBezTo>
                    <a:pt x="256" y="300"/>
                    <a:pt x="328" y="265"/>
                    <a:pt x="356" y="211"/>
                  </a:cubicBezTo>
                  <a:cubicBezTo>
                    <a:pt x="356" y="127"/>
                    <a:pt x="318" y="52"/>
                    <a:pt x="234" y="15"/>
                  </a:cubicBezTo>
                  <a:cubicBezTo>
                    <a:pt x="214" y="5"/>
                    <a:pt x="194" y="0"/>
                    <a:pt x="175" y="0"/>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39" name="Google Shape;2328;p50">
              <a:extLst>
                <a:ext uri="{FF2B5EF4-FFF2-40B4-BE49-F238E27FC236}">
                  <a16:creationId xmlns:a16="http://schemas.microsoft.com/office/drawing/2014/main" id="{B0A3A9D0-018F-1565-EDF1-4F2E42AA6067}"/>
                </a:ext>
              </a:extLst>
            </p:cNvPr>
            <p:cNvSpPr/>
            <p:nvPr/>
          </p:nvSpPr>
          <p:spPr>
            <a:xfrm>
              <a:off x="8608848" y="3049549"/>
              <a:ext cx="17892" cy="16736"/>
            </a:xfrm>
            <a:custGeom>
              <a:avLst/>
              <a:gdLst/>
              <a:ahLst/>
              <a:cxnLst/>
              <a:rect l="l" t="t" r="r" b="b"/>
              <a:pathLst>
                <a:path w="356" h="333" extrusionOk="0">
                  <a:moveTo>
                    <a:pt x="174" y="0"/>
                  </a:moveTo>
                  <a:cubicBezTo>
                    <a:pt x="118" y="0"/>
                    <a:pt x="65" y="37"/>
                    <a:pt x="38" y="99"/>
                  </a:cubicBezTo>
                  <a:cubicBezTo>
                    <a:pt x="0" y="173"/>
                    <a:pt x="38" y="295"/>
                    <a:pt x="122" y="332"/>
                  </a:cubicBezTo>
                  <a:cubicBezTo>
                    <a:pt x="196" y="332"/>
                    <a:pt x="308" y="295"/>
                    <a:pt x="308" y="211"/>
                  </a:cubicBezTo>
                  <a:cubicBezTo>
                    <a:pt x="355" y="136"/>
                    <a:pt x="308" y="61"/>
                    <a:pt x="234" y="15"/>
                  </a:cubicBezTo>
                  <a:cubicBezTo>
                    <a:pt x="214" y="5"/>
                    <a:pt x="194" y="0"/>
                    <a:pt x="174" y="0"/>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40" name="Google Shape;2329;p50">
              <a:extLst>
                <a:ext uri="{FF2B5EF4-FFF2-40B4-BE49-F238E27FC236}">
                  <a16:creationId xmlns:a16="http://schemas.microsoft.com/office/drawing/2014/main" id="{7FBE87BA-CC5E-0CA4-6093-46AA304469CE}"/>
                </a:ext>
              </a:extLst>
            </p:cNvPr>
            <p:cNvSpPr/>
            <p:nvPr/>
          </p:nvSpPr>
          <p:spPr>
            <a:xfrm>
              <a:off x="8419327" y="3722195"/>
              <a:ext cx="19751" cy="17037"/>
            </a:xfrm>
            <a:custGeom>
              <a:avLst/>
              <a:gdLst/>
              <a:ahLst/>
              <a:cxnLst/>
              <a:rect l="l" t="t" r="r" b="b"/>
              <a:pathLst>
                <a:path w="393" h="339" extrusionOk="0">
                  <a:moveTo>
                    <a:pt x="187" y="1"/>
                  </a:moveTo>
                  <a:cubicBezTo>
                    <a:pt x="117" y="1"/>
                    <a:pt x="65" y="36"/>
                    <a:pt x="38" y="90"/>
                  </a:cubicBezTo>
                  <a:cubicBezTo>
                    <a:pt x="0" y="212"/>
                    <a:pt x="38" y="286"/>
                    <a:pt x="112" y="324"/>
                  </a:cubicBezTo>
                  <a:cubicBezTo>
                    <a:pt x="145" y="334"/>
                    <a:pt x="174" y="338"/>
                    <a:pt x="200" y="338"/>
                  </a:cubicBezTo>
                  <a:cubicBezTo>
                    <a:pt x="271" y="338"/>
                    <a:pt x="318" y="304"/>
                    <a:pt x="346" y="249"/>
                  </a:cubicBezTo>
                  <a:cubicBezTo>
                    <a:pt x="392" y="128"/>
                    <a:pt x="346" y="53"/>
                    <a:pt x="271" y="16"/>
                  </a:cubicBezTo>
                  <a:cubicBezTo>
                    <a:pt x="241" y="5"/>
                    <a:pt x="213" y="1"/>
                    <a:pt x="187"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41" name="Google Shape;2330;p50">
              <a:extLst>
                <a:ext uri="{FF2B5EF4-FFF2-40B4-BE49-F238E27FC236}">
                  <a16:creationId xmlns:a16="http://schemas.microsoft.com/office/drawing/2014/main" id="{82227926-9E0F-9ED3-1C52-117861779E99}"/>
                </a:ext>
              </a:extLst>
            </p:cNvPr>
            <p:cNvSpPr/>
            <p:nvPr/>
          </p:nvSpPr>
          <p:spPr>
            <a:xfrm>
              <a:off x="8347106" y="3692694"/>
              <a:ext cx="17389" cy="17439"/>
            </a:xfrm>
            <a:custGeom>
              <a:avLst/>
              <a:gdLst/>
              <a:ahLst/>
              <a:cxnLst/>
              <a:rect l="l" t="t" r="r" b="b"/>
              <a:pathLst>
                <a:path w="346" h="347" extrusionOk="0">
                  <a:moveTo>
                    <a:pt x="173" y="1"/>
                  </a:moveTo>
                  <a:cubicBezTo>
                    <a:pt x="115" y="1"/>
                    <a:pt x="66" y="44"/>
                    <a:pt x="37" y="136"/>
                  </a:cubicBezTo>
                  <a:cubicBezTo>
                    <a:pt x="0" y="210"/>
                    <a:pt x="37" y="285"/>
                    <a:pt x="112" y="332"/>
                  </a:cubicBezTo>
                  <a:cubicBezTo>
                    <a:pt x="134" y="342"/>
                    <a:pt x="158" y="346"/>
                    <a:pt x="182" y="346"/>
                  </a:cubicBezTo>
                  <a:cubicBezTo>
                    <a:pt x="250" y="346"/>
                    <a:pt x="318" y="310"/>
                    <a:pt x="345" y="248"/>
                  </a:cubicBezTo>
                  <a:cubicBezTo>
                    <a:pt x="345" y="173"/>
                    <a:pt x="308" y="52"/>
                    <a:pt x="233" y="14"/>
                  </a:cubicBezTo>
                  <a:cubicBezTo>
                    <a:pt x="213" y="5"/>
                    <a:pt x="193" y="1"/>
                    <a:pt x="173"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42" name="Google Shape;2331;p50">
              <a:extLst>
                <a:ext uri="{FF2B5EF4-FFF2-40B4-BE49-F238E27FC236}">
                  <a16:creationId xmlns:a16="http://schemas.microsoft.com/office/drawing/2014/main" id="{2408ADB0-99FE-AC5A-DBED-E86D9BDF9AD1}"/>
                </a:ext>
              </a:extLst>
            </p:cNvPr>
            <p:cNvSpPr/>
            <p:nvPr/>
          </p:nvSpPr>
          <p:spPr>
            <a:xfrm>
              <a:off x="8450737" y="3644598"/>
              <a:ext cx="19299" cy="16484"/>
            </a:xfrm>
            <a:custGeom>
              <a:avLst/>
              <a:gdLst/>
              <a:ahLst/>
              <a:cxnLst/>
              <a:rect l="l" t="t" r="r" b="b"/>
              <a:pathLst>
                <a:path w="384" h="328" extrusionOk="0">
                  <a:moveTo>
                    <a:pt x="234" y="1"/>
                  </a:moveTo>
                  <a:cubicBezTo>
                    <a:pt x="150" y="1"/>
                    <a:pt x="76" y="38"/>
                    <a:pt x="38" y="122"/>
                  </a:cubicBezTo>
                  <a:cubicBezTo>
                    <a:pt x="1" y="197"/>
                    <a:pt x="38" y="271"/>
                    <a:pt x="113" y="309"/>
                  </a:cubicBezTo>
                  <a:cubicBezTo>
                    <a:pt x="134" y="322"/>
                    <a:pt x="158" y="327"/>
                    <a:pt x="183" y="327"/>
                  </a:cubicBezTo>
                  <a:cubicBezTo>
                    <a:pt x="248" y="327"/>
                    <a:pt x="319" y="288"/>
                    <a:pt x="346" y="234"/>
                  </a:cubicBezTo>
                  <a:cubicBezTo>
                    <a:pt x="384" y="159"/>
                    <a:pt x="309" y="38"/>
                    <a:pt x="234"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43" name="Google Shape;2332;p50">
              <a:extLst>
                <a:ext uri="{FF2B5EF4-FFF2-40B4-BE49-F238E27FC236}">
                  <a16:creationId xmlns:a16="http://schemas.microsoft.com/office/drawing/2014/main" id="{DE74D016-6832-F1B1-1967-1B176317D19F}"/>
                </a:ext>
              </a:extLst>
            </p:cNvPr>
            <p:cNvSpPr/>
            <p:nvPr/>
          </p:nvSpPr>
          <p:spPr>
            <a:xfrm>
              <a:off x="8378065" y="3616654"/>
              <a:ext cx="17841" cy="15128"/>
            </a:xfrm>
            <a:custGeom>
              <a:avLst/>
              <a:gdLst/>
              <a:ahLst/>
              <a:cxnLst/>
              <a:rect l="l" t="t" r="r" b="b"/>
              <a:pathLst>
                <a:path w="355" h="301" extrusionOk="0">
                  <a:moveTo>
                    <a:pt x="174" y="1"/>
                  </a:moveTo>
                  <a:cubicBezTo>
                    <a:pt x="121" y="1"/>
                    <a:pt x="74" y="35"/>
                    <a:pt x="47" y="90"/>
                  </a:cubicBezTo>
                  <a:cubicBezTo>
                    <a:pt x="0" y="165"/>
                    <a:pt x="47" y="249"/>
                    <a:pt x="121" y="286"/>
                  </a:cubicBezTo>
                  <a:cubicBezTo>
                    <a:pt x="141" y="296"/>
                    <a:pt x="165" y="301"/>
                    <a:pt x="188" y="301"/>
                  </a:cubicBezTo>
                  <a:cubicBezTo>
                    <a:pt x="252" y="301"/>
                    <a:pt x="317" y="266"/>
                    <a:pt x="317" y="211"/>
                  </a:cubicBezTo>
                  <a:cubicBezTo>
                    <a:pt x="355" y="127"/>
                    <a:pt x="317" y="15"/>
                    <a:pt x="233" y="15"/>
                  </a:cubicBezTo>
                  <a:cubicBezTo>
                    <a:pt x="213" y="5"/>
                    <a:pt x="193" y="1"/>
                    <a:pt x="174"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44" name="Google Shape;2333;p50">
              <a:extLst>
                <a:ext uri="{FF2B5EF4-FFF2-40B4-BE49-F238E27FC236}">
                  <a16:creationId xmlns:a16="http://schemas.microsoft.com/office/drawing/2014/main" id="{630B97FE-E68E-9741-672B-57093937266E}"/>
                </a:ext>
              </a:extLst>
            </p:cNvPr>
            <p:cNvSpPr/>
            <p:nvPr/>
          </p:nvSpPr>
          <p:spPr>
            <a:xfrm>
              <a:off x="8616838" y="3343455"/>
              <a:ext cx="87750" cy="103581"/>
            </a:xfrm>
            <a:custGeom>
              <a:avLst/>
              <a:gdLst/>
              <a:ahLst/>
              <a:cxnLst/>
              <a:rect l="l" t="t" r="r" b="b"/>
              <a:pathLst>
                <a:path w="1746" h="2061" extrusionOk="0">
                  <a:moveTo>
                    <a:pt x="1363" y="0"/>
                  </a:moveTo>
                  <a:cubicBezTo>
                    <a:pt x="1363" y="0"/>
                    <a:pt x="971" y="196"/>
                    <a:pt x="700" y="784"/>
                  </a:cubicBezTo>
                  <a:cubicBezTo>
                    <a:pt x="383" y="1363"/>
                    <a:pt x="700" y="1484"/>
                    <a:pt x="345" y="1484"/>
                  </a:cubicBezTo>
                  <a:cubicBezTo>
                    <a:pt x="0" y="1484"/>
                    <a:pt x="345" y="2026"/>
                    <a:pt x="345" y="2026"/>
                  </a:cubicBezTo>
                  <a:cubicBezTo>
                    <a:pt x="345" y="2026"/>
                    <a:pt x="380" y="2061"/>
                    <a:pt x="458" y="2061"/>
                  </a:cubicBezTo>
                  <a:cubicBezTo>
                    <a:pt x="580" y="2061"/>
                    <a:pt x="807" y="1973"/>
                    <a:pt x="1167" y="1522"/>
                  </a:cubicBezTo>
                  <a:cubicBezTo>
                    <a:pt x="1745" y="822"/>
                    <a:pt x="1363" y="0"/>
                    <a:pt x="1363"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45" name="Google Shape;2334;p50">
              <a:extLst>
                <a:ext uri="{FF2B5EF4-FFF2-40B4-BE49-F238E27FC236}">
                  <a16:creationId xmlns:a16="http://schemas.microsoft.com/office/drawing/2014/main" id="{9BB255A8-42AB-8C32-8201-C37D4EBE7DF7}"/>
                </a:ext>
              </a:extLst>
            </p:cNvPr>
            <p:cNvSpPr/>
            <p:nvPr/>
          </p:nvSpPr>
          <p:spPr>
            <a:xfrm>
              <a:off x="7997113" y="3607558"/>
              <a:ext cx="387083" cy="934488"/>
            </a:xfrm>
            <a:custGeom>
              <a:avLst/>
              <a:gdLst/>
              <a:ahLst/>
              <a:cxnLst/>
              <a:rect l="l" t="t" r="r" b="b"/>
              <a:pathLst>
                <a:path w="7702" h="18594" extrusionOk="0">
                  <a:moveTo>
                    <a:pt x="1560" y="0"/>
                  </a:moveTo>
                  <a:cubicBezTo>
                    <a:pt x="1560" y="0"/>
                    <a:pt x="701" y="10109"/>
                    <a:pt x="1" y="18594"/>
                  </a:cubicBezTo>
                  <a:lnTo>
                    <a:pt x="4239" y="18594"/>
                  </a:lnTo>
                  <a:cubicBezTo>
                    <a:pt x="4668" y="16913"/>
                    <a:pt x="5060" y="15243"/>
                    <a:pt x="5293" y="14347"/>
                  </a:cubicBezTo>
                  <a:cubicBezTo>
                    <a:pt x="6376" y="9876"/>
                    <a:pt x="7701" y="2138"/>
                    <a:pt x="7701" y="2138"/>
                  </a:cubicBezTo>
                  <a:lnTo>
                    <a:pt x="1560" y="0"/>
                  </a:ln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46" name="Google Shape;2335;p50">
              <a:extLst>
                <a:ext uri="{FF2B5EF4-FFF2-40B4-BE49-F238E27FC236}">
                  <a16:creationId xmlns:a16="http://schemas.microsoft.com/office/drawing/2014/main" id="{B0F0BFBC-D8A3-994E-A53C-1438BFFE0ED8}"/>
                </a:ext>
              </a:extLst>
            </p:cNvPr>
            <p:cNvSpPr/>
            <p:nvPr/>
          </p:nvSpPr>
          <p:spPr>
            <a:xfrm>
              <a:off x="8417467" y="4414894"/>
              <a:ext cx="138861" cy="236462"/>
            </a:xfrm>
            <a:custGeom>
              <a:avLst/>
              <a:gdLst/>
              <a:ahLst/>
              <a:cxnLst/>
              <a:rect l="l" t="t" r="r" b="b"/>
              <a:pathLst>
                <a:path w="2763" h="4705" extrusionOk="0">
                  <a:moveTo>
                    <a:pt x="2530" y="0"/>
                  </a:moveTo>
                  <a:lnTo>
                    <a:pt x="0" y="233"/>
                  </a:lnTo>
                  <a:lnTo>
                    <a:pt x="75" y="3771"/>
                  </a:lnTo>
                  <a:lnTo>
                    <a:pt x="579" y="4630"/>
                  </a:lnTo>
                  <a:lnTo>
                    <a:pt x="2408" y="4704"/>
                  </a:lnTo>
                  <a:lnTo>
                    <a:pt x="2763" y="3883"/>
                  </a:lnTo>
                  <a:cubicBezTo>
                    <a:pt x="2446" y="3734"/>
                    <a:pt x="2530" y="0"/>
                    <a:pt x="2530"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47" name="Google Shape;2336;p50">
              <a:extLst>
                <a:ext uri="{FF2B5EF4-FFF2-40B4-BE49-F238E27FC236}">
                  <a16:creationId xmlns:a16="http://schemas.microsoft.com/office/drawing/2014/main" id="{3EAC8103-2397-977B-85F4-C1CCCBDE204B}"/>
                </a:ext>
              </a:extLst>
            </p:cNvPr>
            <p:cNvSpPr/>
            <p:nvPr/>
          </p:nvSpPr>
          <p:spPr>
            <a:xfrm>
              <a:off x="8419327" y="4596374"/>
              <a:ext cx="287121" cy="101872"/>
            </a:xfrm>
            <a:custGeom>
              <a:avLst/>
              <a:gdLst/>
              <a:ahLst/>
              <a:cxnLst/>
              <a:rect l="l" t="t" r="r" b="b"/>
              <a:pathLst>
                <a:path w="5713" h="2027" extrusionOk="0">
                  <a:moveTo>
                    <a:pt x="42" y="0"/>
                  </a:moveTo>
                  <a:cubicBezTo>
                    <a:pt x="14" y="0"/>
                    <a:pt x="0" y="1"/>
                    <a:pt x="0" y="1"/>
                  </a:cubicBezTo>
                  <a:lnTo>
                    <a:pt x="75" y="2027"/>
                  </a:lnTo>
                  <a:lnTo>
                    <a:pt x="5638" y="2027"/>
                  </a:lnTo>
                  <a:cubicBezTo>
                    <a:pt x="5713" y="1831"/>
                    <a:pt x="5601" y="1327"/>
                    <a:pt x="5405" y="1252"/>
                  </a:cubicBezTo>
                  <a:lnTo>
                    <a:pt x="2642" y="197"/>
                  </a:lnTo>
                  <a:cubicBezTo>
                    <a:pt x="2642" y="197"/>
                    <a:pt x="2503" y="430"/>
                    <a:pt x="2119" y="430"/>
                  </a:cubicBezTo>
                  <a:cubicBezTo>
                    <a:pt x="2005" y="430"/>
                    <a:pt x="1869" y="409"/>
                    <a:pt x="1709" y="356"/>
                  </a:cubicBezTo>
                  <a:cubicBezTo>
                    <a:pt x="729" y="27"/>
                    <a:pt x="190" y="0"/>
                    <a:pt x="42" y="0"/>
                  </a:cubicBezTo>
                  <a:close/>
                </a:path>
              </a:pathLst>
            </a:custGeom>
            <a:solidFill>
              <a:srgbClr val="D9D9D9"/>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48" name="Google Shape;2337;p50">
              <a:extLst>
                <a:ext uri="{FF2B5EF4-FFF2-40B4-BE49-F238E27FC236}">
                  <a16:creationId xmlns:a16="http://schemas.microsoft.com/office/drawing/2014/main" id="{BD0AFE5F-4121-48CD-07D3-EA0AB5C0CB5D}"/>
                </a:ext>
              </a:extLst>
            </p:cNvPr>
            <p:cNvSpPr/>
            <p:nvPr/>
          </p:nvSpPr>
          <p:spPr>
            <a:xfrm>
              <a:off x="8595228" y="4624066"/>
              <a:ext cx="97650" cy="39000"/>
            </a:xfrm>
            <a:custGeom>
              <a:avLst/>
              <a:gdLst/>
              <a:ahLst/>
              <a:cxnLst/>
              <a:rect l="l" t="t" r="r" b="b"/>
              <a:pathLst>
                <a:path w="1943" h="776" extrusionOk="0">
                  <a:moveTo>
                    <a:pt x="159" y="1"/>
                  </a:moveTo>
                  <a:lnTo>
                    <a:pt x="1" y="776"/>
                  </a:lnTo>
                  <a:lnTo>
                    <a:pt x="1905" y="776"/>
                  </a:lnTo>
                  <a:cubicBezTo>
                    <a:pt x="1942" y="776"/>
                    <a:pt x="1942" y="776"/>
                    <a:pt x="1942" y="738"/>
                  </a:cubicBezTo>
                  <a:lnTo>
                    <a:pt x="159" y="1"/>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49" name="Google Shape;2338;p50">
              <a:extLst>
                <a:ext uri="{FF2B5EF4-FFF2-40B4-BE49-F238E27FC236}">
                  <a16:creationId xmlns:a16="http://schemas.microsoft.com/office/drawing/2014/main" id="{9B986412-47DE-E416-8C83-83E189C78064}"/>
                </a:ext>
              </a:extLst>
            </p:cNvPr>
            <p:cNvSpPr/>
            <p:nvPr/>
          </p:nvSpPr>
          <p:spPr>
            <a:xfrm>
              <a:off x="8593368" y="4621754"/>
              <a:ext cx="101369" cy="43171"/>
            </a:xfrm>
            <a:custGeom>
              <a:avLst/>
              <a:gdLst/>
              <a:ahLst/>
              <a:cxnLst/>
              <a:rect l="l" t="t" r="r" b="b"/>
              <a:pathLst>
                <a:path w="2017" h="859" extrusionOk="0">
                  <a:moveTo>
                    <a:pt x="196" y="84"/>
                  </a:moveTo>
                  <a:lnTo>
                    <a:pt x="1904" y="822"/>
                  </a:lnTo>
                  <a:lnTo>
                    <a:pt x="75" y="822"/>
                  </a:lnTo>
                  <a:lnTo>
                    <a:pt x="196" y="84"/>
                  </a:lnTo>
                  <a:close/>
                  <a:moveTo>
                    <a:pt x="150" y="0"/>
                  </a:moveTo>
                  <a:lnTo>
                    <a:pt x="0" y="859"/>
                  </a:lnTo>
                  <a:lnTo>
                    <a:pt x="1942" y="859"/>
                  </a:lnTo>
                  <a:cubicBezTo>
                    <a:pt x="1979" y="859"/>
                    <a:pt x="1979" y="859"/>
                    <a:pt x="2016" y="822"/>
                  </a:cubicBezTo>
                  <a:lnTo>
                    <a:pt x="1979" y="784"/>
                  </a:lnTo>
                  <a:lnTo>
                    <a:pt x="150" y="0"/>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50" name="Google Shape;2339;p50">
              <a:extLst>
                <a:ext uri="{FF2B5EF4-FFF2-40B4-BE49-F238E27FC236}">
                  <a16:creationId xmlns:a16="http://schemas.microsoft.com/office/drawing/2014/main" id="{33745D81-A00D-3DD2-B282-924F908FC61B}"/>
                </a:ext>
              </a:extLst>
            </p:cNvPr>
            <p:cNvSpPr/>
            <p:nvPr/>
          </p:nvSpPr>
          <p:spPr>
            <a:xfrm>
              <a:off x="8419327" y="4596424"/>
              <a:ext cx="21611" cy="66641"/>
            </a:xfrm>
            <a:custGeom>
              <a:avLst/>
              <a:gdLst/>
              <a:ahLst/>
              <a:cxnLst/>
              <a:rect l="l" t="t" r="r" b="b"/>
              <a:pathLst>
                <a:path w="430" h="1326" extrusionOk="0">
                  <a:moveTo>
                    <a:pt x="0" y="0"/>
                  </a:moveTo>
                  <a:lnTo>
                    <a:pt x="38" y="1326"/>
                  </a:lnTo>
                  <a:lnTo>
                    <a:pt x="430" y="1326"/>
                  </a:lnTo>
                  <a:lnTo>
                    <a:pt x="346" y="38"/>
                  </a:lnTo>
                  <a:cubicBezTo>
                    <a:pt x="308" y="38"/>
                    <a:pt x="1" y="0"/>
                    <a:pt x="0" y="0"/>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51" name="Google Shape;2340;p50">
              <a:extLst>
                <a:ext uri="{FF2B5EF4-FFF2-40B4-BE49-F238E27FC236}">
                  <a16:creationId xmlns:a16="http://schemas.microsoft.com/office/drawing/2014/main" id="{DD208D2A-57EF-B6A7-1ED2-462ED0A44880}"/>
                </a:ext>
              </a:extLst>
            </p:cNvPr>
            <p:cNvSpPr/>
            <p:nvPr/>
          </p:nvSpPr>
          <p:spPr>
            <a:xfrm>
              <a:off x="8421186" y="4663016"/>
              <a:ext cx="273552" cy="1910"/>
            </a:xfrm>
            <a:custGeom>
              <a:avLst/>
              <a:gdLst/>
              <a:ahLst/>
              <a:cxnLst/>
              <a:rect l="l" t="t" r="r" b="b"/>
              <a:pathLst>
                <a:path w="5443" h="38" extrusionOk="0">
                  <a:moveTo>
                    <a:pt x="1" y="1"/>
                  </a:moveTo>
                  <a:lnTo>
                    <a:pt x="1" y="38"/>
                  </a:lnTo>
                  <a:lnTo>
                    <a:pt x="5442" y="38"/>
                  </a:lnTo>
                  <a:cubicBezTo>
                    <a:pt x="5442" y="1"/>
                    <a:pt x="5442" y="1"/>
                    <a:pt x="5405" y="1"/>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52" name="Google Shape;2341;p50">
              <a:extLst>
                <a:ext uri="{FF2B5EF4-FFF2-40B4-BE49-F238E27FC236}">
                  <a16:creationId xmlns:a16="http://schemas.microsoft.com/office/drawing/2014/main" id="{95E444E6-F93D-1051-16AD-613D74B8BD7D}"/>
                </a:ext>
              </a:extLst>
            </p:cNvPr>
            <p:cNvSpPr/>
            <p:nvPr/>
          </p:nvSpPr>
          <p:spPr>
            <a:xfrm>
              <a:off x="8030434" y="3668068"/>
              <a:ext cx="553134" cy="875837"/>
            </a:xfrm>
            <a:custGeom>
              <a:avLst/>
              <a:gdLst/>
              <a:ahLst/>
              <a:cxnLst/>
              <a:rect l="l" t="t" r="r" b="b"/>
              <a:pathLst>
                <a:path w="11006" h="17427" extrusionOk="0">
                  <a:moveTo>
                    <a:pt x="8168" y="0"/>
                  </a:moveTo>
                  <a:lnTo>
                    <a:pt x="150" y="271"/>
                  </a:lnTo>
                  <a:cubicBezTo>
                    <a:pt x="150" y="271"/>
                    <a:pt x="1" y="2838"/>
                    <a:pt x="1279" y="4555"/>
                  </a:cubicBezTo>
                  <a:cubicBezTo>
                    <a:pt x="1783" y="5255"/>
                    <a:pt x="4742" y="9334"/>
                    <a:pt x="5246" y="10389"/>
                  </a:cubicBezTo>
                  <a:cubicBezTo>
                    <a:pt x="5872" y="11743"/>
                    <a:pt x="6301" y="13189"/>
                    <a:pt x="6534" y="14627"/>
                  </a:cubicBezTo>
                  <a:cubicBezTo>
                    <a:pt x="6646" y="15439"/>
                    <a:pt x="6805" y="16409"/>
                    <a:pt x="7038" y="17427"/>
                  </a:cubicBezTo>
                  <a:lnTo>
                    <a:pt x="11005" y="17427"/>
                  </a:lnTo>
                  <a:cubicBezTo>
                    <a:pt x="11005" y="14505"/>
                    <a:pt x="10968" y="11042"/>
                    <a:pt x="10847" y="10072"/>
                  </a:cubicBezTo>
                  <a:cubicBezTo>
                    <a:pt x="10343" y="5526"/>
                    <a:pt x="8168" y="0"/>
                    <a:pt x="8168"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53" name="Google Shape;2342;p50">
              <a:extLst>
                <a:ext uri="{FF2B5EF4-FFF2-40B4-BE49-F238E27FC236}">
                  <a16:creationId xmlns:a16="http://schemas.microsoft.com/office/drawing/2014/main" id="{4E259776-42B4-EBDA-E8C2-131F640D6544}"/>
                </a:ext>
              </a:extLst>
            </p:cNvPr>
            <p:cNvSpPr/>
            <p:nvPr/>
          </p:nvSpPr>
          <p:spPr>
            <a:xfrm>
              <a:off x="8198395" y="3848492"/>
              <a:ext cx="259932" cy="617112"/>
            </a:xfrm>
            <a:custGeom>
              <a:avLst/>
              <a:gdLst/>
              <a:ahLst/>
              <a:cxnLst/>
              <a:rect l="l" t="t" r="r" b="b"/>
              <a:pathLst>
                <a:path w="5172" h="12279" extrusionOk="0">
                  <a:moveTo>
                    <a:pt x="104" y="1"/>
                  </a:moveTo>
                  <a:cubicBezTo>
                    <a:pt x="78" y="1"/>
                    <a:pt x="53" y="12"/>
                    <a:pt x="37" y="32"/>
                  </a:cubicBezTo>
                  <a:cubicBezTo>
                    <a:pt x="0" y="69"/>
                    <a:pt x="0" y="144"/>
                    <a:pt x="37" y="219"/>
                  </a:cubicBezTo>
                  <a:cubicBezTo>
                    <a:pt x="37" y="219"/>
                    <a:pt x="1559" y="1815"/>
                    <a:pt x="3108" y="4811"/>
                  </a:cubicBezTo>
                  <a:cubicBezTo>
                    <a:pt x="4863" y="8274"/>
                    <a:pt x="4938" y="12119"/>
                    <a:pt x="4938" y="12166"/>
                  </a:cubicBezTo>
                  <a:cubicBezTo>
                    <a:pt x="4938" y="12203"/>
                    <a:pt x="4975" y="12278"/>
                    <a:pt x="5059" y="12278"/>
                  </a:cubicBezTo>
                  <a:cubicBezTo>
                    <a:pt x="5134" y="12278"/>
                    <a:pt x="5171" y="12203"/>
                    <a:pt x="5171" y="12166"/>
                  </a:cubicBezTo>
                  <a:cubicBezTo>
                    <a:pt x="5171" y="12119"/>
                    <a:pt x="5097" y="8237"/>
                    <a:pt x="3304" y="4736"/>
                  </a:cubicBezTo>
                  <a:cubicBezTo>
                    <a:pt x="1755" y="1703"/>
                    <a:pt x="234" y="69"/>
                    <a:pt x="196" y="69"/>
                  </a:cubicBezTo>
                  <a:cubicBezTo>
                    <a:pt x="175" y="21"/>
                    <a:pt x="138" y="1"/>
                    <a:pt x="104" y="1"/>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54" name="Google Shape;2343;p50">
              <a:extLst>
                <a:ext uri="{FF2B5EF4-FFF2-40B4-BE49-F238E27FC236}">
                  <a16:creationId xmlns:a16="http://schemas.microsoft.com/office/drawing/2014/main" id="{26F78F4B-7269-DEE7-45EF-E0389D2189CB}"/>
                </a:ext>
              </a:extLst>
            </p:cNvPr>
            <p:cNvSpPr/>
            <p:nvPr/>
          </p:nvSpPr>
          <p:spPr>
            <a:xfrm>
              <a:off x="8321726" y="3854925"/>
              <a:ext cx="64330" cy="182837"/>
            </a:xfrm>
            <a:custGeom>
              <a:avLst/>
              <a:gdLst/>
              <a:ahLst/>
              <a:cxnLst/>
              <a:rect l="l" t="t" r="r" b="b"/>
              <a:pathLst>
                <a:path w="1280" h="3638" extrusionOk="0">
                  <a:moveTo>
                    <a:pt x="116" y="1"/>
                  </a:moveTo>
                  <a:cubicBezTo>
                    <a:pt x="101" y="1"/>
                    <a:pt x="87" y="5"/>
                    <a:pt x="76" y="16"/>
                  </a:cubicBezTo>
                  <a:cubicBezTo>
                    <a:pt x="38" y="53"/>
                    <a:pt x="1" y="137"/>
                    <a:pt x="38" y="175"/>
                  </a:cubicBezTo>
                  <a:cubicBezTo>
                    <a:pt x="38" y="212"/>
                    <a:pt x="1009" y="1883"/>
                    <a:pt x="38" y="3479"/>
                  </a:cubicBezTo>
                  <a:cubicBezTo>
                    <a:pt x="1" y="3516"/>
                    <a:pt x="38" y="3591"/>
                    <a:pt x="76" y="3638"/>
                  </a:cubicBezTo>
                  <a:lnTo>
                    <a:pt x="113" y="3638"/>
                  </a:lnTo>
                  <a:cubicBezTo>
                    <a:pt x="150" y="3638"/>
                    <a:pt x="188" y="3638"/>
                    <a:pt x="234" y="3591"/>
                  </a:cubicBezTo>
                  <a:cubicBezTo>
                    <a:pt x="1280" y="1883"/>
                    <a:pt x="234" y="91"/>
                    <a:pt x="234" y="53"/>
                  </a:cubicBezTo>
                  <a:cubicBezTo>
                    <a:pt x="201" y="27"/>
                    <a:pt x="154" y="1"/>
                    <a:pt x="116" y="1"/>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55" name="Google Shape;2344;p50">
              <a:extLst>
                <a:ext uri="{FF2B5EF4-FFF2-40B4-BE49-F238E27FC236}">
                  <a16:creationId xmlns:a16="http://schemas.microsoft.com/office/drawing/2014/main" id="{B69DD160-D0A8-12C5-9FB9-1FBFB66A20CA}"/>
                </a:ext>
              </a:extLst>
            </p:cNvPr>
            <p:cNvSpPr/>
            <p:nvPr/>
          </p:nvSpPr>
          <p:spPr>
            <a:xfrm>
              <a:off x="8366305" y="4455703"/>
              <a:ext cx="213494" cy="13620"/>
            </a:xfrm>
            <a:custGeom>
              <a:avLst/>
              <a:gdLst/>
              <a:ahLst/>
              <a:cxnLst/>
              <a:rect l="l" t="t" r="r" b="b"/>
              <a:pathLst>
                <a:path w="4248" h="271" extrusionOk="0">
                  <a:moveTo>
                    <a:pt x="4126" y="0"/>
                  </a:moveTo>
                  <a:lnTo>
                    <a:pt x="122" y="37"/>
                  </a:lnTo>
                  <a:cubicBezTo>
                    <a:pt x="47" y="84"/>
                    <a:pt x="1" y="121"/>
                    <a:pt x="1" y="159"/>
                  </a:cubicBezTo>
                  <a:cubicBezTo>
                    <a:pt x="1" y="233"/>
                    <a:pt x="47" y="271"/>
                    <a:pt x="122" y="271"/>
                  </a:cubicBezTo>
                  <a:lnTo>
                    <a:pt x="4126" y="233"/>
                  </a:lnTo>
                  <a:cubicBezTo>
                    <a:pt x="4201" y="233"/>
                    <a:pt x="4248" y="196"/>
                    <a:pt x="4248" y="121"/>
                  </a:cubicBezTo>
                  <a:cubicBezTo>
                    <a:pt x="4248" y="37"/>
                    <a:pt x="4201" y="0"/>
                    <a:pt x="4126" y="0"/>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56" name="Google Shape;2345;p50">
              <a:extLst>
                <a:ext uri="{FF2B5EF4-FFF2-40B4-BE49-F238E27FC236}">
                  <a16:creationId xmlns:a16="http://schemas.microsoft.com/office/drawing/2014/main" id="{EAE0E3B3-91E3-539B-5728-9B3C37C2D4D7}"/>
                </a:ext>
              </a:extLst>
            </p:cNvPr>
            <p:cNvSpPr/>
            <p:nvPr/>
          </p:nvSpPr>
          <p:spPr>
            <a:xfrm>
              <a:off x="8002742" y="4455703"/>
              <a:ext cx="219123" cy="15982"/>
            </a:xfrm>
            <a:custGeom>
              <a:avLst/>
              <a:gdLst/>
              <a:ahLst/>
              <a:cxnLst/>
              <a:rect l="l" t="t" r="r" b="b"/>
              <a:pathLst>
                <a:path w="4360" h="318" extrusionOk="0">
                  <a:moveTo>
                    <a:pt x="4248" y="0"/>
                  </a:moveTo>
                  <a:lnTo>
                    <a:pt x="122" y="84"/>
                  </a:lnTo>
                  <a:cubicBezTo>
                    <a:pt x="48" y="84"/>
                    <a:pt x="1" y="121"/>
                    <a:pt x="1" y="196"/>
                  </a:cubicBezTo>
                  <a:cubicBezTo>
                    <a:pt x="1" y="233"/>
                    <a:pt x="48" y="317"/>
                    <a:pt x="122" y="317"/>
                  </a:cubicBezTo>
                  <a:lnTo>
                    <a:pt x="4248" y="233"/>
                  </a:lnTo>
                  <a:cubicBezTo>
                    <a:pt x="4323" y="233"/>
                    <a:pt x="4360" y="196"/>
                    <a:pt x="4360" y="121"/>
                  </a:cubicBezTo>
                  <a:cubicBezTo>
                    <a:pt x="4360" y="84"/>
                    <a:pt x="4323" y="0"/>
                    <a:pt x="4248" y="0"/>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57" name="Google Shape;2346;p50">
              <a:extLst>
                <a:ext uri="{FF2B5EF4-FFF2-40B4-BE49-F238E27FC236}">
                  <a16:creationId xmlns:a16="http://schemas.microsoft.com/office/drawing/2014/main" id="{97996873-A019-60D9-B9B7-7FA7F8DB2DC9}"/>
                </a:ext>
              </a:extLst>
            </p:cNvPr>
            <p:cNvSpPr/>
            <p:nvPr/>
          </p:nvSpPr>
          <p:spPr>
            <a:xfrm>
              <a:off x="8278606" y="3012861"/>
              <a:ext cx="234602" cy="545947"/>
            </a:xfrm>
            <a:custGeom>
              <a:avLst/>
              <a:gdLst/>
              <a:ahLst/>
              <a:cxnLst/>
              <a:rect l="l" t="t" r="r" b="b"/>
              <a:pathLst>
                <a:path w="4668" h="10863" extrusionOk="0">
                  <a:moveTo>
                    <a:pt x="1008" y="0"/>
                  </a:moveTo>
                  <a:cubicBezTo>
                    <a:pt x="983" y="0"/>
                    <a:pt x="958" y="3"/>
                    <a:pt x="934" y="7"/>
                  </a:cubicBezTo>
                  <a:cubicBezTo>
                    <a:pt x="775" y="7"/>
                    <a:pt x="700" y="91"/>
                    <a:pt x="700" y="91"/>
                  </a:cubicBezTo>
                  <a:lnTo>
                    <a:pt x="626" y="91"/>
                  </a:lnTo>
                  <a:cubicBezTo>
                    <a:pt x="0" y="941"/>
                    <a:pt x="4667" y="10863"/>
                    <a:pt x="4667" y="10863"/>
                  </a:cubicBezTo>
                  <a:cubicBezTo>
                    <a:pt x="4667" y="10863"/>
                    <a:pt x="4397" y="7558"/>
                    <a:pt x="4359" y="7325"/>
                  </a:cubicBezTo>
                  <a:cubicBezTo>
                    <a:pt x="3659" y="2733"/>
                    <a:pt x="1979" y="707"/>
                    <a:pt x="1475" y="203"/>
                  </a:cubicBezTo>
                  <a:cubicBezTo>
                    <a:pt x="1345" y="105"/>
                    <a:pt x="1178" y="0"/>
                    <a:pt x="1008" y="0"/>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58" name="Google Shape;2347;p50">
              <a:extLst>
                <a:ext uri="{FF2B5EF4-FFF2-40B4-BE49-F238E27FC236}">
                  <a16:creationId xmlns:a16="http://schemas.microsoft.com/office/drawing/2014/main" id="{B61C815A-9F3C-3CD8-1581-7911E53BB9CF}"/>
                </a:ext>
              </a:extLst>
            </p:cNvPr>
            <p:cNvSpPr/>
            <p:nvPr/>
          </p:nvSpPr>
          <p:spPr>
            <a:xfrm>
              <a:off x="7870012" y="3090609"/>
              <a:ext cx="250081" cy="440507"/>
            </a:xfrm>
            <a:custGeom>
              <a:avLst/>
              <a:gdLst/>
              <a:ahLst/>
              <a:cxnLst/>
              <a:rect l="l" t="t" r="r" b="b"/>
              <a:pathLst>
                <a:path w="4976" h="8765" extrusionOk="0">
                  <a:moveTo>
                    <a:pt x="4479" y="1"/>
                  </a:moveTo>
                  <a:cubicBezTo>
                    <a:pt x="3444" y="1"/>
                    <a:pt x="1111" y="213"/>
                    <a:pt x="663" y="2082"/>
                  </a:cubicBezTo>
                  <a:cubicBezTo>
                    <a:pt x="392" y="3053"/>
                    <a:pt x="122" y="4219"/>
                    <a:pt x="38" y="5731"/>
                  </a:cubicBezTo>
                  <a:cubicBezTo>
                    <a:pt x="0" y="6786"/>
                    <a:pt x="504" y="8420"/>
                    <a:pt x="2138" y="8765"/>
                  </a:cubicBezTo>
                  <a:lnTo>
                    <a:pt x="3622" y="8224"/>
                  </a:lnTo>
                  <a:lnTo>
                    <a:pt x="4975" y="19"/>
                  </a:lnTo>
                  <a:cubicBezTo>
                    <a:pt x="4975" y="19"/>
                    <a:pt x="4783" y="1"/>
                    <a:pt x="4479" y="1"/>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59" name="Google Shape;2348;p50">
              <a:extLst>
                <a:ext uri="{FF2B5EF4-FFF2-40B4-BE49-F238E27FC236}">
                  <a16:creationId xmlns:a16="http://schemas.microsoft.com/office/drawing/2014/main" id="{4B1ADF39-4E7B-ABA8-EFDE-EF602F5CBEBF}"/>
                </a:ext>
              </a:extLst>
            </p:cNvPr>
            <p:cNvSpPr/>
            <p:nvPr/>
          </p:nvSpPr>
          <p:spPr>
            <a:xfrm>
              <a:off x="7878003" y="3041307"/>
              <a:ext cx="226611" cy="289785"/>
            </a:xfrm>
            <a:custGeom>
              <a:avLst/>
              <a:gdLst/>
              <a:ahLst/>
              <a:cxnLst/>
              <a:rect l="l" t="t" r="r" b="b"/>
              <a:pathLst>
                <a:path w="4509" h="5766" extrusionOk="0">
                  <a:moveTo>
                    <a:pt x="3452" y="0"/>
                  </a:moveTo>
                  <a:cubicBezTo>
                    <a:pt x="2969" y="0"/>
                    <a:pt x="2484" y="130"/>
                    <a:pt x="2063" y="375"/>
                  </a:cubicBezTo>
                  <a:cubicBezTo>
                    <a:pt x="429" y="1308"/>
                    <a:pt x="0" y="4426"/>
                    <a:pt x="112" y="4892"/>
                  </a:cubicBezTo>
                  <a:cubicBezTo>
                    <a:pt x="219" y="5316"/>
                    <a:pt x="397" y="5765"/>
                    <a:pt x="668" y="5765"/>
                  </a:cubicBezTo>
                  <a:cubicBezTo>
                    <a:pt x="893" y="5765"/>
                    <a:pt x="1182" y="5458"/>
                    <a:pt x="1549" y="4575"/>
                  </a:cubicBezTo>
                  <a:cubicBezTo>
                    <a:pt x="1979" y="3530"/>
                    <a:pt x="3463" y="925"/>
                    <a:pt x="3463" y="925"/>
                  </a:cubicBezTo>
                  <a:lnTo>
                    <a:pt x="4508" y="225"/>
                  </a:lnTo>
                  <a:cubicBezTo>
                    <a:pt x="4176" y="73"/>
                    <a:pt x="3814" y="0"/>
                    <a:pt x="3452" y="0"/>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60" name="Google Shape;2349;p50">
              <a:extLst>
                <a:ext uri="{FF2B5EF4-FFF2-40B4-BE49-F238E27FC236}">
                  <a16:creationId xmlns:a16="http://schemas.microsoft.com/office/drawing/2014/main" id="{1B408BC0-6805-CF75-6BB0-1D549616BA88}"/>
                </a:ext>
              </a:extLst>
            </p:cNvPr>
            <p:cNvSpPr/>
            <p:nvPr/>
          </p:nvSpPr>
          <p:spPr>
            <a:xfrm>
              <a:off x="7915043" y="3073522"/>
              <a:ext cx="248222" cy="385375"/>
            </a:xfrm>
            <a:custGeom>
              <a:avLst/>
              <a:gdLst/>
              <a:ahLst/>
              <a:cxnLst/>
              <a:rect l="l" t="t" r="r" b="b"/>
              <a:pathLst>
                <a:path w="4939" h="7668" extrusionOk="0">
                  <a:moveTo>
                    <a:pt x="3444" y="0"/>
                  </a:moveTo>
                  <a:cubicBezTo>
                    <a:pt x="1968" y="0"/>
                    <a:pt x="1279" y="1451"/>
                    <a:pt x="1279" y="1451"/>
                  </a:cubicBezTo>
                  <a:cubicBezTo>
                    <a:pt x="346" y="3159"/>
                    <a:pt x="0" y="7285"/>
                    <a:pt x="0" y="7285"/>
                  </a:cubicBezTo>
                  <a:lnTo>
                    <a:pt x="3379" y="7668"/>
                  </a:lnTo>
                  <a:cubicBezTo>
                    <a:pt x="4163" y="6771"/>
                    <a:pt x="4938" y="6659"/>
                    <a:pt x="4938" y="6659"/>
                  </a:cubicBezTo>
                  <a:lnTo>
                    <a:pt x="4630" y="284"/>
                  </a:lnTo>
                  <a:cubicBezTo>
                    <a:pt x="4190" y="82"/>
                    <a:pt x="3795" y="0"/>
                    <a:pt x="3444" y="0"/>
                  </a:cubicBezTo>
                  <a:close/>
                </a:path>
              </a:pathLst>
            </a:custGeom>
            <a:solidFill>
              <a:srgbClr val="FD7DA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61" name="Google Shape;2350;p50">
              <a:extLst>
                <a:ext uri="{FF2B5EF4-FFF2-40B4-BE49-F238E27FC236}">
                  <a16:creationId xmlns:a16="http://schemas.microsoft.com/office/drawing/2014/main" id="{43B5FE65-8F21-ABC5-6608-4FF58E68F5BF}"/>
                </a:ext>
              </a:extLst>
            </p:cNvPr>
            <p:cNvSpPr/>
            <p:nvPr/>
          </p:nvSpPr>
          <p:spPr>
            <a:xfrm>
              <a:off x="7883632" y="3041307"/>
              <a:ext cx="259932" cy="523130"/>
            </a:xfrm>
            <a:custGeom>
              <a:avLst/>
              <a:gdLst/>
              <a:ahLst/>
              <a:cxnLst/>
              <a:rect l="l" t="t" r="r" b="b"/>
              <a:pathLst>
                <a:path w="5172" h="10409" extrusionOk="0">
                  <a:moveTo>
                    <a:pt x="3944" y="1"/>
                  </a:moveTo>
                  <a:cubicBezTo>
                    <a:pt x="2875" y="1"/>
                    <a:pt x="1397" y="694"/>
                    <a:pt x="737" y="4192"/>
                  </a:cubicBezTo>
                  <a:cubicBezTo>
                    <a:pt x="737" y="4192"/>
                    <a:pt x="271" y="5742"/>
                    <a:pt x="121" y="7412"/>
                  </a:cubicBezTo>
                  <a:cubicBezTo>
                    <a:pt x="0" y="8626"/>
                    <a:pt x="821" y="9709"/>
                    <a:pt x="1988" y="9942"/>
                  </a:cubicBezTo>
                  <a:lnTo>
                    <a:pt x="4592" y="10409"/>
                  </a:lnTo>
                  <a:lnTo>
                    <a:pt x="5171" y="300"/>
                  </a:lnTo>
                  <a:cubicBezTo>
                    <a:pt x="5171" y="300"/>
                    <a:pt x="4646" y="1"/>
                    <a:pt x="3944" y="1"/>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62" name="Google Shape;2351;p50">
              <a:extLst>
                <a:ext uri="{FF2B5EF4-FFF2-40B4-BE49-F238E27FC236}">
                  <a16:creationId xmlns:a16="http://schemas.microsoft.com/office/drawing/2014/main" id="{E1B28AE0-9C50-3A25-B552-74F334053ACD}"/>
                </a:ext>
              </a:extLst>
            </p:cNvPr>
            <p:cNvSpPr/>
            <p:nvPr/>
          </p:nvSpPr>
          <p:spPr>
            <a:xfrm>
              <a:off x="8028574" y="3052615"/>
              <a:ext cx="142631" cy="242090"/>
            </a:xfrm>
            <a:custGeom>
              <a:avLst/>
              <a:gdLst/>
              <a:ahLst/>
              <a:cxnLst/>
              <a:rect l="l" t="t" r="r" b="b"/>
              <a:pathLst>
                <a:path w="2838" h="4817" extrusionOk="0">
                  <a:moveTo>
                    <a:pt x="2838" y="0"/>
                  </a:moveTo>
                  <a:cubicBezTo>
                    <a:pt x="2838" y="0"/>
                    <a:pt x="1671" y="75"/>
                    <a:pt x="1587" y="150"/>
                  </a:cubicBezTo>
                  <a:cubicBezTo>
                    <a:pt x="1587" y="150"/>
                    <a:pt x="579" y="1354"/>
                    <a:pt x="0" y="4817"/>
                  </a:cubicBezTo>
                  <a:lnTo>
                    <a:pt x="2138" y="1046"/>
                  </a:lnTo>
                  <a:cubicBezTo>
                    <a:pt x="2138" y="1046"/>
                    <a:pt x="2287" y="700"/>
                    <a:pt x="2838" y="0"/>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63" name="Google Shape;2352;p50">
              <a:extLst>
                <a:ext uri="{FF2B5EF4-FFF2-40B4-BE49-F238E27FC236}">
                  <a16:creationId xmlns:a16="http://schemas.microsoft.com/office/drawing/2014/main" id="{FE52739C-3DA1-D0E9-F616-CEF61B42EA80}"/>
                </a:ext>
              </a:extLst>
            </p:cNvPr>
            <p:cNvSpPr/>
            <p:nvPr/>
          </p:nvSpPr>
          <p:spPr>
            <a:xfrm>
              <a:off x="7915043" y="3036633"/>
              <a:ext cx="191431" cy="477145"/>
            </a:xfrm>
            <a:custGeom>
              <a:avLst/>
              <a:gdLst/>
              <a:ahLst/>
              <a:cxnLst/>
              <a:rect l="l" t="t" r="r" b="b"/>
              <a:pathLst>
                <a:path w="3809" h="9494" extrusionOk="0">
                  <a:moveTo>
                    <a:pt x="3697" y="1"/>
                  </a:moveTo>
                  <a:cubicBezTo>
                    <a:pt x="3659" y="1"/>
                    <a:pt x="2297" y="197"/>
                    <a:pt x="1597" y="1905"/>
                  </a:cubicBezTo>
                  <a:cubicBezTo>
                    <a:pt x="1009" y="3305"/>
                    <a:pt x="0" y="6731"/>
                    <a:pt x="196" y="9419"/>
                  </a:cubicBezTo>
                  <a:cubicBezTo>
                    <a:pt x="196" y="9456"/>
                    <a:pt x="234" y="9494"/>
                    <a:pt x="308" y="9494"/>
                  </a:cubicBezTo>
                  <a:cubicBezTo>
                    <a:pt x="346" y="9494"/>
                    <a:pt x="392" y="9456"/>
                    <a:pt x="392" y="9419"/>
                  </a:cubicBezTo>
                  <a:cubicBezTo>
                    <a:pt x="159" y="6731"/>
                    <a:pt x="1205" y="3389"/>
                    <a:pt x="1746" y="1989"/>
                  </a:cubicBezTo>
                  <a:cubicBezTo>
                    <a:pt x="2409" y="356"/>
                    <a:pt x="3734" y="160"/>
                    <a:pt x="3734" y="160"/>
                  </a:cubicBezTo>
                  <a:cubicBezTo>
                    <a:pt x="3771" y="160"/>
                    <a:pt x="3809" y="122"/>
                    <a:pt x="3809" y="85"/>
                  </a:cubicBezTo>
                  <a:cubicBezTo>
                    <a:pt x="3809" y="38"/>
                    <a:pt x="3771" y="1"/>
                    <a:pt x="3697"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64" name="Google Shape;2353;p50">
              <a:extLst>
                <a:ext uri="{FF2B5EF4-FFF2-40B4-BE49-F238E27FC236}">
                  <a16:creationId xmlns:a16="http://schemas.microsoft.com/office/drawing/2014/main" id="{2AECB4ED-584D-1223-3D06-6D9608831A68}"/>
                </a:ext>
              </a:extLst>
            </p:cNvPr>
            <p:cNvSpPr/>
            <p:nvPr/>
          </p:nvSpPr>
          <p:spPr>
            <a:xfrm>
              <a:off x="8173065" y="2960643"/>
              <a:ext cx="162332" cy="169870"/>
            </a:xfrm>
            <a:custGeom>
              <a:avLst/>
              <a:gdLst/>
              <a:ahLst/>
              <a:cxnLst/>
              <a:rect l="l" t="t" r="r" b="b"/>
              <a:pathLst>
                <a:path w="3230" h="3380" extrusionOk="0">
                  <a:moveTo>
                    <a:pt x="504" y="1"/>
                  </a:moveTo>
                  <a:lnTo>
                    <a:pt x="271" y="1242"/>
                  </a:lnTo>
                  <a:lnTo>
                    <a:pt x="0" y="2997"/>
                  </a:lnTo>
                  <a:lnTo>
                    <a:pt x="3034" y="3380"/>
                  </a:lnTo>
                  <a:lnTo>
                    <a:pt x="3230" y="76"/>
                  </a:lnTo>
                  <a:lnTo>
                    <a:pt x="504" y="1"/>
                  </a:ln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65" name="Google Shape;2354;p50">
              <a:extLst>
                <a:ext uri="{FF2B5EF4-FFF2-40B4-BE49-F238E27FC236}">
                  <a16:creationId xmlns:a16="http://schemas.microsoft.com/office/drawing/2014/main" id="{09DA64E4-8D73-FEC9-470A-0FD031ABADE6}"/>
                </a:ext>
              </a:extLst>
            </p:cNvPr>
            <p:cNvSpPr/>
            <p:nvPr/>
          </p:nvSpPr>
          <p:spPr>
            <a:xfrm>
              <a:off x="8184775" y="2960643"/>
              <a:ext cx="150622" cy="76040"/>
            </a:xfrm>
            <a:custGeom>
              <a:avLst/>
              <a:gdLst/>
              <a:ahLst/>
              <a:cxnLst/>
              <a:rect l="l" t="t" r="r" b="b"/>
              <a:pathLst>
                <a:path w="2997" h="1513" extrusionOk="0">
                  <a:moveTo>
                    <a:pt x="271" y="1"/>
                  </a:moveTo>
                  <a:lnTo>
                    <a:pt x="38" y="1242"/>
                  </a:lnTo>
                  <a:lnTo>
                    <a:pt x="0" y="1513"/>
                  </a:lnTo>
                  <a:cubicBezTo>
                    <a:pt x="2446" y="1168"/>
                    <a:pt x="2997" y="76"/>
                    <a:pt x="2997" y="76"/>
                  </a:cubicBezTo>
                  <a:lnTo>
                    <a:pt x="271" y="1"/>
                  </a:lnTo>
                  <a:close/>
                </a:path>
              </a:pathLst>
            </a:custGeom>
            <a:solidFill>
              <a:srgbClr val="EC7D7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66" name="Google Shape;2355;p50">
              <a:extLst>
                <a:ext uri="{FF2B5EF4-FFF2-40B4-BE49-F238E27FC236}">
                  <a16:creationId xmlns:a16="http://schemas.microsoft.com/office/drawing/2014/main" id="{CCBDB79B-5CB0-166A-582B-4D1458B718F0}"/>
                </a:ext>
              </a:extLst>
            </p:cNvPr>
            <p:cNvSpPr/>
            <p:nvPr/>
          </p:nvSpPr>
          <p:spPr>
            <a:xfrm>
              <a:off x="8005104" y="3023063"/>
              <a:ext cx="539514" cy="835330"/>
            </a:xfrm>
            <a:custGeom>
              <a:avLst/>
              <a:gdLst/>
              <a:ahLst/>
              <a:cxnLst/>
              <a:rect l="l" t="t" r="r" b="b"/>
              <a:pathLst>
                <a:path w="10735" h="16621" extrusionOk="0">
                  <a:moveTo>
                    <a:pt x="3575" y="0"/>
                  </a:moveTo>
                  <a:cubicBezTo>
                    <a:pt x="1" y="4471"/>
                    <a:pt x="467" y="14001"/>
                    <a:pt x="467" y="14001"/>
                  </a:cubicBezTo>
                  <a:cubicBezTo>
                    <a:pt x="309" y="16409"/>
                    <a:pt x="4938" y="16493"/>
                    <a:pt x="4938" y="16493"/>
                  </a:cubicBezTo>
                  <a:cubicBezTo>
                    <a:pt x="5683" y="16580"/>
                    <a:pt x="6319" y="16620"/>
                    <a:pt x="6864" y="16620"/>
                  </a:cubicBezTo>
                  <a:cubicBezTo>
                    <a:pt x="9708" y="16620"/>
                    <a:pt x="10047" y="15531"/>
                    <a:pt x="10109" y="14356"/>
                  </a:cubicBezTo>
                  <a:cubicBezTo>
                    <a:pt x="10735" y="5330"/>
                    <a:pt x="6488" y="467"/>
                    <a:pt x="6488" y="467"/>
                  </a:cubicBezTo>
                  <a:cubicBezTo>
                    <a:pt x="6377" y="774"/>
                    <a:pt x="6123" y="887"/>
                    <a:pt x="5809" y="887"/>
                  </a:cubicBezTo>
                  <a:cubicBezTo>
                    <a:pt x="4929" y="887"/>
                    <a:pt x="3575" y="0"/>
                    <a:pt x="3575" y="0"/>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67" name="Google Shape;2356;p50">
              <a:extLst>
                <a:ext uri="{FF2B5EF4-FFF2-40B4-BE49-F238E27FC236}">
                  <a16:creationId xmlns:a16="http://schemas.microsoft.com/office/drawing/2014/main" id="{7614FAA5-27B6-5BC1-8AE8-20770729F906}"/>
                </a:ext>
              </a:extLst>
            </p:cNvPr>
            <p:cNvSpPr/>
            <p:nvPr/>
          </p:nvSpPr>
          <p:spPr>
            <a:xfrm>
              <a:off x="8032294" y="3033265"/>
              <a:ext cx="355672" cy="598165"/>
            </a:xfrm>
            <a:custGeom>
              <a:avLst/>
              <a:gdLst/>
              <a:ahLst/>
              <a:cxnLst/>
              <a:rect l="l" t="t" r="r" b="b"/>
              <a:pathLst>
                <a:path w="7077" h="11902" extrusionOk="0">
                  <a:moveTo>
                    <a:pt x="2627" y="1"/>
                  </a:moveTo>
                  <a:cubicBezTo>
                    <a:pt x="2076" y="1"/>
                    <a:pt x="1292" y="474"/>
                    <a:pt x="813" y="1897"/>
                  </a:cubicBezTo>
                  <a:cubicBezTo>
                    <a:pt x="813" y="1897"/>
                    <a:pt x="1310" y="810"/>
                    <a:pt x="2061" y="810"/>
                  </a:cubicBezTo>
                  <a:cubicBezTo>
                    <a:pt x="2230" y="810"/>
                    <a:pt x="2413" y="866"/>
                    <a:pt x="2605" y="1001"/>
                  </a:cubicBezTo>
                  <a:cubicBezTo>
                    <a:pt x="3847" y="1823"/>
                    <a:pt x="4939" y="4352"/>
                    <a:pt x="5480" y="8469"/>
                  </a:cubicBezTo>
                  <a:cubicBezTo>
                    <a:pt x="5639" y="9561"/>
                    <a:pt x="4976" y="10606"/>
                    <a:pt x="3931" y="10923"/>
                  </a:cubicBezTo>
                  <a:cubicBezTo>
                    <a:pt x="3630" y="11003"/>
                    <a:pt x="3317" y="11036"/>
                    <a:pt x="3005" y="11036"/>
                  </a:cubicBezTo>
                  <a:cubicBezTo>
                    <a:pt x="1495" y="11036"/>
                    <a:pt x="1" y="10261"/>
                    <a:pt x="1" y="10261"/>
                  </a:cubicBezTo>
                  <a:lnTo>
                    <a:pt x="1" y="11306"/>
                  </a:lnTo>
                  <a:cubicBezTo>
                    <a:pt x="1" y="11306"/>
                    <a:pt x="684" y="11901"/>
                    <a:pt x="2258" y="11901"/>
                  </a:cubicBezTo>
                  <a:cubicBezTo>
                    <a:pt x="2742" y="11901"/>
                    <a:pt x="3310" y="11845"/>
                    <a:pt x="3968" y="11698"/>
                  </a:cubicBezTo>
                  <a:cubicBezTo>
                    <a:pt x="7076" y="10998"/>
                    <a:pt x="6497" y="8861"/>
                    <a:pt x="6497" y="8861"/>
                  </a:cubicBezTo>
                  <a:cubicBezTo>
                    <a:pt x="6497" y="8861"/>
                    <a:pt x="6339" y="1785"/>
                    <a:pt x="2960" y="68"/>
                  </a:cubicBezTo>
                  <a:cubicBezTo>
                    <a:pt x="2865" y="25"/>
                    <a:pt x="2752" y="1"/>
                    <a:pt x="2627" y="1"/>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68" name="Google Shape;2357;p50">
              <a:extLst>
                <a:ext uri="{FF2B5EF4-FFF2-40B4-BE49-F238E27FC236}">
                  <a16:creationId xmlns:a16="http://schemas.microsoft.com/office/drawing/2014/main" id="{06407D45-F5EB-38D9-03C1-0DD5B0EFD023}"/>
                </a:ext>
              </a:extLst>
            </p:cNvPr>
            <p:cNvSpPr/>
            <p:nvPr/>
          </p:nvSpPr>
          <p:spPr>
            <a:xfrm>
              <a:off x="8358816" y="3421052"/>
              <a:ext cx="62420" cy="34728"/>
            </a:xfrm>
            <a:custGeom>
              <a:avLst/>
              <a:gdLst/>
              <a:ahLst/>
              <a:cxnLst/>
              <a:rect l="l" t="t" r="r" b="b"/>
              <a:pathLst>
                <a:path w="1242" h="691" extrusionOk="0">
                  <a:moveTo>
                    <a:pt x="1001" y="0"/>
                  </a:moveTo>
                  <a:cubicBezTo>
                    <a:pt x="977" y="0"/>
                    <a:pt x="954" y="5"/>
                    <a:pt x="934" y="15"/>
                  </a:cubicBezTo>
                  <a:cubicBezTo>
                    <a:pt x="579" y="211"/>
                    <a:pt x="0" y="444"/>
                    <a:pt x="75" y="603"/>
                  </a:cubicBezTo>
                  <a:cubicBezTo>
                    <a:pt x="110" y="638"/>
                    <a:pt x="178" y="691"/>
                    <a:pt x="312" y="691"/>
                  </a:cubicBezTo>
                  <a:cubicBezTo>
                    <a:pt x="467" y="691"/>
                    <a:pt x="708" y="620"/>
                    <a:pt x="1083" y="370"/>
                  </a:cubicBezTo>
                  <a:cubicBezTo>
                    <a:pt x="1167" y="286"/>
                    <a:pt x="1242" y="211"/>
                    <a:pt x="1167" y="90"/>
                  </a:cubicBezTo>
                  <a:cubicBezTo>
                    <a:pt x="1140" y="35"/>
                    <a:pt x="1067" y="0"/>
                    <a:pt x="1001"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69" name="Google Shape;2358;p50">
              <a:extLst>
                <a:ext uri="{FF2B5EF4-FFF2-40B4-BE49-F238E27FC236}">
                  <a16:creationId xmlns:a16="http://schemas.microsoft.com/office/drawing/2014/main" id="{F992B11E-37ED-02FA-B21F-2840C3C30D19}"/>
                </a:ext>
              </a:extLst>
            </p:cNvPr>
            <p:cNvSpPr/>
            <p:nvPr/>
          </p:nvSpPr>
          <p:spPr>
            <a:xfrm>
              <a:off x="8360676" y="3419846"/>
              <a:ext cx="60560" cy="37191"/>
            </a:xfrm>
            <a:custGeom>
              <a:avLst/>
              <a:gdLst/>
              <a:ahLst/>
              <a:cxnLst/>
              <a:rect l="l" t="t" r="r" b="b"/>
              <a:pathLst>
                <a:path w="1205" h="740" extrusionOk="0">
                  <a:moveTo>
                    <a:pt x="971" y="76"/>
                  </a:moveTo>
                  <a:cubicBezTo>
                    <a:pt x="1009" y="76"/>
                    <a:pt x="1093" y="76"/>
                    <a:pt x="1093" y="160"/>
                  </a:cubicBezTo>
                  <a:cubicBezTo>
                    <a:pt x="1167" y="235"/>
                    <a:pt x="1093" y="310"/>
                    <a:pt x="1046" y="347"/>
                  </a:cubicBezTo>
                  <a:cubicBezTo>
                    <a:pt x="666" y="615"/>
                    <a:pt x="418" y="681"/>
                    <a:pt x="287" y="681"/>
                  </a:cubicBezTo>
                  <a:cubicBezTo>
                    <a:pt x="245" y="681"/>
                    <a:pt x="215" y="674"/>
                    <a:pt x="197" y="665"/>
                  </a:cubicBezTo>
                  <a:cubicBezTo>
                    <a:pt x="113" y="665"/>
                    <a:pt x="75" y="627"/>
                    <a:pt x="75" y="627"/>
                  </a:cubicBezTo>
                  <a:lnTo>
                    <a:pt x="75" y="580"/>
                  </a:lnTo>
                  <a:cubicBezTo>
                    <a:pt x="113" y="468"/>
                    <a:pt x="393" y="347"/>
                    <a:pt x="579" y="235"/>
                  </a:cubicBezTo>
                  <a:cubicBezTo>
                    <a:pt x="701" y="198"/>
                    <a:pt x="813" y="114"/>
                    <a:pt x="897" y="76"/>
                  </a:cubicBezTo>
                  <a:close/>
                  <a:moveTo>
                    <a:pt x="990" y="0"/>
                  </a:moveTo>
                  <a:cubicBezTo>
                    <a:pt x="956" y="0"/>
                    <a:pt x="923" y="13"/>
                    <a:pt x="897" y="39"/>
                  </a:cubicBezTo>
                  <a:cubicBezTo>
                    <a:pt x="775" y="76"/>
                    <a:pt x="663" y="114"/>
                    <a:pt x="579" y="198"/>
                  </a:cubicBezTo>
                  <a:cubicBezTo>
                    <a:pt x="309" y="310"/>
                    <a:pt x="75" y="431"/>
                    <a:pt x="38" y="543"/>
                  </a:cubicBezTo>
                  <a:cubicBezTo>
                    <a:pt x="1" y="580"/>
                    <a:pt x="1" y="627"/>
                    <a:pt x="38" y="627"/>
                  </a:cubicBezTo>
                  <a:cubicBezTo>
                    <a:pt x="38" y="665"/>
                    <a:pt x="75" y="702"/>
                    <a:pt x="159" y="739"/>
                  </a:cubicBezTo>
                  <a:lnTo>
                    <a:pt x="271" y="739"/>
                  </a:lnTo>
                  <a:cubicBezTo>
                    <a:pt x="430" y="739"/>
                    <a:pt x="663" y="665"/>
                    <a:pt x="1046" y="431"/>
                  </a:cubicBezTo>
                  <a:cubicBezTo>
                    <a:pt x="1167" y="347"/>
                    <a:pt x="1205" y="198"/>
                    <a:pt x="1167" y="114"/>
                  </a:cubicBezTo>
                  <a:cubicBezTo>
                    <a:pt x="1119" y="41"/>
                    <a:pt x="1052" y="0"/>
                    <a:pt x="990"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70" name="Google Shape;2359;p50">
              <a:extLst>
                <a:ext uri="{FF2B5EF4-FFF2-40B4-BE49-F238E27FC236}">
                  <a16:creationId xmlns:a16="http://schemas.microsoft.com/office/drawing/2014/main" id="{3280A879-EA48-3F05-CDCB-E84D95EC3CD5}"/>
                </a:ext>
              </a:extLst>
            </p:cNvPr>
            <p:cNvSpPr/>
            <p:nvPr/>
          </p:nvSpPr>
          <p:spPr>
            <a:xfrm>
              <a:off x="8350826" y="3399442"/>
              <a:ext cx="70411" cy="39754"/>
            </a:xfrm>
            <a:custGeom>
              <a:avLst/>
              <a:gdLst/>
              <a:ahLst/>
              <a:cxnLst/>
              <a:rect l="l" t="t" r="r" b="b"/>
              <a:pathLst>
                <a:path w="1401" h="791" extrusionOk="0">
                  <a:moveTo>
                    <a:pt x="1198" y="0"/>
                  </a:moveTo>
                  <a:cubicBezTo>
                    <a:pt x="1175" y="0"/>
                    <a:pt x="1152" y="5"/>
                    <a:pt x="1130" y="16"/>
                  </a:cubicBezTo>
                  <a:cubicBezTo>
                    <a:pt x="738" y="286"/>
                    <a:pt x="1" y="641"/>
                    <a:pt x="122" y="753"/>
                  </a:cubicBezTo>
                  <a:cubicBezTo>
                    <a:pt x="146" y="779"/>
                    <a:pt x="184" y="790"/>
                    <a:pt x="232" y="790"/>
                  </a:cubicBezTo>
                  <a:cubicBezTo>
                    <a:pt x="478" y="790"/>
                    <a:pt x="992" y="490"/>
                    <a:pt x="1289" y="333"/>
                  </a:cubicBezTo>
                  <a:cubicBezTo>
                    <a:pt x="1401" y="286"/>
                    <a:pt x="1401" y="174"/>
                    <a:pt x="1363" y="100"/>
                  </a:cubicBezTo>
                  <a:lnTo>
                    <a:pt x="1363" y="53"/>
                  </a:lnTo>
                  <a:cubicBezTo>
                    <a:pt x="1311" y="27"/>
                    <a:pt x="1253" y="0"/>
                    <a:pt x="1198"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71" name="Google Shape;2360;p50">
              <a:extLst>
                <a:ext uri="{FF2B5EF4-FFF2-40B4-BE49-F238E27FC236}">
                  <a16:creationId xmlns:a16="http://schemas.microsoft.com/office/drawing/2014/main" id="{601B77C0-9D89-8080-3345-ABCE71835C14}"/>
                </a:ext>
              </a:extLst>
            </p:cNvPr>
            <p:cNvSpPr/>
            <p:nvPr/>
          </p:nvSpPr>
          <p:spPr>
            <a:xfrm>
              <a:off x="8354595" y="3397582"/>
              <a:ext cx="68551" cy="43975"/>
            </a:xfrm>
            <a:custGeom>
              <a:avLst/>
              <a:gdLst/>
              <a:ahLst/>
              <a:cxnLst/>
              <a:rect l="l" t="t" r="r" b="b"/>
              <a:pathLst>
                <a:path w="1364" h="875" extrusionOk="0">
                  <a:moveTo>
                    <a:pt x="1130" y="53"/>
                  </a:moveTo>
                  <a:cubicBezTo>
                    <a:pt x="1167" y="53"/>
                    <a:pt x="1214" y="90"/>
                    <a:pt x="1251" y="137"/>
                  </a:cubicBezTo>
                  <a:cubicBezTo>
                    <a:pt x="1288" y="174"/>
                    <a:pt x="1288" y="211"/>
                    <a:pt x="1288" y="249"/>
                  </a:cubicBezTo>
                  <a:cubicBezTo>
                    <a:pt x="1251" y="286"/>
                    <a:pt x="1251" y="323"/>
                    <a:pt x="1214" y="323"/>
                  </a:cubicBezTo>
                  <a:lnTo>
                    <a:pt x="1130" y="370"/>
                  </a:lnTo>
                  <a:cubicBezTo>
                    <a:pt x="876" y="524"/>
                    <a:pt x="405" y="793"/>
                    <a:pt x="186" y="793"/>
                  </a:cubicBezTo>
                  <a:cubicBezTo>
                    <a:pt x="139" y="793"/>
                    <a:pt x="104" y="781"/>
                    <a:pt x="84" y="753"/>
                  </a:cubicBezTo>
                  <a:cubicBezTo>
                    <a:pt x="84" y="678"/>
                    <a:pt x="430" y="445"/>
                    <a:pt x="700" y="286"/>
                  </a:cubicBezTo>
                  <a:cubicBezTo>
                    <a:pt x="859" y="211"/>
                    <a:pt x="980" y="137"/>
                    <a:pt x="1055" y="90"/>
                  </a:cubicBezTo>
                  <a:cubicBezTo>
                    <a:pt x="1092" y="53"/>
                    <a:pt x="1130" y="53"/>
                    <a:pt x="1130" y="53"/>
                  </a:cubicBezTo>
                  <a:close/>
                  <a:moveTo>
                    <a:pt x="1123" y="1"/>
                  </a:moveTo>
                  <a:cubicBezTo>
                    <a:pt x="1098" y="1"/>
                    <a:pt x="1075" y="5"/>
                    <a:pt x="1055" y="15"/>
                  </a:cubicBezTo>
                  <a:cubicBezTo>
                    <a:pt x="934" y="90"/>
                    <a:pt x="822" y="174"/>
                    <a:pt x="700" y="249"/>
                  </a:cubicBezTo>
                  <a:cubicBezTo>
                    <a:pt x="280" y="482"/>
                    <a:pt x="0" y="641"/>
                    <a:pt x="0" y="753"/>
                  </a:cubicBezTo>
                  <a:cubicBezTo>
                    <a:pt x="0" y="753"/>
                    <a:pt x="0" y="790"/>
                    <a:pt x="47" y="790"/>
                  </a:cubicBezTo>
                  <a:cubicBezTo>
                    <a:pt x="84" y="837"/>
                    <a:pt x="122" y="874"/>
                    <a:pt x="159" y="874"/>
                  </a:cubicBezTo>
                  <a:cubicBezTo>
                    <a:pt x="392" y="874"/>
                    <a:pt x="747" y="641"/>
                    <a:pt x="1167" y="445"/>
                  </a:cubicBezTo>
                  <a:lnTo>
                    <a:pt x="1251" y="370"/>
                  </a:lnTo>
                  <a:cubicBezTo>
                    <a:pt x="1288" y="370"/>
                    <a:pt x="1326" y="323"/>
                    <a:pt x="1326" y="249"/>
                  </a:cubicBezTo>
                  <a:cubicBezTo>
                    <a:pt x="1363" y="211"/>
                    <a:pt x="1326" y="137"/>
                    <a:pt x="1288" y="90"/>
                  </a:cubicBezTo>
                  <a:cubicBezTo>
                    <a:pt x="1261" y="35"/>
                    <a:pt x="1189" y="1"/>
                    <a:pt x="1123" y="1"/>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72" name="Google Shape;2361;p50">
              <a:extLst>
                <a:ext uri="{FF2B5EF4-FFF2-40B4-BE49-F238E27FC236}">
                  <a16:creationId xmlns:a16="http://schemas.microsoft.com/office/drawing/2014/main" id="{4CD09E17-1B9D-FF67-CB46-393C4D5B5C5E}"/>
                </a:ext>
              </a:extLst>
            </p:cNvPr>
            <p:cNvSpPr/>
            <p:nvPr/>
          </p:nvSpPr>
          <p:spPr>
            <a:xfrm>
              <a:off x="8333487" y="3374815"/>
              <a:ext cx="84031" cy="51112"/>
            </a:xfrm>
            <a:custGeom>
              <a:avLst/>
              <a:gdLst/>
              <a:ahLst/>
              <a:cxnLst/>
              <a:rect l="l" t="t" r="r" b="b"/>
              <a:pathLst>
                <a:path w="1672" h="1017" extrusionOk="0">
                  <a:moveTo>
                    <a:pt x="1423" y="1"/>
                  </a:moveTo>
                  <a:cubicBezTo>
                    <a:pt x="1383" y="1"/>
                    <a:pt x="1346" y="13"/>
                    <a:pt x="1316" y="39"/>
                  </a:cubicBezTo>
                  <a:cubicBezTo>
                    <a:pt x="775" y="356"/>
                    <a:pt x="0" y="739"/>
                    <a:pt x="112" y="972"/>
                  </a:cubicBezTo>
                  <a:cubicBezTo>
                    <a:pt x="131" y="1003"/>
                    <a:pt x="168" y="1017"/>
                    <a:pt x="217" y="1017"/>
                  </a:cubicBezTo>
                  <a:cubicBezTo>
                    <a:pt x="481" y="1017"/>
                    <a:pt x="1125" y="628"/>
                    <a:pt x="1550" y="431"/>
                  </a:cubicBezTo>
                  <a:cubicBezTo>
                    <a:pt x="1634" y="394"/>
                    <a:pt x="1671" y="235"/>
                    <a:pt x="1634" y="123"/>
                  </a:cubicBezTo>
                  <a:cubicBezTo>
                    <a:pt x="1579" y="44"/>
                    <a:pt x="1497" y="1"/>
                    <a:pt x="1423" y="1"/>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946" name="Google Shape;2362;p50">
              <a:extLst>
                <a:ext uri="{FF2B5EF4-FFF2-40B4-BE49-F238E27FC236}">
                  <a16:creationId xmlns:a16="http://schemas.microsoft.com/office/drawing/2014/main" id="{F6E8BD07-A43E-B708-27E0-7DA375979525}"/>
                </a:ext>
              </a:extLst>
            </p:cNvPr>
            <p:cNvSpPr/>
            <p:nvPr/>
          </p:nvSpPr>
          <p:spPr>
            <a:xfrm>
              <a:off x="8333487" y="3373006"/>
              <a:ext cx="85890" cy="54931"/>
            </a:xfrm>
            <a:custGeom>
              <a:avLst/>
              <a:gdLst/>
              <a:ahLst/>
              <a:cxnLst/>
              <a:rect l="l" t="t" r="r" b="b"/>
              <a:pathLst>
                <a:path w="1709" h="1093" extrusionOk="0">
                  <a:moveTo>
                    <a:pt x="1396" y="47"/>
                  </a:moveTo>
                  <a:cubicBezTo>
                    <a:pt x="1426" y="47"/>
                    <a:pt x="1456" y="56"/>
                    <a:pt x="1475" y="75"/>
                  </a:cubicBezTo>
                  <a:cubicBezTo>
                    <a:pt x="1512" y="75"/>
                    <a:pt x="1587" y="112"/>
                    <a:pt x="1587" y="159"/>
                  </a:cubicBezTo>
                  <a:cubicBezTo>
                    <a:pt x="1671" y="271"/>
                    <a:pt x="1634" y="392"/>
                    <a:pt x="1512" y="430"/>
                  </a:cubicBezTo>
                  <a:cubicBezTo>
                    <a:pt x="1400" y="504"/>
                    <a:pt x="1279" y="542"/>
                    <a:pt x="1167" y="626"/>
                  </a:cubicBezTo>
                  <a:cubicBezTo>
                    <a:pt x="835" y="784"/>
                    <a:pt x="396" y="1035"/>
                    <a:pt x="219" y="1035"/>
                  </a:cubicBezTo>
                  <a:cubicBezTo>
                    <a:pt x="186" y="1035"/>
                    <a:pt x="163" y="1027"/>
                    <a:pt x="150" y="1008"/>
                  </a:cubicBezTo>
                  <a:cubicBezTo>
                    <a:pt x="75" y="859"/>
                    <a:pt x="542" y="579"/>
                    <a:pt x="934" y="308"/>
                  </a:cubicBezTo>
                  <a:cubicBezTo>
                    <a:pt x="1046" y="234"/>
                    <a:pt x="1204" y="159"/>
                    <a:pt x="1316" y="75"/>
                  </a:cubicBezTo>
                  <a:cubicBezTo>
                    <a:pt x="1335" y="56"/>
                    <a:pt x="1365" y="47"/>
                    <a:pt x="1396" y="47"/>
                  </a:cubicBezTo>
                  <a:close/>
                  <a:moveTo>
                    <a:pt x="1475" y="0"/>
                  </a:moveTo>
                  <a:cubicBezTo>
                    <a:pt x="1438" y="0"/>
                    <a:pt x="1354" y="0"/>
                    <a:pt x="1279" y="38"/>
                  </a:cubicBezTo>
                  <a:cubicBezTo>
                    <a:pt x="1167" y="112"/>
                    <a:pt x="1046" y="196"/>
                    <a:pt x="887" y="271"/>
                  </a:cubicBezTo>
                  <a:cubicBezTo>
                    <a:pt x="420" y="579"/>
                    <a:pt x="0" y="812"/>
                    <a:pt x="112" y="1008"/>
                  </a:cubicBezTo>
                  <a:cubicBezTo>
                    <a:pt x="112" y="1046"/>
                    <a:pt x="150" y="1092"/>
                    <a:pt x="234" y="1092"/>
                  </a:cubicBezTo>
                  <a:cubicBezTo>
                    <a:pt x="383" y="1092"/>
                    <a:pt x="738" y="934"/>
                    <a:pt x="1167" y="700"/>
                  </a:cubicBezTo>
                  <a:cubicBezTo>
                    <a:pt x="1316" y="626"/>
                    <a:pt x="1438" y="542"/>
                    <a:pt x="1550" y="504"/>
                  </a:cubicBezTo>
                  <a:cubicBezTo>
                    <a:pt x="1671" y="430"/>
                    <a:pt x="1708" y="271"/>
                    <a:pt x="1671" y="159"/>
                  </a:cubicBezTo>
                  <a:cubicBezTo>
                    <a:pt x="1634" y="75"/>
                    <a:pt x="1550" y="38"/>
                    <a:pt x="1475"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947" name="Google Shape;2363;p50">
              <a:extLst>
                <a:ext uri="{FF2B5EF4-FFF2-40B4-BE49-F238E27FC236}">
                  <a16:creationId xmlns:a16="http://schemas.microsoft.com/office/drawing/2014/main" id="{0BDEA70D-3B6B-CD6C-E692-8EED9054F249}"/>
                </a:ext>
              </a:extLst>
            </p:cNvPr>
            <p:cNvSpPr/>
            <p:nvPr/>
          </p:nvSpPr>
          <p:spPr>
            <a:xfrm>
              <a:off x="8342885" y="3340188"/>
              <a:ext cx="88202" cy="57746"/>
            </a:xfrm>
            <a:custGeom>
              <a:avLst/>
              <a:gdLst/>
              <a:ahLst/>
              <a:cxnLst/>
              <a:rect l="l" t="t" r="r" b="b"/>
              <a:pathLst>
                <a:path w="1755" h="1149" extrusionOk="0">
                  <a:moveTo>
                    <a:pt x="1700" y="1"/>
                  </a:moveTo>
                  <a:cubicBezTo>
                    <a:pt x="1482" y="1"/>
                    <a:pt x="678" y="417"/>
                    <a:pt x="196" y="653"/>
                  </a:cubicBezTo>
                  <a:cubicBezTo>
                    <a:pt x="0" y="728"/>
                    <a:pt x="0" y="999"/>
                    <a:pt x="159" y="1083"/>
                  </a:cubicBezTo>
                  <a:lnTo>
                    <a:pt x="159" y="1120"/>
                  </a:lnTo>
                  <a:cubicBezTo>
                    <a:pt x="196" y="1139"/>
                    <a:pt x="245" y="1148"/>
                    <a:pt x="299" y="1148"/>
                  </a:cubicBezTo>
                  <a:cubicBezTo>
                    <a:pt x="352" y="1148"/>
                    <a:pt x="411" y="1139"/>
                    <a:pt x="467" y="1120"/>
                  </a:cubicBezTo>
                  <a:cubicBezTo>
                    <a:pt x="821" y="849"/>
                    <a:pt x="1755" y="187"/>
                    <a:pt x="1755" y="28"/>
                  </a:cubicBezTo>
                  <a:cubicBezTo>
                    <a:pt x="1750" y="9"/>
                    <a:pt x="1731" y="1"/>
                    <a:pt x="1700" y="1"/>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948" name="Google Shape;2364;p50">
              <a:extLst>
                <a:ext uri="{FF2B5EF4-FFF2-40B4-BE49-F238E27FC236}">
                  <a16:creationId xmlns:a16="http://schemas.microsoft.com/office/drawing/2014/main" id="{F45B7870-40F1-E083-E49C-A975F1F9157C}"/>
                </a:ext>
              </a:extLst>
            </p:cNvPr>
            <p:cNvSpPr/>
            <p:nvPr/>
          </p:nvSpPr>
          <p:spPr>
            <a:xfrm>
              <a:off x="8342885" y="3339484"/>
              <a:ext cx="90112" cy="60761"/>
            </a:xfrm>
            <a:custGeom>
              <a:avLst/>
              <a:gdLst/>
              <a:ahLst/>
              <a:cxnLst/>
              <a:rect l="l" t="t" r="r" b="b"/>
              <a:pathLst>
                <a:path w="1793" h="1209" extrusionOk="0">
                  <a:moveTo>
                    <a:pt x="1717" y="42"/>
                  </a:moveTo>
                  <a:cubicBezTo>
                    <a:pt x="1717" y="126"/>
                    <a:pt x="1325" y="471"/>
                    <a:pt x="429" y="1097"/>
                  </a:cubicBezTo>
                  <a:cubicBezTo>
                    <a:pt x="392" y="1115"/>
                    <a:pt x="343" y="1125"/>
                    <a:pt x="294" y="1125"/>
                  </a:cubicBezTo>
                  <a:cubicBezTo>
                    <a:pt x="245" y="1125"/>
                    <a:pt x="196" y="1115"/>
                    <a:pt x="159" y="1097"/>
                  </a:cubicBezTo>
                  <a:cubicBezTo>
                    <a:pt x="121" y="1059"/>
                    <a:pt x="84" y="975"/>
                    <a:pt x="84" y="901"/>
                  </a:cubicBezTo>
                  <a:cubicBezTo>
                    <a:pt x="84" y="826"/>
                    <a:pt x="121" y="742"/>
                    <a:pt x="196" y="705"/>
                  </a:cubicBezTo>
                  <a:cubicBezTo>
                    <a:pt x="1325" y="126"/>
                    <a:pt x="1633" y="42"/>
                    <a:pt x="1717" y="42"/>
                  </a:cubicBezTo>
                  <a:close/>
                  <a:moveTo>
                    <a:pt x="1718" y="0"/>
                  </a:moveTo>
                  <a:cubicBezTo>
                    <a:pt x="1545" y="0"/>
                    <a:pt x="1018" y="200"/>
                    <a:pt x="159" y="630"/>
                  </a:cubicBezTo>
                  <a:cubicBezTo>
                    <a:pt x="84" y="705"/>
                    <a:pt x="0" y="779"/>
                    <a:pt x="0" y="863"/>
                  </a:cubicBezTo>
                  <a:cubicBezTo>
                    <a:pt x="0" y="975"/>
                    <a:pt x="47" y="1097"/>
                    <a:pt x="121" y="1134"/>
                  </a:cubicBezTo>
                  <a:cubicBezTo>
                    <a:pt x="196" y="1171"/>
                    <a:pt x="233" y="1209"/>
                    <a:pt x="317" y="1209"/>
                  </a:cubicBezTo>
                  <a:cubicBezTo>
                    <a:pt x="355" y="1209"/>
                    <a:pt x="429" y="1171"/>
                    <a:pt x="467" y="1134"/>
                  </a:cubicBezTo>
                  <a:cubicBezTo>
                    <a:pt x="1363" y="546"/>
                    <a:pt x="1792" y="163"/>
                    <a:pt x="1792" y="42"/>
                  </a:cubicBezTo>
                  <a:lnTo>
                    <a:pt x="1755" y="5"/>
                  </a:lnTo>
                  <a:cubicBezTo>
                    <a:pt x="1745" y="2"/>
                    <a:pt x="1733" y="0"/>
                    <a:pt x="1718"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949" name="Google Shape;2365;p50">
              <a:extLst>
                <a:ext uri="{FF2B5EF4-FFF2-40B4-BE49-F238E27FC236}">
                  <a16:creationId xmlns:a16="http://schemas.microsoft.com/office/drawing/2014/main" id="{BE2685CA-0B95-36D1-7EDD-1110840478D9}"/>
                </a:ext>
              </a:extLst>
            </p:cNvPr>
            <p:cNvSpPr/>
            <p:nvPr/>
          </p:nvSpPr>
          <p:spPr>
            <a:xfrm>
              <a:off x="8213874" y="3418489"/>
              <a:ext cx="88202" cy="81065"/>
            </a:xfrm>
            <a:custGeom>
              <a:avLst/>
              <a:gdLst/>
              <a:ahLst/>
              <a:cxnLst/>
              <a:rect l="l" t="t" r="r" b="b"/>
              <a:pathLst>
                <a:path w="1755" h="1613" extrusionOk="0">
                  <a:moveTo>
                    <a:pt x="902" y="0"/>
                  </a:moveTo>
                  <a:cubicBezTo>
                    <a:pt x="836" y="0"/>
                    <a:pt x="768" y="10"/>
                    <a:pt x="700" y="29"/>
                  </a:cubicBezTo>
                  <a:cubicBezTo>
                    <a:pt x="280" y="141"/>
                    <a:pt x="0" y="570"/>
                    <a:pt x="84" y="1000"/>
                  </a:cubicBezTo>
                  <a:cubicBezTo>
                    <a:pt x="179" y="1363"/>
                    <a:pt x="501" y="1613"/>
                    <a:pt x="859" y="1613"/>
                  </a:cubicBezTo>
                  <a:cubicBezTo>
                    <a:pt x="923" y="1613"/>
                    <a:pt x="989" y="1605"/>
                    <a:pt x="1055" y="1588"/>
                  </a:cubicBezTo>
                  <a:cubicBezTo>
                    <a:pt x="1484" y="1504"/>
                    <a:pt x="1755" y="1074"/>
                    <a:pt x="1634" y="654"/>
                  </a:cubicBezTo>
                  <a:cubicBezTo>
                    <a:pt x="1571" y="261"/>
                    <a:pt x="1256" y="0"/>
                    <a:pt x="902"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950" name="Google Shape;2366;p50">
              <a:extLst>
                <a:ext uri="{FF2B5EF4-FFF2-40B4-BE49-F238E27FC236}">
                  <a16:creationId xmlns:a16="http://schemas.microsoft.com/office/drawing/2014/main" id="{B9542501-FA4B-9539-3ABF-2F2EEF0DE2F8}"/>
                </a:ext>
              </a:extLst>
            </p:cNvPr>
            <p:cNvSpPr/>
            <p:nvPr/>
          </p:nvSpPr>
          <p:spPr>
            <a:xfrm>
              <a:off x="8249054" y="3369237"/>
              <a:ext cx="154843" cy="129061"/>
            </a:xfrm>
            <a:custGeom>
              <a:avLst/>
              <a:gdLst/>
              <a:ahLst/>
              <a:cxnLst/>
              <a:rect l="l" t="t" r="r" b="b"/>
              <a:pathLst>
                <a:path w="3081" h="2568" extrusionOk="0">
                  <a:moveTo>
                    <a:pt x="2063" y="1"/>
                  </a:moveTo>
                  <a:cubicBezTo>
                    <a:pt x="2026" y="38"/>
                    <a:pt x="1988" y="75"/>
                    <a:pt x="1951" y="113"/>
                  </a:cubicBezTo>
                  <a:cubicBezTo>
                    <a:pt x="1400" y="617"/>
                    <a:pt x="700" y="850"/>
                    <a:pt x="0" y="1009"/>
                  </a:cubicBezTo>
                  <a:lnTo>
                    <a:pt x="355" y="2568"/>
                  </a:lnTo>
                  <a:cubicBezTo>
                    <a:pt x="1167" y="2372"/>
                    <a:pt x="2567" y="2213"/>
                    <a:pt x="3080" y="1475"/>
                  </a:cubicBezTo>
                  <a:lnTo>
                    <a:pt x="3080" y="1438"/>
                  </a:lnTo>
                  <a:cubicBezTo>
                    <a:pt x="3080" y="1242"/>
                    <a:pt x="2996" y="1009"/>
                    <a:pt x="2922" y="813"/>
                  </a:cubicBezTo>
                  <a:cubicBezTo>
                    <a:pt x="2651" y="271"/>
                    <a:pt x="2492" y="234"/>
                    <a:pt x="2063" y="1"/>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951" name="Google Shape;2367;p50">
              <a:extLst>
                <a:ext uri="{FF2B5EF4-FFF2-40B4-BE49-F238E27FC236}">
                  <a16:creationId xmlns:a16="http://schemas.microsoft.com/office/drawing/2014/main" id="{FF637EE5-4CCE-7B76-B327-146364379353}"/>
                </a:ext>
              </a:extLst>
            </p:cNvPr>
            <p:cNvSpPr/>
            <p:nvPr/>
          </p:nvSpPr>
          <p:spPr>
            <a:xfrm>
              <a:off x="8257497" y="3354964"/>
              <a:ext cx="103229" cy="92223"/>
            </a:xfrm>
            <a:custGeom>
              <a:avLst/>
              <a:gdLst/>
              <a:ahLst/>
              <a:cxnLst/>
              <a:rect l="l" t="t" r="r" b="b"/>
              <a:pathLst>
                <a:path w="2054" h="1835" extrusionOk="0">
                  <a:moveTo>
                    <a:pt x="1699" y="1"/>
                  </a:moveTo>
                  <a:cubicBezTo>
                    <a:pt x="1228" y="1"/>
                    <a:pt x="0" y="1007"/>
                    <a:pt x="262" y="1638"/>
                  </a:cubicBezTo>
                  <a:cubicBezTo>
                    <a:pt x="299" y="1759"/>
                    <a:pt x="420" y="1834"/>
                    <a:pt x="495" y="1834"/>
                  </a:cubicBezTo>
                  <a:cubicBezTo>
                    <a:pt x="532" y="1601"/>
                    <a:pt x="850" y="1293"/>
                    <a:pt x="1195" y="1022"/>
                  </a:cubicBezTo>
                  <a:cubicBezTo>
                    <a:pt x="1391" y="826"/>
                    <a:pt x="1587" y="705"/>
                    <a:pt x="1820" y="593"/>
                  </a:cubicBezTo>
                  <a:cubicBezTo>
                    <a:pt x="2054" y="434"/>
                    <a:pt x="2016" y="89"/>
                    <a:pt x="1746" y="5"/>
                  </a:cubicBezTo>
                  <a:cubicBezTo>
                    <a:pt x="1731" y="2"/>
                    <a:pt x="1716" y="1"/>
                    <a:pt x="1699" y="1"/>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952" name="Google Shape;2368;p50">
              <a:extLst>
                <a:ext uri="{FF2B5EF4-FFF2-40B4-BE49-F238E27FC236}">
                  <a16:creationId xmlns:a16="http://schemas.microsoft.com/office/drawing/2014/main" id="{110C7B6B-C921-729D-9C83-34EB1DE69DFE}"/>
                </a:ext>
              </a:extLst>
            </p:cNvPr>
            <p:cNvSpPr/>
            <p:nvPr/>
          </p:nvSpPr>
          <p:spPr>
            <a:xfrm>
              <a:off x="8108333" y="2614369"/>
              <a:ext cx="349993" cy="377484"/>
            </a:xfrm>
            <a:custGeom>
              <a:avLst/>
              <a:gdLst/>
              <a:ahLst/>
              <a:cxnLst/>
              <a:rect l="l" t="t" r="r" b="b"/>
              <a:pathLst>
                <a:path w="6964" h="7511" extrusionOk="0">
                  <a:moveTo>
                    <a:pt x="3474" y="0"/>
                  </a:moveTo>
                  <a:cubicBezTo>
                    <a:pt x="3433" y="0"/>
                    <a:pt x="3392" y="1"/>
                    <a:pt x="3351" y="2"/>
                  </a:cubicBezTo>
                  <a:cubicBezTo>
                    <a:pt x="1484" y="86"/>
                    <a:pt x="0" y="1832"/>
                    <a:pt x="84" y="3895"/>
                  </a:cubicBezTo>
                  <a:cubicBezTo>
                    <a:pt x="193" y="5907"/>
                    <a:pt x="1679" y="7510"/>
                    <a:pt x="3519" y="7510"/>
                  </a:cubicBezTo>
                  <a:cubicBezTo>
                    <a:pt x="3565" y="7510"/>
                    <a:pt x="3612" y="7509"/>
                    <a:pt x="3659" y="7507"/>
                  </a:cubicBezTo>
                  <a:cubicBezTo>
                    <a:pt x="5526" y="7432"/>
                    <a:pt x="6963" y="5687"/>
                    <a:pt x="6889" y="3624"/>
                  </a:cubicBezTo>
                  <a:cubicBezTo>
                    <a:pt x="6815" y="1607"/>
                    <a:pt x="5287" y="0"/>
                    <a:pt x="3474"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953" name="Google Shape;2369;p50">
              <a:extLst>
                <a:ext uri="{FF2B5EF4-FFF2-40B4-BE49-F238E27FC236}">
                  <a16:creationId xmlns:a16="http://schemas.microsoft.com/office/drawing/2014/main" id="{43C61549-8642-587A-10B3-3DCB87775936}"/>
                </a:ext>
              </a:extLst>
            </p:cNvPr>
            <p:cNvSpPr/>
            <p:nvPr/>
          </p:nvSpPr>
          <p:spPr>
            <a:xfrm>
              <a:off x="8071243" y="2776801"/>
              <a:ext cx="82171" cy="82221"/>
            </a:xfrm>
            <a:custGeom>
              <a:avLst/>
              <a:gdLst/>
              <a:ahLst/>
              <a:cxnLst/>
              <a:rect l="l" t="t" r="r" b="b"/>
              <a:pathLst>
                <a:path w="1635" h="1636" extrusionOk="0">
                  <a:moveTo>
                    <a:pt x="859" y="0"/>
                  </a:moveTo>
                  <a:cubicBezTo>
                    <a:pt x="393" y="0"/>
                    <a:pt x="1" y="355"/>
                    <a:pt x="1" y="821"/>
                  </a:cubicBezTo>
                  <a:cubicBezTo>
                    <a:pt x="1" y="1241"/>
                    <a:pt x="355" y="1633"/>
                    <a:pt x="785" y="1633"/>
                  </a:cubicBezTo>
                  <a:cubicBezTo>
                    <a:pt x="806" y="1635"/>
                    <a:pt x="827" y="1636"/>
                    <a:pt x="848" y="1636"/>
                  </a:cubicBezTo>
                  <a:cubicBezTo>
                    <a:pt x="1285" y="1636"/>
                    <a:pt x="1634" y="1269"/>
                    <a:pt x="1634" y="859"/>
                  </a:cubicBezTo>
                  <a:cubicBezTo>
                    <a:pt x="1634" y="392"/>
                    <a:pt x="1289" y="37"/>
                    <a:pt x="859"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954" name="Google Shape;2370;p50">
              <a:extLst>
                <a:ext uri="{FF2B5EF4-FFF2-40B4-BE49-F238E27FC236}">
                  <a16:creationId xmlns:a16="http://schemas.microsoft.com/office/drawing/2014/main" id="{169E9E89-A369-6ED0-1B60-87BC530DB20C}"/>
                </a:ext>
              </a:extLst>
            </p:cNvPr>
            <p:cNvSpPr/>
            <p:nvPr/>
          </p:nvSpPr>
          <p:spPr>
            <a:xfrm>
              <a:off x="8089084" y="2808212"/>
              <a:ext cx="17389" cy="29149"/>
            </a:xfrm>
            <a:custGeom>
              <a:avLst/>
              <a:gdLst/>
              <a:ahLst/>
              <a:cxnLst/>
              <a:rect l="l" t="t" r="r" b="b"/>
              <a:pathLst>
                <a:path w="346" h="580" extrusionOk="0">
                  <a:moveTo>
                    <a:pt x="346" y="0"/>
                  </a:moveTo>
                  <a:cubicBezTo>
                    <a:pt x="271" y="0"/>
                    <a:pt x="234" y="38"/>
                    <a:pt x="150" y="75"/>
                  </a:cubicBezTo>
                  <a:cubicBezTo>
                    <a:pt x="112" y="112"/>
                    <a:pt x="38" y="196"/>
                    <a:pt x="38" y="271"/>
                  </a:cubicBezTo>
                  <a:cubicBezTo>
                    <a:pt x="0" y="383"/>
                    <a:pt x="75" y="467"/>
                    <a:pt x="150" y="504"/>
                  </a:cubicBezTo>
                  <a:cubicBezTo>
                    <a:pt x="150" y="504"/>
                    <a:pt x="196" y="542"/>
                    <a:pt x="234" y="542"/>
                  </a:cubicBezTo>
                  <a:cubicBezTo>
                    <a:pt x="271" y="542"/>
                    <a:pt x="308" y="579"/>
                    <a:pt x="346" y="579"/>
                  </a:cubicBezTo>
                  <a:lnTo>
                    <a:pt x="196" y="430"/>
                  </a:lnTo>
                  <a:cubicBezTo>
                    <a:pt x="150" y="383"/>
                    <a:pt x="150" y="346"/>
                    <a:pt x="150" y="308"/>
                  </a:cubicBezTo>
                  <a:cubicBezTo>
                    <a:pt x="150" y="271"/>
                    <a:pt x="196" y="196"/>
                    <a:pt x="234" y="150"/>
                  </a:cubicBezTo>
                  <a:cubicBezTo>
                    <a:pt x="271" y="112"/>
                    <a:pt x="308" y="75"/>
                    <a:pt x="346" y="0"/>
                  </a:cubicBezTo>
                  <a:close/>
                </a:path>
              </a:pathLst>
            </a:custGeom>
            <a:solidFill>
              <a:srgbClr val="EC7D7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955" name="Google Shape;2371;p50">
              <a:extLst>
                <a:ext uri="{FF2B5EF4-FFF2-40B4-BE49-F238E27FC236}">
                  <a16:creationId xmlns:a16="http://schemas.microsoft.com/office/drawing/2014/main" id="{F1CC4E03-C44B-619E-0D55-9180F5AE5A51}"/>
                </a:ext>
              </a:extLst>
            </p:cNvPr>
            <p:cNvSpPr/>
            <p:nvPr/>
          </p:nvSpPr>
          <p:spPr>
            <a:xfrm>
              <a:off x="8302026" y="2872492"/>
              <a:ext cx="82171" cy="31964"/>
            </a:xfrm>
            <a:custGeom>
              <a:avLst/>
              <a:gdLst/>
              <a:ahLst/>
              <a:cxnLst/>
              <a:rect l="l" t="t" r="r" b="b"/>
              <a:pathLst>
                <a:path w="1635" h="636" extrusionOk="0">
                  <a:moveTo>
                    <a:pt x="1" y="0"/>
                  </a:moveTo>
                  <a:cubicBezTo>
                    <a:pt x="38" y="84"/>
                    <a:pt x="76" y="159"/>
                    <a:pt x="160" y="233"/>
                  </a:cubicBezTo>
                  <a:cubicBezTo>
                    <a:pt x="197" y="271"/>
                    <a:pt x="272" y="355"/>
                    <a:pt x="309" y="392"/>
                  </a:cubicBezTo>
                  <a:cubicBezTo>
                    <a:pt x="468" y="504"/>
                    <a:pt x="626" y="588"/>
                    <a:pt x="813" y="625"/>
                  </a:cubicBezTo>
                  <a:cubicBezTo>
                    <a:pt x="842" y="632"/>
                    <a:pt x="872" y="635"/>
                    <a:pt x="903" y="635"/>
                  </a:cubicBezTo>
                  <a:cubicBezTo>
                    <a:pt x="1042" y="635"/>
                    <a:pt x="1197" y="573"/>
                    <a:pt x="1326" y="504"/>
                  </a:cubicBezTo>
                  <a:cubicBezTo>
                    <a:pt x="1476" y="392"/>
                    <a:pt x="1597" y="233"/>
                    <a:pt x="1634" y="84"/>
                  </a:cubicBezTo>
                  <a:lnTo>
                    <a:pt x="1634" y="84"/>
                  </a:lnTo>
                  <a:cubicBezTo>
                    <a:pt x="1513" y="196"/>
                    <a:pt x="1364" y="271"/>
                    <a:pt x="1242" y="355"/>
                  </a:cubicBezTo>
                  <a:cubicBezTo>
                    <a:pt x="1093" y="429"/>
                    <a:pt x="972" y="429"/>
                    <a:pt x="813" y="429"/>
                  </a:cubicBezTo>
                  <a:cubicBezTo>
                    <a:pt x="701" y="392"/>
                    <a:pt x="542" y="355"/>
                    <a:pt x="430" y="271"/>
                  </a:cubicBezTo>
                  <a:lnTo>
                    <a:pt x="197" y="159"/>
                  </a:lnTo>
                  <a:cubicBezTo>
                    <a:pt x="160" y="84"/>
                    <a:pt x="76" y="37"/>
                    <a:pt x="1" y="0"/>
                  </a:cubicBezTo>
                  <a:close/>
                </a:path>
              </a:pathLst>
            </a:custGeom>
            <a:solidFill>
              <a:srgbClr val="EC7D7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956" name="Google Shape;2372;p50">
              <a:extLst>
                <a:ext uri="{FF2B5EF4-FFF2-40B4-BE49-F238E27FC236}">
                  <a16:creationId xmlns:a16="http://schemas.microsoft.com/office/drawing/2014/main" id="{BBF8E839-651F-59E3-34C1-D93B82EF0EA3}"/>
                </a:ext>
              </a:extLst>
            </p:cNvPr>
            <p:cNvSpPr/>
            <p:nvPr/>
          </p:nvSpPr>
          <p:spPr>
            <a:xfrm>
              <a:off x="8340975" y="2795095"/>
              <a:ext cx="37140" cy="59656"/>
            </a:xfrm>
            <a:custGeom>
              <a:avLst/>
              <a:gdLst/>
              <a:ahLst/>
              <a:cxnLst/>
              <a:rect l="l" t="t" r="r" b="b"/>
              <a:pathLst>
                <a:path w="739" h="1187" extrusionOk="0">
                  <a:moveTo>
                    <a:pt x="290" y="0"/>
                  </a:moveTo>
                  <a:cubicBezTo>
                    <a:pt x="255" y="0"/>
                    <a:pt x="215" y="9"/>
                    <a:pt x="197" y="28"/>
                  </a:cubicBezTo>
                  <a:cubicBezTo>
                    <a:pt x="159" y="336"/>
                    <a:pt x="1" y="924"/>
                    <a:pt x="159" y="1157"/>
                  </a:cubicBezTo>
                  <a:cubicBezTo>
                    <a:pt x="169" y="1177"/>
                    <a:pt x="207" y="1187"/>
                    <a:pt x="257" y="1187"/>
                  </a:cubicBezTo>
                  <a:cubicBezTo>
                    <a:pt x="397" y="1187"/>
                    <a:pt x="636" y="1115"/>
                    <a:pt x="663" y="999"/>
                  </a:cubicBezTo>
                  <a:cubicBezTo>
                    <a:pt x="738" y="728"/>
                    <a:pt x="430" y="261"/>
                    <a:pt x="355" y="28"/>
                  </a:cubicBezTo>
                  <a:cubicBezTo>
                    <a:pt x="355" y="9"/>
                    <a:pt x="325" y="0"/>
                    <a:pt x="290" y="0"/>
                  </a:cubicBezTo>
                  <a:close/>
                </a:path>
              </a:pathLst>
            </a:custGeom>
            <a:solidFill>
              <a:srgbClr val="EC7D7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957" name="Google Shape;2373;p50">
              <a:extLst>
                <a:ext uri="{FF2B5EF4-FFF2-40B4-BE49-F238E27FC236}">
                  <a16:creationId xmlns:a16="http://schemas.microsoft.com/office/drawing/2014/main" id="{B059BF97-0F8B-A1B4-FCF2-B7AF2B234839}"/>
                </a:ext>
              </a:extLst>
            </p:cNvPr>
            <p:cNvSpPr/>
            <p:nvPr/>
          </p:nvSpPr>
          <p:spPr>
            <a:xfrm>
              <a:off x="8237294" y="2774892"/>
              <a:ext cx="54931" cy="39000"/>
            </a:xfrm>
            <a:custGeom>
              <a:avLst/>
              <a:gdLst/>
              <a:ahLst/>
              <a:cxnLst/>
              <a:rect l="l" t="t" r="r" b="b"/>
              <a:pathLst>
                <a:path w="1093" h="776" extrusionOk="0">
                  <a:moveTo>
                    <a:pt x="626" y="1"/>
                  </a:moveTo>
                  <a:cubicBezTo>
                    <a:pt x="160" y="38"/>
                    <a:pt x="1" y="663"/>
                    <a:pt x="1" y="663"/>
                  </a:cubicBezTo>
                  <a:cubicBezTo>
                    <a:pt x="1" y="701"/>
                    <a:pt x="48" y="738"/>
                    <a:pt x="85" y="775"/>
                  </a:cubicBezTo>
                  <a:cubicBezTo>
                    <a:pt x="122" y="775"/>
                    <a:pt x="160" y="738"/>
                    <a:pt x="160" y="701"/>
                  </a:cubicBezTo>
                  <a:cubicBezTo>
                    <a:pt x="160" y="701"/>
                    <a:pt x="281" y="197"/>
                    <a:pt x="626" y="159"/>
                  </a:cubicBezTo>
                  <a:cubicBezTo>
                    <a:pt x="701" y="159"/>
                    <a:pt x="785" y="159"/>
                    <a:pt x="822" y="197"/>
                  </a:cubicBezTo>
                  <a:cubicBezTo>
                    <a:pt x="934" y="309"/>
                    <a:pt x="934" y="626"/>
                    <a:pt x="897" y="701"/>
                  </a:cubicBezTo>
                  <a:cubicBezTo>
                    <a:pt x="897" y="738"/>
                    <a:pt x="934" y="775"/>
                    <a:pt x="981" y="775"/>
                  </a:cubicBezTo>
                  <a:cubicBezTo>
                    <a:pt x="1018" y="775"/>
                    <a:pt x="1056" y="775"/>
                    <a:pt x="1056" y="738"/>
                  </a:cubicBezTo>
                  <a:cubicBezTo>
                    <a:pt x="1056" y="701"/>
                    <a:pt x="1093" y="309"/>
                    <a:pt x="897" y="113"/>
                  </a:cubicBezTo>
                  <a:cubicBezTo>
                    <a:pt x="860" y="38"/>
                    <a:pt x="748" y="1"/>
                    <a:pt x="626"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958" name="Google Shape;2374;p50">
              <a:extLst>
                <a:ext uri="{FF2B5EF4-FFF2-40B4-BE49-F238E27FC236}">
                  <a16:creationId xmlns:a16="http://schemas.microsoft.com/office/drawing/2014/main" id="{6D0A6C57-9886-2B16-E26B-58B03F4DA109}"/>
                </a:ext>
              </a:extLst>
            </p:cNvPr>
            <p:cNvSpPr/>
            <p:nvPr/>
          </p:nvSpPr>
          <p:spPr>
            <a:xfrm>
              <a:off x="8380377" y="2766901"/>
              <a:ext cx="56339" cy="41362"/>
            </a:xfrm>
            <a:custGeom>
              <a:avLst/>
              <a:gdLst/>
              <a:ahLst/>
              <a:cxnLst/>
              <a:rect l="l" t="t" r="r" b="b"/>
              <a:pathLst>
                <a:path w="1121" h="823" extrusionOk="0">
                  <a:moveTo>
                    <a:pt x="617" y="1"/>
                  </a:moveTo>
                  <a:cubicBezTo>
                    <a:pt x="150" y="38"/>
                    <a:pt x="38" y="664"/>
                    <a:pt x="38" y="701"/>
                  </a:cubicBezTo>
                  <a:cubicBezTo>
                    <a:pt x="1" y="738"/>
                    <a:pt x="38" y="785"/>
                    <a:pt x="75" y="822"/>
                  </a:cubicBezTo>
                  <a:cubicBezTo>
                    <a:pt x="113" y="822"/>
                    <a:pt x="150" y="785"/>
                    <a:pt x="150" y="738"/>
                  </a:cubicBezTo>
                  <a:cubicBezTo>
                    <a:pt x="187" y="738"/>
                    <a:pt x="309" y="197"/>
                    <a:pt x="654" y="197"/>
                  </a:cubicBezTo>
                  <a:cubicBezTo>
                    <a:pt x="668" y="186"/>
                    <a:pt x="684" y="182"/>
                    <a:pt x="701" y="182"/>
                  </a:cubicBezTo>
                  <a:cubicBezTo>
                    <a:pt x="741" y="182"/>
                    <a:pt x="786" y="208"/>
                    <a:pt x="813" y="234"/>
                  </a:cubicBezTo>
                  <a:cubicBezTo>
                    <a:pt x="934" y="356"/>
                    <a:pt x="934" y="664"/>
                    <a:pt x="934" y="738"/>
                  </a:cubicBezTo>
                  <a:cubicBezTo>
                    <a:pt x="934" y="785"/>
                    <a:pt x="971" y="822"/>
                    <a:pt x="1009" y="822"/>
                  </a:cubicBezTo>
                  <a:cubicBezTo>
                    <a:pt x="1046" y="822"/>
                    <a:pt x="1083" y="822"/>
                    <a:pt x="1083" y="738"/>
                  </a:cubicBezTo>
                  <a:cubicBezTo>
                    <a:pt x="1083" y="738"/>
                    <a:pt x="1121" y="318"/>
                    <a:pt x="934" y="122"/>
                  </a:cubicBezTo>
                  <a:cubicBezTo>
                    <a:pt x="850" y="38"/>
                    <a:pt x="738" y="1"/>
                    <a:pt x="617"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959" name="Google Shape;2375;p50">
              <a:extLst>
                <a:ext uri="{FF2B5EF4-FFF2-40B4-BE49-F238E27FC236}">
                  <a16:creationId xmlns:a16="http://schemas.microsoft.com/office/drawing/2014/main" id="{BAEF9AAE-793A-9D82-C27B-030BF7750BC7}"/>
                </a:ext>
              </a:extLst>
            </p:cNvPr>
            <p:cNvSpPr/>
            <p:nvPr/>
          </p:nvSpPr>
          <p:spPr>
            <a:xfrm>
              <a:off x="8080775" y="2544300"/>
              <a:ext cx="404807" cy="243020"/>
            </a:xfrm>
            <a:custGeom>
              <a:avLst/>
              <a:gdLst/>
              <a:ahLst/>
              <a:cxnLst/>
              <a:rect l="l" t="t" r="r" b="b"/>
              <a:pathLst>
                <a:path w="7971" h="4531" extrusionOk="0">
                  <a:moveTo>
                    <a:pt x="5655" y="1"/>
                  </a:moveTo>
                  <a:cubicBezTo>
                    <a:pt x="4122" y="1"/>
                    <a:pt x="4042" y="1037"/>
                    <a:pt x="3299" y="1037"/>
                  </a:cubicBezTo>
                  <a:cubicBezTo>
                    <a:pt x="3265" y="1037"/>
                    <a:pt x="3229" y="1035"/>
                    <a:pt x="3191" y="1030"/>
                  </a:cubicBezTo>
                  <a:cubicBezTo>
                    <a:pt x="3002" y="1007"/>
                    <a:pt x="2813" y="995"/>
                    <a:pt x="2627" y="995"/>
                  </a:cubicBezTo>
                  <a:cubicBezTo>
                    <a:pt x="1210" y="995"/>
                    <a:pt x="1" y="1741"/>
                    <a:pt x="587" y="4530"/>
                  </a:cubicBezTo>
                  <a:cubicBezTo>
                    <a:pt x="587" y="4530"/>
                    <a:pt x="1866" y="4297"/>
                    <a:pt x="1866" y="3084"/>
                  </a:cubicBezTo>
                  <a:cubicBezTo>
                    <a:pt x="1866" y="1964"/>
                    <a:pt x="2995" y="1683"/>
                    <a:pt x="2995" y="1683"/>
                  </a:cubicBezTo>
                  <a:cubicBezTo>
                    <a:pt x="2995" y="1683"/>
                    <a:pt x="3513" y="2743"/>
                    <a:pt x="4510" y="2743"/>
                  </a:cubicBezTo>
                  <a:cubicBezTo>
                    <a:pt x="4797" y="2743"/>
                    <a:pt x="5123" y="2655"/>
                    <a:pt x="5487" y="2430"/>
                  </a:cubicBezTo>
                  <a:cubicBezTo>
                    <a:pt x="5659" y="2318"/>
                    <a:pt x="5815" y="2272"/>
                    <a:pt x="5954" y="2272"/>
                  </a:cubicBezTo>
                  <a:cubicBezTo>
                    <a:pt x="6545" y="2272"/>
                    <a:pt x="6850" y="3084"/>
                    <a:pt x="6850" y="3084"/>
                  </a:cubicBezTo>
                  <a:cubicBezTo>
                    <a:pt x="7970" y="3084"/>
                    <a:pt x="7391" y="171"/>
                    <a:pt x="5954" y="13"/>
                  </a:cubicBezTo>
                  <a:cubicBezTo>
                    <a:pt x="5849" y="4"/>
                    <a:pt x="5749" y="1"/>
                    <a:pt x="5655"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960" name="Google Shape;2376;p50">
              <a:extLst>
                <a:ext uri="{FF2B5EF4-FFF2-40B4-BE49-F238E27FC236}">
                  <a16:creationId xmlns:a16="http://schemas.microsoft.com/office/drawing/2014/main" id="{B60BB2CA-0662-63C1-88DF-76E296BA28D5}"/>
                </a:ext>
              </a:extLst>
            </p:cNvPr>
            <p:cNvSpPr/>
            <p:nvPr/>
          </p:nvSpPr>
          <p:spPr>
            <a:xfrm>
              <a:off x="8028574" y="3052615"/>
              <a:ext cx="142631" cy="242090"/>
            </a:xfrm>
            <a:custGeom>
              <a:avLst/>
              <a:gdLst/>
              <a:ahLst/>
              <a:cxnLst/>
              <a:rect l="l" t="t" r="r" b="b"/>
              <a:pathLst>
                <a:path w="2838" h="4817" extrusionOk="0">
                  <a:moveTo>
                    <a:pt x="2838" y="0"/>
                  </a:moveTo>
                  <a:cubicBezTo>
                    <a:pt x="2838" y="0"/>
                    <a:pt x="1671" y="75"/>
                    <a:pt x="1587" y="150"/>
                  </a:cubicBezTo>
                  <a:cubicBezTo>
                    <a:pt x="1587" y="150"/>
                    <a:pt x="579" y="1354"/>
                    <a:pt x="0" y="4817"/>
                  </a:cubicBezTo>
                  <a:lnTo>
                    <a:pt x="2138" y="1046"/>
                  </a:lnTo>
                  <a:cubicBezTo>
                    <a:pt x="2138" y="1046"/>
                    <a:pt x="2287" y="700"/>
                    <a:pt x="2838"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961" name="Google Shape;2377;p50">
              <a:extLst>
                <a:ext uri="{FF2B5EF4-FFF2-40B4-BE49-F238E27FC236}">
                  <a16:creationId xmlns:a16="http://schemas.microsoft.com/office/drawing/2014/main" id="{D92BF96E-EFD0-36E8-7879-1D90957ADDBE}"/>
                </a:ext>
              </a:extLst>
            </p:cNvPr>
            <p:cNvSpPr/>
            <p:nvPr/>
          </p:nvSpPr>
          <p:spPr>
            <a:xfrm>
              <a:off x="7961933" y="3068295"/>
              <a:ext cx="308732" cy="527905"/>
            </a:xfrm>
            <a:custGeom>
              <a:avLst/>
              <a:gdLst/>
              <a:ahLst/>
              <a:cxnLst/>
              <a:rect l="l" t="t" r="r" b="b"/>
              <a:pathLst>
                <a:path w="6143" h="10504" extrusionOk="0">
                  <a:moveTo>
                    <a:pt x="4271" y="0"/>
                  </a:moveTo>
                  <a:cubicBezTo>
                    <a:pt x="3817" y="0"/>
                    <a:pt x="3370" y="243"/>
                    <a:pt x="3109" y="659"/>
                  </a:cubicBezTo>
                  <a:cubicBezTo>
                    <a:pt x="1" y="5438"/>
                    <a:pt x="701" y="8826"/>
                    <a:pt x="701" y="8826"/>
                  </a:cubicBezTo>
                  <a:cubicBezTo>
                    <a:pt x="860" y="10376"/>
                    <a:pt x="1709" y="10422"/>
                    <a:pt x="1709" y="10422"/>
                  </a:cubicBezTo>
                  <a:cubicBezTo>
                    <a:pt x="1952" y="10478"/>
                    <a:pt x="2196" y="10504"/>
                    <a:pt x="2438" y="10504"/>
                  </a:cubicBezTo>
                  <a:cubicBezTo>
                    <a:pt x="3857" y="10504"/>
                    <a:pt x="5218" y="9629"/>
                    <a:pt x="6143" y="8864"/>
                  </a:cubicBezTo>
                  <a:cubicBezTo>
                    <a:pt x="6105" y="8705"/>
                    <a:pt x="6068" y="8556"/>
                    <a:pt x="6031" y="8360"/>
                  </a:cubicBezTo>
                  <a:cubicBezTo>
                    <a:pt x="5872" y="7809"/>
                    <a:pt x="5760" y="7267"/>
                    <a:pt x="5676" y="6689"/>
                  </a:cubicBezTo>
                  <a:lnTo>
                    <a:pt x="3893" y="7193"/>
                  </a:lnTo>
                  <a:cubicBezTo>
                    <a:pt x="5331" y="4701"/>
                    <a:pt x="5676" y="3422"/>
                    <a:pt x="5797" y="2367"/>
                  </a:cubicBezTo>
                  <a:cubicBezTo>
                    <a:pt x="5835" y="2255"/>
                    <a:pt x="5835" y="2096"/>
                    <a:pt x="5872" y="1975"/>
                  </a:cubicBezTo>
                  <a:cubicBezTo>
                    <a:pt x="5909" y="1004"/>
                    <a:pt x="5443" y="463"/>
                    <a:pt x="4939" y="192"/>
                  </a:cubicBezTo>
                  <a:cubicBezTo>
                    <a:pt x="4729" y="61"/>
                    <a:pt x="4500" y="0"/>
                    <a:pt x="4271" y="0"/>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962" name="Google Shape;2378;p50">
              <a:extLst>
                <a:ext uri="{FF2B5EF4-FFF2-40B4-BE49-F238E27FC236}">
                  <a16:creationId xmlns:a16="http://schemas.microsoft.com/office/drawing/2014/main" id="{D759BFD9-C556-6B0E-BC75-C60B1BF61B2C}"/>
                </a:ext>
              </a:extLst>
            </p:cNvPr>
            <p:cNvSpPr/>
            <p:nvPr/>
          </p:nvSpPr>
          <p:spPr>
            <a:xfrm>
              <a:off x="8178694" y="3290885"/>
              <a:ext cx="66641" cy="134690"/>
            </a:xfrm>
            <a:custGeom>
              <a:avLst/>
              <a:gdLst/>
              <a:ahLst/>
              <a:cxnLst/>
              <a:rect l="l" t="t" r="r" b="b"/>
              <a:pathLst>
                <a:path w="1326" h="2680" extrusionOk="0">
                  <a:moveTo>
                    <a:pt x="822" y="1"/>
                  </a:moveTo>
                  <a:cubicBezTo>
                    <a:pt x="784" y="76"/>
                    <a:pt x="0" y="1672"/>
                    <a:pt x="47" y="2446"/>
                  </a:cubicBezTo>
                  <a:cubicBezTo>
                    <a:pt x="47" y="2493"/>
                    <a:pt x="84" y="2568"/>
                    <a:pt x="121" y="2605"/>
                  </a:cubicBezTo>
                  <a:cubicBezTo>
                    <a:pt x="196" y="2642"/>
                    <a:pt x="317" y="2680"/>
                    <a:pt x="429" y="2680"/>
                  </a:cubicBezTo>
                  <a:cubicBezTo>
                    <a:pt x="784" y="2680"/>
                    <a:pt x="1251" y="2530"/>
                    <a:pt x="1326" y="2530"/>
                  </a:cubicBezTo>
                  <a:lnTo>
                    <a:pt x="1288" y="2409"/>
                  </a:lnTo>
                  <a:cubicBezTo>
                    <a:pt x="1127" y="2467"/>
                    <a:pt x="741" y="2557"/>
                    <a:pt x="467" y="2557"/>
                  </a:cubicBezTo>
                  <a:cubicBezTo>
                    <a:pt x="345" y="2557"/>
                    <a:pt x="245" y="2539"/>
                    <a:pt x="196" y="2493"/>
                  </a:cubicBezTo>
                  <a:cubicBezTo>
                    <a:pt x="159" y="2493"/>
                    <a:pt x="159" y="2446"/>
                    <a:pt x="159" y="2446"/>
                  </a:cubicBezTo>
                  <a:cubicBezTo>
                    <a:pt x="121" y="1672"/>
                    <a:pt x="896" y="76"/>
                    <a:pt x="896" y="38"/>
                  </a:cubicBezTo>
                  <a:lnTo>
                    <a:pt x="822" y="1"/>
                  </a:ln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Tree>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2873"/>
                                        </p:tgtEl>
                                        <p:attrNameLst>
                                          <p:attrName>style.visibility</p:attrName>
                                        </p:attrNameLst>
                                      </p:cBhvr>
                                      <p:to>
                                        <p:strVal val="visible"/>
                                      </p:to>
                                    </p:set>
                                    <p:anim calcmode="lin" valueType="num">
                                      <p:cBhvr additive="base">
                                        <p:cTn id="7" dur="500" fill="hold"/>
                                        <p:tgtEl>
                                          <p:spTgt spid="2873"/>
                                        </p:tgtEl>
                                        <p:attrNameLst>
                                          <p:attrName>ppt_x</p:attrName>
                                        </p:attrNameLst>
                                      </p:cBhvr>
                                      <p:tavLst>
                                        <p:tav tm="0">
                                          <p:val>
                                            <p:strVal val="#ppt_x"/>
                                          </p:val>
                                        </p:tav>
                                        <p:tav tm="100000">
                                          <p:val>
                                            <p:strVal val="#ppt_x"/>
                                          </p:val>
                                        </p:tav>
                                      </p:tavLst>
                                    </p:anim>
                                    <p:anim calcmode="lin" valueType="num">
                                      <p:cBhvr additive="base">
                                        <p:cTn id="8" dur="500" fill="hold"/>
                                        <p:tgtEl>
                                          <p:spTgt spid="2873"/>
                                        </p:tgtEl>
                                        <p:attrNameLst>
                                          <p:attrName>ppt_y</p:attrName>
                                        </p:attrNameLst>
                                      </p:cBhvr>
                                      <p:tavLst>
                                        <p:tav tm="0">
                                          <p:val>
                                            <p:strVal val="1+#ppt_h/2"/>
                                          </p:val>
                                        </p:tav>
                                        <p:tav tm="100000">
                                          <p:val>
                                            <p:strVal val="#ppt_y"/>
                                          </p:val>
                                        </p:tav>
                                      </p:tavLst>
                                    </p:anim>
                                  </p:childTnLst>
                                </p:cTn>
                              </p:par>
                              <p:par>
                                <p:cTn id="9" presetID="2" presetClass="entr" presetSubtype="4" fill="hold" nodeType="withEffect">
                                  <p:stCondLst>
                                    <p:cond delay="0"/>
                                  </p:stCondLst>
                                  <p:childTnLst>
                                    <p:set>
                                      <p:cBhvr>
                                        <p:cTn id="10" dur="1" fill="hold">
                                          <p:stCondLst>
                                            <p:cond delay="0"/>
                                          </p:stCondLst>
                                        </p:cTn>
                                        <p:tgtEl>
                                          <p:spTgt spid="2879"/>
                                        </p:tgtEl>
                                        <p:attrNameLst>
                                          <p:attrName>style.visibility</p:attrName>
                                        </p:attrNameLst>
                                      </p:cBhvr>
                                      <p:to>
                                        <p:strVal val="visible"/>
                                      </p:to>
                                    </p:set>
                                    <p:anim calcmode="lin" valueType="num">
                                      <p:cBhvr additive="base">
                                        <p:cTn id="11" dur="500" fill="hold"/>
                                        <p:tgtEl>
                                          <p:spTgt spid="2879"/>
                                        </p:tgtEl>
                                        <p:attrNameLst>
                                          <p:attrName>ppt_x</p:attrName>
                                        </p:attrNameLst>
                                      </p:cBhvr>
                                      <p:tavLst>
                                        <p:tav tm="0">
                                          <p:val>
                                            <p:strVal val="#ppt_x"/>
                                          </p:val>
                                        </p:tav>
                                        <p:tav tm="100000">
                                          <p:val>
                                            <p:strVal val="#ppt_x"/>
                                          </p:val>
                                        </p:tav>
                                      </p:tavLst>
                                    </p:anim>
                                    <p:anim calcmode="lin" valueType="num">
                                      <p:cBhvr additive="base">
                                        <p:cTn id="12" dur="500" fill="hold"/>
                                        <p:tgtEl>
                                          <p:spTgt spid="2879"/>
                                        </p:tgtEl>
                                        <p:attrNameLst>
                                          <p:attrName>ppt_y</p:attrName>
                                        </p:attrNameLst>
                                      </p:cBhvr>
                                      <p:tavLst>
                                        <p:tav tm="0">
                                          <p:val>
                                            <p:strVal val="1+#ppt_h/2"/>
                                          </p:val>
                                        </p:tav>
                                        <p:tav tm="100000">
                                          <p:val>
                                            <p:strVal val="#ppt_y"/>
                                          </p:val>
                                        </p:tav>
                                      </p:tavLst>
                                    </p:anim>
                                  </p:childTnLst>
                                </p:cTn>
                              </p:par>
                              <p:par>
                                <p:cTn id="13" presetID="2" presetClass="entr" presetSubtype="4" fill="hold" grpId="0" nodeType="withEffect">
                                  <p:stCondLst>
                                    <p:cond delay="0"/>
                                  </p:stCondLst>
                                  <p:childTnLst>
                                    <p:set>
                                      <p:cBhvr>
                                        <p:cTn id="14" dur="1" fill="hold">
                                          <p:stCondLst>
                                            <p:cond delay="0"/>
                                          </p:stCondLst>
                                        </p:cTn>
                                        <p:tgtEl>
                                          <p:spTgt spid="2911">
                                            <p:txEl>
                                              <p:pRg st="0" end="0"/>
                                            </p:txEl>
                                          </p:spTgt>
                                        </p:tgtEl>
                                        <p:attrNameLst>
                                          <p:attrName>style.visibility</p:attrName>
                                        </p:attrNameLst>
                                      </p:cBhvr>
                                      <p:to>
                                        <p:strVal val="visible"/>
                                      </p:to>
                                    </p:set>
                                    <p:anim calcmode="lin" valueType="num">
                                      <p:cBhvr additive="base">
                                        <p:cTn id="15" dur="500" fill="hold"/>
                                        <p:tgtEl>
                                          <p:spTgt spid="2911">
                                            <p:txEl>
                                              <p:pRg st="0" end="0"/>
                                            </p:txEl>
                                          </p:spTgt>
                                        </p:tgtEl>
                                        <p:attrNameLst>
                                          <p:attrName>ppt_x</p:attrName>
                                        </p:attrNameLst>
                                      </p:cBhvr>
                                      <p:tavLst>
                                        <p:tav tm="0">
                                          <p:val>
                                            <p:strVal val="#ppt_x"/>
                                          </p:val>
                                        </p:tav>
                                        <p:tav tm="100000">
                                          <p:val>
                                            <p:strVal val="#ppt_x"/>
                                          </p:val>
                                        </p:tav>
                                      </p:tavLst>
                                    </p:anim>
                                    <p:anim calcmode="lin" valueType="num">
                                      <p:cBhvr additive="base">
                                        <p:cTn id="16" dur="500" fill="hold"/>
                                        <p:tgtEl>
                                          <p:spTgt spid="2911">
                                            <p:txEl>
                                              <p:pRg st="0" end="0"/>
                                            </p:txEl>
                                          </p:spTgt>
                                        </p:tgtEl>
                                        <p:attrNameLst>
                                          <p:attrName>ppt_y</p:attrName>
                                        </p:attrNameLst>
                                      </p:cBhvr>
                                      <p:tavLst>
                                        <p:tav tm="0">
                                          <p:val>
                                            <p:strVal val="1+#ppt_h/2"/>
                                          </p:val>
                                        </p:tav>
                                        <p:tav tm="100000">
                                          <p:val>
                                            <p:strVal val="#ppt_y"/>
                                          </p:val>
                                        </p:tav>
                                      </p:tavLst>
                                    </p:anim>
                                  </p:childTnLst>
                                </p:cTn>
                              </p:par>
                              <p:par>
                                <p:cTn id="17" presetID="2" presetClass="entr" presetSubtype="4" fill="hold" nodeType="withEffect">
                                  <p:stCondLst>
                                    <p:cond delay="0"/>
                                  </p:stCondLst>
                                  <p:childTnLst>
                                    <p:set>
                                      <p:cBhvr>
                                        <p:cTn id="18" dur="1" fill="hold">
                                          <p:stCondLst>
                                            <p:cond delay="0"/>
                                          </p:stCondLst>
                                        </p:cTn>
                                        <p:tgtEl>
                                          <p:spTgt spid="2913"/>
                                        </p:tgtEl>
                                        <p:attrNameLst>
                                          <p:attrName>style.visibility</p:attrName>
                                        </p:attrNameLst>
                                      </p:cBhvr>
                                      <p:to>
                                        <p:strVal val="visible"/>
                                      </p:to>
                                    </p:set>
                                    <p:anim calcmode="lin" valueType="num">
                                      <p:cBhvr additive="base">
                                        <p:cTn id="19" dur="500" fill="hold"/>
                                        <p:tgtEl>
                                          <p:spTgt spid="2913"/>
                                        </p:tgtEl>
                                        <p:attrNameLst>
                                          <p:attrName>ppt_x</p:attrName>
                                        </p:attrNameLst>
                                      </p:cBhvr>
                                      <p:tavLst>
                                        <p:tav tm="0">
                                          <p:val>
                                            <p:strVal val="#ppt_x"/>
                                          </p:val>
                                        </p:tav>
                                        <p:tav tm="100000">
                                          <p:val>
                                            <p:strVal val="#ppt_x"/>
                                          </p:val>
                                        </p:tav>
                                      </p:tavLst>
                                    </p:anim>
                                    <p:anim calcmode="lin" valueType="num">
                                      <p:cBhvr additive="base">
                                        <p:cTn id="20" dur="500" fill="hold"/>
                                        <p:tgtEl>
                                          <p:spTgt spid="2913"/>
                                        </p:tgtEl>
                                        <p:attrNameLst>
                                          <p:attrName>ppt_y</p:attrName>
                                        </p:attrNameLst>
                                      </p:cBhvr>
                                      <p:tavLst>
                                        <p:tav tm="0">
                                          <p:val>
                                            <p:strVal val="1+#ppt_h/2"/>
                                          </p:val>
                                        </p:tav>
                                        <p:tav tm="100000">
                                          <p:val>
                                            <p:strVal val="#ppt_y"/>
                                          </p:val>
                                        </p:tav>
                                      </p:tavLst>
                                    </p:anim>
                                  </p:childTnLst>
                                </p:cTn>
                              </p:par>
                              <p:par>
                                <p:cTn id="21" presetID="2" presetClass="entr" presetSubtype="4" fill="hold" nodeType="withEffect">
                                  <p:stCondLst>
                                    <p:cond delay="0"/>
                                  </p:stCondLst>
                                  <p:childTnLst>
                                    <p:set>
                                      <p:cBhvr>
                                        <p:cTn id="22" dur="1" fill="hold">
                                          <p:stCondLst>
                                            <p:cond delay="0"/>
                                          </p:stCondLst>
                                        </p:cTn>
                                        <p:tgtEl>
                                          <p:spTgt spid="2920"/>
                                        </p:tgtEl>
                                        <p:attrNameLst>
                                          <p:attrName>style.visibility</p:attrName>
                                        </p:attrNameLst>
                                      </p:cBhvr>
                                      <p:to>
                                        <p:strVal val="visible"/>
                                      </p:to>
                                    </p:set>
                                    <p:anim calcmode="lin" valueType="num">
                                      <p:cBhvr additive="base">
                                        <p:cTn id="23" dur="500" fill="hold"/>
                                        <p:tgtEl>
                                          <p:spTgt spid="2920"/>
                                        </p:tgtEl>
                                        <p:attrNameLst>
                                          <p:attrName>ppt_x</p:attrName>
                                        </p:attrNameLst>
                                      </p:cBhvr>
                                      <p:tavLst>
                                        <p:tav tm="0">
                                          <p:val>
                                            <p:strVal val="#ppt_x"/>
                                          </p:val>
                                        </p:tav>
                                        <p:tav tm="100000">
                                          <p:val>
                                            <p:strVal val="#ppt_x"/>
                                          </p:val>
                                        </p:tav>
                                      </p:tavLst>
                                    </p:anim>
                                    <p:anim calcmode="lin" valueType="num">
                                      <p:cBhvr additive="base">
                                        <p:cTn id="24" dur="500" fill="hold"/>
                                        <p:tgtEl>
                                          <p:spTgt spid="2920"/>
                                        </p:tgtEl>
                                        <p:attrNameLst>
                                          <p:attrName>ppt_y</p:attrName>
                                        </p:attrNameLst>
                                      </p:cBhvr>
                                      <p:tavLst>
                                        <p:tav tm="0">
                                          <p:val>
                                            <p:strVal val="1+#ppt_h/2"/>
                                          </p:val>
                                        </p:tav>
                                        <p:tav tm="100000">
                                          <p:val>
                                            <p:strVal val="#ppt_y"/>
                                          </p:val>
                                        </p:tav>
                                      </p:tavLst>
                                    </p:anim>
                                  </p:childTnLst>
                                </p:cTn>
                              </p:par>
                              <p:par>
                                <p:cTn id="25" presetID="2" presetClass="entr" presetSubtype="4" fill="hold" grpId="0" nodeType="withEffect">
                                  <p:stCondLst>
                                    <p:cond delay="0"/>
                                  </p:stCondLst>
                                  <p:childTnLst>
                                    <p:set>
                                      <p:cBhvr>
                                        <p:cTn id="26" dur="1" fill="hold">
                                          <p:stCondLst>
                                            <p:cond delay="0"/>
                                          </p:stCondLst>
                                        </p:cTn>
                                        <p:tgtEl>
                                          <p:spTgt spid="2921"/>
                                        </p:tgtEl>
                                        <p:attrNameLst>
                                          <p:attrName>style.visibility</p:attrName>
                                        </p:attrNameLst>
                                      </p:cBhvr>
                                      <p:to>
                                        <p:strVal val="visible"/>
                                      </p:to>
                                    </p:set>
                                    <p:anim calcmode="lin" valueType="num">
                                      <p:cBhvr additive="base">
                                        <p:cTn id="27" dur="500" fill="hold"/>
                                        <p:tgtEl>
                                          <p:spTgt spid="2921"/>
                                        </p:tgtEl>
                                        <p:attrNameLst>
                                          <p:attrName>ppt_x</p:attrName>
                                        </p:attrNameLst>
                                      </p:cBhvr>
                                      <p:tavLst>
                                        <p:tav tm="0">
                                          <p:val>
                                            <p:strVal val="#ppt_x"/>
                                          </p:val>
                                        </p:tav>
                                        <p:tav tm="100000">
                                          <p:val>
                                            <p:strVal val="#ppt_x"/>
                                          </p:val>
                                        </p:tav>
                                      </p:tavLst>
                                    </p:anim>
                                    <p:anim calcmode="lin" valueType="num">
                                      <p:cBhvr additive="base">
                                        <p:cTn id="28" dur="500" fill="hold"/>
                                        <p:tgtEl>
                                          <p:spTgt spid="2921"/>
                                        </p:tgtEl>
                                        <p:attrNameLst>
                                          <p:attrName>ppt_y</p:attrName>
                                        </p:attrNameLst>
                                      </p:cBhvr>
                                      <p:tavLst>
                                        <p:tav tm="0">
                                          <p:val>
                                            <p:strVal val="1+#ppt_h/2"/>
                                          </p:val>
                                        </p:tav>
                                        <p:tav tm="100000">
                                          <p:val>
                                            <p:strVal val="#ppt_y"/>
                                          </p:val>
                                        </p:tav>
                                      </p:tavLst>
                                    </p:anim>
                                  </p:childTnLst>
                                </p:cTn>
                              </p:par>
                              <p:par>
                                <p:cTn id="29" presetID="2" presetClass="entr" presetSubtype="4" fill="hold" nodeType="withEffect">
                                  <p:stCondLst>
                                    <p:cond delay="0"/>
                                  </p:stCondLst>
                                  <p:childTnLst>
                                    <p:set>
                                      <p:cBhvr>
                                        <p:cTn id="30" dur="1" fill="hold">
                                          <p:stCondLst>
                                            <p:cond delay="0"/>
                                          </p:stCondLst>
                                        </p:cTn>
                                        <p:tgtEl>
                                          <p:spTgt spid="2922"/>
                                        </p:tgtEl>
                                        <p:attrNameLst>
                                          <p:attrName>style.visibility</p:attrName>
                                        </p:attrNameLst>
                                      </p:cBhvr>
                                      <p:to>
                                        <p:strVal val="visible"/>
                                      </p:to>
                                    </p:set>
                                    <p:anim calcmode="lin" valueType="num">
                                      <p:cBhvr additive="base">
                                        <p:cTn id="31" dur="500" fill="hold"/>
                                        <p:tgtEl>
                                          <p:spTgt spid="2922"/>
                                        </p:tgtEl>
                                        <p:attrNameLst>
                                          <p:attrName>ppt_x</p:attrName>
                                        </p:attrNameLst>
                                      </p:cBhvr>
                                      <p:tavLst>
                                        <p:tav tm="0">
                                          <p:val>
                                            <p:strVal val="#ppt_x"/>
                                          </p:val>
                                        </p:tav>
                                        <p:tav tm="100000">
                                          <p:val>
                                            <p:strVal val="#ppt_x"/>
                                          </p:val>
                                        </p:tav>
                                      </p:tavLst>
                                    </p:anim>
                                    <p:anim calcmode="lin" valueType="num">
                                      <p:cBhvr additive="base">
                                        <p:cTn id="32" dur="500" fill="hold"/>
                                        <p:tgtEl>
                                          <p:spTgt spid="2922"/>
                                        </p:tgtEl>
                                        <p:attrNameLst>
                                          <p:attrName>ppt_y</p:attrName>
                                        </p:attrNameLst>
                                      </p:cBhvr>
                                      <p:tavLst>
                                        <p:tav tm="0">
                                          <p:val>
                                            <p:strVal val="1+#ppt_h/2"/>
                                          </p:val>
                                        </p:tav>
                                        <p:tav tm="100000">
                                          <p:val>
                                            <p:strVal val="#ppt_y"/>
                                          </p:val>
                                        </p:tav>
                                      </p:tavLst>
                                    </p:anim>
                                  </p:childTnLst>
                                </p:cTn>
                              </p:par>
                              <p:par>
                                <p:cTn id="33" presetID="2" presetClass="entr" presetSubtype="4" fill="hold" nodeType="withEffect">
                                  <p:stCondLst>
                                    <p:cond delay="0"/>
                                  </p:stCondLst>
                                  <p:childTnLst>
                                    <p:set>
                                      <p:cBhvr>
                                        <p:cTn id="34" dur="1" fill="hold">
                                          <p:stCondLst>
                                            <p:cond delay="0"/>
                                          </p:stCondLst>
                                        </p:cTn>
                                        <p:tgtEl>
                                          <p:spTgt spid="4"/>
                                        </p:tgtEl>
                                        <p:attrNameLst>
                                          <p:attrName>style.visibility</p:attrName>
                                        </p:attrNameLst>
                                      </p:cBhvr>
                                      <p:to>
                                        <p:strVal val="visible"/>
                                      </p:to>
                                    </p:set>
                                    <p:anim calcmode="lin" valueType="num">
                                      <p:cBhvr additive="base">
                                        <p:cTn id="35" dur="500" fill="hold"/>
                                        <p:tgtEl>
                                          <p:spTgt spid="4"/>
                                        </p:tgtEl>
                                        <p:attrNameLst>
                                          <p:attrName>ppt_x</p:attrName>
                                        </p:attrNameLst>
                                      </p:cBhvr>
                                      <p:tavLst>
                                        <p:tav tm="0">
                                          <p:val>
                                            <p:strVal val="#ppt_x"/>
                                          </p:val>
                                        </p:tav>
                                        <p:tav tm="100000">
                                          <p:val>
                                            <p:strVal val="#ppt_x"/>
                                          </p:val>
                                        </p:tav>
                                      </p:tavLst>
                                    </p:anim>
                                    <p:anim calcmode="lin" valueType="num">
                                      <p:cBhvr additive="base">
                                        <p:cTn id="36" dur="500" fill="hold"/>
                                        <p:tgtEl>
                                          <p:spTgt spid="4"/>
                                        </p:tgtEl>
                                        <p:attrNameLst>
                                          <p:attrName>ppt_y</p:attrName>
                                        </p:attrNameLst>
                                      </p:cBhvr>
                                      <p:tavLst>
                                        <p:tav tm="0">
                                          <p:val>
                                            <p:strVal val="1+#ppt_h/2"/>
                                          </p:val>
                                        </p:tav>
                                        <p:tav tm="100000">
                                          <p:val>
                                            <p:strVal val="#ppt_y"/>
                                          </p:val>
                                        </p:tav>
                                      </p:tavLst>
                                    </p:anim>
                                  </p:childTnLst>
                                </p:cTn>
                              </p:par>
                              <p:par>
                                <p:cTn id="37" presetID="2" presetClass="entr" presetSubtype="4" fill="hold" nodeType="withEffect">
                                  <p:stCondLst>
                                    <p:cond delay="0"/>
                                  </p:stCondLst>
                                  <p:childTnLst>
                                    <p:set>
                                      <p:cBhvr>
                                        <p:cTn id="38" dur="1" fill="hold">
                                          <p:stCondLst>
                                            <p:cond delay="0"/>
                                          </p:stCondLst>
                                        </p:cTn>
                                        <p:tgtEl>
                                          <p:spTgt spid="2826"/>
                                        </p:tgtEl>
                                        <p:attrNameLst>
                                          <p:attrName>style.visibility</p:attrName>
                                        </p:attrNameLst>
                                      </p:cBhvr>
                                      <p:to>
                                        <p:strVal val="visible"/>
                                      </p:to>
                                    </p:set>
                                    <p:anim calcmode="lin" valueType="num">
                                      <p:cBhvr additive="base">
                                        <p:cTn id="39" dur="500" fill="hold"/>
                                        <p:tgtEl>
                                          <p:spTgt spid="2826"/>
                                        </p:tgtEl>
                                        <p:attrNameLst>
                                          <p:attrName>ppt_x</p:attrName>
                                        </p:attrNameLst>
                                      </p:cBhvr>
                                      <p:tavLst>
                                        <p:tav tm="0">
                                          <p:val>
                                            <p:strVal val="#ppt_x"/>
                                          </p:val>
                                        </p:tav>
                                        <p:tav tm="100000">
                                          <p:val>
                                            <p:strVal val="#ppt_x"/>
                                          </p:val>
                                        </p:tav>
                                      </p:tavLst>
                                    </p:anim>
                                    <p:anim calcmode="lin" valueType="num">
                                      <p:cBhvr additive="base">
                                        <p:cTn id="40" dur="500" fill="hold"/>
                                        <p:tgtEl>
                                          <p:spTgt spid="2826"/>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911" grpId="0" build="p"/>
      <p:bldP spid="2921" grpId="0"/>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Shape 5954"/>
        <p:cNvGrpSpPr/>
        <p:nvPr/>
      </p:nvGrpSpPr>
      <p:grpSpPr>
        <a:xfrm>
          <a:off x="0" y="0"/>
          <a:ext cx="0" cy="0"/>
          <a:chOff x="0" y="0"/>
          <a:chExt cx="0" cy="0"/>
        </a:xfrm>
      </p:grpSpPr>
      <p:sp>
        <p:nvSpPr>
          <p:cNvPr id="5955" name="Google Shape;5955;p75"/>
          <p:cNvSpPr txBox="1">
            <a:spLocks noGrp="1"/>
          </p:cNvSpPr>
          <p:nvPr>
            <p:ph type="title"/>
          </p:nvPr>
        </p:nvSpPr>
        <p:spPr>
          <a:xfrm>
            <a:off x="4877937" y="1356619"/>
            <a:ext cx="4613203" cy="1030800"/>
          </a:xfrm>
          <a:prstGeom prst="rect">
            <a:avLst/>
          </a:prstGeom>
        </p:spPr>
        <p:txBody>
          <a:bodyPr spcFirstLastPara="1" wrap="square" lIns="14400" tIns="14400" rIns="14400" bIns="14400" anchor="t" anchorCtr="0">
            <a:noAutofit/>
          </a:bodyPr>
          <a:lstStyle/>
          <a:p>
            <a:pPr marL="0" lvl="0" indent="0" algn="l" rtl="0">
              <a:spcBef>
                <a:spcPts val="0"/>
              </a:spcBef>
              <a:spcAft>
                <a:spcPts val="0"/>
              </a:spcAft>
              <a:buNone/>
            </a:pPr>
            <a:r>
              <a:rPr lang="en" sz="6600">
                <a:latin typeface="Times New Roman" panose="02020603050405020304" pitchFamily="18" charset="0"/>
                <a:cs typeface="Times New Roman" panose="02020603050405020304" pitchFamily="18" charset="0"/>
              </a:rPr>
              <a:t>Hình thành kiến thức</a:t>
            </a:r>
            <a:endParaRPr sz="6600">
              <a:latin typeface="Times New Roman" panose="02020603050405020304" pitchFamily="18" charset="0"/>
              <a:cs typeface="Times New Roman" panose="02020603050405020304" pitchFamily="18" charset="0"/>
            </a:endParaRPr>
          </a:p>
        </p:txBody>
      </p:sp>
      <p:grpSp>
        <p:nvGrpSpPr>
          <p:cNvPr id="5956" name="Google Shape;5956;p75"/>
          <p:cNvGrpSpPr/>
          <p:nvPr/>
        </p:nvGrpSpPr>
        <p:grpSpPr>
          <a:xfrm>
            <a:off x="434405" y="549370"/>
            <a:ext cx="4249933" cy="2262838"/>
            <a:chOff x="1533987" y="-1852557"/>
            <a:chExt cx="2889146" cy="1538299"/>
          </a:xfrm>
        </p:grpSpPr>
        <p:sp>
          <p:nvSpPr>
            <p:cNvPr id="5957" name="Google Shape;5957;p75"/>
            <p:cNvSpPr/>
            <p:nvPr/>
          </p:nvSpPr>
          <p:spPr>
            <a:xfrm>
              <a:off x="2966546" y="-1663767"/>
              <a:ext cx="1456587" cy="305671"/>
            </a:xfrm>
            <a:custGeom>
              <a:avLst/>
              <a:gdLst/>
              <a:ahLst/>
              <a:cxnLst/>
              <a:rect l="l" t="t" r="r" b="b"/>
              <a:pathLst>
                <a:path w="30607" h="6423" extrusionOk="0">
                  <a:moveTo>
                    <a:pt x="0" y="0"/>
                  </a:moveTo>
                  <a:lnTo>
                    <a:pt x="0" y="6422"/>
                  </a:lnTo>
                  <a:lnTo>
                    <a:pt x="30606" y="6422"/>
                  </a:lnTo>
                  <a:lnTo>
                    <a:pt x="21543" y="0"/>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58" name="Google Shape;5958;p75"/>
            <p:cNvSpPr/>
            <p:nvPr/>
          </p:nvSpPr>
          <p:spPr>
            <a:xfrm>
              <a:off x="2966546" y="-1399912"/>
              <a:ext cx="1456587" cy="40927"/>
            </a:xfrm>
            <a:custGeom>
              <a:avLst/>
              <a:gdLst/>
              <a:ahLst/>
              <a:cxnLst/>
              <a:rect l="l" t="t" r="r" b="b"/>
              <a:pathLst>
                <a:path w="30607" h="860" extrusionOk="0">
                  <a:moveTo>
                    <a:pt x="0" y="0"/>
                  </a:moveTo>
                  <a:lnTo>
                    <a:pt x="0" y="859"/>
                  </a:lnTo>
                  <a:lnTo>
                    <a:pt x="30606" y="859"/>
                  </a:lnTo>
                  <a:lnTo>
                    <a:pt x="29365" y="0"/>
                  </a:ln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59" name="Google Shape;5959;p75"/>
            <p:cNvSpPr/>
            <p:nvPr/>
          </p:nvSpPr>
          <p:spPr>
            <a:xfrm>
              <a:off x="1533992" y="-1663767"/>
              <a:ext cx="1456587" cy="305671"/>
            </a:xfrm>
            <a:custGeom>
              <a:avLst/>
              <a:gdLst/>
              <a:ahLst/>
              <a:cxnLst/>
              <a:rect l="l" t="t" r="r" b="b"/>
              <a:pathLst>
                <a:path w="30607" h="6423" extrusionOk="0">
                  <a:moveTo>
                    <a:pt x="9101" y="0"/>
                  </a:moveTo>
                  <a:lnTo>
                    <a:pt x="0" y="6422"/>
                  </a:lnTo>
                  <a:lnTo>
                    <a:pt x="30606" y="6422"/>
                  </a:lnTo>
                  <a:lnTo>
                    <a:pt x="30606" y="0"/>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60" name="Google Shape;5960;p75"/>
            <p:cNvSpPr/>
            <p:nvPr/>
          </p:nvSpPr>
          <p:spPr>
            <a:xfrm>
              <a:off x="1533992" y="-1399912"/>
              <a:ext cx="1456587" cy="40927"/>
            </a:xfrm>
            <a:custGeom>
              <a:avLst/>
              <a:gdLst/>
              <a:ahLst/>
              <a:cxnLst/>
              <a:rect l="l" t="t" r="r" b="b"/>
              <a:pathLst>
                <a:path w="30607" h="860" extrusionOk="0">
                  <a:moveTo>
                    <a:pt x="1242" y="0"/>
                  </a:moveTo>
                  <a:lnTo>
                    <a:pt x="0" y="859"/>
                  </a:lnTo>
                  <a:lnTo>
                    <a:pt x="30606" y="859"/>
                  </a:lnTo>
                  <a:lnTo>
                    <a:pt x="30606" y="0"/>
                  </a:ln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61" name="Google Shape;5961;p75"/>
            <p:cNvSpPr/>
            <p:nvPr/>
          </p:nvSpPr>
          <p:spPr>
            <a:xfrm>
              <a:off x="1576632" y="-1289757"/>
              <a:ext cx="2779875" cy="768055"/>
            </a:xfrm>
            <a:custGeom>
              <a:avLst/>
              <a:gdLst/>
              <a:ahLst/>
              <a:cxnLst/>
              <a:rect l="l" t="t" r="r" b="b"/>
              <a:pathLst>
                <a:path w="58413" h="16139" extrusionOk="0">
                  <a:moveTo>
                    <a:pt x="0" y="0"/>
                  </a:moveTo>
                  <a:lnTo>
                    <a:pt x="0" y="16139"/>
                  </a:lnTo>
                  <a:lnTo>
                    <a:pt x="58412" y="16139"/>
                  </a:lnTo>
                  <a:lnTo>
                    <a:pt x="58412" y="0"/>
                  </a:ln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62" name="Google Shape;5962;p75"/>
            <p:cNvSpPr/>
            <p:nvPr/>
          </p:nvSpPr>
          <p:spPr>
            <a:xfrm>
              <a:off x="1548650" y="-521750"/>
              <a:ext cx="1134974" cy="170610"/>
            </a:xfrm>
            <a:custGeom>
              <a:avLst/>
              <a:gdLst/>
              <a:ahLst/>
              <a:cxnLst/>
              <a:rect l="l" t="t" r="r" b="b"/>
              <a:pathLst>
                <a:path w="23849" h="3585" extrusionOk="0">
                  <a:moveTo>
                    <a:pt x="0" y="1"/>
                  </a:moveTo>
                  <a:lnTo>
                    <a:pt x="0" y="3585"/>
                  </a:lnTo>
                  <a:lnTo>
                    <a:pt x="23849" y="3585"/>
                  </a:lnTo>
                  <a:lnTo>
                    <a:pt x="23849" y="1"/>
                  </a:lnTo>
                  <a:close/>
                </a:path>
              </a:pathLst>
            </a:custGeom>
            <a:solidFill>
              <a:srgbClr val="FDF0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63" name="Google Shape;5963;p75"/>
            <p:cNvSpPr/>
            <p:nvPr/>
          </p:nvSpPr>
          <p:spPr>
            <a:xfrm>
              <a:off x="3261033" y="-521750"/>
              <a:ext cx="1134546" cy="170610"/>
            </a:xfrm>
            <a:custGeom>
              <a:avLst/>
              <a:gdLst/>
              <a:ahLst/>
              <a:cxnLst/>
              <a:rect l="l" t="t" r="r" b="b"/>
              <a:pathLst>
                <a:path w="23840" h="3585" extrusionOk="0">
                  <a:moveTo>
                    <a:pt x="1" y="1"/>
                  </a:moveTo>
                  <a:lnTo>
                    <a:pt x="1" y="3585"/>
                  </a:lnTo>
                  <a:lnTo>
                    <a:pt x="23840" y="3585"/>
                  </a:lnTo>
                  <a:lnTo>
                    <a:pt x="23840" y="1"/>
                  </a:lnTo>
                  <a:close/>
                </a:path>
              </a:pathLst>
            </a:custGeom>
            <a:solidFill>
              <a:srgbClr val="FDF0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64" name="Google Shape;5964;p75"/>
            <p:cNvSpPr/>
            <p:nvPr/>
          </p:nvSpPr>
          <p:spPr>
            <a:xfrm>
              <a:off x="1533987" y="-1358153"/>
              <a:ext cx="2889141" cy="68400"/>
            </a:xfrm>
            <a:custGeom>
              <a:avLst/>
              <a:gdLst/>
              <a:ahLst/>
              <a:cxnLst/>
              <a:rect l="l" t="t" r="r" b="b"/>
              <a:pathLst>
                <a:path w="60709" h="1009" extrusionOk="0">
                  <a:moveTo>
                    <a:pt x="0" y="0"/>
                  </a:moveTo>
                  <a:lnTo>
                    <a:pt x="0" y="1008"/>
                  </a:lnTo>
                  <a:lnTo>
                    <a:pt x="60708" y="1008"/>
                  </a:lnTo>
                  <a:lnTo>
                    <a:pt x="60708"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65" name="Google Shape;5965;p75"/>
            <p:cNvSpPr/>
            <p:nvPr/>
          </p:nvSpPr>
          <p:spPr>
            <a:xfrm>
              <a:off x="2594725" y="-1837471"/>
              <a:ext cx="749447" cy="1353079"/>
            </a:xfrm>
            <a:custGeom>
              <a:avLst/>
              <a:gdLst/>
              <a:ahLst/>
              <a:cxnLst/>
              <a:rect l="l" t="t" r="r" b="b"/>
              <a:pathLst>
                <a:path w="15748" h="28432" extrusionOk="0">
                  <a:moveTo>
                    <a:pt x="7701" y="1"/>
                  </a:moveTo>
                  <a:lnTo>
                    <a:pt x="1" y="6917"/>
                  </a:lnTo>
                  <a:lnTo>
                    <a:pt x="1" y="28432"/>
                  </a:lnTo>
                  <a:lnTo>
                    <a:pt x="15747" y="28432"/>
                  </a:lnTo>
                  <a:lnTo>
                    <a:pt x="15747" y="6917"/>
                  </a:lnTo>
                  <a:lnTo>
                    <a:pt x="7701" y="1"/>
                  </a:ln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5966" name="Google Shape;5966;p75"/>
            <p:cNvGrpSpPr/>
            <p:nvPr/>
          </p:nvGrpSpPr>
          <p:grpSpPr>
            <a:xfrm>
              <a:off x="2761338" y="-823328"/>
              <a:ext cx="77762" cy="338936"/>
              <a:chOff x="-1760275" y="2602822"/>
              <a:chExt cx="77762" cy="338936"/>
            </a:xfrm>
          </p:grpSpPr>
          <p:sp>
            <p:nvSpPr>
              <p:cNvPr id="5967" name="Google Shape;5967;p75"/>
              <p:cNvSpPr/>
              <p:nvPr/>
            </p:nvSpPr>
            <p:spPr>
              <a:xfrm>
                <a:off x="-1742095" y="2626808"/>
                <a:ext cx="42688" cy="314951"/>
              </a:xfrm>
              <a:custGeom>
                <a:avLst/>
                <a:gdLst/>
                <a:ahLst/>
                <a:cxnLst/>
                <a:rect l="l" t="t" r="r" b="b"/>
                <a:pathLst>
                  <a:path w="897" h="6618" extrusionOk="0">
                    <a:moveTo>
                      <a:pt x="1" y="0"/>
                    </a:moveTo>
                    <a:lnTo>
                      <a:pt x="1" y="6618"/>
                    </a:lnTo>
                    <a:lnTo>
                      <a:pt x="897" y="6618"/>
                    </a:lnTo>
                    <a:lnTo>
                      <a:pt x="897"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68" name="Google Shape;5968;p75"/>
              <p:cNvSpPr/>
              <p:nvPr/>
            </p:nvSpPr>
            <p:spPr>
              <a:xfrm>
                <a:off x="-1760275" y="2602822"/>
                <a:ext cx="77762" cy="18703"/>
              </a:xfrm>
              <a:custGeom>
                <a:avLst/>
                <a:gdLst/>
                <a:ahLst/>
                <a:cxnLst/>
                <a:rect l="l" t="t" r="r" b="b"/>
                <a:pathLst>
                  <a:path w="1634" h="393" extrusionOk="0">
                    <a:moveTo>
                      <a:pt x="0" y="0"/>
                    </a:moveTo>
                    <a:lnTo>
                      <a:pt x="0" y="392"/>
                    </a:lnTo>
                    <a:lnTo>
                      <a:pt x="1634" y="392"/>
                    </a:lnTo>
                    <a:lnTo>
                      <a:pt x="1634"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69" name="Google Shape;5969;p75"/>
              <p:cNvSpPr/>
              <p:nvPr/>
            </p:nvSpPr>
            <p:spPr>
              <a:xfrm>
                <a:off x="-1751423" y="2621477"/>
                <a:ext cx="63152" cy="14705"/>
              </a:xfrm>
              <a:custGeom>
                <a:avLst/>
                <a:gdLst/>
                <a:ahLst/>
                <a:cxnLst/>
                <a:rect l="l" t="t" r="r" b="b"/>
                <a:pathLst>
                  <a:path w="1327" h="309" extrusionOk="0">
                    <a:moveTo>
                      <a:pt x="1" y="0"/>
                    </a:moveTo>
                    <a:lnTo>
                      <a:pt x="1" y="308"/>
                    </a:lnTo>
                    <a:lnTo>
                      <a:pt x="1326" y="308"/>
                    </a:lnTo>
                    <a:lnTo>
                      <a:pt x="1326"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70" name="Google Shape;5970;p75"/>
              <p:cNvSpPr/>
              <p:nvPr/>
            </p:nvSpPr>
            <p:spPr>
              <a:xfrm>
                <a:off x="-1760275" y="2923055"/>
                <a:ext cx="77762" cy="18703"/>
              </a:xfrm>
              <a:custGeom>
                <a:avLst/>
                <a:gdLst/>
                <a:ahLst/>
                <a:cxnLst/>
                <a:rect l="l" t="t" r="r" b="b"/>
                <a:pathLst>
                  <a:path w="1634" h="393" extrusionOk="0">
                    <a:moveTo>
                      <a:pt x="0" y="1"/>
                    </a:moveTo>
                    <a:lnTo>
                      <a:pt x="0" y="393"/>
                    </a:lnTo>
                    <a:lnTo>
                      <a:pt x="1634" y="393"/>
                    </a:lnTo>
                    <a:lnTo>
                      <a:pt x="1634"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71" name="Google Shape;5971;p75"/>
              <p:cNvSpPr/>
              <p:nvPr/>
            </p:nvSpPr>
            <p:spPr>
              <a:xfrm>
                <a:off x="-1751423" y="2908398"/>
                <a:ext cx="63152" cy="14705"/>
              </a:xfrm>
              <a:custGeom>
                <a:avLst/>
                <a:gdLst/>
                <a:ahLst/>
                <a:cxnLst/>
                <a:rect l="l" t="t" r="r" b="b"/>
                <a:pathLst>
                  <a:path w="1327" h="309" extrusionOk="0">
                    <a:moveTo>
                      <a:pt x="1" y="1"/>
                    </a:moveTo>
                    <a:lnTo>
                      <a:pt x="1" y="309"/>
                    </a:lnTo>
                    <a:lnTo>
                      <a:pt x="1326" y="309"/>
                    </a:lnTo>
                    <a:lnTo>
                      <a:pt x="1326"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5972" name="Google Shape;5972;p75"/>
            <p:cNvGrpSpPr/>
            <p:nvPr/>
          </p:nvGrpSpPr>
          <p:grpSpPr>
            <a:xfrm>
              <a:off x="3103367" y="-823328"/>
              <a:ext cx="79999" cy="338936"/>
              <a:chOff x="-1418245" y="2602822"/>
              <a:chExt cx="79999" cy="338936"/>
            </a:xfrm>
          </p:grpSpPr>
          <p:sp>
            <p:nvSpPr>
              <p:cNvPr id="5973" name="Google Shape;5973;p75"/>
              <p:cNvSpPr/>
              <p:nvPr/>
            </p:nvSpPr>
            <p:spPr>
              <a:xfrm>
                <a:off x="-1399590" y="2626808"/>
                <a:ext cx="42688" cy="314951"/>
              </a:xfrm>
              <a:custGeom>
                <a:avLst/>
                <a:gdLst/>
                <a:ahLst/>
                <a:cxnLst/>
                <a:rect l="l" t="t" r="r" b="b"/>
                <a:pathLst>
                  <a:path w="897" h="6618" extrusionOk="0">
                    <a:moveTo>
                      <a:pt x="0" y="0"/>
                    </a:moveTo>
                    <a:lnTo>
                      <a:pt x="0" y="6618"/>
                    </a:lnTo>
                    <a:lnTo>
                      <a:pt x="896" y="6618"/>
                    </a:lnTo>
                    <a:lnTo>
                      <a:pt x="896"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74" name="Google Shape;5974;p75"/>
              <p:cNvSpPr/>
              <p:nvPr/>
            </p:nvSpPr>
            <p:spPr>
              <a:xfrm>
                <a:off x="-1416056" y="2923055"/>
                <a:ext cx="77810" cy="18703"/>
              </a:xfrm>
              <a:custGeom>
                <a:avLst/>
                <a:gdLst/>
                <a:ahLst/>
                <a:cxnLst/>
                <a:rect l="l" t="t" r="r" b="b"/>
                <a:pathLst>
                  <a:path w="1635" h="393" extrusionOk="0">
                    <a:moveTo>
                      <a:pt x="1" y="1"/>
                    </a:moveTo>
                    <a:lnTo>
                      <a:pt x="1" y="393"/>
                    </a:lnTo>
                    <a:lnTo>
                      <a:pt x="1634" y="393"/>
                    </a:lnTo>
                    <a:lnTo>
                      <a:pt x="1634"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75" name="Google Shape;5975;p75"/>
              <p:cNvSpPr/>
              <p:nvPr/>
            </p:nvSpPr>
            <p:spPr>
              <a:xfrm>
                <a:off x="-1407157" y="2908398"/>
                <a:ext cx="63152" cy="14705"/>
              </a:xfrm>
              <a:custGeom>
                <a:avLst/>
                <a:gdLst/>
                <a:ahLst/>
                <a:cxnLst/>
                <a:rect l="l" t="t" r="r" b="b"/>
                <a:pathLst>
                  <a:path w="1327" h="309" extrusionOk="0">
                    <a:moveTo>
                      <a:pt x="1" y="1"/>
                    </a:moveTo>
                    <a:lnTo>
                      <a:pt x="1" y="309"/>
                    </a:lnTo>
                    <a:lnTo>
                      <a:pt x="1326" y="309"/>
                    </a:lnTo>
                    <a:lnTo>
                      <a:pt x="1326"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76" name="Google Shape;5976;p75"/>
              <p:cNvSpPr/>
              <p:nvPr/>
            </p:nvSpPr>
            <p:spPr>
              <a:xfrm>
                <a:off x="-1418245" y="2602822"/>
                <a:ext cx="77762" cy="18703"/>
              </a:xfrm>
              <a:custGeom>
                <a:avLst/>
                <a:gdLst/>
                <a:ahLst/>
                <a:cxnLst/>
                <a:rect l="l" t="t" r="r" b="b"/>
                <a:pathLst>
                  <a:path w="1634" h="393" extrusionOk="0">
                    <a:moveTo>
                      <a:pt x="0" y="0"/>
                    </a:moveTo>
                    <a:lnTo>
                      <a:pt x="0" y="392"/>
                    </a:lnTo>
                    <a:lnTo>
                      <a:pt x="1634" y="392"/>
                    </a:lnTo>
                    <a:lnTo>
                      <a:pt x="1634"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77" name="Google Shape;5977;p75"/>
              <p:cNvSpPr/>
              <p:nvPr/>
            </p:nvSpPr>
            <p:spPr>
              <a:xfrm>
                <a:off x="-1408918" y="2621477"/>
                <a:ext cx="63104" cy="14705"/>
              </a:xfrm>
              <a:custGeom>
                <a:avLst/>
                <a:gdLst/>
                <a:ahLst/>
                <a:cxnLst/>
                <a:rect l="l" t="t" r="r" b="b"/>
                <a:pathLst>
                  <a:path w="1326" h="309" extrusionOk="0">
                    <a:moveTo>
                      <a:pt x="0" y="0"/>
                    </a:moveTo>
                    <a:lnTo>
                      <a:pt x="0" y="308"/>
                    </a:lnTo>
                    <a:lnTo>
                      <a:pt x="1326" y="308"/>
                    </a:lnTo>
                    <a:lnTo>
                      <a:pt x="1326"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5978" name="Google Shape;5978;p75"/>
            <p:cNvGrpSpPr/>
            <p:nvPr/>
          </p:nvGrpSpPr>
          <p:grpSpPr>
            <a:xfrm>
              <a:off x="2844382" y="-915748"/>
              <a:ext cx="257224" cy="431356"/>
              <a:chOff x="-1677230" y="2510402"/>
              <a:chExt cx="257224" cy="431356"/>
            </a:xfrm>
          </p:grpSpPr>
          <p:sp>
            <p:nvSpPr>
              <p:cNvPr id="5979" name="Google Shape;5979;p75"/>
              <p:cNvSpPr/>
              <p:nvPr/>
            </p:nvSpPr>
            <p:spPr>
              <a:xfrm>
                <a:off x="-1677230" y="2510402"/>
                <a:ext cx="257224" cy="431356"/>
              </a:xfrm>
              <a:custGeom>
                <a:avLst/>
                <a:gdLst/>
                <a:ahLst/>
                <a:cxnLst/>
                <a:rect l="l" t="t" r="r" b="b"/>
                <a:pathLst>
                  <a:path w="5405" h="9064" extrusionOk="0">
                    <a:moveTo>
                      <a:pt x="2689" y="1"/>
                    </a:moveTo>
                    <a:cubicBezTo>
                      <a:pt x="1205" y="1"/>
                      <a:pt x="1" y="1205"/>
                      <a:pt x="1" y="2717"/>
                    </a:cubicBezTo>
                    <a:lnTo>
                      <a:pt x="1" y="9064"/>
                    </a:lnTo>
                    <a:lnTo>
                      <a:pt x="430" y="9064"/>
                    </a:lnTo>
                    <a:lnTo>
                      <a:pt x="430" y="2838"/>
                    </a:lnTo>
                    <a:cubicBezTo>
                      <a:pt x="430" y="1550"/>
                      <a:pt x="1438" y="542"/>
                      <a:pt x="2726" y="542"/>
                    </a:cubicBezTo>
                    <a:cubicBezTo>
                      <a:pt x="4005" y="542"/>
                      <a:pt x="5022" y="1550"/>
                      <a:pt x="5022" y="2838"/>
                    </a:cubicBezTo>
                    <a:lnTo>
                      <a:pt x="5022" y="9064"/>
                    </a:lnTo>
                    <a:lnTo>
                      <a:pt x="5405" y="9064"/>
                    </a:lnTo>
                    <a:lnTo>
                      <a:pt x="5405" y="2717"/>
                    </a:lnTo>
                    <a:cubicBezTo>
                      <a:pt x="5405" y="1205"/>
                      <a:pt x="4201" y="1"/>
                      <a:pt x="2689" y="1"/>
                    </a:cubicBez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80" name="Google Shape;5980;p75"/>
              <p:cNvSpPr/>
              <p:nvPr/>
            </p:nvSpPr>
            <p:spPr>
              <a:xfrm>
                <a:off x="-1656814" y="2536149"/>
                <a:ext cx="218628" cy="405610"/>
              </a:xfrm>
              <a:custGeom>
                <a:avLst/>
                <a:gdLst/>
                <a:ahLst/>
                <a:cxnLst/>
                <a:rect l="l" t="t" r="r" b="b"/>
                <a:pathLst>
                  <a:path w="4594" h="8523" extrusionOk="0">
                    <a:moveTo>
                      <a:pt x="2297" y="1"/>
                    </a:moveTo>
                    <a:cubicBezTo>
                      <a:pt x="1009" y="1"/>
                      <a:pt x="1" y="1009"/>
                      <a:pt x="1" y="2297"/>
                    </a:cubicBezTo>
                    <a:lnTo>
                      <a:pt x="1" y="8523"/>
                    </a:lnTo>
                    <a:lnTo>
                      <a:pt x="4593" y="8523"/>
                    </a:lnTo>
                    <a:lnTo>
                      <a:pt x="4593" y="2297"/>
                    </a:lnTo>
                    <a:cubicBezTo>
                      <a:pt x="4593" y="1009"/>
                      <a:pt x="3576" y="1"/>
                      <a:pt x="2297" y="1"/>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81" name="Google Shape;5981;p75"/>
              <p:cNvSpPr/>
              <p:nvPr/>
            </p:nvSpPr>
            <p:spPr>
              <a:xfrm>
                <a:off x="-1558636" y="2519730"/>
                <a:ext cx="18275" cy="422028"/>
              </a:xfrm>
              <a:custGeom>
                <a:avLst/>
                <a:gdLst/>
                <a:ahLst/>
                <a:cxnLst/>
                <a:rect l="l" t="t" r="r" b="b"/>
                <a:pathLst>
                  <a:path w="384" h="8868" extrusionOk="0">
                    <a:moveTo>
                      <a:pt x="1" y="1"/>
                    </a:moveTo>
                    <a:lnTo>
                      <a:pt x="1" y="8868"/>
                    </a:lnTo>
                    <a:lnTo>
                      <a:pt x="383" y="8868"/>
                    </a:lnTo>
                    <a:lnTo>
                      <a:pt x="383"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82" name="Google Shape;5982;p75"/>
              <p:cNvSpPr/>
              <p:nvPr/>
            </p:nvSpPr>
            <p:spPr>
              <a:xfrm>
                <a:off x="-1673661" y="2636135"/>
                <a:ext cx="251894" cy="18703"/>
              </a:xfrm>
              <a:custGeom>
                <a:avLst/>
                <a:gdLst/>
                <a:ahLst/>
                <a:cxnLst/>
                <a:rect l="l" t="t" r="r" b="b"/>
                <a:pathLst>
                  <a:path w="5293" h="393" extrusionOk="0">
                    <a:moveTo>
                      <a:pt x="0" y="0"/>
                    </a:moveTo>
                    <a:lnTo>
                      <a:pt x="0" y="392"/>
                    </a:lnTo>
                    <a:lnTo>
                      <a:pt x="5293" y="392"/>
                    </a:lnTo>
                    <a:lnTo>
                      <a:pt x="5293"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83" name="Google Shape;5983;p75"/>
              <p:cNvSpPr/>
              <p:nvPr/>
            </p:nvSpPr>
            <p:spPr>
              <a:xfrm>
                <a:off x="-1673661" y="2728507"/>
                <a:ext cx="251894" cy="18703"/>
              </a:xfrm>
              <a:custGeom>
                <a:avLst/>
                <a:gdLst/>
                <a:ahLst/>
                <a:cxnLst/>
                <a:rect l="l" t="t" r="r" b="b"/>
                <a:pathLst>
                  <a:path w="5293" h="393" extrusionOk="0">
                    <a:moveTo>
                      <a:pt x="0" y="1"/>
                    </a:moveTo>
                    <a:lnTo>
                      <a:pt x="0" y="393"/>
                    </a:lnTo>
                    <a:lnTo>
                      <a:pt x="5293" y="393"/>
                    </a:lnTo>
                    <a:lnTo>
                      <a:pt x="5293"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84" name="Google Shape;5984;p75"/>
              <p:cNvSpPr/>
              <p:nvPr/>
            </p:nvSpPr>
            <p:spPr>
              <a:xfrm>
                <a:off x="-1673661" y="2823116"/>
                <a:ext cx="251894" cy="18703"/>
              </a:xfrm>
              <a:custGeom>
                <a:avLst/>
                <a:gdLst/>
                <a:ahLst/>
                <a:cxnLst/>
                <a:rect l="l" t="t" r="r" b="b"/>
                <a:pathLst>
                  <a:path w="5293" h="393" extrusionOk="0">
                    <a:moveTo>
                      <a:pt x="0" y="1"/>
                    </a:moveTo>
                    <a:lnTo>
                      <a:pt x="0" y="393"/>
                    </a:lnTo>
                    <a:lnTo>
                      <a:pt x="5293" y="393"/>
                    </a:lnTo>
                    <a:lnTo>
                      <a:pt x="5293"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5985" name="Google Shape;5985;p75"/>
            <p:cNvSpPr/>
            <p:nvPr/>
          </p:nvSpPr>
          <p:spPr>
            <a:xfrm>
              <a:off x="2847952" y="-503095"/>
              <a:ext cx="251894" cy="18703"/>
            </a:xfrm>
            <a:custGeom>
              <a:avLst/>
              <a:gdLst/>
              <a:ahLst/>
              <a:cxnLst/>
              <a:rect l="l" t="t" r="r" b="b"/>
              <a:pathLst>
                <a:path w="5293" h="393" extrusionOk="0">
                  <a:moveTo>
                    <a:pt x="0" y="1"/>
                  </a:moveTo>
                  <a:lnTo>
                    <a:pt x="0" y="393"/>
                  </a:lnTo>
                  <a:lnTo>
                    <a:pt x="5293" y="393"/>
                  </a:lnTo>
                  <a:lnTo>
                    <a:pt x="5293"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5986" name="Google Shape;5986;p75"/>
            <p:cNvGrpSpPr/>
            <p:nvPr/>
          </p:nvGrpSpPr>
          <p:grpSpPr>
            <a:xfrm>
              <a:off x="2588967" y="-1852557"/>
              <a:ext cx="755206" cy="344314"/>
              <a:chOff x="2588967" y="-1852557"/>
              <a:chExt cx="755206" cy="344314"/>
            </a:xfrm>
          </p:grpSpPr>
          <p:sp>
            <p:nvSpPr>
              <p:cNvPr id="5987" name="Google Shape;5987;p75"/>
              <p:cNvSpPr/>
              <p:nvPr/>
            </p:nvSpPr>
            <p:spPr>
              <a:xfrm>
                <a:off x="2588967" y="-1852557"/>
                <a:ext cx="372297" cy="344314"/>
              </a:xfrm>
              <a:custGeom>
                <a:avLst/>
                <a:gdLst/>
                <a:ahLst/>
                <a:cxnLst/>
                <a:rect l="l" t="t" r="r" b="b"/>
                <a:pathLst>
                  <a:path w="7823" h="7235" extrusionOk="0">
                    <a:moveTo>
                      <a:pt x="7822" y="0"/>
                    </a:moveTo>
                    <a:lnTo>
                      <a:pt x="1" y="7234"/>
                    </a:lnTo>
                    <a:lnTo>
                      <a:pt x="663" y="7234"/>
                    </a:lnTo>
                    <a:lnTo>
                      <a:pt x="7822" y="859"/>
                    </a:lnTo>
                    <a:lnTo>
                      <a:pt x="7822" y="0"/>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88" name="Google Shape;5988;p75"/>
              <p:cNvSpPr/>
              <p:nvPr/>
            </p:nvSpPr>
            <p:spPr>
              <a:xfrm>
                <a:off x="2961216" y="-1852557"/>
                <a:ext cx="382957" cy="344314"/>
              </a:xfrm>
              <a:custGeom>
                <a:avLst/>
                <a:gdLst/>
                <a:ahLst/>
                <a:cxnLst/>
                <a:rect l="l" t="t" r="r" b="b"/>
                <a:pathLst>
                  <a:path w="8047" h="7235" extrusionOk="0">
                    <a:moveTo>
                      <a:pt x="0" y="0"/>
                    </a:moveTo>
                    <a:lnTo>
                      <a:pt x="0" y="859"/>
                    </a:lnTo>
                    <a:lnTo>
                      <a:pt x="7421" y="7234"/>
                    </a:lnTo>
                    <a:lnTo>
                      <a:pt x="8046" y="7234"/>
                    </a:lnTo>
                    <a:lnTo>
                      <a:pt x="0" y="0"/>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5989" name="Google Shape;5989;p75"/>
            <p:cNvGrpSpPr/>
            <p:nvPr/>
          </p:nvGrpSpPr>
          <p:grpSpPr>
            <a:xfrm>
              <a:off x="2853710" y="-1351727"/>
              <a:ext cx="223911" cy="288776"/>
              <a:chOff x="-1667902" y="2073336"/>
              <a:chExt cx="223911" cy="288776"/>
            </a:xfrm>
          </p:grpSpPr>
          <p:sp>
            <p:nvSpPr>
              <p:cNvPr id="5990" name="Google Shape;5990;p75"/>
              <p:cNvSpPr/>
              <p:nvPr/>
            </p:nvSpPr>
            <p:spPr>
              <a:xfrm>
                <a:off x="-1667902" y="2073336"/>
                <a:ext cx="223911" cy="279877"/>
              </a:xfrm>
              <a:custGeom>
                <a:avLst/>
                <a:gdLst/>
                <a:ahLst/>
                <a:cxnLst/>
                <a:rect l="l" t="t" r="r" b="b"/>
                <a:pathLst>
                  <a:path w="4705" h="5881" extrusionOk="0">
                    <a:moveTo>
                      <a:pt x="2334" y="0"/>
                    </a:moveTo>
                    <a:cubicBezTo>
                      <a:pt x="1046" y="0"/>
                      <a:pt x="1" y="1055"/>
                      <a:pt x="1" y="2380"/>
                    </a:cubicBezTo>
                    <a:lnTo>
                      <a:pt x="1" y="5880"/>
                    </a:lnTo>
                    <a:lnTo>
                      <a:pt x="346" y="5880"/>
                    </a:lnTo>
                    <a:lnTo>
                      <a:pt x="346" y="2455"/>
                    </a:lnTo>
                    <a:cubicBezTo>
                      <a:pt x="346" y="1363"/>
                      <a:pt x="1242" y="467"/>
                      <a:pt x="2371" y="467"/>
                    </a:cubicBezTo>
                    <a:cubicBezTo>
                      <a:pt x="3501" y="467"/>
                      <a:pt x="4397" y="1363"/>
                      <a:pt x="4397" y="2455"/>
                    </a:cubicBezTo>
                    <a:lnTo>
                      <a:pt x="4397" y="5880"/>
                    </a:lnTo>
                    <a:lnTo>
                      <a:pt x="4705" y="5880"/>
                    </a:lnTo>
                    <a:lnTo>
                      <a:pt x="4705" y="2380"/>
                    </a:lnTo>
                    <a:cubicBezTo>
                      <a:pt x="4705" y="1055"/>
                      <a:pt x="3659" y="0"/>
                      <a:pt x="2334" y="0"/>
                    </a:cubicBez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91" name="Google Shape;5991;p75"/>
              <p:cNvSpPr/>
              <p:nvPr/>
            </p:nvSpPr>
            <p:spPr>
              <a:xfrm>
                <a:off x="-1651484" y="2095513"/>
                <a:ext cx="192835" cy="257700"/>
              </a:xfrm>
              <a:custGeom>
                <a:avLst/>
                <a:gdLst/>
                <a:ahLst/>
                <a:cxnLst/>
                <a:rect l="l" t="t" r="r" b="b"/>
                <a:pathLst>
                  <a:path w="4052" h="5415" extrusionOk="0">
                    <a:moveTo>
                      <a:pt x="2026" y="1"/>
                    </a:moveTo>
                    <a:cubicBezTo>
                      <a:pt x="897" y="1"/>
                      <a:pt x="1" y="897"/>
                      <a:pt x="1" y="1989"/>
                    </a:cubicBezTo>
                    <a:lnTo>
                      <a:pt x="1" y="5414"/>
                    </a:lnTo>
                    <a:lnTo>
                      <a:pt x="4052" y="5414"/>
                    </a:lnTo>
                    <a:lnTo>
                      <a:pt x="4052" y="1989"/>
                    </a:lnTo>
                    <a:cubicBezTo>
                      <a:pt x="4052" y="897"/>
                      <a:pt x="3156" y="1"/>
                      <a:pt x="2026" y="1"/>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5992" name="Google Shape;5992;p75"/>
              <p:cNvGrpSpPr/>
              <p:nvPr/>
            </p:nvGrpSpPr>
            <p:grpSpPr>
              <a:xfrm>
                <a:off x="-1667902" y="2080855"/>
                <a:ext cx="223911" cy="281257"/>
                <a:chOff x="-1667902" y="2080855"/>
                <a:chExt cx="223911" cy="281257"/>
              </a:xfrm>
            </p:grpSpPr>
            <p:sp>
              <p:nvSpPr>
                <p:cNvPr id="5993" name="Google Shape;5993;p75"/>
                <p:cNvSpPr/>
                <p:nvPr/>
              </p:nvSpPr>
              <p:spPr>
                <a:xfrm>
                  <a:off x="-1564394" y="2080855"/>
                  <a:ext cx="16942" cy="274118"/>
                </a:xfrm>
                <a:custGeom>
                  <a:avLst/>
                  <a:gdLst/>
                  <a:ahLst/>
                  <a:cxnLst/>
                  <a:rect l="l" t="t" r="r" b="b"/>
                  <a:pathLst>
                    <a:path w="356" h="5760" extrusionOk="0">
                      <a:moveTo>
                        <a:pt x="0" y="1"/>
                      </a:moveTo>
                      <a:lnTo>
                        <a:pt x="0" y="5760"/>
                      </a:lnTo>
                      <a:lnTo>
                        <a:pt x="355" y="5760"/>
                      </a:lnTo>
                      <a:lnTo>
                        <a:pt x="35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94" name="Google Shape;5994;p75"/>
                <p:cNvSpPr/>
                <p:nvPr/>
              </p:nvSpPr>
              <p:spPr>
                <a:xfrm>
                  <a:off x="-1664333" y="2182602"/>
                  <a:ext cx="218581" cy="16894"/>
                </a:xfrm>
                <a:custGeom>
                  <a:avLst/>
                  <a:gdLst/>
                  <a:ahLst/>
                  <a:cxnLst/>
                  <a:rect l="l" t="t" r="r" b="b"/>
                  <a:pathLst>
                    <a:path w="4593" h="355" extrusionOk="0">
                      <a:moveTo>
                        <a:pt x="0" y="0"/>
                      </a:moveTo>
                      <a:lnTo>
                        <a:pt x="0" y="355"/>
                      </a:lnTo>
                      <a:lnTo>
                        <a:pt x="4593" y="355"/>
                      </a:lnTo>
                      <a:lnTo>
                        <a:pt x="4593"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95" name="Google Shape;5995;p75"/>
                <p:cNvSpPr/>
                <p:nvPr/>
              </p:nvSpPr>
              <p:spPr>
                <a:xfrm>
                  <a:off x="-1664333" y="2264315"/>
                  <a:ext cx="218581" cy="16466"/>
                </a:xfrm>
                <a:custGeom>
                  <a:avLst/>
                  <a:gdLst/>
                  <a:ahLst/>
                  <a:cxnLst/>
                  <a:rect l="l" t="t" r="r" b="b"/>
                  <a:pathLst>
                    <a:path w="4593" h="346" extrusionOk="0">
                      <a:moveTo>
                        <a:pt x="0" y="1"/>
                      </a:moveTo>
                      <a:lnTo>
                        <a:pt x="0" y="346"/>
                      </a:lnTo>
                      <a:lnTo>
                        <a:pt x="4593" y="346"/>
                      </a:lnTo>
                      <a:lnTo>
                        <a:pt x="4593"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96" name="Google Shape;5996;p75"/>
                <p:cNvSpPr/>
                <p:nvPr/>
              </p:nvSpPr>
              <p:spPr>
                <a:xfrm>
                  <a:off x="-1667902" y="2345598"/>
                  <a:ext cx="223911" cy="16514"/>
                </a:xfrm>
                <a:custGeom>
                  <a:avLst/>
                  <a:gdLst/>
                  <a:ahLst/>
                  <a:cxnLst/>
                  <a:rect l="l" t="t" r="r" b="b"/>
                  <a:pathLst>
                    <a:path w="4705" h="347" extrusionOk="0">
                      <a:moveTo>
                        <a:pt x="1" y="1"/>
                      </a:moveTo>
                      <a:lnTo>
                        <a:pt x="1" y="346"/>
                      </a:lnTo>
                      <a:lnTo>
                        <a:pt x="4705" y="346"/>
                      </a:lnTo>
                      <a:lnTo>
                        <a:pt x="470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grpSp>
          <p:nvGrpSpPr>
            <p:cNvPr id="5997" name="Google Shape;5997;p75"/>
            <p:cNvGrpSpPr/>
            <p:nvPr/>
          </p:nvGrpSpPr>
          <p:grpSpPr>
            <a:xfrm>
              <a:off x="3802988" y="-1293327"/>
              <a:ext cx="77762" cy="771624"/>
              <a:chOff x="-718625" y="2132823"/>
              <a:chExt cx="77762" cy="771624"/>
            </a:xfrm>
          </p:grpSpPr>
          <p:sp>
            <p:nvSpPr>
              <p:cNvPr id="5998" name="Google Shape;5998;p75"/>
              <p:cNvSpPr/>
              <p:nvPr/>
            </p:nvSpPr>
            <p:spPr>
              <a:xfrm>
                <a:off x="-705299" y="2132823"/>
                <a:ext cx="49779" cy="771624"/>
              </a:xfrm>
              <a:custGeom>
                <a:avLst/>
                <a:gdLst/>
                <a:ahLst/>
                <a:cxnLst/>
                <a:rect l="l" t="t" r="r" b="b"/>
                <a:pathLst>
                  <a:path w="1046" h="16214" extrusionOk="0">
                    <a:moveTo>
                      <a:pt x="0" y="1"/>
                    </a:moveTo>
                    <a:lnTo>
                      <a:pt x="0" y="16214"/>
                    </a:lnTo>
                    <a:lnTo>
                      <a:pt x="1046" y="16214"/>
                    </a:lnTo>
                    <a:lnTo>
                      <a:pt x="1046"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99" name="Google Shape;5999;p75"/>
              <p:cNvSpPr/>
              <p:nvPr/>
            </p:nvSpPr>
            <p:spPr>
              <a:xfrm>
                <a:off x="-718625" y="2132823"/>
                <a:ext cx="77762" cy="18275"/>
              </a:xfrm>
              <a:custGeom>
                <a:avLst/>
                <a:gdLst/>
                <a:ahLst/>
                <a:cxnLst/>
                <a:rect l="l" t="t" r="r" b="b"/>
                <a:pathLst>
                  <a:path w="1634" h="384" extrusionOk="0">
                    <a:moveTo>
                      <a:pt x="0" y="1"/>
                    </a:moveTo>
                    <a:lnTo>
                      <a:pt x="0" y="383"/>
                    </a:lnTo>
                    <a:lnTo>
                      <a:pt x="1634" y="383"/>
                    </a:lnTo>
                    <a:lnTo>
                      <a:pt x="1634"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00" name="Google Shape;6000;p75"/>
              <p:cNvSpPr/>
              <p:nvPr/>
            </p:nvSpPr>
            <p:spPr>
              <a:xfrm>
                <a:off x="-711105" y="2151050"/>
                <a:ext cx="64913" cy="15134"/>
              </a:xfrm>
              <a:custGeom>
                <a:avLst/>
                <a:gdLst/>
                <a:ahLst/>
                <a:cxnLst/>
                <a:rect l="l" t="t" r="r" b="b"/>
                <a:pathLst>
                  <a:path w="1364" h="318" extrusionOk="0">
                    <a:moveTo>
                      <a:pt x="1" y="0"/>
                    </a:moveTo>
                    <a:lnTo>
                      <a:pt x="1" y="318"/>
                    </a:lnTo>
                    <a:lnTo>
                      <a:pt x="1364" y="318"/>
                    </a:lnTo>
                    <a:lnTo>
                      <a:pt x="1364"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01" name="Google Shape;6001;p75"/>
              <p:cNvSpPr/>
              <p:nvPr/>
            </p:nvSpPr>
            <p:spPr>
              <a:xfrm>
                <a:off x="-718625" y="2886221"/>
                <a:ext cx="77762" cy="18227"/>
              </a:xfrm>
              <a:custGeom>
                <a:avLst/>
                <a:gdLst/>
                <a:ahLst/>
                <a:cxnLst/>
                <a:rect l="l" t="t" r="r" b="b"/>
                <a:pathLst>
                  <a:path w="1634" h="383" extrusionOk="0">
                    <a:moveTo>
                      <a:pt x="0" y="0"/>
                    </a:moveTo>
                    <a:lnTo>
                      <a:pt x="0" y="383"/>
                    </a:lnTo>
                    <a:lnTo>
                      <a:pt x="1634" y="383"/>
                    </a:lnTo>
                    <a:lnTo>
                      <a:pt x="1634"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02" name="Google Shape;6002;p75"/>
              <p:cNvSpPr/>
              <p:nvPr/>
            </p:nvSpPr>
            <p:spPr>
              <a:xfrm>
                <a:off x="-711105" y="2871087"/>
                <a:ext cx="64913" cy="15181"/>
              </a:xfrm>
              <a:custGeom>
                <a:avLst/>
                <a:gdLst/>
                <a:ahLst/>
                <a:cxnLst/>
                <a:rect l="l" t="t" r="r" b="b"/>
                <a:pathLst>
                  <a:path w="1364" h="319" extrusionOk="0">
                    <a:moveTo>
                      <a:pt x="1" y="1"/>
                    </a:moveTo>
                    <a:lnTo>
                      <a:pt x="1" y="318"/>
                    </a:lnTo>
                    <a:lnTo>
                      <a:pt x="1364" y="318"/>
                    </a:lnTo>
                    <a:lnTo>
                      <a:pt x="1364"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6003" name="Google Shape;6003;p75"/>
            <p:cNvGrpSpPr/>
            <p:nvPr/>
          </p:nvGrpSpPr>
          <p:grpSpPr>
            <a:xfrm>
              <a:off x="2063478" y="-1293327"/>
              <a:ext cx="77762" cy="771624"/>
              <a:chOff x="-2458134" y="2132823"/>
              <a:chExt cx="77762" cy="771624"/>
            </a:xfrm>
          </p:grpSpPr>
          <p:sp>
            <p:nvSpPr>
              <p:cNvPr id="6004" name="Google Shape;6004;p75"/>
              <p:cNvSpPr/>
              <p:nvPr/>
            </p:nvSpPr>
            <p:spPr>
              <a:xfrm>
                <a:off x="-2445237" y="2132823"/>
                <a:ext cx="52016" cy="771624"/>
              </a:xfrm>
              <a:custGeom>
                <a:avLst/>
                <a:gdLst/>
                <a:ahLst/>
                <a:cxnLst/>
                <a:rect l="l" t="t" r="r" b="b"/>
                <a:pathLst>
                  <a:path w="1093" h="16214" extrusionOk="0">
                    <a:moveTo>
                      <a:pt x="0" y="1"/>
                    </a:moveTo>
                    <a:lnTo>
                      <a:pt x="0" y="16214"/>
                    </a:lnTo>
                    <a:lnTo>
                      <a:pt x="1092" y="16214"/>
                    </a:lnTo>
                    <a:lnTo>
                      <a:pt x="1092"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05" name="Google Shape;6005;p75"/>
              <p:cNvSpPr/>
              <p:nvPr/>
            </p:nvSpPr>
            <p:spPr>
              <a:xfrm>
                <a:off x="-2458134" y="2132823"/>
                <a:ext cx="77762" cy="18275"/>
              </a:xfrm>
              <a:custGeom>
                <a:avLst/>
                <a:gdLst/>
                <a:ahLst/>
                <a:cxnLst/>
                <a:rect l="l" t="t" r="r" b="b"/>
                <a:pathLst>
                  <a:path w="1634" h="384" extrusionOk="0">
                    <a:moveTo>
                      <a:pt x="0" y="1"/>
                    </a:moveTo>
                    <a:lnTo>
                      <a:pt x="0" y="383"/>
                    </a:lnTo>
                    <a:lnTo>
                      <a:pt x="1634" y="383"/>
                    </a:lnTo>
                    <a:lnTo>
                      <a:pt x="1634"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06" name="Google Shape;6006;p75"/>
              <p:cNvSpPr/>
              <p:nvPr/>
            </p:nvSpPr>
            <p:spPr>
              <a:xfrm>
                <a:off x="-2452804" y="2151050"/>
                <a:ext cx="63104" cy="15134"/>
              </a:xfrm>
              <a:custGeom>
                <a:avLst/>
                <a:gdLst/>
                <a:ahLst/>
                <a:cxnLst/>
                <a:rect l="l" t="t" r="r" b="b"/>
                <a:pathLst>
                  <a:path w="1326" h="318" extrusionOk="0">
                    <a:moveTo>
                      <a:pt x="0" y="0"/>
                    </a:moveTo>
                    <a:lnTo>
                      <a:pt x="0" y="318"/>
                    </a:lnTo>
                    <a:lnTo>
                      <a:pt x="1326" y="318"/>
                    </a:lnTo>
                    <a:lnTo>
                      <a:pt x="1326"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07" name="Google Shape;6007;p75"/>
              <p:cNvSpPr/>
              <p:nvPr/>
            </p:nvSpPr>
            <p:spPr>
              <a:xfrm>
                <a:off x="-2458134" y="2886221"/>
                <a:ext cx="77762" cy="18227"/>
              </a:xfrm>
              <a:custGeom>
                <a:avLst/>
                <a:gdLst/>
                <a:ahLst/>
                <a:cxnLst/>
                <a:rect l="l" t="t" r="r" b="b"/>
                <a:pathLst>
                  <a:path w="1634" h="383" extrusionOk="0">
                    <a:moveTo>
                      <a:pt x="0" y="0"/>
                    </a:moveTo>
                    <a:lnTo>
                      <a:pt x="0" y="383"/>
                    </a:lnTo>
                    <a:lnTo>
                      <a:pt x="1634" y="383"/>
                    </a:lnTo>
                    <a:lnTo>
                      <a:pt x="1634"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08" name="Google Shape;6008;p75"/>
              <p:cNvSpPr/>
              <p:nvPr/>
            </p:nvSpPr>
            <p:spPr>
              <a:xfrm>
                <a:off x="-2452804" y="2871087"/>
                <a:ext cx="63104" cy="15181"/>
              </a:xfrm>
              <a:custGeom>
                <a:avLst/>
                <a:gdLst/>
                <a:ahLst/>
                <a:cxnLst/>
                <a:rect l="l" t="t" r="r" b="b"/>
                <a:pathLst>
                  <a:path w="1326" h="319" extrusionOk="0">
                    <a:moveTo>
                      <a:pt x="0" y="1"/>
                    </a:moveTo>
                    <a:lnTo>
                      <a:pt x="0" y="318"/>
                    </a:lnTo>
                    <a:lnTo>
                      <a:pt x="1326" y="318"/>
                    </a:lnTo>
                    <a:lnTo>
                      <a:pt x="1326"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6009" name="Google Shape;6009;p75"/>
            <p:cNvGrpSpPr/>
            <p:nvPr/>
          </p:nvGrpSpPr>
          <p:grpSpPr>
            <a:xfrm>
              <a:off x="1548650" y="-1293327"/>
              <a:ext cx="76001" cy="771624"/>
              <a:chOff x="-2972963" y="2132823"/>
              <a:chExt cx="76001" cy="771624"/>
            </a:xfrm>
          </p:grpSpPr>
          <p:sp>
            <p:nvSpPr>
              <p:cNvPr id="6010" name="Google Shape;6010;p75"/>
              <p:cNvSpPr/>
              <p:nvPr/>
            </p:nvSpPr>
            <p:spPr>
              <a:xfrm>
                <a:off x="-2959638" y="2132823"/>
                <a:ext cx="49779" cy="771624"/>
              </a:xfrm>
              <a:custGeom>
                <a:avLst/>
                <a:gdLst/>
                <a:ahLst/>
                <a:cxnLst/>
                <a:rect l="l" t="t" r="r" b="b"/>
                <a:pathLst>
                  <a:path w="1046" h="16214" extrusionOk="0">
                    <a:moveTo>
                      <a:pt x="0" y="1"/>
                    </a:moveTo>
                    <a:lnTo>
                      <a:pt x="0" y="16214"/>
                    </a:lnTo>
                    <a:lnTo>
                      <a:pt x="1046" y="16214"/>
                    </a:lnTo>
                    <a:lnTo>
                      <a:pt x="1046"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11" name="Google Shape;6011;p75"/>
              <p:cNvSpPr/>
              <p:nvPr/>
            </p:nvSpPr>
            <p:spPr>
              <a:xfrm>
                <a:off x="-2972963" y="2132823"/>
                <a:ext cx="76001" cy="18275"/>
              </a:xfrm>
              <a:custGeom>
                <a:avLst/>
                <a:gdLst/>
                <a:ahLst/>
                <a:cxnLst/>
                <a:rect l="l" t="t" r="r" b="b"/>
                <a:pathLst>
                  <a:path w="1597" h="384" extrusionOk="0">
                    <a:moveTo>
                      <a:pt x="0" y="1"/>
                    </a:moveTo>
                    <a:lnTo>
                      <a:pt x="0" y="383"/>
                    </a:lnTo>
                    <a:lnTo>
                      <a:pt x="1596" y="383"/>
                    </a:lnTo>
                    <a:lnTo>
                      <a:pt x="1596"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12" name="Google Shape;6012;p75"/>
              <p:cNvSpPr/>
              <p:nvPr/>
            </p:nvSpPr>
            <p:spPr>
              <a:xfrm>
                <a:off x="-2967205" y="2151050"/>
                <a:ext cx="63152" cy="15134"/>
              </a:xfrm>
              <a:custGeom>
                <a:avLst/>
                <a:gdLst/>
                <a:ahLst/>
                <a:cxnLst/>
                <a:rect l="l" t="t" r="r" b="b"/>
                <a:pathLst>
                  <a:path w="1327" h="318" extrusionOk="0">
                    <a:moveTo>
                      <a:pt x="1" y="0"/>
                    </a:moveTo>
                    <a:lnTo>
                      <a:pt x="1" y="318"/>
                    </a:lnTo>
                    <a:lnTo>
                      <a:pt x="1326" y="318"/>
                    </a:lnTo>
                    <a:lnTo>
                      <a:pt x="1326"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13" name="Google Shape;6013;p75"/>
              <p:cNvSpPr/>
              <p:nvPr/>
            </p:nvSpPr>
            <p:spPr>
              <a:xfrm>
                <a:off x="-2972963" y="2886221"/>
                <a:ext cx="76001" cy="18227"/>
              </a:xfrm>
              <a:custGeom>
                <a:avLst/>
                <a:gdLst/>
                <a:ahLst/>
                <a:cxnLst/>
                <a:rect l="l" t="t" r="r" b="b"/>
                <a:pathLst>
                  <a:path w="1597" h="383" extrusionOk="0">
                    <a:moveTo>
                      <a:pt x="0" y="0"/>
                    </a:moveTo>
                    <a:lnTo>
                      <a:pt x="0" y="383"/>
                    </a:lnTo>
                    <a:lnTo>
                      <a:pt x="1596" y="383"/>
                    </a:lnTo>
                    <a:lnTo>
                      <a:pt x="1596"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14" name="Google Shape;6014;p75"/>
              <p:cNvSpPr/>
              <p:nvPr/>
            </p:nvSpPr>
            <p:spPr>
              <a:xfrm>
                <a:off x="-2967205" y="2871087"/>
                <a:ext cx="63152" cy="15181"/>
              </a:xfrm>
              <a:custGeom>
                <a:avLst/>
                <a:gdLst/>
                <a:ahLst/>
                <a:cxnLst/>
                <a:rect l="l" t="t" r="r" b="b"/>
                <a:pathLst>
                  <a:path w="1327" h="319" extrusionOk="0">
                    <a:moveTo>
                      <a:pt x="1" y="1"/>
                    </a:moveTo>
                    <a:lnTo>
                      <a:pt x="1" y="318"/>
                    </a:lnTo>
                    <a:lnTo>
                      <a:pt x="1326" y="318"/>
                    </a:lnTo>
                    <a:lnTo>
                      <a:pt x="1326"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6015" name="Google Shape;6015;p75"/>
            <p:cNvGrpSpPr/>
            <p:nvPr/>
          </p:nvGrpSpPr>
          <p:grpSpPr>
            <a:xfrm>
              <a:off x="1732109" y="-1059233"/>
              <a:ext cx="223911" cy="288776"/>
              <a:chOff x="-2789503" y="2456673"/>
              <a:chExt cx="223911" cy="288776"/>
            </a:xfrm>
          </p:grpSpPr>
          <p:sp>
            <p:nvSpPr>
              <p:cNvPr id="6016" name="Google Shape;6016;p75"/>
              <p:cNvSpPr/>
              <p:nvPr/>
            </p:nvSpPr>
            <p:spPr>
              <a:xfrm>
                <a:off x="-2789503" y="2456673"/>
                <a:ext cx="223911" cy="279448"/>
              </a:xfrm>
              <a:custGeom>
                <a:avLst/>
                <a:gdLst/>
                <a:ahLst/>
                <a:cxnLst/>
                <a:rect l="l" t="t" r="r" b="b"/>
                <a:pathLst>
                  <a:path w="4705" h="5872" extrusionOk="0">
                    <a:moveTo>
                      <a:pt x="2334" y="0"/>
                    </a:moveTo>
                    <a:cubicBezTo>
                      <a:pt x="1046" y="0"/>
                      <a:pt x="0" y="1046"/>
                      <a:pt x="0" y="2371"/>
                    </a:cubicBezTo>
                    <a:lnTo>
                      <a:pt x="0" y="5871"/>
                    </a:lnTo>
                    <a:lnTo>
                      <a:pt x="308" y="5871"/>
                    </a:lnTo>
                    <a:lnTo>
                      <a:pt x="308" y="2492"/>
                    </a:lnTo>
                    <a:cubicBezTo>
                      <a:pt x="308" y="1363"/>
                      <a:pt x="1204" y="467"/>
                      <a:pt x="2334" y="467"/>
                    </a:cubicBezTo>
                    <a:cubicBezTo>
                      <a:pt x="3426" y="467"/>
                      <a:pt x="4359" y="1363"/>
                      <a:pt x="4359" y="2492"/>
                    </a:cubicBezTo>
                    <a:lnTo>
                      <a:pt x="4359" y="5871"/>
                    </a:lnTo>
                    <a:lnTo>
                      <a:pt x="4705" y="5871"/>
                    </a:lnTo>
                    <a:lnTo>
                      <a:pt x="4705" y="2371"/>
                    </a:lnTo>
                    <a:cubicBezTo>
                      <a:pt x="4705" y="1046"/>
                      <a:pt x="3659" y="0"/>
                      <a:pt x="2334" y="0"/>
                    </a:cubicBez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17" name="Google Shape;6017;p75"/>
              <p:cNvSpPr/>
              <p:nvPr/>
            </p:nvSpPr>
            <p:spPr>
              <a:xfrm>
                <a:off x="-2774846" y="2478850"/>
                <a:ext cx="192835" cy="257272"/>
              </a:xfrm>
              <a:custGeom>
                <a:avLst/>
                <a:gdLst/>
                <a:ahLst/>
                <a:cxnLst/>
                <a:rect l="l" t="t" r="r" b="b"/>
                <a:pathLst>
                  <a:path w="4052" h="5406" extrusionOk="0">
                    <a:moveTo>
                      <a:pt x="2026" y="1"/>
                    </a:moveTo>
                    <a:cubicBezTo>
                      <a:pt x="896" y="1"/>
                      <a:pt x="0" y="897"/>
                      <a:pt x="0" y="2026"/>
                    </a:cubicBezTo>
                    <a:lnTo>
                      <a:pt x="0" y="5405"/>
                    </a:lnTo>
                    <a:lnTo>
                      <a:pt x="4051" y="5405"/>
                    </a:lnTo>
                    <a:lnTo>
                      <a:pt x="4051" y="2026"/>
                    </a:lnTo>
                    <a:cubicBezTo>
                      <a:pt x="4051" y="897"/>
                      <a:pt x="3118" y="1"/>
                      <a:pt x="2026" y="1"/>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18" name="Google Shape;6018;p75"/>
              <p:cNvSpPr/>
              <p:nvPr/>
            </p:nvSpPr>
            <p:spPr>
              <a:xfrm>
                <a:off x="-2685995" y="2464193"/>
                <a:ext cx="16894" cy="273690"/>
              </a:xfrm>
              <a:custGeom>
                <a:avLst/>
                <a:gdLst/>
                <a:ahLst/>
                <a:cxnLst/>
                <a:rect l="l" t="t" r="r" b="b"/>
                <a:pathLst>
                  <a:path w="355" h="5751" extrusionOk="0">
                    <a:moveTo>
                      <a:pt x="0" y="1"/>
                    </a:moveTo>
                    <a:lnTo>
                      <a:pt x="0" y="5751"/>
                    </a:lnTo>
                    <a:lnTo>
                      <a:pt x="355" y="5751"/>
                    </a:lnTo>
                    <a:lnTo>
                      <a:pt x="35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19" name="Google Shape;6019;p75"/>
              <p:cNvSpPr/>
              <p:nvPr/>
            </p:nvSpPr>
            <p:spPr>
              <a:xfrm>
                <a:off x="-2787743" y="2565940"/>
                <a:ext cx="218581" cy="16466"/>
              </a:xfrm>
              <a:custGeom>
                <a:avLst/>
                <a:gdLst/>
                <a:ahLst/>
                <a:cxnLst/>
                <a:rect l="l" t="t" r="r" b="b"/>
                <a:pathLst>
                  <a:path w="4593" h="346" extrusionOk="0">
                    <a:moveTo>
                      <a:pt x="1" y="0"/>
                    </a:moveTo>
                    <a:lnTo>
                      <a:pt x="1" y="346"/>
                    </a:lnTo>
                    <a:lnTo>
                      <a:pt x="4593" y="346"/>
                    </a:lnTo>
                    <a:lnTo>
                      <a:pt x="4593"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20" name="Google Shape;6020;p75"/>
              <p:cNvSpPr/>
              <p:nvPr/>
            </p:nvSpPr>
            <p:spPr>
              <a:xfrm>
                <a:off x="-2787743" y="2647224"/>
                <a:ext cx="218581" cy="16942"/>
              </a:xfrm>
              <a:custGeom>
                <a:avLst/>
                <a:gdLst/>
                <a:ahLst/>
                <a:cxnLst/>
                <a:rect l="l" t="t" r="r" b="b"/>
                <a:pathLst>
                  <a:path w="4593" h="356" extrusionOk="0">
                    <a:moveTo>
                      <a:pt x="1" y="0"/>
                    </a:moveTo>
                    <a:lnTo>
                      <a:pt x="1" y="355"/>
                    </a:lnTo>
                    <a:lnTo>
                      <a:pt x="4593" y="355"/>
                    </a:lnTo>
                    <a:lnTo>
                      <a:pt x="4593"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21" name="Google Shape;6021;p75"/>
              <p:cNvSpPr/>
              <p:nvPr/>
            </p:nvSpPr>
            <p:spPr>
              <a:xfrm>
                <a:off x="-2789503" y="2728507"/>
                <a:ext cx="223911" cy="16942"/>
              </a:xfrm>
              <a:custGeom>
                <a:avLst/>
                <a:gdLst/>
                <a:ahLst/>
                <a:cxnLst/>
                <a:rect l="l" t="t" r="r" b="b"/>
                <a:pathLst>
                  <a:path w="4705" h="356" extrusionOk="0">
                    <a:moveTo>
                      <a:pt x="0" y="1"/>
                    </a:moveTo>
                    <a:lnTo>
                      <a:pt x="0" y="355"/>
                    </a:lnTo>
                    <a:lnTo>
                      <a:pt x="4705" y="355"/>
                    </a:lnTo>
                    <a:lnTo>
                      <a:pt x="470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6022" name="Google Shape;6022;p75"/>
            <p:cNvSpPr/>
            <p:nvPr/>
          </p:nvSpPr>
          <p:spPr>
            <a:xfrm>
              <a:off x="2885262" y="-1678425"/>
              <a:ext cx="177701" cy="179509"/>
            </a:xfrm>
            <a:custGeom>
              <a:avLst/>
              <a:gdLst/>
              <a:ahLst/>
              <a:cxnLst/>
              <a:rect l="l" t="t" r="r" b="b"/>
              <a:pathLst>
                <a:path w="3734" h="3772" extrusionOk="0">
                  <a:moveTo>
                    <a:pt x="1867" y="0"/>
                  </a:moveTo>
                  <a:cubicBezTo>
                    <a:pt x="812" y="0"/>
                    <a:pt x="0" y="859"/>
                    <a:pt x="0" y="1904"/>
                  </a:cubicBezTo>
                  <a:cubicBezTo>
                    <a:pt x="0" y="2922"/>
                    <a:pt x="812" y="3771"/>
                    <a:pt x="1867" y="3771"/>
                  </a:cubicBezTo>
                  <a:cubicBezTo>
                    <a:pt x="2912" y="3771"/>
                    <a:pt x="3734" y="2922"/>
                    <a:pt x="3734" y="1904"/>
                  </a:cubicBezTo>
                  <a:cubicBezTo>
                    <a:pt x="3734" y="859"/>
                    <a:pt x="2912" y="0"/>
                    <a:pt x="1867" y="0"/>
                  </a:cubicBez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23" name="Google Shape;6023;p75"/>
            <p:cNvSpPr/>
            <p:nvPr/>
          </p:nvSpPr>
          <p:spPr>
            <a:xfrm>
              <a:off x="2899920" y="-1661578"/>
              <a:ext cx="147957" cy="146196"/>
            </a:xfrm>
            <a:custGeom>
              <a:avLst/>
              <a:gdLst/>
              <a:ahLst/>
              <a:cxnLst/>
              <a:rect l="l" t="t" r="r" b="b"/>
              <a:pathLst>
                <a:path w="3109" h="3072" extrusionOk="0">
                  <a:moveTo>
                    <a:pt x="1559" y="1"/>
                  </a:moveTo>
                  <a:cubicBezTo>
                    <a:pt x="700" y="1"/>
                    <a:pt x="0" y="701"/>
                    <a:pt x="0" y="1550"/>
                  </a:cubicBezTo>
                  <a:cubicBezTo>
                    <a:pt x="0" y="2409"/>
                    <a:pt x="700" y="3072"/>
                    <a:pt x="1559" y="3072"/>
                  </a:cubicBezTo>
                  <a:cubicBezTo>
                    <a:pt x="2408" y="3072"/>
                    <a:pt x="3109" y="2409"/>
                    <a:pt x="3109" y="1550"/>
                  </a:cubicBezTo>
                  <a:cubicBezTo>
                    <a:pt x="3109" y="701"/>
                    <a:pt x="2408" y="1"/>
                    <a:pt x="1559" y="1"/>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24" name="Google Shape;6024;p75"/>
            <p:cNvSpPr/>
            <p:nvPr/>
          </p:nvSpPr>
          <p:spPr>
            <a:xfrm>
              <a:off x="2970115" y="-1645112"/>
              <a:ext cx="9375" cy="66674"/>
            </a:xfrm>
            <a:custGeom>
              <a:avLst/>
              <a:gdLst/>
              <a:ahLst/>
              <a:cxnLst/>
              <a:rect l="l" t="t" r="r" b="b"/>
              <a:pathLst>
                <a:path w="197" h="1401" extrusionOk="0">
                  <a:moveTo>
                    <a:pt x="84" y="0"/>
                  </a:moveTo>
                  <a:cubicBezTo>
                    <a:pt x="47" y="0"/>
                    <a:pt x="0" y="38"/>
                    <a:pt x="0" y="122"/>
                  </a:cubicBezTo>
                  <a:lnTo>
                    <a:pt x="0" y="1288"/>
                  </a:lnTo>
                  <a:cubicBezTo>
                    <a:pt x="0" y="1363"/>
                    <a:pt x="47" y="1400"/>
                    <a:pt x="84" y="1400"/>
                  </a:cubicBezTo>
                  <a:cubicBezTo>
                    <a:pt x="159" y="1400"/>
                    <a:pt x="196" y="1363"/>
                    <a:pt x="196" y="1288"/>
                  </a:cubicBezTo>
                  <a:lnTo>
                    <a:pt x="196" y="122"/>
                  </a:lnTo>
                  <a:cubicBezTo>
                    <a:pt x="196" y="38"/>
                    <a:pt x="159" y="0"/>
                    <a:pt x="84" y="0"/>
                  </a:cubicBez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25" name="Google Shape;6025;p75"/>
            <p:cNvSpPr/>
            <p:nvPr/>
          </p:nvSpPr>
          <p:spPr>
            <a:xfrm>
              <a:off x="2970115" y="-1587814"/>
              <a:ext cx="33361" cy="11136"/>
            </a:xfrm>
            <a:custGeom>
              <a:avLst/>
              <a:gdLst/>
              <a:ahLst/>
              <a:cxnLst/>
              <a:rect l="l" t="t" r="r" b="b"/>
              <a:pathLst>
                <a:path w="701" h="234" extrusionOk="0">
                  <a:moveTo>
                    <a:pt x="84" y="0"/>
                  </a:moveTo>
                  <a:cubicBezTo>
                    <a:pt x="47" y="0"/>
                    <a:pt x="0" y="38"/>
                    <a:pt x="0" y="122"/>
                  </a:cubicBezTo>
                  <a:cubicBezTo>
                    <a:pt x="0" y="159"/>
                    <a:pt x="47" y="234"/>
                    <a:pt x="84" y="234"/>
                  </a:cubicBezTo>
                  <a:lnTo>
                    <a:pt x="588" y="234"/>
                  </a:lnTo>
                  <a:cubicBezTo>
                    <a:pt x="625" y="234"/>
                    <a:pt x="700" y="159"/>
                    <a:pt x="700" y="122"/>
                  </a:cubicBezTo>
                  <a:cubicBezTo>
                    <a:pt x="700" y="38"/>
                    <a:pt x="625" y="0"/>
                    <a:pt x="588" y="0"/>
                  </a:cubicBez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6026" name="Google Shape;6026;p75"/>
            <p:cNvGrpSpPr/>
            <p:nvPr/>
          </p:nvGrpSpPr>
          <p:grpSpPr>
            <a:xfrm>
              <a:off x="4317816" y="-1293327"/>
              <a:ext cx="77762" cy="771624"/>
              <a:chOff x="-203796" y="2132823"/>
              <a:chExt cx="77762" cy="771624"/>
            </a:xfrm>
          </p:grpSpPr>
          <p:sp>
            <p:nvSpPr>
              <p:cNvPr id="6027" name="Google Shape;6027;p75"/>
              <p:cNvSpPr/>
              <p:nvPr/>
            </p:nvSpPr>
            <p:spPr>
              <a:xfrm>
                <a:off x="-203796" y="2132823"/>
                <a:ext cx="77762" cy="18275"/>
              </a:xfrm>
              <a:custGeom>
                <a:avLst/>
                <a:gdLst/>
                <a:ahLst/>
                <a:cxnLst/>
                <a:rect l="l" t="t" r="r" b="b"/>
                <a:pathLst>
                  <a:path w="1634" h="384" extrusionOk="0">
                    <a:moveTo>
                      <a:pt x="0" y="1"/>
                    </a:moveTo>
                    <a:lnTo>
                      <a:pt x="0" y="383"/>
                    </a:lnTo>
                    <a:lnTo>
                      <a:pt x="1634" y="383"/>
                    </a:lnTo>
                    <a:lnTo>
                      <a:pt x="1634"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28" name="Google Shape;6028;p75"/>
              <p:cNvSpPr/>
              <p:nvPr/>
            </p:nvSpPr>
            <p:spPr>
              <a:xfrm>
                <a:off x="-194468" y="2151050"/>
                <a:ext cx="62676" cy="15134"/>
              </a:xfrm>
              <a:custGeom>
                <a:avLst/>
                <a:gdLst/>
                <a:ahLst/>
                <a:cxnLst/>
                <a:rect l="l" t="t" r="r" b="b"/>
                <a:pathLst>
                  <a:path w="1317" h="318" extrusionOk="0">
                    <a:moveTo>
                      <a:pt x="0" y="0"/>
                    </a:moveTo>
                    <a:lnTo>
                      <a:pt x="0" y="318"/>
                    </a:lnTo>
                    <a:lnTo>
                      <a:pt x="1316" y="318"/>
                    </a:lnTo>
                    <a:lnTo>
                      <a:pt x="1316"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29" name="Google Shape;6029;p75"/>
              <p:cNvSpPr/>
              <p:nvPr/>
            </p:nvSpPr>
            <p:spPr>
              <a:xfrm>
                <a:off x="-203796" y="2886221"/>
                <a:ext cx="77762" cy="18227"/>
              </a:xfrm>
              <a:custGeom>
                <a:avLst/>
                <a:gdLst/>
                <a:ahLst/>
                <a:cxnLst/>
                <a:rect l="l" t="t" r="r" b="b"/>
                <a:pathLst>
                  <a:path w="1634" h="383" extrusionOk="0">
                    <a:moveTo>
                      <a:pt x="0" y="0"/>
                    </a:moveTo>
                    <a:lnTo>
                      <a:pt x="0" y="383"/>
                    </a:lnTo>
                    <a:lnTo>
                      <a:pt x="1634" y="383"/>
                    </a:lnTo>
                    <a:lnTo>
                      <a:pt x="1634"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30" name="Google Shape;6030;p75"/>
              <p:cNvSpPr/>
              <p:nvPr/>
            </p:nvSpPr>
            <p:spPr>
              <a:xfrm>
                <a:off x="-194468" y="2871087"/>
                <a:ext cx="62676" cy="15181"/>
              </a:xfrm>
              <a:custGeom>
                <a:avLst/>
                <a:gdLst/>
                <a:ahLst/>
                <a:cxnLst/>
                <a:rect l="l" t="t" r="r" b="b"/>
                <a:pathLst>
                  <a:path w="1317" h="319" extrusionOk="0">
                    <a:moveTo>
                      <a:pt x="0" y="1"/>
                    </a:moveTo>
                    <a:lnTo>
                      <a:pt x="0" y="318"/>
                    </a:lnTo>
                    <a:lnTo>
                      <a:pt x="1316" y="318"/>
                    </a:lnTo>
                    <a:lnTo>
                      <a:pt x="1316"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31" name="Google Shape;6031;p75"/>
              <p:cNvSpPr/>
              <p:nvPr/>
            </p:nvSpPr>
            <p:spPr>
              <a:xfrm>
                <a:off x="-189275" y="2166175"/>
                <a:ext cx="49800" cy="707619"/>
              </a:xfrm>
              <a:custGeom>
                <a:avLst/>
                <a:gdLst/>
                <a:ahLst/>
                <a:cxnLst/>
                <a:rect l="l" t="t" r="r" b="b"/>
                <a:pathLst>
                  <a:path w="1046" h="16214" extrusionOk="0">
                    <a:moveTo>
                      <a:pt x="0" y="1"/>
                    </a:moveTo>
                    <a:lnTo>
                      <a:pt x="0" y="16214"/>
                    </a:lnTo>
                    <a:lnTo>
                      <a:pt x="1046" y="16214"/>
                    </a:lnTo>
                    <a:lnTo>
                      <a:pt x="1046"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6032" name="Google Shape;6032;p75"/>
            <p:cNvGrpSpPr/>
            <p:nvPr/>
          </p:nvGrpSpPr>
          <p:grpSpPr>
            <a:xfrm>
              <a:off x="2249609" y="-1059233"/>
              <a:ext cx="223911" cy="288776"/>
              <a:chOff x="-2789503" y="2456673"/>
              <a:chExt cx="223911" cy="288776"/>
            </a:xfrm>
          </p:grpSpPr>
          <p:sp>
            <p:nvSpPr>
              <p:cNvPr id="6033" name="Google Shape;6033;p75"/>
              <p:cNvSpPr/>
              <p:nvPr/>
            </p:nvSpPr>
            <p:spPr>
              <a:xfrm>
                <a:off x="-2789503" y="2456673"/>
                <a:ext cx="223911" cy="279448"/>
              </a:xfrm>
              <a:custGeom>
                <a:avLst/>
                <a:gdLst/>
                <a:ahLst/>
                <a:cxnLst/>
                <a:rect l="l" t="t" r="r" b="b"/>
                <a:pathLst>
                  <a:path w="4705" h="5872" extrusionOk="0">
                    <a:moveTo>
                      <a:pt x="2334" y="0"/>
                    </a:moveTo>
                    <a:cubicBezTo>
                      <a:pt x="1046" y="0"/>
                      <a:pt x="0" y="1046"/>
                      <a:pt x="0" y="2371"/>
                    </a:cubicBezTo>
                    <a:lnTo>
                      <a:pt x="0" y="5871"/>
                    </a:lnTo>
                    <a:lnTo>
                      <a:pt x="308" y="5871"/>
                    </a:lnTo>
                    <a:lnTo>
                      <a:pt x="308" y="2492"/>
                    </a:lnTo>
                    <a:cubicBezTo>
                      <a:pt x="308" y="1363"/>
                      <a:pt x="1204" y="467"/>
                      <a:pt x="2334" y="467"/>
                    </a:cubicBezTo>
                    <a:cubicBezTo>
                      <a:pt x="3426" y="467"/>
                      <a:pt x="4359" y="1363"/>
                      <a:pt x="4359" y="2492"/>
                    </a:cubicBezTo>
                    <a:lnTo>
                      <a:pt x="4359" y="5871"/>
                    </a:lnTo>
                    <a:lnTo>
                      <a:pt x="4705" y="5871"/>
                    </a:lnTo>
                    <a:lnTo>
                      <a:pt x="4705" y="2371"/>
                    </a:lnTo>
                    <a:cubicBezTo>
                      <a:pt x="4705" y="1046"/>
                      <a:pt x="3659" y="0"/>
                      <a:pt x="2334" y="0"/>
                    </a:cubicBez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34" name="Google Shape;6034;p75"/>
              <p:cNvSpPr/>
              <p:nvPr/>
            </p:nvSpPr>
            <p:spPr>
              <a:xfrm>
                <a:off x="-2774846" y="2478850"/>
                <a:ext cx="192835" cy="257272"/>
              </a:xfrm>
              <a:custGeom>
                <a:avLst/>
                <a:gdLst/>
                <a:ahLst/>
                <a:cxnLst/>
                <a:rect l="l" t="t" r="r" b="b"/>
                <a:pathLst>
                  <a:path w="4052" h="5406" extrusionOk="0">
                    <a:moveTo>
                      <a:pt x="2026" y="1"/>
                    </a:moveTo>
                    <a:cubicBezTo>
                      <a:pt x="896" y="1"/>
                      <a:pt x="0" y="897"/>
                      <a:pt x="0" y="2026"/>
                    </a:cubicBezTo>
                    <a:lnTo>
                      <a:pt x="0" y="5405"/>
                    </a:lnTo>
                    <a:lnTo>
                      <a:pt x="4051" y="5405"/>
                    </a:lnTo>
                    <a:lnTo>
                      <a:pt x="4051" y="2026"/>
                    </a:lnTo>
                    <a:cubicBezTo>
                      <a:pt x="4051" y="897"/>
                      <a:pt x="3118" y="1"/>
                      <a:pt x="2026" y="1"/>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35" name="Google Shape;6035;p75"/>
              <p:cNvSpPr/>
              <p:nvPr/>
            </p:nvSpPr>
            <p:spPr>
              <a:xfrm>
                <a:off x="-2685995" y="2464193"/>
                <a:ext cx="16894" cy="273690"/>
              </a:xfrm>
              <a:custGeom>
                <a:avLst/>
                <a:gdLst/>
                <a:ahLst/>
                <a:cxnLst/>
                <a:rect l="l" t="t" r="r" b="b"/>
                <a:pathLst>
                  <a:path w="355" h="5751" extrusionOk="0">
                    <a:moveTo>
                      <a:pt x="0" y="1"/>
                    </a:moveTo>
                    <a:lnTo>
                      <a:pt x="0" y="5751"/>
                    </a:lnTo>
                    <a:lnTo>
                      <a:pt x="355" y="5751"/>
                    </a:lnTo>
                    <a:lnTo>
                      <a:pt x="35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36" name="Google Shape;6036;p75"/>
              <p:cNvSpPr/>
              <p:nvPr/>
            </p:nvSpPr>
            <p:spPr>
              <a:xfrm>
                <a:off x="-2787743" y="2565940"/>
                <a:ext cx="218581" cy="16466"/>
              </a:xfrm>
              <a:custGeom>
                <a:avLst/>
                <a:gdLst/>
                <a:ahLst/>
                <a:cxnLst/>
                <a:rect l="l" t="t" r="r" b="b"/>
                <a:pathLst>
                  <a:path w="4593" h="346" extrusionOk="0">
                    <a:moveTo>
                      <a:pt x="1" y="0"/>
                    </a:moveTo>
                    <a:lnTo>
                      <a:pt x="1" y="346"/>
                    </a:lnTo>
                    <a:lnTo>
                      <a:pt x="4593" y="346"/>
                    </a:lnTo>
                    <a:lnTo>
                      <a:pt x="4593"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37" name="Google Shape;6037;p75"/>
              <p:cNvSpPr/>
              <p:nvPr/>
            </p:nvSpPr>
            <p:spPr>
              <a:xfrm>
                <a:off x="-2787743" y="2647224"/>
                <a:ext cx="218581" cy="16942"/>
              </a:xfrm>
              <a:custGeom>
                <a:avLst/>
                <a:gdLst/>
                <a:ahLst/>
                <a:cxnLst/>
                <a:rect l="l" t="t" r="r" b="b"/>
                <a:pathLst>
                  <a:path w="4593" h="356" extrusionOk="0">
                    <a:moveTo>
                      <a:pt x="1" y="0"/>
                    </a:moveTo>
                    <a:lnTo>
                      <a:pt x="1" y="355"/>
                    </a:lnTo>
                    <a:lnTo>
                      <a:pt x="4593" y="355"/>
                    </a:lnTo>
                    <a:lnTo>
                      <a:pt x="4593"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38" name="Google Shape;6038;p75"/>
              <p:cNvSpPr/>
              <p:nvPr/>
            </p:nvSpPr>
            <p:spPr>
              <a:xfrm>
                <a:off x="-2789503" y="2728507"/>
                <a:ext cx="223911" cy="16942"/>
              </a:xfrm>
              <a:custGeom>
                <a:avLst/>
                <a:gdLst/>
                <a:ahLst/>
                <a:cxnLst/>
                <a:rect l="l" t="t" r="r" b="b"/>
                <a:pathLst>
                  <a:path w="4705" h="356" extrusionOk="0">
                    <a:moveTo>
                      <a:pt x="0" y="1"/>
                    </a:moveTo>
                    <a:lnTo>
                      <a:pt x="0" y="355"/>
                    </a:lnTo>
                    <a:lnTo>
                      <a:pt x="4705" y="355"/>
                    </a:lnTo>
                    <a:lnTo>
                      <a:pt x="470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6039" name="Google Shape;6039;p75"/>
            <p:cNvGrpSpPr/>
            <p:nvPr/>
          </p:nvGrpSpPr>
          <p:grpSpPr>
            <a:xfrm>
              <a:off x="3468284" y="-1059233"/>
              <a:ext cx="223911" cy="288776"/>
              <a:chOff x="-2789503" y="2456673"/>
              <a:chExt cx="223911" cy="288776"/>
            </a:xfrm>
          </p:grpSpPr>
          <p:sp>
            <p:nvSpPr>
              <p:cNvPr id="6040" name="Google Shape;6040;p75"/>
              <p:cNvSpPr/>
              <p:nvPr/>
            </p:nvSpPr>
            <p:spPr>
              <a:xfrm>
                <a:off x="-2789503" y="2456673"/>
                <a:ext cx="223911" cy="279448"/>
              </a:xfrm>
              <a:custGeom>
                <a:avLst/>
                <a:gdLst/>
                <a:ahLst/>
                <a:cxnLst/>
                <a:rect l="l" t="t" r="r" b="b"/>
                <a:pathLst>
                  <a:path w="4705" h="5872" extrusionOk="0">
                    <a:moveTo>
                      <a:pt x="2334" y="0"/>
                    </a:moveTo>
                    <a:cubicBezTo>
                      <a:pt x="1046" y="0"/>
                      <a:pt x="0" y="1046"/>
                      <a:pt x="0" y="2371"/>
                    </a:cubicBezTo>
                    <a:lnTo>
                      <a:pt x="0" y="5871"/>
                    </a:lnTo>
                    <a:lnTo>
                      <a:pt x="308" y="5871"/>
                    </a:lnTo>
                    <a:lnTo>
                      <a:pt x="308" y="2492"/>
                    </a:lnTo>
                    <a:cubicBezTo>
                      <a:pt x="308" y="1363"/>
                      <a:pt x="1204" y="467"/>
                      <a:pt x="2334" y="467"/>
                    </a:cubicBezTo>
                    <a:cubicBezTo>
                      <a:pt x="3426" y="467"/>
                      <a:pt x="4359" y="1363"/>
                      <a:pt x="4359" y="2492"/>
                    </a:cubicBezTo>
                    <a:lnTo>
                      <a:pt x="4359" y="5871"/>
                    </a:lnTo>
                    <a:lnTo>
                      <a:pt x="4705" y="5871"/>
                    </a:lnTo>
                    <a:lnTo>
                      <a:pt x="4705" y="2371"/>
                    </a:lnTo>
                    <a:cubicBezTo>
                      <a:pt x="4705" y="1046"/>
                      <a:pt x="3659" y="0"/>
                      <a:pt x="2334" y="0"/>
                    </a:cubicBez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41" name="Google Shape;6041;p75"/>
              <p:cNvSpPr/>
              <p:nvPr/>
            </p:nvSpPr>
            <p:spPr>
              <a:xfrm>
                <a:off x="-2774846" y="2478850"/>
                <a:ext cx="192835" cy="257272"/>
              </a:xfrm>
              <a:custGeom>
                <a:avLst/>
                <a:gdLst/>
                <a:ahLst/>
                <a:cxnLst/>
                <a:rect l="l" t="t" r="r" b="b"/>
                <a:pathLst>
                  <a:path w="4052" h="5406" extrusionOk="0">
                    <a:moveTo>
                      <a:pt x="2026" y="1"/>
                    </a:moveTo>
                    <a:cubicBezTo>
                      <a:pt x="896" y="1"/>
                      <a:pt x="0" y="897"/>
                      <a:pt x="0" y="2026"/>
                    </a:cubicBezTo>
                    <a:lnTo>
                      <a:pt x="0" y="5405"/>
                    </a:lnTo>
                    <a:lnTo>
                      <a:pt x="4051" y="5405"/>
                    </a:lnTo>
                    <a:lnTo>
                      <a:pt x="4051" y="2026"/>
                    </a:lnTo>
                    <a:cubicBezTo>
                      <a:pt x="4051" y="897"/>
                      <a:pt x="3118" y="1"/>
                      <a:pt x="2026" y="1"/>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42" name="Google Shape;6042;p75"/>
              <p:cNvSpPr/>
              <p:nvPr/>
            </p:nvSpPr>
            <p:spPr>
              <a:xfrm>
                <a:off x="-2685995" y="2464193"/>
                <a:ext cx="16894" cy="273690"/>
              </a:xfrm>
              <a:custGeom>
                <a:avLst/>
                <a:gdLst/>
                <a:ahLst/>
                <a:cxnLst/>
                <a:rect l="l" t="t" r="r" b="b"/>
                <a:pathLst>
                  <a:path w="355" h="5751" extrusionOk="0">
                    <a:moveTo>
                      <a:pt x="0" y="1"/>
                    </a:moveTo>
                    <a:lnTo>
                      <a:pt x="0" y="5751"/>
                    </a:lnTo>
                    <a:lnTo>
                      <a:pt x="355" y="5751"/>
                    </a:lnTo>
                    <a:lnTo>
                      <a:pt x="35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43" name="Google Shape;6043;p75"/>
              <p:cNvSpPr/>
              <p:nvPr/>
            </p:nvSpPr>
            <p:spPr>
              <a:xfrm>
                <a:off x="-2787743" y="2565940"/>
                <a:ext cx="218581" cy="16466"/>
              </a:xfrm>
              <a:custGeom>
                <a:avLst/>
                <a:gdLst/>
                <a:ahLst/>
                <a:cxnLst/>
                <a:rect l="l" t="t" r="r" b="b"/>
                <a:pathLst>
                  <a:path w="4593" h="346" extrusionOk="0">
                    <a:moveTo>
                      <a:pt x="1" y="0"/>
                    </a:moveTo>
                    <a:lnTo>
                      <a:pt x="1" y="346"/>
                    </a:lnTo>
                    <a:lnTo>
                      <a:pt x="4593" y="346"/>
                    </a:lnTo>
                    <a:lnTo>
                      <a:pt x="4593"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44" name="Google Shape;6044;p75"/>
              <p:cNvSpPr/>
              <p:nvPr/>
            </p:nvSpPr>
            <p:spPr>
              <a:xfrm>
                <a:off x="-2787743" y="2647224"/>
                <a:ext cx="218581" cy="16942"/>
              </a:xfrm>
              <a:custGeom>
                <a:avLst/>
                <a:gdLst/>
                <a:ahLst/>
                <a:cxnLst/>
                <a:rect l="l" t="t" r="r" b="b"/>
                <a:pathLst>
                  <a:path w="4593" h="356" extrusionOk="0">
                    <a:moveTo>
                      <a:pt x="1" y="0"/>
                    </a:moveTo>
                    <a:lnTo>
                      <a:pt x="1" y="355"/>
                    </a:lnTo>
                    <a:lnTo>
                      <a:pt x="4593" y="355"/>
                    </a:lnTo>
                    <a:lnTo>
                      <a:pt x="4593"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45" name="Google Shape;6045;p75"/>
              <p:cNvSpPr/>
              <p:nvPr/>
            </p:nvSpPr>
            <p:spPr>
              <a:xfrm>
                <a:off x="-2789503" y="2728507"/>
                <a:ext cx="223911" cy="16942"/>
              </a:xfrm>
              <a:custGeom>
                <a:avLst/>
                <a:gdLst/>
                <a:ahLst/>
                <a:cxnLst/>
                <a:rect l="l" t="t" r="r" b="b"/>
                <a:pathLst>
                  <a:path w="4705" h="356" extrusionOk="0">
                    <a:moveTo>
                      <a:pt x="0" y="1"/>
                    </a:moveTo>
                    <a:lnTo>
                      <a:pt x="0" y="355"/>
                    </a:lnTo>
                    <a:lnTo>
                      <a:pt x="4705" y="355"/>
                    </a:lnTo>
                    <a:lnTo>
                      <a:pt x="470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6046" name="Google Shape;6046;p75"/>
            <p:cNvGrpSpPr/>
            <p:nvPr/>
          </p:nvGrpSpPr>
          <p:grpSpPr>
            <a:xfrm>
              <a:off x="3997709" y="-1059233"/>
              <a:ext cx="223911" cy="288776"/>
              <a:chOff x="-2789503" y="2456673"/>
              <a:chExt cx="223911" cy="288776"/>
            </a:xfrm>
          </p:grpSpPr>
          <p:sp>
            <p:nvSpPr>
              <p:cNvPr id="6047" name="Google Shape;6047;p75"/>
              <p:cNvSpPr/>
              <p:nvPr/>
            </p:nvSpPr>
            <p:spPr>
              <a:xfrm>
                <a:off x="-2789503" y="2456673"/>
                <a:ext cx="223911" cy="279448"/>
              </a:xfrm>
              <a:custGeom>
                <a:avLst/>
                <a:gdLst/>
                <a:ahLst/>
                <a:cxnLst/>
                <a:rect l="l" t="t" r="r" b="b"/>
                <a:pathLst>
                  <a:path w="4705" h="5872" extrusionOk="0">
                    <a:moveTo>
                      <a:pt x="2334" y="0"/>
                    </a:moveTo>
                    <a:cubicBezTo>
                      <a:pt x="1046" y="0"/>
                      <a:pt x="0" y="1046"/>
                      <a:pt x="0" y="2371"/>
                    </a:cubicBezTo>
                    <a:lnTo>
                      <a:pt x="0" y="5871"/>
                    </a:lnTo>
                    <a:lnTo>
                      <a:pt x="308" y="5871"/>
                    </a:lnTo>
                    <a:lnTo>
                      <a:pt x="308" y="2492"/>
                    </a:lnTo>
                    <a:cubicBezTo>
                      <a:pt x="308" y="1363"/>
                      <a:pt x="1204" y="467"/>
                      <a:pt x="2334" y="467"/>
                    </a:cubicBezTo>
                    <a:cubicBezTo>
                      <a:pt x="3426" y="467"/>
                      <a:pt x="4359" y="1363"/>
                      <a:pt x="4359" y="2492"/>
                    </a:cubicBezTo>
                    <a:lnTo>
                      <a:pt x="4359" y="5871"/>
                    </a:lnTo>
                    <a:lnTo>
                      <a:pt x="4705" y="5871"/>
                    </a:lnTo>
                    <a:lnTo>
                      <a:pt x="4705" y="2371"/>
                    </a:lnTo>
                    <a:cubicBezTo>
                      <a:pt x="4705" y="1046"/>
                      <a:pt x="3659" y="0"/>
                      <a:pt x="2334" y="0"/>
                    </a:cubicBez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48" name="Google Shape;6048;p75"/>
              <p:cNvSpPr/>
              <p:nvPr/>
            </p:nvSpPr>
            <p:spPr>
              <a:xfrm>
                <a:off x="-2774846" y="2478850"/>
                <a:ext cx="192835" cy="257272"/>
              </a:xfrm>
              <a:custGeom>
                <a:avLst/>
                <a:gdLst/>
                <a:ahLst/>
                <a:cxnLst/>
                <a:rect l="l" t="t" r="r" b="b"/>
                <a:pathLst>
                  <a:path w="4052" h="5406" extrusionOk="0">
                    <a:moveTo>
                      <a:pt x="2026" y="1"/>
                    </a:moveTo>
                    <a:cubicBezTo>
                      <a:pt x="896" y="1"/>
                      <a:pt x="0" y="897"/>
                      <a:pt x="0" y="2026"/>
                    </a:cubicBezTo>
                    <a:lnTo>
                      <a:pt x="0" y="5405"/>
                    </a:lnTo>
                    <a:lnTo>
                      <a:pt x="4051" y="5405"/>
                    </a:lnTo>
                    <a:lnTo>
                      <a:pt x="4051" y="2026"/>
                    </a:lnTo>
                    <a:cubicBezTo>
                      <a:pt x="4051" y="897"/>
                      <a:pt x="3118" y="1"/>
                      <a:pt x="2026" y="1"/>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49" name="Google Shape;6049;p75"/>
              <p:cNvSpPr/>
              <p:nvPr/>
            </p:nvSpPr>
            <p:spPr>
              <a:xfrm>
                <a:off x="-2685995" y="2464193"/>
                <a:ext cx="16894" cy="273690"/>
              </a:xfrm>
              <a:custGeom>
                <a:avLst/>
                <a:gdLst/>
                <a:ahLst/>
                <a:cxnLst/>
                <a:rect l="l" t="t" r="r" b="b"/>
                <a:pathLst>
                  <a:path w="355" h="5751" extrusionOk="0">
                    <a:moveTo>
                      <a:pt x="0" y="1"/>
                    </a:moveTo>
                    <a:lnTo>
                      <a:pt x="0" y="5751"/>
                    </a:lnTo>
                    <a:lnTo>
                      <a:pt x="355" y="5751"/>
                    </a:lnTo>
                    <a:lnTo>
                      <a:pt x="35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50" name="Google Shape;6050;p75"/>
              <p:cNvSpPr/>
              <p:nvPr/>
            </p:nvSpPr>
            <p:spPr>
              <a:xfrm>
                <a:off x="-2787743" y="2565940"/>
                <a:ext cx="218581" cy="16466"/>
              </a:xfrm>
              <a:custGeom>
                <a:avLst/>
                <a:gdLst/>
                <a:ahLst/>
                <a:cxnLst/>
                <a:rect l="l" t="t" r="r" b="b"/>
                <a:pathLst>
                  <a:path w="4593" h="346" extrusionOk="0">
                    <a:moveTo>
                      <a:pt x="1" y="0"/>
                    </a:moveTo>
                    <a:lnTo>
                      <a:pt x="1" y="346"/>
                    </a:lnTo>
                    <a:lnTo>
                      <a:pt x="4593" y="346"/>
                    </a:lnTo>
                    <a:lnTo>
                      <a:pt x="4593"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51" name="Google Shape;6051;p75"/>
              <p:cNvSpPr/>
              <p:nvPr/>
            </p:nvSpPr>
            <p:spPr>
              <a:xfrm>
                <a:off x="-2787743" y="2647224"/>
                <a:ext cx="218581" cy="16942"/>
              </a:xfrm>
              <a:custGeom>
                <a:avLst/>
                <a:gdLst/>
                <a:ahLst/>
                <a:cxnLst/>
                <a:rect l="l" t="t" r="r" b="b"/>
                <a:pathLst>
                  <a:path w="4593" h="356" extrusionOk="0">
                    <a:moveTo>
                      <a:pt x="1" y="0"/>
                    </a:moveTo>
                    <a:lnTo>
                      <a:pt x="1" y="355"/>
                    </a:lnTo>
                    <a:lnTo>
                      <a:pt x="4593" y="355"/>
                    </a:lnTo>
                    <a:lnTo>
                      <a:pt x="4593"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52" name="Google Shape;6052;p75"/>
              <p:cNvSpPr/>
              <p:nvPr/>
            </p:nvSpPr>
            <p:spPr>
              <a:xfrm>
                <a:off x="-2789503" y="2728507"/>
                <a:ext cx="223911" cy="16942"/>
              </a:xfrm>
              <a:custGeom>
                <a:avLst/>
                <a:gdLst/>
                <a:ahLst/>
                <a:cxnLst/>
                <a:rect l="l" t="t" r="r" b="b"/>
                <a:pathLst>
                  <a:path w="4705" h="356" extrusionOk="0">
                    <a:moveTo>
                      <a:pt x="0" y="1"/>
                    </a:moveTo>
                    <a:lnTo>
                      <a:pt x="0" y="355"/>
                    </a:lnTo>
                    <a:lnTo>
                      <a:pt x="4705" y="355"/>
                    </a:lnTo>
                    <a:lnTo>
                      <a:pt x="470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6053" name="Google Shape;6053;p75"/>
            <p:cNvSpPr/>
            <p:nvPr/>
          </p:nvSpPr>
          <p:spPr>
            <a:xfrm>
              <a:off x="3295654" y="-521716"/>
              <a:ext cx="85349" cy="170592"/>
            </a:xfrm>
            <a:custGeom>
              <a:avLst/>
              <a:gdLst/>
              <a:ahLst/>
              <a:cxnLst/>
              <a:rect l="l" t="t" r="r" b="b"/>
              <a:pathLst>
                <a:path w="2334" h="3585" extrusionOk="0">
                  <a:moveTo>
                    <a:pt x="1" y="1"/>
                  </a:moveTo>
                  <a:lnTo>
                    <a:pt x="1" y="3585"/>
                  </a:lnTo>
                  <a:lnTo>
                    <a:pt x="2334" y="3585"/>
                  </a:lnTo>
                  <a:lnTo>
                    <a:pt x="2334" y="1"/>
                  </a:lnTo>
                  <a:close/>
                </a:path>
              </a:pathLst>
            </a:custGeom>
            <a:solidFill>
              <a:srgbClr val="000000">
                <a:alpha val="83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54" name="Google Shape;6054;p75"/>
            <p:cNvSpPr/>
            <p:nvPr/>
          </p:nvSpPr>
          <p:spPr>
            <a:xfrm>
              <a:off x="2553954" y="-521716"/>
              <a:ext cx="69075" cy="170592"/>
            </a:xfrm>
            <a:custGeom>
              <a:avLst/>
              <a:gdLst/>
              <a:ahLst/>
              <a:cxnLst/>
              <a:rect l="l" t="t" r="r" b="b"/>
              <a:pathLst>
                <a:path w="2334" h="3585" extrusionOk="0">
                  <a:moveTo>
                    <a:pt x="1" y="1"/>
                  </a:moveTo>
                  <a:lnTo>
                    <a:pt x="1" y="3585"/>
                  </a:lnTo>
                  <a:lnTo>
                    <a:pt x="2334" y="3585"/>
                  </a:lnTo>
                  <a:lnTo>
                    <a:pt x="2334" y="1"/>
                  </a:lnTo>
                  <a:close/>
                </a:path>
              </a:pathLst>
            </a:custGeom>
            <a:solidFill>
              <a:srgbClr val="000000">
                <a:alpha val="83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55" name="Google Shape;6055;p75"/>
            <p:cNvSpPr/>
            <p:nvPr/>
          </p:nvSpPr>
          <p:spPr>
            <a:xfrm>
              <a:off x="2581400" y="-484439"/>
              <a:ext cx="775622" cy="170182"/>
            </a:xfrm>
            <a:custGeom>
              <a:avLst/>
              <a:gdLst/>
              <a:ahLst/>
              <a:cxnLst/>
              <a:rect l="l" t="t" r="r" b="b"/>
              <a:pathLst>
                <a:path w="16298" h="3576" extrusionOk="0">
                  <a:moveTo>
                    <a:pt x="1" y="1"/>
                  </a:moveTo>
                  <a:lnTo>
                    <a:pt x="1" y="3576"/>
                  </a:lnTo>
                  <a:lnTo>
                    <a:pt x="16298" y="3576"/>
                  </a:lnTo>
                  <a:lnTo>
                    <a:pt x="16298" y="1"/>
                  </a:lnTo>
                  <a:close/>
                </a:path>
              </a:pathLst>
            </a:custGeom>
            <a:solidFill>
              <a:srgbClr val="FDF0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56" name="Google Shape;6056;p75"/>
            <p:cNvSpPr/>
            <p:nvPr/>
          </p:nvSpPr>
          <p:spPr>
            <a:xfrm>
              <a:off x="2844382" y="-477301"/>
              <a:ext cx="257224" cy="16894"/>
            </a:xfrm>
            <a:custGeom>
              <a:avLst/>
              <a:gdLst/>
              <a:ahLst/>
              <a:cxnLst/>
              <a:rect l="l" t="t" r="r" b="b"/>
              <a:pathLst>
                <a:path w="5405" h="355" extrusionOk="0">
                  <a:moveTo>
                    <a:pt x="1" y="0"/>
                  </a:moveTo>
                  <a:lnTo>
                    <a:pt x="1" y="355"/>
                  </a:lnTo>
                  <a:lnTo>
                    <a:pt x="5405" y="355"/>
                  </a:lnTo>
                  <a:lnTo>
                    <a:pt x="5405"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57" name="Google Shape;6057;p75"/>
            <p:cNvSpPr/>
            <p:nvPr/>
          </p:nvSpPr>
          <p:spPr>
            <a:xfrm>
              <a:off x="2844382" y="-453316"/>
              <a:ext cx="257224" cy="16894"/>
            </a:xfrm>
            <a:custGeom>
              <a:avLst/>
              <a:gdLst/>
              <a:ahLst/>
              <a:cxnLst/>
              <a:rect l="l" t="t" r="r" b="b"/>
              <a:pathLst>
                <a:path w="5405" h="355" extrusionOk="0">
                  <a:moveTo>
                    <a:pt x="1" y="0"/>
                  </a:moveTo>
                  <a:lnTo>
                    <a:pt x="1" y="355"/>
                  </a:lnTo>
                  <a:lnTo>
                    <a:pt x="5405" y="355"/>
                  </a:lnTo>
                  <a:lnTo>
                    <a:pt x="5405"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58" name="Google Shape;6058;p75"/>
            <p:cNvSpPr/>
            <p:nvPr/>
          </p:nvSpPr>
          <p:spPr>
            <a:xfrm>
              <a:off x="2844382" y="-428902"/>
              <a:ext cx="257224" cy="16466"/>
            </a:xfrm>
            <a:custGeom>
              <a:avLst/>
              <a:gdLst/>
              <a:ahLst/>
              <a:cxnLst/>
              <a:rect l="l" t="t" r="r" b="b"/>
              <a:pathLst>
                <a:path w="5405" h="346" extrusionOk="0">
                  <a:moveTo>
                    <a:pt x="1" y="1"/>
                  </a:moveTo>
                  <a:lnTo>
                    <a:pt x="1" y="346"/>
                  </a:lnTo>
                  <a:lnTo>
                    <a:pt x="5405" y="346"/>
                  </a:lnTo>
                  <a:lnTo>
                    <a:pt x="540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59" name="Google Shape;6059;p75"/>
            <p:cNvSpPr/>
            <p:nvPr/>
          </p:nvSpPr>
          <p:spPr>
            <a:xfrm>
              <a:off x="2844382" y="-404917"/>
              <a:ext cx="257224" cy="18275"/>
            </a:xfrm>
            <a:custGeom>
              <a:avLst/>
              <a:gdLst/>
              <a:ahLst/>
              <a:cxnLst/>
              <a:rect l="l" t="t" r="r" b="b"/>
              <a:pathLst>
                <a:path w="5405" h="384" extrusionOk="0">
                  <a:moveTo>
                    <a:pt x="1" y="1"/>
                  </a:moveTo>
                  <a:lnTo>
                    <a:pt x="1" y="383"/>
                  </a:lnTo>
                  <a:lnTo>
                    <a:pt x="5405" y="383"/>
                  </a:lnTo>
                  <a:lnTo>
                    <a:pt x="540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60" name="Google Shape;6060;p75"/>
            <p:cNvSpPr/>
            <p:nvPr/>
          </p:nvSpPr>
          <p:spPr>
            <a:xfrm>
              <a:off x="2844382" y="-380931"/>
              <a:ext cx="257224" cy="18703"/>
            </a:xfrm>
            <a:custGeom>
              <a:avLst/>
              <a:gdLst/>
              <a:ahLst/>
              <a:cxnLst/>
              <a:rect l="l" t="t" r="r" b="b"/>
              <a:pathLst>
                <a:path w="5405" h="393" extrusionOk="0">
                  <a:moveTo>
                    <a:pt x="1" y="1"/>
                  </a:moveTo>
                  <a:lnTo>
                    <a:pt x="1" y="393"/>
                  </a:lnTo>
                  <a:lnTo>
                    <a:pt x="5405" y="393"/>
                  </a:lnTo>
                  <a:lnTo>
                    <a:pt x="540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61" name="Google Shape;6061;p75"/>
            <p:cNvSpPr/>
            <p:nvPr/>
          </p:nvSpPr>
          <p:spPr>
            <a:xfrm>
              <a:off x="2844382" y="-356946"/>
              <a:ext cx="257224" cy="18703"/>
            </a:xfrm>
            <a:custGeom>
              <a:avLst/>
              <a:gdLst/>
              <a:ahLst/>
              <a:cxnLst/>
              <a:rect l="l" t="t" r="r" b="b"/>
              <a:pathLst>
                <a:path w="5405" h="393" extrusionOk="0">
                  <a:moveTo>
                    <a:pt x="1" y="1"/>
                  </a:moveTo>
                  <a:lnTo>
                    <a:pt x="1" y="393"/>
                  </a:lnTo>
                  <a:lnTo>
                    <a:pt x="5405" y="393"/>
                  </a:lnTo>
                  <a:lnTo>
                    <a:pt x="540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62" name="Google Shape;6062;p75"/>
            <p:cNvSpPr/>
            <p:nvPr/>
          </p:nvSpPr>
          <p:spPr>
            <a:xfrm>
              <a:off x="2844382" y="-332960"/>
              <a:ext cx="257224" cy="18703"/>
            </a:xfrm>
            <a:custGeom>
              <a:avLst/>
              <a:gdLst/>
              <a:ahLst/>
              <a:cxnLst/>
              <a:rect l="l" t="t" r="r" b="b"/>
              <a:pathLst>
                <a:path w="5405" h="393" extrusionOk="0">
                  <a:moveTo>
                    <a:pt x="1" y="1"/>
                  </a:moveTo>
                  <a:lnTo>
                    <a:pt x="1" y="393"/>
                  </a:lnTo>
                  <a:lnTo>
                    <a:pt x="5405" y="393"/>
                  </a:lnTo>
                  <a:lnTo>
                    <a:pt x="540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6063" name="Google Shape;6063;p75"/>
            <p:cNvGrpSpPr/>
            <p:nvPr/>
          </p:nvGrpSpPr>
          <p:grpSpPr>
            <a:xfrm>
              <a:off x="2581400" y="-1508291"/>
              <a:ext cx="77810" cy="1023899"/>
              <a:chOff x="-1940212" y="1917859"/>
              <a:chExt cx="77810" cy="1023899"/>
            </a:xfrm>
          </p:grpSpPr>
          <p:sp>
            <p:nvSpPr>
              <p:cNvPr id="6064" name="Google Shape;6064;p75"/>
              <p:cNvSpPr/>
              <p:nvPr/>
            </p:nvSpPr>
            <p:spPr>
              <a:xfrm>
                <a:off x="-1926887" y="1917859"/>
                <a:ext cx="49827" cy="1023899"/>
              </a:xfrm>
              <a:custGeom>
                <a:avLst/>
                <a:gdLst/>
                <a:ahLst/>
                <a:cxnLst/>
                <a:rect l="l" t="t" r="r" b="b"/>
                <a:pathLst>
                  <a:path w="1047" h="21515" extrusionOk="0">
                    <a:moveTo>
                      <a:pt x="1" y="0"/>
                    </a:moveTo>
                    <a:lnTo>
                      <a:pt x="1" y="21515"/>
                    </a:lnTo>
                    <a:lnTo>
                      <a:pt x="1046" y="21515"/>
                    </a:lnTo>
                    <a:lnTo>
                      <a:pt x="1046" y="0"/>
                    </a:lnTo>
                    <a:close/>
                  </a:path>
                </a:pathLst>
              </a:custGeom>
              <a:solidFill>
                <a:srgbClr val="FFF8F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65" name="Google Shape;6065;p75"/>
              <p:cNvSpPr/>
              <p:nvPr/>
            </p:nvSpPr>
            <p:spPr>
              <a:xfrm>
                <a:off x="-1940212" y="1917859"/>
                <a:ext cx="77810" cy="18703"/>
              </a:xfrm>
              <a:custGeom>
                <a:avLst/>
                <a:gdLst/>
                <a:ahLst/>
                <a:cxnLst/>
                <a:rect l="l" t="t" r="r" b="b"/>
                <a:pathLst>
                  <a:path w="1635" h="393" extrusionOk="0">
                    <a:moveTo>
                      <a:pt x="1" y="0"/>
                    </a:moveTo>
                    <a:lnTo>
                      <a:pt x="1" y="392"/>
                    </a:lnTo>
                    <a:lnTo>
                      <a:pt x="1634" y="392"/>
                    </a:lnTo>
                    <a:lnTo>
                      <a:pt x="1634"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66" name="Google Shape;6066;p75"/>
              <p:cNvSpPr/>
              <p:nvPr/>
            </p:nvSpPr>
            <p:spPr>
              <a:xfrm>
                <a:off x="-1932646" y="1936515"/>
                <a:ext cx="64913" cy="14705"/>
              </a:xfrm>
              <a:custGeom>
                <a:avLst/>
                <a:gdLst/>
                <a:ahLst/>
                <a:cxnLst/>
                <a:rect l="l" t="t" r="r" b="b"/>
                <a:pathLst>
                  <a:path w="1364" h="309" extrusionOk="0">
                    <a:moveTo>
                      <a:pt x="1" y="0"/>
                    </a:moveTo>
                    <a:lnTo>
                      <a:pt x="1" y="308"/>
                    </a:lnTo>
                    <a:lnTo>
                      <a:pt x="1363" y="308"/>
                    </a:lnTo>
                    <a:lnTo>
                      <a:pt x="1363"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67" name="Google Shape;6067;p75"/>
              <p:cNvSpPr/>
              <p:nvPr/>
            </p:nvSpPr>
            <p:spPr>
              <a:xfrm>
                <a:off x="-1940212" y="2923055"/>
                <a:ext cx="77810" cy="18703"/>
              </a:xfrm>
              <a:custGeom>
                <a:avLst/>
                <a:gdLst/>
                <a:ahLst/>
                <a:cxnLst/>
                <a:rect l="l" t="t" r="r" b="b"/>
                <a:pathLst>
                  <a:path w="1635" h="393" extrusionOk="0">
                    <a:moveTo>
                      <a:pt x="1" y="1"/>
                    </a:moveTo>
                    <a:lnTo>
                      <a:pt x="1" y="393"/>
                    </a:lnTo>
                    <a:lnTo>
                      <a:pt x="1634" y="393"/>
                    </a:lnTo>
                    <a:lnTo>
                      <a:pt x="1634"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68" name="Google Shape;6068;p75"/>
              <p:cNvSpPr/>
              <p:nvPr/>
            </p:nvSpPr>
            <p:spPr>
              <a:xfrm>
                <a:off x="-1932646" y="2908398"/>
                <a:ext cx="64913" cy="14705"/>
              </a:xfrm>
              <a:custGeom>
                <a:avLst/>
                <a:gdLst/>
                <a:ahLst/>
                <a:cxnLst/>
                <a:rect l="l" t="t" r="r" b="b"/>
                <a:pathLst>
                  <a:path w="1364" h="309" extrusionOk="0">
                    <a:moveTo>
                      <a:pt x="1" y="1"/>
                    </a:moveTo>
                    <a:lnTo>
                      <a:pt x="1" y="309"/>
                    </a:lnTo>
                    <a:lnTo>
                      <a:pt x="1363" y="309"/>
                    </a:lnTo>
                    <a:lnTo>
                      <a:pt x="1363"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6069" name="Google Shape;6069;p75"/>
            <p:cNvGrpSpPr/>
            <p:nvPr/>
          </p:nvGrpSpPr>
          <p:grpSpPr>
            <a:xfrm>
              <a:off x="3281021" y="-1508291"/>
              <a:ext cx="76001" cy="1023899"/>
              <a:chOff x="-1240592" y="1917859"/>
              <a:chExt cx="76001" cy="1023899"/>
            </a:xfrm>
          </p:grpSpPr>
          <p:sp>
            <p:nvSpPr>
              <p:cNvPr id="6070" name="Google Shape;6070;p75"/>
              <p:cNvSpPr/>
              <p:nvPr/>
            </p:nvSpPr>
            <p:spPr>
              <a:xfrm>
                <a:off x="-1227267" y="1917859"/>
                <a:ext cx="49827" cy="1023899"/>
              </a:xfrm>
              <a:custGeom>
                <a:avLst/>
                <a:gdLst/>
                <a:ahLst/>
                <a:cxnLst/>
                <a:rect l="l" t="t" r="r" b="b"/>
                <a:pathLst>
                  <a:path w="1047" h="21515" extrusionOk="0">
                    <a:moveTo>
                      <a:pt x="1" y="0"/>
                    </a:moveTo>
                    <a:lnTo>
                      <a:pt x="1" y="21515"/>
                    </a:lnTo>
                    <a:lnTo>
                      <a:pt x="1046" y="21515"/>
                    </a:lnTo>
                    <a:lnTo>
                      <a:pt x="1046"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71" name="Google Shape;6071;p75"/>
              <p:cNvSpPr/>
              <p:nvPr/>
            </p:nvSpPr>
            <p:spPr>
              <a:xfrm>
                <a:off x="-1240592" y="1917859"/>
                <a:ext cx="76001" cy="18703"/>
              </a:xfrm>
              <a:custGeom>
                <a:avLst/>
                <a:gdLst/>
                <a:ahLst/>
                <a:cxnLst/>
                <a:rect l="l" t="t" r="r" b="b"/>
                <a:pathLst>
                  <a:path w="1597" h="393" extrusionOk="0">
                    <a:moveTo>
                      <a:pt x="1" y="0"/>
                    </a:moveTo>
                    <a:lnTo>
                      <a:pt x="1" y="392"/>
                    </a:lnTo>
                    <a:lnTo>
                      <a:pt x="1597" y="392"/>
                    </a:lnTo>
                    <a:lnTo>
                      <a:pt x="1597"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72" name="Google Shape;6072;p75"/>
              <p:cNvSpPr/>
              <p:nvPr/>
            </p:nvSpPr>
            <p:spPr>
              <a:xfrm>
                <a:off x="-1233025" y="1936515"/>
                <a:ext cx="63104" cy="14705"/>
              </a:xfrm>
              <a:custGeom>
                <a:avLst/>
                <a:gdLst/>
                <a:ahLst/>
                <a:cxnLst/>
                <a:rect l="l" t="t" r="r" b="b"/>
                <a:pathLst>
                  <a:path w="1326" h="309" extrusionOk="0">
                    <a:moveTo>
                      <a:pt x="1" y="0"/>
                    </a:moveTo>
                    <a:lnTo>
                      <a:pt x="1" y="308"/>
                    </a:lnTo>
                    <a:lnTo>
                      <a:pt x="1326" y="308"/>
                    </a:lnTo>
                    <a:lnTo>
                      <a:pt x="1326"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73" name="Google Shape;6073;p75"/>
              <p:cNvSpPr/>
              <p:nvPr/>
            </p:nvSpPr>
            <p:spPr>
              <a:xfrm>
                <a:off x="-1240592" y="2923055"/>
                <a:ext cx="76001" cy="18703"/>
              </a:xfrm>
              <a:custGeom>
                <a:avLst/>
                <a:gdLst/>
                <a:ahLst/>
                <a:cxnLst/>
                <a:rect l="l" t="t" r="r" b="b"/>
                <a:pathLst>
                  <a:path w="1597" h="393" extrusionOk="0">
                    <a:moveTo>
                      <a:pt x="1" y="1"/>
                    </a:moveTo>
                    <a:lnTo>
                      <a:pt x="1" y="393"/>
                    </a:lnTo>
                    <a:lnTo>
                      <a:pt x="1597" y="393"/>
                    </a:lnTo>
                    <a:lnTo>
                      <a:pt x="1597"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74" name="Google Shape;6074;p75"/>
              <p:cNvSpPr/>
              <p:nvPr/>
            </p:nvSpPr>
            <p:spPr>
              <a:xfrm>
                <a:off x="-1233025" y="2908398"/>
                <a:ext cx="63104" cy="14705"/>
              </a:xfrm>
              <a:custGeom>
                <a:avLst/>
                <a:gdLst/>
                <a:ahLst/>
                <a:cxnLst/>
                <a:rect l="l" t="t" r="r" b="b"/>
                <a:pathLst>
                  <a:path w="1326" h="309" extrusionOk="0">
                    <a:moveTo>
                      <a:pt x="1" y="1"/>
                    </a:moveTo>
                    <a:lnTo>
                      <a:pt x="1" y="309"/>
                    </a:lnTo>
                    <a:lnTo>
                      <a:pt x="1326" y="309"/>
                    </a:lnTo>
                    <a:lnTo>
                      <a:pt x="1326"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6075" name="Google Shape;6075;p75"/>
            <p:cNvGrpSpPr/>
            <p:nvPr/>
          </p:nvGrpSpPr>
          <p:grpSpPr>
            <a:xfrm>
              <a:off x="2588967" y="-1852132"/>
              <a:ext cx="755206" cy="344314"/>
              <a:chOff x="2588967" y="-1852132"/>
              <a:chExt cx="755206" cy="344314"/>
            </a:xfrm>
          </p:grpSpPr>
          <p:sp>
            <p:nvSpPr>
              <p:cNvPr id="6076" name="Google Shape;6076;p75"/>
              <p:cNvSpPr/>
              <p:nvPr/>
            </p:nvSpPr>
            <p:spPr>
              <a:xfrm>
                <a:off x="2588967" y="-1852132"/>
                <a:ext cx="372297" cy="344314"/>
              </a:xfrm>
              <a:custGeom>
                <a:avLst/>
                <a:gdLst/>
                <a:ahLst/>
                <a:cxnLst/>
                <a:rect l="l" t="t" r="r" b="b"/>
                <a:pathLst>
                  <a:path w="7823" h="7235" extrusionOk="0">
                    <a:moveTo>
                      <a:pt x="7822" y="0"/>
                    </a:moveTo>
                    <a:lnTo>
                      <a:pt x="1" y="7234"/>
                    </a:lnTo>
                    <a:lnTo>
                      <a:pt x="663" y="7234"/>
                    </a:lnTo>
                    <a:lnTo>
                      <a:pt x="7822" y="859"/>
                    </a:lnTo>
                    <a:lnTo>
                      <a:pt x="7822" y="0"/>
                    </a:ln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77" name="Google Shape;6077;p75"/>
              <p:cNvSpPr/>
              <p:nvPr/>
            </p:nvSpPr>
            <p:spPr>
              <a:xfrm>
                <a:off x="2961216" y="-1852132"/>
                <a:ext cx="382957" cy="344314"/>
              </a:xfrm>
              <a:custGeom>
                <a:avLst/>
                <a:gdLst/>
                <a:ahLst/>
                <a:cxnLst/>
                <a:rect l="l" t="t" r="r" b="b"/>
                <a:pathLst>
                  <a:path w="8047" h="7235" extrusionOk="0">
                    <a:moveTo>
                      <a:pt x="0" y="0"/>
                    </a:moveTo>
                    <a:lnTo>
                      <a:pt x="0" y="859"/>
                    </a:lnTo>
                    <a:lnTo>
                      <a:pt x="7421" y="7234"/>
                    </a:lnTo>
                    <a:lnTo>
                      <a:pt x="8046" y="7234"/>
                    </a:lnTo>
                    <a:lnTo>
                      <a:pt x="0" y="0"/>
                    </a:ln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grpSp>
        <p:nvGrpSpPr>
          <p:cNvPr id="6078" name="Google Shape;6078;p75"/>
          <p:cNvGrpSpPr/>
          <p:nvPr/>
        </p:nvGrpSpPr>
        <p:grpSpPr>
          <a:xfrm>
            <a:off x="1779760" y="2814971"/>
            <a:ext cx="1476655" cy="1828359"/>
            <a:chOff x="-2200675" y="3031225"/>
            <a:chExt cx="1009540" cy="252253"/>
          </a:xfrm>
        </p:grpSpPr>
        <p:sp>
          <p:nvSpPr>
            <p:cNvPr id="6079" name="Google Shape;6079;p75"/>
            <p:cNvSpPr/>
            <p:nvPr/>
          </p:nvSpPr>
          <p:spPr>
            <a:xfrm>
              <a:off x="-2200675" y="3031225"/>
              <a:ext cx="1009540" cy="252253"/>
            </a:xfrm>
            <a:custGeom>
              <a:avLst/>
              <a:gdLst/>
              <a:ahLst/>
              <a:cxnLst/>
              <a:rect l="l" t="t" r="r" b="b"/>
              <a:pathLst>
                <a:path w="24774" h="10072" extrusionOk="0">
                  <a:moveTo>
                    <a:pt x="5172" y="1"/>
                  </a:moveTo>
                  <a:lnTo>
                    <a:pt x="1" y="10072"/>
                  </a:lnTo>
                  <a:lnTo>
                    <a:pt x="24773" y="10072"/>
                  </a:lnTo>
                  <a:lnTo>
                    <a:pt x="21469" y="1"/>
                  </a:lnTo>
                  <a:close/>
                </a:path>
              </a:pathLst>
            </a:custGeom>
            <a:solidFill>
              <a:srgbClr val="FDF0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80" name="Google Shape;6080;p75"/>
            <p:cNvSpPr/>
            <p:nvPr/>
          </p:nvSpPr>
          <p:spPr>
            <a:xfrm>
              <a:off x="-2200675" y="3031225"/>
              <a:ext cx="1009540" cy="252253"/>
            </a:xfrm>
            <a:custGeom>
              <a:avLst/>
              <a:gdLst/>
              <a:ahLst/>
              <a:cxnLst/>
              <a:rect l="l" t="t" r="r" b="b"/>
              <a:pathLst>
                <a:path w="24774" h="10072" extrusionOk="0">
                  <a:moveTo>
                    <a:pt x="5172" y="1"/>
                  </a:moveTo>
                  <a:lnTo>
                    <a:pt x="1" y="10072"/>
                  </a:lnTo>
                  <a:lnTo>
                    <a:pt x="24773" y="10072"/>
                  </a:lnTo>
                  <a:lnTo>
                    <a:pt x="21469" y="1"/>
                  </a:lnTo>
                  <a:close/>
                </a:path>
              </a:pathLst>
            </a:custGeom>
            <a:solidFill>
              <a:srgbClr val="000000">
                <a:alpha val="941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6098" name="Google Shape;6098;p75"/>
          <p:cNvGrpSpPr/>
          <p:nvPr/>
        </p:nvGrpSpPr>
        <p:grpSpPr>
          <a:xfrm>
            <a:off x="434405" y="3033846"/>
            <a:ext cx="519246" cy="1362936"/>
            <a:chOff x="9661064" y="1798221"/>
            <a:chExt cx="965680" cy="2534751"/>
          </a:xfrm>
        </p:grpSpPr>
        <p:sp>
          <p:nvSpPr>
            <p:cNvPr id="6099" name="Google Shape;6099;p75"/>
            <p:cNvSpPr/>
            <p:nvPr/>
          </p:nvSpPr>
          <p:spPr>
            <a:xfrm>
              <a:off x="9846686" y="4002376"/>
              <a:ext cx="167247" cy="276283"/>
            </a:xfrm>
            <a:custGeom>
              <a:avLst/>
              <a:gdLst/>
              <a:ahLst/>
              <a:cxnLst/>
              <a:rect l="l" t="t" r="r" b="b"/>
              <a:pathLst>
                <a:path w="2876" h="4751" extrusionOk="0">
                  <a:moveTo>
                    <a:pt x="2876" y="0"/>
                  </a:moveTo>
                  <a:lnTo>
                    <a:pt x="346" y="233"/>
                  </a:lnTo>
                  <a:lnTo>
                    <a:pt x="1" y="3780"/>
                  </a:lnTo>
                  <a:lnTo>
                    <a:pt x="468" y="4667"/>
                  </a:lnTo>
                  <a:lnTo>
                    <a:pt x="2288" y="4751"/>
                  </a:lnTo>
                  <a:lnTo>
                    <a:pt x="2642" y="3892"/>
                  </a:lnTo>
                  <a:cubicBezTo>
                    <a:pt x="2372" y="3780"/>
                    <a:pt x="2876" y="0"/>
                    <a:pt x="2876"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00" name="Google Shape;6100;p75"/>
            <p:cNvSpPr/>
            <p:nvPr/>
          </p:nvSpPr>
          <p:spPr>
            <a:xfrm>
              <a:off x="9826100" y="4215039"/>
              <a:ext cx="348508" cy="117933"/>
            </a:xfrm>
            <a:custGeom>
              <a:avLst/>
              <a:gdLst/>
              <a:ahLst/>
              <a:cxnLst/>
              <a:rect l="l" t="t" r="r" b="b"/>
              <a:pathLst>
                <a:path w="5993" h="2028" extrusionOk="0">
                  <a:moveTo>
                    <a:pt x="326" y="1"/>
                  </a:moveTo>
                  <a:cubicBezTo>
                    <a:pt x="289" y="1"/>
                    <a:pt x="271" y="2"/>
                    <a:pt x="271" y="2"/>
                  </a:cubicBezTo>
                  <a:lnTo>
                    <a:pt x="0" y="1990"/>
                  </a:lnTo>
                  <a:lnTo>
                    <a:pt x="5955" y="2027"/>
                  </a:lnTo>
                  <a:cubicBezTo>
                    <a:pt x="5993" y="1794"/>
                    <a:pt x="5871" y="1327"/>
                    <a:pt x="5675" y="1206"/>
                  </a:cubicBezTo>
                  <a:lnTo>
                    <a:pt x="2959" y="161"/>
                  </a:lnTo>
                  <a:cubicBezTo>
                    <a:pt x="2959" y="161"/>
                    <a:pt x="2800" y="385"/>
                    <a:pt x="2411" y="385"/>
                  </a:cubicBezTo>
                  <a:cubicBezTo>
                    <a:pt x="2292" y="385"/>
                    <a:pt x="2152" y="364"/>
                    <a:pt x="1988" y="310"/>
                  </a:cubicBezTo>
                  <a:cubicBezTo>
                    <a:pt x="1060" y="26"/>
                    <a:pt x="497" y="1"/>
                    <a:pt x="326" y="1"/>
                  </a:cubicBezTo>
                  <a:close/>
                </a:path>
              </a:pathLst>
            </a:custGeom>
            <a:solidFill>
              <a:srgbClr val="D9D9D9"/>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01" name="Google Shape;6101;p75"/>
            <p:cNvSpPr/>
            <p:nvPr/>
          </p:nvSpPr>
          <p:spPr>
            <a:xfrm>
              <a:off x="10045393" y="4246616"/>
              <a:ext cx="113456" cy="45650"/>
            </a:xfrm>
            <a:custGeom>
              <a:avLst/>
              <a:gdLst/>
              <a:ahLst/>
              <a:cxnLst/>
              <a:rect l="l" t="t" r="r" b="b"/>
              <a:pathLst>
                <a:path w="1951" h="785" extrusionOk="0">
                  <a:moveTo>
                    <a:pt x="159" y="0"/>
                  </a:moveTo>
                  <a:lnTo>
                    <a:pt x="0" y="784"/>
                  </a:lnTo>
                  <a:lnTo>
                    <a:pt x="1951" y="784"/>
                  </a:lnTo>
                  <a:lnTo>
                    <a:pt x="1951" y="747"/>
                  </a:lnTo>
                  <a:lnTo>
                    <a:pt x="159" y="0"/>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02" name="Google Shape;6102;p75"/>
            <p:cNvSpPr/>
            <p:nvPr/>
          </p:nvSpPr>
          <p:spPr>
            <a:xfrm>
              <a:off x="10043184" y="4244406"/>
              <a:ext cx="117875" cy="47860"/>
            </a:xfrm>
            <a:custGeom>
              <a:avLst/>
              <a:gdLst/>
              <a:ahLst/>
              <a:cxnLst/>
              <a:rect l="l" t="t" r="r" b="b"/>
              <a:pathLst>
                <a:path w="2027" h="823" extrusionOk="0">
                  <a:moveTo>
                    <a:pt x="234" y="85"/>
                  </a:moveTo>
                  <a:lnTo>
                    <a:pt x="1905" y="785"/>
                  </a:lnTo>
                  <a:lnTo>
                    <a:pt x="75" y="785"/>
                  </a:lnTo>
                  <a:lnTo>
                    <a:pt x="234" y="85"/>
                  </a:lnTo>
                  <a:close/>
                  <a:moveTo>
                    <a:pt x="159" y="1"/>
                  </a:moveTo>
                  <a:lnTo>
                    <a:pt x="1" y="822"/>
                  </a:lnTo>
                  <a:lnTo>
                    <a:pt x="1989" y="822"/>
                  </a:lnTo>
                  <a:cubicBezTo>
                    <a:pt x="1989" y="822"/>
                    <a:pt x="2026" y="822"/>
                    <a:pt x="2026" y="785"/>
                  </a:cubicBezTo>
                  <a:cubicBezTo>
                    <a:pt x="2026" y="785"/>
                    <a:pt x="2026" y="738"/>
                    <a:pt x="1989" y="738"/>
                  </a:cubicBezTo>
                  <a:lnTo>
                    <a:pt x="197"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03" name="Google Shape;6103;p75"/>
            <p:cNvSpPr/>
            <p:nvPr/>
          </p:nvSpPr>
          <p:spPr>
            <a:xfrm>
              <a:off x="9830404" y="4215097"/>
              <a:ext cx="36462" cy="74959"/>
            </a:xfrm>
            <a:custGeom>
              <a:avLst/>
              <a:gdLst/>
              <a:ahLst/>
              <a:cxnLst/>
              <a:rect l="l" t="t" r="r" b="b"/>
              <a:pathLst>
                <a:path w="627" h="1289" extrusionOk="0">
                  <a:moveTo>
                    <a:pt x="197" y="1"/>
                  </a:moveTo>
                  <a:lnTo>
                    <a:pt x="1" y="1289"/>
                  </a:lnTo>
                  <a:lnTo>
                    <a:pt x="626" y="1289"/>
                  </a:lnTo>
                  <a:lnTo>
                    <a:pt x="552" y="1"/>
                  </a:ln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04" name="Google Shape;6104;p75"/>
            <p:cNvSpPr/>
            <p:nvPr/>
          </p:nvSpPr>
          <p:spPr>
            <a:xfrm>
              <a:off x="9830404" y="4212946"/>
              <a:ext cx="38613" cy="79320"/>
            </a:xfrm>
            <a:custGeom>
              <a:avLst/>
              <a:gdLst/>
              <a:ahLst/>
              <a:cxnLst/>
              <a:rect l="l" t="t" r="r" b="b"/>
              <a:pathLst>
                <a:path w="664" h="1364" extrusionOk="0">
                  <a:moveTo>
                    <a:pt x="197" y="38"/>
                  </a:moveTo>
                  <a:cubicBezTo>
                    <a:pt x="281" y="38"/>
                    <a:pt x="468" y="75"/>
                    <a:pt x="552" y="75"/>
                  </a:cubicBezTo>
                  <a:lnTo>
                    <a:pt x="626" y="1279"/>
                  </a:lnTo>
                  <a:lnTo>
                    <a:pt x="47" y="1326"/>
                  </a:lnTo>
                  <a:lnTo>
                    <a:pt x="47" y="1326"/>
                  </a:lnTo>
                  <a:lnTo>
                    <a:pt x="197" y="38"/>
                  </a:lnTo>
                  <a:close/>
                  <a:moveTo>
                    <a:pt x="160" y="1"/>
                  </a:moveTo>
                  <a:lnTo>
                    <a:pt x="1" y="1363"/>
                  </a:lnTo>
                  <a:lnTo>
                    <a:pt x="664" y="1363"/>
                  </a:lnTo>
                  <a:lnTo>
                    <a:pt x="589"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05" name="Google Shape;6105;p75"/>
            <p:cNvSpPr/>
            <p:nvPr/>
          </p:nvSpPr>
          <p:spPr>
            <a:xfrm>
              <a:off x="9830404" y="4289998"/>
              <a:ext cx="330655" cy="4420"/>
            </a:xfrm>
            <a:custGeom>
              <a:avLst/>
              <a:gdLst/>
              <a:ahLst/>
              <a:cxnLst/>
              <a:rect l="l" t="t" r="r" b="b"/>
              <a:pathLst>
                <a:path w="5686" h="76" extrusionOk="0">
                  <a:moveTo>
                    <a:pt x="1" y="1"/>
                  </a:moveTo>
                  <a:lnTo>
                    <a:pt x="1" y="38"/>
                  </a:lnTo>
                  <a:lnTo>
                    <a:pt x="5685" y="76"/>
                  </a:lnTo>
                  <a:lnTo>
                    <a:pt x="5685" y="38"/>
                  </a:lnTo>
                  <a:lnTo>
                    <a:pt x="5685"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06" name="Google Shape;6106;p75"/>
            <p:cNvSpPr/>
            <p:nvPr/>
          </p:nvSpPr>
          <p:spPr>
            <a:xfrm>
              <a:off x="9808189" y="3088858"/>
              <a:ext cx="445681" cy="1079078"/>
            </a:xfrm>
            <a:custGeom>
              <a:avLst/>
              <a:gdLst/>
              <a:ahLst/>
              <a:cxnLst/>
              <a:rect l="l" t="t" r="r" b="b"/>
              <a:pathLst>
                <a:path w="7664" h="18556" extrusionOk="0">
                  <a:moveTo>
                    <a:pt x="1512" y="0"/>
                  </a:moveTo>
                  <a:cubicBezTo>
                    <a:pt x="1512" y="0"/>
                    <a:pt x="663" y="10109"/>
                    <a:pt x="0" y="18556"/>
                  </a:cubicBezTo>
                  <a:lnTo>
                    <a:pt x="4238" y="18556"/>
                  </a:lnTo>
                  <a:cubicBezTo>
                    <a:pt x="4630" y="16876"/>
                    <a:pt x="5050" y="15205"/>
                    <a:pt x="5246" y="14309"/>
                  </a:cubicBezTo>
                  <a:cubicBezTo>
                    <a:pt x="6375" y="9875"/>
                    <a:pt x="7663" y="2138"/>
                    <a:pt x="7663" y="2138"/>
                  </a:cubicBezTo>
                  <a:lnTo>
                    <a:pt x="1512" y="0"/>
                  </a:ln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07" name="Google Shape;6107;p75"/>
            <p:cNvSpPr/>
            <p:nvPr/>
          </p:nvSpPr>
          <p:spPr>
            <a:xfrm>
              <a:off x="9808189" y="3088858"/>
              <a:ext cx="445681" cy="1079078"/>
            </a:xfrm>
            <a:custGeom>
              <a:avLst/>
              <a:gdLst/>
              <a:ahLst/>
              <a:cxnLst/>
              <a:rect l="l" t="t" r="r" b="b"/>
              <a:pathLst>
                <a:path w="7664" h="18556" extrusionOk="0">
                  <a:moveTo>
                    <a:pt x="1512" y="0"/>
                  </a:moveTo>
                  <a:cubicBezTo>
                    <a:pt x="1512" y="0"/>
                    <a:pt x="663" y="10109"/>
                    <a:pt x="0" y="18556"/>
                  </a:cubicBezTo>
                  <a:lnTo>
                    <a:pt x="4238" y="18556"/>
                  </a:lnTo>
                  <a:cubicBezTo>
                    <a:pt x="4630" y="16876"/>
                    <a:pt x="5050" y="15205"/>
                    <a:pt x="5246" y="14309"/>
                  </a:cubicBezTo>
                  <a:cubicBezTo>
                    <a:pt x="6375" y="9875"/>
                    <a:pt x="7663" y="2138"/>
                    <a:pt x="7663" y="2138"/>
                  </a:cubicBezTo>
                  <a:lnTo>
                    <a:pt x="1512" y="0"/>
                  </a:ln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6108" name="Google Shape;6108;p75"/>
            <p:cNvGrpSpPr/>
            <p:nvPr/>
          </p:nvGrpSpPr>
          <p:grpSpPr>
            <a:xfrm>
              <a:off x="9661064" y="2414696"/>
              <a:ext cx="337168" cy="608508"/>
              <a:chOff x="9661064" y="2414696"/>
              <a:chExt cx="337168" cy="608508"/>
            </a:xfrm>
          </p:grpSpPr>
          <p:sp>
            <p:nvSpPr>
              <p:cNvPr id="6109" name="Google Shape;6109;p75"/>
              <p:cNvSpPr/>
              <p:nvPr/>
            </p:nvSpPr>
            <p:spPr>
              <a:xfrm>
                <a:off x="9661064" y="2474942"/>
                <a:ext cx="287215" cy="509707"/>
              </a:xfrm>
              <a:custGeom>
                <a:avLst/>
                <a:gdLst/>
                <a:ahLst/>
                <a:cxnLst/>
                <a:rect l="l" t="t" r="r" b="b"/>
                <a:pathLst>
                  <a:path w="4939" h="8765" extrusionOk="0">
                    <a:moveTo>
                      <a:pt x="4447" y="1"/>
                    </a:moveTo>
                    <a:cubicBezTo>
                      <a:pt x="3420" y="1"/>
                      <a:pt x="1102" y="213"/>
                      <a:pt x="626" y="2082"/>
                    </a:cubicBezTo>
                    <a:cubicBezTo>
                      <a:pt x="393" y="3053"/>
                      <a:pt x="113" y="4219"/>
                      <a:pt x="38" y="5731"/>
                    </a:cubicBezTo>
                    <a:cubicBezTo>
                      <a:pt x="1" y="6786"/>
                      <a:pt x="505" y="8420"/>
                      <a:pt x="2138" y="8765"/>
                    </a:cubicBezTo>
                    <a:lnTo>
                      <a:pt x="3576" y="8224"/>
                    </a:lnTo>
                    <a:lnTo>
                      <a:pt x="4938" y="19"/>
                    </a:lnTo>
                    <a:cubicBezTo>
                      <a:pt x="4938" y="19"/>
                      <a:pt x="4748" y="1"/>
                      <a:pt x="4447" y="1"/>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10" name="Google Shape;6110;p75"/>
              <p:cNvSpPr/>
              <p:nvPr/>
            </p:nvSpPr>
            <p:spPr>
              <a:xfrm>
                <a:off x="9667577" y="2417894"/>
                <a:ext cx="262791" cy="335307"/>
              </a:xfrm>
              <a:custGeom>
                <a:avLst/>
                <a:gdLst/>
                <a:ahLst/>
                <a:cxnLst/>
                <a:rect l="l" t="t" r="r" b="b"/>
                <a:pathLst>
                  <a:path w="4519" h="5766" extrusionOk="0">
                    <a:moveTo>
                      <a:pt x="3454" y="0"/>
                    </a:moveTo>
                    <a:cubicBezTo>
                      <a:pt x="2969" y="0"/>
                      <a:pt x="2484" y="130"/>
                      <a:pt x="2063" y="375"/>
                    </a:cubicBezTo>
                    <a:cubicBezTo>
                      <a:pt x="430" y="1308"/>
                      <a:pt x="1" y="4426"/>
                      <a:pt x="122" y="4892"/>
                    </a:cubicBezTo>
                    <a:cubicBezTo>
                      <a:pt x="229" y="5316"/>
                      <a:pt x="406" y="5765"/>
                      <a:pt x="684" y="5765"/>
                    </a:cubicBezTo>
                    <a:cubicBezTo>
                      <a:pt x="914" y="5765"/>
                      <a:pt x="1212" y="5458"/>
                      <a:pt x="1597" y="4575"/>
                    </a:cubicBezTo>
                    <a:cubicBezTo>
                      <a:pt x="2026" y="3530"/>
                      <a:pt x="3501" y="925"/>
                      <a:pt x="3501" y="925"/>
                    </a:cubicBezTo>
                    <a:lnTo>
                      <a:pt x="4518" y="225"/>
                    </a:lnTo>
                    <a:cubicBezTo>
                      <a:pt x="4182" y="73"/>
                      <a:pt x="3818" y="0"/>
                      <a:pt x="3454" y="0"/>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11" name="Google Shape;6111;p75"/>
              <p:cNvSpPr/>
              <p:nvPr/>
            </p:nvSpPr>
            <p:spPr>
              <a:xfrm>
                <a:off x="9711017" y="2455170"/>
                <a:ext cx="287215" cy="445913"/>
              </a:xfrm>
              <a:custGeom>
                <a:avLst/>
                <a:gdLst/>
                <a:ahLst/>
                <a:cxnLst/>
                <a:rect l="l" t="t" r="r" b="b"/>
                <a:pathLst>
                  <a:path w="4939" h="7668" extrusionOk="0">
                    <a:moveTo>
                      <a:pt x="3482" y="0"/>
                    </a:moveTo>
                    <a:cubicBezTo>
                      <a:pt x="2005" y="0"/>
                      <a:pt x="1316" y="1451"/>
                      <a:pt x="1316" y="1451"/>
                    </a:cubicBezTo>
                    <a:cubicBezTo>
                      <a:pt x="346" y="3159"/>
                      <a:pt x="0" y="7285"/>
                      <a:pt x="0" y="7285"/>
                    </a:cubicBezTo>
                    <a:lnTo>
                      <a:pt x="3417" y="7668"/>
                    </a:lnTo>
                    <a:cubicBezTo>
                      <a:pt x="4201" y="6771"/>
                      <a:pt x="4938" y="6659"/>
                      <a:pt x="4938" y="6659"/>
                    </a:cubicBezTo>
                    <a:lnTo>
                      <a:pt x="4667" y="284"/>
                    </a:lnTo>
                    <a:cubicBezTo>
                      <a:pt x="4227" y="82"/>
                      <a:pt x="3832" y="0"/>
                      <a:pt x="3482" y="0"/>
                    </a:cubicBezTo>
                    <a:close/>
                  </a:path>
                </a:pathLst>
              </a:custGeom>
              <a:solidFill>
                <a:srgbClr val="FD7DA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12" name="Google Shape;6112;p75"/>
              <p:cNvSpPr/>
              <p:nvPr/>
            </p:nvSpPr>
            <p:spPr>
              <a:xfrm>
                <a:off x="9674613" y="2417894"/>
                <a:ext cx="300765" cy="605309"/>
              </a:xfrm>
              <a:custGeom>
                <a:avLst/>
                <a:gdLst/>
                <a:ahLst/>
                <a:cxnLst/>
                <a:rect l="l" t="t" r="r" b="b"/>
                <a:pathLst>
                  <a:path w="5172" h="10409" extrusionOk="0">
                    <a:moveTo>
                      <a:pt x="3944" y="1"/>
                    </a:moveTo>
                    <a:cubicBezTo>
                      <a:pt x="2876" y="1"/>
                      <a:pt x="1397" y="694"/>
                      <a:pt x="738" y="4192"/>
                    </a:cubicBezTo>
                    <a:cubicBezTo>
                      <a:pt x="738" y="4192"/>
                      <a:pt x="272" y="5742"/>
                      <a:pt x="113" y="7412"/>
                    </a:cubicBezTo>
                    <a:cubicBezTo>
                      <a:pt x="1" y="8626"/>
                      <a:pt x="813" y="9709"/>
                      <a:pt x="2026" y="9942"/>
                    </a:cubicBezTo>
                    <a:lnTo>
                      <a:pt x="4593" y="10409"/>
                    </a:lnTo>
                    <a:lnTo>
                      <a:pt x="5172" y="300"/>
                    </a:lnTo>
                    <a:cubicBezTo>
                      <a:pt x="5172" y="300"/>
                      <a:pt x="4647" y="1"/>
                      <a:pt x="3944" y="1"/>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13" name="Google Shape;6113;p75"/>
              <p:cNvSpPr/>
              <p:nvPr/>
            </p:nvSpPr>
            <p:spPr>
              <a:xfrm>
                <a:off x="9711017" y="2414696"/>
                <a:ext cx="217141" cy="549890"/>
              </a:xfrm>
              <a:custGeom>
                <a:avLst/>
                <a:gdLst/>
                <a:ahLst/>
                <a:cxnLst/>
                <a:rect l="l" t="t" r="r" b="b"/>
                <a:pathLst>
                  <a:path w="3734" h="9456" extrusionOk="0">
                    <a:moveTo>
                      <a:pt x="3613" y="0"/>
                    </a:moveTo>
                    <a:cubicBezTo>
                      <a:pt x="3575" y="47"/>
                      <a:pt x="2250" y="392"/>
                      <a:pt x="1634" y="1867"/>
                    </a:cubicBezTo>
                    <a:cubicBezTo>
                      <a:pt x="1083" y="3118"/>
                      <a:pt x="0" y="6618"/>
                      <a:pt x="234" y="9381"/>
                    </a:cubicBezTo>
                    <a:cubicBezTo>
                      <a:pt x="234" y="9418"/>
                      <a:pt x="271" y="9456"/>
                      <a:pt x="308" y="9456"/>
                    </a:cubicBezTo>
                    <a:cubicBezTo>
                      <a:pt x="346" y="9456"/>
                      <a:pt x="383" y="9418"/>
                      <a:pt x="383" y="9381"/>
                    </a:cubicBezTo>
                    <a:cubicBezTo>
                      <a:pt x="187" y="6618"/>
                      <a:pt x="1242" y="3155"/>
                      <a:pt x="1783" y="1951"/>
                    </a:cubicBezTo>
                    <a:cubicBezTo>
                      <a:pt x="2409" y="551"/>
                      <a:pt x="3650" y="196"/>
                      <a:pt x="3650" y="196"/>
                    </a:cubicBezTo>
                    <a:cubicBezTo>
                      <a:pt x="3734" y="159"/>
                      <a:pt x="3734" y="122"/>
                      <a:pt x="3734" y="84"/>
                    </a:cubicBezTo>
                    <a:cubicBezTo>
                      <a:pt x="3734" y="47"/>
                      <a:pt x="3650" y="0"/>
                      <a:pt x="3613"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6114" name="Google Shape;6114;p75"/>
            <p:cNvSpPr/>
            <p:nvPr/>
          </p:nvSpPr>
          <p:spPr>
            <a:xfrm>
              <a:off x="10291786" y="4002376"/>
              <a:ext cx="160734" cy="276283"/>
            </a:xfrm>
            <a:custGeom>
              <a:avLst/>
              <a:gdLst/>
              <a:ahLst/>
              <a:cxnLst/>
              <a:rect l="l" t="t" r="r" b="b"/>
              <a:pathLst>
                <a:path w="2764" h="4751" extrusionOk="0">
                  <a:moveTo>
                    <a:pt x="2568" y="0"/>
                  </a:moveTo>
                  <a:lnTo>
                    <a:pt x="1" y="233"/>
                  </a:lnTo>
                  <a:lnTo>
                    <a:pt x="122" y="3780"/>
                  </a:lnTo>
                  <a:lnTo>
                    <a:pt x="626" y="4667"/>
                  </a:lnTo>
                  <a:lnTo>
                    <a:pt x="2456" y="4751"/>
                  </a:lnTo>
                  <a:lnTo>
                    <a:pt x="2764" y="3892"/>
                  </a:lnTo>
                  <a:cubicBezTo>
                    <a:pt x="2493" y="3780"/>
                    <a:pt x="2568" y="0"/>
                    <a:pt x="2568"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15" name="Google Shape;6115;p75"/>
            <p:cNvSpPr/>
            <p:nvPr/>
          </p:nvSpPr>
          <p:spPr>
            <a:xfrm>
              <a:off x="10294519" y="4215039"/>
              <a:ext cx="332225" cy="117933"/>
            </a:xfrm>
            <a:custGeom>
              <a:avLst/>
              <a:gdLst/>
              <a:ahLst/>
              <a:cxnLst/>
              <a:rect l="l" t="t" r="r" b="b"/>
              <a:pathLst>
                <a:path w="5713" h="2028" extrusionOk="0">
                  <a:moveTo>
                    <a:pt x="55" y="1"/>
                  </a:moveTo>
                  <a:cubicBezTo>
                    <a:pt x="19" y="1"/>
                    <a:pt x="0" y="2"/>
                    <a:pt x="0" y="2"/>
                  </a:cubicBezTo>
                  <a:lnTo>
                    <a:pt x="75" y="1990"/>
                  </a:lnTo>
                  <a:lnTo>
                    <a:pt x="5675" y="2027"/>
                  </a:lnTo>
                  <a:cubicBezTo>
                    <a:pt x="5713" y="1794"/>
                    <a:pt x="5601" y="1327"/>
                    <a:pt x="5442" y="1206"/>
                  </a:cubicBezTo>
                  <a:lnTo>
                    <a:pt x="2679" y="161"/>
                  </a:lnTo>
                  <a:cubicBezTo>
                    <a:pt x="2679" y="161"/>
                    <a:pt x="2520" y="385"/>
                    <a:pt x="2131" y="385"/>
                  </a:cubicBezTo>
                  <a:cubicBezTo>
                    <a:pt x="2012" y="385"/>
                    <a:pt x="1872" y="364"/>
                    <a:pt x="1708" y="310"/>
                  </a:cubicBezTo>
                  <a:cubicBezTo>
                    <a:pt x="780" y="26"/>
                    <a:pt x="224" y="1"/>
                    <a:pt x="55" y="1"/>
                  </a:cubicBezTo>
                  <a:close/>
                </a:path>
              </a:pathLst>
            </a:custGeom>
            <a:solidFill>
              <a:srgbClr val="D9D9D9"/>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16" name="Google Shape;6116;p75"/>
            <p:cNvSpPr/>
            <p:nvPr/>
          </p:nvSpPr>
          <p:spPr>
            <a:xfrm>
              <a:off x="10498053" y="4246616"/>
              <a:ext cx="112990" cy="45650"/>
            </a:xfrm>
            <a:custGeom>
              <a:avLst/>
              <a:gdLst/>
              <a:ahLst/>
              <a:cxnLst/>
              <a:rect l="l" t="t" r="r" b="b"/>
              <a:pathLst>
                <a:path w="1943" h="785" extrusionOk="0">
                  <a:moveTo>
                    <a:pt x="150" y="0"/>
                  </a:moveTo>
                  <a:lnTo>
                    <a:pt x="1" y="784"/>
                  </a:lnTo>
                  <a:lnTo>
                    <a:pt x="1942" y="784"/>
                  </a:lnTo>
                  <a:lnTo>
                    <a:pt x="1942" y="747"/>
                  </a:lnTo>
                  <a:lnTo>
                    <a:pt x="150" y="0"/>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17" name="Google Shape;6117;p75"/>
            <p:cNvSpPr/>
            <p:nvPr/>
          </p:nvSpPr>
          <p:spPr>
            <a:xfrm>
              <a:off x="10495319" y="4244406"/>
              <a:ext cx="117875" cy="47860"/>
            </a:xfrm>
            <a:custGeom>
              <a:avLst/>
              <a:gdLst/>
              <a:ahLst/>
              <a:cxnLst/>
              <a:rect l="l" t="t" r="r" b="b"/>
              <a:pathLst>
                <a:path w="2027" h="823" extrusionOk="0">
                  <a:moveTo>
                    <a:pt x="234" y="85"/>
                  </a:moveTo>
                  <a:lnTo>
                    <a:pt x="1914" y="785"/>
                  </a:lnTo>
                  <a:lnTo>
                    <a:pt x="85" y="785"/>
                  </a:lnTo>
                  <a:lnTo>
                    <a:pt x="234" y="85"/>
                  </a:lnTo>
                  <a:close/>
                  <a:moveTo>
                    <a:pt x="197" y="1"/>
                  </a:moveTo>
                  <a:lnTo>
                    <a:pt x="1" y="822"/>
                  </a:lnTo>
                  <a:lnTo>
                    <a:pt x="1989" y="822"/>
                  </a:lnTo>
                  <a:cubicBezTo>
                    <a:pt x="1989" y="822"/>
                    <a:pt x="2026" y="822"/>
                    <a:pt x="2026" y="785"/>
                  </a:cubicBezTo>
                  <a:cubicBezTo>
                    <a:pt x="2026" y="785"/>
                    <a:pt x="2026" y="738"/>
                    <a:pt x="1989" y="738"/>
                  </a:cubicBezTo>
                  <a:lnTo>
                    <a:pt x="197"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18" name="Google Shape;6118;p75"/>
            <p:cNvSpPr/>
            <p:nvPr/>
          </p:nvSpPr>
          <p:spPr>
            <a:xfrm>
              <a:off x="10294519" y="4215097"/>
              <a:ext cx="27215" cy="74959"/>
            </a:xfrm>
            <a:custGeom>
              <a:avLst/>
              <a:gdLst/>
              <a:ahLst/>
              <a:cxnLst/>
              <a:rect l="l" t="t" r="r" b="b"/>
              <a:pathLst>
                <a:path w="468" h="1289" extrusionOk="0">
                  <a:moveTo>
                    <a:pt x="0" y="1"/>
                  </a:moveTo>
                  <a:lnTo>
                    <a:pt x="38" y="1289"/>
                  </a:lnTo>
                  <a:lnTo>
                    <a:pt x="467" y="1289"/>
                  </a:lnTo>
                  <a:lnTo>
                    <a:pt x="383" y="1"/>
                  </a:ln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19" name="Google Shape;6119;p75"/>
            <p:cNvSpPr/>
            <p:nvPr/>
          </p:nvSpPr>
          <p:spPr>
            <a:xfrm>
              <a:off x="10291786" y="4212946"/>
              <a:ext cx="29949" cy="79320"/>
            </a:xfrm>
            <a:custGeom>
              <a:avLst/>
              <a:gdLst/>
              <a:ahLst/>
              <a:cxnLst/>
              <a:rect l="l" t="t" r="r" b="b"/>
              <a:pathLst>
                <a:path w="515" h="1364" extrusionOk="0">
                  <a:moveTo>
                    <a:pt x="85" y="38"/>
                  </a:moveTo>
                  <a:cubicBezTo>
                    <a:pt x="159" y="38"/>
                    <a:pt x="318" y="75"/>
                    <a:pt x="393" y="75"/>
                  </a:cubicBezTo>
                  <a:lnTo>
                    <a:pt x="467" y="1279"/>
                  </a:lnTo>
                  <a:lnTo>
                    <a:pt x="122" y="1326"/>
                  </a:lnTo>
                  <a:lnTo>
                    <a:pt x="85" y="38"/>
                  </a:lnTo>
                  <a:close/>
                  <a:moveTo>
                    <a:pt x="1" y="1"/>
                  </a:moveTo>
                  <a:lnTo>
                    <a:pt x="85" y="1363"/>
                  </a:lnTo>
                  <a:lnTo>
                    <a:pt x="514" y="1363"/>
                  </a:lnTo>
                  <a:lnTo>
                    <a:pt x="430"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20" name="Google Shape;6120;p75"/>
            <p:cNvSpPr/>
            <p:nvPr/>
          </p:nvSpPr>
          <p:spPr>
            <a:xfrm>
              <a:off x="10296670" y="4289998"/>
              <a:ext cx="318676" cy="4420"/>
            </a:xfrm>
            <a:custGeom>
              <a:avLst/>
              <a:gdLst/>
              <a:ahLst/>
              <a:cxnLst/>
              <a:rect l="l" t="t" r="r" b="b"/>
              <a:pathLst>
                <a:path w="5480" h="76" extrusionOk="0">
                  <a:moveTo>
                    <a:pt x="38" y="1"/>
                  </a:moveTo>
                  <a:cubicBezTo>
                    <a:pt x="38" y="1"/>
                    <a:pt x="1" y="1"/>
                    <a:pt x="1" y="38"/>
                  </a:cubicBezTo>
                  <a:lnTo>
                    <a:pt x="38" y="38"/>
                  </a:lnTo>
                  <a:lnTo>
                    <a:pt x="5442" y="76"/>
                  </a:lnTo>
                  <a:lnTo>
                    <a:pt x="5480" y="38"/>
                  </a:lnTo>
                  <a:lnTo>
                    <a:pt x="5442"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21" name="Google Shape;6121;p75"/>
            <p:cNvSpPr/>
            <p:nvPr/>
          </p:nvSpPr>
          <p:spPr>
            <a:xfrm>
              <a:off x="9846686" y="3138753"/>
              <a:ext cx="640026" cy="1015633"/>
            </a:xfrm>
            <a:custGeom>
              <a:avLst/>
              <a:gdLst/>
              <a:ahLst/>
              <a:cxnLst/>
              <a:rect l="l" t="t" r="r" b="b"/>
              <a:pathLst>
                <a:path w="11006" h="17465" extrusionOk="0">
                  <a:moveTo>
                    <a:pt x="8121" y="1"/>
                  </a:moveTo>
                  <a:lnTo>
                    <a:pt x="150" y="271"/>
                  </a:lnTo>
                  <a:cubicBezTo>
                    <a:pt x="150" y="271"/>
                    <a:pt x="1" y="2838"/>
                    <a:pt x="1280" y="4584"/>
                  </a:cubicBezTo>
                  <a:cubicBezTo>
                    <a:pt x="1784" y="5246"/>
                    <a:pt x="4705" y="9335"/>
                    <a:pt x="5209" y="10380"/>
                  </a:cubicBezTo>
                  <a:cubicBezTo>
                    <a:pt x="5872" y="11743"/>
                    <a:pt x="6301" y="13180"/>
                    <a:pt x="6488" y="14664"/>
                  </a:cubicBezTo>
                  <a:cubicBezTo>
                    <a:pt x="6609" y="15476"/>
                    <a:pt x="6805" y="16410"/>
                    <a:pt x="7001" y="17465"/>
                  </a:cubicBezTo>
                  <a:lnTo>
                    <a:pt x="11006" y="17465"/>
                  </a:lnTo>
                  <a:cubicBezTo>
                    <a:pt x="10968" y="14543"/>
                    <a:pt x="10922" y="11043"/>
                    <a:pt x="10810" y="10072"/>
                  </a:cubicBezTo>
                  <a:cubicBezTo>
                    <a:pt x="10306" y="5564"/>
                    <a:pt x="8121" y="1"/>
                    <a:pt x="8121"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22" name="Google Shape;6122;p75"/>
            <p:cNvSpPr/>
            <p:nvPr/>
          </p:nvSpPr>
          <p:spPr>
            <a:xfrm>
              <a:off x="10041032" y="3362931"/>
              <a:ext cx="300765" cy="712194"/>
            </a:xfrm>
            <a:custGeom>
              <a:avLst/>
              <a:gdLst/>
              <a:ahLst/>
              <a:cxnLst/>
              <a:rect l="l" t="t" r="r" b="b"/>
              <a:pathLst>
                <a:path w="5172" h="12247" extrusionOk="0">
                  <a:moveTo>
                    <a:pt x="117" y="1"/>
                  </a:moveTo>
                  <a:cubicBezTo>
                    <a:pt x="87" y="1"/>
                    <a:pt x="56" y="10"/>
                    <a:pt x="38" y="29"/>
                  </a:cubicBezTo>
                  <a:cubicBezTo>
                    <a:pt x="0" y="75"/>
                    <a:pt x="0" y="150"/>
                    <a:pt x="38" y="187"/>
                  </a:cubicBezTo>
                  <a:cubicBezTo>
                    <a:pt x="75" y="187"/>
                    <a:pt x="1559" y="1821"/>
                    <a:pt x="3109" y="4817"/>
                  </a:cubicBezTo>
                  <a:cubicBezTo>
                    <a:pt x="4863" y="8280"/>
                    <a:pt x="4938" y="12088"/>
                    <a:pt x="4938" y="12125"/>
                  </a:cubicBezTo>
                  <a:cubicBezTo>
                    <a:pt x="4938" y="12209"/>
                    <a:pt x="5013" y="12247"/>
                    <a:pt x="5059" y="12247"/>
                  </a:cubicBezTo>
                  <a:cubicBezTo>
                    <a:pt x="5134" y="12247"/>
                    <a:pt x="5171" y="12209"/>
                    <a:pt x="5171" y="12125"/>
                  </a:cubicBezTo>
                  <a:cubicBezTo>
                    <a:pt x="5171" y="12088"/>
                    <a:pt x="5097" y="8196"/>
                    <a:pt x="3305" y="4696"/>
                  </a:cubicBezTo>
                  <a:cubicBezTo>
                    <a:pt x="1746" y="1709"/>
                    <a:pt x="234" y="75"/>
                    <a:pt x="196" y="29"/>
                  </a:cubicBezTo>
                  <a:cubicBezTo>
                    <a:pt x="178" y="10"/>
                    <a:pt x="147" y="1"/>
                    <a:pt x="117" y="1"/>
                  </a:cubicBezTo>
                  <a:close/>
                </a:path>
              </a:pathLst>
            </a:custGeom>
            <a:solidFill>
              <a:srgbClr val="FDF0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23" name="Google Shape;6123;p75"/>
            <p:cNvSpPr/>
            <p:nvPr/>
          </p:nvSpPr>
          <p:spPr>
            <a:xfrm>
              <a:off x="10183215" y="3370200"/>
              <a:ext cx="74959" cy="211559"/>
            </a:xfrm>
            <a:custGeom>
              <a:avLst/>
              <a:gdLst/>
              <a:ahLst/>
              <a:cxnLst/>
              <a:rect l="l" t="t" r="r" b="b"/>
              <a:pathLst>
                <a:path w="1289" h="3638" extrusionOk="0">
                  <a:moveTo>
                    <a:pt x="145" y="0"/>
                  </a:moveTo>
                  <a:cubicBezTo>
                    <a:pt x="122" y="0"/>
                    <a:pt x="100" y="10"/>
                    <a:pt x="85" y="25"/>
                  </a:cubicBezTo>
                  <a:cubicBezTo>
                    <a:pt x="48" y="62"/>
                    <a:pt x="1" y="100"/>
                    <a:pt x="48" y="184"/>
                  </a:cubicBezTo>
                  <a:cubicBezTo>
                    <a:pt x="48" y="184"/>
                    <a:pt x="1018" y="1892"/>
                    <a:pt x="48" y="3451"/>
                  </a:cubicBezTo>
                  <a:cubicBezTo>
                    <a:pt x="1" y="3525"/>
                    <a:pt x="48" y="3563"/>
                    <a:pt x="85" y="3600"/>
                  </a:cubicBezTo>
                  <a:cubicBezTo>
                    <a:pt x="122" y="3600"/>
                    <a:pt x="122" y="3637"/>
                    <a:pt x="160" y="3637"/>
                  </a:cubicBezTo>
                  <a:cubicBezTo>
                    <a:pt x="197" y="3637"/>
                    <a:pt x="197" y="3600"/>
                    <a:pt x="234" y="3563"/>
                  </a:cubicBezTo>
                  <a:cubicBezTo>
                    <a:pt x="1289" y="1892"/>
                    <a:pt x="234" y="62"/>
                    <a:pt x="234" y="62"/>
                  </a:cubicBezTo>
                  <a:cubicBezTo>
                    <a:pt x="212" y="19"/>
                    <a:pt x="178" y="0"/>
                    <a:pt x="145" y="0"/>
                  </a:cubicBezTo>
                  <a:close/>
                </a:path>
              </a:pathLst>
            </a:custGeom>
            <a:solidFill>
              <a:srgbClr val="FDF0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24" name="Google Shape;6124;p75"/>
            <p:cNvSpPr/>
            <p:nvPr/>
          </p:nvSpPr>
          <p:spPr>
            <a:xfrm>
              <a:off x="10235320" y="4065878"/>
              <a:ext cx="246508" cy="15759"/>
            </a:xfrm>
            <a:custGeom>
              <a:avLst/>
              <a:gdLst/>
              <a:ahLst/>
              <a:cxnLst/>
              <a:rect l="l" t="t" r="r" b="b"/>
              <a:pathLst>
                <a:path w="4239" h="271" extrusionOk="0">
                  <a:moveTo>
                    <a:pt x="4127" y="0"/>
                  </a:moveTo>
                  <a:lnTo>
                    <a:pt x="122" y="37"/>
                  </a:lnTo>
                  <a:cubicBezTo>
                    <a:pt x="38" y="37"/>
                    <a:pt x="1" y="75"/>
                    <a:pt x="1" y="159"/>
                  </a:cubicBezTo>
                  <a:cubicBezTo>
                    <a:pt x="1" y="233"/>
                    <a:pt x="85" y="271"/>
                    <a:pt x="122" y="271"/>
                  </a:cubicBezTo>
                  <a:lnTo>
                    <a:pt x="4127" y="196"/>
                  </a:lnTo>
                  <a:cubicBezTo>
                    <a:pt x="4201" y="196"/>
                    <a:pt x="4239" y="159"/>
                    <a:pt x="4239" y="121"/>
                  </a:cubicBezTo>
                  <a:cubicBezTo>
                    <a:pt x="4239" y="37"/>
                    <a:pt x="4201" y="0"/>
                    <a:pt x="4127" y="0"/>
                  </a:cubicBezTo>
                  <a:close/>
                </a:path>
              </a:pathLst>
            </a:custGeom>
            <a:solidFill>
              <a:srgbClr val="FDF0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25" name="Google Shape;6125;p75"/>
            <p:cNvSpPr/>
            <p:nvPr/>
          </p:nvSpPr>
          <p:spPr>
            <a:xfrm>
              <a:off x="9814703" y="4065878"/>
              <a:ext cx="253545" cy="15759"/>
            </a:xfrm>
            <a:custGeom>
              <a:avLst/>
              <a:gdLst/>
              <a:ahLst/>
              <a:cxnLst/>
              <a:rect l="l" t="t" r="r" b="b"/>
              <a:pathLst>
                <a:path w="4360" h="271" extrusionOk="0">
                  <a:moveTo>
                    <a:pt x="4238" y="0"/>
                  </a:moveTo>
                  <a:lnTo>
                    <a:pt x="121" y="37"/>
                  </a:lnTo>
                  <a:cubicBezTo>
                    <a:pt x="37" y="37"/>
                    <a:pt x="0" y="121"/>
                    <a:pt x="0" y="159"/>
                  </a:cubicBezTo>
                  <a:cubicBezTo>
                    <a:pt x="0" y="233"/>
                    <a:pt x="37" y="271"/>
                    <a:pt x="121" y="271"/>
                  </a:cubicBezTo>
                  <a:lnTo>
                    <a:pt x="4238" y="233"/>
                  </a:lnTo>
                  <a:cubicBezTo>
                    <a:pt x="4322" y="233"/>
                    <a:pt x="4359" y="159"/>
                    <a:pt x="4359" y="121"/>
                  </a:cubicBezTo>
                  <a:cubicBezTo>
                    <a:pt x="4359" y="37"/>
                    <a:pt x="4322" y="0"/>
                    <a:pt x="4238" y="0"/>
                  </a:cubicBezTo>
                  <a:close/>
                </a:path>
              </a:pathLst>
            </a:custGeom>
            <a:solidFill>
              <a:srgbClr val="FDF0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26" name="Google Shape;6126;p75"/>
            <p:cNvSpPr/>
            <p:nvPr/>
          </p:nvSpPr>
          <p:spPr>
            <a:xfrm>
              <a:off x="10131692" y="2384980"/>
              <a:ext cx="271456" cy="631711"/>
            </a:xfrm>
            <a:custGeom>
              <a:avLst/>
              <a:gdLst/>
              <a:ahLst/>
              <a:cxnLst/>
              <a:rect l="l" t="t" r="r" b="b"/>
              <a:pathLst>
                <a:path w="4668" h="10863" extrusionOk="0">
                  <a:moveTo>
                    <a:pt x="1020" y="0"/>
                  </a:moveTo>
                  <a:cubicBezTo>
                    <a:pt x="992" y="0"/>
                    <a:pt x="963" y="3"/>
                    <a:pt x="934" y="7"/>
                  </a:cubicBezTo>
                  <a:cubicBezTo>
                    <a:pt x="812" y="7"/>
                    <a:pt x="738" y="91"/>
                    <a:pt x="738" y="91"/>
                  </a:cubicBezTo>
                  <a:lnTo>
                    <a:pt x="616" y="91"/>
                  </a:lnTo>
                  <a:cubicBezTo>
                    <a:pt x="0" y="941"/>
                    <a:pt x="4667" y="10863"/>
                    <a:pt x="4667" y="10863"/>
                  </a:cubicBezTo>
                  <a:cubicBezTo>
                    <a:pt x="4667" y="10863"/>
                    <a:pt x="4387" y="7558"/>
                    <a:pt x="4350" y="7325"/>
                  </a:cubicBezTo>
                  <a:cubicBezTo>
                    <a:pt x="3687" y="2733"/>
                    <a:pt x="1979" y="707"/>
                    <a:pt x="1475" y="203"/>
                  </a:cubicBezTo>
                  <a:cubicBezTo>
                    <a:pt x="1369" y="105"/>
                    <a:pt x="1213" y="0"/>
                    <a:pt x="1020" y="0"/>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27" name="Google Shape;6127;p75"/>
            <p:cNvSpPr/>
            <p:nvPr/>
          </p:nvSpPr>
          <p:spPr>
            <a:xfrm>
              <a:off x="10009572" y="2324560"/>
              <a:ext cx="187309" cy="196555"/>
            </a:xfrm>
            <a:custGeom>
              <a:avLst/>
              <a:gdLst/>
              <a:ahLst/>
              <a:cxnLst/>
              <a:rect l="l" t="t" r="r" b="b"/>
              <a:pathLst>
                <a:path w="3221" h="3380" extrusionOk="0">
                  <a:moveTo>
                    <a:pt x="504" y="1"/>
                  </a:moveTo>
                  <a:lnTo>
                    <a:pt x="308" y="1242"/>
                  </a:lnTo>
                  <a:lnTo>
                    <a:pt x="0" y="2997"/>
                  </a:lnTo>
                  <a:lnTo>
                    <a:pt x="3034" y="3380"/>
                  </a:lnTo>
                  <a:lnTo>
                    <a:pt x="3220" y="76"/>
                  </a:lnTo>
                  <a:lnTo>
                    <a:pt x="504" y="1"/>
                  </a:ln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28" name="Google Shape;6128;p75"/>
            <p:cNvSpPr/>
            <p:nvPr/>
          </p:nvSpPr>
          <p:spPr>
            <a:xfrm>
              <a:off x="10023121" y="2324560"/>
              <a:ext cx="173760" cy="87985"/>
            </a:xfrm>
            <a:custGeom>
              <a:avLst/>
              <a:gdLst/>
              <a:ahLst/>
              <a:cxnLst/>
              <a:rect l="l" t="t" r="r" b="b"/>
              <a:pathLst>
                <a:path w="2988" h="1513" extrusionOk="0">
                  <a:moveTo>
                    <a:pt x="271" y="1"/>
                  </a:moveTo>
                  <a:lnTo>
                    <a:pt x="75" y="1242"/>
                  </a:lnTo>
                  <a:lnTo>
                    <a:pt x="0" y="1513"/>
                  </a:lnTo>
                  <a:cubicBezTo>
                    <a:pt x="2483" y="1168"/>
                    <a:pt x="2987" y="76"/>
                    <a:pt x="2987" y="76"/>
                  </a:cubicBezTo>
                  <a:lnTo>
                    <a:pt x="271" y="1"/>
                  </a:lnTo>
                  <a:close/>
                </a:path>
              </a:pathLst>
            </a:custGeom>
            <a:solidFill>
              <a:srgbClr val="000000">
                <a:alpha val="83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29" name="Google Shape;6129;p75"/>
            <p:cNvSpPr/>
            <p:nvPr/>
          </p:nvSpPr>
          <p:spPr>
            <a:xfrm>
              <a:off x="9914550" y="2831010"/>
              <a:ext cx="99383" cy="56524"/>
            </a:xfrm>
            <a:custGeom>
              <a:avLst/>
              <a:gdLst/>
              <a:ahLst/>
              <a:cxnLst/>
              <a:rect l="l" t="t" r="r" b="b"/>
              <a:pathLst>
                <a:path w="1709" h="972" extrusionOk="0">
                  <a:moveTo>
                    <a:pt x="1587" y="0"/>
                  </a:moveTo>
                  <a:cubicBezTo>
                    <a:pt x="1438" y="0"/>
                    <a:pt x="1279" y="38"/>
                    <a:pt x="1121" y="75"/>
                  </a:cubicBezTo>
                  <a:cubicBezTo>
                    <a:pt x="971" y="122"/>
                    <a:pt x="813" y="159"/>
                    <a:pt x="701" y="234"/>
                  </a:cubicBezTo>
                  <a:cubicBezTo>
                    <a:pt x="542" y="308"/>
                    <a:pt x="421" y="430"/>
                    <a:pt x="309" y="504"/>
                  </a:cubicBezTo>
                  <a:cubicBezTo>
                    <a:pt x="187" y="626"/>
                    <a:pt x="75" y="775"/>
                    <a:pt x="1" y="896"/>
                  </a:cubicBezTo>
                  <a:cubicBezTo>
                    <a:pt x="1" y="934"/>
                    <a:pt x="1" y="971"/>
                    <a:pt x="38" y="971"/>
                  </a:cubicBezTo>
                  <a:lnTo>
                    <a:pt x="113" y="971"/>
                  </a:lnTo>
                  <a:lnTo>
                    <a:pt x="113" y="934"/>
                  </a:lnTo>
                  <a:cubicBezTo>
                    <a:pt x="187" y="822"/>
                    <a:pt x="271" y="700"/>
                    <a:pt x="383" y="626"/>
                  </a:cubicBezTo>
                  <a:cubicBezTo>
                    <a:pt x="505" y="504"/>
                    <a:pt x="617" y="430"/>
                    <a:pt x="738" y="392"/>
                  </a:cubicBezTo>
                  <a:cubicBezTo>
                    <a:pt x="887" y="308"/>
                    <a:pt x="1009" y="271"/>
                    <a:pt x="1167" y="234"/>
                  </a:cubicBezTo>
                  <a:cubicBezTo>
                    <a:pt x="1317" y="234"/>
                    <a:pt x="1438" y="196"/>
                    <a:pt x="1587" y="196"/>
                  </a:cubicBezTo>
                  <a:cubicBezTo>
                    <a:pt x="1634" y="196"/>
                    <a:pt x="1709" y="159"/>
                    <a:pt x="1671" y="75"/>
                  </a:cubicBezTo>
                  <a:cubicBezTo>
                    <a:pt x="1671" y="38"/>
                    <a:pt x="1634" y="0"/>
                    <a:pt x="1587" y="0"/>
                  </a:cubicBezTo>
                  <a:close/>
                </a:path>
              </a:pathLst>
            </a:custGeom>
            <a:solidFill>
              <a:srgbClr val="415C7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30" name="Google Shape;6130;p75"/>
            <p:cNvSpPr/>
            <p:nvPr/>
          </p:nvSpPr>
          <p:spPr>
            <a:xfrm>
              <a:off x="9814703" y="2396785"/>
              <a:ext cx="624267" cy="966553"/>
            </a:xfrm>
            <a:custGeom>
              <a:avLst/>
              <a:gdLst/>
              <a:ahLst/>
              <a:cxnLst/>
              <a:rect l="l" t="t" r="r" b="b"/>
              <a:pathLst>
                <a:path w="10735" h="16621" extrusionOk="0">
                  <a:moveTo>
                    <a:pt x="3584" y="0"/>
                  </a:moveTo>
                  <a:cubicBezTo>
                    <a:pt x="0" y="4471"/>
                    <a:pt x="467" y="14001"/>
                    <a:pt x="467" y="14001"/>
                  </a:cubicBezTo>
                  <a:cubicBezTo>
                    <a:pt x="355" y="16409"/>
                    <a:pt x="4938" y="16493"/>
                    <a:pt x="4938" y="16493"/>
                  </a:cubicBezTo>
                  <a:cubicBezTo>
                    <a:pt x="5688" y="16580"/>
                    <a:pt x="6329" y="16620"/>
                    <a:pt x="6877" y="16620"/>
                  </a:cubicBezTo>
                  <a:cubicBezTo>
                    <a:pt x="9735" y="16620"/>
                    <a:pt x="10054" y="15531"/>
                    <a:pt x="10155" y="14356"/>
                  </a:cubicBezTo>
                  <a:cubicBezTo>
                    <a:pt x="10734" y="5330"/>
                    <a:pt x="6497" y="467"/>
                    <a:pt x="6497" y="467"/>
                  </a:cubicBezTo>
                  <a:cubicBezTo>
                    <a:pt x="6384" y="774"/>
                    <a:pt x="6128" y="887"/>
                    <a:pt x="5814" y="887"/>
                  </a:cubicBezTo>
                  <a:cubicBezTo>
                    <a:pt x="4932" y="887"/>
                    <a:pt x="3584" y="0"/>
                    <a:pt x="3584" y="0"/>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31" name="Google Shape;6131;p75"/>
            <p:cNvSpPr/>
            <p:nvPr/>
          </p:nvSpPr>
          <p:spPr>
            <a:xfrm>
              <a:off x="9841802" y="2430979"/>
              <a:ext cx="165095" cy="280121"/>
            </a:xfrm>
            <a:custGeom>
              <a:avLst/>
              <a:gdLst/>
              <a:ahLst/>
              <a:cxnLst/>
              <a:rect l="l" t="t" r="r" b="b"/>
              <a:pathLst>
                <a:path w="2839" h="4817" extrusionOk="0">
                  <a:moveTo>
                    <a:pt x="2838" y="0"/>
                  </a:moveTo>
                  <a:cubicBezTo>
                    <a:pt x="2838" y="0"/>
                    <a:pt x="1718" y="75"/>
                    <a:pt x="1597" y="150"/>
                  </a:cubicBezTo>
                  <a:cubicBezTo>
                    <a:pt x="1597" y="150"/>
                    <a:pt x="589" y="1354"/>
                    <a:pt x="1" y="4817"/>
                  </a:cubicBezTo>
                  <a:lnTo>
                    <a:pt x="2138" y="1046"/>
                  </a:lnTo>
                  <a:cubicBezTo>
                    <a:pt x="2138" y="1046"/>
                    <a:pt x="2297" y="700"/>
                    <a:pt x="2838" y="0"/>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32" name="Google Shape;6132;p75"/>
            <p:cNvSpPr/>
            <p:nvPr/>
          </p:nvSpPr>
          <p:spPr>
            <a:xfrm>
              <a:off x="9837498" y="3206617"/>
              <a:ext cx="562916" cy="83623"/>
            </a:xfrm>
            <a:custGeom>
              <a:avLst/>
              <a:gdLst/>
              <a:ahLst/>
              <a:cxnLst/>
              <a:rect l="l" t="t" r="r" b="b"/>
              <a:pathLst>
                <a:path w="9680" h="1438" extrusionOk="0">
                  <a:moveTo>
                    <a:pt x="0" y="1"/>
                  </a:moveTo>
                  <a:cubicBezTo>
                    <a:pt x="0" y="38"/>
                    <a:pt x="0" y="75"/>
                    <a:pt x="38" y="75"/>
                  </a:cubicBezTo>
                  <a:cubicBezTo>
                    <a:pt x="38" y="113"/>
                    <a:pt x="1671" y="1279"/>
                    <a:pt x="4779" y="1401"/>
                  </a:cubicBezTo>
                  <a:cubicBezTo>
                    <a:pt x="5097" y="1438"/>
                    <a:pt x="5442" y="1438"/>
                    <a:pt x="5759" y="1438"/>
                  </a:cubicBezTo>
                  <a:cubicBezTo>
                    <a:pt x="8205" y="1438"/>
                    <a:pt x="9642" y="971"/>
                    <a:pt x="9642" y="971"/>
                  </a:cubicBezTo>
                  <a:cubicBezTo>
                    <a:pt x="9679" y="971"/>
                    <a:pt x="9679" y="934"/>
                    <a:pt x="9679" y="897"/>
                  </a:cubicBezTo>
                  <a:cubicBezTo>
                    <a:pt x="9679" y="897"/>
                    <a:pt x="9642" y="850"/>
                    <a:pt x="9605" y="850"/>
                  </a:cubicBezTo>
                  <a:cubicBezTo>
                    <a:pt x="9605" y="891"/>
                    <a:pt x="8239" y="1308"/>
                    <a:pt x="5875" y="1308"/>
                  </a:cubicBezTo>
                  <a:cubicBezTo>
                    <a:pt x="5530" y="1308"/>
                    <a:pt x="5165" y="1299"/>
                    <a:pt x="4779" y="1279"/>
                  </a:cubicBezTo>
                  <a:cubicBezTo>
                    <a:pt x="1746" y="1167"/>
                    <a:pt x="112" y="1"/>
                    <a:pt x="75"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33" name="Google Shape;6133;p75"/>
            <p:cNvSpPr/>
            <p:nvPr/>
          </p:nvSpPr>
          <p:spPr>
            <a:xfrm>
              <a:off x="9855409" y="3220166"/>
              <a:ext cx="13608" cy="58676"/>
            </a:xfrm>
            <a:custGeom>
              <a:avLst/>
              <a:gdLst/>
              <a:ahLst/>
              <a:cxnLst/>
              <a:rect l="l" t="t" r="r" b="b"/>
              <a:pathLst>
                <a:path w="234" h="1009" extrusionOk="0">
                  <a:moveTo>
                    <a:pt x="159" y="1"/>
                  </a:moveTo>
                  <a:cubicBezTo>
                    <a:pt x="122" y="1"/>
                    <a:pt x="84" y="38"/>
                    <a:pt x="84" y="38"/>
                  </a:cubicBezTo>
                  <a:cubicBezTo>
                    <a:pt x="84" y="76"/>
                    <a:pt x="0" y="505"/>
                    <a:pt x="122" y="972"/>
                  </a:cubicBezTo>
                  <a:cubicBezTo>
                    <a:pt x="122" y="1009"/>
                    <a:pt x="159" y="1009"/>
                    <a:pt x="159" y="1009"/>
                  </a:cubicBezTo>
                  <a:lnTo>
                    <a:pt x="196" y="1009"/>
                  </a:lnTo>
                  <a:cubicBezTo>
                    <a:pt x="196" y="1009"/>
                    <a:pt x="234" y="972"/>
                    <a:pt x="234" y="934"/>
                  </a:cubicBezTo>
                  <a:cubicBezTo>
                    <a:pt x="122" y="505"/>
                    <a:pt x="196" y="76"/>
                    <a:pt x="196" y="76"/>
                  </a:cubicBezTo>
                  <a:cubicBezTo>
                    <a:pt x="196" y="38"/>
                    <a:pt x="159" y="1"/>
                    <a:pt x="159"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34" name="Google Shape;6134;p75"/>
            <p:cNvSpPr/>
            <p:nvPr/>
          </p:nvSpPr>
          <p:spPr>
            <a:xfrm>
              <a:off x="9889603" y="3235926"/>
              <a:ext cx="11456" cy="70074"/>
            </a:xfrm>
            <a:custGeom>
              <a:avLst/>
              <a:gdLst/>
              <a:ahLst/>
              <a:cxnLst/>
              <a:rect l="l" t="t" r="r" b="b"/>
              <a:pathLst>
                <a:path w="197" h="1205" extrusionOk="0">
                  <a:moveTo>
                    <a:pt x="112" y="1"/>
                  </a:moveTo>
                  <a:cubicBezTo>
                    <a:pt x="112" y="1"/>
                    <a:pt x="75" y="1"/>
                    <a:pt x="75" y="38"/>
                  </a:cubicBezTo>
                  <a:cubicBezTo>
                    <a:pt x="75" y="75"/>
                    <a:pt x="0" y="701"/>
                    <a:pt x="75" y="1167"/>
                  </a:cubicBezTo>
                  <a:cubicBezTo>
                    <a:pt x="112" y="1167"/>
                    <a:pt x="112" y="1205"/>
                    <a:pt x="150" y="1205"/>
                  </a:cubicBezTo>
                  <a:cubicBezTo>
                    <a:pt x="196" y="1205"/>
                    <a:pt x="196" y="1167"/>
                    <a:pt x="196" y="1130"/>
                  </a:cubicBezTo>
                  <a:cubicBezTo>
                    <a:pt x="112" y="663"/>
                    <a:pt x="196" y="75"/>
                    <a:pt x="196" y="38"/>
                  </a:cubicBezTo>
                  <a:cubicBezTo>
                    <a:pt x="196" y="38"/>
                    <a:pt x="150" y="1"/>
                    <a:pt x="112"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35" name="Google Shape;6135;p75"/>
            <p:cNvSpPr/>
            <p:nvPr/>
          </p:nvSpPr>
          <p:spPr>
            <a:xfrm>
              <a:off x="9928100" y="3251685"/>
              <a:ext cx="10933" cy="70074"/>
            </a:xfrm>
            <a:custGeom>
              <a:avLst/>
              <a:gdLst/>
              <a:ahLst/>
              <a:cxnLst/>
              <a:rect l="l" t="t" r="r" b="b"/>
              <a:pathLst>
                <a:path w="188" h="1205" extrusionOk="0">
                  <a:moveTo>
                    <a:pt x="113" y="0"/>
                  </a:moveTo>
                  <a:cubicBezTo>
                    <a:pt x="76" y="0"/>
                    <a:pt x="76" y="38"/>
                    <a:pt x="76" y="75"/>
                  </a:cubicBezTo>
                  <a:cubicBezTo>
                    <a:pt x="38" y="75"/>
                    <a:pt x="1" y="700"/>
                    <a:pt x="76" y="1167"/>
                  </a:cubicBezTo>
                  <a:cubicBezTo>
                    <a:pt x="76" y="1204"/>
                    <a:pt x="113" y="1204"/>
                    <a:pt x="150" y="1204"/>
                  </a:cubicBezTo>
                  <a:cubicBezTo>
                    <a:pt x="188" y="1204"/>
                    <a:pt x="188" y="1167"/>
                    <a:pt x="188" y="1167"/>
                  </a:cubicBezTo>
                  <a:cubicBezTo>
                    <a:pt x="113" y="700"/>
                    <a:pt x="150" y="75"/>
                    <a:pt x="150" y="75"/>
                  </a:cubicBezTo>
                  <a:cubicBezTo>
                    <a:pt x="188" y="38"/>
                    <a:pt x="150" y="38"/>
                    <a:pt x="113"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36" name="Google Shape;6136;p75"/>
            <p:cNvSpPr/>
            <p:nvPr/>
          </p:nvSpPr>
          <p:spPr>
            <a:xfrm>
              <a:off x="9973168" y="3267386"/>
              <a:ext cx="13666" cy="70074"/>
            </a:xfrm>
            <a:custGeom>
              <a:avLst/>
              <a:gdLst/>
              <a:ahLst/>
              <a:cxnLst/>
              <a:rect l="l" t="t" r="r" b="b"/>
              <a:pathLst>
                <a:path w="235" h="1205" extrusionOk="0">
                  <a:moveTo>
                    <a:pt x="159" y="1"/>
                  </a:moveTo>
                  <a:cubicBezTo>
                    <a:pt x="113" y="1"/>
                    <a:pt x="113" y="1"/>
                    <a:pt x="75" y="38"/>
                  </a:cubicBezTo>
                  <a:cubicBezTo>
                    <a:pt x="75" y="85"/>
                    <a:pt x="1" y="664"/>
                    <a:pt x="113" y="1130"/>
                  </a:cubicBezTo>
                  <a:cubicBezTo>
                    <a:pt x="113" y="1168"/>
                    <a:pt x="159" y="1205"/>
                    <a:pt x="159" y="1205"/>
                  </a:cubicBezTo>
                  <a:lnTo>
                    <a:pt x="197" y="1205"/>
                  </a:lnTo>
                  <a:cubicBezTo>
                    <a:pt x="234" y="1168"/>
                    <a:pt x="234" y="1168"/>
                    <a:pt x="234" y="1130"/>
                  </a:cubicBezTo>
                  <a:cubicBezTo>
                    <a:pt x="113" y="664"/>
                    <a:pt x="197" y="38"/>
                    <a:pt x="197" y="38"/>
                  </a:cubicBezTo>
                  <a:cubicBezTo>
                    <a:pt x="197" y="38"/>
                    <a:pt x="197" y="1"/>
                    <a:pt x="159"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37" name="Google Shape;6137;p75"/>
            <p:cNvSpPr/>
            <p:nvPr/>
          </p:nvSpPr>
          <p:spPr>
            <a:xfrm>
              <a:off x="10027483" y="3276632"/>
              <a:ext cx="11456" cy="70074"/>
            </a:xfrm>
            <a:custGeom>
              <a:avLst/>
              <a:gdLst/>
              <a:ahLst/>
              <a:cxnLst/>
              <a:rect l="l" t="t" r="r" b="b"/>
              <a:pathLst>
                <a:path w="197" h="1205" extrusionOk="0">
                  <a:moveTo>
                    <a:pt x="112" y="1"/>
                  </a:moveTo>
                  <a:lnTo>
                    <a:pt x="75" y="38"/>
                  </a:lnTo>
                  <a:cubicBezTo>
                    <a:pt x="75" y="75"/>
                    <a:pt x="0" y="701"/>
                    <a:pt x="75" y="1167"/>
                  </a:cubicBezTo>
                  <a:cubicBezTo>
                    <a:pt x="112" y="1205"/>
                    <a:pt x="112" y="1205"/>
                    <a:pt x="159" y="1205"/>
                  </a:cubicBezTo>
                  <a:cubicBezTo>
                    <a:pt x="196" y="1205"/>
                    <a:pt x="196" y="1167"/>
                    <a:pt x="196" y="1130"/>
                  </a:cubicBezTo>
                  <a:cubicBezTo>
                    <a:pt x="112" y="701"/>
                    <a:pt x="196" y="75"/>
                    <a:pt x="196" y="75"/>
                  </a:cubicBezTo>
                  <a:cubicBezTo>
                    <a:pt x="196" y="38"/>
                    <a:pt x="159" y="1"/>
                    <a:pt x="112"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38" name="Google Shape;6138;p75"/>
            <p:cNvSpPr/>
            <p:nvPr/>
          </p:nvSpPr>
          <p:spPr>
            <a:xfrm>
              <a:off x="10077377" y="3283145"/>
              <a:ext cx="10933" cy="70597"/>
            </a:xfrm>
            <a:custGeom>
              <a:avLst/>
              <a:gdLst/>
              <a:ahLst/>
              <a:cxnLst/>
              <a:rect l="l" t="t" r="r" b="b"/>
              <a:pathLst>
                <a:path w="188" h="1214" extrusionOk="0">
                  <a:moveTo>
                    <a:pt x="113" y="1"/>
                  </a:moveTo>
                  <a:cubicBezTo>
                    <a:pt x="75" y="1"/>
                    <a:pt x="75" y="47"/>
                    <a:pt x="75" y="47"/>
                  </a:cubicBezTo>
                  <a:cubicBezTo>
                    <a:pt x="75" y="85"/>
                    <a:pt x="1" y="701"/>
                    <a:pt x="75" y="1167"/>
                  </a:cubicBezTo>
                  <a:cubicBezTo>
                    <a:pt x="75" y="1167"/>
                    <a:pt x="113" y="1214"/>
                    <a:pt x="150" y="1214"/>
                  </a:cubicBezTo>
                  <a:cubicBezTo>
                    <a:pt x="187" y="1214"/>
                    <a:pt x="187" y="1167"/>
                    <a:pt x="187" y="1130"/>
                  </a:cubicBezTo>
                  <a:cubicBezTo>
                    <a:pt x="113" y="701"/>
                    <a:pt x="150" y="85"/>
                    <a:pt x="187" y="85"/>
                  </a:cubicBezTo>
                  <a:cubicBezTo>
                    <a:pt x="187" y="47"/>
                    <a:pt x="150" y="1"/>
                    <a:pt x="113"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39" name="Google Shape;6139;p75"/>
            <p:cNvSpPr/>
            <p:nvPr/>
          </p:nvSpPr>
          <p:spPr>
            <a:xfrm>
              <a:off x="10133843" y="3285879"/>
              <a:ext cx="11456" cy="70074"/>
            </a:xfrm>
            <a:custGeom>
              <a:avLst/>
              <a:gdLst/>
              <a:ahLst/>
              <a:cxnLst/>
              <a:rect l="l" t="t" r="r" b="b"/>
              <a:pathLst>
                <a:path w="197" h="1205" extrusionOk="0">
                  <a:moveTo>
                    <a:pt x="113" y="0"/>
                  </a:moveTo>
                  <a:cubicBezTo>
                    <a:pt x="75" y="0"/>
                    <a:pt x="75" y="38"/>
                    <a:pt x="38" y="75"/>
                  </a:cubicBezTo>
                  <a:cubicBezTo>
                    <a:pt x="38" y="75"/>
                    <a:pt x="1" y="700"/>
                    <a:pt x="75" y="1167"/>
                  </a:cubicBezTo>
                  <a:cubicBezTo>
                    <a:pt x="75" y="1204"/>
                    <a:pt x="113" y="1204"/>
                    <a:pt x="113" y="1204"/>
                  </a:cubicBezTo>
                  <a:lnTo>
                    <a:pt x="150" y="1204"/>
                  </a:lnTo>
                  <a:cubicBezTo>
                    <a:pt x="197" y="1204"/>
                    <a:pt x="197" y="1167"/>
                    <a:pt x="197" y="1167"/>
                  </a:cubicBezTo>
                  <a:cubicBezTo>
                    <a:pt x="75" y="700"/>
                    <a:pt x="150" y="75"/>
                    <a:pt x="150" y="75"/>
                  </a:cubicBezTo>
                  <a:cubicBezTo>
                    <a:pt x="150" y="38"/>
                    <a:pt x="150" y="38"/>
                    <a:pt x="113"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40" name="Google Shape;6140;p75"/>
            <p:cNvSpPr/>
            <p:nvPr/>
          </p:nvSpPr>
          <p:spPr>
            <a:xfrm>
              <a:off x="10341739" y="3269596"/>
              <a:ext cx="13608" cy="67864"/>
            </a:xfrm>
            <a:custGeom>
              <a:avLst/>
              <a:gdLst/>
              <a:ahLst/>
              <a:cxnLst/>
              <a:rect l="l" t="t" r="r" b="b"/>
              <a:pathLst>
                <a:path w="234" h="1167" extrusionOk="0">
                  <a:moveTo>
                    <a:pt x="75" y="0"/>
                  </a:moveTo>
                  <a:cubicBezTo>
                    <a:pt x="38" y="0"/>
                    <a:pt x="0" y="47"/>
                    <a:pt x="38" y="84"/>
                  </a:cubicBezTo>
                  <a:cubicBezTo>
                    <a:pt x="122" y="514"/>
                    <a:pt x="38" y="1092"/>
                    <a:pt x="38" y="1092"/>
                  </a:cubicBezTo>
                  <a:cubicBezTo>
                    <a:pt x="38" y="1130"/>
                    <a:pt x="75" y="1130"/>
                    <a:pt x="122" y="1167"/>
                  </a:cubicBezTo>
                  <a:cubicBezTo>
                    <a:pt x="122" y="1167"/>
                    <a:pt x="159" y="1130"/>
                    <a:pt x="159" y="1092"/>
                  </a:cubicBezTo>
                  <a:cubicBezTo>
                    <a:pt x="159" y="1092"/>
                    <a:pt x="234" y="514"/>
                    <a:pt x="122" y="47"/>
                  </a:cubicBezTo>
                  <a:cubicBezTo>
                    <a:pt x="122" y="0"/>
                    <a:pt x="75" y="0"/>
                    <a:pt x="75"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41" name="Google Shape;6141;p75"/>
            <p:cNvSpPr/>
            <p:nvPr/>
          </p:nvSpPr>
          <p:spPr>
            <a:xfrm>
              <a:off x="10298880" y="3278784"/>
              <a:ext cx="13608" cy="74959"/>
            </a:xfrm>
            <a:custGeom>
              <a:avLst/>
              <a:gdLst/>
              <a:ahLst/>
              <a:cxnLst/>
              <a:rect l="l" t="t" r="r" b="b"/>
              <a:pathLst>
                <a:path w="234" h="1289" extrusionOk="0">
                  <a:moveTo>
                    <a:pt x="75" y="1"/>
                  </a:moveTo>
                  <a:cubicBezTo>
                    <a:pt x="37" y="1"/>
                    <a:pt x="0" y="38"/>
                    <a:pt x="37" y="76"/>
                  </a:cubicBezTo>
                  <a:cubicBezTo>
                    <a:pt x="112" y="505"/>
                    <a:pt x="37" y="1205"/>
                    <a:pt x="0" y="1242"/>
                  </a:cubicBezTo>
                  <a:cubicBezTo>
                    <a:pt x="0" y="1242"/>
                    <a:pt x="37" y="1289"/>
                    <a:pt x="75" y="1289"/>
                  </a:cubicBezTo>
                  <a:cubicBezTo>
                    <a:pt x="112" y="1289"/>
                    <a:pt x="112" y="1289"/>
                    <a:pt x="112" y="1242"/>
                  </a:cubicBezTo>
                  <a:cubicBezTo>
                    <a:pt x="112" y="1205"/>
                    <a:pt x="233" y="505"/>
                    <a:pt x="112" y="38"/>
                  </a:cubicBezTo>
                  <a:cubicBezTo>
                    <a:pt x="112" y="1"/>
                    <a:pt x="112" y="1"/>
                    <a:pt x="75"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42" name="Google Shape;6142;p75"/>
            <p:cNvSpPr/>
            <p:nvPr/>
          </p:nvSpPr>
          <p:spPr>
            <a:xfrm>
              <a:off x="10242414" y="3283145"/>
              <a:ext cx="13608" cy="79320"/>
            </a:xfrm>
            <a:custGeom>
              <a:avLst/>
              <a:gdLst/>
              <a:ahLst/>
              <a:cxnLst/>
              <a:rect l="l" t="t" r="r" b="b"/>
              <a:pathLst>
                <a:path w="234" h="1364" extrusionOk="0">
                  <a:moveTo>
                    <a:pt x="38" y="1"/>
                  </a:moveTo>
                  <a:cubicBezTo>
                    <a:pt x="38" y="1"/>
                    <a:pt x="0" y="47"/>
                    <a:pt x="0" y="85"/>
                  </a:cubicBezTo>
                  <a:cubicBezTo>
                    <a:pt x="112" y="551"/>
                    <a:pt x="38" y="1289"/>
                    <a:pt x="38" y="1289"/>
                  </a:cubicBezTo>
                  <a:cubicBezTo>
                    <a:pt x="38" y="1326"/>
                    <a:pt x="38" y="1363"/>
                    <a:pt x="75" y="1363"/>
                  </a:cubicBezTo>
                  <a:cubicBezTo>
                    <a:pt x="112" y="1363"/>
                    <a:pt x="150" y="1326"/>
                    <a:pt x="150" y="1326"/>
                  </a:cubicBezTo>
                  <a:cubicBezTo>
                    <a:pt x="150" y="1289"/>
                    <a:pt x="234" y="514"/>
                    <a:pt x="112" y="47"/>
                  </a:cubicBezTo>
                  <a:cubicBezTo>
                    <a:pt x="112" y="47"/>
                    <a:pt x="75" y="1"/>
                    <a:pt x="38"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43" name="Google Shape;6143;p75"/>
            <p:cNvSpPr/>
            <p:nvPr/>
          </p:nvSpPr>
          <p:spPr>
            <a:xfrm>
              <a:off x="10196823" y="3285879"/>
              <a:ext cx="11456" cy="76587"/>
            </a:xfrm>
            <a:custGeom>
              <a:avLst/>
              <a:gdLst/>
              <a:ahLst/>
              <a:cxnLst/>
              <a:rect l="l" t="t" r="r" b="b"/>
              <a:pathLst>
                <a:path w="197" h="1317" extrusionOk="0">
                  <a:moveTo>
                    <a:pt x="47" y="0"/>
                  </a:moveTo>
                  <a:cubicBezTo>
                    <a:pt x="0" y="0"/>
                    <a:pt x="0" y="38"/>
                    <a:pt x="0" y="75"/>
                  </a:cubicBezTo>
                  <a:cubicBezTo>
                    <a:pt x="84" y="504"/>
                    <a:pt x="0" y="1279"/>
                    <a:pt x="0" y="1279"/>
                  </a:cubicBezTo>
                  <a:cubicBezTo>
                    <a:pt x="0" y="1316"/>
                    <a:pt x="0" y="1316"/>
                    <a:pt x="47" y="1316"/>
                  </a:cubicBezTo>
                  <a:cubicBezTo>
                    <a:pt x="84" y="1316"/>
                    <a:pt x="122" y="1316"/>
                    <a:pt x="122" y="1279"/>
                  </a:cubicBezTo>
                  <a:cubicBezTo>
                    <a:pt x="122" y="1242"/>
                    <a:pt x="196" y="504"/>
                    <a:pt x="122" y="38"/>
                  </a:cubicBezTo>
                  <a:cubicBezTo>
                    <a:pt x="122" y="38"/>
                    <a:pt x="84" y="0"/>
                    <a:pt x="47"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44" name="Google Shape;6144;p75"/>
            <p:cNvSpPr/>
            <p:nvPr/>
          </p:nvSpPr>
          <p:spPr>
            <a:xfrm>
              <a:off x="9993289" y="2890035"/>
              <a:ext cx="106419" cy="93509"/>
            </a:xfrm>
            <a:custGeom>
              <a:avLst/>
              <a:gdLst/>
              <a:ahLst/>
              <a:cxnLst/>
              <a:rect l="l" t="t" r="r" b="b"/>
              <a:pathLst>
                <a:path w="1830" h="1608" extrusionOk="0">
                  <a:moveTo>
                    <a:pt x="914" y="0"/>
                  </a:moveTo>
                  <a:cubicBezTo>
                    <a:pt x="804" y="0"/>
                    <a:pt x="693" y="25"/>
                    <a:pt x="588" y="78"/>
                  </a:cubicBezTo>
                  <a:cubicBezTo>
                    <a:pt x="159" y="227"/>
                    <a:pt x="0" y="740"/>
                    <a:pt x="159" y="1123"/>
                  </a:cubicBezTo>
                  <a:cubicBezTo>
                    <a:pt x="308" y="1422"/>
                    <a:pt x="616" y="1607"/>
                    <a:pt x="944" y="1607"/>
                  </a:cubicBezTo>
                  <a:cubicBezTo>
                    <a:pt x="1046" y="1607"/>
                    <a:pt x="1149" y="1590"/>
                    <a:pt x="1251" y="1552"/>
                  </a:cubicBezTo>
                  <a:cubicBezTo>
                    <a:pt x="1633" y="1356"/>
                    <a:pt x="1829" y="890"/>
                    <a:pt x="1633" y="460"/>
                  </a:cubicBezTo>
                  <a:cubicBezTo>
                    <a:pt x="1497" y="180"/>
                    <a:pt x="1211" y="0"/>
                    <a:pt x="914"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45" name="Google Shape;6145;p75"/>
            <p:cNvSpPr/>
            <p:nvPr/>
          </p:nvSpPr>
          <p:spPr>
            <a:xfrm>
              <a:off x="9830404" y="1953314"/>
              <a:ext cx="156430" cy="317047"/>
            </a:xfrm>
            <a:custGeom>
              <a:avLst/>
              <a:gdLst/>
              <a:ahLst/>
              <a:cxnLst/>
              <a:rect l="l" t="t" r="r" b="b"/>
              <a:pathLst>
                <a:path w="2690" h="5452" extrusionOk="0">
                  <a:moveTo>
                    <a:pt x="1830" y="0"/>
                  </a:moveTo>
                  <a:cubicBezTo>
                    <a:pt x="1830" y="0"/>
                    <a:pt x="1" y="514"/>
                    <a:pt x="934" y="3426"/>
                  </a:cubicBezTo>
                  <a:cubicBezTo>
                    <a:pt x="1326" y="4714"/>
                    <a:pt x="2689" y="5452"/>
                    <a:pt x="2689" y="5452"/>
                  </a:cubicBezTo>
                  <a:lnTo>
                    <a:pt x="1830" y="0"/>
                  </a:ln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46" name="Google Shape;6146;p75"/>
            <p:cNvSpPr/>
            <p:nvPr/>
          </p:nvSpPr>
          <p:spPr>
            <a:xfrm>
              <a:off x="10073481" y="1881147"/>
              <a:ext cx="248253" cy="201324"/>
            </a:xfrm>
            <a:custGeom>
              <a:avLst/>
              <a:gdLst/>
              <a:ahLst/>
              <a:cxnLst/>
              <a:rect l="l" t="t" r="r" b="b"/>
              <a:pathLst>
                <a:path w="4269" h="3462" extrusionOk="0">
                  <a:moveTo>
                    <a:pt x="2476" y="0"/>
                  </a:moveTo>
                  <a:lnTo>
                    <a:pt x="2476" y="0"/>
                  </a:lnTo>
                  <a:cubicBezTo>
                    <a:pt x="1" y="1860"/>
                    <a:pt x="2104" y="3461"/>
                    <a:pt x="3274" y="3461"/>
                  </a:cubicBezTo>
                  <a:cubicBezTo>
                    <a:pt x="3596" y="3461"/>
                    <a:pt x="3847" y="3340"/>
                    <a:pt x="3913" y="3071"/>
                  </a:cubicBezTo>
                  <a:cubicBezTo>
                    <a:pt x="4268" y="1830"/>
                    <a:pt x="2476" y="0"/>
                    <a:pt x="2476"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47" name="Google Shape;6147;p75"/>
            <p:cNvSpPr/>
            <p:nvPr/>
          </p:nvSpPr>
          <p:spPr>
            <a:xfrm>
              <a:off x="9918912" y="1919353"/>
              <a:ext cx="429921" cy="437074"/>
            </a:xfrm>
            <a:custGeom>
              <a:avLst/>
              <a:gdLst/>
              <a:ahLst/>
              <a:cxnLst/>
              <a:rect l="l" t="t" r="r" b="b"/>
              <a:pathLst>
                <a:path w="7393" h="7516" extrusionOk="0">
                  <a:moveTo>
                    <a:pt x="3578" y="1"/>
                  </a:moveTo>
                  <a:cubicBezTo>
                    <a:pt x="3410" y="1"/>
                    <a:pt x="3241" y="15"/>
                    <a:pt x="3071" y="43"/>
                  </a:cubicBezTo>
                  <a:cubicBezTo>
                    <a:pt x="1204" y="398"/>
                    <a:pt x="0" y="2302"/>
                    <a:pt x="346" y="4365"/>
                  </a:cubicBezTo>
                  <a:cubicBezTo>
                    <a:pt x="667" y="6194"/>
                    <a:pt x="2172" y="7515"/>
                    <a:pt x="3842" y="7515"/>
                  </a:cubicBezTo>
                  <a:cubicBezTo>
                    <a:pt x="4013" y="7515"/>
                    <a:pt x="4186" y="7502"/>
                    <a:pt x="4359" y="7473"/>
                  </a:cubicBezTo>
                  <a:cubicBezTo>
                    <a:pt x="6179" y="7165"/>
                    <a:pt x="7393" y="5214"/>
                    <a:pt x="7038" y="3198"/>
                  </a:cubicBezTo>
                  <a:cubicBezTo>
                    <a:pt x="6725" y="1327"/>
                    <a:pt x="5221" y="1"/>
                    <a:pt x="3578"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48" name="Google Shape;6148;p75"/>
            <p:cNvSpPr/>
            <p:nvPr/>
          </p:nvSpPr>
          <p:spPr>
            <a:xfrm>
              <a:off x="9889603" y="2134401"/>
              <a:ext cx="99383" cy="95428"/>
            </a:xfrm>
            <a:custGeom>
              <a:avLst/>
              <a:gdLst/>
              <a:ahLst/>
              <a:cxnLst/>
              <a:rect l="l" t="t" r="r" b="b"/>
              <a:pathLst>
                <a:path w="1709" h="1641" extrusionOk="0">
                  <a:moveTo>
                    <a:pt x="851" y="1"/>
                  </a:moveTo>
                  <a:cubicBezTo>
                    <a:pt x="826" y="1"/>
                    <a:pt x="801" y="2"/>
                    <a:pt x="775" y="4"/>
                  </a:cubicBezTo>
                  <a:cubicBezTo>
                    <a:pt x="308" y="41"/>
                    <a:pt x="0" y="433"/>
                    <a:pt x="38" y="900"/>
                  </a:cubicBezTo>
                  <a:cubicBezTo>
                    <a:pt x="73" y="1341"/>
                    <a:pt x="458" y="1641"/>
                    <a:pt x="863" y="1641"/>
                  </a:cubicBezTo>
                  <a:cubicBezTo>
                    <a:pt x="887" y="1641"/>
                    <a:pt x="910" y="1640"/>
                    <a:pt x="934" y="1637"/>
                  </a:cubicBezTo>
                  <a:cubicBezTo>
                    <a:pt x="1400" y="1600"/>
                    <a:pt x="1708" y="1171"/>
                    <a:pt x="1671" y="741"/>
                  </a:cubicBezTo>
                  <a:cubicBezTo>
                    <a:pt x="1636" y="300"/>
                    <a:pt x="1284" y="1"/>
                    <a:pt x="851"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49" name="Google Shape;6149;p75"/>
            <p:cNvSpPr/>
            <p:nvPr/>
          </p:nvSpPr>
          <p:spPr>
            <a:xfrm>
              <a:off x="9914550" y="2170456"/>
              <a:ext cx="20121" cy="34252"/>
            </a:xfrm>
            <a:custGeom>
              <a:avLst/>
              <a:gdLst/>
              <a:ahLst/>
              <a:cxnLst/>
              <a:rect l="l" t="t" r="r" b="b"/>
              <a:pathLst>
                <a:path w="346" h="589" extrusionOk="0">
                  <a:moveTo>
                    <a:pt x="309" y="0"/>
                  </a:moveTo>
                  <a:lnTo>
                    <a:pt x="309" y="0"/>
                  </a:lnTo>
                  <a:cubicBezTo>
                    <a:pt x="234" y="47"/>
                    <a:pt x="150" y="84"/>
                    <a:pt x="113" y="121"/>
                  </a:cubicBezTo>
                  <a:cubicBezTo>
                    <a:pt x="38" y="159"/>
                    <a:pt x="1" y="233"/>
                    <a:pt x="1" y="317"/>
                  </a:cubicBezTo>
                  <a:cubicBezTo>
                    <a:pt x="1" y="429"/>
                    <a:pt x="75" y="513"/>
                    <a:pt x="150" y="551"/>
                  </a:cubicBezTo>
                  <a:cubicBezTo>
                    <a:pt x="187" y="551"/>
                    <a:pt x="234" y="551"/>
                    <a:pt x="234" y="588"/>
                  </a:cubicBezTo>
                  <a:lnTo>
                    <a:pt x="346" y="588"/>
                  </a:lnTo>
                  <a:lnTo>
                    <a:pt x="187" y="467"/>
                  </a:lnTo>
                  <a:cubicBezTo>
                    <a:pt x="150" y="392"/>
                    <a:pt x="113" y="355"/>
                    <a:pt x="113" y="317"/>
                  </a:cubicBezTo>
                  <a:cubicBezTo>
                    <a:pt x="113" y="280"/>
                    <a:pt x="150" y="233"/>
                    <a:pt x="187" y="196"/>
                  </a:cubicBezTo>
                  <a:cubicBezTo>
                    <a:pt x="234" y="121"/>
                    <a:pt x="271" y="84"/>
                    <a:pt x="309" y="0"/>
                  </a:cubicBezTo>
                  <a:close/>
                </a:path>
              </a:pathLst>
            </a:custGeom>
            <a:solidFill>
              <a:srgbClr val="F9745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50" name="Google Shape;6150;p75"/>
            <p:cNvSpPr/>
            <p:nvPr/>
          </p:nvSpPr>
          <p:spPr>
            <a:xfrm>
              <a:off x="10199498" y="2188890"/>
              <a:ext cx="95079" cy="41346"/>
            </a:xfrm>
            <a:custGeom>
              <a:avLst/>
              <a:gdLst/>
              <a:ahLst/>
              <a:cxnLst/>
              <a:rect l="l" t="t" r="r" b="b"/>
              <a:pathLst>
                <a:path w="1635" h="711" extrusionOk="0">
                  <a:moveTo>
                    <a:pt x="1634" y="0"/>
                  </a:moveTo>
                  <a:lnTo>
                    <a:pt x="1634" y="0"/>
                  </a:lnTo>
                  <a:cubicBezTo>
                    <a:pt x="1513" y="150"/>
                    <a:pt x="1401" y="271"/>
                    <a:pt x="1280" y="346"/>
                  </a:cubicBezTo>
                  <a:cubicBezTo>
                    <a:pt x="1168" y="430"/>
                    <a:pt x="1046" y="504"/>
                    <a:pt x="888" y="504"/>
                  </a:cubicBezTo>
                  <a:cubicBezTo>
                    <a:pt x="776" y="504"/>
                    <a:pt x="617" y="467"/>
                    <a:pt x="468" y="430"/>
                  </a:cubicBezTo>
                  <a:lnTo>
                    <a:pt x="234" y="346"/>
                  </a:lnTo>
                  <a:cubicBezTo>
                    <a:pt x="150" y="308"/>
                    <a:pt x="113" y="308"/>
                    <a:pt x="1" y="271"/>
                  </a:cubicBezTo>
                  <a:lnTo>
                    <a:pt x="1" y="271"/>
                  </a:lnTo>
                  <a:cubicBezTo>
                    <a:pt x="76" y="308"/>
                    <a:pt x="113" y="383"/>
                    <a:pt x="188" y="430"/>
                  </a:cubicBezTo>
                  <a:cubicBezTo>
                    <a:pt x="272" y="504"/>
                    <a:pt x="309" y="542"/>
                    <a:pt x="384" y="579"/>
                  </a:cubicBezTo>
                  <a:cubicBezTo>
                    <a:pt x="513" y="648"/>
                    <a:pt x="668" y="710"/>
                    <a:pt x="828" y="710"/>
                  </a:cubicBezTo>
                  <a:cubicBezTo>
                    <a:pt x="863" y="710"/>
                    <a:pt x="899" y="707"/>
                    <a:pt x="934" y="700"/>
                  </a:cubicBezTo>
                  <a:cubicBezTo>
                    <a:pt x="1121" y="700"/>
                    <a:pt x="1280" y="579"/>
                    <a:pt x="1401" y="467"/>
                  </a:cubicBezTo>
                  <a:cubicBezTo>
                    <a:pt x="1513" y="346"/>
                    <a:pt x="1588" y="150"/>
                    <a:pt x="1634" y="0"/>
                  </a:cubicBezTo>
                  <a:close/>
                </a:path>
              </a:pathLst>
            </a:custGeom>
            <a:solidFill>
              <a:srgbClr val="F9745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51" name="Google Shape;6151;p75"/>
            <p:cNvSpPr/>
            <p:nvPr/>
          </p:nvSpPr>
          <p:spPr>
            <a:xfrm>
              <a:off x="10235320" y="2104162"/>
              <a:ext cx="40823" cy="66817"/>
            </a:xfrm>
            <a:custGeom>
              <a:avLst/>
              <a:gdLst/>
              <a:ahLst/>
              <a:cxnLst/>
              <a:rect l="l" t="t" r="r" b="b"/>
              <a:pathLst>
                <a:path w="702" h="1149" extrusionOk="0">
                  <a:moveTo>
                    <a:pt x="146" y="0"/>
                  </a:moveTo>
                  <a:cubicBezTo>
                    <a:pt x="98" y="0"/>
                    <a:pt x="38" y="31"/>
                    <a:pt x="38" y="57"/>
                  </a:cubicBezTo>
                  <a:cubicBezTo>
                    <a:pt x="38" y="365"/>
                    <a:pt x="1" y="953"/>
                    <a:pt x="234" y="1140"/>
                  </a:cubicBezTo>
                  <a:cubicBezTo>
                    <a:pt x="239" y="1146"/>
                    <a:pt x="249" y="1148"/>
                    <a:pt x="262" y="1148"/>
                  </a:cubicBezTo>
                  <a:cubicBezTo>
                    <a:pt x="361" y="1148"/>
                    <a:pt x="664" y="1009"/>
                    <a:pt x="664" y="869"/>
                  </a:cubicBezTo>
                  <a:cubicBezTo>
                    <a:pt x="701" y="599"/>
                    <a:pt x="318" y="207"/>
                    <a:pt x="197" y="20"/>
                  </a:cubicBezTo>
                  <a:cubicBezTo>
                    <a:pt x="186" y="6"/>
                    <a:pt x="167" y="0"/>
                    <a:pt x="146" y="0"/>
                  </a:cubicBezTo>
                  <a:close/>
                </a:path>
              </a:pathLst>
            </a:custGeom>
            <a:solidFill>
              <a:srgbClr val="F9745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52" name="Google Shape;6152;p75"/>
            <p:cNvSpPr/>
            <p:nvPr/>
          </p:nvSpPr>
          <p:spPr>
            <a:xfrm>
              <a:off x="10289634" y="2086832"/>
              <a:ext cx="25006" cy="32507"/>
            </a:xfrm>
            <a:custGeom>
              <a:avLst/>
              <a:gdLst/>
              <a:ahLst/>
              <a:cxnLst/>
              <a:rect l="l" t="t" r="r" b="b"/>
              <a:pathLst>
                <a:path w="430" h="559" extrusionOk="0">
                  <a:moveTo>
                    <a:pt x="196" y="1"/>
                  </a:moveTo>
                  <a:cubicBezTo>
                    <a:pt x="84" y="38"/>
                    <a:pt x="0" y="159"/>
                    <a:pt x="0" y="318"/>
                  </a:cubicBezTo>
                  <a:cubicBezTo>
                    <a:pt x="33" y="449"/>
                    <a:pt x="102" y="558"/>
                    <a:pt x="193" y="558"/>
                  </a:cubicBezTo>
                  <a:cubicBezTo>
                    <a:pt x="206" y="558"/>
                    <a:pt x="220" y="556"/>
                    <a:pt x="234" y="551"/>
                  </a:cubicBezTo>
                  <a:cubicBezTo>
                    <a:pt x="355" y="551"/>
                    <a:pt x="430" y="430"/>
                    <a:pt x="430" y="271"/>
                  </a:cubicBezTo>
                  <a:cubicBezTo>
                    <a:pt x="392" y="122"/>
                    <a:pt x="318" y="1"/>
                    <a:pt x="196"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53" name="Google Shape;6153;p75"/>
            <p:cNvSpPr/>
            <p:nvPr/>
          </p:nvSpPr>
          <p:spPr>
            <a:xfrm>
              <a:off x="10120294" y="2118874"/>
              <a:ext cx="27157" cy="33728"/>
            </a:xfrm>
            <a:custGeom>
              <a:avLst/>
              <a:gdLst/>
              <a:ahLst/>
              <a:cxnLst/>
              <a:rect l="l" t="t" r="r" b="b"/>
              <a:pathLst>
                <a:path w="467" h="580" extrusionOk="0">
                  <a:moveTo>
                    <a:pt x="196" y="0"/>
                  </a:moveTo>
                  <a:cubicBezTo>
                    <a:pt x="112" y="38"/>
                    <a:pt x="0" y="150"/>
                    <a:pt x="37" y="308"/>
                  </a:cubicBezTo>
                  <a:cubicBezTo>
                    <a:pt x="37" y="467"/>
                    <a:pt x="150" y="579"/>
                    <a:pt x="271" y="579"/>
                  </a:cubicBezTo>
                  <a:cubicBezTo>
                    <a:pt x="346" y="542"/>
                    <a:pt x="467" y="420"/>
                    <a:pt x="430" y="271"/>
                  </a:cubicBezTo>
                  <a:cubicBezTo>
                    <a:pt x="430" y="112"/>
                    <a:pt x="308" y="0"/>
                    <a:pt x="196"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54" name="Google Shape;6154;p75"/>
            <p:cNvSpPr/>
            <p:nvPr/>
          </p:nvSpPr>
          <p:spPr>
            <a:xfrm>
              <a:off x="9921063" y="1798221"/>
              <a:ext cx="376537" cy="217781"/>
            </a:xfrm>
            <a:custGeom>
              <a:avLst/>
              <a:gdLst/>
              <a:ahLst/>
              <a:cxnLst/>
              <a:rect l="l" t="t" r="r" b="b"/>
              <a:pathLst>
                <a:path w="6475" h="3745" extrusionOk="0">
                  <a:moveTo>
                    <a:pt x="4761" y="0"/>
                  </a:moveTo>
                  <a:cubicBezTo>
                    <a:pt x="4278" y="0"/>
                    <a:pt x="3628" y="215"/>
                    <a:pt x="2763" y="763"/>
                  </a:cubicBezTo>
                  <a:cubicBezTo>
                    <a:pt x="234" y="2434"/>
                    <a:pt x="1" y="2864"/>
                    <a:pt x="1130" y="3685"/>
                  </a:cubicBezTo>
                  <a:cubicBezTo>
                    <a:pt x="1130" y="3685"/>
                    <a:pt x="1345" y="3745"/>
                    <a:pt x="1665" y="3745"/>
                  </a:cubicBezTo>
                  <a:cubicBezTo>
                    <a:pt x="2115" y="3745"/>
                    <a:pt x="2775" y="3627"/>
                    <a:pt x="3342" y="3060"/>
                  </a:cubicBezTo>
                  <a:cubicBezTo>
                    <a:pt x="3688" y="2699"/>
                    <a:pt x="4057" y="2591"/>
                    <a:pt x="4403" y="2591"/>
                  </a:cubicBezTo>
                  <a:cubicBezTo>
                    <a:pt x="4925" y="2591"/>
                    <a:pt x="5398" y="2838"/>
                    <a:pt x="5669" y="2838"/>
                  </a:cubicBezTo>
                  <a:cubicBezTo>
                    <a:pt x="5703" y="2838"/>
                    <a:pt x="5733" y="2835"/>
                    <a:pt x="5760" y="2826"/>
                  </a:cubicBezTo>
                  <a:cubicBezTo>
                    <a:pt x="6095" y="2702"/>
                    <a:pt x="6475" y="0"/>
                    <a:pt x="4761"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55" name="Google Shape;6155;p75"/>
            <p:cNvSpPr/>
            <p:nvPr/>
          </p:nvSpPr>
          <p:spPr>
            <a:xfrm>
              <a:off x="9876112" y="1942381"/>
              <a:ext cx="126075" cy="200742"/>
            </a:xfrm>
            <a:custGeom>
              <a:avLst/>
              <a:gdLst/>
              <a:ahLst/>
              <a:cxnLst/>
              <a:rect l="l" t="t" r="r" b="b"/>
              <a:pathLst>
                <a:path w="2168" h="3452" extrusionOk="0">
                  <a:moveTo>
                    <a:pt x="1616" y="1"/>
                  </a:moveTo>
                  <a:cubicBezTo>
                    <a:pt x="1437" y="1"/>
                    <a:pt x="1278" y="151"/>
                    <a:pt x="1278" y="151"/>
                  </a:cubicBezTo>
                  <a:cubicBezTo>
                    <a:pt x="1278" y="151"/>
                    <a:pt x="1275" y="151"/>
                    <a:pt x="1270" y="151"/>
                  </a:cubicBezTo>
                  <a:cubicBezTo>
                    <a:pt x="1166" y="151"/>
                    <a:pt x="1" y="219"/>
                    <a:pt x="848" y="3306"/>
                  </a:cubicBezTo>
                  <a:cubicBezTo>
                    <a:pt x="848" y="3306"/>
                    <a:pt x="1053" y="3452"/>
                    <a:pt x="1297" y="3452"/>
                  </a:cubicBezTo>
                  <a:cubicBezTo>
                    <a:pt x="1683" y="3452"/>
                    <a:pt x="2168" y="3087"/>
                    <a:pt x="2099" y="1206"/>
                  </a:cubicBezTo>
                  <a:cubicBezTo>
                    <a:pt x="2079" y="223"/>
                    <a:pt x="1833" y="1"/>
                    <a:pt x="1616"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56" name="Google Shape;6156;p75"/>
            <p:cNvSpPr/>
            <p:nvPr/>
          </p:nvSpPr>
          <p:spPr>
            <a:xfrm>
              <a:off x="9842077" y="2430979"/>
              <a:ext cx="165095" cy="280121"/>
            </a:xfrm>
            <a:custGeom>
              <a:avLst/>
              <a:gdLst/>
              <a:ahLst/>
              <a:cxnLst/>
              <a:rect l="l" t="t" r="r" b="b"/>
              <a:pathLst>
                <a:path w="2839" h="4817" extrusionOk="0">
                  <a:moveTo>
                    <a:pt x="2838" y="0"/>
                  </a:moveTo>
                  <a:cubicBezTo>
                    <a:pt x="2838" y="0"/>
                    <a:pt x="1718" y="75"/>
                    <a:pt x="1597" y="150"/>
                  </a:cubicBezTo>
                  <a:cubicBezTo>
                    <a:pt x="1597" y="150"/>
                    <a:pt x="589" y="1354"/>
                    <a:pt x="1" y="4817"/>
                  </a:cubicBezTo>
                  <a:lnTo>
                    <a:pt x="2138" y="1046"/>
                  </a:lnTo>
                  <a:cubicBezTo>
                    <a:pt x="2138" y="1046"/>
                    <a:pt x="2297" y="700"/>
                    <a:pt x="2838"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57" name="Google Shape;6157;p75"/>
            <p:cNvSpPr/>
            <p:nvPr/>
          </p:nvSpPr>
          <p:spPr>
            <a:xfrm>
              <a:off x="9846686" y="2408590"/>
              <a:ext cx="390901" cy="682652"/>
            </a:xfrm>
            <a:custGeom>
              <a:avLst/>
              <a:gdLst/>
              <a:ahLst/>
              <a:cxnLst/>
              <a:rect l="l" t="t" r="r" b="b"/>
              <a:pathLst>
                <a:path w="6722" h="11739" extrusionOk="0">
                  <a:moveTo>
                    <a:pt x="2656" y="1"/>
                  </a:moveTo>
                  <a:cubicBezTo>
                    <a:pt x="2101" y="1"/>
                    <a:pt x="1292" y="474"/>
                    <a:pt x="813" y="1897"/>
                  </a:cubicBezTo>
                  <a:cubicBezTo>
                    <a:pt x="813" y="1897"/>
                    <a:pt x="1329" y="810"/>
                    <a:pt x="2091" y="810"/>
                  </a:cubicBezTo>
                  <a:cubicBezTo>
                    <a:pt x="2263" y="810"/>
                    <a:pt x="2448" y="866"/>
                    <a:pt x="2642" y="1001"/>
                  </a:cubicBezTo>
                  <a:cubicBezTo>
                    <a:pt x="3846" y="1823"/>
                    <a:pt x="4939" y="4352"/>
                    <a:pt x="5517" y="8469"/>
                  </a:cubicBezTo>
                  <a:cubicBezTo>
                    <a:pt x="5639" y="9561"/>
                    <a:pt x="5013" y="10606"/>
                    <a:pt x="3968" y="10923"/>
                  </a:cubicBezTo>
                  <a:cubicBezTo>
                    <a:pt x="3667" y="11003"/>
                    <a:pt x="3353" y="11036"/>
                    <a:pt x="3040" y="11036"/>
                  </a:cubicBezTo>
                  <a:cubicBezTo>
                    <a:pt x="1520" y="11036"/>
                    <a:pt x="1" y="10261"/>
                    <a:pt x="1" y="10261"/>
                  </a:cubicBezTo>
                  <a:lnTo>
                    <a:pt x="1" y="11306"/>
                  </a:lnTo>
                  <a:cubicBezTo>
                    <a:pt x="1" y="11306"/>
                    <a:pt x="824" y="11738"/>
                    <a:pt x="2852" y="11738"/>
                  </a:cubicBezTo>
                  <a:cubicBezTo>
                    <a:pt x="3190" y="11738"/>
                    <a:pt x="3561" y="11726"/>
                    <a:pt x="3968" y="11698"/>
                  </a:cubicBezTo>
                  <a:cubicBezTo>
                    <a:pt x="6721" y="11502"/>
                    <a:pt x="6488" y="8861"/>
                    <a:pt x="6488" y="8861"/>
                  </a:cubicBezTo>
                  <a:cubicBezTo>
                    <a:pt x="6488" y="8861"/>
                    <a:pt x="6376" y="1785"/>
                    <a:pt x="2988" y="68"/>
                  </a:cubicBezTo>
                  <a:cubicBezTo>
                    <a:pt x="2895" y="25"/>
                    <a:pt x="2782" y="1"/>
                    <a:pt x="2656" y="1"/>
                  </a:cubicBez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6158" name="Google Shape;6158;p75"/>
            <p:cNvGrpSpPr/>
            <p:nvPr/>
          </p:nvGrpSpPr>
          <p:grpSpPr>
            <a:xfrm>
              <a:off x="10027483" y="2751748"/>
              <a:ext cx="226388" cy="226388"/>
              <a:chOff x="10027483" y="2751748"/>
              <a:chExt cx="226388" cy="226388"/>
            </a:xfrm>
          </p:grpSpPr>
          <p:sp>
            <p:nvSpPr>
              <p:cNvPr id="6159" name="Google Shape;6159;p75"/>
              <p:cNvSpPr/>
              <p:nvPr/>
            </p:nvSpPr>
            <p:spPr>
              <a:xfrm>
                <a:off x="10027483" y="2813099"/>
                <a:ext cx="182948" cy="165037"/>
              </a:xfrm>
              <a:custGeom>
                <a:avLst/>
                <a:gdLst/>
                <a:ahLst/>
                <a:cxnLst/>
                <a:rect l="l" t="t" r="r" b="b"/>
                <a:pathLst>
                  <a:path w="3146" h="2838" extrusionOk="0">
                    <a:moveTo>
                      <a:pt x="1830" y="0"/>
                    </a:moveTo>
                    <a:cubicBezTo>
                      <a:pt x="1792" y="38"/>
                      <a:pt x="1746" y="112"/>
                      <a:pt x="1708" y="150"/>
                    </a:cubicBezTo>
                    <a:cubicBezTo>
                      <a:pt x="1279" y="738"/>
                      <a:pt x="663" y="1130"/>
                      <a:pt x="0" y="1401"/>
                    </a:cubicBezTo>
                    <a:lnTo>
                      <a:pt x="663" y="2838"/>
                    </a:lnTo>
                    <a:cubicBezTo>
                      <a:pt x="1400" y="2483"/>
                      <a:pt x="3108" y="1709"/>
                      <a:pt x="3146" y="1401"/>
                    </a:cubicBezTo>
                    <a:cubicBezTo>
                      <a:pt x="3034" y="504"/>
                      <a:pt x="2334" y="150"/>
                      <a:pt x="1830" y="0"/>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60" name="Google Shape;6160;p75"/>
              <p:cNvSpPr/>
              <p:nvPr/>
            </p:nvSpPr>
            <p:spPr>
              <a:xfrm>
                <a:off x="10087147" y="2751748"/>
                <a:ext cx="78215" cy="129855"/>
              </a:xfrm>
              <a:custGeom>
                <a:avLst/>
                <a:gdLst/>
                <a:ahLst/>
                <a:cxnLst/>
                <a:rect l="l" t="t" r="r" b="b"/>
                <a:pathLst>
                  <a:path w="1345" h="2233" extrusionOk="0">
                    <a:moveTo>
                      <a:pt x="766" y="1"/>
                    </a:moveTo>
                    <a:cubicBezTo>
                      <a:pt x="841" y="271"/>
                      <a:pt x="682" y="663"/>
                      <a:pt x="533" y="1093"/>
                    </a:cubicBezTo>
                    <a:cubicBezTo>
                      <a:pt x="449" y="1326"/>
                      <a:pt x="299" y="1522"/>
                      <a:pt x="178" y="1755"/>
                    </a:cubicBezTo>
                    <a:cubicBezTo>
                      <a:pt x="1" y="1933"/>
                      <a:pt x="175" y="2233"/>
                      <a:pt x="410" y="2233"/>
                    </a:cubicBezTo>
                    <a:cubicBezTo>
                      <a:pt x="435" y="2233"/>
                      <a:pt x="460" y="2229"/>
                      <a:pt x="486" y="2222"/>
                    </a:cubicBezTo>
                    <a:cubicBezTo>
                      <a:pt x="878" y="2101"/>
                      <a:pt x="1149" y="1755"/>
                      <a:pt x="1149" y="1326"/>
                    </a:cubicBezTo>
                    <a:cubicBezTo>
                      <a:pt x="1149" y="1167"/>
                      <a:pt x="1186" y="971"/>
                      <a:pt x="1186" y="971"/>
                    </a:cubicBezTo>
                    <a:cubicBezTo>
                      <a:pt x="1186" y="971"/>
                      <a:pt x="1345" y="505"/>
                      <a:pt x="1074" y="85"/>
                    </a:cubicBezTo>
                    <a:cubicBezTo>
                      <a:pt x="1000" y="1"/>
                      <a:pt x="841" y="1"/>
                      <a:pt x="766"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61" name="Google Shape;6161;p75"/>
              <p:cNvSpPr/>
              <p:nvPr/>
            </p:nvSpPr>
            <p:spPr>
              <a:xfrm>
                <a:off x="10174550" y="2866541"/>
                <a:ext cx="70074" cy="31402"/>
              </a:xfrm>
              <a:custGeom>
                <a:avLst/>
                <a:gdLst/>
                <a:ahLst/>
                <a:cxnLst/>
                <a:rect l="l" t="t" r="r" b="b"/>
                <a:pathLst>
                  <a:path w="1205" h="540" extrusionOk="0">
                    <a:moveTo>
                      <a:pt x="1002" y="0"/>
                    </a:moveTo>
                    <a:cubicBezTo>
                      <a:pt x="977" y="0"/>
                      <a:pt x="954" y="5"/>
                      <a:pt x="934" y="15"/>
                    </a:cubicBezTo>
                    <a:cubicBezTo>
                      <a:pt x="579" y="164"/>
                      <a:pt x="1" y="360"/>
                      <a:pt x="38" y="519"/>
                    </a:cubicBezTo>
                    <a:cubicBezTo>
                      <a:pt x="45" y="533"/>
                      <a:pt x="72" y="539"/>
                      <a:pt x="114" y="539"/>
                    </a:cubicBezTo>
                    <a:cubicBezTo>
                      <a:pt x="291" y="539"/>
                      <a:pt x="736" y="428"/>
                      <a:pt x="1046" y="360"/>
                    </a:cubicBezTo>
                    <a:cubicBezTo>
                      <a:pt x="1167" y="323"/>
                      <a:pt x="1205" y="211"/>
                      <a:pt x="1167" y="89"/>
                    </a:cubicBezTo>
                    <a:cubicBezTo>
                      <a:pt x="1140" y="35"/>
                      <a:pt x="1068" y="0"/>
                      <a:pt x="1002" y="0"/>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62" name="Google Shape;6162;p75"/>
              <p:cNvSpPr/>
              <p:nvPr/>
            </p:nvSpPr>
            <p:spPr>
              <a:xfrm>
                <a:off x="10172399" y="2861656"/>
                <a:ext cx="76587" cy="41579"/>
              </a:xfrm>
              <a:custGeom>
                <a:avLst/>
                <a:gdLst/>
                <a:ahLst/>
                <a:cxnLst/>
                <a:rect l="l" t="t" r="r" b="b"/>
                <a:pathLst>
                  <a:path w="1317" h="715" extrusionOk="0">
                    <a:moveTo>
                      <a:pt x="1046" y="173"/>
                    </a:moveTo>
                    <a:cubicBezTo>
                      <a:pt x="1083" y="173"/>
                      <a:pt x="1083" y="173"/>
                      <a:pt x="1120" y="211"/>
                    </a:cubicBezTo>
                    <a:lnTo>
                      <a:pt x="1120" y="295"/>
                    </a:lnTo>
                    <a:cubicBezTo>
                      <a:pt x="1120" y="332"/>
                      <a:pt x="1083" y="332"/>
                      <a:pt x="1046" y="369"/>
                    </a:cubicBezTo>
                    <a:cubicBezTo>
                      <a:pt x="850" y="407"/>
                      <a:pt x="383" y="528"/>
                      <a:pt x="187" y="528"/>
                    </a:cubicBezTo>
                    <a:cubicBezTo>
                      <a:pt x="271" y="481"/>
                      <a:pt x="542" y="369"/>
                      <a:pt x="700" y="332"/>
                    </a:cubicBezTo>
                    <a:cubicBezTo>
                      <a:pt x="775" y="248"/>
                      <a:pt x="887" y="211"/>
                      <a:pt x="1008" y="173"/>
                    </a:cubicBezTo>
                    <a:close/>
                    <a:moveTo>
                      <a:pt x="1023" y="1"/>
                    </a:moveTo>
                    <a:cubicBezTo>
                      <a:pt x="992" y="1"/>
                      <a:pt x="961" y="6"/>
                      <a:pt x="934" y="15"/>
                    </a:cubicBezTo>
                    <a:cubicBezTo>
                      <a:pt x="850" y="61"/>
                      <a:pt x="738" y="99"/>
                      <a:pt x="616" y="136"/>
                    </a:cubicBezTo>
                    <a:cubicBezTo>
                      <a:pt x="271" y="295"/>
                      <a:pt x="75" y="369"/>
                      <a:pt x="0" y="481"/>
                    </a:cubicBezTo>
                    <a:lnTo>
                      <a:pt x="0" y="603"/>
                    </a:lnTo>
                    <a:cubicBezTo>
                      <a:pt x="38" y="678"/>
                      <a:pt x="75" y="715"/>
                      <a:pt x="187" y="715"/>
                    </a:cubicBezTo>
                    <a:cubicBezTo>
                      <a:pt x="346" y="715"/>
                      <a:pt x="616" y="640"/>
                      <a:pt x="1120" y="528"/>
                    </a:cubicBezTo>
                    <a:cubicBezTo>
                      <a:pt x="1167" y="481"/>
                      <a:pt x="1242" y="444"/>
                      <a:pt x="1279" y="369"/>
                    </a:cubicBezTo>
                    <a:cubicBezTo>
                      <a:pt x="1316" y="295"/>
                      <a:pt x="1316" y="211"/>
                      <a:pt x="1279" y="136"/>
                    </a:cubicBezTo>
                    <a:cubicBezTo>
                      <a:pt x="1223" y="45"/>
                      <a:pt x="1119" y="1"/>
                      <a:pt x="1023"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63" name="Google Shape;6163;p75"/>
              <p:cNvSpPr/>
              <p:nvPr/>
            </p:nvSpPr>
            <p:spPr>
              <a:xfrm>
                <a:off x="10165304" y="2841535"/>
                <a:ext cx="83681" cy="41579"/>
              </a:xfrm>
              <a:custGeom>
                <a:avLst/>
                <a:gdLst/>
                <a:ahLst/>
                <a:cxnLst/>
                <a:rect l="l" t="t" r="r" b="b"/>
                <a:pathLst>
                  <a:path w="1439" h="715" extrusionOk="0">
                    <a:moveTo>
                      <a:pt x="1235" y="1"/>
                    </a:moveTo>
                    <a:cubicBezTo>
                      <a:pt x="1211" y="1"/>
                      <a:pt x="1188" y="5"/>
                      <a:pt x="1168" y="15"/>
                    </a:cubicBezTo>
                    <a:cubicBezTo>
                      <a:pt x="738" y="249"/>
                      <a:pt x="1" y="519"/>
                      <a:pt x="122" y="678"/>
                    </a:cubicBezTo>
                    <a:cubicBezTo>
                      <a:pt x="141" y="704"/>
                      <a:pt x="178" y="715"/>
                      <a:pt x="227" y="715"/>
                    </a:cubicBezTo>
                    <a:cubicBezTo>
                      <a:pt x="465" y="715"/>
                      <a:pt x="1001" y="455"/>
                      <a:pt x="1326" y="323"/>
                    </a:cubicBezTo>
                    <a:cubicBezTo>
                      <a:pt x="1401" y="286"/>
                      <a:pt x="1438" y="174"/>
                      <a:pt x="1401" y="90"/>
                    </a:cubicBezTo>
                    <a:cubicBezTo>
                      <a:pt x="1374" y="35"/>
                      <a:pt x="1301" y="1"/>
                      <a:pt x="1235"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64" name="Google Shape;6164;p75"/>
              <p:cNvSpPr/>
              <p:nvPr/>
            </p:nvSpPr>
            <p:spPr>
              <a:xfrm>
                <a:off x="10165304" y="2837000"/>
                <a:ext cx="88566" cy="50535"/>
              </a:xfrm>
              <a:custGeom>
                <a:avLst/>
                <a:gdLst/>
                <a:ahLst/>
                <a:cxnLst/>
                <a:rect l="l" t="t" r="r" b="b"/>
                <a:pathLst>
                  <a:path w="1523" h="869" extrusionOk="0">
                    <a:moveTo>
                      <a:pt x="1205" y="168"/>
                    </a:moveTo>
                    <a:cubicBezTo>
                      <a:pt x="1242" y="168"/>
                      <a:pt x="1289" y="168"/>
                      <a:pt x="1326" y="205"/>
                    </a:cubicBezTo>
                    <a:lnTo>
                      <a:pt x="1326" y="289"/>
                    </a:lnTo>
                    <a:lnTo>
                      <a:pt x="1289" y="327"/>
                    </a:lnTo>
                    <a:lnTo>
                      <a:pt x="1205" y="364"/>
                    </a:lnTo>
                    <a:cubicBezTo>
                      <a:pt x="972" y="439"/>
                      <a:pt x="356" y="719"/>
                      <a:pt x="197" y="719"/>
                    </a:cubicBezTo>
                    <a:cubicBezTo>
                      <a:pt x="309" y="597"/>
                      <a:pt x="626" y="439"/>
                      <a:pt x="860" y="364"/>
                    </a:cubicBezTo>
                    <a:cubicBezTo>
                      <a:pt x="972" y="289"/>
                      <a:pt x="1093" y="252"/>
                      <a:pt x="1205" y="168"/>
                    </a:cubicBezTo>
                    <a:close/>
                    <a:moveTo>
                      <a:pt x="1225" y="1"/>
                    </a:moveTo>
                    <a:cubicBezTo>
                      <a:pt x="1192" y="1"/>
                      <a:pt x="1159" y="7"/>
                      <a:pt x="1130" y="19"/>
                    </a:cubicBezTo>
                    <a:cubicBezTo>
                      <a:pt x="1009" y="93"/>
                      <a:pt x="897" y="131"/>
                      <a:pt x="776" y="205"/>
                    </a:cubicBezTo>
                    <a:cubicBezTo>
                      <a:pt x="272" y="439"/>
                      <a:pt x="38" y="560"/>
                      <a:pt x="1" y="672"/>
                    </a:cubicBezTo>
                    <a:cubicBezTo>
                      <a:pt x="1" y="719"/>
                      <a:pt x="1" y="756"/>
                      <a:pt x="38" y="793"/>
                    </a:cubicBezTo>
                    <a:cubicBezTo>
                      <a:pt x="76" y="831"/>
                      <a:pt x="160" y="868"/>
                      <a:pt x="234" y="868"/>
                    </a:cubicBezTo>
                    <a:cubicBezTo>
                      <a:pt x="468" y="868"/>
                      <a:pt x="822" y="719"/>
                      <a:pt x="1242" y="523"/>
                    </a:cubicBezTo>
                    <a:lnTo>
                      <a:pt x="1364" y="485"/>
                    </a:lnTo>
                    <a:cubicBezTo>
                      <a:pt x="1401" y="439"/>
                      <a:pt x="1476" y="401"/>
                      <a:pt x="1476" y="327"/>
                    </a:cubicBezTo>
                    <a:cubicBezTo>
                      <a:pt x="1522" y="252"/>
                      <a:pt x="1476" y="205"/>
                      <a:pt x="1476" y="131"/>
                    </a:cubicBezTo>
                    <a:cubicBezTo>
                      <a:pt x="1420" y="48"/>
                      <a:pt x="1319" y="1"/>
                      <a:pt x="1225"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65" name="Google Shape;6165;p75"/>
              <p:cNvSpPr/>
              <p:nvPr/>
            </p:nvSpPr>
            <p:spPr>
              <a:xfrm>
                <a:off x="10147393" y="2813506"/>
                <a:ext cx="99383" cy="52163"/>
              </a:xfrm>
              <a:custGeom>
                <a:avLst/>
                <a:gdLst/>
                <a:ahLst/>
                <a:cxnLst/>
                <a:rect l="l" t="t" r="r" b="b"/>
                <a:pathLst>
                  <a:path w="1709" h="897" extrusionOk="0">
                    <a:moveTo>
                      <a:pt x="1465" y="1"/>
                    </a:moveTo>
                    <a:cubicBezTo>
                      <a:pt x="1430" y="1"/>
                      <a:pt x="1395" y="10"/>
                      <a:pt x="1364" y="31"/>
                    </a:cubicBezTo>
                    <a:cubicBezTo>
                      <a:pt x="813" y="339"/>
                      <a:pt x="1" y="656"/>
                      <a:pt x="113" y="843"/>
                    </a:cubicBezTo>
                    <a:cubicBezTo>
                      <a:pt x="129" y="881"/>
                      <a:pt x="172" y="897"/>
                      <a:pt x="235" y="897"/>
                    </a:cubicBezTo>
                    <a:cubicBezTo>
                      <a:pt x="500" y="897"/>
                      <a:pt x="1113" y="611"/>
                      <a:pt x="1550" y="423"/>
                    </a:cubicBezTo>
                    <a:cubicBezTo>
                      <a:pt x="1672" y="376"/>
                      <a:pt x="1709" y="264"/>
                      <a:pt x="1672" y="143"/>
                    </a:cubicBezTo>
                    <a:cubicBezTo>
                      <a:pt x="1645" y="62"/>
                      <a:pt x="1555" y="1"/>
                      <a:pt x="1465"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66" name="Google Shape;6166;p75"/>
              <p:cNvSpPr/>
              <p:nvPr/>
            </p:nvSpPr>
            <p:spPr>
              <a:xfrm>
                <a:off x="10142508" y="2808912"/>
                <a:ext cx="111362" cy="62863"/>
              </a:xfrm>
              <a:custGeom>
                <a:avLst/>
                <a:gdLst/>
                <a:ahLst/>
                <a:cxnLst/>
                <a:rect l="l" t="t" r="r" b="b"/>
                <a:pathLst>
                  <a:path w="1915" h="1081" extrusionOk="0">
                    <a:moveTo>
                      <a:pt x="1541" y="156"/>
                    </a:moveTo>
                    <a:cubicBezTo>
                      <a:pt x="1560" y="156"/>
                      <a:pt x="1578" y="166"/>
                      <a:pt x="1597" y="184"/>
                    </a:cubicBezTo>
                    <a:cubicBezTo>
                      <a:pt x="1634" y="184"/>
                      <a:pt x="1681" y="222"/>
                      <a:pt x="1681" y="268"/>
                    </a:cubicBezTo>
                    <a:cubicBezTo>
                      <a:pt x="1718" y="343"/>
                      <a:pt x="1681" y="418"/>
                      <a:pt x="1597" y="418"/>
                    </a:cubicBezTo>
                    <a:cubicBezTo>
                      <a:pt x="1485" y="502"/>
                      <a:pt x="1364" y="539"/>
                      <a:pt x="1214" y="576"/>
                    </a:cubicBezTo>
                    <a:cubicBezTo>
                      <a:pt x="959" y="721"/>
                      <a:pt x="455" y="889"/>
                      <a:pt x="312" y="889"/>
                    </a:cubicBezTo>
                    <a:cubicBezTo>
                      <a:pt x="298" y="889"/>
                      <a:pt x="287" y="888"/>
                      <a:pt x="281" y="884"/>
                    </a:cubicBezTo>
                    <a:cubicBezTo>
                      <a:pt x="234" y="810"/>
                      <a:pt x="822" y="502"/>
                      <a:pt x="1093" y="380"/>
                    </a:cubicBezTo>
                    <a:cubicBezTo>
                      <a:pt x="1214" y="306"/>
                      <a:pt x="1364" y="268"/>
                      <a:pt x="1485" y="184"/>
                    </a:cubicBezTo>
                    <a:cubicBezTo>
                      <a:pt x="1504" y="166"/>
                      <a:pt x="1522" y="156"/>
                      <a:pt x="1541" y="156"/>
                    </a:cubicBezTo>
                    <a:close/>
                    <a:moveTo>
                      <a:pt x="1527" y="0"/>
                    </a:moveTo>
                    <a:cubicBezTo>
                      <a:pt x="1483" y="0"/>
                      <a:pt x="1443" y="12"/>
                      <a:pt x="1401" y="35"/>
                    </a:cubicBezTo>
                    <a:cubicBezTo>
                      <a:pt x="1289" y="110"/>
                      <a:pt x="1130" y="147"/>
                      <a:pt x="1018" y="222"/>
                    </a:cubicBezTo>
                    <a:cubicBezTo>
                      <a:pt x="430" y="502"/>
                      <a:pt x="1" y="735"/>
                      <a:pt x="122" y="968"/>
                    </a:cubicBezTo>
                    <a:cubicBezTo>
                      <a:pt x="122" y="1043"/>
                      <a:pt x="197" y="1080"/>
                      <a:pt x="281" y="1080"/>
                    </a:cubicBezTo>
                    <a:cubicBezTo>
                      <a:pt x="468" y="1080"/>
                      <a:pt x="822" y="922"/>
                      <a:pt x="1289" y="735"/>
                    </a:cubicBezTo>
                    <a:cubicBezTo>
                      <a:pt x="1401" y="688"/>
                      <a:pt x="1560" y="651"/>
                      <a:pt x="1681" y="614"/>
                    </a:cubicBezTo>
                    <a:cubicBezTo>
                      <a:pt x="1830" y="539"/>
                      <a:pt x="1914" y="343"/>
                      <a:pt x="1830" y="184"/>
                    </a:cubicBezTo>
                    <a:cubicBezTo>
                      <a:pt x="1793" y="110"/>
                      <a:pt x="1756" y="35"/>
                      <a:pt x="1681" y="35"/>
                    </a:cubicBezTo>
                    <a:cubicBezTo>
                      <a:pt x="1620" y="12"/>
                      <a:pt x="1571" y="0"/>
                      <a:pt x="1527" y="0"/>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67" name="Google Shape;6167;p75"/>
              <p:cNvSpPr/>
              <p:nvPr/>
            </p:nvSpPr>
            <p:spPr>
              <a:xfrm>
                <a:off x="10138205" y="2793327"/>
                <a:ext cx="79262" cy="44545"/>
              </a:xfrm>
              <a:custGeom>
                <a:avLst/>
                <a:gdLst/>
                <a:ahLst/>
                <a:cxnLst/>
                <a:rect l="l" t="t" r="r" b="b"/>
                <a:pathLst>
                  <a:path w="1363" h="766" extrusionOk="0">
                    <a:moveTo>
                      <a:pt x="1108" y="1"/>
                    </a:moveTo>
                    <a:cubicBezTo>
                      <a:pt x="1075" y="1"/>
                      <a:pt x="1041" y="8"/>
                      <a:pt x="1008" y="23"/>
                    </a:cubicBezTo>
                    <a:cubicBezTo>
                      <a:pt x="430" y="340"/>
                      <a:pt x="0" y="648"/>
                      <a:pt x="122" y="723"/>
                    </a:cubicBezTo>
                    <a:cubicBezTo>
                      <a:pt x="149" y="752"/>
                      <a:pt x="201" y="765"/>
                      <a:pt x="271" y="765"/>
                    </a:cubicBezTo>
                    <a:cubicBezTo>
                      <a:pt x="489" y="765"/>
                      <a:pt x="879" y="638"/>
                      <a:pt x="1204" y="490"/>
                    </a:cubicBezTo>
                    <a:cubicBezTo>
                      <a:pt x="1326" y="452"/>
                      <a:pt x="1363" y="378"/>
                      <a:pt x="1363" y="256"/>
                    </a:cubicBezTo>
                    <a:cubicBezTo>
                      <a:pt x="1363" y="108"/>
                      <a:pt x="1239" y="1"/>
                      <a:pt x="1108"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68" name="Google Shape;6168;p75"/>
              <p:cNvSpPr/>
              <p:nvPr/>
            </p:nvSpPr>
            <p:spPr>
              <a:xfrm>
                <a:off x="10138205" y="2788675"/>
                <a:ext cx="85775" cy="53791"/>
              </a:xfrm>
              <a:custGeom>
                <a:avLst/>
                <a:gdLst/>
                <a:ahLst/>
                <a:cxnLst/>
                <a:rect l="l" t="t" r="r" b="b"/>
                <a:pathLst>
                  <a:path w="1475" h="925" extrusionOk="0">
                    <a:moveTo>
                      <a:pt x="1130" y="159"/>
                    </a:moveTo>
                    <a:cubicBezTo>
                      <a:pt x="1158" y="159"/>
                      <a:pt x="1186" y="168"/>
                      <a:pt x="1204" y="187"/>
                    </a:cubicBezTo>
                    <a:cubicBezTo>
                      <a:pt x="1242" y="224"/>
                      <a:pt x="1288" y="262"/>
                      <a:pt x="1288" y="336"/>
                    </a:cubicBezTo>
                    <a:cubicBezTo>
                      <a:pt x="1288" y="420"/>
                      <a:pt x="1242" y="495"/>
                      <a:pt x="1167" y="495"/>
                    </a:cubicBezTo>
                    <a:cubicBezTo>
                      <a:pt x="588" y="728"/>
                      <a:pt x="271" y="766"/>
                      <a:pt x="196" y="766"/>
                    </a:cubicBezTo>
                    <a:cubicBezTo>
                      <a:pt x="234" y="691"/>
                      <a:pt x="504" y="458"/>
                      <a:pt x="1055" y="187"/>
                    </a:cubicBezTo>
                    <a:cubicBezTo>
                      <a:pt x="1074" y="168"/>
                      <a:pt x="1102" y="159"/>
                      <a:pt x="1130" y="159"/>
                    </a:cubicBezTo>
                    <a:close/>
                    <a:moveTo>
                      <a:pt x="1130" y="0"/>
                    </a:moveTo>
                    <a:cubicBezTo>
                      <a:pt x="1071" y="0"/>
                      <a:pt x="1013" y="10"/>
                      <a:pt x="971" y="28"/>
                    </a:cubicBezTo>
                    <a:cubicBezTo>
                      <a:pt x="542" y="262"/>
                      <a:pt x="38" y="570"/>
                      <a:pt x="38" y="766"/>
                    </a:cubicBezTo>
                    <a:cubicBezTo>
                      <a:pt x="0" y="803"/>
                      <a:pt x="38" y="850"/>
                      <a:pt x="75" y="887"/>
                    </a:cubicBezTo>
                    <a:cubicBezTo>
                      <a:pt x="75" y="887"/>
                      <a:pt x="122" y="924"/>
                      <a:pt x="234" y="924"/>
                    </a:cubicBezTo>
                    <a:cubicBezTo>
                      <a:pt x="392" y="924"/>
                      <a:pt x="700" y="887"/>
                      <a:pt x="1242" y="654"/>
                    </a:cubicBezTo>
                    <a:cubicBezTo>
                      <a:pt x="1363" y="616"/>
                      <a:pt x="1475" y="495"/>
                      <a:pt x="1475" y="336"/>
                    </a:cubicBezTo>
                    <a:cubicBezTo>
                      <a:pt x="1475" y="224"/>
                      <a:pt x="1400" y="103"/>
                      <a:pt x="1288" y="28"/>
                    </a:cubicBezTo>
                    <a:cubicBezTo>
                      <a:pt x="1246" y="10"/>
                      <a:pt x="1188" y="0"/>
                      <a:pt x="1130" y="0"/>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6169" name="Google Shape;6169;p75"/>
            <p:cNvSpPr/>
            <p:nvPr/>
          </p:nvSpPr>
          <p:spPr>
            <a:xfrm>
              <a:off x="9765273" y="2449122"/>
              <a:ext cx="359382" cy="610834"/>
            </a:xfrm>
            <a:custGeom>
              <a:avLst/>
              <a:gdLst/>
              <a:ahLst/>
              <a:cxnLst/>
              <a:rect l="l" t="t" r="r" b="b"/>
              <a:pathLst>
                <a:path w="6180" h="10504" extrusionOk="0">
                  <a:moveTo>
                    <a:pt x="4271" y="0"/>
                  </a:moveTo>
                  <a:cubicBezTo>
                    <a:pt x="3817" y="0"/>
                    <a:pt x="3370" y="243"/>
                    <a:pt x="3109" y="659"/>
                  </a:cubicBezTo>
                  <a:cubicBezTo>
                    <a:pt x="1" y="5438"/>
                    <a:pt x="701" y="8826"/>
                    <a:pt x="701" y="8826"/>
                  </a:cubicBezTo>
                  <a:cubicBezTo>
                    <a:pt x="850" y="10376"/>
                    <a:pt x="1746" y="10422"/>
                    <a:pt x="1746" y="10422"/>
                  </a:cubicBezTo>
                  <a:cubicBezTo>
                    <a:pt x="1984" y="10478"/>
                    <a:pt x="2223" y="10504"/>
                    <a:pt x="2461" y="10504"/>
                  </a:cubicBezTo>
                  <a:cubicBezTo>
                    <a:pt x="3855" y="10504"/>
                    <a:pt x="5215" y="9629"/>
                    <a:pt x="6180" y="8864"/>
                  </a:cubicBezTo>
                  <a:cubicBezTo>
                    <a:pt x="6105" y="8705"/>
                    <a:pt x="6068" y="8556"/>
                    <a:pt x="6021" y="8360"/>
                  </a:cubicBezTo>
                  <a:cubicBezTo>
                    <a:pt x="5909" y="7809"/>
                    <a:pt x="5750" y="7267"/>
                    <a:pt x="5676" y="6689"/>
                  </a:cubicBezTo>
                  <a:lnTo>
                    <a:pt x="3884" y="7193"/>
                  </a:lnTo>
                  <a:cubicBezTo>
                    <a:pt x="5321" y="4701"/>
                    <a:pt x="5676" y="3422"/>
                    <a:pt x="5834" y="2367"/>
                  </a:cubicBezTo>
                  <a:cubicBezTo>
                    <a:pt x="5834" y="2255"/>
                    <a:pt x="5872" y="2096"/>
                    <a:pt x="5872" y="1975"/>
                  </a:cubicBezTo>
                  <a:cubicBezTo>
                    <a:pt x="5909" y="1004"/>
                    <a:pt x="5442" y="463"/>
                    <a:pt x="4938" y="192"/>
                  </a:cubicBezTo>
                  <a:cubicBezTo>
                    <a:pt x="4729" y="61"/>
                    <a:pt x="4499" y="0"/>
                    <a:pt x="4271" y="0"/>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70" name="Google Shape;6170;p75"/>
            <p:cNvSpPr/>
            <p:nvPr/>
          </p:nvSpPr>
          <p:spPr>
            <a:xfrm>
              <a:off x="10018236" y="2708890"/>
              <a:ext cx="79320" cy="156372"/>
            </a:xfrm>
            <a:custGeom>
              <a:avLst/>
              <a:gdLst/>
              <a:ahLst/>
              <a:cxnLst/>
              <a:rect l="l" t="t" r="r" b="b"/>
              <a:pathLst>
                <a:path w="1364" h="2689" extrusionOk="0">
                  <a:moveTo>
                    <a:pt x="896" y="0"/>
                  </a:moveTo>
                  <a:cubicBezTo>
                    <a:pt x="859" y="0"/>
                    <a:pt x="822" y="0"/>
                    <a:pt x="822" y="38"/>
                  </a:cubicBezTo>
                  <a:cubicBezTo>
                    <a:pt x="784" y="122"/>
                    <a:pt x="0" y="1671"/>
                    <a:pt x="38" y="2492"/>
                  </a:cubicBezTo>
                  <a:cubicBezTo>
                    <a:pt x="38" y="2530"/>
                    <a:pt x="84" y="2604"/>
                    <a:pt x="122" y="2642"/>
                  </a:cubicBezTo>
                  <a:cubicBezTo>
                    <a:pt x="196" y="2688"/>
                    <a:pt x="318" y="2688"/>
                    <a:pt x="430" y="2688"/>
                  </a:cubicBezTo>
                  <a:cubicBezTo>
                    <a:pt x="784" y="2688"/>
                    <a:pt x="1251" y="2567"/>
                    <a:pt x="1326" y="2567"/>
                  </a:cubicBezTo>
                  <a:cubicBezTo>
                    <a:pt x="1363" y="2530"/>
                    <a:pt x="1363" y="2492"/>
                    <a:pt x="1363" y="2492"/>
                  </a:cubicBezTo>
                  <a:cubicBezTo>
                    <a:pt x="1363" y="2455"/>
                    <a:pt x="1326" y="2455"/>
                    <a:pt x="1288" y="2455"/>
                  </a:cubicBezTo>
                  <a:cubicBezTo>
                    <a:pt x="1128" y="2507"/>
                    <a:pt x="763" y="2598"/>
                    <a:pt x="488" y="2598"/>
                  </a:cubicBezTo>
                  <a:cubicBezTo>
                    <a:pt x="364" y="2598"/>
                    <a:pt x="257" y="2579"/>
                    <a:pt x="196" y="2530"/>
                  </a:cubicBezTo>
                  <a:cubicBezTo>
                    <a:pt x="159" y="2530"/>
                    <a:pt x="159" y="2492"/>
                    <a:pt x="159" y="2455"/>
                  </a:cubicBezTo>
                  <a:cubicBezTo>
                    <a:pt x="122" y="1708"/>
                    <a:pt x="896" y="122"/>
                    <a:pt x="934" y="75"/>
                  </a:cubicBezTo>
                  <a:cubicBezTo>
                    <a:pt x="934" y="38"/>
                    <a:pt x="934" y="38"/>
                    <a:pt x="896"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6171" name="Google Shape;6171;p75"/>
          <p:cNvGrpSpPr/>
          <p:nvPr/>
        </p:nvGrpSpPr>
        <p:grpSpPr>
          <a:xfrm>
            <a:off x="1116650" y="2740145"/>
            <a:ext cx="567042" cy="1302979"/>
            <a:chOff x="161812" y="2531189"/>
            <a:chExt cx="743175" cy="1707706"/>
          </a:xfrm>
        </p:grpSpPr>
        <p:grpSp>
          <p:nvGrpSpPr>
            <p:cNvPr id="6172" name="Google Shape;6172;p75"/>
            <p:cNvGrpSpPr/>
            <p:nvPr/>
          </p:nvGrpSpPr>
          <p:grpSpPr>
            <a:xfrm>
              <a:off x="161812" y="2531189"/>
              <a:ext cx="743175" cy="1707706"/>
              <a:chOff x="-1455848" y="1157753"/>
              <a:chExt cx="1395109" cy="3205755"/>
            </a:xfrm>
          </p:grpSpPr>
          <p:sp>
            <p:nvSpPr>
              <p:cNvPr id="6173" name="Google Shape;6173;p75"/>
              <p:cNvSpPr/>
              <p:nvPr/>
            </p:nvSpPr>
            <p:spPr>
              <a:xfrm>
                <a:off x="-1220255" y="3947382"/>
                <a:ext cx="212270" cy="347264"/>
              </a:xfrm>
              <a:custGeom>
                <a:avLst/>
                <a:gdLst/>
                <a:ahLst/>
                <a:cxnLst/>
                <a:rect l="l" t="t" r="r" b="b"/>
                <a:pathLst>
                  <a:path w="2876" h="4705" extrusionOk="0">
                    <a:moveTo>
                      <a:pt x="2875" y="0"/>
                    </a:moveTo>
                    <a:lnTo>
                      <a:pt x="346" y="233"/>
                    </a:lnTo>
                    <a:lnTo>
                      <a:pt x="1" y="3771"/>
                    </a:lnTo>
                    <a:lnTo>
                      <a:pt x="505" y="4630"/>
                    </a:lnTo>
                    <a:lnTo>
                      <a:pt x="2334" y="4704"/>
                    </a:lnTo>
                    <a:lnTo>
                      <a:pt x="2642" y="3883"/>
                    </a:lnTo>
                    <a:cubicBezTo>
                      <a:pt x="2371" y="3734"/>
                      <a:pt x="2875" y="0"/>
                      <a:pt x="2875"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74" name="Google Shape;6174;p75"/>
              <p:cNvSpPr/>
              <p:nvPr/>
            </p:nvSpPr>
            <p:spPr>
              <a:xfrm>
                <a:off x="-1243652" y="4213901"/>
                <a:ext cx="439597" cy="149608"/>
              </a:xfrm>
              <a:custGeom>
                <a:avLst/>
                <a:gdLst/>
                <a:ahLst/>
                <a:cxnLst/>
                <a:rect l="l" t="t" r="r" b="b"/>
                <a:pathLst>
                  <a:path w="5956" h="2027" extrusionOk="0">
                    <a:moveTo>
                      <a:pt x="279" y="0"/>
                    </a:moveTo>
                    <a:cubicBezTo>
                      <a:pt x="249" y="0"/>
                      <a:pt x="234" y="1"/>
                      <a:pt x="234" y="1"/>
                    </a:cubicBezTo>
                    <a:lnTo>
                      <a:pt x="0" y="2027"/>
                    </a:lnTo>
                    <a:lnTo>
                      <a:pt x="5918" y="2027"/>
                    </a:lnTo>
                    <a:cubicBezTo>
                      <a:pt x="5955" y="1831"/>
                      <a:pt x="5881" y="1327"/>
                      <a:pt x="5685" y="1252"/>
                    </a:cubicBezTo>
                    <a:lnTo>
                      <a:pt x="2922" y="197"/>
                    </a:lnTo>
                    <a:cubicBezTo>
                      <a:pt x="2922" y="197"/>
                      <a:pt x="2761" y="430"/>
                      <a:pt x="2384" y="430"/>
                    </a:cubicBezTo>
                    <a:cubicBezTo>
                      <a:pt x="2272" y="430"/>
                      <a:pt x="2140" y="409"/>
                      <a:pt x="1988" y="356"/>
                    </a:cubicBezTo>
                    <a:cubicBezTo>
                      <a:pt x="1008" y="27"/>
                      <a:pt x="437" y="0"/>
                      <a:pt x="279" y="0"/>
                    </a:cubicBezTo>
                    <a:close/>
                  </a:path>
                </a:pathLst>
              </a:custGeom>
              <a:solidFill>
                <a:srgbClr val="EFEFE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75" name="Google Shape;6175;p75"/>
              <p:cNvSpPr/>
              <p:nvPr/>
            </p:nvSpPr>
            <p:spPr>
              <a:xfrm>
                <a:off x="-964659" y="4254569"/>
                <a:ext cx="143334" cy="57275"/>
              </a:xfrm>
              <a:custGeom>
                <a:avLst/>
                <a:gdLst/>
                <a:ahLst/>
                <a:cxnLst/>
                <a:rect l="l" t="t" r="r" b="b"/>
                <a:pathLst>
                  <a:path w="1942" h="776" extrusionOk="0">
                    <a:moveTo>
                      <a:pt x="150" y="1"/>
                    </a:moveTo>
                    <a:lnTo>
                      <a:pt x="0" y="776"/>
                    </a:lnTo>
                    <a:lnTo>
                      <a:pt x="1905" y="776"/>
                    </a:lnTo>
                    <a:cubicBezTo>
                      <a:pt x="1942" y="776"/>
                      <a:pt x="1942" y="776"/>
                      <a:pt x="1905" y="738"/>
                    </a:cubicBezTo>
                    <a:lnTo>
                      <a:pt x="150" y="1"/>
                    </a:ln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76" name="Google Shape;6176;p75"/>
              <p:cNvSpPr/>
              <p:nvPr/>
            </p:nvSpPr>
            <p:spPr>
              <a:xfrm>
                <a:off x="-968128" y="4251173"/>
                <a:ext cx="146803" cy="63401"/>
              </a:xfrm>
              <a:custGeom>
                <a:avLst/>
                <a:gdLst/>
                <a:ahLst/>
                <a:cxnLst/>
                <a:rect l="l" t="t" r="r" b="b"/>
                <a:pathLst>
                  <a:path w="1989" h="859" extrusionOk="0">
                    <a:moveTo>
                      <a:pt x="197" y="84"/>
                    </a:moveTo>
                    <a:lnTo>
                      <a:pt x="1914" y="822"/>
                    </a:lnTo>
                    <a:lnTo>
                      <a:pt x="47" y="822"/>
                    </a:lnTo>
                    <a:lnTo>
                      <a:pt x="197" y="84"/>
                    </a:lnTo>
                    <a:close/>
                    <a:moveTo>
                      <a:pt x="160" y="0"/>
                    </a:moveTo>
                    <a:lnTo>
                      <a:pt x="1" y="859"/>
                    </a:lnTo>
                    <a:lnTo>
                      <a:pt x="1952" y="859"/>
                    </a:lnTo>
                    <a:cubicBezTo>
                      <a:pt x="1989" y="859"/>
                      <a:pt x="1989" y="859"/>
                      <a:pt x="1989" y="822"/>
                    </a:cubicBezTo>
                    <a:lnTo>
                      <a:pt x="1989" y="784"/>
                    </a:lnTo>
                    <a:lnTo>
                      <a:pt x="160" y="0"/>
                    </a:ln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77" name="Google Shape;6177;p75"/>
              <p:cNvSpPr/>
              <p:nvPr/>
            </p:nvSpPr>
            <p:spPr>
              <a:xfrm>
                <a:off x="-1237452" y="4213974"/>
                <a:ext cx="45539" cy="97869"/>
              </a:xfrm>
              <a:custGeom>
                <a:avLst/>
                <a:gdLst/>
                <a:ahLst/>
                <a:cxnLst/>
                <a:rect l="l" t="t" r="r" b="b"/>
                <a:pathLst>
                  <a:path w="617" h="1326" extrusionOk="0">
                    <a:moveTo>
                      <a:pt x="150" y="0"/>
                    </a:moveTo>
                    <a:lnTo>
                      <a:pt x="0" y="1326"/>
                    </a:lnTo>
                    <a:lnTo>
                      <a:pt x="616" y="1326"/>
                    </a:lnTo>
                    <a:lnTo>
                      <a:pt x="542" y="38"/>
                    </a:lnTo>
                    <a:cubicBezTo>
                      <a:pt x="467" y="38"/>
                      <a:pt x="150" y="0"/>
                      <a:pt x="150"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78" name="Google Shape;6178;p75"/>
              <p:cNvSpPr/>
              <p:nvPr/>
            </p:nvSpPr>
            <p:spPr>
              <a:xfrm>
                <a:off x="-1240257" y="4309038"/>
                <a:ext cx="421736" cy="5536"/>
              </a:xfrm>
              <a:custGeom>
                <a:avLst/>
                <a:gdLst/>
                <a:ahLst/>
                <a:cxnLst/>
                <a:rect l="l" t="t" r="r" b="b"/>
                <a:pathLst>
                  <a:path w="5714" h="75" extrusionOk="0">
                    <a:moveTo>
                      <a:pt x="38" y="0"/>
                    </a:moveTo>
                    <a:lnTo>
                      <a:pt x="1" y="38"/>
                    </a:lnTo>
                    <a:cubicBezTo>
                      <a:pt x="1" y="75"/>
                      <a:pt x="38" y="75"/>
                      <a:pt x="38" y="75"/>
                    </a:cubicBezTo>
                    <a:lnTo>
                      <a:pt x="5713" y="75"/>
                    </a:lnTo>
                    <a:cubicBezTo>
                      <a:pt x="5713" y="38"/>
                      <a:pt x="5713" y="38"/>
                      <a:pt x="5676" y="38"/>
                    </a:cubicBezTo>
                    <a:lnTo>
                      <a:pt x="38" y="0"/>
                    </a:ln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79" name="Google Shape;6179;p75"/>
              <p:cNvSpPr/>
              <p:nvPr/>
            </p:nvSpPr>
            <p:spPr>
              <a:xfrm>
                <a:off x="-953662" y="1702600"/>
                <a:ext cx="892923" cy="1554312"/>
              </a:xfrm>
              <a:custGeom>
                <a:avLst/>
                <a:gdLst/>
                <a:ahLst/>
                <a:cxnLst/>
                <a:rect l="l" t="t" r="r" b="b"/>
                <a:pathLst>
                  <a:path w="12098" h="21059" extrusionOk="0">
                    <a:moveTo>
                      <a:pt x="9254" y="1"/>
                    </a:moveTo>
                    <a:cubicBezTo>
                      <a:pt x="8255" y="1"/>
                      <a:pt x="7301" y="617"/>
                      <a:pt x="6889" y="1591"/>
                    </a:cubicBezTo>
                    <a:lnTo>
                      <a:pt x="505" y="17617"/>
                    </a:lnTo>
                    <a:cubicBezTo>
                      <a:pt x="1" y="18896"/>
                      <a:pt x="664" y="20380"/>
                      <a:pt x="1952" y="20884"/>
                    </a:cubicBezTo>
                    <a:cubicBezTo>
                      <a:pt x="2252" y="21002"/>
                      <a:pt x="2563" y="21059"/>
                      <a:pt x="2870" y="21059"/>
                    </a:cubicBezTo>
                    <a:cubicBezTo>
                      <a:pt x="3870" y="21059"/>
                      <a:pt x="4826" y="20463"/>
                      <a:pt x="5219" y="19484"/>
                    </a:cubicBezTo>
                    <a:lnTo>
                      <a:pt x="11594" y="3458"/>
                    </a:lnTo>
                    <a:cubicBezTo>
                      <a:pt x="12098" y="2179"/>
                      <a:pt x="11472" y="695"/>
                      <a:pt x="10194" y="191"/>
                    </a:cubicBezTo>
                    <a:cubicBezTo>
                      <a:pt x="9886" y="62"/>
                      <a:pt x="9568" y="1"/>
                      <a:pt x="9254"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80" name="Google Shape;6180;p75"/>
              <p:cNvSpPr/>
              <p:nvPr/>
            </p:nvSpPr>
            <p:spPr>
              <a:xfrm>
                <a:off x="-310208" y="2098282"/>
                <a:ext cx="28342" cy="24578"/>
              </a:xfrm>
              <a:custGeom>
                <a:avLst/>
                <a:gdLst/>
                <a:ahLst/>
                <a:cxnLst/>
                <a:rect l="l" t="t" r="r" b="b"/>
                <a:pathLst>
                  <a:path w="384" h="333" extrusionOk="0">
                    <a:moveTo>
                      <a:pt x="271" y="1"/>
                    </a:moveTo>
                    <a:cubicBezTo>
                      <a:pt x="150" y="1"/>
                      <a:pt x="75" y="47"/>
                      <a:pt x="38" y="122"/>
                    </a:cubicBezTo>
                    <a:cubicBezTo>
                      <a:pt x="1" y="197"/>
                      <a:pt x="38" y="281"/>
                      <a:pt x="113" y="318"/>
                    </a:cubicBezTo>
                    <a:cubicBezTo>
                      <a:pt x="145" y="328"/>
                      <a:pt x="173" y="333"/>
                      <a:pt x="199" y="333"/>
                    </a:cubicBezTo>
                    <a:cubicBezTo>
                      <a:pt x="271" y="333"/>
                      <a:pt x="319" y="296"/>
                      <a:pt x="346" y="234"/>
                    </a:cubicBezTo>
                    <a:cubicBezTo>
                      <a:pt x="383" y="159"/>
                      <a:pt x="346" y="47"/>
                      <a:pt x="271"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81" name="Google Shape;6181;p75"/>
              <p:cNvSpPr/>
              <p:nvPr/>
            </p:nvSpPr>
            <p:spPr>
              <a:xfrm>
                <a:off x="-416934" y="2057245"/>
                <a:ext cx="26202" cy="22216"/>
              </a:xfrm>
              <a:custGeom>
                <a:avLst/>
                <a:gdLst/>
                <a:ahLst/>
                <a:cxnLst/>
                <a:rect l="l" t="t" r="r" b="b"/>
                <a:pathLst>
                  <a:path w="355" h="301" extrusionOk="0">
                    <a:moveTo>
                      <a:pt x="174" y="1"/>
                    </a:moveTo>
                    <a:cubicBezTo>
                      <a:pt x="121" y="1"/>
                      <a:pt x="74" y="35"/>
                      <a:pt x="47" y="90"/>
                    </a:cubicBezTo>
                    <a:cubicBezTo>
                      <a:pt x="0" y="174"/>
                      <a:pt x="47" y="249"/>
                      <a:pt x="121" y="286"/>
                    </a:cubicBezTo>
                    <a:cubicBezTo>
                      <a:pt x="141" y="296"/>
                      <a:pt x="165" y="301"/>
                      <a:pt x="189" y="301"/>
                    </a:cubicBezTo>
                    <a:cubicBezTo>
                      <a:pt x="255" y="301"/>
                      <a:pt x="327" y="266"/>
                      <a:pt x="355" y="211"/>
                    </a:cubicBezTo>
                    <a:cubicBezTo>
                      <a:pt x="355" y="137"/>
                      <a:pt x="317" y="15"/>
                      <a:pt x="233" y="15"/>
                    </a:cubicBezTo>
                    <a:cubicBezTo>
                      <a:pt x="213" y="5"/>
                      <a:pt x="193" y="1"/>
                      <a:pt x="174"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82" name="Google Shape;6182;p75"/>
              <p:cNvSpPr/>
              <p:nvPr/>
            </p:nvSpPr>
            <p:spPr>
              <a:xfrm>
                <a:off x="-264743" y="1985652"/>
                <a:ext cx="26275" cy="22216"/>
              </a:xfrm>
              <a:custGeom>
                <a:avLst/>
                <a:gdLst/>
                <a:ahLst/>
                <a:cxnLst/>
                <a:rect l="l" t="t" r="r" b="b"/>
                <a:pathLst>
                  <a:path w="356" h="301" extrusionOk="0">
                    <a:moveTo>
                      <a:pt x="175" y="0"/>
                    </a:moveTo>
                    <a:cubicBezTo>
                      <a:pt x="121" y="0"/>
                      <a:pt x="72" y="35"/>
                      <a:pt x="38" y="89"/>
                    </a:cubicBezTo>
                    <a:cubicBezTo>
                      <a:pt x="1" y="173"/>
                      <a:pt x="38" y="285"/>
                      <a:pt x="122" y="285"/>
                    </a:cubicBezTo>
                    <a:cubicBezTo>
                      <a:pt x="142" y="295"/>
                      <a:pt x="166" y="300"/>
                      <a:pt x="190" y="300"/>
                    </a:cubicBezTo>
                    <a:cubicBezTo>
                      <a:pt x="256" y="300"/>
                      <a:pt x="328" y="265"/>
                      <a:pt x="356" y="211"/>
                    </a:cubicBezTo>
                    <a:cubicBezTo>
                      <a:pt x="356" y="127"/>
                      <a:pt x="318" y="52"/>
                      <a:pt x="234" y="15"/>
                    </a:cubicBezTo>
                    <a:cubicBezTo>
                      <a:pt x="214" y="5"/>
                      <a:pt x="194" y="0"/>
                      <a:pt x="175" y="0"/>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83" name="Google Shape;6183;p75"/>
              <p:cNvSpPr/>
              <p:nvPr/>
            </p:nvSpPr>
            <p:spPr>
              <a:xfrm>
                <a:off x="-370804" y="1942253"/>
                <a:ext cx="26275" cy="24578"/>
              </a:xfrm>
              <a:custGeom>
                <a:avLst/>
                <a:gdLst/>
                <a:ahLst/>
                <a:cxnLst/>
                <a:rect l="l" t="t" r="r" b="b"/>
                <a:pathLst>
                  <a:path w="356" h="333" extrusionOk="0">
                    <a:moveTo>
                      <a:pt x="174" y="0"/>
                    </a:moveTo>
                    <a:cubicBezTo>
                      <a:pt x="118" y="0"/>
                      <a:pt x="65" y="37"/>
                      <a:pt x="38" y="99"/>
                    </a:cubicBezTo>
                    <a:cubicBezTo>
                      <a:pt x="0" y="173"/>
                      <a:pt x="38" y="295"/>
                      <a:pt x="122" y="332"/>
                    </a:cubicBezTo>
                    <a:cubicBezTo>
                      <a:pt x="196" y="332"/>
                      <a:pt x="308" y="295"/>
                      <a:pt x="308" y="211"/>
                    </a:cubicBezTo>
                    <a:cubicBezTo>
                      <a:pt x="355" y="136"/>
                      <a:pt x="308" y="61"/>
                      <a:pt x="234" y="15"/>
                    </a:cubicBezTo>
                    <a:cubicBezTo>
                      <a:pt x="214" y="5"/>
                      <a:pt x="194" y="0"/>
                      <a:pt x="174" y="0"/>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84" name="Google Shape;6184;p75"/>
              <p:cNvSpPr/>
              <p:nvPr/>
            </p:nvSpPr>
            <p:spPr>
              <a:xfrm>
                <a:off x="-649132" y="2930093"/>
                <a:ext cx="29006" cy="25021"/>
              </a:xfrm>
              <a:custGeom>
                <a:avLst/>
                <a:gdLst/>
                <a:ahLst/>
                <a:cxnLst/>
                <a:rect l="l" t="t" r="r" b="b"/>
                <a:pathLst>
                  <a:path w="393" h="339" extrusionOk="0">
                    <a:moveTo>
                      <a:pt x="187" y="1"/>
                    </a:moveTo>
                    <a:cubicBezTo>
                      <a:pt x="117" y="1"/>
                      <a:pt x="65" y="36"/>
                      <a:pt x="38" y="90"/>
                    </a:cubicBezTo>
                    <a:cubicBezTo>
                      <a:pt x="0" y="212"/>
                      <a:pt x="38" y="286"/>
                      <a:pt x="112" y="324"/>
                    </a:cubicBezTo>
                    <a:cubicBezTo>
                      <a:pt x="145" y="334"/>
                      <a:pt x="174" y="338"/>
                      <a:pt x="200" y="338"/>
                    </a:cubicBezTo>
                    <a:cubicBezTo>
                      <a:pt x="271" y="338"/>
                      <a:pt x="318" y="304"/>
                      <a:pt x="346" y="249"/>
                    </a:cubicBezTo>
                    <a:cubicBezTo>
                      <a:pt x="392" y="128"/>
                      <a:pt x="346" y="53"/>
                      <a:pt x="271" y="16"/>
                    </a:cubicBezTo>
                    <a:cubicBezTo>
                      <a:pt x="241" y="5"/>
                      <a:pt x="213" y="1"/>
                      <a:pt x="187"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85" name="Google Shape;6185;p75"/>
              <p:cNvSpPr/>
              <p:nvPr/>
            </p:nvSpPr>
            <p:spPr>
              <a:xfrm>
                <a:off x="-755194" y="2886768"/>
                <a:ext cx="25537" cy="25611"/>
              </a:xfrm>
              <a:custGeom>
                <a:avLst/>
                <a:gdLst/>
                <a:ahLst/>
                <a:cxnLst/>
                <a:rect l="l" t="t" r="r" b="b"/>
                <a:pathLst>
                  <a:path w="346" h="347" extrusionOk="0">
                    <a:moveTo>
                      <a:pt x="173" y="1"/>
                    </a:moveTo>
                    <a:cubicBezTo>
                      <a:pt x="115" y="1"/>
                      <a:pt x="66" y="44"/>
                      <a:pt x="37" y="136"/>
                    </a:cubicBezTo>
                    <a:cubicBezTo>
                      <a:pt x="0" y="210"/>
                      <a:pt x="37" y="285"/>
                      <a:pt x="112" y="332"/>
                    </a:cubicBezTo>
                    <a:cubicBezTo>
                      <a:pt x="134" y="342"/>
                      <a:pt x="158" y="346"/>
                      <a:pt x="182" y="346"/>
                    </a:cubicBezTo>
                    <a:cubicBezTo>
                      <a:pt x="250" y="346"/>
                      <a:pt x="318" y="310"/>
                      <a:pt x="345" y="248"/>
                    </a:cubicBezTo>
                    <a:cubicBezTo>
                      <a:pt x="345" y="173"/>
                      <a:pt x="308" y="52"/>
                      <a:pt x="233" y="14"/>
                    </a:cubicBezTo>
                    <a:cubicBezTo>
                      <a:pt x="213" y="5"/>
                      <a:pt x="193" y="1"/>
                      <a:pt x="173"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86" name="Google Shape;6186;p75"/>
              <p:cNvSpPr/>
              <p:nvPr/>
            </p:nvSpPr>
            <p:spPr>
              <a:xfrm>
                <a:off x="-603003" y="2816134"/>
                <a:ext cx="28342" cy="24209"/>
              </a:xfrm>
              <a:custGeom>
                <a:avLst/>
                <a:gdLst/>
                <a:ahLst/>
                <a:cxnLst/>
                <a:rect l="l" t="t" r="r" b="b"/>
                <a:pathLst>
                  <a:path w="384" h="328" extrusionOk="0">
                    <a:moveTo>
                      <a:pt x="234" y="1"/>
                    </a:moveTo>
                    <a:cubicBezTo>
                      <a:pt x="150" y="1"/>
                      <a:pt x="76" y="38"/>
                      <a:pt x="38" y="122"/>
                    </a:cubicBezTo>
                    <a:cubicBezTo>
                      <a:pt x="1" y="197"/>
                      <a:pt x="38" y="271"/>
                      <a:pt x="113" y="309"/>
                    </a:cubicBezTo>
                    <a:cubicBezTo>
                      <a:pt x="134" y="322"/>
                      <a:pt x="158" y="327"/>
                      <a:pt x="183" y="327"/>
                    </a:cubicBezTo>
                    <a:cubicBezTo>
                      <a:pt x="248" y="327"/>
                      <a:pt x="319" y="288"/>
                      <a:pt x="346" y="234"/>
                    </a:cubicBezTo>
                    <a:cubicBezTo>
                      <a:pt x="384" y="159"/>
                      <a:pt x="309" y="38"/>
                      <a:pt x="234"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87" name="Google Shape;6187;p75"/>
              <p:cNvSpPr/>
              <p:nvPr/>
            </p:nvSpPr>
            <p:spPr>
              <a:xfrm>
                <a:off x="-709728" y="2775097"/>
                <a:ext cx="26202" cy="22216"/>
              </a:xfrm>
              <a:custGeom>
                <a:avLst/>
                <a:gdLst/>
                <a:ahLst/>
                <a:cxnLst/>
                <a:rect l="l" t="t" r="r" b="b"/>
                <a:pathLst>
                  <a:path w="355" h="301" extrusionOk="0">
                    <a:moveTo>
                      <a:pt x="174" y="1"/>
                    </a:moveTo>
                    <a:cubicBezTo>
                      <a:pt x="121" y="1"/>
                      <a:pt x="74" y="35"/>
                      <a:pt x="47" y="90"/>
                    </a:cubicBezTo>
                    <a:cubicBezTo>
                      <a:pt x="0" y="165"/>
                      <a:pt x="47" y="249"/>
                      <a:pt x="121" y="286"/>
                    </a:cubicBezTo>
                    <a:cubicBezTo>
                      <a:pt x="141" y="296"/>
                      <a:pt x="165" y="301"/>
                      <a:pt x="188" y="301"/>
                    </a:cubicBezTo>
                    <a:cubicBezTo>
                      <a:pt x="252" y="301"/>
                      <a:pt x="317" y="266"/>
                      <a:pt x="317" y="211"/>
                    </a:cubicBezTo>
                    <a:cubicBezTo>
                      <a:pt x="355" y="127"/>
                      <a:pt x="317" y="15"/>
                      <a:pt x="233" y="15"/>
                    </a:cubicBezTo>
                    <a:cubicBezTo>
                      <a:pt x="213" y="5"/>
                      <a:pt x="193" y="1"/>
                      <a:pt x="174"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88" name="Google Shape;6188;p75"/>
              <p:cNvSpPr/>
              <p:nvPr/>
            </p:nvSpPr>
            <p:spPr>
              <a:xfrm>
                <a:off x="-359069" y="2373880"/>
                <a:ext cx="128868" cy="152117"/>
              </a:xfrm>
              <a:custGeom>
                <a:avLst/>
                <a:gdLst/>
                <a:ahLst/>
                <a:cxnLst/>
                <a:rect l="l" t="t" r="r" b="b"/>
                <a:pathLst>
                  <a:path w="1746" h="2061" extrusionOk="0">
                    <a:moveTo>
                      <a:pt x="1363" y="0"/>
                    </a:moveTo>
                    <a:cubicBezTo>
                      <a:pt x="1363" y="0"/>
                      <a:pt x="971" y="196"/>
                      <a:pt x="700" y="784"/>
                    </a:cubicBezTo>
                    <a:cubicBezTo>
                      <a:pt x="383" y="1363"/>
                      <a:pt x="700" y="1484"/>
                      <a:pt x="345" y="1484"/>
                    </a:cubicBezTo>
                    <a:cubicBezTo>
                      <a:pt x="0" y="1484"/>
                      <a:pt x="345" y="2026"/>
                      <a:pt x="345" y="2026"/>
                    </a:cubicBezTo>
                    <a:cubicBezTo>
                      <a:pt x="345" y="2026"/>
                      <a:pt x="380" y="2061"/>
                      <a:pt x="458" y="2061"/>
                    </a:cubicBezTo>
                    <a:cubicBezTo>
                      <a:pt x="580" y="2061"/>
                      <a:pt x="807" y="1973"/>
                      <a:pt x="1167" y="1522"/>
                    </a:cubicBezTo>
                    <a:cubicBezTo>
                      <a:pt x="1745" y="822"/>
                      <a:pt x="1363" y="0"/>
                      <a:pt x="1363"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89" name="Google Shape;6189;p75"/>
              <p:cNvSpPr/>
              <p:nvPr/>
            </p:nvSpPr>
            <p:spPr>
              <a:xfrm>
                <a:off x="-651863" y="3947382"/>
                <a:ext cx="203930" cy="347264"/>
              </a:xfrm>
              <a:custGeom>
                <a:avLst/>
                <a:gdLst/>
                <a:ahLst/>
                <a:cxnLst/>
                <a:rect l="l" t="t" r="r" b="b"/>
                <a:pathLst>
                  <a:path w="2763" h="4705" extrusionOk="0">
                    <a:moveTo>
                      <a:pt x="2530" y="0"/>
                    </a:moveTo>
                    <a:lnTo>
                      <a:pt x="0" y="233"/>
                    </a:lnTo>
                    <a:lnTo>
                      <a:pt x="75" y="3771"/>
                    </a:lnTo>
                    <a:lnTo>
                      <a:pt x="579" y="4630"/>
                    </a:lnTo>
                    <a:lnTo>
                      <a:pt x="2408" y="4704"/>
                    </a:lnTo>
                    <a:lnTo>
                      <a:pt x="2763" y="3883"/>
                    </a:lnTo>
                    <a:cubicBezTo>
                      <a:pt x="2446" y="3734"/>
                      <a:pt x="2530" y="0"/>
                      <a:pt x="2530"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90" name="Google Shape;6190;p75"/>
              <p:cNvSpPr/>
              <p:nvPr/>
            </p:nvSpPr>
            <p:spPr>
              <a:xfrm>
                <a:off x="-649132" y="4213901"/>
                <a:ext cx="421662" cy="149608"/>
              </a:xfrm>
              <a:custGeom>
                <a:avLst/>
                <a:gdLst/>
                <a:ahLst/>
                <a:cxnLst/>
                <a:rect l="l" t="t" r="r" b="b"/>
                <a:pathLst>
                  <a:path w="5713" h="2027" extrusionOk="0">
                    <a:moveTo>
                      <a:pt x="42" y="0"/>
                    </a:moveTo>
                    <a:cubicBezTo>
                      <a:pt x="14" y="0"/>
                      <a:pt x="0" y="1"/>
                      <a:pt x="0" y="1"/>
                    </a:cubicBezTo>
                    <a:lnTo>
                      <a:pt x="75" y="2027"/>
                    </a:lnTo>
                    <a:lnTo>
                      <a:pt x="5638" y="2027"/>
                    </a:lnTo>
                    <a:cubicBezTo>
                      <a:pt x="5713" y="1831"/>
                      <a:pt x="5601" y="1327"/>
                      <a:pt x="5405" y="1252"/>
                    </a:cubicBezTo>
                    <a:lnTo>
                      <a:pt x="2642" y="197"/>
                    </a:lnTo>
                    <a:cubicBezTo>
                      <a:pt x="2642" y="197"/>
                      <a:pt x="2503" y="430"/>
                      <a:pt x="2119" y="430"/>
                    </a:cubicBezTo>
                    <a:cubicBezTo>
                      <a:pt x="2005" y="430"/>
                      <a:pt x="1869" y="409"/>
                      <a:pt x="1709" y="356"/>
                    </a:cubicBezTo>
                    <a:cubicBezTo>
                      <a:pt x="729" y="27"/>
                      <a:pt x="190" y="0"/>
                      <a:pt x="42" y="0"/>
                    </a:cubicBezTo>
                    <a:close/>
                  </a:path>
                </a:pathLst>
              </a:custGeom>
              <a:solidFill>
                <a:srgbClr val="EFEFE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91" name="Google Shape;6191;p75"/>
              <p:cNvSpPr/>
              <p:nvPr/>
            </p:nvSpPr>
            <p:spPr>
              <a:xfrm>
                <a:off x="-390806" y="4254569"/>
                <a:ext cx="143408" cy="57275"/>
              </a:xfrm>
              <a:custGeom>
                <a:avLst/>
                <a:gdLst/>
                <a:ahLst/>
                <a:cxnLst/>
                <a:rect l="l" t="t" r="r" b="b"/>
                <a:pathLst>
                  <a:path w="1943" h="776" extrusionOk="0">
                    <a:moveTo>
                      <a:pt x="159" y="1"/>
                    </a:moveTo>
                    <a:lnTo>
                      <a:pt x="1" y="776"/>
                    </a:lnTo>
                    <a:lnTo>
                      <a:pt x="1905" y="776"/>
                    </a:lnTo>
                    <a:cubicBezTo>
                      <a:pt x="1942" y="776"/>
                      <a:pt x="1942" y="776"/>
                      <a:pt x="1942" y="738"/>
                    </a:cubicBezTo>
                    <a:lnTo>
                      <a:pt x="159" y="1"/>
                    </a:ln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92" name="Google Shape;6192;p75"/>
              <p:cNvSpPr/>
              <p:nvPr/>
            </p:nvSpPr>
            <p:spPr>
              <a:xfrm>
                <a:off x="-393537" y="4251173"/>
                <a:ext cx="148870" cy="63401"/>
              </a:xfrm>
              <a:custGeom>
                <a:avLst/>
                <a:gdLst/>
                <a:ahLst/>
                <a:cxnLst/>
                <a:rect l="l" t="t" r="r" b="b"/>
                <a:pathLst>
                  <a:path w="2017" h="859" extrusionOk="0">
                    <a:moveTo>
                      <a:pt x="196" y="84"/>
                    </a:moveTo>
                    <a:lnTo>
                      <a:pt x="1904" y="822"/>
                    </a:lnTo>
                    <a:lnTo>
                      <a:pt x="75" y="822"/>
                    </a:lnTo>
                    <a:lnTo>
                      <a:pt x="196" y="84"/>
                    </a:lnTo>
                    <a:close/>
                    <a:moveTo>
                      <a:pt x="150" y="0"/>
                    </a:moveTo>
                    <a:lnTo>
                      <a:pt x="0" y="859"/>
                    </a:lnTo>
                    <a:lnTo>
                      <a:pt x="1942" y="859"/>
                    </a:lnTo>
                    <a:cubicBezTo>
                      <a:pt x="1979" y="859"/>
                      <a:pt x="1979" y="859"/>
                      <a:pt x="2016" y="822"/>
                    </a:cubicBezTo>
                    <a:lnTo>
                      <a:pt x="1979" y="784"/>
                    </a:lnTo>
                    <a:lnTo>
                      <a:pt x="150" y="0"/>
                    </a:ln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93" name="Google Shape;6193;p75"/>
              <p:cNvSpPr/>
              <p:nvPr/>
            </p:nvSpPr>
            <p:spPr>
              <a:xfrm>
                <a:off x="-649132" y="4213974"/>
                <a:ext cx="31737" cy="97869"/>
              </a:xfrm>
              <a:custGeom>
                <a:avLst/>
                <a:gdLst/>
                <a:ahLst/>
                <a:cxnLst/>
                <a:rect l="l" t="t" r="r" b="b"/>
                <a:pathLst>
                  <a:path w="430" h="1326" extrusionOk="0">
                    <a:moveTo>
                      <a:pt x="0" y="0"/>
                    </a:moveTo>
                    <a:lnTo>
                      <a:pt x="38" y="1326"/>
                    </a:lnTo>
                    <a:lnTo>
                      <a:pt x="430" y="1326"/>
                    </a:lnTo>
                    <a:lnTo>
                      <a:pt x="346" y="38"/>
                    </a:lnTo>
                    <a:cubicBezTo>
                      <a:pt x="308" y="38"/>
                      <a:pt x="1" y="0"/>
                      <a:pt x="0"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94" name="Google Shape;6194;p75"/>
              <p:cNvSpPr/>
              <p:nvPr/>
            </p:nvSpPr>
            <p:spPr>
              <a:xfrm>
                <a:off x="-646401" y="4311769"/>
                <a:ext cx="401734" cy="2805"/>
              </a:xfrm>
              <a:custGeom>
                <a:avLst/>
                <a:gdLst/>
                <a:ahLst/>
                <a:cxnLst/>
                <a:rect l="l" t="t" r="r" b="b"/>
                <a:pathLst>
                  <a:path w="5443" h="38" extrusionOk="0">
                    <a:moveTo>
                      <a:pt x="1" y="1"/>
                    </a:moveTo>
                    <a:lnTo>
                      <a:pt x="1" y="38"/>
                    </a:lnTo>
                    <a:lnTo>
                      <a:pt x="5442" y="38"/>
                    </a:lnTo>
                    <a:cubicBezTo>
                      <a:pt x="5442" y="1"/>
                      <a:pt x="5442" y="1"/>
                      <a:pt x="5405"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6195" name="Google Shape;6195;p75"/>
              <p:cNvGrpSpPr/>
              <p:nvPr/>
            </p:nvGrpSpPr>
            <p:grpSpPr>
              <a:xfrm>
                <a:off x="-1269189" y="2761738"/>
                <a:ext cx="861260" cy="1375108"/>
                <a:chOff x="-1269189" y="2761738"/>
                <a:chExt cx="861260" cy="1375108"/>
              </a:xfrm>
            </p:grpSpPr>
            <p:sp>
              <p:nvSpPr>
                <p:cNvPr id="6196" name="Google Shape;6196;p75"/>
                <p:cNvSpPr/>
                <p:nvPr/>
              </p:nvSpPr>
              <p:spPr>
                <a:xfrm>
                  <a:off x="-1269189" y="2764126"/>
                  <a:ext cx="568465" cy="1372377"/>
                </a:xfrm>
                <a:custGeom>
                  <a:avLst/>
                  <a:gdLst/>
                  <a:ahLst/>
                  <a:cxnLst/>
                  <a:rect l="l" t="t" r="r" b="b"/>
                  <a:pathLst>
                    <a:path w="7702" h="18594" extrusionOk="0">
                      <a:moveTo>
                        <a:pt x="1560" y="0"/>
                      </a:moveTo>
                      <a:cubicBezTo>
                        <a:pt x="1560" y="0"/>
                        <a:pt x="701" y="10109"/>
                        <a:pt x="1" y="18594"/>
                      </a:cubicBezTo>
                      <a:lnTo>
                        <a:pt x="4239" y="18594"/>
                      </a:lnTo>
                      <a:cubicBezTo>
                        <a:pt x="4668" y="16913"/>
                        <a:pt x="5060" y="15243"/>
                        <a:pt x="5293" y="14347"/>
                      </a:cubicBezTo>
                      <a:cubicBezTo>
                        <a:pt x="6376" y="9876"/>
                        <a:pt x="7701" y="2138"/>
                        <a:pt x="7701" y="2138"/>
                      </a:cubicBezTo>
                      <a:lnTo>
                        <a:pt x="1560" y="0"/>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97" name="Google Shape;6197;p75"/>
                <p:cNvSpPr/>
                <p:nvPr/>
              </p:nvSpPr>
              <p:spPr>
                <a:xfrm>
                  <a:off x="-1269189" y="2761738"/>
                  <a:ext cx="568465" cy="1372377"/>
                </a:xfrm>
                <a:custGeom>
                  <a:avLst/>
                  <a:gdLst/>
                  <a:ahLst/>
                  <a:cxnLst/>
                  <a:rect l="l" t="t" r="r" b="b"/>
                  <a:pathLst>
                    <a:path w="7702" h="18594" extrusionOk="0">
                      <a:moveTo>
                        <a:pt x="1560" y="0"/>
                      </a:moveTo>
                      <a:cubicBezTo>
                        <a:pt x="1560" y="0"/>
                        <a:pt x="701" y="10109"/>
                        <a:pt x="1" y="18594"/>
                      </a:cubicBezTo>
                      <a:lnTo>
                        <a:pt x="4239" y="18594"/>
                      </a:lnTo>
                      <a:cubicBezTo>
                        <a:pt x="4668" y="16913"/>
                        <a:pt x="5060" y="15243"/>
                        <a:pt x="5293" y="14347"/>
                      </a:cubicBezTo>
                      <a:cubicBezTo>
                        <a:pt x="6376" y="9876"/>
                        <a:pt x="7701" y="2138"/>
                        <a:pt x="7701" y="2138"/>
                      </a:cubicBezTo>
                      <a:lnTo>
                        <a:pt x="1560" y="0"/>
                      </a:ln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98" name="Google Shape;6198;p75"/>
                <p:cNvSpPr/>
                <p:nvPr/>
              </p:nvSpPr>
              <p:spPr>
                <a:xfrm>
                  <a:off x="-1220255" y="2850602"/>
                  <a:ext cx="812325" cy="1286243"/>
                </a:xfrm>
                <a:custGeom>
                  <a:avLst/>
                  <a:gdLst/>
                  <a:ahLst/>
                  <a:cxnLst/>
                  <a:rect l="l" t="t" r="r" b="b"/>
                  <a:pathLst>
                    <a:path w="11006" h="17427" extrusionOk="0">
                      <a:moveTo>
                        <a:pt x="8168" y="0"/>
                      </a:moveTo>
                      <a:lnTo>
                        <a:pt x="150" y="271"/>
                      </a:lnTo>
                      <a:cubicBezTo>
                        <a:pt x="150" y="271"/>
                        <a:pt x="1" y="2838"/>
                        <a:pt x="1279" y="4555"/>
                      </a:cubicBezTo>
                      <a:cubicBezTo>
                        <a:pt x="1783" y="5255"/>
                        <a:pt x="4742" y="9334"/>
                        <a:pt x="5246" y="10389"/>
                      </a:cubicBezTo>
                      <a:cubicBezTo>
                        <a:pt x="5872" y="11743"/>
                        <a:pt x="6301" y="13189"/>
                        <a:pt x="6534" y="14627"/>
                      </a:cubicBezTo>
                      <a:cubicBezTo>
                        <a:pt x="6646" y="15439"/>
                        <a:pt x="6805" y="16409"/>
                        <a:pt x="7038" y="17427"/>
                      </a:cubicBezTo>
                      <a:lnTo>
                        <a:pt x="11005" y="17427"/>
                      </a:lnTo>
                      <a:cubicBezTo>
                        <a:pt x="11005" y="14505"/>
                        <a:pt x="10968" y="11042"/>
                        <a:pt x="10847" y="10072"/>
                      </a:cubicBezTo>
                      <a:cubicBezTo>
                        <a:pt x="10343" y="5526"/>
                        <a:pt x="8168" y="0"/>
                        <a:pt x="8168" y="0"/>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6199" name="Google Shape;6199;p75"/>
              <p:cNvSpPr/>
              <p:nvPr/>
            </p:nvSpPr>
            <p:spPr>
              <a:xfrm>
                <a:off x="-973590" y="3115571"/>
                <a:ext cx="381732" cy="906282"/>
              </a:xfrm>
              <a:custGeom>
                <a:avLst/>
                <a:gdLst/>
                <a:ahLst/>
                <a:cxnLst/>
                <a:rect l="l" t="t" r="r" b="b"/>
                <a:pathLst>
                  <a:path w="5172" h="12279" extrusionOk="0">
                    <a:moveTo>
                      <a:pt x="104" y="1"/>
                    </a:moveTo>
                    <a:cubicBezTo>
                      <a:pt x="78" y="1"/>
                      <a:pt x="53" y="12"/>
                      <a:pt x="37" y="32"/>
                    </a:cubicBezTo>
                    <a:cubicBezTo>
                      <a:pt x="0" y="69"/>
                      <a:pt x="0" y="144"/>
                      <a:pt x="37" y="219"/>
                    </a:cubicBezTo>
                    <a:cubicBezTo>
                      <a:pt x="37" y="219"/>
                      <a:pt x="1559" y="1815"/>
                      <a:pt x="3108" y="4811"/>
                    </a:cubicBezTo>
                    <a:cubicBezTo>
                      <a:pt x="4863" y="8274"/>
                      <a:pt x="4938" y="12119"/>
                      <a:pt x="4938" y="12166"/>
                    </a:cubicBezTo>
                    <a:cubicBezTo>
                      <a:pt x="4938" y="12203"/>
                      <a:pt x="4975" y="12278"/>
                      <a:pt x="5059" y="12278"/>
                    </a:cubicBezTo>
                    <a:cubicBezTo>
                      <a:pt x="5134" y="12278"/>
                      <a:pt x="5171" y="12203"/>
                      <a:pt x="5171" y="12166"/>
                    </a:cubicBezTo>
                    <a:cubicBezTo>
                      <a:pt x="5171" y="12119"/>
                      <a:pt x="5097" y="8237"/>
                      <a:pt x="3304" y="4736"/>
                    </a:cubicBezTo>
                    <a:cubicBezTo>
                      <a:pt x="1755" y="1703"/>
                      <a:pt x="234" y="69"/>
                      <a:pt x="196" y="69"/>
                    </a:cubicBezTo>
                    <a:cubicBezTo>
                      <a:pt x="175" y="21"/>
                      <a:pt x="138" y="1"/>
                      <a:pt x="104"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00" name="Google Shape;6200;p75"/>
              <p:cNvSpPr/>
              <p:nvPr/>
            </p:nvSpPr>
            <p:spPr>
              <a:xfrm>
                <a:off x="-792467" y="3125019"/>
                <a:ext cx="94474" cy="268512"/>
              </a:xfrm>
              <a:custGeom>
                <a:avLst/>
                <a:gdLst/>
                <a:ahLst/>
                <a:cxnLst/>
                <a:rect l="l" t="t" r="r" b="b"/>
                <a:pathLst>
                  <a:path w="1280" h="3638" extrusionOk="0">
                    <a:moveTo>
                      <a:pt x="116" y="1"/>
                    </a:moveTo>
                    <a:cubicBezTo>
                      <a:pt x="101" y="1"/>
                      <a:pt x="87" y="5"/>
                      <a:pt x="76" y="16"/>
                    </a:cubicBezTo>
                    <a:cubicBezTo>
                      <a:pt x="38" y="53"/>
                      <a:pt x="1" y="137"/>
                      <a:pt x="38" y="175"/>
                    </a:cubicBezTo>
                    <a:cubicBezTo>
                      <a:pt x="38" y="212"/>
                      <a:pt x="1009" y="1883"/>
                      <a:pt x="38" y="3479"/>
                    </a:cubicBezTo>
                    <a:cubicBezTo>
                      <a:pt x="1" y="3516"/>
                      <a:pt x="38" y="3591"/>
                      <a:pt x="76" y="3638"/>
                    </a:cubicBezTo>
                    <a:lnTo>
                      <a:pt x="113" y="3638"/>
                    </a:lnTo>
                    <a:cubicBezTo>
                      <a:pt x="150" y="3638"/>
                      <a:pt x="188" y="3638"/>
                      <a:pt x="234" y="3591"/>
                    </a:cubicBezTo>
                    <a:cubicBezTo>
                      <a:pt x="1280" y="1883"/>
                      <a:pt x="234" y="91"/>
                      <a:pt x="234" y="53"/>
                    </a:cubicBezTo>
                    <a:cubicBezTo>
                      <a:pt x="201" y="27"/>
                      <a:pt x="154" y="1"/>
                      <a:pt x="116"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01" name="Google Shape;6201;p75"/>
              <p:cNvSpPr/>
              <p:nvPr/>
            </p:nvSpPr>
            <p:spPr>
              <a:xfrm>
                <a:off x="-726999" y="4007313"/>
                <a:ext cx="313534" cy="20002"/>
              </a:xfrm>
              <a:custGeom>
                <a:avLst/>
                <a:gdLst/>
                <a:ahLst/>
                <a:cxnLst/>
                <a:rect l="l" t="t" r="r" b="b"/>
                <a:pathLst>
                  <a:path w="4248" h="271" extrusionOk="0">
                    <a:moveTo>
                      <a:pt x="4126" y="0"/>
                    </a:moveTo>
                    <a:lnTo>
                      <a:pt x="122" y="37"/>
                    </a:lnTo>
                    <a:cubicBezTo>
                      <a:pt x="47" y="84"/>
                      <a:pt x="1" y="121"/>
                      <a:pt x="1" y="159"/>
                    </a:cubicBezTo>
                    <a:cubicBezTo>
                      <a:pt x="1" y="233"/>
                      <a:pt x="47" y="271"/>
                      <a:pt x="122" y="271"/>
                    </a:cubicBezTo>
                    <a:lnTo>
                      <a:pt x="4126" y="233"/>
                    </a:lnTo>
                    <a:cubicBezTo>
                      <a:pt x="4201" y="233"/>
                      <a:pt x="4248" y="196"/>
                      <a:pt x="4248" y="121"/>
                    </a:cubicBezTo>
                    <a:cubicBezTo>
                      <a:pt x="4248" y="37"/>
                      <a:pt x="4201" y="0"/>
                      <a:pt x="4126"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02" name="Google Shape;6202;p75"/>
              <p:cNvSpPr/>
              <p:nvPr/>
            </p:nvSpPr>
            <p:spPr>
              <a:xfrm>
                <a:off x="-855793" y="1888374"/>
                <a:ext cx="344533" cy="801771"/>
              </a:xfrm>
              <a:custGeom>
                <a:avLst/>
                <a:gdLst/>
                <a:ahLst/>
                <a:cxnLst/>
                <a:rect l="l" t="t" r="r" b="b"/>
                <a:pathLst>
                  <a:path w="4668" h="10863" extrusionOk="0">
                    <a:moveTo>
                      <a:pt x="1008" y="0"/>
                    </a:moveTo>
                    <a:cubicBezTo>
                      <a:pt x="983" y="0"/>
                      <a:pt x="958" y="3"/>
                      <a:pt x="934" y="7"/>
                    </a:cubicBezTo>
                    <a:cubicBezTo>
                      <a:pt x="775" y="7"/>
                      <a:pt x="700" y="91"/>
                      <a:pt x="700" y="91"/>
                    </a:cubicBezTo>
                    <a:lnTo>
                      <a:pt x="626" y="91"/>
                    </a:lnTo>
                    <a:cubicBezTo>
                      <a:pt x="0" y="941"/>
                      <a:pt x="4667" y="10863"/>
                      <a:pt x="4667" y="10863"/>
                    </a:cubicBezTo>
                    <a:cubicBezTo>
                      <a:pt x="4667" y="10863"/>
                      <a:pt x="4397" y="7558"/>
                      <a:pt x="4359" y="7325"/>
                    </a:cubicBezTo>
                    <a:cubicBezTo>
                      <a:pt x="3659" y="2733"/>
                      <a:pt x="1979" y="707"/>
                      <a:pt x="1475" y="203"/>
                    </a:cubicBezTo>
                    <a:cubicBezTo>
                      <a:pt x="1345" y="105"/>
                      <a:pt x="1178" y="0"/>
                      <a:pt x="1008" y="0"/>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03" name="Google Shape;6203;p75"/>
              <p:cNvSpPr/>
              <p:nvPr/>
            </p:nvSpPr>
            <p:spPr>
              <a:xfrm>
                <a:off x="-1455848" y="2002554"/>
                <a:ext cx="367266" cy="646923"/>
              </a:xfrm>
              <a:custGeom>
                <a:avLst/>
                <a:gdLst/>
                <a:ahLst/>
                <a:cxnLst/>
                <a:rect l="l" t="t" r="r" b="b"/>
                <a:pathLst>
                  <a:path w="4976" h="8765" extrusionOk="0">
                    <a:moveTo>
                      <a:pt x="4479" y="1"/>
                    </a:moveTo>
                    <a:cubicBezTo>
                      <a:pt x="3444" y="1"/>
                      <a:pt x="1111" y="213"/>
                      <a:pt x="663" y="2082"/>
                    </a:cubicBezTo>
                    <a:cubicBezTo>
                      <a:pt x="392" y="3053"/>
                      <a:pt x="122" y="4219"/>
                      <a:pt x="38" y="5731"/>
                    </a:cubicBezTo>
                    <a:cubicBezTo>
                      <a:pt x="0" y="6786"/>
                      <a:pt x="504" y="8420"/>
                      <a:pt x="2138" y="8765"/>
                    </a:cubicBezTo>
                    <a:lnTo>
                      <a:pt x="3622" y="8224"/>
                    </a:lnTo>
                    <a:lnTo>
                      <a:pt x="4975" y="19"/>
                    </a:lnTo>
                    <a:cubicBezTo>
                      <a:pt x="4975" y="19"/>
                      <a:pt x="4783" y="1"/>
                      <a:pt x="4479" y="1"/>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04" name="Google Shape;6204;p75"/>
              <p:cNvSpPr/>
              <p:nvPr/>
            </p:nvSpPr>
            <p:spPr>
              <a:xfrm>
                <a:off x="-1444113" y="1930149"/>
                <a:ext cx="332798" cy="425574"/>
              </a:xfrm>
              <a:custGeom>
                <a:avLst/>
                <a:gdLst/>
                <a:ahLst/>
                <a:cxnLst/>
                <a:rect l="l" t="t" r="r" b="b"/>
                <a:pathLst>
                  <a:path w="4509" h="5766" extrusionOk="0">
                    <a:moveTo>
                      <a:pt x="3452" y="0"/>
                    </a:moveTo>
                    <a:cubicBezTo>
                      <a:pt x="2969" y="0"/>
                      <a:pt x="2484" y="130"/>
                      <a:pt x="2063" y="375"/>
                    </a:cubicBezTo>
                    <a:cubicBezTo>
                      <a:pt x="429" y="1308"/>
                      <a:pt x="0" y="4426"/>
                      <a:pt x="112" y="4892"/>
                    </a:cubicBezTo>
                    <a:cubicBezTo>
                      <a:pt x="219" y="5316"/>
                      <a:pt x="397" y="5765"/>
                      <a:pt x="668" y="5765"/>
                    </a:cubicBezTo>
                    <a:cubicBezTo>
                      <a:pt x="893" y="5765"/>
                      <a:pt x="1182" y="5458"/>
                      <a:pt x="1549" y="4575"/>
                    </a:cubicBezTo>
                    <a:cubicBezTo>
                      <a:pt x="1979" y="3530"/>
                      <a:pt x="3463" y="925"/>
                      <a:pt x="3463" y="925"/>
                    </a:cubicBezTo>
                    <a:lnTo>
                      <a:pt x="4508" y="225"/>
                    </a:lnTo>
                    <a:cubicBezTo>
                      <a:pt x="4176" y="73"/>
                      <a:pt x="3814" y="0"/>
                      <a:pt x="3452" y="0"/>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05" name="Google Shape;6205;p75"/>
              <p:cNvSpPr/>
              <p:nvPr/>
            </p:nvSpPr>
            <p:spPr>
              <a:xfrm>
                <a:off x="-1389717" y="1977460"/>
                <a:ext cx="364535" cy="565956"/>
              </a:xfrm>
              <a:custGeom>
                <a:avLst/>
                <a:gdLst/>
                <a:ahLst/>
                <a:cxnLst/>
                <a:rect l="l" t="t" r="r" b="b"/>
                <a:pathLst>
                  <a:path w="4939" h="7668" extrusionOk="0">
                    <a:moveTo>
                      <a:pt x="3444" y="0"/>
                    </a:moveTo>
                    <a:cubicBezTo>
                      <a:pt x="1968" y="0"/>
                      <a:pt x="1279" y="1451"/>
                      <a:pt x="1279" y="1451"/>
                    </a:cubicBezTo>
                    <a:cubicBezTo>
                      <a:pt x="346" y="3159"/>
                      <a:pt x="0" y="7285"/>
                      <a:pt x="0" y="7285"/>
                    </a:cubicBezTo>
                    <a:lnTo>
                      <a:pt x="3379" y="7668"/>
                    </a:lnTo>
                    <a:cubicBezTo>
                      <a:pt x="4163" y="6771"/>
                      <a:pt x="4938" y="6659"/>
                      <a:pt x="4938" y="6659"/>
                    </a:cubicBezTo>
                    <a:lnTo>
                      <a:pt x="4630" y="284"/>
                    </a:lnTo>
                    <a:cubicBezTo>
                      <a:pt x="4190" y="82"/>
                      <a:pt x="3795" y="0"/>
                      <a:pt x="3444" y="0"/>
                    </a:cubicBezTo>
                    <a:close/>
                  </a:path>
                </a:pathLst>
              </a:custGeom>
              <a:solidFill>
                <a:srgbClr val="FD7DA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06" name="Google Shape;6206;p75"/>
              <p:cNvSpPr/>
              <p:nvPr/>
            </p:nvSpPr>
            <p:spPr>
              <a:xfrm>
                <a:off x="-1435846" y="1930149"/>
                <a:ext cx="381732" cy="768262"/>
              </a:xfrm>
              <a:custGeom>
                <a:avLst/>
                <a:gdLst/>
                <a:ahLst/>
                <a:cxnLst/>
                <a:rect l="l" t="t" r="r" b="b"/>
                <a:pathLst>
                  <a:path w="5172" h="10409" extrusionOk="0">
                    <a:moveTo>
                      <a:pt x="3944" y="1"/>
                    </a:moveTo>
                    <a:cubicBezTo>
                      <a:pt x="2875" y="1"/>
                      <a:pt x="1397" y="694"/>
                      <a:pt x="737" y="4192"/>
                    </a:cubicBezTo>
                    <a:cubicBezTo>
                      <a:pt x="737" y="4192"/>
                      <a:pt x="271" y="5742"/>
                      <a:pt x="121" y="7412"/>
                    </a:cubicBezTo>
                    <a:cubicBezTo>
                      <a:pt x="0" y="8626"/>
                      <a:pt x="821" y="9709"/>
                      <a:pt x="1988" y="9942"/>
                    </a:cubicBezTo>
                    <a:lnTo>
                      <a:pt x="4592" y="10409"/>
                    </a:lnTo>
                    <a:lnTo>
                      <a:pt x="5171" y="300"/>
                    </a:lnTo>
                    <a:cubicBezTo>
                      <a:pt x="5171" y="300"/>
                      <a:pt x="4646" y="1"/>
                      <a:pt x="3944" y="1"/>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07" name="Google Shape;6207;p75"/>
              <p:cNvSpPr/>
              <p:nvPr/>
            </p:nvSpPr>
            <p:spPr>
              <a:xfrm>
                <a:off x="-1226086" y="1961049"/>
                <a:ext cx="209466" cy="355531"/>
              </a:xfrm>
              <a:custGeom>
                <a:avLst/>
                <a:gdLst/>
                <a:ahLst/>
                <a:cxnLst/>
                <a:rect l="l" t="t" r="r" b="b"/>
                <a:pathLst>
                  <a:path w="2838" h="4817" extrusionOk="0">
                    <a:moveTo>
                      <a:pt x="2838" y="0"/>
                    </a:moveTo>
                    <a:cubicBezTo>
                      <a:pt x="2838" y="0"/>
                      <a:pt x="1671" y="75"/>
                      <a:pt x="1587" y="150"/>
                    </a:cubicBezTo>
                    <a:cubicBezTo>
                      <a:pt x="1587" y="150"/>
                      <a:pt x="579" y="1354"/>
                      <a:pt x="0" y="4817"/>
                    </a:cubicBezTo>
                    <a:lnTo>
                      <a:pt x="2138" y="1046"/>
                    </a:lnTo>
                    <a:cubicBezTo>
                      <a:pt x="2138" y="1046"/>
                      <a:pt x="2287" y="700"/>
                      <a:pt x="2838" y="0"/>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08" name="Google Shape;6208;p75"/>
              <p:cNvSpPr/>
              <p:nvPr/>
            </p:nvSpPr>
            <p:spPr>
              <a:xfrm>
                <a:off x="-1389717" y="1923285"/>
                <a:ext cx="281133" cy="700728"/>
              </a:xfrm>
              <a:custGeom>
                <a:avLst/>
                <a:gdLst/>
                <a:ahLst/>
                <a:cxnLst/>
                <a:rect l="l" t="t" r="r" b="b"/>
                <a:pathLst>
                  <a:path w="3809" h="9494" extrusionOk="0">
                    <a:moveTo>
                      <a:pt x="3697" y="1"/>
                    </a:moveTo>
                    <a:cubicBezTo>
                      <a:pt x="3659" y="1"/>
                      <a:pt x="2297" y="197"/>
                      <a:pt x="1597" y="1905"/>
                    </a:cubicBezTo>
                    <a:cubicBezTo>
                      <a:pt x="1009" y="3305"/>
                      <a:pt x="0" y="6731"/>
                      <a:pt x="196" y="9419"/>
                    </a:cubicBezTo>
                    <a:cubicBezTo>
                      <a:pt x="196" y="9456"/>
                      <a:pt x="234" y="9494"/>
                      <a:pt x="308" y="9494"/>
                    </a:cubicBezTo>
                    <a:cubicBezTo>
                      <a:pt x="346" y="9494"/>
                      <a:pt x="392" y="9456"/>
                      <a:pt x="392" y="9419"/>
                    </a:cubicBezTo>
                    <a:cubicBezTo>
                      <a:pt x="159" y="6731"/>
                      <a:pt x="1205" y="3389"/>
                      <a:pt x="1746" y="1989"/>
                    </a:cubicBezTo>
                    <a:cubicBezTo>
                      <a:pt x="2409" y="356"/>
                      <a:pt x="3734" y="160"/>
                      <a:pt x="3734" y="160"/>
                    </a:cubicBezTo>
                    <a:cubicBezTo>
                      <a:pt x="3771" y="160"/>
                      <a:pt x="3809" y="122"/>
                      <a:pt x="3809" y="85"/>
                    </a:cubicBezTo>
                    <a:cubicBezTo>
                      <a:pt x="3809" y="38"/>
                      <a:pt x="3771" y="1"/>
                      <a:pt x="3697"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09" name="Google Shape;6209;p75"/>
              <p:cNvSpPr/>
              <p:nvPr/>
            </p:nvSpPr>
            <p:spPr>
              <a:xfrm>
                <a:off x="-1010789" y="1811688"/>
                <a:ext cx="238398" cy="249469"/>
              </a:xfrm>
              <a:custGeom>
                <a:avLst/>
                <a:gdLst/>
                <a:ahLst/>
                <a:cxnLst/>
                <a:rect l="l" t="t" r="r" b="b"/>
                <a:pathLst>
                  <a:path w="3230" h="3380" extrusionOk="0">
                    <a:moveTo>
                      <a:pt x="504" y="1"/>
                    </a:moveTo>
                    <a:lnTo>
                      <a:pt x="271" y="1242"/>
                    </a:lnTo>
                    <a:lnTo>
                      <a:pt x="0" y="2997"/>
                    </a:lnTo>
                    <a:lnTo>
                      <a:pt x="3034" y="3380"/>
                    </a:lnTo>
                    <a:lnTo>
                      <a:pt x="3230" y="76"/>
                    </a:lnTo>
                    <a:lnTo>
                      <a:pt x="504" y="1"/>
                    </a:ln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10" name="Google Shape;6210;p75"/>
              <p:cNvSpPr/>
              <p:nvPr/>
            </p:nvSpPr>
            <p:spPr>
              <a:xfrm>
                <a:off x="-993592" y="1811688"/>
                <a:ext cx="221201" cy="111671"/>
              </a:xfrm>
              <a:custGeom>
                <a:avLst/>
                <a:gdLst/>
                <a:ahLst/>
                <a:cxnLst/>
                <a:rect l="l" t="t" r="r" b="b"/>
                <a:pathLst>
                  <a:path w="2997" h="1513" extrusionOk="0">
                    <a:moveTo>
                      <a:pt x="271" y="1"/>
                    </a:moveTo>
                    <a:lnTo>
                      <a:pt x="38" y="1242"/>
                    </a:lnTo>
                    <a:lnTo>
                      <a:pt x="0" y="1513"/>
                    </a:lnTo>
                    <a:cubicBezTo>
                      <a:pt x="2446" y="1168"/>
                      <a:pt x="2997" y="76"/>
                      <a:pt x="2997" y="76"/>
                    </a:cubicBezTo>
                    <a:lnTo>
                      <a:pt x="271" y="1"/>
                    </a:lnTo>
                    <a:close/>
                  </a:path>
                </a:pathLst>
              </a:custGeom>
              <a:solidFill>
                <a:srgbClr val="000000">
                  <a:alpha val="83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11" name="Google Shape;6211;p75"/>
              <p:cNvSpPr/>
              <p:nvPr/>
            </p:nvSpPr>
            <p:spPr>
              <a:xfrm>
                <a:off x="-1257454" y="1903357"/>
                <a:ext cx="792324" cy="1226754"/>
              </a:xfrm>
              <a:custGeom>
                <a:avLst/>
                <a:gdLst/>
                <a:ahLst/>
                <a:cxnLst/>
                <a:rect l="l" t="t" r="r" b="b"/>
                <a:pathLst>
                  <a:path w="10735" h="16621" extrusionOk="0">
                    <a:moveTo>
                      <a:pt x="3575" y="0"/>
                    </a:moveTo>
                    <a:cubicBezTo>
                      <a:pt x="1" y="4471"/>
                      <a:pt x="467" y="14001"/>
                      <a:pt x="467" y="14001"/>
                    </a:cubicBezTo>
                    <a:cubicBezTo>
                      <a:pt x="309" y="16409"/>
                      <a:pt x="4938" y="16493"/>
                      <a:pt x="4938" y="16493"/>
                    </a:cubicBezTo>
                    <a:cubicBezTo>
                      <a:pt x="5683" y="16580"/>
                      <a:pt x="6319" y="16620"/>
                      <a:pt x="6864" y="16620"/>
                    </a:cubicBezTo>
                    <a:cubicBezTo>
                      <a:pt x="9708" y="16620"/>
                      <a:pt x="10047" y="15531"/>
                      <a:pt x="10109" y="14356"/>
                    </a:cubicBezTo>
                    <a:cubicBezTo>
                      <a:pt x="10735" y="5330"/>
                      <a:pt x="6488" y="467"/>
                      <a:pt x="6488" y="467"/>
                    </a:cubicBezTo>
                    <a:cubicBezTo>
                      <a:pt x="6377" y="774"/>
                      <a:pt x="6123" y="887"/>
                      <a:pt x="5809" y="887"/>
                    </a:cubicBezTo>
                    <a:cubicBezTo>
                      <a:pt x="4929" y="887"/>
                      <a:pt x="3575" y="0"/>
                      <a:pt x="3575" y="0"/>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12" name="Google Shape;6212;p75"/>
              <p:cNvSpPr/>
              <p:nvPr/>
            </p:nvSpPr>
            <p:spPr>
              <a:xfrm>
                <a:off x="-1105853" y="1303154"/>
                <a:ext cx="513995" cy="554368"/>
              </a:xfrm>
              <a:custGeom>
                <a:avLst/>
                <a:gdLst/>
                <a:ahLst/>
                <a:cxnLst/>
                <a:rect l="l" t="t" r="r" b="b"/>
                <a:pathLst>
                  <a:path w="6964" h="7511" extrusionOk="0">
                    <a:moveTo>
                      <a:pt x="3474" y="0"/>
                    </a:moveTo>
                    <a:cubicBezTo>
                      <a:pt x="3433" y="0"/>
                      <a:pt x="3392" y="1"/>
                      <a:pt x="3351" y="2"/>
                    </a:cubicBezTo>
                    <a:cubicBezTo>
                      <a:pt x="1484" y="86"/>
                      <a:pt x="0" y="1832"/>
                      <a:pt x="84" y="3895"/>
                    </a:cubicBezTo>
                    <a:cubicBezTo>
                      <a:pt x="193" y="5907"/>
                      <a:pt x="1679" y="7510"/>
                      <a:pt x="3519" y="7510"/>
                    </a:cubicBezTo>
                    <a:cubicBezTo>
                      <a:pt x="3565" y="7510"/>
                      <a:pt x="3612" y="7509"/>
                      <a:pt x="3659" y="7507"/>
                    </a:cubicBezTo>
                    <a:cubicBezTo>
                      <a:pt x="5526" y="7432"/>
                      <a:pt x="6963" y="5687"/>
                      <a:pt x="6889" y="3624"/>
                    </a:cubicBezTo>
                    <a:cubicBezTo>
                      <a:pt x="6815" y="1607"/>
                      <a:pt x="5287" y="0"/>
                      <a:pt x="3474"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13" name="Google Shape;6213;p75"/>
              <p:cNvSpPr/>
              <p:nvPr/>
            </p:nvSpPr>
            <p:spPr>
              <a:xfrm>
                <a:off x="-1160323" y="1541700"/>
                <a:ext cx="120675" cy="120749"/>
              </a:xfrm>
              <a:custGeom>
                <a:avLst/>
                <a:gdLst/>
                <a:ahLst/>
                <a:cxnLst/>
                <a:rect l="l" t="t" r="r" b="b"/>
                <a:pathLst>
                  <a:path w="1635" h="1636" extrusionOk="0">
                    <a:moveTo>
                      <a:pt x="859" y="0"/>
                    </a:moveTo>
                    <a:cubicBezTo>
                      <a:pt x="393" y="0"/>
                      <a:pt x="1" y="355"/>
                      <a:pt x="1" y="821"/>
                    </a:cubicBezTo>
                    <a:cubicBezTo>
                      <a:pt x="1" y="1241"/>
                      <a:pt x="355" y="1633"/>
                      <a:pt x="785" y="1633"/>
                    </a:cubicBezTo>
                    <a:cubicBezTo>
                      <a:pt x="806" y="1635"/>
                      <a:pt x="827" y="1636"/>
                      <a:pt x="848" y="1636"/>
                    </a:cubicBezTo>
                    <a:cubicBezTo>
                      <a:pt x="1285" y="1636"/>
                      <a:pt x="1634" y="1269"/>
                      <a:pt x="1634" y="859"/>
                    </a:cubicBezTo>
                    <a:cubicBezTo>
                      <a:pt x="1634" y="392"/>
                      <a:pt x="1289" y="37"/>
                      <a:pt x="859"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14" name="Google Shape;6214;p75"/>
              <p:cNvSpPr/>
              <p:nvPr/>
            </p:nvSpPr>
            <p:spPr>
              <a:xfrm>
                <a:off x="-1134121" y="1587830"/>
                <a:ext cx="25537" cy="42808"/>
              </a:xfrm>
              <a:custGeom>
                <a:avLst/>
                <a:gdLst/>
                <a:ahLst/>
                <a:cxnLst/>
                <a:rect l="l" t="t" r="r" b="b"/>
                <a:pathLst>
                  <a:path w="346" h="580" extrusionOk="0">
                    <a:moveTo>
                      <a:pt x="346" y="0"/>
                    </a:moveTo>
                    <a:cubicBezTo>
                      <a:pt x="271" y="0"/>
                      <a:pt x="234" y="38"/>
                      <a:pt x="150" y="75"/>
                    </a:cubicBezTo>
                    <a:cubicBezTo>
                      <a:pt x="112" y="112"/>
                      <a:pt x="38" y="196"/>
                      <a:pt x="38" y="271"/>
                    </a:cubicBezTo>
                    <a:cubicBezTo>
                      <a:pt x="0" y="383"/>
                      <a:pt x="75" y="467"/>
                      <a:pt x="150" y="504"/>
                    </a:cubicBezTo>
                    <a:cubicBezTo>
                      <a:pt x="150" y="504"/>
                      <a:pt x="196" y="542"/>
                      <a:pt x="234" y="542"/>
                    </a:cubicBezTo>
                    <a:cubicBezTo>
                      <a:pt x="271" y="542"/>
                      <a:pt x="308" y="579"/>
                      <a:pt x="346" y="579"/>
                    </a:cubicBezTo>
                    <a:lnTo>
                      <a:pt x="196" y="430"/>
                    </a:lnTo>
                    <a:cubicBezTo>
                      <a:pt x="150" y="383"/>
                      <a:pt x="150" y="346"/>
                      <a:pt x="150" y="308"/>
                    </a:cubicBezTo>
                    <a:cubicBezTo>
                      <a:pt x="150" y="271"/>
                      <a:pt x="196" y="196"/>
                      <a:pt x="234" y="150"/>
                    </a:cubicBezTo>
                    <a:cubicBezTo>
                      <a:pt x="271" y="112"/>
                      <a:pt x="308" y="75"/>
                      <a:pt x="346" y="0"/>
                    </a:cubicBezTo>
                    <a:close/>
                  </a:path>
                </a:pathLst>
              </a:custGeom>
              <a:solidFill>
                <a:srgbClr val="EC7D7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15" name="Google Shape;6215;p75"/>
              <p:cNvSpPr/>
              <p:nvPr/>
            </p:nvSpPr>
            <p:spPr>
              <a:xfrm>
                <a:off x="-821399" y="1682230"/>
                <a:ext cx="120675" cy="46942"/>
              </a:xfrm>
              <a:custGeom>
                <a:avLst/>
                <a:gdLst/>
                <a:ahLst/>
                <a:cxnLst/>
                <a:rect l="l" t="t" r="r" b="b"/>
                <a:pathLst>
                  <a:path w="1635" h="636" extrusionOk="0">
                    <a:moveTo>
                      <a:pt x="1" y="0"/>
                    </a:moveTo>
                    <a:cubicBezTo>
                      <a:pt x="38" y="84"/>
                      <a:pt x="76" y="159"/>
                      <a:pt x="160" y="233"/>
                    </a:cubicBezTo>
                    <a:cubicBezTo>
                      <a:pt x="197" y="271"/>
                      <a:pt x="272" y="355"/>
                      <a:pt x="309" y="392"/>
                    </a:cubicBezTo>
                    <a:cubicBezTo>
                      <a:pt x="468" y="504"/>
                      <a:pt x="626" y="588"/>
                      <a:pt x="813" y="625"/>
                    </a:cubicBezTo>
                    <a:cubicBezTo>
                      <a:pt x="842" y="632"/>
                      <a:pt x="872" y="635"/>
                      <a:pt x="903" y="635"/>
                    </a:cubicBezTo>
                    <a:cubicBezTo>
                      <a:pt x="1042" y="635"/>
                      <a:pt x="1197" y="573"/>
                      <a:pt x="1326" y="504"/>
                    </a:cubicBezTo>
                    <a:cubicBezTo>
                      <a:pt x="1476" y="392"/>
                      <a:pt x="1597" y="233"/>
                      <a:pt x="1634" y="84"/>
                    </a:cubicBezTo>
                    <a:lnTo>
                      <a:pt x="1634" y="84"/>
                    </a:lnTo>
                    <a:cubicBezTo>
                      <a:pt x="1513" y="196"/>
                      <a:pt x="1364" y="271"/>
                      <a:pt x="1242" y="355"/>
                    </a:cubicBezTo>
                    <a:cubicBezTo>
                      <a:pt x="1093" y="429"/>
                      <a:pt x="972" y="429"/>
                      <a:pt x="813" y="429"/>
                    </a:cubicBezTo>
                    <a:cubicBezTo>
                      <a:pt x="701" y="392"/>
                      <a:pt x="542" y="355"/>
                      <a:pt x="430" y="271"/>
                    </a:cubicBezTo>
                    <a:lnTo>
                      <a:pt x="197" y="159"/>
                    </a:lnTo>
                    <a:cubicBezTo>
                      <a:pt x="160" y="84"/>
                      <a:pt x="76" y="37"/>
                      <a:pt x="1" y="0"/>
                    </a:cubicBezTo>
                    <a:close/>
                  </a:path>
                </a:pathLst>
              </a:custGeom>
              <a:solidFill>
                <a:srgbClr val="EC7D7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16" name="Google Shape;6216;p75"/>
              <p:cNvSpPr/>
              <p:nvPr/>
            </p:nvSpPr>
            <p:spPr>
              <a:xfrm>
                <a:off x="-764198" y="1568566"/>
                <a:ext cx="54544" cy="87610"/>
              </a:xfrm>
              <a:custGeom>
                <a:avLst/>
                <a:gdLst/>
                <a:ahLst/>
                <a:cxnLst/>
                <a:rect l="l" t="t" r="r" b="b"/>
                <a:pathLst>
                  <a:path w="739" h="1187" extrusionOk="0">
                    <a:moveTo>
                      <a:pt x="290" y="0"/>
                    </a:moveTo>
                    <a:cubicBezTo>
                      <a:pt x="255" y="0"/>
                      <a:pt x="215" y="9"/>
                      <a:pt x="197" y="28"/>
                    </a:cubicBezTo>
                    <a:cubicBezTo>
                      <a:pt x="159" y="336"/>
                      <a:pt x="1" y="924"/>
                      <a:pt x="159" y="1157"/>
                    </a:cubicBezTo>
                    <a:cubicBezTo>
                      <a:pt x="169" y="1177"/>
                      <a:pt x="207" y="1187"/>
                      <a:pt x="257" y="1187"/>
                    </a:cubicBezTo>
                    <a:cubicBezTo>
                      <a:pt x="397" y="1187"/>
                      <a:pt x="636" y="1115"/>
                      <a:pt x="663" y="999"/>
                    </a:cubicBezTo>
                    <a:cubicBezTo>
                      <a:pt x="738" y="728"/>
                      <a:pt x="430" y="261"/>
                      <a:pt x="355" y="28"/>
                    </a:cubicBezTo>
                    <a:cubicBezTo>
                      <a:pt x="355" y="9"/>
                      <a:pt x="325" y="0"/>
                      <a:pt x="290" y="0"/>
                    </a:cubicBezTo>
                    <a:close/>
                  </a:path>
                </a:pathLst>
              </a:custGeom>
              <a:solidFill>
                <a:srgbClr val="EC7D7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17" name="Google Shape;6217;p75"/>
              <p:cNvSpPr/>
              <p:nvPr/>
            </p:nvSpPr>
            <p:spPr>
              <a:xfrm>
                <a:off x="-916463" y="1538895"/>
                <a:ext cx="80672" cy="57275"/>
              </a:xfrm>
              <a:custGeom>
                <a:avLst/>
                <a:gdLst/>
                <a:ahLst/>
                <a:cxnLst/>
                <a:rect l="l" t="t" r="r" b="b"/>
                <a:pathLst>
                  <a:path w="1093" h="776" extrusionOk="0">
                    <a:moveTo>
                      <a:pt x="626" y="1"/>
                    </a:moveTo>
                    <a:cubicBezTo>
                      <a:pt x="160" y="38"/>
                      <a:pt x="1" y="663"/>
                      <a:pt x="1" y="663"/>
                    </a:cubicBezTo>
                    <a:cubicBezTo>
                      <a:pt x="1" y="701"/>
                      <a:pt x="48" y="738"/>
                      <a:pt x="85" y="775"/>
                    </a:cubicBezTo>
                    <a:cubicBezTo>
                      <a:pt x="122" y="775"/>
                      <a:pt x="160" y="738"/>
                      <a:pt x="160" y="701"/>
                    </a:cubicBezTo>
                    <a:cubicBezTo>
                      <a:pt x="160" y="701"/>
                      <a:pt x="281" y="197"/>
                      <a:pt x="626" y="159"/>
                    </a:cubicBezTo>
                    <a:cubicBezTo>
                      <a:pt x="701" y="159"/>
                      <a:pt x="785" y="159"/>
                      <a:pt x="822" y="197"/>
                    </a:cubicBezTo>
                    <a:cubicBezTo>
                      <a:pt x="934" y="309"/>
                      <a:pt x="934" y="626"/>
                      <a:pt x="897" y="701"/>
                    </a:cubicBezTo>
                    <a:cubicBezTo>
                      <a:pt x="897" y="738"/>
                      <a:pt x="934" y="775"/>
                      <a:pt x="981" y="775"/>
                    </a:cubicBezTo>
                    <a:cubicBezTo>
                      <a:pt x="1018" y="775"/>
                      <a:pt x="1056" y="775"/>
                      <a:pt x="1056" y="738"/>
                    </a:cubicBezTo>
                    <a:cubicBezTo>
                      <a:pt x="1056" y="701"/>
                      <a:pt x="1093" y="309"/>
                      <a:pt x="897" y="113"/>
                    </a:cubicBezTo>
                    <a:cubicBezTo>
                      <a:pt x="860" y="38"/>
                      <a:pt x="748" y="1"/>
                      <a:pt x="626"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18" name="Google Shape;6218;p75"/>
              <p:cNvSpPr/>
              <p:nvPr/>
            </p:nvSpPr>
            <p:spPr>
              <a:xfrm>
                <a:off x="-706333" y="1527160"/>
                <a:ext cx="82738" cy="60744"/>
              </a:xfrm>
              <a:custGeom>
                <a:avLst/>
                <a:gdLst/>
                <a:ahLst/>
                <a:cxnLst/>
                <a:rect l="l" t="t" r="r" b="b"/>
                <a:pathLst>
                  <a:path w="1121" h="823" extrusionOk="0">
                    <a:moveTo>
                      <a:pt x="617" y="1"/>
                    </a:moveTo>
                    <a:cubicBezTo>
                      <a:pt x="150" y="38"/>
                      <a:pt x="38" y="664"/>
                      <a:pt x="38" y="701"/>
                    </a:cubicBezTo>
                    <a:cubicBezTo>
                      <a:pt x="1" y="738"/>
                      <a:pt x="38" y="785"/>
                      <a:pt x="75" y="822"/>
                    </a:cubicBezTo>
                    <a:cubicBezTo>
                      <a:pt x="113" y="822"/>
                      <a:pt x="150" y="785"/>
                      <a:pt x="150" y="738"/>
                    </a:cubicBezTo>
                    <a:cubicBezTo>
                      <a:pt x="187" y="738"/>
                      <a:pt x="309" y="197"/>
                      <a:pt x="654" y="197"/>
                    </a:cubicBezTo>
                    <a:cubicBezTo>
                      <a:pt x="668" y="186"/>
                      <a:pt x="684" y="182"/>
                      <a:pt x="701" y="182"/>
                    </a:cubicBezTo>
                    <a:cubicBezTo>
                      <a:pt x="741" y="182"/>
                      <a:pt x="786" y="208"/>
                      <a:pt x="813" y="234"/>
                    </a:cubicBezTo>
                    <a:cubicBezTo>
                      <a:pt x="934" y="356"/>
                      <a:pt x="934" y="664"/>
                      <a:pt x="934" y="738"/>
                    </a:cubicBezTo>
                    <a:cubicBezTo>
                      <a:pt x="934" y="785"/>
                      <a:pt x="971" y="822"/>
                      <a:pt x="1009" y="822"/>
                    </a:cubicBezTo>
                    <a:cubicBezTo>
                      <a:pt x="1046" y="822"/>
                      <a:pt x="1083" y="822"/>
                      <a:pt x="1083" y="738"/>
                    </a:cubicBezTo>
                    <a:cubicBezTo>
                      <a:pt x="1083" y="738"/>
                      <a:pt x="1121" y="318"/>
                      <a:pt x="934" y="122"/>
                    </a:cubicBezTo>
                    <a:cubicBezTo>
                      <a:pt x="850" y="38"/>
                      <a:pt x="738" y="1"/>
                      <a:pt x="617"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19" name="Google Shape;6219;p75"/>
              <p:cNvSpPr/>
              <p:nvPr/>
            </p:nvSpPr>
            <p:spPr>
              <a:xfrm>
                <a:off x="-1131391" y="1157753"/>
                <a:ext cx="585663" cy="384020"/>
              </a:xfrm>
              <a:custGeom>
                <a:avLst/>
                <a:gdLst/>
                <a:ahLst/>
                <a:cxnLst/>
                <a:rect l="l" t="t" r="r" b="b"/>
                <a:pathLst>
                  <a:path w="7935" h="5203" extrusionOk="0">
                    <a:moveTo>
                      <a:pt x="4310" y="0"/>
                    </a:moveTo>
                    <a:cubicBezTo>
                      <a:pt x="3380" y="0"/>
                      <a:pt x="2619" y="412"/>
                      <a:pt x="1942" y="1002"/>
                    </a:cubicBezTo>
                    <a:cubicBezTo>
                      <a:pt x="1205" y="1664"/>
                      <a:pt x="701" y="2476"/>
                      <a:pt x="393" y="3335"/>
                    </a:cubicBezTo>
                    <a:cubicBezTo>
                      <a:pt x="393" y="3335"/>
                      <a:pt x="1" y="4539"/>
                      <a:pt x="467" y="5202"/>
                    </a:cubicBezTo>
                    <a:cubicBezTo>
                      <a:pt x="467" y="5202"/>
                      <a:pt x="472" y="5203"/>
                      <a:pt x="482" y="5203"/>
                    </a:cubicBezTo>
                    <a:cubicBezTo>
                      <a:pt x="555" y="5203"/>
                      <a:pt x="890" y="5144"/>
                      <a:pt x="1130" y="4110"/>
                    </a:cubicBezTo>
                    <a:cubicBezTo>
                      <a:pt x="1322" y="3281"/>
                      <a:pt x="2088" y="2711"/>
                      <a:pt x="2790" y="2711"/>
                    </a:cubicBezTo>
                    <a:cubicBezTo>
                      <a:pt x="2942" y="2711"/>
                      <a:pt x="3091" y="2737"/>
                      <a:pt x="3230" y="2794"/>
                    </a:cubicBezTo>
                    <a:cubicBezTo>
                      <a:pt x="3893" y="3027"/>
                      <a:pt x="5097" y="3643"/>
                      <a:pt x="5909" y="3839"/>
                    </a:cubicBezTo>
                    <a:cubicBezTo>
                      <a:pt x="6068" y="3861"/>
                      <a:pt x="6230" y="3886"/>
                      <a:pt x="6392" y="3886"/>
                    </a:cubicBezTo>
                    <a:cubicBezTo>
                      <a:pt x="6505" y="3886"/>
                      <a:pt x="6619" y="3874"/>
                      <a:pt x="6730" y="3839"/>
                    </a:cubicBezTo>
                    <a:cubicBezTo>
                      <a:pt x="7076" y="3727"/>
                      <a:pt x="7272" y="3457"/>
                      <a:pt x="7347" y="3177"/>
                    </a:cubicBezTo>
                    <a:cubicBezTo>
                      <a:pt x="7935" y="1310"/>
                      <a:pt x="6180" y="1272"/>
                      <a:pt x="6180" y="1272"/>
                    </a:cubicBezTo>
                    <a:cubicBezTo>
                      <a:pt x="6180" y="1272"/>
                      <a:pt x="6460" y="535"/>
                      <a:pt x="5442" y="190"/>
                    </a:cubicBezTo>
                    <a:cubicBezTo>
                      <a:pt x="5038" y="59"/>
                      <a:pt x="4662" y="0"/>
                      <a:pt x="4310"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20" name="Google Shape;6220;p75"/>
              <p:cNvSpPr/>
              <p:nvPr/>
            </p:nvSpPr>
            <p:spPr>
              <a:xfrm>
                <a:off x="-1128586" y="1334965"/>
                <a:ext cx="146803" cy="207104"/>
              </a:xfrm>
              <a:custGeom>
                <a:avLst/>
                <a:gdLst/>
                <a:ahLst/>
                <a:cxnLst/>
                <a:rect l="l" t="t" r="r" b="b"/>
                <a:pathLst>
                  <a:path w="1989" h="2806" extrusionOk="0">
                    <a:moveTo>
                      <a:pt x="1400" y="1"/>
                    </a:moveTo>
                    <a:cubicBezTo>
                      <a:pt x="1400" y="1"/>
                      <a:pt x="0" y="272"/>
                      <a:pt x="467" y="2801"/>
                    </a:cubicBezTo>
                    <a:cubicBezTo>
                      <a:pt x="467" y="2801"/>
                      <a:pt x="489" y="2805"/>
                      <a:pt x="525" y="2805"/>
                    </a:cubicBezTo>
                    <a:cubicBezTo>
                      <a:pt x="684" y="2805"/>
                      <a:pt x="1120" y="2725"/>
                      <a:pt x="1241" y="1868"/>
                    </a:cubicBezTo>
                    <a:cubicBezTo>
                      <a:pt x="1400" y="626"/>
                      <a:pt x="1988" y="356"/>
                      <a:pt x="1988" y="356"/>
                    </a:cubicBezTo>
                    <a:lnTo>
                      <a:pt x="1400" y="1"/>
                    </a:ln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21" name="Google Shape;6221;p75"/>
              <p:cNvSpPr/>
              <p:nvPr/>
            </p:nvSpPr>
            <p:spPr>
              <a:xfrm>
                <a:off x="-1218551" y="1961049"/>
                <a:ext cx="209466" cy="355531"/>
              </a:xfrm>
              <a:custGeom>
                <a:avLst/>
                <a:gdLst/>
                <a:ahLst/>
                <a:cxnLst/>
                <a:rect l="l" t="t" r="r" b="b"/>
                <a:pathLst>
                  <a:path w="2838" h="4817" extrusionOk="0">
                    <a:moveTo>
                      <a:pt x="2838" y="0"/>
                    </a:moveTo>
                    <a:cubicBezTo>
                      <a:pt x="2838" y="0"/>
                      <a:pt x="1671" y="75"/>
                      <a:pt x="1587" y="150"/>
                    </a:cubicBezTo>
                    <a:cubicBezTo>
                      <a:pt x="1587" y="150"/>
                      <a:pt x="579" y="1354"/>
                      <a:pt x="0" y="4817"/>
                    </a:cubicBezTo>
                    <a:lnTo>
                      <a:pt x="2138" y="1046"/>
                    </a:lnTo>
                    <a:cubicBezTo>
                      <a:pt x="2138" y="1046"/>
                      <a:pt x="2287" y="700"/>
                      <a:pt x="2838" y="0"/>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22" name="Google Shape;6222;p75"/>
              <p:cNvSpPr/>
              <p:nvPr/>
            </p:nvSpPr>
            <p:spPr>
              <a:xfrm>
                <a:off x="-1217524" y="1918340"/>
                <a:ext cx="522336" cy="878457"/>
              </a:xfrm>
              <a:custGeom>
                <a:avLst/>
                <a:gdLst/>
                <a:ahLst/>
                <a:cxnLst/>
                <a:rect l="l" t="t" r="r" b="b"/>
                <a:pathLst>
                  <a:path w="7077" h="11902" extrusionOk="0">
                    <a:moveTo>
                      <a:pt x="2627" y="1"/>
                    </a:moveTo>
                    <a:cubicBezTo>
                      <a:pt x="2076" y="1"/>
                      <a:pt x="1292" y="474"/>
                      <a:pt x="813" y="1897"/>
                    </a:cubicBezTo>
                    <a:cubicBezTo>
                      <a:pt x="813" y="1897"/>
                      <a:pt x="1310" y="810"/>
                      <a:pt x="2061" y="810"/>
                    </a:cubicBezTo>
                    <a:cubicBezTo>
                      <a:pt x="2230" y="810"/>
                      <a:pt x="2413" y="866"/>
                      <a:pt x="2605" y="1001"/>
                    </a:cubicBezTo>
                    <a:cubicBezTo>
                      <a:pt x="3847" y="1823"/>
                      <a:pt x="4939" y="4352"/>
                      <a:pt x="5480" y="8469"/>
                    </a:cubicBezTo>
                    <a:cubicBezTo>
                      <a:pt x="5639" y="9561"/>
                      <a:pt x="4976" y="10606"/>
                      <a:pt x="3931" y="10923"/>
                    </a:cubicBezTo>
                    <a:cubicBezTo>
                      <a:pt x="3630" y="11003"/>
                      <a:pt x="3317" y="11036"/>
                      <a:pt x="3005" y="11036"/>
                    </a:cubicBezTo>
                    <a:cubicBezTo>
                      <a:pt x="1495" y="11036"/>
                      <a:pt x="1" y="10261"/>
                      <a:pt x="1" y="10261"/>
                    </a:cubicBezTo>
                    <a:lnTo>
                      <a:pt x="1" y="11306"/>
                    </a:lnTo>
                    <a:cubicBezTo>
                      <a:pt x="1" y="11306"/>
                      <a:pt x="684" y="11901"/>
                      <a:pt x="2258" y="11901"/>
                    </a:cubicBezTo>
                    <a:cubicBezTo>
                      <a:pt x="2742" y="11901"/>
                      <a:pt x="3310" y="11845"/>
                      <a:pt x="3968" y="11698"/>
                    </a:cubicBezTo>
                    <a:cubicBezTo>
                      <a:pt x="7076" y="10998"/>
                      <a:pt x="6497" y="8861"/>
                      <a:pt x="6497" y="8861"/>
                    </a:cubicBezTo>
                    <a:cubicBezTo>
                      <a:pt x="6497" y="8861"/>
                      <a:pt x="6339" y="1785"/>
                      <a:pt x="2960" y="68"/>
                    </a:cubicBezTo>
                    <a:cubicBezTo>
                      <a:pt x="2865" y="25"/>
                      <a:pt x="2752" y="1"/>
                      <a:pt x="2627" y="1"/>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6223" name="Google Shape;6223;p75"/>
              <p:cNvGrpSpPr/>
              <p:nvPr/>
            </p:nvGrpSpPr>
            <p:grpSpPr>
              <a:xfrm>
                <a:off x="-950857" y="2368049"/>
                <a:ext cx="321801" cy="235077"/>
                <a:chOff x="-950857" y="2368049"/>
                <a:chExt cx="321801" cy="235077"/>
              </a:xfrm>
            </p:grpSpPr>
            <p:sp>
              <p:nvSpPr>
                <p:cNvPr id="6224" name="Google Shape;6224;p75"/>
                <p:cNvSpPr/>
                <p:nvPr/>
              </p:nvSpPr>
              <p:spPr>
                <a:xfrm>
                  <a:off x="-737997" y="2487838"/>
                  <a:ext cx="91669" cy="51001"/>
                </a:xfrm>
                <a:custGeom>
                  <a:avLst/>
                  <a:gdLst/>
                  <a:ahLst/>
                  <a:cxnLst/>
                  <a:rect l="l" t="t" r="r" b="b"/>
                  <a:pathLst>
                    <a:path w="1242" h="691" extrusionOk="0">
                      <a:moveTo>
                        <a:pt x="1001" y="0"/>
                      </a:moveTo>
                      <a:cubicBezTo>
                        <a:pt x="977" y="0"/>
                        <a:pt x="954" y="5"/>
                        <a:pt x="934" y="15"/>
                      </a:cubicBezTo>
                      <a:cubicBezTo>
                        <a:pt x="579" y="211"/>
                        <a:pt x="0" y="444"/>
                        <a:pt x="75" y="603"/>
                      </a:cubicBezTo>
                      <a:cubicBezTo>
                        <a:pt x="110" y="638"/>
                        <a:pt x="178" y="691"/>
                        <a:pt x="312" y="691"/>
                      </a:cubicBezTo>
                      <a:cubicBezTo>
                        <a:pt x="467" y="691"/>
                        <a:pt x="708" y="620"/>
                        <a:pt x="1083" y="370"/>
                      </a:cubicBezTo>
                      <a:cubicBezTo>
                        <a:pt x="1167" y="286"/>
                        <a:pt x="1242" y="211"/>
                        <a:pt x="1167" y="90"/>
                      </a:cubicBezTo>
                      <a:cubicBezTo>
                        <a:pt x="1140" y="35"/>
                        <a:pt x="1067" y="0"/>
                        <a:pt x="1001"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25" name="Google Shape;6225;p75"/>
                <p:cNvSpPr/>
                <p:nvPr/>
              </p:nvSpPr>
              <p:spPr>
                <a:xfrm>
                  <a:off x="-735266" y="2486067"/>
                  <a:ext cx="88938" cy="54618"/>
                </a:xfrm>
                <a:custGeom>
                  <a:avLst/>
                  <a:gdLst/>
                  <a:ahLst/>
                  <a:cxnLst/>
                  <a:rect l="l" t="t" r="r" b="b"/>
                  <a:pathLst>
                    <a:path w="1205" h="740" extrusionOk="0">
                      <a:moveTo>
                        <a:pt x="971" y="76"/>
                      </a:moveTo>
                      <a:cubicBezTo>
                        <a:pt x="1009" y="76"/>
                        <a:pt x="1093" y="76"/>
                        <a:pt x="1093" y="160"/>
                      </a:cubicBezTo>
                      <a:cubicBezTo>
                        <a:pt x="1167" y="235"/>
                        <a:pt x="1093" y="310"/>
                        <a:pt x="1046" y="347"/>
                      </a:cubicBezTo>
                      <a:cubicBezTo>
                        <a:pt x="666" y="615"/>
                        <a:pt x="418" y="681"/>
                        <a:pt x="287" y="681"/>
                      </a:cubicBezTo>
                      <a:cubicBezTo>
                        <a:pt x="245" y="681"/>
                        <a:pt x="215" y="674"/>
                        <a:pt x="197" y="665"/>
                      </a:cubicBezTo>
                      <a:cubicBezTo>
                        <a:pt x="113" y="665"/>
                        <a:pt x="75" y="627"/>
                        <a:pt x="75" y="627"/>
                      </a:cubicBezTo>
                      <a:lnTo>
                        <a:pt x="75" y="580"/>
                      </a:lnTo>
                      <a:cubicBezTo>
                        <a:pt x="113" y="468"/>
                        <a:pt x="393" y="347"/>
                        <a:pt x="579" y="235"/>
                      </a:cubicBezTo>
                      <a:cubicBezTo>
                        <a:pt x="701" y="198"/>
                        <a:pt x="813" y="114"/>
                        <a:pt x="897" y="76"/>
                      </a:cubicBezTo>
                      <a:close/>
                      <a:moveTo>
                        <a:pt x="990" y="0"/>
                      </a:moveTo>
                      <a:cubicBezTo>
                        <a:pt x="956" y="0"/>
                        <a:pt x="923" y="13"/>
                        <a:pt x="897" y="39"/>
                      </a:cubicBezTo>
                      <a:cubicBezTo>
                        <a:pt x="775" y="76"/>
                        <a:pt x="663" y="114"/>
                        <a:pt x="579" y="198"/>
                      </a:cubicBezTo>
                      <a:cubicBezTo>
                        <a:pt x="309" y="310"/>
                        <a:pt x="75" y="431"/>
                        <a:pt x="38" y="543"/>
                      </a:cubicBezTo>
                      <a:cubicBezTo>
                        <a:pt x="1" y="580"/>
                        <a:pt x="1" y="627"/>
                        <a:pt x="38" y="627"/>
                      </a:cubicBezTo>
                      <a:cubicBezTo>
                        <a:pt x="38" y="665"/>
                        <a:pt x="75" y="702"/>
                        <a:pt x="159" y="739"/>
                      </a:cubicBezTo>
                      <a:lnTo>
                        <a:pt x="271" y="739"/>
                      </a:lnTo>
                      <a:cubicBezTo>
                        <a:pt x="430" y="739"/>
                        <a:pt x="663" y="665"/>
                        <a:pt x="1046" y="431"/>
                      </a:cubicBezTo>
                      <a:cubicBezTo>
                        <a:pt x="1167" y="347"/>
                        <a:pt x="1205" y="198"/>
                        <a:pt x="1167" y="114"/>
                      </a:cubicBezTo>
                      <a:cubicBezTo>
                        <a:pt x="1119" y="41"/>
                        <a:pt x="1052" y="0"/>
                        <a:pt x="990"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26" name="Google Shape;6226;p75"/>
                <p:cNvSpPr/>
                <p:nvPr/>
              </p:nvSpPr>
              <p:spPr>
                <a:xfrm>
                  <a:off x="-749732" y="2456101"/>
                  <a:ext cx="103404" cy="58382"/>
                </a:xfrm>
                <a:custGeom>
                  <a:avLst/>
                  <a:gdLst/>
                  <a:ahLst/>
                  <a:cxnLst/>
                  <a:rect l="l" t="t" r="r" b="b"/>
                  <a:pathLst>
                    <a:path w="1401" h="791" extrusionOk="0">
                      <a:moveTo>
                        <a:pt x="1198" y="0"/>
                      </a:moveTo>
                      <a:cubicBezTo>
                        <a:pt x="1175" y="0"/>
                        <a:pt x="1152" y="5"/>
                        <a:pt x="1130" y="16"/>
                      </a:cubicBezTo>
                      <a:cubicBezTo>
                        <a:pt x="738" y="286"/>
                        <a:pt x="1" y="641"/>
                        <a:pt x="122" y="753"/>
                      </a:cubicBezTo>
                      <a:cubicBezTo>
                        <a:pt x="146" y="779"/>
                        <a:pt x="184" y="790"/>
                        <a:pt x="232" y="790"/>
                      </a:cubicBezTo>
                      <a:cubicBezTo>
                        <a:pt x="478" y="790"/>
                        <a:pt x="992" y="490"/>
                        <a:pt x="1289" y="333"/>
                      </a:cubicBezTo>
                      <a:cubicBezTo>
                        <a:pt x="1401" y="286"/>
                        <a:pt x="1401" y="174"/>
                        <a:pt x="1363" y="100"/>
                      </a:cubicBezTo>
                      <a:lnTo>
                        <a:pt x="1363" y="53"/>
                      </a:lnTo>
                      <a:cubicBezTo>
                        <a:pt x="1311" y="27"/>
                        <a:pt x="1253" y="0"/>
                        <a:pt x="1198"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27" name="Google Shape;6227;p75"/>
                <p:cNvSpPr/>
                <p:nvPr/>
              </p:nvSpPr>
              <p:spPr>
                <a:xfrm>
                  <a:off x="-744196" y="2453370"/>
                  <a:ext cx="100673" cy="64582"/>
                </a:xfrm>
                <a:custGeom>
                  <a:avLst/>
                  <a:gdLst/>
                  <a:ahLst/>
                  <a:cxnLst/>
                  <a:rect l="l" t="t" r="r" b="b"/>
                  <a:pathLst>
                    <a:path w="1364" h="875" extrusionOk="0">
                      <a:moveTo>
                        <a:pt x="1130" y="53"/>
                      </a:moveTo>
                      <a:cubicBezTo>
                        <a:pt x="1167" y="53"/>
                        <a:pt x="1214" y="90"/>
                        <a:pt x="1251" y="137"/>
                      </a:cubicBezTo>
                      <a:cubicBezTo>
                        <a:pt x="1288" y="174"/>
                        <a:pt x="1288" y="211"/>
                        <a:pt x="1288" y="249"/>
                      </a:cubicBezTo>
                      <a:cubicBezTo>
                        <a:pt x="1251" y="286"/>
                        <a:pt x="1251" y="323"/>
                        <a:pt x="1214" y="323"/>
                      </a:cubicBezTo>
                      <a:lnTo>
                        <a:pt x="1130" y="370"/>
                      </a:lnTo>
                      <a:cubicBezTo>
                        <a:pt x="876" y="524"/>
                        <a:pt x="405" y="793"/>
                        <a:pt x="186" y="793"/>
                      </a:cubicBezTo>
                      <a:cubicBezTo>
                        <a:pt x="139" y="793"/>
                        <a:pt x="104" y="781"/>
                        <a:pt x="84" y="753"/>
                      </a:cubicBezTo>
                      <a:cubicBezTo>
                        <a:pt x="84" y="678"/>
                        <a:pt x="430" y="445"/>
                        <a:pt x="700" y="286"/>
                      </a:cubicBezTo>
                      <a:cubicBezTo>
                        <a:pt x="859" y="211"/>
                        <a:pt x="980" y="137"/>
                        <a:pt x="1055" y="90"/>
                      </a:cubicBezTo>
                      <a:cubicBezTo>
                        <a:pt x="1092" y="53"/>
                        <a:pt x="1130" y="53"/>
                        <a:pt x="1130" y="53"/>
                      </a:cubicBezTo>
                      <a:close/>
                      <a:moveTo>
                        <a:pt x="1123" y="1"/>
                      </a:moveTo>
                      <a:cubicBezTo>
                        <a:pt x="1098" y="1"/>
                        <a:pt x="1075" y="5"/>
                        <a:pt x="1055" y="15"/>
                      </a:cubicBezTo>
                      <a:cubicBezTo>
                        <a:pt x="934" y="90"/>
                        <a:pt x="822" y="174"/>
                        <a:pt x="700" y="249"/>
                      </a:cubicBezTo>
                      <a:cubicBezTo>
                        <a:pt x="280" y="482"/>
                        <a:pt x="0" y="641"/>
                        <a:pt x="0" y="753"/>
                      </a:cubicBezTo>
                      <a:cubicBezTo>
                        <a:pt x="0" y="753"/>
                        <a:pt x="0" y="790"/>
                        <a:pt x="47" y="790"/>
                      </a:cubicBezTo>
                      <a:cubicBezTo>
                        <a:pt x="84" y="837"/>
                        <a:pt x="122" y="874"/>
                        <a:pt x="159" y="874"/>
                      </a:cubicBezTo>
                      <a:cubicBezTo>
                        <a:pt x="392" y="874"/>
                        <a:pt x="747" y="641"/>
                        <a:pt x="1167" y="445"/>
                      </a:cubicBezTo>
                      <a:lnTo>
                        <a:pt x="1251" y="370"/>
                      </a:lnTo>
                      <a:cubicBezTo>
                        <a:pt x="1288" y="370"/>
                        <a:pt x="1326" y="323"/>
                        <a:pt x="1326" y="249"/>
                      </a:cubicBezTo>
                      <a:cubicBezTo>
                        <a:pt x="1363" y="211"/>
                        <a:pt x="1326" y="137"/>
                        <a:pt x="1288" y="90"/>
                      </a:cubicBezTo>
                      <a:cubicBezTo>
                        <a:pt x="1261" y="35"/>
                        <a:pt x="1189" y="1"/>
                        <a:pt x="1123" y="1"/>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28" name="Google Shape;6228;p75"/>
                <p:cNvSpPr/>
                <p:nvPr/>
              </p:nvSpPr>
              <p:spPr>
                <a:xfrm>
                  <a:off x="-775196" y="2419935"/>
                  <a:ext cx="123406" cy="75062"/>
                </a:xfrm>
                <a:custGeom>
                  <a:avLst/>
                  <a:gdLst/>
                  <a:ahLst/>
                  <a:cxnLst/>
                  <a:rect l="l" t="t" r="r" b="b"/>
                  <a:pathLst>
                    <a:path w="1672" h="1017" extrusionOk="0">
                      <a:moveTo>
                        <a:pt x="1423" y="1"/>
                      </a:moveTo>
                      <a:cubicBezTo>
                        <a:pt x="1383" y="1"/>
                        <a:pt x="1346" y="13"/>
                        <a:pt x="1316" y="39"/>
                      </a:cubicBezTo>
                      <a:cubicBezTo>
                        <a:pt x="775" y="356"/>
                        <a:pt x="0" y="739"/>
                        <a:pt x="112" y="972"/>
                      </a:cubicBezTo>
                      <a:cubicBezTo>
                        <a:pt x="131" y="1003"/>
                        <a:pt x="168" y="1017"/>
                        <a:pt x="217" y="1017"/>
                      </a:cubicBezTo>
                      <a:cubicBezTo>
                        <a:pt x="481" y="1017"/>
                        <a:pt x="1125" y="628"/>
                        <a:pt x="1550" y="431"/>
                      </a:cubicBezTo>
                      <a:cubicBezTo>
                        <a:pt x="1634" y="394"/>
                        <a:pt x="1671" y="235"/>
                        <a:pt x="1634" y="123"/>
                      </a:cubicBezTo>
                      <a:cubicBezTo>
                        <a:pt x="1579" y="44"/>
                        <a:pt x="1497" y="1"/>
                        <a:pt x="1423" y="1"/>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29" name="Google Shape;6229;p75"/>
                <p:cNvSpPr/>
                <p:nvPr/>
              </p:nvSpPr>
              <p:spPr>
                <a:xfrm>
                  <a:off x="-775196" y="2417278"/>
                  <a:ext cx="126137" cy="80672"/>
                </a:xfrm>
                <a:custGeom>
                  <a:avLst/>
                  <a:gdLst/>
                  <a:ahLst/>
                  <a:cxnLst/>
                  <a:rect l="l" t="t" r="r" b="b"/>
                  <a:pathLst>
                    <a:path w="1709" h="1093" extrusionOk="0">
                      <a:moveTo>
                        <a:pt x="1396" y="47"/>
                      </a:moveTo>
                      <a:cubicBezTo>
                        <a:pt x="1426" y="47"/>
                        <a:pt x="1456" y="56"/>
                        <a:pt x="1475" y="75"/>
                      </a:cubicBezTo>
                      <a:cubicBezTo>
                        <a:pt x="1512" y="75"/>
                        <a:pt x="1587" y="112"/>
                        <a:pt x="1587" y="159"/>
                      </a:cubicBezTo>
                      <a:cubicBezTo>
                        <a:pt x="1671" y="271"/>
                        <a:pt x="1634" y="392"/>
                        <a:pt x="1512" y="430"/>
                      </a:cubicBezTo>
                      <a:cubicBezTo>
                        <a:pt x="1400" y="504"/>
                        <a:pt x="1279" y="542"/>
                        <a:pt x="1167" y="626"/>
                      </a:cubicBezTo>
                      <a:cubicBezTo>
                        <a:pt x="835" y="784"/>
                        <a:pt x="396" y="1035"/>
                        <a:pt x="219" y="1035"/>
                      </a:cubicBezTo>
                      <a:cubicBezTo>
                        <a:pt x="186" y="1035"/>
                        <a:pt x="163" y="1027"/>
                        <a:pt x="150" y="1008"/>
                      </a:cubicBezTo>
                      <a:cubicBezTo>
                        <a:pt x="75" y="859"/>
                        <a:pt x="542" y="579"/>
                        <a:pt x="934" y="308"/>
                      </a:cubicBezTo>
                      <a:cubicBezTo>
                        <a:pt x="1046" y="234"/>
                        <a:pt x="1204" y="159"/>
                        <a:pt x="1316" y="75"/>
                      </a:cubicBezTo>
                      <a:cubicBezTo>
                        <a:pt x="1335" y="56"/>
                        <a:pt x="1365" y="47"/>
                        <a:pt x="1396" y="47"/>
                      </a:cubicBezTo>
                      <a:close/>
                      <a:moveTo>
                        <a:pt x="1475" y="0"/>
                      </a:moveTo>
                      <a:cubicBezTo>
                        <a:pt x="1438" y="0"/>
                        <a:pt x="1354" y="0"/>
                        <a:pt x="1279" y="38"/>
                      </a:cubicBezTo>
                      <a:cubicBezTo>
                        <a:pt x="1167" y="112"/>
                        <a:pt x="1046" y="196"/>
                        <a:pt x="887" y="271"/>
                      </a:cubicBezTo>
                      <a:cubicBezTo>
                        <a:pt x="420" y="579"/>
                        <a:pt x="0" y="812"/>
                        <a:pt x="112" y="1008"/>
                      </a:cubicBezTo>
                      <a:cubicBezTo>
                        <a:pt x="112" y="1046"/>
                        <a:pt x="150" y="1092"/>
                        <a:pt x="234" y="1092"/>
                      </a:cubicBezTo>
                      <a:cubicBezTo>
                        <a:pt x="383" y="1092"/>
                        <a:pt x="738" y="934"/>
                        <a:pt x="1167" y="700"/>
                      </a:cubicBezTo>
                      <a:cubicBezTo>
                        <a:pt x="1316" y="626"/>
                        <a:pt x="1438" y="542"/>
                        <a:pt x="1550" y="504"/>
                      </a:cubicBezTo>
                      <a:cubicBezTo>
                        <a:pt x="1671" y="430"/>
                        <a:pt x="1708" y="271"/>
                        <a:pt x="1671" y="159"/>
                      </a:cubicBezTo>
                      <a:cubicBezTo>
                        <a:pt x="1634" y="75"/>
                        <a:pt x="1550" y="38"/>
                        <a:pt x="1475"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30" name="Google Shape;6230;p75"/>
                <p:cNvSpPr/>
                <p:nvPr/>
              </p:nvSpPr>
              <p:spPr>
                <a:xfrm>
                  <a:off x="-761394" y="2369082"/>
                  <a:ext cx="129532" cy="84805"/>
                </a:xfrm>
                <a:custGeom>
                  <a:avLst/>
                  <a:gdLst/>
                  <a:ahLst/>
                  <a:cxnLst/>
                  <a:rect l="l" t="t" r="r" b="b"/>
                  <a:pathLst>
                    <a:path w="1755" h="1149" extrusionOk="0">
                      <a:moveTo>
                        <a:pt x="1700" y="1"/>
                      </a:moveTo>
                      <a:cubicBezTo>
                        <a:pt x="1482" y="1"/>
                        <a:pt x="678" y="417"/>
                        <a:pt x="196" y="653"/>
                      </a:cubicBezTo>
                      <a:cubicBezTo>
                        <a:pt x="0" y="728"/>
                        <a:pt x="0" y="999"/>
                        <a:pt x="159" y="1083"/>
                      </a:cubicBezTo>
                      <a:lnTo>
                        <a:pt x="159" y="1120"/>
                      </a:lnTo>
                      <a:cubicBezTo>
                        <a:pt x="196" y="1139"/>
                        <a:pt x="245" y="1148"/>
                        <a:pt x="299" y="1148"/>
                      </a:cubicBezTo>
                      <a:cubicBezTo>
                        <a:pt x="352" y="1148"/>
                        <a:pt x="411" y="1139"/>
                        <a:pt x="467" y="1120"/>
                      </a:cubicBezTo>
                      <a:cubicBezTo>
                        <a:pt x="821" y="849"/>
                        <a:pt x="1755" y="187"/>
                        <a:pt x="1755" y="28"/>
                      </a:cubicBezTo>
                      <a:cubicBezTo>
                        <a:pt x="1750" y="9"/>
                        <a:pt x="1731" y="1"/>
                        <a:pt x="1700" y="1"/>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31" name="Google Shape;6231;p75"/>
                <p:cNvSpPr/>
                <p:nvPr/>
              </p:nvSpPr>
              <p:spPr>
                <a:xfrm>
                  <a:off x="-761394" y="2368049"/>
                  <a:ext cx="132337" cy="89233"/>
                </a:xfrm>
                <a:custGeom>
                  <a:avLst/>
                  <a:gdLst/>
                  <a:ahLst/>
                  <a:cxnLst/>
                  <a:rect l="l" t="t" r="r" b="b"/>
                  <a:pathLst>
                    <a:path w="1793" h="1209" extrusionOk="0">
                      <a:moveTo>
                        <a:pt x="1717" y="42"/>
                      </a:moveTo>
                      <a:cubicBezTo>
                        <a:pt x="1717" y="126"/>
                        <a:pt x="1325" y="471"/>
                        <a:pt x="429" y="1097"/>
                      </a:cubicBezTo>
                      <a:cubicBezTo>
                        <a:pt x="392" y="1115"/>
                        <a:pt x="343" y="1125"/>
                        <a:pt x="294" y="1125"/>
                      </a:cubicBezTo>
                      <a:cubicBezTo>
                        <a:pt x="245" y="1125"/>
                        <a:pt x="196" y="1115"/>
                        <a:pt x="159" y="1097"/>
                      </a:cubicBezTo>
                      <a:cubicBezTo>
                        <a:pt x="121" y="1059"/>
                        <a:pt x="84" y="975"/>
                        <a:pt x="84" y="901"/>
                      </a:cubicBezTo>
                      <a:cubicBezTo>
                        <a:pt x="84" y="826"/>
                        <a:pt x="121" y="742"/>
                        <a:pt x="196" y="705"/>
                      </a:cubicBezTo>
                      <a:cubicBezTo>
                        <a:pt x="1325" y="126"/>
                        <a:pt x="1633" y="42"/>
                        <a:pt x="1717" y="42"/>
                      </a:cubicBezTo>
                      <a:close/>
                      <a:moveTo>
                        <a:pt x="1718" y="0"/>
                      </a:moveTo>
                      <a:cubicBezTo>
                        <a:pt x="1545" y="0"/>
                        <a:pt x="1018" y="200"/>
                        <a:pt x="159" y="630"/>
                      </a:cubicBezTo>
                      <a:cubicBezTo>
                        <a:pt x="84" y="705"/>
                        <a:pt x="0" y="779"/>
                        <a:pt x="0" y="863"/>
                      </a:cubicBezTo>
                      <a:cubicBezTo>
                        <a:pt x="0" y="975"/>
                        <a:pt x="47" y="1097"/>
                        <a:pt x="121" y="1134"/>
                      </a:cubicBezTo>
                      <a:cubicBezTo>
                        <a:pt x="196" y="1171"/>
                        <a:pt x="233" y="1209"/>
                        <a:pt x="317" y="1209"/>
                      </a:cubicBezTo>
                      <a:cubicBezTo>
                        <a:pt x="355" y="1209"/>
                        <a:pt x="429" y="1171"/>
                        <a:pt x="467" y="1134"/>
                      </a:cubicBezTo>
                      <a:cubicBezTo>
                        <a:pt x="1363" y="546"/>
                        <a:pt x="1792" y="163"/>
                        <a:pt x="1792" y="42"/>
                      </a:cubicBezTo>
                      <a:lnTo>
                        <a:pt x="1755" y="5"/>
                      </a:lnTo>
                      <a:cubicBezTo>
                        <a:pt x="1745" y="2"/>
                        <a:pt x="1733" y="0"/>
                        <a:pt x="1718"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32" name="Google Shape;6232;p75"/>
                <p:cNvSpPr/>
                <p:nvPr/>
              </p:nvSpPr>
              <p:spPr>
                <a:xfrm>
                  <a:off x="-950857" y="2484074"/>
                  <a:ext cx="129532" cy="119051"/>
                </a:xfrm>
                <a:custGeom>
                  <a:avLst/>
                  <a:gdLst/>
                  <a:ahLst/>
                  <a:cxnLst/>
                  <a:rect l="l" t="t" r="r" b="b"/>
                  <a:pathLst>
                    <a:path w="1755" h="1613" extrusionOk="0">
                      <a:moveTo>
                        <a:pt x="902" y="0"/>
                      </a:moveTo>
                      <a:cubicBezTo>
                        <a:pt x="836" y="0"/>
                        <a:pt x="768" y="10"/>
                        <a:pt x="700" y="29"/>
                      </a:cubicBezTo>
                      <a:cubicBezTo>
                        <a:pt x="280" y="141"/>
                        <a:pt x="0" y="570"/>
                        <a:pt x="84" y="1000"/>
                      </a:cubicBezTo>
                      <a:cubicBezTo>
                        <a:pt x="179" y="1363"/>
                        <a:pt x="501" y="1613"/>
                        <a:pt x="859" y="1613"/>
                      </a:cubicBezTo>
                      <a:cubicBezTo>
                        <a:pt x="923" y="1613"/>
                        <a:pt x="989" y="1605"/>
                        <a:pt x="1055" y="1588"/>
                      </a:cubicBezTo>
                      <a:cubicBezTo>
                        <a:pt x="1484" y="1504"/>
                        <a:pt x="1755" y="1074"/>
                        <a:pt x="1634" y="654"/>
                      </a:cubicBezTo>
                      <a:cubicBezTo>
                        <a:pt x="1571" y="261"/>
                        <a:pt x="1256" y="0"/>
                        <a:pt x="902"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33" name="Google Shape;6233;p75"/>
                <p:cNvSpPr/>
                <p:nvPr/>
              </p:nvSpPr>
              <p:spPr>
                <a:xfrm>
                  <a:off x="-899192" y="2411743"/>
                  <a:ext cx="227401" cy="189538"/>
                </a:xfrm>
                <a:custGeom>
                  <a:avLst/>
                  <a:gdLst/>
                  <a:ahLst/>
                  <a:cxnLst/>
                  <a:rect l="l" t="t" r="r" b="b"/>
                  <a:pathLst>
                    <a:path w="3081" h="2568" extrusionOk="0">
                      <a:moveTo>
                        <a:pt x="2063" y="1"/>
                      </a:moveTo>
                      <a:cubicBezTo>
                        <a:pt x="2026" y="38"/>
                        <a:pt x="1988" y="75"/>
                        <a:pt x="1951" y="113"/>
                      </a:cubicBezTo>
                      <a:cubicBezTo>
                        <a:pt x="1400" y="617"/>
                        <a:pt x="700" y="850"/>
                        <a:pt x="0" y="1009"/>
                      </a:cubicBezTo>
                      <a:lnTo>
                        <a:pt x="355" y="2568"/>
                      </a:lnTo>
                      <a:cubicBezTo>
                        <a:pt x="1167" y="2372"/>
                        <a:pt x="2567" y="2213"/>
                        <a:pt x="3080" y="1475"/>
                      </a:cubicBezTo>
                      <a:lnTo>
                        <a:pt x="3080" y="1438"/>
                      </a:lnTo>
                      <a:cubicBezTo>
                        <a:pt x="3080" y="1242"/>
                        <a:pt x="2996" y="1009"/>
                        <a:pt x="2922" y="813"/>
                      </a:cubicBezTo>
                      <a:cubicBezTo>
                        <a:pt x="2651" y="271"/>
                        <a:pt x="2492" y="234"/>
                        <a:pt x="2063" y="1"/>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34" name="Google Shape;6234;p75"/>
                <p:cNvSpPr/>
                <p:nvPr/>
              </p:nvSpPr>
              <p:spPr>
                <a:xfrm>
                  <a:off x="-886792" y="2390782"/>
                  <a:ext cx="151601" cy="135437"/>
                </a:xfrm>
                <a:custGeom>
                  <a:avLst/>
                  <a:gdLst/>
                  <a:ahLst/>
                  <a:cxnLst/>
                  <a:rect l="l" t="t" r="r" b="b"/>
                  <a:pathLst>
                    <a:path w="2054" h="1835" extrusionOk="0">
                      <a:moveTo>
                        <a:pt x="1699" y="1"/>
                      </a:moveTo>
                      <a:cubicBezTo>
                        <a:pt x="1228" y="1"/>
                        <a:pt x="0" y="1007"/>
                        <a:pt x="262" y="1638"/>
                      </a:cubicBezTo>
                      <a:cubicBezTo>
                        <a:pt x="299" y="1759"/>
                        <a:pt x="420" y="1834"/>
                        <a:pt x="495" y="1834"/>
                      </a:cubicBezTo>
                      <a:cubicBezTo>
                        <a:pt x="532" y="1601"/>
                        <a:pt x="850" y="1293"/>
                        <a:pt x="1195" y="1022"/>
                      </a:cubicBezTo>
                      <a:cubicBezTo>
                        <a:pt x="1391" y="826"/>
                        <a:pt x="1587" y="705"/>
                        <a:pt x="1820" y="593"/>
                      </a:cubicBezTo>
                      <a:cubicBezTo>
                        <a:pt x="2054" y="434"/>
                        <a:pt x="2016" y="89"/>
                        <a:pt x="1746" y="5"/>
                      </a:cubicBezTo>
                      <a:cubicBezTo>
                        <a:pt x="1731" y="2"/>
                        <a:pt x="1716" y="1"/>
                        <a:pt x="1699" y="1"/>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6235" name="Google Shape;6235;p75"/>
              <p:cNvSpPr/>
              <p:nvPr/>
            </p:nvSpPr>
            <p:spPr>
              <a:xfrm>
                <a:off x="-1320854" y="1969784"/>
                <a:ext cx="453399" cy="775274"/>
              </a:xfrm>
              <a:custGeom>
                <a:avLst/>
                <a:gdLst/>
                <a:ahLst/>
                <a:cxnLst/>
                <a:rect l="l" t="t" r="r" b="b"/>
                <a:pathLst>
                  <a:path w="6143" h="10504" extrusionOk="0">
                    <a:moveTo>
                      <a:pt x="4271" y="0"/>
                    </a:moveTo>
                    <a:cubicBezTo>
                      <a:pt x="3817" y="0"/>
                      <a:pt x="3370" y="243"/>
                      <a:pt x="3109" y="659"/>
                    </a:cubicBezTo>
                    <a:cubicBezTo>
                      <a:pt x="1" y="5438"/>
                      <a:pt x="701" y="8826"/>
                      <a:pt x="701" y="8826"/>
                    </a:cubicBezTo>
                    <a:cubicBezTo>
                      <a:pt x="860" y="10376"/>
                      <a:pt x="1709" y="10422"/>
                      <a:pt x="1709" y="10422"/>
                    </a:cubicBezTo>
                    <a:cubicBezTo>
                      <a:pt x="1952" y="10478"/>
                      <a:pt x="2196" y="10504"/>
                      <a:pt x="2438" y="10504"/>
                    </a:cubicBezTo>
                    <a:cubicBezTo>
                      <a:pt x="3857" y="10504"/>
                      <a:pt x="5218" y="9629"/>
                      <a:pt x="6143" y="8864"/>
                    </a:cubicBezTo>
                    <a:cubicBezTo>
                      <a:pt x="6105" y="8705"/>
                      <a:pt x="6068" y="8556"/>
                      <a:pt x="6031" y="8360"/>
                    </a:cubicBezTo>
                    <a:cubicBezTo>
                      <a:pt x="5872" y="7809"/>
                      <a:pt x="5760" y="7267"/>
                      <a:pt x="5676" y="6689"/>
                    </a:cubicBezTo>
                    <a:lnTo>
                      <a:pt x="3893" y="7193"/>
                    </a:lnTo>
                    <a:cubicBezTo>
                      <a:pt x="5331" y="4701"/>
                      <a:pt x="5676" y="3422"/>
                      <a:pt x="5797" y="2367"/>
                    </a:cubicBezTo>
                    <a:cubicBezTo>
                      <a:pt x="5835" y="2255"/>
                      <a:pt x="5835" y="2096"/>
                      <a:pt x="5872" y="1975"/>
                    </a:cubicBezTo>
                    <a:cubicBezTo>
                      <a:pt x="5909" y="1004"/>
                      <a:pt x="5443" y="463"/>
                      <a:pt x="4939" y="192"/>
                    </a:cubicBezTo>
                    <a:cubicBezTo>
                      <a:pt x="4729" y="61"/>
                      <a:pt x="4500" y="0"/>
                      <a:pt x="4271" y="0"/>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36" name="Google Shape;6236;p75"/>
              <p:cNvSpPr/>
              <p:nvPr/>
            </p:nvSpPr>
            <p:spPr>
              <a:xfrm>
                <a:off x="-1002523" y="2296677"/>
                <a:ext cx="97869" cy="197804"/>
              </a:xfrm>
              <a:custGeom>
                <a:avLst/>
                <a:gdLst/>
                <a:ahLst/>
                <a:cxnLst/>
                <a:rect l="l" t="t" r="r" b="b"/>
                <a:pathLst>
                  <a:path w="1326" h="2680" extrusionOk="0">
                    <a:moveTo>
                      <a:pt x="822" y="1"/>
                    </a:moveTo>
                    <a:cubicBezTo>
                      <a:pt x="784" y="76"/>
                      <a:pt x="0" y="1672"/>
                      <a:pt x="47" y="2446"/>
                    </a:cubicBezTo>
                    <a:cubicBezTo>
                      <a:pt x="47" y="2493"/>
                      <a:pt x="84" y="2568"/>
                      <a:pt x="121" y="2605"/>
                    </a:cubicBezTo>
                    <a:cubicBezTo>
                      <a:pt x="196" y="2642"/>
                      <a:pt x="317" y="2680"/>
                      <a:pt x="429" y="2680"/>
                    </a:cubicBezTo>
                    <a:cubicBezTo>
                      <a:pt x="784" y="2680"/>
                      <a:pt x="1251" y="2530"/>
                      <a:pt x="1326" y="2530"/>
                    </a:cubicBezTo>
                    <a:lnTo>
                      <a:pt x="1288" y="2409"/>
                    </a:lnTo>
                    <a:cubicBezTo>
                      <a:pt x="1127" y="2467"/>
                      <a:pt x="741" y="2557"/>
                      <a:pt x="467" y="2557"/>
                    </a:cubicBezTo>
                    <a:cubicBezTo>
                      <a:pt x="345" y="2557"/>
                      <a:pt x="245" y="2539"/>
                      <a:pt x="196" y="2493"/>
                    </a:cubicBezTo>
                    <a:cubicBezTo>
                      <a:pt x="159" y="2493"/>
                      <a:pt x="159" y="2446"/>
                      <a:pt x="159" y="2446"/>
                    </a:cubicBezTo>
                    <a:cubicBezTo>
                      <a:pt x="121" y="1672"/>
                      <a:pt x="896" y="76"/>
                      <a:pt x="896" y="38"/>
                    </a:cubicBezTo>
                    <a:lnTo>
                      <a:pt x="822" y="1"/>
                    </a:ln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37" name="Google Shape;6237;p75"/>
              <p:cNvSpPr/>
              <p:nvPr/>
            </p:nvSpPr>
            <p:spPr>
              <a:xfrm>
                <a:off x="-1260923" y="4007313"/>
                <a:ext cx="321801" cy="23471"/>
              </a:xfrm>
              <a:custGeom>
                <a:avLst/>
                <a:gdLst/>
                <a:ahLst/>
                <a:cxnLst/>
                <a:rect l="l" t="t" r="r" b="b"/>
                <a:pathLst>
                  <a:path w="4360" h="318" extrusionOk="0">
                    <a:moveTo>
                      <a:pt x="4248" y="0"/>
                    </a:moveTo>
                    <a:lnTo>
                      <a:pt x="122" y="84"/>
                    </a:lnTo>
                    <a:cubicBezTo>
                      <a:pt x="48" y="84"/>
                      <a:pt x="1" y="121"/>
                      <a:pt x="1" y="196"/>
                    </a:cubicBezTo>
                    <a:cubicBezTo>
                      <a:pt x="1" y="233"/>
                      <a:pt x="48" y="317"/>
                      <a:pt x="122" y="317"/>
                    </a:cubicBezTo>
                    <a:lnTo>
                      <a:pt x="4248" y="233"/>
                    </a:lnTo>
                    <a:cubicBezTo>
                      <a:pt x="4323" y="233"/>
                      <a:pt x="4360" y="196"/>
                      <a:pt x="4360" y="121"/>
                    </a:cubicBezTo>
                    <a:cubicBezTo>
                      <a:pt x="4360" y="84"/>
                      <a:pt x="4323" y="0"/>
                      <a:pt x="4248"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6238" name="Google Shape;6238;p75"/>
            <p:cNvGrpSpPr/>
            <p:nvPr/>
          </p:nvGrpSpPr>
          <p:grpSpPr>
            <a:xfrm>
              <a:off x="364627" y="2696656"/>
              <a:ext cx="265399" cy="99225"/>
              <a:chOff x="-677972" y="2680204"/>
              <a:chExt cx="321073" cy="120040"/>
            </a:xfrm>
          </p:grpSpPr>
          <p:sp>
            <p:nvSpPr>
              <p:cNvPr id="6239" name="Google Shape;6239;p75"/>
              <p:cNvSpPr/>
              <p:nvPr/>
            </p:nvSpPr>
            <p:spPr>
              <a:xfrm>
                <a:off x="-599658" y="2685826"/>
                <a:ext cx="116482" cy="114418"/>
              </a:xfrm>
              <a:custGeom>
                <a:avLst/>
                <a:gdLst/>
                <a:ahLst/>
                <a:cxnLst/>
                <a:rect l="l" t="t" r="r" b="b"/>
                <a:pathLst>
                  <a:path w="2652" h="2605" extrusionOk="0">
                    <a:moveTo>
                      <a:pt x="1326" y="159"/>
                    </a:moveTo>
                    <a:cubicBezTo>
                      <a:pt x="1905" y="159"/>
                      <a:pt x="2418" y="626"/>
                      <a:pt x="2455" y="1242"/>
                    </a:cubicBezTo>
                    <a:cubicBezTo>
                      <a:pt x="2493" y="1867"/>
                      <a:pt x="1989" y="2409"/>
                      <a:pt x="1363" y="2446"/>
                    </a:cubicBezTo>
                    <a:cubicBezTo>
                      <a:pt x="1337" y="2448"/>
                      <a:pt x="1311" y="2449"/>
                      <a:pt x="1284" y="2449"/>
                    </a:cubicBezTo>
                    <a:cubicBezTo>
                      <a:pt x="693" y="2449"/>
                      <a:pt x="197" y="1953"/>
                      <a:pt x="197" y="1363"/>
                    </a:cubicBezTo>
                    <a:cubicBezTo>
                      <a:pt x="159" y="1046"/>
                      <a:pt x="271" y="775"/>
                      <a:pt x="467" y="542"/>
                    </a:cubicBezTo>
                    <a:cubicBezTo>
                      <a:pt x="663" y="309"/>
                      <a:pt x="971" y="197"/>
                      <a:pt x="1251" y="159"/>
                    </a:cubicBezTo>
                    <a:close/>
                    <a:moveTo>
                      <a:pt x="1251" y="1"/>
                    </a:moveTo>
                    <a:cubicBezTo>
                      <a:pt x="897" y="38"/>
                      <a:pt x="589" y="197"/>
                      <a:pt x="355" y="430"/>
                    </a:cubicBezTo>
                    <a:cubicBezTo>
                      <a:pt x="122" y="701"/>
                      <a:pt x="1" y="1009"/>
                      <a:pt x="38" y="1363"/>
                    </a:cubicBezTo>
                    <a:cubicBezTo>
                      <a:pt x="38" y="2063"/>
                      <a:pt x="626" y="2605"/>
                      <a:pt x="1326" y="2605"/>
                    </a:cubicBezTo>
                    <a:lnTo>
                      <a:pt x="1363" y="2605"/>
                    </a:lnTo>
                    <a:cubicBezTo>
                      <a:pt x="2101" y="2567"/>
                      <a:pt x="2651" y="1942"/>
                      <a:pt x="2605" y="1242"/>
                    </a:cubicBezTo>
                    <a:cubicBezTo>
                      <a:pt x="2567" y="542"/>
                      <a:pt x="1989" y="1"/>
                      <a:pt x="1251" y="1"/>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40" name="Google Shape;6240;p75"/>
              <p:cNvSpPr/>
              <p:nvPr/>
            </p:nvSpPr>
            <p:spPr>
              <a:xfrm>
                <a:off x="-457789" y="2680204"/>
                <a:ext cx="100890" cy="113100"/>
              </a:xfrm>
              <a:custGeom>
                <a:avLst/>
                <a:gdLst/>
                <a:ahLst/>
                <a:cxnLst/>
                <a:rect l="l" t="t" r="r" b="b"/>
                <a:pathLst>
                  <a:path w="2297" h="2575" extrusionOk="0">
                    <a:moveTo>
                      <a:pt x="1167" y="129"/>
                    </a:moveTo>
                    <a:cubicBezTo>
                      <a:pt x="1400" y="129"/>
                      <a:pt x="1596" y="203"/>
                      <a:pt x="1755" y="362"/>
                    </a:cubicBezTo>
                    <a:cubicBezTo>
                      <a:pt x="1988" y="595"/>
                      <a:pt x="2138" y="903"/>
                      <a:pt x="2138" y="1221"/>
                    </a:cubicBezTo>
                    <a:cubicBezTo>
                      <a:pt x="2175" y="1837"/>
                      <a:pt x="1755" y="2387"/>
                      <a:pt x="1204" y="2425"/>
                    </a:cubicBezTo>
                    <a:cubicBezTo>
                      <a:pt x="971" y="2425"/>
                      <a:pt x="738" y="2341"/>
                      <a:pt x="542" y="2191"/>
                    </a:cubicBezTo>
                    <a:cubicBezTo>
                      <a:pt x="355" y="1995"/>
                      <a:pt x="196" y="1687"/>
                      <a:pt x="196" y="1333"/>
                    </a:cubicBezTo>
                    <a:cubicBezTo>
                      <a:pt x="159" y="707"/>
                      <a:pt x="588" y="166"/>
                      <a:pt x="1130" y="129"/>
                    </a:cubicBezTo>
                    <a:close/>
                    <a:moveTo>
                      <a:pt x="1227" y="1"/>
                    </a:moveTo>
                    <a:cubicBezTo>
                      <a:pt x="1195" y="1"/>
                      <a:pt x="1163" y="3"/>
                      <a:pt x="1130" y="7"/>
                    </a:cubicBezTo>
                    <a:cubicBezTo>
                      <a:pt x="504" y="7"/>
                      <a:pt x="0" y="633"/>
                      <a:pt x="38" y="1333"/>
                    </a:cubicBezTo>
                    <a:cubicBezTo>
                      <a:pt x="75" y="1725"/>
                      <a:pt x="234" y="2070"/>
                      <a:pt x="467" y="2303"/>
                    </a:cubicBezTo>
                    <a:cubicBezTo>
                      <a:pt x="663" y="2462"/>
                      <a:pt x="896" y="2574"/>
                      <a:pt x="1167" y="2574"/>
                    </a:cubicBezTo>
                    <a:lnTo>
                      <a:pt x="1204" y="2574"/>
                    </a:lnTo>
                    <a:cubicBezTo>
                      <a:pt x="1830" y="2537"/>
                      <a:pt x="2296" y="1921"/>
                      <a:pt x="2296" y="1221"/>
                    </a:cubicBezTo>
                    <a:cubicBezTo>
                      <a:pt x="2259" y="866"/>
                      <a:pt x="2100" y="521"/>
                      <a:pt x="1867" y="287"/>
                    </a:cubicBezTo>
                    <a:cubicBezTo>
                      <a:pt x="1662" y="115"/>
                      <a:pt x="1457" y="1"/>
                      <a:pt x="1227" y="1"/>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41" name="Google Shape;6241;p75"/>
              <p:cNvSpPr/>
              <p:nvPr/>
            </p:nvSpPr>
            <p:spPr>
              <a:xfrm>
                <a:off x="-490204" y="2731637"/>
                <a:ext cx="39398" cy="12474"/>
              </a:xfrm>
              <a:custGeom>
                <a:avLst/>
                <a:gdLst/>
                <a:ahLst/>
                <a:cxnLst/>
                <a:rect l="l" t="t" r="r" b="b"/>
                <a:pathLst>
                  <a:path w="897" h="284" extrusionOk="0">
                    <a:moveTo>
                      <a:pt x="480" y="0"/>
                    </a:moveTo>
                    <a:cubicBezTo>
                      <a:pt x="314" y="0"/>
                      <a:pt x="145" y="40"/>
                      <a:pt x="1" y="124"/>
                    </a:cubicBezTo>
                    <a:lnTo>
                      <a:pt x="75" y="283"/>
                    </a:lnTo>
                    <a:cubicBezTo>
                      <a:pt x="202" y="197"/>
                      <a:pt x="340" y="157"/>
                      <a:pt x="477" y="157"/>
                    </a:cubicBezTo>
                    <a:cubicBezTo>
                      <a:pt x="592" y="157"/>
                      <a:pt x="706" y="185"/>
                      <a:pt x="813" y="236"/>
                    </a:cubicBezTo>
                    <a:lnTo>
                      <a:pt x="897" y="87"/>
                    </a:lnTo>
                    <a:cubicBezTo>
                      <a:pt x="771" y="30"/>
                      <a:pt x="626" y="0"/>
                      <a:pt x="480" y="0"/>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42" name="Google Shape;6242;p75"/>
              <p:cNvSpPr/>
              <p:nvPr/>
            </p:nvSpPr>
            <p:spPr>
              <a:xfrm>
                <a:off x="-677972" y="2718241"/>
                <a:ext cx="85341" cy="11903"/>
              </a:xfrm>
              <a:custGeom>
                <a:avLst/>
                <a:gdLst/>
                <a:ahLst/>
                <a:cxnLst/>
                <a:rect l="l" t="t" r="r" b="b"/>
                <a:pathLst>
                  <a:path w="1943" h="271" extrusionOk="0">
                    <a:moveTo>
                      <a:pt x="1" y="0"/>
                    </a:moveTo>
                    <a:lnTo>
                      <a:pt x="1" y="121"/>
                    </a:lnTo>
                    <a:lnTo>
                      <a:pt x="1942" y="271"/>
                    </a:lnTo>
                    <a:lnTo>
                      <a:pt x="1942" y="121"/>
                    </a:lnTo>
                    <a:lnTo>
                      <a:pt x="1" y="0"/>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grpSp>
        <p:nvGrpSpPr>
          <p:cNvPr id="6243" name="Google Shape;6243;p75"/>
          <p:cNvGrpSpPr/>
          <p:nvPr/>
        </p:nvGrpSpPr>
        <p:grpSpPr>
          <a:xfrm flipH="1">
            <a:off x="3025315" y="2844784"/>
            <a:ext cx="672828" cy="1303066"/>
            <a:chOff x="-964575" y="1325675"/>
            <a:chExt cx="1326553" cy="2569137"/>
          </a:xfrm>
        </p:grpSpPr>
        <p:sp>
          <p:nvSpPr>
            <p:cNvPr id="6244" name="Google Shape;6244;p75"/>
            <p:cNvSpPr/>
            <p:nvPr/>
          </p:nvSpPr>
          <p:spPr>
            <a:xfrm>
              <a:off x="-810800" y="1354250"/>
              <a:ext cx="188400" cy="198000"/>
            </a:xfrm>
            <a:prstGeom prst="ellipse">
              <a:avLst/>
            </a:pr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45" name="Google Shape;6245;p75"/>
            <p:cNvSpPr/>
            <p:nvPr/>
          </p:nvSpPr>
          <p:spPr>
            <a:xfrm>
              <a:off x="-682863" y="3563296"/>
              <a:ext cx="159778" cy="276560"/>
            </a:xfrm>
            <a:custGeom>
              <a:avLst/>
              <a:gdLst/>
              <a:ahLst/>
              <a:cxnLst/>
              <a:rect l="l" t="t" r="r" b="b"/>
              <a:pathLst>
                <a:path w="2605" h="4509" extrusionOk="0">
                  <a:moveTo>
                    <a:pt x="2408" y="0"/>
                  </a:moveTo>
                  <a:lnTo>
                    <a:pt x="0" y="234"/>
                  </a:lnTo>
                  <a:lnTo>
                    <a:pt x="75" y="3613"/>
                  </a:lnTo>
                  <a:lnTo>
                    <a:pt x="542" y="4434"/>
                  </a:lnTo>
                  <a:lnTo>
                    <a:pt x="2287" y="4509"/>
                  </a:lnTo>
                  <a:lnTo>
                    <a:pt x="2604" y="3687"/>
                  </a:lnTo>
                  <a:cubicBezTo>
                    <a:pt x="2334" y="3575"/>
                    <a:pt x="2408" y="1"/>
                    <a:pt x="2408"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46" name="Google Shape;6246;p75"/>
            <p:cNvSpPr/>
            <p:nvPr/>
          </p:nvSpPr>
          <p:spPr>
            <a:xfrm>
              <a:off x="-682863" y="3775024"/>
              <a:ext cx="333785" cy="119787"/>
            </a:xfrm>
            <a:custGeom>
              <a:avLst/>
              <a:gdLst/>
              <a:ahLst/>
              <a:cxnLst/>
              <a:rect l="l" t="t" r="r" b="b"/>
              <a:pathLst>
                <a:path w="5442" h="1953" extrusionOk="0">
                  <a:moveTo>
                    <a:pt x="52" y="1"/>
                  </a:moveTo>
                  <a:cubicBezTo>
                    <a:pt x="18" y="1"/>
                    <a:pt x="0" y="2"/>
                    <a:pt x="0" y="2"/>
                  </a:cubicBezTo>
                  <a:lnTo>
                    <a:pt x="75" y="1915"/>
                  </a:lnTo>
                  <a:lnTo>
                    <a:pt x="5405" y="1953"/>
                  </a:lnTo>
                  <a:cubicBezTo>
                    <a:pt x="5442" y="1757"/>
                    <a:pt x="5367" y="1290"/>
                    <a:pt x="5171" y="1169"/>
                  </a:cubicBezTo>
                  <a:lnTo>
                    <a:pt x="2567" y="198"/>
                  </a:lnTo>
                  <a:cubicBezTo>
                    <a:pt x="2567" y="198"/>
                    <a:pt x="2408" y="399"/>
                    <a:pt x="2068" y="399"/>
                  </a:cubicBezTo>
                  <a:cubicBezTo>
                    <a:pt x="1955" y="399"/>
                    <a:pt x="1823" y="377"/>
                    <a:pt x="1671" y="319"/>
                  </a:cubicBezTo>
                  <a:cubicBezTo>
                    <a:pt x="769" y="26"/>
                    <a:pt x="217" y="1"/>
                    <a:pt x="52" y="1"/>
                  </a:cubicBezTo>
                  <a:close/>
                </a:path>
              </a:pathLst>
            </a:custGeom>
            <a:solidFill>
              <a:srgbClr val="EFEFE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47" name="Google Shape;6247;p75"/>
            <p:cNvSpPr/>
            <p:nvPr/>
          </p:nvSpPr>
          <p:spPr>
            <a:xfrm>
              <a:off x="-477943" y="3808881"/>
              <a:ext cx="114574" cy="45327"/>
            </a:xfrm>
            <a:custGeom>
              <a:avLst/>
              <a:gdLst/>
              <a:ahLst/>
              <a:cxnLst/>
              <a:rect l="l" t="t" r="r" b="b"/>
              <a:pathLst>
                <a:path w="1868" h="739" extrusionOk="0">
                  <a:moveTo>
                    <a:pt x="159" y="1"/>
                  </a:moveTo>
                  <a:lnTo>
                    <a:pt x="1" y="738"/>
                  </a:lnTo>
                  <a:lnTo>
                    <a:pt x="1830" y="738"/>
                  </a:lnTo>
                  <a:cubicBezTo>
                    <a:pt x="1868" y="738"/>
                    <a:pt x="1868" y="701"/>
                    <a:pt x="1868" y="701"/>
                  </a:cubicBezTo>
                  <a:lnTo>
                    <a:pt x="159" y="1"/>
                  </a:ln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48" name="Google Shape;6248;p75"/>
            <p:cNvSpPr/>
            <p:nvPr/>
          </p:nvSpPr>
          <p:spPr>
            <a:xfrm>
              <a:off x="-480212" y="3806612"/>
              <a:ext cx="119113" cy="47596"/>
            </a:xfrm>
            <a:custGeom>
              <a:avLst/>
              <a:gdLst/>
              <a:ahLst/>
              <a:cxnLst/>
              <a:rect l="l" t="t" r="r" b="b"/>
              <a:pathLst>
                <a:path w="1942" h="776" extrusionOk="0">
                  <a:moveTo>
                    <a:pt x="234" y="75"/>
                  </a:moveTo>
                  <a:lnTo>
                    <a:pt x="1830" y="738"/>
                  </a:lnTo>
                  <a:lnTo>
                    <a:pt x="75" y="738"/>
                  </a:lnTo>
                  <a:lnTo>
                    <a:pt x="234" y="75"/>
                  </a:lnTo>
                  <a:close/>
                  <a:moveTo>
                    <a:pt x="150" y="0"/>
                  </a:moveTo>
                  <a:lnTo>
                    <a:pt x="0" y="775"/>
                  </a:lnTo>
                  <a:lnTo>
                    <a:pt x="1867" y="775"/>
                  </a:lnTo>
                  <a:cubicBezTo>
                    <a:pt x="1905" y="775"/>
                    <a:pt x="1905" y="775"/>
                    <a:pt x="1905" y="738"/>
                  </a:cubicBezTo>
                  <a:cubicBezTo>
                    <a:pt x="1942" y="738"/>
                    <a:pt x="1905" y="700"/>
                    <a:pt x="1905" y="700"/>
                  </a:cubicBezTo>
                  <a:lnTo>
                    <a:pt x="150" y="0"/>
                  </a:ln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49" name="Google Shape;6249;p75"/>
            <p:cNvSpPr/>
            <p:nvPr/>
          </p:nvSpPr>
          <p:spPr>
            <a:xfrm>
              <a:off x="-682863" y="3775086"/>
              <a:ext cx="28643" cy="79122"/>
            </a:xfrm>
            <a:custGeom>
              <a:avLst/>
              <a:gdLst/>
              <a:ahLst/>
              <a:cxnLst/>
              <a:rect l="l" t="t" r="r" b="b"/>
              <a:pathLst>
                <a:path w="467" h="1290" extrusionOk="0">
                  <a:moveTo>
                    <a:pt x="0" y="1"/>
                  </a:moveTo>
                  <a:lnTo>
                    <a:pt x="75" y="1289"/>
                  </a:lnTo>
                  <a:lnTo>
                    <a:pt x="467" y="1252"/>
                  </a:lnTo>
                  <a:lnTo>
                    <a:pt x="346" y="48"/>
                  </a:lnTo>
                  <a:cubicBezTo>
                    <a:pt x="308" y="48"/>
                    <a:pt x="0" y="1"/>
                    <a:pt x="0" y="1"/>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50" name="Google Shape;6250;p75"/>
            <p:cNvSpPr/>
            <p:nvPr/>
          </p:nvSpPr>
          <p:spPr>
            <a:xfrm>
              <a:off x="-776215" y="2620945"/>
              <a:ext cx="357890" cy="1094707"/>
            </a:xfrm>
            <a:custGeom>
              <a:avLst/>
              <a:gdLst/>
              <a:ahLst/>
              <a:cxnLst/>
              <a:rect l="l" t="t" r="r" b="b"/>
              <a:pathLst>
                <a:path w="5835" h="17848" extrusionOk="0">
                  <a:moveTo>
                    <a:pt x="5676" y="1"/>
                  </a:moveTo>
                  <a:lnTo>
                    <a:pt x="1" y="776"/>
                  </a:lnTo>
                  <a:lnTo>
                    <a:pt x="1056" y="8709"/>
                  </a:lnTo>
                  <a:cubicBezTo>
                    <a:pt x="1205" y="9913"/>
                    <a:pt x="1364" y="17577"/>
                    <a:pt x="1364" y="17577"/>
                  </a:cubicBezTo>
                  <a:lnTo>
                    <a:pt x="4089" y="17847"/>
                  </a:lnTo>
                  <a:lnTo>
                    <a:pt x="5489" y="12331"/>
                  </a:lnTo>
                  <a:cubicBezTo>
                    <a:pt x="5722" y="11351"/>
                    <a:pt x="5834" y="10343"/>
                    <a:pt x="5834" y="9335"/>
                  </a:cubicBezTo>
                  <a:lnTo>
                    <a:pt x="5676" y="1"/>
                  </a:ln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51" name="Google Shape;6251;p75"/>
            <p:cNvSpPr/>
            <p:nvPr/>
          </p:nvSpPr>
          <p:spPr>
            <a:xfrm>
              <a:off x="-776206" y="2622382"/>
              <a:ext cx="357890" cy="1094707"/>
            </a:xfrm>
            <a:custGeom>
              <a:avLst/>
              <a:gdLst/>
              <a:ahLst/>
              <a:cxnLst/>
              <a:rect l="l" t="t" r="r" b="b"/>
              <a:pathLst>
                <a:path w="5835" h="17848" extrusionOk="0">
                  <a:moveTo>
                    <a:pt x="5676" y="1"/>
                  </a:moveTo>
                  <a:lnTo>
                    <a:pt x="1" y="776"/>
                  </a:lnTo>
                  <a:lnTo>
                    <a:pt x="1056" y="8709"/>
                  </a:lnTo>
                  <a:cubicBezTo>
                    <a:pt x="1205" y="9913"/>
                    <a:pt x="1364" y="17577"/>
                    <a:pt x="1364" y="17577"/>
                  </a:cubicBezTo>
                  <a:lnTo>
                    <a:pt x="4089" y="17847"/>
                  </a:lnTo>
                  <a:lnTo>
                    <a:pt x="5489" y="12331"/>
                  </a:lnTo>
                  <a:cubicBezTo>
                    <a:pt x="5722" y="11351"/>
                    <a:pt x="5834" y="10343"/>
                    <a:pt x="5834" y="9335"/>
                  </a:cubicBezTo>
                  <a:lnTo>
                    <a:pt x="5676" y="1"/>
                  </a:ln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52" name="Google Shape;6252;p75"/>
            <p:cNvSpPr/>
            <p:nvPr/>
          </p:nvSpPr>
          <p:spPr>
            <a:xfrm>
              <a:off x="-96071" y="3434492"/>
              <a:ext cx="262268" cy="283429"/>
            </a:xfrm>
            <a:custGeom>
              <a:avLst/>
              <a:gdLst/>
              <a:ahLst/>
              <a:cxnLst/>
              <a:rect l="l" t="t" r="r" b="b"/>
              <a:pathLst>
                <a:path w="4276" h="4621" extrusionOk="0">
                  <a:moveTo>
                    <a:pt x="2017" y="0"/>
                  </a:moveTo>
                  <a:lnTo>
                    <a:pt x="1" y="1316"/>
                  </a:lnTo>
                  <a:lnTo>
                    <a:pt x="1905" y="4117"/>
                  </a:lnTo>
                  <a:lnTo>
                    <a:pt x="2717" y="4621"/>
                  </a:lnTo>
                  <a:lnTo>
                    <a:pt x="4275" y="3921"/>
                  </a:lnTo>
                  <a:lnTo>
                    <a:pt x="4201" y="3071"/>
                  </a:lnTo>
                  <a:cubicBezTo>
                    <a:pt x="3921" y="3071"/>
                    <a:pt x="2017" y="0"/>
                    <a:pt x="2017"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53" name="Google Shape;6253;p75"/>
            <p:cNvSpPr/>
            <p:nvPr/>
          </p:nvSpPr>
          <p:spPr>
            <a:xfrm>
              <a:off x="13289" y="3601078"/>
              <a:ext cx="348689" cy="183821"/>
            </a:xfrm>
            <a:custGeom>
              <a:avLst/>
              <a:gdLst/>
              <a:ahLst/>
              <a:cxnLst/>
              <a:rect l="l" t="t" r="r" b="b"/>
              <a:pathLst>
                <a:path w="5685" h="2997" extrusionOk="0">
                  <a:moveTo>
                    <a:pt x="5134" y="0"/>
                  </a:moveTo>
                  <a:lnTo>
                    <a:pt x="2334" y="318"/>
                  </a:lnTo>
                  <a:cubicBezTo>
                    <a:pt x="2334" y="318"/>
                    <a:pt x="2296" y="738"/>
                    <a:pt x="1596" y="859"/>
                  </a:cubicBezTo>
                  <a:cubicBezTo>
                    <a:pt x="467" y="1018"/>
                    <a:pt x="0" y="1326"/>
                    <a:pt x="0" y="1326"/>
                  </a:cubicBezTo>
                  <a:lnTo>
                    <a:pt x="934" y="2997"/>
                  </a:lnTo>
                  <a:lnTo>
                    <a:pt x="5685" y="589"/>
                  </a:lnTo>
                  <a:cubicBezTo>
                    <a:pt x="5638" y="392"/>
                    <a:pt x="5330" y="0"/>
                    <a:pt x="5134" y="0"/>
                  </a:cubicBezTo>
                  <a:close/>
                </a:path>
              </a:pathLst>
            </a:custGeom>
            <a:solidFill>
              <a:srgbClr val="EFEFE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54" name="Google Shape;6254;p75"/>
            <p:cNvSpPr/>
            <p:nvPr/>
          </p:nvSpPr>
          <p:spPr>
            <a:xfrm>
              <a:off x="218823" y="3603348"/>
              <a:ext cx="114512" cy="55017"/>
            </a:xfrm>
            <a:custGeom>
              <a:avLst/>
              <a:gdLst/>
              <a:ahLst/>
              <a:cxnLst/>
              <a:rect l="l" t="t" r="r" b="b"/>
              <a:pathLst>
                <a:path w="1867" h="897" extrusionOk="0">
                  <a:moveTo>
                    <a:pt x="1820" y="1"/>
                  </a:moveTo>
                  <a:lnTo>
                    <a:pt x="0" y="159"/>
                  </a:lnTo>
                  <a:lnTo>
                    <a:pt x="187" y="897"/>
                  </a:lnTo>
                  <a:lnTo>
                    <a:pt x="1820" y="47"/>
                  </a:lnTo>
                  <a:cubicBezTo>
                    <a:pt x="1867" y="47"/>
                    <a:pt x="1867" y="1"/>
                    <a:pt x="1820" y="1"/>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55" name="Google Shape;6255;p75"/>
            <p:cNvSpPr/>
            <p:nvPr/>
          </p:nvSpPr>
          <p:spPr>
            <a:xfrm>
              <a:off x="215940" y="3603348"/>
              <a:ext cx="117395" cy="57348"/>
            </a:xfrm>
            <a:custGeom>
              <a:avLst/>
              <a:gdLst/>
              <a:ahLst/>
              <a:cxnLst/>
              <a:rect l="l" t="t" r="r" b="b"/>
              <a:pathLst>
                <a:path w="1914" h="935" extrusionOk="0">
                  <a:moveTo>
                    <a:pt x="1830" y="47"/>
                  </a:moveTo>
                  <a:lnTo>
                    <a:pt x="281" y="860"/>
                  </a:lnTo>
                  <a:lnTo>
                    <a:pt x="85" y="159"/>
                  </a:lnTo>
                  <a:lnTo>
                    <a:pt x="1830" y="47"/>
                  </a:lnTo>
                  <a:close/>
                  <a:moveTo>
                    <a:pt x="1867" y="1"/>
                  </a:moveTo>
                  <a:lnTo>
                    <a:pt x="47" y="122"/>
                  </a:lnTo>
                  <a:lnTo>
                    <a:pt x="1" y="122"/>
                  </a:lnTo>
                  <a:lnTo>
                    <a:pt x="234" y="934"/>
                  </a:lnTo>
                  <a:lnTo>
                    <a:pt x="1914" y="85"/>
                  </a:lnTo>
                  <a:lnTo>
                    <a:pt x="1914" y="47"/>
                  </a:lnTo>
                  <a:cubicBezTo>
                    <a:pt x="1914" y="1"/>
                    <a:pt x="1914" y="1"/>
                    <a:pt x="1867" y="1"/>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56" name="Google Shape;6256;p75"/>
            <p:cNvSpPr/>
            <p:nvPr/>
          </p:nvSpPr>
          <p:spPr>
            <a:xfrm>
              <a:off x="13289" y="3672656"/>
              <a:ext cx="57287" cy="76730"/>
            </a:xfrm>
            <a:custGeom>
              <a:avLst/>
              <a:gdLst/>
              <a:ahLst/>
              <a:cxnLst/>
              <a:rect l="l" t="t" r="r" b="b"/>
              <a:pathLst>
                <a:path w="934" h="1251" extrusionOk="0">
                  <a:moveTo>
                    <a:pt x="318" y="0"/>
                  </a:moveTo>
                  <a:cubicBezTo>
                    <a:pt x="271" y="0"/>
                    <a:pt x="0" y="159"/>
                    <a:pt x="0" y="159"/>
                  </a:cubicBezTo>
                  <a:lnTo>
                    <a:pt x="626" y="1251"/>
                  </a:lnTo>
                  <a:lnTo>
                    <a:pt x="934" y="1055"/>
                  </a:lnTo>
                  <a:lnTo>
                    <a:pt x="318" y="0"/>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57" name="Google Shape;6257;p75"/>
            <p:cNvSpPr/>
            <p:nvPr/>
          </p:nvSpPr>
          <p:spPr>
            <a:xfrm>
              <a:off x="-780754" y="2680501"/>
              <a:ext cx="901747" cy="925790"/>
            </a:xfrm>
            <a:custGeom>
              <a:avLst/>
              <a:gdLst/>
              <a:ahLst/>
              <a:cxnLst/>
              <a:rect l="l" t="t" r="r" b="b"/>
              <a:pathLst>
                <a:path w="14702" h="15094" extrusionOk="0">
                  <a:moveTo>
                    <a:pt x="6842" y="1"/>
                  </a:moveTo>
                  <a:lnTo>
                    <a:pt x="504" y="234"/>
                  </a:lnTo>
                  <a:lnTo>
                    <a:pt x="0" y="271"/>
                  </a:lnTo>
                  <a:cubicBezTo>
                    <a:pt x="345" y="2642"/>
                    <a:pt x="971" y="4359"/>
                    <a:pt x="2763" y="5946"/>
                  </a:cubicBezTo>
                  <a:lnTo>
                    <a:pt x="6534" y="8830"/>
                  </a:lnTo>
                  <a:cubicBezTo>
                    <a:pt x="7309" y="9530"/>
                    <a:pt x="8009" y="10268"/>
                    <a:pt x="8634" y="11127"/>
                  </a:cubicBezTo>
                  <a:lnTo>
                    <a:pt x="11705" y="15093"/>
                  </a:lnTo>
                  <a:lnTo>
                    <a:pt x="14701" y="13647"/>
                  </a:lnTo>
                  <a:lnTo>
                    <a:pt x="12676" y="8980"/>
                  </a:lnTo>
                  <a:cubicBezTo>
                    <a:pt x="11976" y="7430"/>
                    <a:pt x="11164" y="5946"/>
                    <a:pt x="10146" y="4546"/>
                  </a:cubicBezTo>
                  <a:lnTo>
                    <a:pt x="6842" y="1"/>
                  </a:ln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58" name="Google Shape;6258;p75"/>
            <p:cNvSpPr/>
            <p:nvPr/>
          </p:nvSpPr>
          <p:spPr>
            <a:xfrm>
              <a:off x="-880750" y="1360025"/>
              <a:ext cx="660524" cy="728222"/>
            </a:xfrm>
            <a:custGeom>
              <a:avLst/>
              <a:gdLst/>
              <a:ahLst/>
              <a:cxnLst/>
              <a:rect l="l" t="t" r="r" b="b"/>
              <a:pathLst>
                <a:path w="9530" h="8659" extrusionOk="0">
                  <a:moveTo>
                    <a:pt x="5306" y="0"/>
                  </a:moveTo>
                  <a:cubicBezTo>
                    <a:pt x="5185" y="0"/>
                    <a:pt x="5062" y="8"/>
                    <a:pt x="4938" y="24"/>
                  </a:cubicBezTo>
                  <a:cubicBezTo>
                    <a:pt x="2455" y="332"/>
                    <a:pt x="1092" y="2899"/>
                    <a:pt x="1092" y="2899"/>
                  </a:cubicBezTo>
                  <a:cubicBezTo>
                    <a:pt x="0" y="4925"/>
                    <a:pt x="1671" y="8658"/>
                    <a:pt x="1671" y="8658"/>
                  </a:cubicBezTo>
                  <a:lnTo>
                    <a:pt x="8755" y="8191"/>
                  </a:lnTo>
                  <a:cubicBezTo>
                    <a:pt x="8755" y="8191"/>
                    <a:pt x="9222" y="6903"/>
                    <a:pt x="9371" y="5429"/>
                  </a:cubicBezTo>
                  <a:cubicBezTo>
                    <a:pt x="9530" y="3636"/>
                    <a:pt x="8830" y="1891"/>
                    <a:pt x="7355" y="762"/>
                  </a:cubicBezTo>
                  <a:cubicBezTo>
                    <a:pt x="6781" y="325"/>
                    <a:pt x="6088" y="0"/>
                    <a:pt x="5306"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59" name="Google Shape;6259;p75"/>
            <p:cNvSpPr/>
            <p:nvPr/>
          </p:nvSpPr>
          <p:spPr>
            <a:xfrm>
              <a:off x="-964575" y="1989992"/>
              <a:ext cx="288643" cy="511411"/>
            </a:xfrm>
            <a:custGeom>
              <a:avLst/>
              <a:gdLst/>
              <a:ahLst/>
              <a:cxnLst/>
              <a:rect l="l" t="t" r="r" b="b"/>
              <a:pathLst>
                <a:path w="4706" h="8338" extrusionOk="0">
                  <a:moveTo>
                    <a:pt x="4199" y="1"/>
                  </a:moveTo>
                  <a:cubicBezTo>
                    <a:pt x="3200" y="1"/>
                    <a:pt x="1029" y="208"/>
                    <a:pt x="580" y="1962"/>
                  </a:cubicBezTo>
                  <a:cubicBezTo>
                    <a:pt x="346" y="2895"/>
                    <a:pt x="76" y="3987"/>
                    <a:pt x="38" y="5425"/>
                  </a:cubicBezTo>
                  <a:cubicBezTo>
                    <a:pt x="1" y="6433"/>
                    <a:pt x="468" y="7992"/>
                    <a:pt x="2026" y="8337"/>
                  </a:cubicBezTo>
                  <a:lnTo>
                    <a:pt x="3426" y="7796"/>
                  </a:lnTo>
                  <a:lnTo>
                    <a:pt x="4705" y="21"/>
                  </a:lnTo>
                  <a:cubicBezTo>
                    <a:pt x="4705" y="21"/>
                    <a:pt x="4508" y="1"/>
                    <a:pt x="4199" y="1"/>
                  </a:cubicBezTo>
                  <a:close/>
                </a:path>
              </a:pathLst>
            </a:custGeom>
            <a:solidFill>
              <a:srgbClr val="FFAEC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60" name="Google Shape;6260;p75"/>
            <p:cNvSpPr/>
            <p:nvPr/>
          </p:nvSpPr>
          <p:spPr>
            <a:xfrm>
              <a:off x="-957705" y="1936569"/>
              <a:ext cx="262882" cy="331209"/>
            </a:xfrm>
            <a:custGeom>
              <a:avLst/>
              <a:gdLst/>
              <a:ahLst/>
              <a:cxnLst/>
              <a:rect l="l" t="t" r="r" b="b"/>
              <a:pathLst>
                <a:path w="4286" h="5400" extrusionOk="0">
                  <a:moveTo>
                    <a:pt x="3569" y="0"/>
                  </a:moveTo>
                  <a:cubicBezTo>
                    <a:pt x="3047" y="0"/>
                    <a:pt x="2506" y="190"/>
                    <a:pt x="1952" y="266"/>
                  </a:cubicBezTo>
                  <a:cubicBezTo>
                    <a:pt x="701" y="499"/>
                    <a:pt x="1" y="4158"/>
                    <a:pt x="122" y="4588"/>
                  </a:cubicBezTo>
                  <a:cubicBezTo>
                    <a:pt x="229" y="4988"/>
                    <a:pt x="390" y="5399"/>
                    <a:pt x="641" y="5399"/>
                  </a:cubicBezTo>
                  <a:cubicBezTo>
                    <a:pt x="852" y="5399"/>
                    <a:pt x="1126" y="5107"/>
                    <a:pt x="1485" y="4270"/>
                  </a:cubicBezTo>
                  <a:cubicBezTo>
                    <a:pt x="1914" y="3300"/>
                    <a:pt x="3314" y="770"/>
                    <a:pt x="3314" y="770"/>
                  </a:cubicBezTo>
                  <a:lnTo>
                    <a:pt x="4285" y="154"/>
                  </a:lnTo>
                  <a:cubicBezTo>
                    <a:pt x="4051" y="41"/>
                    <a:pt x="3812" y="0"/>
                    <a:pt x="3569" y="0"/>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61" name="Google Shape;6261;p75"/>
            <p:cNvSpPr/>
            <p:nvPr/>
          </p:nvSpPr>
          <p:spPr>
            <a:xfrm>
              <a:off x="-492234" y="1899645"/>
              <a:ext cx="272021" cy="633223"/>
            </a:xfrm>
            <a:custGeom>
              <a:avLst/>
              <a:gdLst/>
              <a:ahLst/>
              <a:cxnLst/>
              <a:rect l="l" t="t" r="r" b="b"/>
              <a:pathLst>
                <a:path w="4435" h="10324" extrusionOk="0">
                  <a:moveTo>
                    <a:pt x="989" y="1"/>
                  </a:moveTo>
                  <a:cubicBezTo>
                    <a:pt x="959" y="1"/>
                    <a:pt x="928" y="3"/>
                    <a:pt x="896" y="9"/>
                  </a:cubicBezTo>
                  <a:cubicBezTo>
                    <a:pt x="738" y="9"/>
                    <a:pt x="663" y="56"/>
                    <a:pt x="663" y="56"/>
                  </a:cubicBezTo>
                  <a:lnTo>
                    <a:pt x="579" y="93"/>
                  </a:lnTo>
                  <a:cubicBezTo>
                    <a:pt x="0" y="868"/>
                    <a:pt x="4434" y="10323"/>
                    <a:pt x="4434" y="10323"/>
                  </a:cubicBezTo>
                  <a:cubicBezTo>
                    <a:pt x="4434" y="10323"/>
                    <a:pt x="4163" y="7169"/>
                    <a:pt x="4126" y="6935"/>
                  </a:cubicBezTo>
                  <a:cubicBezTo>
                    <a:pt x="3501" y="2576"/>
                    <a:pt x="1867" y="672"/>
                    <a:pt x="1401" y="205"/>
                  </a:cubicBezTo>
                  <a:cubicBezTo>
                    <a:pt x="1299" y="80"/>
                    <a:pt x="1150" y="1"/>
                    <a:pt x="989" y="1"/>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62" name="Google Shape;6262;p75"/>
            <p:cNvSpPr/>
            <p:nvPr/>
          </p:nvSpPr>
          <p:spPr>
            <a:xfrm>
              <a:off x="-616498" y="1838372"/>
              <a:ext cx="188421" cy="198112"/>
            </a:xfrm>
            <a:custGeom>
              <a:avLst/>
              <a:gdLst/>
              <a:ahLst/>
              <a:cxnLst/>
              <a:rect l="l" t="t" r="r" b="b"/>
              <a:pathLst>
                <a:path w="3072" h="3230" extrusionOk="0">
                  <a:moveTo>
                    <a:pt x="505" y="0"/>
                  </a:moveTo>
                  <a:lnTo>
                    <a:pt x="318" y="1167"/>
                  </a:lnTo>
                  <a:lnTo>
                    <a:pt x="1" y="2838"/>
                  </a:lnTo>
                  <a:lnTo>
                    <a:pt x="2922" y="3230"/>
                  </a:lnTo>
                  <a:lnTo>
                    <a:pt x="3072" y="75"/>
                  </a:lnTo>
                  <a:lnTo>
                    <a:pt x="505" y="0"/>
                  </a:ln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63" name="Google Shape;6263;p75"/>
            <p:cNvSpPr/>
            <p:nvPr/>
          </p:nvSpPr>
          <p:spPr>
            <a:xfrm>
              <a:off x="-602146" y="1838372"/>
              <a:ext cx="174069" cy="88200"/>
            </a:xfrm>
            <a:custGeom>
              <a:avLst/>
              <a:gdLst/>
              <a:ahLst/>
              <a:cxnLst/>
              <a:rect l="l" t="t" r="r" b="b"/>
              <a:pathLst>
                <a:path w="2838" h="1438" extrusionOk="0">
                  <a:moveTo>
                    <a:pt x="271" y="0"/>
                  </a:moveTo>
                  <a:lnTo>
                    <a:pt x="84" y="1167"/>
                  </a:lnTo>
                  <a:lnTo>
                    <a:pt x="0" y="1438"/>
                  </a:lnTo>
                  <a:cubicBezTo>
                    <a:pt x="2371" y="1130"/>
                    <a:pt x="2838" y="75"/>
                    <a:pt x="2838" y="75"/>
                  </a:cubicBezTo>
                  <a:lnTo>
                    <a:pt x="271" y="0"/>
                  </a:ln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64" name="Google Shape;6264;p75"/>
            <p:cNvSpPr/>
            <p:nvPr/>
          </p:nvSpPr>
          <p:spPr>
            <a:xfrm>
              <a:off x="-914771" y="1969506"/>
              <a:ext cx="286312" cy="448850"/>
            </a:xfrm>
            <a:custGeom>
              <a:avLst/>
              <a:gdLst/>
              <a:ahLst/>
              <a:cxnLst/>
              <a:rect l="l" t="t" r="r" b="b"/>
              <a:pathLst>
                <a:path w="4668" h="7318" extrusionOk="0">
                  <a:moveTo>
                    <a:pt x="3282" y="0"/>
                  </a:moveTo>
                  <a:cubicBezTo>
                    <a:pt x="1887" y="0"/>
                    <a:pt x="1252" y="1400"/>
                    <a:pt x="1252" y="1400"/>
                  </a:cubicBezTo>
                  <a:cubicBezTo>
                    <a:pt x="318" y="2996"/>
                    <a:pt x="1" y="6926"/>
                    <a:pt x="1" y="6926"/>
                  </a:cubicBezTo>
                  <a:lnTo>
                    <a:pt x="3231" y="7318"/>
                  </a:lnTo>
                  <a:cubicBezTo>
                    <a:pt x="3968" y="6422"/>
                    <a:pt x="4668" y="6338"/>
                    <a:pt x="4668" y="6338"/>
                  </a:cubicBezTo>
                  <a:lnTo>
                    <a:pt x="4397" y="270"/>
                  </a:lnTo>
                  <a:cubicBezTo>
                    <a:pt x="3982" y="78"/>
                    <a:pt x="3611" y="0"/>
                    <a:pt x="3282" y="0"/>
                  </a:cubicBezTo>
                  <a:close/>
                </a:path>
              </a:pathLst>
            </a:custGeom>
            <a:solidFill>
              <a:srgbClr val="FD7DA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65" name="Google Shape;6265;p75"/>
            <p:cNvSpPr/>
            <p:nvPr/>
          </p:nvSpPr>
          <p:spPr>
            <a:xfrm>
              <a:off x="-810808" y="2444055"/>
              <a:ext cx="244788" cy="233257"/>
            </a:xfrm>
            <a:custGeom>
              <a:avLst/>
              <a:gdLst/>
              <a:ahLst/>
              <a:cxnLst/>
              <a:rect l="l" t="t" r="r" b="b"/>
              <a:pathLst>
                <a:path w="3991" h="3803" extrusionOk="0">
                  <a:moveTo>
                    <a:pt x="761" y="1"/>
                  </a:moveTo>
                  <a:lnTo>
                    <a:pt x="761" y="1"/>
                  </a:lnTo>
                  <a:cubicBezTo>
                    <a:pt x="761" y="1"/>
                    <a:pt x="1" y="3802"/>
                    <a:pt x="2913" y="3802"/>
                  </a:cubicBezTo>
                  <a:cubicBezTo>
                    <a:pt x="3227" y="3802"/>
                    <a:pt x="3585" y="3758"/>
                    <a:pt x="3990" y="3660"/>
                  </a:cubicBezTo>
                  <a:cubicBezTo>
                    <a:pt x="3990" y="3660"/>
                    <a:pt x="1423" y="3622"/>
                    <a:pt x="1573" y="159"/>
                  </a:cubicBezTo>
                  <a:lnTo>
                    <a:pt x="761" y="1"/>
                  </a:lnTo>
                  <a:close/>
                </a:path>
              </a:pathLst>
            </a:custGeom>
            <a:solidFill>
              <a:srgbClr val="27415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66" name="Google Shape;6266;p75"/>
            <p:cNvSpPr/>
            <p:nvPr/>
          </p:nvSpPr>
          <p:spPr>
            <a:xfrm>
              <a:off x="-709237" y="2346716"/>
              <a:ext cx="97952" cy="57348"/>
            </a:xfrm>
            <a:custGeom>
              <a:avLst/>
              <a:gdLst/>
              <a:ahLst/>
              <a:cxnLst/>
              <a:rect l="l" t="t" r="r" b="b"/>
              <a:pathLst>
                <a:path w="1597" h="935" extrusionOk="0">
                  <a:moveTo>
                    <a:pt x="1476" y="1"/>
                  </a:moveTo>
                  <a:cubicBezTo>
                    <a:pt x="1317" y="1"/>
                    <a:pt x="1168" y="38"/>
                    <a:pt x="1046" y="76"/>
                  </a:cubicBezTo>
                  <a:cubicBezTo>
                    <a:pt x="897" y="113"/>
                    <a:pt x="776" y="150"/>
                    <a:pt x="617" y="234"/>
                  </a:cubicBezTo>
                  <a:cubicBezTo>
                    <a:pt x="505" y="309"/>
                    <a:pt x="384" y="384"/>
                    <a:pt x="272" y="505"/>
                  </a:cubicBezTo>
                  <a:cubicBezTo>
                    <a:pt x="150" y="580"/>
                    <a:pt x="76" y="738"/>
                    <a:pt x="1" y="850"/>
                  </a:cubicBezTo>
                  <a:lnTo>
                    <a:pt x="1" y="934"/>
                  </a:lnTo>
                  <a:cubicBezTo>
                    <a:pt x="38" y="934"/>
                    <a:pt x="76" y="934"/>
                    <a:pt x="76" y="888"/>
                  </a:cubicBezTo>
                  <a:cubicBezTo>
                    <a:pt x="150" y="776"/>
                    <a:pt x="234" y="654"/>
                    <a:pt x="346" y="580"/>
                  </a:cubicBezTo>
                  <a:cubicBezTo>
                    <a:pt x="468" y="505"/>
                    <a:pt x="580" y="421"/>
                    <a:pt x="701" y="346"/>
                  </a:cubicBezTo>
                  <a:cubicBezTo>
                    <a:pt x="813" y="309"/>
                    <a:pt x="934" y="272"/>
                    <a:pt x="1084" y="234"/>
                  </a:cubicBezTo>
                  <a:cubicBezTo>
                    <a:pt x="1205" y="188"/>
                    <a:pt x="1364" y="188"/>
                    <a:pt x="1476" y="188"/>
                  </a:cubicBezTo>
                  <a:cubicBezTo>
                    <a:pt x="1550" y="188"/>
                    <a:pt x="1597" y="150"/>
                    <a:pt x="1597" y="76"/>
                  </a:cubicBezTo>
                  <a:cubicBezTo>
                    <a:pt x="1597" y="38"/>
                    <a:pt x="1513" y="1"/>
                    <a:pt x="1476" y="1"/>
                  </a:cubicBezTo>
                  <a:close/>
                </a:path>
              </a:pathLst>
            </a:custGeom>
            <a:solidFill>
              <a:srgbClr val="415C7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67" name="Google Shape;6267;p75"/>
            <p:cNvSpPr/>
            <p:nvPr/>
          </p:nvSpPr>
          <p:spPr>
            <a:xfrm>
              <a:off x="-950222" y="1931294"/>
              <a:ext cx="300603" cy="608443"/>
            </a:xfrm>
            <a:custGeom>
              <a:avLst/>
              <a:gdLst/>
              <a:ahLst/>
              <a:cxnLst/>
              <a:rect l="l" t="t" r="r" b="b"/>
              <a:pathLst>
                <a:path w="4901" h="9920" extrusionOk="0">
                  <a:moveTo>
                    <a:pt x="3746" y="0"/>
                  </a:moveTo>
                  <a:cubicBezTo>
                    <a:pt x="2727" y="0"/>
                    <a:pt x="1312" y="659"/>
                    <a:pt x="700" y="4011"/>
                  </a:cubicBezTo>
                  <a:cubicBezTo>
                    <a:pt x="700" y="4011"/>
                    <a:pt x="234" y="5486"/>
                    <a:pt x="75" y="7082"/>
                  </a:cubicBezTo>
                  <a:cubicBezTo>
                    <a:pt x="0" y="8211"/>
                    <a:pt x="775" y="9257"/>
                    <a:pt x="1904" y="9453"/>
                  </a:cubicBezTo>
                  <a:lnTo>
                    <a:pt x="4359" y="9919"/>
                  </a:lnTo>
                  <a:lnTo>
                    <a:pt x="4901" y="277"/>
                  </a:lnTo>
                  <a:cubicBezTo>
                    <a:pt x="4901" y="277"/>
                    <a:pt x="4406" y="0"/>
                    <a:pt x="3746" y="0"/>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68" name="Google Shape;6268;p75"/>
            <p:cNvSpPr/>
            <p:nvPr/>
          </p:nvSpPr>
          <p:spPr>
            <a:xfrm>
              <a:off x="-809397" y="1909950"/>
              <a:ext cx="624636" cy="970933"/>
            </a:xfrm>
            <a:custGeom>
              <a:avLst/>
              <a:gdLst/>
              <a:ahLst/>
              <a:cxnLst/>
              <a:rect l="l" t="t" r="r" b="b"/>
              <a:pathLst>
                <a:path w="10184" h="15830" extrusionOk="0">
                  <a:moveTo>
                    <a:pt x="3379" y="0"/>
                  </a:moveTo>
                  <a:cubicBezTo>
                    <a:pt x="0" y="4275"/>
                    <a:pt x="430" y="13338"/>
                    <a:pt x="430" y="13338"/>
                  </a:cubicBezTo>
                  <a:cubicBezTo>
                    <a:pt x="308" y="15634"/>
                    <a:pt x="4667" y="15709"/>
                    <a:pt x="4667" y="15709"/>
                  </a:cubicBezTo>
                  <a:cubicBezTo>
                    <a:pt x="5379" y="15791"/>
                    <a:pt x="5987" y="15829"/>
                    <a:pt x="6508" y="15829"/>
                  </a:cubicBezTo>
                  <a:cubicBezTo>
                    <a:pt x="9230" y="15829"/>
                    <a:pt x="9542" y="14792"/>
                    <a:pt x="9605" y="13656"/>
                  </a:cubicBezTo>
                  <a:cubicBezTo>
                    <a:pt x="10184" y="5096"/>
                    <a:pt x="6142" y="429"/>
                    <a:pt x="6142" y="429"/>
                  </a:cubicBezTo>
                  <a:cubicBezTo>
                    <a:pt x="6038" y="730"/>
                    <a:pt x="5794" y="840"/>
                    <a:pt x="5491" y="840"/>
                  </a:cubicBezTo>
                  <a:cubicBezTo>
                    <a:pt x="4657" y="840"/>
                    <a:pt x="3379" y="0"/>
                    <a:pt x="3379" y="0"/>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69" name="Google Shape;6269;p75"/>
            <p:cNvSpPr/>
            <p:nvPr/>
          </p:nvSpPr>
          <p:spPr>
            <a:xfrm>
              <a:off x="-783084" y="1946015"/>
              <a:ext cx="166647" cy="281160"/>
            </a:xfrm>
            <a:custGeom>
              <a:avLst/>
              <a:gdLst/>
              <a:ahLst/>
              <a:cxnLst/>
              <a:rect l="l" t="t" r="r" b="b"/>
              <a:pathLst>
                <a:path w="2717" h="4584" extrusionOk="0">
                  <a:moveTo>
                    <a:pt x="2717" y="0"/>
                  </a:moveTo>
                  <a:lnTo>
                    <a:pt x="2717" y="0"/>
                  </a:lnTo>
                  <a:cubicBezTo>
                    <a:pt x="2717" y="0"/>
                    <a:pt x="1634" y="37"/>
                    <a:pt x="1513" y="149"/>
                  </a:cubicBezTo>
                  <a:cubicBezTo>
                    <a:pt x="1513" y="149"/>
                    <a:pt x="542" y="1279"/>
                    <a:pt x="1" y="4583"/>
                  </a:cubicBezTo>
                  <a:lnTo>
                    <a:pt x="2017" y="971"/>
                  </a:lnTo>
                  <a:cubicBezTo>
                    <a:pt x="2017" y="971"/>
                    <a:pt x="2176" y="653"/>
                    <a:pt x="2717" y="0"/>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70" name="Google Shape;6270;p75"/>
            <p:cNvSpPr/>
            <p:nvPr/>
          </p:nvSpPr>
          <p:spPr>
            <a:xfrm>
              <a:off x="-914771" y="1926510"/>
              <a:ext cx="222217" cy="553671"/>
            </a:xfrm>
            <a:custGeom>
              <a:avLst/>
              <a:gdLst/>
              <a:ahLst/>
              <a:cxnLst/>
              <a:rect l="l" t="t" r="r" b="b"/>
              <a:pathLst>
                <a:path w="3623" h="9027" extrusionOk="0">
                  <a:moveTo>
                    <a:pt x="3548" y="1"/>
                  </a:moveTo>
                  <a:cubicBezTo>
                    <a:pt x="3464" y="1"/>
                    <a:pt x="2185" y="197"/>
                    <a:pt x="1522" y="1830"/>
                  </a:cubicBezTo>
                  <a:cubicBezTo>
                    <a:pt x="981" y="3156"/>
                    <a:pt x="1" y="6385"/>
                    <a:pt x="197" y="8989"/>
                  </a:cubicBezTo>
                  <a:cubicBezTo>
                    <a:pt x="197" y="9027"/>
                    <a:pt x="234" y="9027"/>
                    <a:pt x="281" y="9027"/>
                  </a:cubicBezTo>
                  <a:cubicBezTo>
                    <a:pt x="356" y="9027"/>
                    <a:pt x="356" y="8989"/>
                    <a:pt x="356" y="8952"/>
                  </a:cubicBezTo>
                  <a:cubicBezTo>
                    <a:pt x="160" y="6423"/>
                    <a:pt x="1130" y="3230"/>
                    <a:pt x="1681" y="1868"/>
                  </a:cubicBezTo>
                  <a:cubicBezTo>
                    <a:pt x="2297" y="355"/>
                    <a:pt x="3548" y="159"/>
                    <a:pt x="3548" y="159"/>
                  </a:cubicBezTo>
                  <a:cubicBezTo>
                    <a:pt x="3623" y="159"/>
                    <a:pt x="3623" y="122"/>
                    <a:pt x="3623" y="85"/>
                  </a:cubicBezTo>
                  <a:cubicBezTo>
                    <a:pt x="3623" y="38"/>
                    <a:pt x="3585" y="1"/>
                    <a:pt x="3548"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71" name="Google Shape;6271;p75"/>
            <p:cNvSpPr/>
            <p:nvPr/>
          </p:nvSpPr>
          <p:spPr>
            <a:xfrm>
              <a:off x="-706906" y="1433254"/>
              <a:ext cx="424806" cy="437687"/>
            </a:xfrm>
            <a:custGeom>
              <a:avLst/>
              <a:gdLst/>
              <a:ahLst/>
              <a:cxnLst/>
              <a:rect l="l" t="t" r="r" b="b"/>
              <a:pathLst>
                <a:path w="6926" h="7136" extrusionOk="0">
                  <a:moveTo>
                    <a:pt x="3401" y="1"/>
                  </a:moveTo>
                  <a:cubicBezTo>
                    <a:pt x="3255" y="1"/>
                    <a:pt x="3108" y="12"/>
                    <a:pt x="2959" y="34"/>
                  </a:cubicBezTo>
                  <a:cubicBezTo>
                    <a:pt x="1204" y="268"/>
                    <a:pt x="0" y="2060"/>
                    <a:pt x="271" y="4001"/>
                  </a:cubicBezTo>
                  <a:cubicBezTo>
                    <a:pt x="521" y="5832"/>
                    <a:pt x="1938" y="7135"/>
                    <a:pt x="3568" y="7135"/>
                  </a:cubicBezTo>
                  <a:cubicBezTo>
                    <a:pt x="3700" y="7135"/>
                    <a:pt x="3833" y="7127"/>
                    <a:pt x="3967" y="7109"/>
                  </a:cubicBezTo>
                  <a:cubicBezTo>
                    <a:pt x="5713" y="6876"/>
                    <a:pt x="6926" y="5093"/>
                    <a:pt x="6646" y="3142"/>
                  </a:cubicBezTo>
                  <a:cubicBezTo>
                    <a:pt x="6398" y="1328"/>
                    <a:pt x="5004" y="1"/>
                    <a:pt x="3401"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72" name="Google Shape;6272;p75"/>
            <p:cNvSpPr/>
            <p:nvPr/>
          </p:nvSpPr>
          <p:spPr>
            <a:xfrm>
              <a:off x="-740150" y="1640260"/>
              <a:ext cx="97400" cy="95867"/>
            </a:xfrm>
            <a:custGeom>
              <a:avLst/>
              <a:gdLst/>
              <a:ahLst/>
              <a:cxnLst/>
              <a:rect l="l" t="t" r="r" b="b"/>
              <a:pathLst>
                <a:path w="1588" h="1563" extrusionOk="0">
                  <a:moveTo>
                    <a:pt x="738" y="1"/>
                  </a:moveTo>
                  <a:cubicBezTo>
                    <a:pt x="309" y="38"/>
                    <a:pt x="1" y="430"/>
                    <a:pt x="38" y="860"/>
                  </a:cubicBezTo>
                  <a:cubicBezTo>
                    <a:pt x="38" y="1265"/>
                    <a:pt x="380" y="1563"/>
                    <a:pt x="780" y="1563"/>
                  </a:cubicBezTo>
                  <a:cubicBezTo>
                    <a:pt x="803" y="1563"/>
                    <a:pt x="827" y="1562"/>
                    <a:pt x="850" y="1560"/>
                  </a:cubicBezTo>
                  <a:cubicBezTo>
                    <a:pt x="1280" y="1522"/>
                    <a:pt x="1588" y="1168"/>
                    <a:pt x="1588" y="738"/>
                  </a:cubicBezTo>
                  <a:cubicBezTo>
                    <a:pt x="1550" y="318"/>
                    <a:pt x="1168" y="1"/>
                    <a:pt x="738"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73" name="Google Shape;6273;p75"/>
            <p:cNvSpPr/>
            <p:nvPr/>
          </p:nvSpPr>
          <p:spPr>
            <a:xfrm>
              <a:off x="-716659" y="1678655"/>
              <a:ext cx="19505" cy="33244"/>
            </a:xfrm>
            <a:custGeom>
              <a:avLst/>
              <a:gdLst/>
              <a:ahLst/>
              <a:cxnLst/>
              <a:rect l="l" t="t" r="r" b="b"/>
              <a:pathLst>
                <a:path w="318" h="542" extrusionOk="0">
                  <a:moveTo>
                    <a:pt x="318" y="0"/>
                  </a:moveTo>
                  <a:cubicBezTo>
                    <a:pt x="234" y="0"/>
                    <a:pt x="159" y="38"/>
                    <a:pt x="122" y="75"/>
                  </a:cubicBezTo>
                  <a:cubicBezTo>
                    <a:pt x="38" y="112"/>
                    <a:pt x="1" y="196"/>
                    <a:pt x="1" y="271"/>
                  </a:cubicBezTo>
                  <a:cubicBezTo>
                    <a:pt x="1" y="392"/>
                    <a:pt x="85" y="430"/>
                    <a:pt x="122" y="467"/>
                  </a:cubicBezTo>
                  <a:cubicBezTo>
                    <a:pt x="159" y="504"/>
                    <a:pt x="197" y="504"/>
                    <a:pt x="234" y="504"/>
                  </a:cubicBezTo>
                  <a:cubicBezTo>
                    <a:pt x="271" y="504"/>
                    <a:pt x="318" y="542"/>
                    <a:pt x="318" y="542"/>
                  </a:cubicBezTo>
                  <a:lnTo>
                    <a:pt x="197" y="392"/>
                  </a:lnTo>
                  <a:cubicBezTo>
                    <a:pt x="159" y="346"/>
                    <a:pt x="122" y="308"/>
                    <a:pt x="122" y="271"/>
                  </a:cubicBezTo>
                  <a:cubicBezTo>
                    <a:pt x="122" y="234"/>
                    <a:pt x="159" y="196"/>
                    <a:pt x="159" y="159"/>
                  </a:cubicBezTo>
                  <a:cubicBezTo>
                    <a:pt x="197" y="75"/>
                    <a:pt x="234" y="38"/>
                    <a:pt x="318" y="0"/>
                  </a:cubicBezTo>
                  <a:close/>
                </a:path>
              </a:pathLst>
            </a:custGeom>
            <a:solidFill>
              <a:srgbClr val="853F3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74" name="Google Shape;6274;p75"/>
            <p:cNvSpPr/>
            <p:nvPr/>
          </p:nvSpPr>
          <p:spPr>
            <a:xfrm>
              <a:off x="-465921" y="1726129"/>
              <a:ext cx="95131" cy="36126"/>
            </a:xfrm>
            <a:custGeom>
              <a:avLst/>
              <a:gdLst/>
              <a:ahLst/>
              <a:cxnLst/>
              <a:rect l="l" t="t" r="r" b="b"/>
              <a:pathLst>
                <a:path w="1551" h="589" extrusionOk="0">
                  <a:moveTo>
                    <a:pt x="1550" y="1"/>
                  </a:moveTo>
                  <a:cubicBezTo>
                    <a:pt x="1438" y="122"/>
                    <a:pt x="1317" y="197"/>
                    <a:pt x="1205" y="272"/>
                  </a:cubicBezTo>
                  <a:cubicBezTo>
                    <a:pt x="1084" y="356"/>
                    <a:pt x="934" y="393"/>
                    <a:pt x="813" y="393"/>
                  </a:cubicBezTo>
                  <a:cubicBezTo>
                    <a:pt x="663" y="393"/>
                    <a:pt x="542" y="356"/>
                    <a:pt x="430" y="272"/>
                  </a:cubicBezTo>
                  <a:lnTo>
                    <a:pt x="197" y="197"/>
                  </a:lnTo>
                  <a:cubicBezTo>
                    <a:pt x="150" y="160"/>
                    <a:pt x="75" y="122"/>
                    <a:pt x="1" y="85"/>
                  </a:cubicBezTo>
                  <a:lnTo>
                    <a:pt x="1" y="85"/>
                  </a:lnTo>
                  <a:cubicBezTo>
                    <a:pt x="38" y="122"/>
                    <a:pt x="113" y="197"/>
                    <a:pt x="150" y="272"/>
                  </a:cubicBezTo>
                  <a:cubicBezTo>
                    <a:pt x="197" y="318"/>
                    <a:pt x="271" y="356"/>
                    <a:pt x="346" y="430"/>
                  </a:cubicBezTo>
                  <a:cubicBezTo>
                    <a:pt x="467" y="505"/>
                    <a:pt x="617" y="589"/>
                    <a:pt x="813" y="589"/>
                  </a:cubicBezTo>
                  <a:cubicBezTo>
                    <a:pt x="972" y="589"/>
                    <a:pt x="1168" y="505"/>
                    <a:pt x="1280" y="393"/>
                  </a:cubicBezTo>
                  <a:cubicBezTo>
                    <a:pt x="1438" y="272"/>
                    <a:pt x="1513" y="160"/>
                    <a:pt x="1550" y="1"/>
                  </a:cubicBezTo>
                  <a:close/>
                </a:path>
              </a:pathLst>
            </a:custGeom>
            <a:solidFill>
              <a:srgbClr val="853F3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75" name="Google Shape;6275;p75"/>
            <p:cNvSpPr/>
            <p:nvPr/>
          </p:nvSpPr>
          <p:spPr>
            <a:xfrm>
              <a:off x="-425256" y="1634739"/>
              <a:ext cx="42996" cy="68573"/>
            </a:xfrm>
            <a:custGeom>
              <a:avLst/>
              <a:gdLst/>
              <a:ahLst/>
              <a:cxnLst/>
              <a:rect l="l" t="t" r="r" b="b"/>
              <a:pathLst>
                <a:path w="701" h="1118" extrusionOk="0">
                  <a:moveTo>
                    <a:pt x="222" y="1"/>
                  </a:moveTo>
                  <a:cubicBezTo>
                    <a:pt x="173" y="1"/>
                    <a:pt x="112" y="27"/>
                    <a:pt x="112" y="53"/>
                  </a:cubicBezTo>
                  <a:cubicBezTo>
                    <a:pt x="112" y="361"/>
                    <a:pt x="0" y="912"/>
                    <a:pt x="187" y="1108"/>
                  </a:cubicBezTo>
                  <a:cubicBezTo>
                    <a:pt x="195" y="1114"/>
                    <a:pt x="211" y="1117"/>
                    <a:pt x="232" y="1117"/>
                  </a:cubicBezTo>
                  <a:cubicBezTo>
                    <a:pt x="346" y="1117"/>
                    <a:pt x="617" y="1038"/>
                    <a:pt x="617" y="912"/>
                  </a:cubicBezTo>
                  <a:cubicBezTo>
                    <a:pt x="701" y="642"/>
                    <a:pt x="346" y="249"/>
                    <a:pt x="271" y="16"/>
                  </a:cubicBezTo>
                  <a:cubicBezTo>
                    <a:pt x="260" y="5"/>
                    <a:pt x="242" y="1"/>
                    <a:pt x="222" y="1"/>
                  </a:cubicBezTo>
                  <a:close/>
                </a:path>
              </a:pathLst>
            </a:custGeom>
            <a:solidFill>
              <a:srgbClr val="853F3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76" name="Google Shape;6276;p75"/>
            <p:cNvSpPr/>
            <p:nvPr/>
          </p:nvSpPr>
          <p:spPr>
            <a:xfrm>
              <a:off x="-351409" y="1602477"/>
              <a:ext cx="26374" cy="33305"/>
            </a:xfrm>
            <a:custGeom>
              <a:avLst/>
              <a:gdLst/>
              <a:ahLst/>
              <a:cxnLst/>
              <a:rect l="l" t="t" r="r" b="b"/>
              <a:pathLst>
                <a:path w="430" h="543" extrusionOk="0">
                  <a:moveTo>
                    <a:pt x="197" y="1"/>
                  </a:moveTo>
                  <a:cubicBezTo>
                    <a:pt x="113" y="1"/>
                    <a:pt x="1" y="113"/>
                    <a:pt x="38" y="271"/>
                  </a:cubicBezTo>
                  <a:cubicBezTo>
                    <a:pt x="38" y="421"/>
                    <a:pt x="113" y="542"/>
                    <a:pt x="234" y="542"/>
                  </a:cubicBezTo>
                  <a:cubicBezTo>
                    <a:pt x="346" y="542"/>
                    <a:pt x="430" y="383"/>
                    <a:pt x="430" y="271"/>
                  </a:cubicBezTo>
                  <a:cubicBezTo>
                    <a:pt x="383" y="113"/>
                    <a:pt x="309" y="1"/>
                    <a:pt x="197"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77" name="Google Shape;6277;p75"/>
            <p:cNvSpPr/>
            <p:nvPr/>
          </p:nvSpPr>
          <p:spPr>
            <a:xfrm>
              <a:off x="-520877" y="1628238"/>
              <a:ext cx="26435" cy="33857"/>
            </a:xfrm>
            <a:custGeom>
              <a:avLst/>
              <a:gdLst/>
              <a:ahLst/>
              <a:cxnLst/>
              <a:rect l="l" t="t" r="r" b="b"/>
              <a:pathLst>
                <a:path w="431" h="552" extrusionOk="0">
                  <a:moveTo>
                    <a:pt x="197" y="1"/>
                  </a:moveTo>
                  <a:cubicBezTo>
                    <a:pt x="75" y="1"/>
                    <a:pt x="1" y="122"/>
                    <a:pt x="1" y="281"/>
                  </a:cubicBezTo>
                  <a:cubicBezTo>
                    <a:pt x="38" y="430"/>
                    <a:pt x="113" y="552"/>
                    <a:pt x="234" y="552"/>
                  </a:cubicBezTo>
                  <a:cubicBezTo>
                    <a:pt x="309" y="514"/>
                    <a:pt x="430" y="393"/>
                    <a:pt x="393" y="281"/>
                  </a:cubicBezTo>
                  <a:cubicBezTo>
                    <a:pt x="393" y="122"/>
                    <a:pt x="309" y="1"/>
                    <a:pt x="197"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78" name="Google Shape;6278;p75"/>
            <p:cNvSpPr/>
            <p:nvPr/>
          </p:nvSpPr>
          <p:spPr>
            <a:xfrm>
              <a:off x="-725797" y="1396330"/>
              <a:ext cx="436276" cy="243991"/>
            </a:xfrm>
            <a:custGeom>
              <a:avLst/>
              <a:gdLst/>
              <a:ahLst/>
              <a:cxnLst/>
              <a:rect l="l" t="t" r="r" b="b"/>
              <a:pathLst>
                <a:path w="7113" h="3978" extrusionOk="0">
                  <a:moveTo>
                    <a:pt x="3661" y="1"/>
                  </a:moveTo>
                  <a:cubicBezTo>
                    <a:pt x="3151" y="1"/>
                    <a:pt x="2569" y="84"/>
                    <a:pt x="1904" y="282"/>
                  </a:cubicBezTo>
                  <a:cubicBezTo>
                    <a:pt x="112" y="832"/>
                    <a:pt x="0" y="3828"/>
                    <a:pt x="579" y="3978"/>
                  </a:cubicBezTo>
                  <a:cubicBezTo>
                    <a:pt x="579" y="3978"/>
                    <a:pt x="2016" y="3632"/>
                    <a:pt x="1942" y="1215"/>
                  </a:cubicBezTo>
                  <a:lnTo>
                    <a:pt x="1942" y="1215"/>
                  </a:lnTo>
                  <a:cubicBezTo>
                    <a:pt x="1942" y="1215"/>
                    <a:pt x="2371" y="2074"/>
                    <a:pt x="3920" y="2662"/>
                  </a:cubicBezTo>
                  <a:cubicBezTo>
                    <a:pt x="4540" y="2904"/>
                    <a:pt x="5112" y="2983"/>
                    <a:pt x="5597" y="2983"/>
                  </a:cubicBezTo>
                  <a:cubicBezTo>
                    <a:pt x="6513" y="2983"/>
                    <a:pt x="7113" y="2699"/>
                    <a:pt x="7113" y="2699"/>
                  </a:cubicBezTo>
                  <a:cubicBezTo>
                    <a:pt x="7113" y="2699"/>
                    <a:pt x="6553" y="1"/>
                    <a:pt x="3661"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79" name="Google Shape;6279;p75"/>
            <p:cNvSpPr/>
            <p:nvPr/>
          </p:nvSpPr>
          <p:spPr>
            <a:xfrm rot="-2201647">
              <a:off x="-769896" y="1455342"/>
              <a:ext cx="140251" cy="29556"/>
            </a:xfrm>
            <a:custGeom>
              <a:avLst/>
              <a:gdLst/>
              <a:ahLst/>
              <a:cxnLst/>
              <a:rect l="l" t="t" r="r" b="b"/>
              <a:pathLst>
                <a:path w="2794" h="2041" extrusionOk="0">
                  <a:moveTo>
                    <a:pt x="2794" y="1"/>
                  </a:moveTo>
                  <a:lnTo>
                    <a:pt x="0" y="462"/>
                  </a:lnTo>
                  <a:lnTo>
                    <a:pt x="126" y="2040"/>
                  </a:lnTo>
                  <a:lnTo>
                    <a:pt x="2794" y="1565"/>
                  </a:lnTo>
                  <a:lnTo>
                    <a:pt x="2794" y="1"/>
                  </a:ln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80" name="Google Shape;6280;p75"/>
            <p:cNvSpPr/>
            <p:nvPr/>
          </p:nvSpPr>
          <p:spPr>
            <a:xfrm>
              <a:off x="-783084" y="1946015"/>
              <a:ext cx="166647" cy="281160"/>
            </a:xfrm>
            <a:custGeom>
              <a:avLst/>
              <a:gdLst/>
              <a:ahLst/>
              <a:cxnLst/>
              <a:rect l="l" t="t" r="r" b="b"/>
              <a:pathLst>
                <a:path w="2717" h="4584" extrusionOk="0">
                  <a:moveTo>
                    <a:pt x="2717" y="0"/>
                  </a:moveTo>
                  <a:lnTo>
                    <a:pt x="2717" y="0"/>
                  </a:lnTo>
                  <a:cubicBezTo>
                    <a:pt x="2717" y="0"/>
                    <a:pt x="1634" y="37"/>
                    <a:pt x="1513" y="149"/>
                  </a:cubicBezTo>
                  <a:cubicBezTo>
                    <a:pt x="1513" y="149"/>
                    <a:pt x="542" y="1279"/>
                    <a:pt x="1" y="4583"/>
                  </a:cubicBezTo>
                  <a:lnTo>
                    <a:pt x="2017" y="971"/>
                  </a:lnTo>
                  <a:cubicBezTo>
                    <a:pt x="2017" y="971"/>
                    <a:pt x="2176" y="653"/>
                    <a:pt x="2717"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81" name="Google Shape;6281;p75"/>
            <p:cNvSpPr/>
            <p:nvPr/>
          </p:nvSpPr>
          <p:spPr>
            <a:xfrm>
              <a:off x="-783084" y="1922339"/>
              <a:ext cx="400824" cy="688853"/>
            </a:xfrm>
            <a:custGeom>
              <a:avLst/>
              <a:gdLst/>
              <a:ahLst/>
              <a:cxnLst/>
              <a:rect l="l" t="t" r="r" b="b"/>
              <a:pathLst>
                <a:path w="6535" h="11231" extrusionOk="0">
                  <a:moveTo>
                    <a:pt x="2583" y="1"/>
                  </a:moveTo>
                  <a:cubicBezTo>
                    <a:pt x="2047" y="1"/>
                    <a:pt x="1298" y="459"/>
                    <a:pt x="850" y="1786"/>
                  </a:cubicBezTo>
                  <a:cubicBezTo>
                    <a:pt x="850" y="1786"/>
                    <a:pt x="1322" y="760"/>
                    <a:pt x="2054" y="760"/>
                  </a:cubicBezTo>
                  <a:cubicBezTo>
                    <a:pt x="2214" y="760"/>
                    <a:pt x="2386" y="809"/>
                    <a:pt x="2568" y="927"/>
                  </a:cubicBezTo>
                  <a:cubicBezTo>
                    <a:pt x="3734" y="1740"/>
                    <a:pt x="4584" y="4036"/>
                    <a:pt x="5134" y="7965"/>
                  </a:cubicBezTo>
                  <a:cubicBezTo>
                    <a:pt x="5246" y="8973"/>
                    <a:pt x="4546" y="9757"/>
                    <a:pt x="3538" y="10028"/>
                  </a:cubicBezTo>
                  <a:cubicBezTo>
                    <a:pt x="3273" y="10104"/>
                    <a:pt x="3003" y="10136"/>
                    <a:pt x="2736" y="10136"/>
                  </a:cubicBezTo>
                  <a:cubicBezTo>
                    <a:pt x="1359" y="10136"/>
                    <a:pt x="75" y="9291"/>
                    <a:pt x="75" y="9291"/>
                  </a:cubicBezTo>
                  <a:lnTo>
                    <a:pt x="1" y="10261"/>
                  </a:lnTo>
                  <a:cubicBezTo>
                    <a:pt x="1" y="10261"/>
                    <a:pt x="878" y="11231"/>
                    <a:pt x="2414" y="11231"/>
                  </a:cubicBezTo>
                  <a:cubicBezTo>
                    <a:pt x="2895" y="11231"/>
                    <a:pt x="3440" y="11136"/>
                    <a:pt x="4042" y="10887"/>
                  </a:cubicBezTo>
                  <a:cubicBezTo>
                    <a:pt x="6535" y="9832"/>
                    <a:pt x="6217" y="8320"/>
                    <a:pt x="6217" y="8320"/>
                  </a:cubicBezTo>
                  <a:cubicBezTo>
                    <a:pt x="6217" y="8320"/>
                    <a:pt x="6105" y="1702"/>
                    <a:pt x="2913" y="69"/>
                  </a:cubicBezTo>
                  <a:cubicBezTo>
                    <a:pt x="2818" y="25"/>
                    <a:pt x="2706" y="1"/>
                    <a:pt x="2583" y="1"/>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6282" name="Google Shape;6282;p75"/>
            <p:cNvGrpSpPr/>
            <p:nvPr/>
          </p:nvGrpSpPr>
          <p:grpSpPr>
            <a:xfrm>
              <a:off x="-575833" y="2267471"/>
              <a:ext cx="255399" cy="187256"/>
              <a:chOff x="11249467" y="2705621"/>
              <a:chExt cx="255399" cy="187256"/>
            </a:xfrm>
          </p:grpSpPr>
          <p:sp>
            <p:nvSpPr>
              <p:cNvPr id="6283" name="Google Shape;6283;p75"/>
              <p:cNvSpPr/>
              <p:nvPr/>
            </p:nvSpPr>
            <p:spPr>
              <a:xfrm>
                <a:off x="11418935" y="2802285"/>
                <a:ext cx="71639" cy="39561"/>
              </a:xfrm>
              <a:custGeom>
                <a:avLst/>
                <a:gdLst/>
                <a:ahLst/>
                <a:cxnLst/>
                <a:rect l="l" t="t" r="r" b="b"/>
                <a:pathLst>
                  <a:path w="1168" h="645" extrusionOk="0">
                    <a:moveTo>
                      <a:pt x="964" y="0"/>
                    </a:moveTo>
                    <a:cubicBezTo>
                      <a:pt x="928" y="0"/>
                      <a:pt x="890" y="9"/>
                      <a:pt x="859" y="25"/>
                    </a:cubicBezTo>
                    <a:cubicBezTo>
                      <a:pt x="542" y="221"/>
                      <a:pt x="1" y="417"/>
                      <a:pt x="75" y="566"/>
                    </a:cubicBezTo>
                    <a:cubicBezTo>
                      <a:pt x="91" y="603"/>
                      <a:pt x="145" y="645"/>
                      <a:pt x="255" y="645"/>
                    </a:cubicBezTo>
                    <a:cubicBezTo>
                      <a:pt x="398" y="645"/>
                      <a:pt x="635" y="575"/>
                      <a:pt x="1009" y="333"/>
                    </a:cubicBezTo>
                    <a:cubicBezTo>
                      <a:pt x="1093" y="258"/>
                      <a:pt x="1167" y="184"/>
                      <a:pt x="1093" y="62"/>
                    </a:cubicBezTo>
                    <a:cubicBezTo>
                      <a:pt x="1065" y="18"/>
                      <a:pt x="1015" y="0"/>
                      <a:pt x="964" y="0"/>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84" name="Google Shape;6284;p75"/>
              <p:cNvSpPr/>
              <p:nvPr/>
            </p:nvSpPr>
            <p:spPr>
              <a:xfrm>
                <a:off x="11421205" y="2800568"/>
                <a:ext cx="69370" cy="43916"/>
              </a:xfrm>
              <a:custGeom>
                <a:avLst/>
                <a:gdLst/>
                <a:ahLst/>
                <a:cxnLst/>
                <a:rect l="l" t="t" r="r" b="b"/>
                <a:pathLst>
                  <a:path w="1131" h="716" extrusionOk="0">
                    <a:moveTo>
                      <a:pt x="903" y="38"/>
                    </a:moveTo>
                    <a:cubicBezTo>
                      <a:pt x="952" y="38"/>
                      <a:pt x="1021" y="73"/>
                      <a:pt x="1056" y="128"/>
                    </a:cubicBezTo>
                    <a:cubicBezTo>
                      <a:pt x="1093" y="212"/>
                      <a:pt x="1056" y="286"/>
                      <a:pt x="972" y="324"/>
                    </a:cubicBezTo>
                    <a:cubicBezTo>
                      <a:pt x="603" y="567"/>
                      <a:pt x="380" y="647"/>
                      <a:pt x="247" y="647"/>
                    </a:cubicBezTo>
                    <a:cubicBezTo>
                      <a:pt x="212" y="647"/>
                      <a:pt x="183" y="641"/>
                      <a:pt x="160" y="632"/>
                    </a:cubicBezTo>
                    <a:cubicBezTo>
                      <a:pt x="76" y="632"/>
                      <a:pt x="76" y="594"/>
                      <a:pt x="76" y="557"/>
                    </a:cubicBezTo>
                    <a:cubicBezTo>
                      <a:pt x="76" y="445"/>
                      <a:pt x="356" y="324"/>
                      <a:pt x="542" y="212"/>
                    </a:cubicBezTo>
                    <a:cubicBezTo>
                      <a:pt x="664" y="165"/>
                      <a:pt x="776" y="128"/>
                      <a:pt x="860" y="53"/>
                    </a:cubicBezTo>
                    <a:cubicBezTo>
                      <a:pt x="870" y="43"/>
                      <a:pt x="885" y="38"/>
                      <a:pt x="903" y="38"/>
                    </a:cubicBezTo>
                    <a:close/>
                    <a:moveTo>
                      <a:pt x="889" y="1"/>
                    </a:moveTo>
                    <a:cubicBezTo>
                      <a:pt x="865" y="1"/>
                      <a:pt x="842" y="6"/>
                      <a:pt x="822" y="16"/>
                    </a:cubicBezTo>
                    <a:cubicBezTo>
                      <a:pt x="738" y="53"/>
                      <a:pt x="626" y="128"/>
                      <a:pt x="542" y="165"/>
                    </a:cubicBezTo>
                    <a:cubicBezTo>
                      <a:pt x="272" y="286"/>
                      <a:pt x="38" y="398"/>
                      <a:pt x="1" y="520"/>
                    </a:cubicBezTo>
                    <a:lnTo>
                      <a:pt x="1" y="594"/>
                    </a:lnTo>
                    <a:cubicBezTo>
                      <a:pt x="38" y="632"/>
                      <a:pt x="76" y="678"/>
                      <a:pt x="160" y="678"/>
                    </a:cubicBezTo>
                    <a:cubicBezTo>
                      <a:pt x="197" y="716"/>
                      <a:pt x="197" y="716"/>
                      <a:pt x="234" y="716"/>
                    </a:cubicBezTo>
                    <a:cubicBezTo>
                      <a:pt x="393" y="716"/>
                      <a:pt x="626" y="632"/>
                      <a:pt x="1009" y="398"/>
                    </a:cubicBezTo>
                    <a:cubicBezTo>
                      <a:pt x="1130" y="324"/>
                      <a:pt x="1130" y="212"/>
                      <a:pt x="1093" y="90"/>
                    </a:cubicBezTo>
                    <a:cubicBezTo>
                      <a:pt x="1031" y="36"/>
                      <a:pt x="955" y="1"/>
                      <a:pt x="889"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85" name="Google Shape;6285;p75"/>
              <p:cNvSpPr/>
              <p:nvPr/>
            </p:nvSpPr>
            <p:spPr>
              <a:xfrm>
                <a:off x="11409183" y="2775911"/>
                <a:ext cx="81392" cy="46799"/>
              </a:xfrm>
              <a:custGeom>
                <a:avLst/>
                <a:gdLst/>
                <a:ahLst/>
                <a:cxnLst/>
                <a:rect l="l" t="t" r="r" b="b"/>
                <a:pathLst>
                  <a:path w="1327" h="763" extrusionOk="0">
                    <a:moveTo>
                      <a:pt x="1163" y="1"/>
                    </a:moveTo>
                    <a:cubicBezTo>
                      <a:pt x="1125" y="1"/>
                      <a:pt x="1087" y="10"/>
                      <a:pt x="1056" y="26"/>
                    </a:cubicBezTo>
                    <a:cubicBezTo>
                      <a:pt x="701" y="259"/>
                      <a:pt x="1" y="614"/>
                      <a:pt x="122" y="726"/>
                    </a:cubicBezTo>
                    <a:cubicBezTo>
                      <a:pt x="146" y="751"/>
                      <a:pt x="183" y="763"/>
                      <a:pt x="229" y="763"/>
                    </a:cubicBezTo>
                    <a:cubicBezTo>
                      <a:pt x="467" y="763"/>
                      <a:pt x="954" y="460"/>
                      <a:pt x="1252" y="296"/>
                    </a:cubicBezTo>
                    <a:cubicBezTo>
                      <a:pt x="1326" y="259"/>
                      <a:pt x="1326" y="147"/>
                      <a:pt x="1289" y="63"/>
                    </a:cubicBezTo>
                    <a:cubicBezTo>
                      <a:pt x="1267" y="19"/>
                      <a:pt x="1216" y="1"/>
                      <a:pt x="1163"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86" name="Google Shape;6286;p75"/>
              <p:cNvSpPr/>
              <p:nvPr/>
            </p:nvSpPr>
            <p:spPr>
              <a:xfrm>
                <a:off x="11414335" y="2774255"/>
                <a:ext cx="78509" cy="48455"/>
              </a:xfrm>
              <a:custGeom>
                <a:avLst/>
                <a:gdLst/>
                <a:ahLst/>
                <a:cxnLst/>
                <a:rect l="l" t="t" r="r" b="b"/>
                <a:pathLst>
                  <a:path w="1280" h="790" extrusionOk="0">
                    <a:moveTo>
                      <a:pt x="1046" y="53"/>
                    </a:moveTo>
                    <a:cubicBezTo>
                      <a:pt x="1121" y="53"/>
                      <a:pt x="1168" y="90"/>
                      <a:pt x="1168" y="127"/>
                    </a:cubicBezTo>
                    <a:cubicBezTo>
                      <a:pt x="1205" y="174"/>
                      <a:pt x="1205" y="211"/>
                      <a:pt x="1205" y="249"/>
                    </a:cubicBezTo>
                    <a:lnTo>
                      <a:pt x="1121" y="323"/>
                    </a:lnTo>
                    <a:lnTo>
                      <a:pt x="1046" y="361"/>
                    </a:lnTo>
                    <a:cubicBezTo>
                      <a:pt x="784" y="496"/>
                      <a:pt x="345" y="739"/>
                      <a:pt x="129" y="739"/>
                    </a:cubicBezTo>
                    <a:cubicBezTo>
                      <a:pt x="91" y="739"/>
                      <a:pt x="60" y="732"/>
                      <a:pt x="38" y="715"/>
                    </a:cubicBezTo>
                    <a:cubicBezTo>
                      <a:pt x="76" y="641"/>
                      <a:pt x="421" y="445"/>
                      <a:pt x="654" y="286"/>
                    </a:cubicBezTo>
                    <a:cubicBezTo>
                      <a:pt x="776" y="211"/>
                      <a:pt x="888" y="127"/>
                      <a:pt x="1009" y="90"/>
                    </a:cubicBezTo>
                    <a:cubicBezTo>
                      <a:pt x="1009" y="53"/>
                      <a:pt x="1046" y="53"/>
                      <a:pt x="1046" y="53"/>
                    </a:cubicBezTo>
                    <a:close/>
                    <a:moveTo>
                      <a:pt x="1039" y="1"/>
                    </a:moveTo>
                    <a:cubicBezTo>
                      <a:pt x="1015" y="1"/>
                      <a:pt x="992" y="5"/>
                      <a:pt x="972" y="15"/>
                    </a:cubicBezTo>
                    <a:cubicBezTo>
                      <a:pt x="888" y="90"/>
                      <a:pt x="776" y="174"/>
                      <a:pt x="617" y="249"/>
                    </a:cubicBezTo>
                    <a:cubicBezTo>
                      <a:pt x="234" y="445"/>
                      <a:pt x="1" y="594"/>
                      <a:pt x="1" y="715"/>
                    </a:cubicBezTo>
                    <a:lnTo>
                      <a:pt x="1" y="753"/>
                    </a:lnTo>
                    <a:cubicBezTo>
                      <a:pt x="38" y="790"/>
                      <a:pt x="76" y="790"/>
                      <a:pt x="150" y="790"/>
                    </a:cubicBezTo>
                    <a:cubicBezTo>
                      <a:pt x="346" y="790"/>
                      <a:pt x="701" y="641"/>
                      <a:pt x="1084" y="407"/>
                    </a:cubicBezTo>
                    <a:lnTo>
                      <a:pt x="1168" y="361"/>
                    </a:lnTo>
                    <a:cubicBezTo>
                      <a:pt x="1205" y="323"/>
                      <a:pt x="1242" y="286"/>
                      <a:pt x="1242" y="249"/>
                    </a:cubicBezTo>
                    <a:cubicBezTo>
                      <a:pt x="1280" y="211"/>
                      <a:pt x="1242" y="127"/>
                      <a:pt x="1242" y="90"/>
                    </a:cubicBezTo>
                    <a:lnTo>
                      <a:pt x="1205" y="90"/>
                    </a:lnTo>
                    <a:cubicBezTo>
                      <a:pt x="1178" y="35"/>
                      <a:pt x="1105" y="1"/>
                      <a:pt x="1039"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87" name="Google Shape;6287;p75"/>
              <p:cNvSpPr/>
              <p:nvPr/>
            </p:nvSpPr>
            <p:spPr>
              <a:xfrm>
                <a:off x="11390292" y="2746409"/>
                <a:ext cx="97952" cy="60292"/>
              </a:xfrm>
              <a:custGeom>
                <a:avLst/>
                <a:gdLst/>
                <a:ahLst/>
                <a:cxnLst/>
                <a:rect l="l" t="t" r="r" b="b"/>
                <a:pathLst>
                  <a:path w="1597" h="983" extrusionOk="0">
                    <a:moveTo>
                      <a:pt x="1338" y="1"/>
                    </a:moveTo>
                    <a:cubicBezTo>
                      <a:pt x="1294" y="1"/>
                      <a:pt x="1248" y="13"/>
                      <a:pt x="1205" y="40"/>
                    </a:cubicBezTo>
                    <a:cubicBezTo>
                      <a:pt x="701" y="395"/>
                      <a:pt x="1" y="740"/>
                      <a:pt x="113" y="936"/>
                    </a:cubicBezTo>
                    <a:cubicBezTo>
                      <a:pt x="127" y="969"/>
                      <a:pt x="160" y="983"/>
                      <a:pt x="208" y="983"/>
                    </a:cubicBezTo>
                    <a:cubicBezTo>
                      <a:pt x="447" y="983"/>
                      <a:pt x="1049" y="626"/>
                      <a:pt x="1438" y="432"/>
                    </a:cubicBezTo>
                    <a:cubicBezTo>
                      <a:pt x="1560" y="395"/>
                      <a:pt x="1597" y="236"/>
                      <a:pt x="1513" y="161"/>
                    </a:cubicBezTo>
                    <a:lnTo>
                      <a:pt x="1513" y="114"/>
                    </a:lnTo>
                    <a:cubicBezTo>
                      <a:pt x="1489" y="42"/>
                      <a:pt x="1418" y="1"/>
                      <a:pt x="1338"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88" name="Google Shape;6288;p75"/>
              <p:cNvSpPr/>
              <p:nvPr/>
            </p:nvSpPr>
            <p:spPr>
              <a:xfrm>
                <a:off x="11388022" y="2745612"/>
                <a:ext cx="100221" cy="62807"/>
              </a:xfrm>
              <a:custGeom>
                <a:avLst/>
                <a:gdLst/>
                <a:ahLst/>
                <a:cxnLst/>
                <a:rect l="l" t="t" r="r" b="b"/>
                <a:pathLst>
                  <a:path w="1634" h="1024" extrusionOk="0">
                    <a:moveTo>
                      <a:pt x="1401" y="53"/>
                    </a:moveTo>
                    <a:cubicBezTo>
                      <a:pt x="1475" y="90"/>
                      <a:pt x="1513" y="90"/>
                      <a:pt x="1550" y="174"/>
                    </a:cubicBezTo>
                    <a:cubicBezTo>
                      <a:pt x="1597" y="249"/>
                      <a:pt x="1550" y="361"/>
                      <a:pt x="1475" y="408"/>
                    </a:cubicBezTo>
                    <a:cubicBezTo>
                      <a:pt x="1363" y="482"/>
                      <a:pt x="1242" y="520"/>
                      <a:pt x="1130" y="594"/>
                    </a:cubicBezTo>
                    <a:cubicBezTo>
                      <a:pt x="801" y="758"/>
                      <a:pt x="394" y="975"/>
                      <a:pt x="221" y="975"/>
                    </a:cubicBezTo>
                    <a:cubicBezTo>
                      <a:pt x="188" y="975"/>
                      <a:pt x="163" y="967"/>
                      <a:pt x="150" y="949"/>
                    </a:cubicBezTo>
                    <a:cubicBezTo>
                      <a:pt x="75" y="828"/>
                      <a:pt x="505" y="557"/>
                      <a:pt x="897" y="324"/>
                    </a:cubicBezTo>
                    <a:cubicBezTo>
                      <a:pt x="1009" y="249"/>
                      <a:pt x="1167" y="174"/>
                      <a:pt x="1279" y="90"/>
                    </a:cubicBezTo>
                    <a:cubicBezTo>
                      <a:pt x="1317" y="53"/>
                      <a:pt x="1363" y="53"/>
                      <a:pt x="1401" y="53"/>
                    </a:cubicBezTo>
                    <a:close/>
                    <a:moveTo>
                      <a:pt x="1371" y="0"/>
                    </a:moveTo>
                    <a:cubicBezTo>
                      <a:pt x="1318" y="0"/>
                      <a:pt x="1268" y="26"/>
                      <a:pt x="1242" y="53"/>
                    </a:cubicBezTo>
                    <a:cubicBezTo>
                      <a:pt x="1130" y="90"/>
                      <a:pt x="1009" y="174"/>
                      <a:pt x="850" y="249"/>
                    </a:cubicBezTo>
                    <a:cubicBezTo>
                      <a:pt x="430" y="557"/>
                      <a:pt x="0" y="790"/>
                      <a:pt x="112" y="986"/>
                    </a:cubicBezTo>
                    <a:cubicBezTo>
                      <a:pt x="112" y="1024"/>
                      <a:pt x="150" y="1024"/>
                      <a:pt x="234" y="1024"/>
                    </a:cubicBezTo>
                    <a:cubicBezTo>
                      <a:pt x="383" y="1024"/>
                      <a:pt x="701" y="874"/>
                      <a:pt x="1130" y="641"/>
                    </a:cubicBezTo>
                    <a:cubicBezTo>
                      <a:pt x="1242" y="594"/>
                      <a:pt x="1363" y="520"/>
                      <a:pt x="1475" y="482"/>
                    </a:cubicBezTo>
                    <a:cubicBezTo>
                      <a:pt x="1597" y="408"/>
                      <a:pt x="1634" y="286"/>
                      <a:pt x="1597" y="127"/>
                    </a:cubicBezTo>
                    <a:cubicBezTo>
                      <a:pt x="1550" y="53"/>
                      <a:pt x="1513" y="15"/>
                      <a:pt x="1438" y="15"/>
                    </a:cubicBezTo>
                    <a:cubicBezTo>
                      <a:pt x="1416" y="5"/>
                      <a:pt x="1393" y="0"/>
                      <a:pt x="1371" y="0"/>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89" name="Google Shape;6289;p75"/>
              <p:cNvSpPr/>
              <p:nvPr/>
            </p:nvSpPr>
            <p:spPr>
              <a:xfrm>
                <a:off x="11400044" y="2708688"/>
                <a:ext cx="102552" cy="65935"/>
              </a:xfrm>
              <a:custGeom>
                <a:avLst/>
                <a:gdLst/>
                <a:ahLst/>
                <a:cxnLst/>
                <a:rect l="l" t="t" r="r" b="b"/>
                <a:pathLst>
                  <a:path w="1672" h="1075" extrusionOk="0">
                    <a:moveTo>
                      <a:pt x="1612" y="1"/>
                    </a:moveTo>
                    <a:cubicBezTo>
                      <a:pt x="1393" y="1"/>
                      <a:pt x="627" y="383"/>
                      <a:pt x="150" y="617"/>
                    </a:cubicBezTo>
                    <a:cubicBezTo>
                      <a:pt x="0" y="692"/>
                      <a:pt x="0" y="926"/>
                      <a:pt x="150" y="1010"/>
                    </a:cubicBezTo>
                    <a:lnTo>
                      <a:pt x="150" y="1047"/>
                    </a:lnTo>
                    <a:cubicBezTo>
                      <a:pt x="192" y="1066"/>
                      <a:pt x="241" y="1075"/>
                      <a:pt x="289" y="1075"/>
                    </a:cubicBezTo>
                    <a:cubicBezTo>
                      <a:pt x="337" y="1075"/>
                      <a:pt x="383" y="1066"/>
                      <a:pt x="421" y="1047"/>
                    </a:cubicBezTo>
                    <a:cubicBezTo>
                      <a:pt x="775" y="776"/>
                      <a:pt x="1671" y="151"/>
                      <a:pt x="1671" y="29"/>
                    </a:cubicBezTo>
                    <a:cubicBezTo>
                      <a:pt x="1666" y="10"/>
                      <a:pt x="1646" y="1"/>
                      <a:pt x="1612"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90" name="Google Shape;6290;p75"/>
              <p:cNvSpPr/>
              <p:nvPr/>
            </p:nvSpPr>
            <p:spPr>
              <a:xfrm>
                <a:off x="11400044" y="2705621"/>
                <a:ext cx="104822" cy="71885"/>
              </a:xfrm>
              <a:custGeom>
                <a:avLst/>
                <a:gdLst/>
                <a:ahLst/>
                <a:cxnLst/>
                <a:rect l="l" t="t" r="r" b="b"/>
                <a:pathLst>
                  <a:path w="1709" h="1172" extrusionOk="0">
                    <a:moveTo>
                      <a:pt x="1634" y="79"/>
                    </a:moveTo>
                    <a:cubicBezTo>
                      <a:pt x="1634" y="126"/>
                      <a:pt x="1279" y="471"/>
                      <a:pt x="421" y="1060"/>
                    </a:cubicBezTo>
                    <a:cubicBezTo>
                      <a:pt x="383" y="1078"/>
                      <a:pt x="337" y="1088"/>
                      <a:pt x="289" y="1088"/>
                    </a:cubicBezTo>
                    <a:cubicBezTo>
                      <a:pt x="241" y="1088"/>
                      <a:pt x="192" y="1078"/>
                      <a:pt x="150" y="1060"/>
                    </a:cubicBezTo>
                    <a:cubicBezTo>
                      <a:pt x="75" y="1013"/>
                      <a:pt x="75" y="938"/>
                      <a:pt x="75" y="864"/>
                    </a:cubicBezTo>
                    <a:cubicBezTo>
                      <a:pt x="75" y="779"/>
                      <a:pt x="112" y="705"/>
                      <a:pt x="187" y="667"/>
                    </a:cubicBezTo>
                    <a:cubicBezTo>
                      <a:pt x="1279" y="126"/>
                      <a:pt x="1550" y="79"/>
                      <a:pt x="1587" y="79"/>
                    </a:cubicBezTo>
                    <a:close/>
                    <a:moveTo>
                      <a:pt x="1635" y="0"/>
                    </a:moveTo>
                    <a:cubicBezTo>
                      <a:pt x="1467" y="0"/>
                      <a:pt x="975" y="201"/>
                      <a:pt x="150" y="630"/>
                    </a:cubicBezTo>
                    <a:cubicBezTo>
                      <a:pt x="75" y="667"/>
                      <a:pt x="0" y="742"/>
                      <a:pt x="0" y="864"/>
                    </a:cubicBezTo>
                    <a:cubicBezTo>
                      <a:pt x="0" y="938"/>
                      <a:pt x="38" y="1060"/>
                      <a:pt x="112" y="1097"/>
                    </a:cubicBezTo>
                    <a:cubicBezTo>
                      <a:pt x="187" y="1134"/>
                      <a:pt x="234" y="1172"/>
                      <a:pt x="271" y="1172"/>
                    </a:cubicBezTo>
                    <a:cubicBezTo>
                      <a:pt x="346" y="1172"/>
                      <a:pt x="383" y="1134"/>
                      <a:pt x="421" y="1097"/>
                    </a:cubicBezTo>
                    <a:cubicBezTo>
                      <a:pt x="1279" y="509"/>
                      <a:pt x="1709" y="163"/>
                      <a:pt x="1671" y="79"/>
                    </a:cubicBezTo>
                    <a:lnTo>
                      <a:pt x="1671" y="5"/>
                    </a:lnTo>
                    <a:cubicBezTo>
                      <a:pt x="1662" y="2"/>
                      <a:pt x="1650" y="0"/>
                      <a:pt x="1635" y="0"/>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91" name="Google Shape;6291;p75"/>
              <p:cNvSpPr/>
              <p:nvPr/>
            </p:nvSpPr>
            <p:spPr>
              <a:xfrm>
                <a:off x="11249467" y="2798237"/>
                <a:ext cx="102552" cy="94640"/>
              </a:xfrm>
              <a:custGeom>
                <a:avLst/>
                <a:gdLst/>
                <a:ahLst/>
                <a:cxnLst/>
                <a:rect l="l" t="t" r="r" b="b"/>
                <a:pathLst>
                  <a:path w="1672" h="1543" extrusionOk="0">
                    <a:moveTo>
                      <a:pt x="820" y="1"/>
                    </a:moveTo>
                    <a:cubicBezTo>
                      <a:pt x="769" y="1"/>
                      <a:pt x="716" y="6"/>
                      <a:pt x="663" y="16"/>
                    </a:cubicBezTo>
                    <a:cubicBezTo>
                      <a:pt x="234" y="128"/>
                      <a:pt x="1" y="520"/>
                      <a:pt x="75" y="950"/>
                    </a:cubicBezTo>
                    <a:cubicBezTo>
                      <a:pt x="182" y="1317"/>
                      <a:pt x="495" y="1542"/>
                      <a:pt x="854" y="1542"/>
                    </a:cubicBezTo>
                    <a:cubicBezTo>
                      <a:pt x="905" y="1542"/>
                      <a:pt x="957" y="1538"/>
                      <a:pt x="1009" y="1528"/>
                    </a:cubicBezTo>
                    <a:cubicBezTo>
                      <a:pt x="1401" y="1416"/>
                      <a:pt x="1671" y="1024"/>
                      <a:pt x="1597" y="595"/>
                    </a:cubicBezTo>
                    <a:cubicBezTo>
                      <a:pt x="1490" y="251"/>
                      <a:pt x="1183" y="1"/>
                      <a:pt x="820"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92" name="Google Shape;6292;p75"/>
              <p:cNvSpPr/>
              <p:nvPr/>
            </p:nvSpPr>
            <p:spPr>
              <a:xfrm>
                <a:off x="11290132" y="2741932"/>
                <a:ext cx="181552" cy="150087"/>
              </a:xfrm>
              <a:custGeom>
                <a:avLst/>
                <a:gdLst/>
                <a:ahLst/>
                <a:cxnLst/>
                <a:rect l="l" t="t" r="r" b="b"/>
                <a:pathLst>
                  <a:path w="2960" h="2447" extrusionOk="0">
                    <a:moveTo>
                      <a:pt x="1979" y="1"/>
                    </a:moveTo>
                    <a:cubicBezTo>
                      <a:pt x="1942" y="38"/>
                      <a:pt x="1904" y="75"/>
                      <a:pt x="1867" y="113"/>
                    </a:cubicBezTo>
                    <a:cubicBezTo>
                      <a:pt x="1326" y="580"/>
                      <a:pt x="700" y="813"/>
                      <a:pt x="0" y="934"/>
                    </a:cubicBezTo>
                    <a:lnTo>
                      <a:pt x="346" y="2446"/>
                    </a:lnTo>
                    <a:cubicBezTo>
                      <a:pt x="1130" y="2213"/>
                      <a:pt x="2446" y="2101"/>
                      <a:pt x="2959" y="1401"/>
                    </a:cubicBezTo>
                    <a:lnTo>
                      <a:pt x="2959" y="1354"/>
                    </a:lnTo>
                    <a:cubicBezTo>
                      <a:pt x="2959" y="1168"/>
                      <a:pt x="2875" y="934"/>
                      <a:pt x="2801" y="738"/>
                    </a:cubicBezTo>
                    <a:cubicBezTo>
                      <a:pt x="2530" y="234"/>
                      <a:pt x="2371" y="187"/>
                      <a:pt x="1979"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93" name="Google Shape;6293;p75"/>
              <p:cNvSpPr/>
              <p:nvPr/>
            </p:nvSpPr>
            <p:spPr>
              <a:xfrm>
                <a:off x="11300436" y="2724513"/>
                <a:ext cx="120830" cy="107950"/>
              </a:xfrm>
              <a:custGeom>
                <a:avLst/>
                <a:gdLst/>
                <a:ahLst/>
                <a:cxnLst/>
                <a:rect l="l" t="t" r="r" b="b"/>
                <a:pathLst>
                  <a:path w="1970" h="1760" extrusionOk="0">
                    <a:moveTo>
                      <a:pt x="1617" y="1"/>
                    </a:moveTo>
                    <a:cubicBezTo>
                      <a:pt x="1181" y="1"/>
                      <a:pt x="1" y="960"/>
                      <a:pt x="262" y="1564"/>
                    </a:cubicBezTo>
                    <a:cubicBezTo>
                      <a:pt x="299" y="1685"/>
                      <a:pt x="374" y="1760"/>
                      <a:pt x="458" y="1760"/>
                    </a:cubicBezTo>
                    <a:cubicBezTo>
                      <a:pt x="532" y="1526"/>
                      <a:pt x="803" y="1218"/>
                      <a:pt x="1111" y="938"/>
                    </a:cubicBezTo>
                    <a:cubicBezTo>
                      <a:pt x="1307" y="789"/>
                      <a:pt x="1503" y="668"/>
                      <a:pt x="1736" y="556"/>
                    </a:cubicBezTo>
                    <a:cubicBezTo>
                      <a:pt x="1970" y="434"/>
                      <a:pt x="1933" y="89"/>
                      <a:pt x="1662" y="5"/>
                    </a:cubicBezTo>
                    <a:cubicBezTo>
                      <a:pt x="1648" y="2"/>
                      <a:pt x="1633" y="1"/>
                      <a:pt x="1617"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6294" name="Google Shape;6294;p75"/>
            <p:cNvSpPr/>
            <p:nvPr/>
          </p:nvSpPr>
          <p:spPr>
            <a:xfrm>
              <a:off x="-859753" y="1963740"/>
              <a:ext cx="357828" cy="612246"/>
            </a:xfrm>
            <a:custGeom>
              <a:avLst/>
              <a:gdLst/>
              <a:ahLst/>
              <a:cxnLst/>
              <a:rect l="l" t="t" r="r" b="b"/>
              <a:pathLst>
                <a:path w="5834" h="9982" extrusionOk="0">
                  <a:moveTo>
                    <a:pt x="4032" y="0"/>
                  </a:moveTo>
                  <a:cubicBezTo>
                    <a:pt x="3606" y="0"/>
                    <a:pt x="3187" y="216"/>
                    <a:pt x="2959" y="598"/>
                  </a:cubicBezTo>
                  <a:cubicBezTo>
                    <a:pt x="0" y="5153"/>
                    <a:pt x="663" y="8420"/>
                    <a:pt x="663" y="8420"/>
                  </a:cubicBezTo>
                  <a:cubicBezTo>
                    <a:pt x="821" y="9857"/>
                    <a:pt x="1633" y="9894"/>
                    <a:pt x="1633" y="9894"/>
                  </a:cubicBezTo>
                  <a:cubicBezTo>
                    <a:pt x="1872" y="9954"/>
                    <a:pt x="2112" y="9982"/>
                    <a:pt x="2351" y="9982"/>
                  </a:cubicBezTo>
                  <a:cubicBezTo>
                    <a:pt x="3677" y="9982"/>
                    <a:pt x="4980" y="9147"/>
                    <a:pt x="5834" y="8420"/>
                  </a:cubicBezTo>
                  <a:cubicBezTo>
                    <a:pt x="5796" y="8261"/>
                    <a:pt x="5759" y="8112"/>
                    <a:pt x="5722" y="7953"/>
                  </a:cubicBezTo>
                  <a:cubicBezTo>
                    <a:pt x="5600" y="7412"/>
                    <a:pt x="5488" y="6898"/>
                    <a:pt x="5404" y="6357"/>
                  </a:cubicBezTo>
                  <a:lnTo>
                    <a:pt x="3696" y="6824"/>
                  </a:lnTo>
                  <a:cubicBezTo>
                    <a:pt x="5059" y="4453"/>
                    <a:pt x="5367" y="3249"/>
                    <a:pt x="5526" y="2231"/>
                  </a:cubicBezTo>
                  <a:cubicBezTo>
                    <a:pt x="5563" y="2119"/>
                    <a:pt x="5563" y="1998"/>
                    <a:pt x="5563" y="1886"/>
                  </a:cubicBezTo>
                  <a:cubicBezTo>
                    <a:pt x="5600" y="953"/>
                    <a:pt x="5171" y="449"/>
                    <a:pt x="4667" y="178"/>
                  </a:cubicBezTo>
                  <a:cubicBezTo>
                    <a:pt x="4470" y="57"/>
                    <a:pt x="4250" y="0"/>
                    <a:pt x="4032" y="0"/>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95" name="Google Shape;6295;p75"/>
            <p:cNvSpPr/>
            <p:nvPr/>
          </p:nvSpPr>
          <p:spPr>
            <a:xfrm>
              <a:off x="-635390" y="2223801"/>
              <a:ext cx="81392" cy="156220"/>
            </a:xfrm>
            <a:custGeom>
              <a:avLst/>
              <a:gdLst/>
              <a:ahLst/>
              <a:cxnLst/>
              <a:rect l="l" t="t" r="r" b="b"/>
              <a:pathLst>
                <a:path w="1327" h="2547" extrusionOk="0">
                  <a:moveTo>
                    <a:pt x="848" y="0"/>
                  </a:moveTo>
                  <a:cubicBezTo>
                    <a:pt x="834" y="0"/>
                    <a:pt x="813" y="17"/>
                    <a:pt x="813" y="17"/>
                  </a:cubicBezTo>
                  <a:cubicBezTo>
                    <a:pt x="776" y="91"/>
                    <a:pt x="1" y="1613"/>
                    <a:pt x="38" y="2350"/>
                  </a:cubicBezTo>
                  <a:cubicBezTo>
                    <a:pt x="76" y="2388"/>
                    <a:pt x="76" y="2472"/>
                    <a:pt x="160" y="2509"/>
                  </a:cubicBezTo>
                  <a:cubicBezTo>
                    <a:pt x="197" y="2546"/>
                    <a:pt x="309" y="2546"/>
                    <a:pt x="430" y="2546"/>
                  </a:cubicBezTo>
                  <a:cubicBezTo>
                    <a:pt x="776" y="2546"/>
                    <a:pt x="1205" y="2425"/>
                    <a:pt x="1280" y="2425"/>
                  </a:cubicBezTo>
                  <a:cubicBezTo>
                    <a:pt x="1326" y="2388"/>
                    <a:pt x="1326" y="2388"/>
                    <a:pt x="1326" y="2350"/>
                  </a:cubicBezTo>
                  <a:cubicBezTo>
                    <a:pt x="1326" y="2313"/>
                    <a:pt x="1280" y="2313"/>
                    <a:pt x="1242" y="2313"/>
                  </a:cubicBezTo>
                  <a:cubicBezTo>
                    <a:pt x="1082" y="2364"/>
                    <a:pt x="739" y="2456"/>
                    <a:pt x="478" y="2456"/>
                  </a:cubicBezTo>
                  <a:cubicBezTo>
                    <a:pt x="360" y="2456"/>
                    <a:pt x="258" y="2437"/>
                    <a:pt x="197" y="2388"/>
                  </a:cubicBezTo>
                  <a:lnTo>
                    <a:pt x="160" y="2350"/>
                  </a:lnTo>
                  <a:cubicBezTo>
                    <a:pt x="113" y="1613"/>
                    <a:pt x="897" y="91"/>
                    <a:pt x="897" y="54"/>
                  </a:cubicBezTo>
                  <a:cubicBezTo>
                    <a:pt x="897" y="54"/>
                    <a:pt x="897" y="17"/>
                    <a:pt x="860" y="17"/>
                  </a:cubicBezTo>
                  <a:cubicBezTo>
                    <a:pt x="860" y="4"/>
                    <a:pt x="854" y="0"/>
                    <a:pt x="848"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96" name="Google Shape;6296;p75"/>
            <p:cNvSpPr/>
            <p:nvPr/>
          </p:nvSpPr>
          <p:spPr>
            <a:xfrm>
              <a:off x="-477950" y="1325675"/>
              <a:ext cx="188400" cy="198000"/>
            </a:xfrm>
            <a:prstGeom prst="ellipse">
              <a:avLst/>
            </a:pr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97" name="Google Shape;6297;p75"/>
            <p:cNvSpPr/>
            <p:nvPr/>
          </p:nvSpPr>
          <p:spPr>
            <a:xfrm rot="2510312">
              <a:off x="-453863" y="1397271"/>
              <a:ext cx="140248" cy="29555"/>
            </a:xfrm>
            <a:custGeom>
              <a:avLst/>
              <a:gdLst/>
              <a:ahLst/>
              <a:cxnLst/>
              <a:rect l="l" t="t" r="r" b="b"/>
              <a:pathLst>
                <a:path w="2794" h="2041" extrusionOk="0">
                  <a:moveTo>
                    <a:pt x="2794" y="1"/>
                  </a:moveTo>
                  <a:lnTo>
                    <a:pt x="0" y="462"/>
                  </a:lnTo>
                  <a:lnTo>
                    <a:pt x="126" y="2040"/>
                  </a:lnTo>
                  <a:lnTo>
                    <a:pt x="2794" y="1565"/>
                  </a:lnTo>
                  <a:lnTo>
                    <a:pt x="2794" y="1"/>
                  </a:ln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6298" name="Google Shape;6298;p75"/>
          <p:cNvGrpSpPr/>
          <p:nvPr/>
        </p:nvGrpSpPr>
        <p:grpSpPr>
          <a:xfrm flipH="1">
            <a:off x="4124258" y="3131597"/>
            <a:ext cx="519278" cy="1346966"/>
            <a:chOff x="348334" y="2222053"/>
            <a:chExt cx="1018193" cy="2641110"/>
          </a:xfrm>
        </p:grpSpPr>
        <p:grpSp>
          <p:nvGrpSpPr>
            <p:cNvPr id="6299" name="Google Shape;6299;p75"/>
            <p:cNvGrpSpPr/>
            <p:nvPr/>
          </p:nvGrpSpPr>
          <p:grpSpPr>
            <a:xfrm>
              <a:off x="348334" y="2222053"/>
              <a:ext cx="1018193" cy="2641110"/>
              <a:chOff x="7870012" y="2528600"/>
              <a:chExt cx="836436" cy="2169646"/>
            </a:xfrm>
          </p:grpSpPr>
          <p:sp>
            <p:nvSpPr>
              <p:cNvPr id="6300" name="Google Shape;6300;p75"/>
              <p:cNvSpPr/>
              <p:nvPr/>
            </p:nvSpPr>
            <p:spPr>
              <a:xfrm>
                <a:off x="8030434" y="4414894"/>
                <a:ext cx="144541" cy="236462"/>
              </a:xfrm>
              <a:custGeom>
                <a:avLst/>
                <a:gdLst/>
                <a:ahLst/>
                <a:cxnLst/>
                <a:rect l="l" t="t" r="r" b="b"/>
                <a:pathLst>
                  <a:path w="2876" h="4705" extrusionOk="0">
                    <a:moveTo>
                      <a:pt x="2875" y="0"/>
                    </a:moveTo>
                    <a:lnTo>
                      <a:pt x="346" y="233"/>
                    </a:lnTo>
                    <a:lnTo>
                      <a:pt x="1" y="3771"/>
                    </a:lnTo>
                    <a:lnTo>
                      <a:pt x="505" y="4630"/>
                    </a:lnTo>
                    <a:lnTo>
                      <a:pt x="2334" y="4704"/>
                    </a:lnTo>
                    <a:lnTo>
                      <a:pt x="2642" y="3883"/>
                    </a:lnTo>
                    <a:cubicBezTo>
                      <a:pt x="2371" y="3734"/>
                      <a:pt x="2875" y="0"/>
                      <a:pt x="2875"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01" name="Google Shape;6301;p75"/>
              <p:cNvSpPr/>
              <p:nvPr/>
            </p:nvSpPr>
            <p:spPr>
              <a:xfrm>
                <a:off x="8014502" y="4596374"/>
                <a:ext cx="299334" cy="101872"/>
              </a:xfrm>
              <a:custGeom>
                <a:avLst/>
                <a:gdLst/>
                <a:ahLst/>
                <a:cxnLst/>
                <a:rect l="l" t="t" r="r" b="b"/>
                <a:pathLst>
                  <a:path w="5956" h="2027" extrusionOk="0">
                    <a:moveTo>
                      <a:pt x="279" y="0"/>
                    </a:moveTo>
                    <a:cubicBezTo>
                      <a:pt x="249" y="0"/>
                      <a:pt x="234" y="1"/>
                      <a:pt x="234" y="1"/>
                    </a:cubicBezTo>
                    <a:lnTo>
                      <a:pt x="0" y="2027"/>
                    </a:lnTo>
                    <a:lnTo>
                      <a:pt x="5918" y="2027"/>
                    </a:lnTo>
                    <a:cubicBezTo>
                      <a:pt x="5955" y="1831"/>
                      <a:pt x="5881" y="1327"/>
                      <a:pt x="5685" y="1252"/>
                    </a:cubicBezTo>
                    <a:lnTo>
                      <a:pt x="2922" y="197"/>
                    </a:lnTo>
                    <a:cubicBezTo>
                      <a:pt x="2922" y="197"/>
                      <a:pt x="2761" y="430"/>
                      <a:pt x="2384" y="430"/>
                    </a:cubicBezTo>
                    <a:cubicBezTo>
                      <a:pt x="2272" y="430"/>
                      <a:pt x="2140" y="409"/>
                      <a:pt x="1988" y="356"/>
                    </a:cubicBezTo>
                    <a:cubicBezTo>
                      <a:pt x="1008" y="27"/>
                      <a:pt x="437" y="0"/>
                      <a:pt x="279" y="0"/>
                    </a:cubicBezTo>
                    <a:close/>
                  </a:path>
                </a:pathLst>
              </a:custGeom>
              <a:solidFill>
                <a:srgbClr val="D9D9D9"/>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02" name="Google Shape;6302;p75"/>
              <p:cNvSpPr/>
              <p:nvPr/>
            </p:nvSpPr>
            <p:spPr>
              <a:xfrm>
                <a:off x="8204476" y="4624066"/>
                <a:ext cx="97600" cy="39000"/>
              </a:xfrm>
              <a:custGeom>
                <a:avLst/>
                <a:gdLst/>
                <a:ahLst/>
                <a:cxnLst/>
                <a:rect l="l" t="t" r="r" b="b"/>
                <a:pathLst>
                  <a:path w="1942" h="776" extrusionOk="0">
                    <a:moveTo>
                      <a:pt x="150" y="1"/>
                    </a:moveTo>
                    <a:lnTo>
                      <a:pt x="0" y="776"/>
                    </a:lnTo>
                    <a:lnTo>
                      <a:pt x="1905" y="776"/>
                    </a:lnTo>
                    <a:cubicBezTo>
                      <a:pt x="1942" y="776"/>
                      <a:pt x="1942" y="776"/>
                      <a:pt x="1905" y="738"/>
                    </a:cubicBezTo>
                    <a:lnTo>
                      <a:pt x="150" y="1"/>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03" name="Google Shape;6303;p75"/>
              <p:cNvSpPr/>
              <p:nvPr/>
            </p:nvSpPr>
            <p:spPr>
              <a:xfrm>
                <a:off x="8018724" y="4596424"/>
                <a:ext cx="31009" cy="66641"/>
              </a:xfrm>
              <a:custGeom>
                <a:avLst/>
                <a:gdLst/>
                <a:ahLst/>
                <a:cxnLst/>
                <a:rect l="l" t="t" r="r" b="b"/>
                <a:pathLst>
                  <a:path w="617" h="1326" extrusionOk="0">
                    <a:moveTo>
                      <a:pt x="150" y="0"/>
                    </a:moveTo>
                    <a:lnTo>
                      <a:pt x="0" y="1326"/>
                    </a:lnTo>
                    <a:lnTo>
                      <a:pt x="616" y="1326"/>
                    </a:lnTo>
                    <a:lnTo>
                      <a:pt x="542" y="38"/>
                    </a:lnTo>
                    <a:cubicBezTo>
                      <a:pt x="467" y="38"/>
                      <a:pt x="150" y="0"/>
                      <a:pt x="150" y="0"/>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04" name="Google Shape;6304;p75"/>
              <p:cNvSpPr/>
              <p:nvPr/>
            </p:nvSpPr>
            <p:spPr>
              <a:xfrm>
                <a:off x="8016814" y="4661156"/>
                <a:ext cx="287171" cy="3769"/>
              </a:xfrm>
              <a:custGeom>
                <a:avLst/>
                <a:gdLst/>
                <a:ahLst/>
                <a:cxnLst/>
                <a:rect l="l" t="t" r="r" b="b"/>
                <a:pathLst>
                  <a:path w="5714" h="75" extrusionOk="0">
                    <a:moveTo>
                      <a:pt x="38" y="0"/>
                    </a:moveTo>
                    <a:lnTo>
                      <a:pt x="1" y="38"/>
                    </a:lnTo>
                    <a:cubicBezTo>
                      <a:pt x="1" y="75"/>
                      <a:pt x="38" y="75"/>
                      <a:pt x="38" y="75"/>
                    </a:cubicBezTo>
                    <a:lnTo>
                      <a:pt x="5713" y="75"/>
                    </a:lnTo>
                    <a:cubicBezTo>
                      <a:pt x="5713" y="38"/>
                      <a:pt x="5713" y="38"/>
                      <a:pt x="5676" y="38"/>
                    </a:cubicBezTo>
                    <a:lnTo>
                      <a:pt x="38" y="0"/>
                    </a:ln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05" name="Google Shape;6305;p75"/>
              <p:cNvSpPr/>
              <p:nvPr/>
            </p:nvSpPr>
            <p:spPr>
              <a:xfrm>
                <a:off x="7997113" y="3610345"/>
                <a:ext cx="387083" cy="934488"/>
              </a:xfrm>
              <a:custGeom>
                <a:avLst/>
                <a:gdLst/>
                <a:ahLst/>
                <a:cxnLst/>
                <a:rect l="l" t="t" r="r" b="b"/>
                <a:pathLst>
                  <a:path w="7702" h="18594" extrusionOk="0">
                    <a:moveTo>
                      <a:pt x="1560" y="0"/>
                    </a:moveTo>
                    <a:cubicBezTo>
                      <a:pt x="1560" y="0"/>
                      <a:pt x="701" y="10109"/>
                      <a:pt x="1" y="18594"/>
                    </a:cubicBezTo>
                    <a:lnTo>
                      <a:pt x="4239" y="18594"/>
                    </a:lnTo>
                    <a:cubicBezTo>
                      <a:pt x="4668" y="16913"/>
                      <a:pt x="5060" y="15243"/>
                      <a:pt x="5293" y="14347"/>
                    </a:cubicBezTo>
                    <a:cubicBezTo>
                      <a:pt x="6376" y="9876"/>
                      <a:pt x="7701" y="2138"/>
                      <a:pt x="7701" y="2138"/>
                    </a:cubicBezTo>
                    <a:lnTo>
                      <a:pt x="1560" y="0"/>
                    </a:ln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06" name="Google Shape;6306;p75"/>
              <p:cNvSpPr/>
              <p:nvPr/>
            </p:nvSpPr>
            <p:spPr>
              <a:xfrm>
                <a:off x="7909125" y="2528600"/>
                <a:ext cx="494781" cy="468019"/>
              </a:xfrm>
              <a:custGeom>
                <a:avLst/>
                <a:gdLst/>
                <a:ahLst/>
                <a:cxnLst/>
                <a:rect l="l" t="t" r="r" b="b"/>
                <a:pathLst>
                  <a:path w="8206" h="7092" extrusionOk="0">
                    <a:moveTo>
                      <a:pt x="5005" y="1"/>
                    </a:moveTo>
                    <a:cubicBezTo>
                      <a:pt x="4614" y="1"/>
                      <a:pt x="4208" y="154"/>
                      <a:pt x="3930" y="473"/>
                    </a:cubicBezTo>
                    <a:cubicBezTo>
                      <a:pt x="3734" y="669"/>
                      <a:pt x="3576" y="977"/>
                      <a:pt x="3305" y="1052"/>
                    </a:cubicBezTo>
                    <a:cubicBezTo>
                      <a:pt x="3252" y="1066"/>
                      <a:pt x="3199" y="1073"/>
                      <a:pt x="3147" y="1073"/>
                    </a:cubicBezTo>
                    <a:cubicBezTo>
                      <a:pt x="2899" y="1073"/>
                      <a:pt x="2663" y="933"/>
                      <a:pt x="2409" y="902"/>
                    </a:cubicBezTo>
                    <a:cubicBezTo>
                      <a:pt x="2321" y="880"/>
                      <a:pt x="2232" y="869"/>
                      <a:pt x="2144" y="869"/>
                    </a:cubicBezTo>
                    <a:cubicBezTo>
                      <a:pt x="1609" y="869"/>
                      <a:pt x="1108" y="1266"/>
                      <a:pt x="971" y="1836"/>
                    </a:cubicBezTo>
                    <a:cubicBezTo>
                      <a:pt x="850" y="2256"/>
                      <a:pt x="934" y="2723"/>
                      <a:pt x="775" y="3152"/>
                    </a:cubicBezTo>
                    <a:cubicBezTo>
                      <a:pt x="617" y="3740"/>
                      <a:pt x="75" y="4123"/>
                      <a:pt x="38" y="4748"/>
                    </a:cubicBezTo>
                    <a:cubicBezTo>
                      <a:pt x="1" y="4907"/>
                      <a:pt x="1" y="5103"/>
                      <a:pt x="38" y="5252"/>
                    </a:cubicBezTo>
                    <a:cubicBezTo>
                      <a:pt x="234" y="6111"/>
                      <a:pt x="813" y="6848"/>
                      <a:pt x="1550" y="7044"/>
                    </a:cubicBezTo>
                    <a:cubicBezTo>
                      <a:pt x="1677" y="7076"/>
                      <a:pt x="1805" y="7091"/>
                      <a:pt x="1933" y="7091"/>
                    </a:cubicBezTo>
                    <a:cubicBezTo>
                      <a:pt x="2595" y="7091"/>
                      <a:pt x="3235" y="6678"/>
                      <a:pt x="3501" y="5989"/>
                    </a:cubicBezTo>
                    <a:cubicBezTo>
                      <a:pt x="3650" y="5523"/>
                      <a:pt x="3613" y="4981"/>
                      <a:pt x="3846" y="4552"/>
                    </a:cubicBezTo>
                    <a:cubicBezTo>
                      <a:pt x="4042" y="4169"/>
                      <a:pt x="4434" y="3889"/>
                      <a:pt x="4864" y="3815"/>
                    </a:cubicBezTo>
                    <a:cubicBezTo>
                      <a:pt x="5088" y="3771"/>
                      <a:pt x="5328" y="3753"/>
                      <a:pt x="5567" y="3753"/>
                    </a:cubicBezTo>
                    <a:cubicBezTo>
                      <a:pt x="5737" y="3753"/>
                      <a:pt x="5905" y="3762"/>
                      <a:pt x="6068" y="3777"/>
                    </a:cubicBezTo>
                    <a:cubicBezTo>
                      <a:pt x="6141" y="3787"/>
                      <a:pt x="6220" y="3795"/>
                      <a:pt x="6299" y="3795"/>
                    </a:cubicBezTo>
                    <a:cubicBezTo>
                      <a:pt x="6508" y="3795"/>
                      <a:pt x="6719" y="3743"/>
                      <a:pt x="6836" y="3554"/>
                    </a:cubicBezTo>
                    <a:lnTo>
                      <a:pt x="6836" y="3554"/>
                    </a:lnTo>
                    <a:cubicBezTo>
                      <a:pt x="6912" y="3560"/>
                      <a:pt x="6986" y="3564"/>
                      <a:pt x="7059" y="3564"/>
                    </a:cubicBezTo>
                    <a:cubicBezTo>
                      <a:pt x="7278" y="3564"/>
                      <a:pt x="7488" y="3529"/>
                      <a:pt x="7701" y="3423"/>
                    </a:cubicBezTo>
                    <a:cubicBezTo>
                      <a:pt x="7972" y="3273"/>
                      <a:pt x="8205" y="2919"/>
                      <a:pt x="8131" y="2573"/>
                    </a:cubicBezTo>
                    <a:cubicBezTo>
                      <a:pt x="8047" y="2340"/>
                      <a:pt x="7897" y="2181"/>
                      <a:pt x="7701" y="2069"/>
                    </a:cubicBezTo>
                    <a:cubicBezTo>
                      <a:pt x="7505" y="1910"/>
                      <a:pt x="7272" y="1789"/>
                      <a:pt x="7039" y="1714"/>
                    </a:cubicBezTo>
                    <a:cubicBezTo>
                      <a:pt x="6917" y="1677"/>
                      <a:pt x="6805" y="1640"/>
                      <a:pt x="6684" y="1556"/>
                    </a:cubicBezTo>
                    <a:cubicBezTo>
                      <a:pt x="6413" y="1406"/>
                      <a:pt x="6339" y="1052"/>
                      <a:pt x="6180" y="744"/>
                    </a:cubicBezTo>
                    <a:cubicBezTo>
                      <a:pt x="5946" y="352"/>
                      <a:pt x="5564" y="81"/>
                      <a:pt x="5134" y="6"/>
                    </a:cubicBezTo>
                    <a:cubicBezTo>
                      <a:pt x="5092" y="3"/>
                      <a:pt x="5049" y="1"/>
                      <a:pt x="5005"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07" name="Google Shape;6307;p75"/>
              <p:cNvSpPr/>
              <p:nvPr/>
            </p:nvSpPr>
            <p:spPr>
              <a:xfrm>
                <a:off x="8419327" y="3722195"/>
                <a:ext cx="19751" cy="17037"/>
              </a:xfrm>
              <a:custGeom>
                <a:avLst/>
                <a:gdLst/>
                <a:ahLst/>
                <a:cxnLst/>
                <a:rect l="l" t="t" r="r" b="b"/>
                <a:pathLst>
                  <a:path w="393" h="339" extrusionOk="0">
                    <a:moveTo>
                      <a:pt x="187" y="1"/>
                    </a:moveTo>
                    <a:cubicBezTo>
                      <a:pt x="117" y="1"/>
                      <a:pt x="65" y="36"/>
                      <a:pt x="38" y="90"/>
                    </a:cubicBezTo>
                    <a:cubicBezTo>
                      <a:pt x="0" y="212"/>
                      <a:pt x="38" y="286"/>
                      <a:pt x="112" y="324"/>
                    </a:cubicBezTo>
                    <a:cubicBezTo>
                      <a:pt x="145" y="334"/>
                      <a:pt x="174" y="338"/>
                      <a:pt x="200" y="338"/>
                    </a:cubicBezTo>
                    <a:cubicBezTo>
                      <a:pt x="271" y="338"/>
                      <a:pt x="318" y="304"/>
                      <a:pt x="346" y="249"/>
                    </a:cubicBezTo>
                    <a:cubicBezTo>
                      <a:pt x="392" y="128"/>
                      <a:pt x="346" y="53"/>
                      <a:pt x="271" y="16"/>
                    </a:cubicBezTo>
                    <a:cubicBezTo>
                      <a:pt x="241" y="5"/>
                      <a:pt x="213" y="1"/>
                      <a:pt x="187"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08" name="Google Shape;6308;p75"/>
              <p:cNvSpPr/>
              <p:nvPr/>
            </p:nvSpPr>
            <p:spPr>
              <a:xfrm>
                <a:off x="8347106" y="3692694"/>
                <a:ext cx="17389" cy="17439"/>
              </a:xfrm>
              <a:custGeom>
                <a:avLst/>
                <a:gdLst/>
                <a:ahLst/>
                <a:cxnLst/>
                <a:rect l="l" t="t" r="r" b="b"/>
                <a:pathLst>
                  <a:path w="346" h="347" extrusionOk="0">
                    <a:moveTo>
                      <a:pt x="173" y="1"/>
                    </a:moveTo>
                    <a:cubicBezTo>
                      <a:pt x="115" y="1"/>
                      <a:pt x="66" y="44"/>
                      <a:pt x="37" y="136"/>
                    </a:cubicBezTo>
                    <a:cubicBezTo>
                      <a:pt x="0" y="210"/>
                      <a:pt x="37" y="285"/>
                      <a:pt x="112" y="332"/>
                    </a:cubicBezTo>
                    <a:cubicBezTo>
                      <a:pt x="134" y="342"/>
                      <a:pt x="158" y="346"/>
                      <a:pt x="182" y="346"/>
                    </a:cubicBezTo>
                    <a:cubicBezTo>
                      <a:pt x="250" y="346"/>
                      <a:pt x="318" y="310"/>
                      <a:pt x="345" y="248"/>
                    </a:cubicBezTo>
                    <a:cubicBezTo>
                      <a:pt x="345" y="173"/>
                      <a:pt x="308" y="52"/>
                      <a:pt x="233" y="14"/>
                    </a:cubicBezTo>
                    <a:cubicBezTo>
                      <a:pt x="213" y="5"/>
                      <a:pt x="193" y="1"/>
                      <a:pt x="173"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09" name="Google Shape;6309;p75"/>
              <p:cNvSpPr/>
              <p:nvPr/>
            </p:nvSpPr>
            <p:spPr>
              <a:xfrm>
                <a:off x="8450737" y="3644598"/>
                <a:ext cx="19299" cy="16484"/>
              </a:xfrm>
              <a:custGeom>
                <a:avLst/>
                <a:gdLst/>
                <a:ahLst/>
                <a:cxnLst/>
                <a:rect l="l" t="t" r="r" b="b"/>
                <a:pathLst>
                  <a:path w="384" h="328" extrusionOk="0">
                    <a:moveTo>
                      <a:pt x="234" y="1"/>
                    </a:moveTo>
                    <a:cubicBezTo>
                      <a:pt x="150" y="1"/>
                      <a:pt x="76" y="38"/>
                      <a:pt x="38" y="122"/>
                    </a:cubicBezTo>
                    <a:cubicBezTo>
                      <a:pt x="1" y="197"/>
                      <a:pt x="38" y="271"/>
                      <a:pt x="113" y="309"/>
                    </a:cubicBezTo>
                    <a:cubicBezTo>
                      <a:pt x="134" y="322"/>
                      <a:pt x="158" y="327"/>
                      <a:pt x="183" y="327"/>
                    </a:cubicBezTo>
                    <a:cubicBezTo>
                      <a:pt x="248" y="327"/>
                      <a:pt x="319" y="288"/>
                      <a:pt x="346" y="234"/>
                    </a:cubicBezTo>
                    <a:cubicBezTo>
                      <a:pt x="384" y="159"/>
                      <a:pt x="309" y="38"/>
                      <a:pt x="234"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10" name="Google Shape;6310;p75"/>
              <p:cNvSpPr/>
              <p:nvPr/>
            </p:nvSpPr>
            <p:spPr>
              <a:xfrm>
                <a:off x="8378065" y="3616654"/>
                <a:ext cx="17841" cy="15128"/>
              </a:xfrm>
              <a:custGeom>
                <a:avLst/>
                <a:gdLst/>
                <a:ahLst/>
                <a:cxnLst/>
                <a:rect l="l" t="t" r="r" b="b"/>
                <a:pathLst>
                  <a:path w="355" h="301" extrusionOk="0">
                    <a:moveTo>
                      <a:pt x="174" y="1"/>
                    </a:moveTo>
                    <a:cubicBezTo>
                      <a:pt x="121" y="1"/>
                      <a:pt x="74" y="35"/>
                      <a:pt x="47" y="90"/>
                    </a:cubicBezTo>
                    <a:cubicBezTo>
                      <a:pt x="0" y="165"/>
                      <a:pt x="47" y="249"/>
                      <a:pt x="121" y="286"/>
                    </a:cubicBezTo>
                    <a:cubicBezTo>
                      <a:pt x="141" y="296"/>
                      <a:pt x="165" y="301"/>
                      <a:pt x="188" y="301"/>
                    </a:cubicBezTo>
                    <a:cubicBezTo>
                      <a:pt x="252" y="301"/>
                      <a:pt x="317" y="266"/>
                      <a:pt x="317" y="211"/>
                    </a:cubicBezTo>
                    <a:cubicBezTo>
                      <a:pt x="355" y="127"/>
                      <a:pt x="317" y="15"/>
                      <a:pt x="233" y="15"/>
                    </a:cubicBezTo>
                    <a:cubicBezTo>
                      <a:pt x="213" y="5"/>
                      <a:pt x="193" y="1"/>
                      <a:pt x="174"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11" name="Google Shape;6311;p75"/>
              <p:cNvSpPr/>
              <p:nvPr/>
            </p:nvSpPr>
            <p:spPr>
              <a:xfrm>
                <a:off x="7997103" y="3607558"/>
                <a:ext cx="387083" cy="934488"/>
              </a:xfrm>
              <a:custGeom>
                <a:avLst/>
                <a:gdLst/>
                <a:ahLst/>
                <a:cxnLst/>
                <a:rect l="l" t="t" r="r" b="b"/>
                <a:pathLst>
                  <a:path w="7702" h="18594" extrusionOk="0">
                    <a:moveTo>
                      <a:pt x="1560" y="0"/>
                    </a:moveTo>
                    <a:cubicBezTo>
                      <a:pt x="1560" y="0"/>
                      <a:pt x="701" y="10109"/>
                      <a:pt x="1" y="18594"/>
                    </a:cubicBezTo>
                    <a:lnTo>
                      <a:pt x="4239" y="18594"/>
                    </a:lnTo>
                    <a:cubicBezTo>
                      <a:pt x="4668" y="16913"/>
                      <a:pt x="5060" y="15243"/>
                      <a:pt x="5293" y="14347"/>
                    </a:cubicBezTo>
                    <a:cubicBezTo>
                      <a:pt x="6376" y="9876"/>
                      <a:pt x="7701" y="2138"/>
                      <a:pt x="7701" y="2138"/>
                    </a:cubicBezTo>
                    <a:lnTo>
                      <a:pt x="1560" y="0"/>
                    </a:ln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12" name="Google Shape;6312;p75"/>
              <p:cNvSpPr/>
              <p:nvPr/>
            </p:nvSpPr>
            <p:spPr>
              <a:xfrm>
                <a:off x="8417467" y="4414894"/>
                <a:ext cx="138861" cy="236462"/>
              </a:xfrm>
              <a:custGeom>
                <a:avLst/>
                <a:gdLst/>
                <a:ahLst/>
                <a:cxnLst/>
                <a:rect l="l" t="t" r="r" b="b"/>
                <a:pathLst>
                  <a:path w="2763" h="4705" extrusionOk="0">
                    <a:moveTo>
                      <a:pt x="2530" y="0"/>
                    </a:moveTo>
                    <a:lnTo>
                      <a:pt x="0" y="233"/>
                    </a:lnTo>
                    <a:lnTo>
                      <a:pt x="75" y="3771"/>
                    </a:lnTo>
                    <a:lnTo>
                      <a:pt x="579" y="4630"/>
                    </a:lnTo>
                    <a:lnTo>
                      <a:pt x="2408" y="4704"/>
                    </a:lnTo>
                    <a:lnTo>
                      <a:pt x="2763" y="3883"/>
                    </a:lnTo>
                    <a:cubicBezTo>
                      <a:pt x="2446" y="3734"/>
                      <a:pt x="2530" y="0"/>
                      <a:pt x="2530"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13" name="Google Shape;6313;p75"/>
              <p:cNvSpPr/>
              <p:nvPr/>
            </p:nvSpPr>
            <p:spPr>
              <a:xfrm>
                <a:off x="8419327" y="4596374"/>
                <a:ext cx="287121" cy="101872"/>
              </a:xfrm>
              <a:custGeom>
                <a:avLst/>
                <a:gdLst/>
                <a:ahLst/>
                <a:cxnLst/>
                <a:rect l="l" t="t" r="r" b="b"/>
                <a:pathLst>
                  <a:path w="5713" h="2027" extrusionOk="0">
                    <a:moveTo>
                      <a:pt x="42" y="0"/>
                    </a:moveTo>
                    <a:cubicBezTo>
                      <a:pt x="14" y="0"/>
                      <a:pt x="0" y="1"/>
                      <a:pt x="0" y="1"/>
                    </a:cubicBezTo>
                    <a:lnTo>
                      <a:pt x="75" y="2027"/>
                    </a:lnTo>
                    <a:lnTo>
                      <a:pt x="5638" y="2027"/>
                    </a:lnTo>
                    <a:cubicBezTo>
                      <a:pt x="5713" y="1831"/>
                      <a:pt x="5601" y="1327"/>
                      <a:pt x="5405" y="1252"/>
                    </a:cubicBezTo>
                    <a:lnTo>
                      <a:pt x="2642" y="197"/>
                    </a:lnTo>
                    <a:cubicBezTo>
                      <a:pt x="2642" y="197"/>
                      <a:pt x="2503" y="430"/>
                      <a:pt x="2119" y="430"/>
                    </a:cubicBezTo>
                    <a:cubicBezTo>
                      <a:pt x="2005" y="430"/>
                      <a:pt x="1869" y="409"/>
                      <a:pt x="1709" y="356"/>
                    </a:cubicBezTo>
                    <a:cubicBezTo>
                      <a:pt x="729" y="27"/>
                      <a:pt x="190" y="0"/>
                      <a:pt x="42" y="0"/>
                    </a:cubicBezTo>
                    <a:close/>
                  </a:path>
                </a:pathLst>
              </a:custGeom>
              <a:solidFill>
                <a:srgbClr val="D9D9D9"/>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14" name="Google Shape;6314;p75"/>
              <p:cNvSpPr/>
              <p:nvPr/>
            </p:nvSpPr>
            <p:spPr>
              <a:xfrm>
                <a:off x="8595228" y="4624066"/>
                <a:ext cx="97650" cy="39000"/>
              </a:xfrm>
              <a:custGeom>
                <a:avLst/>
                <a:gdLst/>
                <a:ahLst/>
                <a:cxnLst/>
                <a:rect l="l" t="t" r="r" b="b"/>
                <a:pathLst>
                  <a:path w="1943" h="776" extrusionOk="0">
                    <a:moveTo>
                      <a:pt x="159" y="1"/>
                    </a:moveTo>
                    <a:lnTo>
                      <a:pt x="1" y="776"/>
                    </a:lnTo>
                    <a:lnTo>
                      <a:pt x="1905" y="776"/>
                    </a:lnTo>
                    <a:cubicBezTo>
                      <a:pt x="1942" y="776"/>
                      <a:pt x="1942" y="776"/>
                      <a:pt x="1942" y="738"/>
                    </a:cubicBezTo>
                    <a:lnTo>
                      <a:pt x="159" y="1"/>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15" name="Google Shape;6315;p75"/>
              <p:cNvSpPr/>
              <p:nvPr/>
            </p:nvSpPr>
            <p:spPr>
              <a:xfrm>
                <a:off x="8419327" y="4596424"/>
                <a:ext cx="21611" cy="66641"/>
              </a:xfrm>
              <a:custGeom>
                <a:avLst/>
                <a:gdLst/>
                <a:ahLst/>
                <a:cxnLst/>
                <a:rect l="l" t="t" r="r" b="b"/>
                <a:pathLst>
                  <a:path w="430" h="1326" extrusionOk="0">
                    <a:moveTo>
                      <a:pt x="0" y="0"/>
                    </a:moveTo>
                    <a:lnTo>
                      <a:pt x="38" y="1326"/>
                    </a:lnTo>
                    <a:lnTo>
                      <a:pt x="430" y="1326"/>
                    </a:lnTo>
                    <a:lnTo>
                      <a:pt x="346" y="38"/>
                    </a:lnTo>
                    <a:cubicBezTo>
                      <a:pt x="308" y="38"/>
                      <a:pt x="1" y="0"/>
                      <a:pt x="0" y="0"/>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16" name="Google Shape;6316;p75"/>
              <p:cNvSpPr/>
              <p:nvPr/>
            </p:nvSpPr>
            <p:spPr>
              <a:xfrm>
                <a:off x="8421186" y="4663016"/>
                <a:ext cx="273552" cy="1910"/>
              </a:xfrm>
              <a:custGeom>
                <a:avLst/>
                <a:gdLst/>
                <a:ahLst/>
                <a:cxnLst/>
                <a:rect l="l" t="t" r="r" b="b"/>
                <a:pathLst>
                  <a:path w="5443" h="38" extrusionOk="0">
                    <a:moveTo>
                      <a:pt x="1" y="1"/>
                    </a:moveTo>
                    <a:lnTo>
                      <a:pt x="1" y="38"/>
                    </a:lnTo>
                    <a:lnTo>
                      <a:pt x="5442" y="38"/>
                    </a:lnTo>
                    <a:cubicBezTo>
                      <a:pt x="5442" y="1"/>
                      <a:pt x="5442" y="1"/>
                      <a:pt x="5405" y="1"/>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17" name="Google Shape;6317;p75"/>
              <p:cNvSpPr/>
              <p:nvPr/>
            </p:nvSpPr>
            <p:spPr>
              <a:xfrm>
                <a:off x="8030434" y="3668068"/>
                <a:ext cx="553134" cy="875837"/>
              </a:xfrm>
              <a:custGeom>
                <a:avLst/>
                <a:gdLst/>
                <a:ahLst/>
                <a:cxnLst/>
                <a:rect l="l" t="t" r="r" b="b"/>
                <a:pathLst>
                  <a:path w="11006" h="17427" extrusionOk="0">
                    <a:moveTo>
                      <a:pt x="8168" y="0"/>
                    </a:moveTo>
                    <a:lnTo>
                      <a:pt x="150" y="271"/>
                    </a:lnTo>
                    <a:cubicBezTo>
                      <a:pt x="150" y="271"/>
                      <a:pt x="1" y="2838"/>
                      <a:pt x="1279" y="4555"/>
                    </a:cubicBezTo>
                    <a:cubicBezTo>
                      <a:pt x="1783" y="5255"/>
                      <a:pt x="4742" y="9334"/>
                      <a:pt x="5246" y="10389"/>
                    </a:cubicBezTo>
                    <a:cubicBezTo>
                      <a:pt x="5872" y="11743"/>
                      <a:pt x="6301" y="13189"/>
                      <a:pt x="6534" y="14627"/>
                    </a:cubicBezTo>
                    <a:cubicBezTo>
                      <a:pt x="6646" y="15439"/>
                      <a:pt x="6805" y="16409"/>
                      <a:pt x="7038" y="17427"/>
                    </a:cubicBezTo>
                    <a:lnTo>
                      <a:pt x="11005" y="17427"/>
                    </a:lnTo>
                    <a:cubicBezTo>
                      <a:pt x="11005" y="14505"/>
                      <a:pt x="10968" y="11042"/>
                      <a:pt x="10847" y="10072"/>
                    </a:cubicBezTo>
                    <a:cubicBezTo>
                      <a:pt x="10343" y="5526"/>
                      <a:pt x="8168" y="0"/>
                      <a:pt x="8168" y="0"/>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18" name="Google Shape;6318;p75"/>
              <p:cNvSpPr/>
              <p:nvPr/>
            </p:nvSpPr>
            <p:spPr>
              <a:xfrm>
                <a:off x="8198395" y="3848492"/>
                <a:ext cx="259932" cy="617112"/>
              </a:xfrm>
              <a:custGeom>
                <a:avLst/>
                <a:gdLst/>
                <a:ahLst/>
                <a:cxnLst/>
                <a:rect l="l" t="t" r="r" b="b"/>
                <a:pathLst>
                  <a:path w="5172" h="12279" extrusionOk="0">
                    <a:moveTo>
                      <a:pt x="104" y="1"/>
                    </a:moveTo>
                    <a:cubicBezTo>
                      <a:pt x="78" y="1"/>
                      <a:pt x="53" y="12"/>
                      <a:pt x="37" y="32"/>
                    </a:cubicBezTo>
                    <a:cubicBezTo>
                      <a:pt x="0" y="69"/>
                      <a:pt x="0" y="144"/>
                      <a:pt x="37" y="219"/>
                    </a:cubicBezTo>
                    <a:cubicBezTo>
                      <a:pt x="37" y="219"/>
                      <a:pt x="1559" y="1815"/>
                      <a:pt x="3108" y="4811"/>
                    </a:cubicBezTo>
                    <a:cubicBezTo>
                      <a:pt x="4863" y="8274"/>
                      <a:pt x="4938" y="12119"/>
                      <a:pt x="4938" y="12166"/>
                    </a:cubicBezTo>
                    <a:cubicBezTo>
                      <a:pt x="4938" y="12203"/>
                      <a:pt x="4975" y="12278"/>
                      <a:pt x="5059" y="12278"/>
                    </a:cubicBezTo>
                    <a:cubicBezTo>
                      <a:pt x="5134" y="12278"/>
                      <a:pt x="5171" y="12203"/>
                      <a:pt x="5171" y="12166"/>
                    </a:cubicBezTo>
                    <a:cubicBezTo>
                      <a:pt x="5171" y="12119"/>
                      <a:pt x="5097" y="8237"/>
                      <a:pt x="3304" y="4736"/>
                    </a:cubicBezTo>
                    <a:cubicBezTo>
                      <a:pt x="1755" y="1703"/>
                      <a:pt x="234" y="69"/>
                      <a:pt x="196" y="69"/>
                    </a:cubicBezTo>
                    <a:cubicBezTo>
                      <a:pt x="175" y="21"/>
                      <a:pt x="138" y="1"/>
                      <a:pt x="104"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19" name="Google Shape;6319;p75"/>
              <p:cNvSpPr/>
              <p:nvPr/>
            </p:nvSpPr>
            <p:spPr>
              <a:xfrm>
                <a:off x="8321726" y="3854925"/>
                <a:ext cx="64330" cy="182837"/>
              </a:xfrm>
              <a:custGeom>
                <a:avLst/>
                <a:gdLst/>
                <a:ahLst/>
                <a:cxnLst/>
                <a:rect l="l" t="t" r="r" b="b"/>
                <a:pathLst>
                  <a:path w="1280" h="3638" extrusionOk="0">
                    <a:moveTo>
                      <a:pt x="116" y="1"/>
                    </a:moveTo>
                    <a:cubicBezTo>
                      <a:pt x="101" y="1"/>
                      <a:pt x="87" y="5"/>
                      <a:pt x="76" y="16"/>
                    </a:cubicBezTo>
                    <a:cubicBezTo>
                      <a:pt x="38" y="53"/>
                      <a:pt x="1" y="137"/>
                      <a:pt x="38" y="175"/>
                    </a:cubicBezTo>
                    <a:cubicBezTo>
                      <a:pt x="38" y="212"/>
                      <a:pt x="1009" y="1883"/>
                      <a:pt x="38" y="3479"/>
                    </a:cubicBezTo>
                    <a:cubicBezTo>
                      <a:pt x="1" y="3516"/>
                      <a:pt x="38" y="3591"/>
                      <a:pt x="76" y="3638"/>
                    </a:cubicBezTo>
                    <a:lnTo>
                      <a:pt x="113" y="3638"/>
                    </a:lnTo>
                    <a:cubicBezTo>
                      <a:pt x="150" y="3638"/>
                      <a:pt x="188" y="3638"/>
                      <a:pt x="234" y="3591"/>
                    </a:cubicBezTo>
                    <a:cubicBezTo>
                      <a:pt x="1280" y="1883"/>
                      <a:pt x="234" y="91"/>
                      <a:pt x="234" y="53"/>
                    </a:cubicBezTo>
                    <a:cubicBezTo>
                      <a:pt x="201" y="27"/>
                      <a:pt x="154" y="1"/>
                      <a:pt x="116"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20" name="Google Shape;6320;p75"/>
              <p:cNvSpPr/>
              <p:nvPr/>
            </p:nvSpPr>
            <p:spPr>
              <a:xfrm>
                <a:off x="8366305" y="4455703"/>
                <a:ext cx="213494" cy="13620"/>
              </a:xfrm>
              <a:custGeom>
                <a:avLst/>
                <a:gdLst/>
                <a:ahLst/>
                <a:cxnLst/>
                <a:rect l="l" t="t" r="r" b="b"/>
                <a:pathLst>
                  <a:path w="4248" h="271" extrusionOk="0">
                    <a:moveTo>
                      <a:pt x="4126" y="0"/>
                    </a:moveTo>
                    <a:lnTo>
                      <a:pt x="122" y="37"/>
                    </a:lnTo>
                    <a:cubicBezTo>
                      <a:pt x="47" y="84"/>
                      <a:pt x="1" y="121"/>
                      <a:pt x="1" y="159"/>
                    </a:cubicBezTo>
                    <a:cubicBezTo>
                      <a:pt x="1" y="233"/>
                      <a:pt x="47" y="271"/>
                      <a:pt x="122" y="271"/>
                    </a:cubicBezTo>
                    <a:lnTo>
                      <a:pt x="4126" y="233"/>
                    </a:lnTo>
                    <a:cubicBezTo>
                      <a:pt x="4201" y="233"/>
                      <a:pt x="4248" y="196"/>
                      <a:pt x="4248" y="121"/>
                    </a:cubicBezTo>
                    <a:cubicBezTo>
                      <a:pt x="4248" y="37"/>
                      <a:pt x="4201" y="0"/>
                      <a:pt x="4126"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21" name="Google Shape;6321;p75"/>
              <p:cNvSpPr/>
              <p:nvPr/>
            </p:nvSpPr>
            <p:spPr>
              <a:xfrm>
                <a:off x="8002742" y="4455703"/>
                <a:ext cx="219123" cy="15982"/>
              </a:xfrm>
              <a:custGeom>
                <a:avLst/>
                <a:gdLst/>
                <a:ahLst/>
                <a:cxnLst/>
                <a:rect l="l" t="t" r="r" b="b"/>
                <a:pathLst>
                  <a:path w="4360" h="318" extrusionOk="0">
                    <a:moveTo>
                      <a:pt x="4248" y="0"/>
                    </a:moveTo>
                    <a:lnTo>
                      <a:pt x="122" y="84"/>
                    </a:lnTo>
                    <a:cubicBezTo>
                      <a:pt x="48" y="84"/>
                      <a:pt x="1" y="121"/>
                      <a:pt x="1" y="196"/>
                    </a:cubicBezTo>
                    <a:cubicBezTo>
                      <a:pt x="1" y="233"/>
                      <a:pt x="48" y="317"/>
                      <a:pt x="122" y="317"/>
                    </a:cubicBezTo>
                    <a:lnTo>
                      <a:pt x="4248" y="233"/>
                    </a:lnTo>
                    <a:cubicBezTo>
                      <a:pt x="4323" y="233"/>
                      <a:pt x="4360" y="196"/>
                      <a:pt x="4360" y="121"/>
                    </a:cubicBezTo>
                    <a:cubicBezTo>
                      <a:pt x="4360" y="84"/>
                      <a:pt x="4323" y="0"/>
                      <a:pt x="4248"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22" name="Google Shape;6322;p75"/>
              <p:cNvSpPr/>
              <p:nvPr/>
            </p:nvSpPr>
            <p:spPr>
              <a:xfrm>
                <a:off x="8278606" y="3012861"/>
                <a:ext cx="234602" cy="545947"/>
              </a:xfrm>
              <a:custGeom>
                <a:avLst/>
                <a:gdLst/>
                <a:ahLst/>
                <a:cxnLst/>
                <a:rect l="l" t="t" r="r" b="b"/>
                <a:pathLst>
                  <a:path w="4668" h="10863" extrusionOk="0">
                    <a:moveTo>
                      <a:pt x="1008" y="0"/>
                    </a:moveTo>
                    <a:cubicBezTo>
                      <a:pt x="983" y="0"/>
                      <a:pt x="958" y="3"/>
                      <a:pt x="934" y="7"/>
                    </a:cubicBezTo>
                    <a:cubicBezTo>
                      <a:pt x="775" y="7"/>
                      <a:pt x="700" y="91"/>
                      <a:pt x="700" y="91"/>
                    </a:cubicBezTo>
                    <a:lnTo>
                      <a:pt x="626" y="91"/>
                    </a:lnTo>
                    <a:cubicBezTo>
                      <a:pt x="0" y="941"/>
                      <a:pt x="4667" y="10863"/>
                      <a:pt x="4667" y="10863"/>
                    </a:cubicBezTo>
                    <a:cubicBezTo>
                      <a:pt x="4667" y="10863"/>
                      <a:pt x="4397" y="7558"/>
                      <a:pt x="4359" y="7325"/>
                    </a:cubicBezTo>
                    <a:cubicBezTo>
                      <a:pt x="3659" y="2733"/>
                      <a:pt x="1979" y="707"/>
                      <a:pt x="1475" y="203"/>
                    </a:cubicBezTo>
                    <a:cubicBezTo>
                      <a:pt x="1345" y="105"/>
                      <a:pt x="1178" y="0"/>
                      <a:pt x="1008" y="0"/>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23" name="Google Shape;6323;p75"/>
              <p:cNvSpPr/>
              <p:nvPr/>
            </p:nvSpPr>
            <p:spPr>
              <a:xfrm>
                <a:off x="7870012" y="3090609"/>
                <a:ext cx="250081" cy="440507"/>
              </a:xfrm>
              <a:custGeom>
                <a:avLst/>
                <a:gdLst/>
                <a:ahLst/>
                <a:cxnLst/>
                <a:rect l="l" t="t" r="r" b="b"/>
                <a:pathLst>
                  <a:path w="4976" h="8765" extrusionOk="0">
                    <a:moveTo>
                      <a:pt x="4479" y="1"/>
                    </a:moveTo>
                    <a:cubicBezTo>
                      <a:pt x="3444" y="1"/>
                      <a:pt x="1111" y="213"/>
                      <a:pt x="663" y="2082"/>
                    </a:cubicBezTo>
                    <a:cubicBezTo>
                      <a:pt x="392" y="3053"/>
                      <a:pt x="122" y="4219"/>
                      <a:pt x="38" y="5731"/>
                    </a:cubicBezTo>
                    <a:cubicBezTo>
                      <a:pt x="0" y="6786"/>
                      <a:pt x="504" y="8420"/>
                      <a:pt x="2138" y="8765"/>
                    </a:cubicBezTo>
                    <a:lnTo>
                      <a:pt x="3622" y="8224"/>
                    </a:lnTo>
                    <a:lnTo>
                      <a:pt x="4975" y="19"/>
                    </a:lnTo>
                    <a:cubicBezTo>
                      <a:pt x="4975" y="19"/>
                      <a:pt x="4783" y="1"/>
                      <a:pt x="4479" y="1"/>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24" name="Google Shape;6324;p75"/>
              <p:cNvSpPr/>
              <p:nvPr/>
            </p:nvSpPr>
            <p:spPr>
              <a:xfrm>
                <a:off x="7878003" y="3041307"/>
                <a:ext cx="226611" cy="289785"/>
              </a:xfrm>
              <a:custGeom>
                <a:avLst/>
                <a:gdLst/>
                <a:ahLst/>
                <a:cxnLst/>
                <a:rect l="l" t="t" r="r" b="b"/>
                <a:pathLst>
                  <a:path w="4509" h="5766" extrusionOk="0">
                    <a:moveTo>
                      <a:pt x="3452" y="0"/>
                    </a:moveTo>
                    <a:cubicBezTo>
                      <a:pt x="2969" y="0"/>
                      <a:pt x="2484" y="130"/>
                      <a:pt x="2063" y="375"/>
                    </a:cubicBezTo>
                    <a:cubicBezTo>
                      <a:pt x="429" y="1308"/>
                      <a:pt x="0" y="4426"/>
                      <a:pt x="112" y="4892"/>
                    </a:cubicBezTo>
                    <a:cubicBezTo>
                      <a:pt x="219" y="5316"/>
                      <a:pt x="397" y="5765"/>
                      <a:pt x="668" y="5765"/>
                    </a:cubicBezTo>
                    <a:cubicBezTo>
                      <a:pt x="893" y="5765"/>
                      <a:pt x="1182" y="5458"/>
                      <a:pt x="1549" y="4575"/>
                    </a:cubicBezTo>
                    <a:cubicBezTo>
                      <a:pt x="1979" y="3530"/>
                      <a:pt x="3463" y="925"/>
                      <a:pt x="3463" y="925"/>
                    </a:cubicBezTo>
                    <a:lnTo>
                      <a:pt x="4508" y="225"/>
                    </a:lnTo>
                    <a:cubicBezTo>
                      <a:pt x="4176" y="73"/>
                      <a:pt x="3814" y="0"/>
                      <a:pt x="3452" y="0"/>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25" name="Google Shape;6325;p75"/>
              <p:cNvSpPr/>
              <p:nvPr/>
            </p:nvSpPr>
            <p:spPr>
              <a:xfrm>
                <a:off x="7915043" y="3073522"/>
                <a:ext cx="248222" cy="385375"/>
              </a:xfrm>
              <a:custGeom>
                <a:avLst/>
                <a:gdLst/>
                <a:ahLst/>
                <a:cxnLst/>
                <a:rect l="l" t="t" r="r" b="b"/>
                <a:pathLst>
                  <a:path w="4939" h="7668" extrusionOk="0">
                    <a:moveTo>
                      <a:pt x="3444" y="0"/>
                    </a:moveTo>
                    <a:cubicBezTo>
                      <a:pt x="1968" y="0"/>
                      <a:pt x="1279" y="1451"/>
                      <a:pt x="1279" y="1451"/>
                    </a:cubicBezTo>
                    <a:cubicBezTo>
                      <a:pt x="346" y="3159"/>
                      <a:pt x="0" y="7285"/>
                      <a:pt x="0" y="7285"/>
                    </a:cubicBezTo>
                    <a:lnTo>
                      <a:pt x="3379" y="7668"/>
                    </a:lnTo>
                    <a:cubicBezTo>
                      <a:pt x="4163" y="6771"/>
                      <a:pt x="4938" y="6659"/>
                      <a:pt x="4938" y="6659"/>
                    </a:cubicBezTo>
                    <a:lnTo>
                      <a:pt x="4630" y="284"/>
                    </a:lnTo>
                    <a:cubicBezTo>
                      <a:pt x="4190" y="82"/>
                      <a:pt x="3795" y="0"/>
                      <a:pt x="3444" y="0"/>
                    </a:cubicBezTo>
                    <a:close/>
                  </a:path>
                </a:pathLst>
              </a:custGeom>
              <a:solidFill>
                <a:srgbClr val="FD7DA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26" name="Google Shape;6326;p75"/>
              <p:cNvSpPr/>
              <p:nvPr/>
            </p:nvSpPr>
            <p:spPr>
              <a:xfrm>
                <a:off x="7883632" y="3041307"/>
                <a:ext cx="259932" cy="523130"/>
              </a:xfrm>
              <a:custGeom>
                <a:avLst/>
                <a:gdLst/>
                <a:ahLst/>
                <a:cxnLst/>
                <a:rect l="l" t="t" r="r" b="b"/>
                <a:pathLst>
                  <a:path w="5172" h="10409" extrusionOk="0">
                    <a:moveTo>
                      <a:pt x="3944" y="1"/>
                    </a:moveTo>
                    <a:cubicBezTo>
                      <a:pt x="2875" y="1"/>
                      <a:pt x="1397" y="694"/>
                      <a:pt x="737" y="4192"/>
                    </a:cubicBezTo>
                    <a:cubicBezTo>
                      <a:pt x="737" y="4192"/>
                      <a:pt x="271" y="5742"/>
                      <a:pt x="121" y="7412"/>
                    </a:cubicBezTo>
                    <a:cubicBezTo>
                      <a:pt x="0" y="8626"/>
                      <a:pt x="821" y="9709"/>
                      <a:pt x="1988" y="9942"/>
                    </a:cubicBezTo>
                    <a:lnTo>
                      <a:pt x="4592" y="10409"/>
                    </a:lnTo>
                    <a:lnTo>
                      <a:pt x="5171" y="300"/>
                    </a:lnTo>
                    <a:cubicBezTo>
                      <a:pt x="5171" y="300"/>
                      <a:pt x="4646" y="1"/>
                      <a:pt x="3944" y="1"/>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27" name="Google Shape;6327;p75"/>
              <p:cNvSpPr/>
              <p:nvPr/>
            </p:nvSpPr>
            <p:spPr>
              <a:xfrm>
                <a:off x="8028574" y="3052615"/>
                <a:ext cx="142631" cy="242090"/>
              </a:xfrm>
              <a:custGeom>
                <a:avLst/>
                <a:gdLst/>
                <a:ahLst/>
                <a:cxnLst/>
                <a:rect l="l" t="t" r="r" b="b"/>
                <a:pathLst>
                  <a:path w="2838" h="4817" extrusionOk="0">
                    <a:moveTo>
                      <a:pt x="2838" y="0"/>
                    </a:moveTo>
                    <a:cubicBezTo>
                      <a:pt x="2838" y="0"/>
                      <a:pt x="1671" y="75"/>
                      <a:pt x="1587" y="150"/>
                    </a:cubicBezTo>
                    <a:cubicBezTo>
                      <a:pt x="1587" y="150"/>
                      <a:pt x="579" y="1354"/>
                      <a:pt x="0" y="4817"/>
                    </a:cubicBezTo>
                    <a:lnTo>
                      <a:pt x="2138" y="1046"/>
                    </a:lnTo>
                    <a:cubicBezTo>
                      <a:pt x="2138" y="1046"/>
                      <a:pt x="2287" y="700"/>
                      <a:pt x="2838" y="0"/>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28" name="Google Shape;6328;p75"/>
              <p:cNvSpPr/>
              <p:nvPr/>
            </p:nvSpPr>
            <p:spPr>
              <a:xfrm>
                <a:off x="7915043" y="3036633"/>
                <a:ext cx="191431" cy="477145"/>
              </a:xfrm>
              <a:custGeom>
                <a:avLst/>
                <a:gdLst/>
                <a:ahLst/>
                <a:cxnLst/>
                <a:rect l="l" t="t" r="r" b="b"/>
                <a:pathLst>
                  <a:path w="3809" h="9494" extrusionOk="0">
                    <a:moveTo>
                      <a:pt x="3697" y="1"/>
                    </a:moveTo>
                    <a:cubicBezTo>
                      <a:pt x="3659" y="1"/>
                      <a:pt x="2297" y="197"/>
                      <a:pt x="1597" y="1905"/>
                    </a:cubicBezTo>
                    <a:cubicBezTo>
                      <a:pt x="1009" y="3305"/>
                      <a:pt x="0" y="6731"/>
                      <a:pt x="196" y="9419"/>
                    </a:cubicBezTo>
                    <a:cubicBezTo>
                      <a:pt x="196" y="9456"/>
                      <a:pt x="234" y="9494"/>
                      <a:pt x="308" y="9494"/>
                    </a:cubicBezTo>
                    <a:cubicBezTo>
                      <a:pt x="346" y="9494"/>
                      <a:pt x="392" y="9456"/>
                      <a:pt x="392" y="9419"/>
                    </a:cubicBezTo>
                    <a:cubicBezTo>
                      <a:pt x="159" y="6731"/>
                      <a:pt x="1205" y="3389"/>
                      <a:pt x="1746" y="1989"/>
                    </a:cubicBezTo>
                    <a:cubicBezTo>
                      <a:pt x="2409" y="356"/>
                      <a:pt x="3734" y="160"/>
                      <a:pt x="3734" y="160"/>
                    </a:cubicBezTo>
                    <a:cubicBezTo>
                      <a:pt x="3771" y="160"/>
                      <a:pt x="3809" y="122"/>
                      <a:pt x="3809" y="85"/>
                    </a:cubicBezTo>
                    <a:cubicBezTo>
                      <a:pt x="3809" y="38"/>
                      <a:pt x="3771" y="1"/>
                      <a:pt x="3697"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29" name="Google Shape;6329;p75"/>
              <p:cNvSpPr/>
              <p:nvPr/>
            </p:nvSpPr>
            <p:spPr>
              <a:xfrm>
                <a:off x="8173065" y="2960643"/>
                <a:ext cx="162332" cy="169870"/>
              </a:xfrm>
              <a:custGeom>
                <a:avLst/>
                <a:gdLst/>
                <a:ahLst/>
                <a:cxnLst/>
                <a:rect l="l" t="t" r="r" b="b"/>
                <a:pathLst>
                  <a:path w="3230" h="3380" extrusionOk="0">
                    <a:moveTo>
                      <a:pt x="504" y="1"/>
                    </a:moveTo>
                    <a:lnTo>
                      <a:pt x="271" y="1242"/>
                    </a:lnTo>
                    <a:lnTo>
                      <a:pt x="0" y="2997"/>
                    </a:lnTo>
                    <a:lnTo>
                      <a:pt x="3034" y="3380"/>
                    </a:lnTo>
                    <a:lnTo>
                      <a:pt x="3230" y="76"/>
                    </a:lnTo>
                    <a:lnTo>
                      <a:pt x="504" y="1"/>
                    </a:ln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30" name="Google Shape;6330;p75"/>
              <p:cNvSpPr/>
              <p:nvPr/>
            </p:nvSpPr>
            <p:spPr>
              <a:xfrm>
                <a:off x="8184775" y="2960643"/>
                <a:ext cx="150622" cy="76040"/>
              </a:xfrm>
              <a:custGeom>
                <a:avLst/>
                <a:gdLst/>
                <a:ahLst/>
                <a:cxnLst/>
                <a:rect l="l" t="t" r="r" b="b"/>
                <a:pathLst>
                  <a:path w="2997" h="1513" extrusionOk="0">
                    <a:moveTo>
                      <a:pt x="271" y="1"/>
                    </a:moveTo>
                    <a:lnTo>
                      <a:pt x="38" y="1242"/>
                    </a:lnTo>
                    <a:lnTo>
                      <a:pt x="0" y="1513"/>
                    </a:lnTo>
                    <a:cubicBezTo>
                      <a:pt x="2446" y="1168"/>
                      <a:pt x="2997" y="76"/>
                      <a:pt x="2997" y="76"/>
                    </a:cubicBezTo>
                    <a:lnTo>
                      <a:pt x="271" y="1"/>
                    </a:lnTo>
                    <a:close/>
                  </a:path>
                </a:pathLst>
              </a:custGeom>
              <a:solidFill>
                <a:srgbClr val="EC7D7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31" name="Google Shape;6331;p75"/>
              <p:cNvSpPr/>
              <p:nvPr/>
            </p:nvSpPr>
            <p:spPr>
              <a:xfrm>
                <a:off x="8005104" y="3023063"/>
                <a:ext cx="539514" cy="835330"/>
              </a:xfrm>
              <a:custGeom>
                <a:avLst/>
                <a:gdLst/>
                <a:ahLst/>
                <a:cxnLst/>
                <a:rect l="l" t="t" r="r" b="b"/>
                <a:pathLst>
                  <a:path w="10735" h="16621" extrusionOk="0">
                    <a:moveTo>
                      <a:pt x="3575" y="0"/>
                    </a:moveTo>
                    <a:cubicBezTo>
                      <a:pt x="1" y="4471"/>
                      <a:pt x="467" y="14001"/>
                      <a:pt x="467" y="14001"/>
                    </a:cubicBezTo>
                    <a:cubicBezTo>
                      <a:pt x="309" y="16409"/>
                      <a:pt x="4938" y="16493"/>
                      <a:pt x="4938" y="16493"/>
                    </a:cubicBezTo>
                    <a:cubicBezTo>
                      <a:pt x="5683" y="16580"/>
                      <a:pt x="6319" y="16620"/>
                      <a:pt x="6864" y="16620"/>
                    </a:cubicBezTo>
                    <a:cubicBezTo>
                      <a:pt x="9708" y="16620"/>
                      <a:pt x="10047" y="15531"/>
                      <a:pt x="10109" y="14356"/>
                    </a:cubicBezTo>
                    <a:cubicBezTo>
                      <a:pt x="10735" y="5330"/>
                      <a:pt x="6488" y="467"/>
                      <a:pt x="6488" y="467"/>
                    </a:cubicBezTo>
                    <a:cubicBezTo>
                      <a:pt x="6377" y="774"/>
                      <a:pt x="6123" y="887"/>
                      <a:pt x="5809" y="887"/>
                    </a:cubicBezTo>
                    <a:cubicBezTo>
                      <a:pt x="4929" y="887"/>
                      <a:pt x="3575" y="0"/>
                      <a:pt x="3575" y="0"/>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32" name="Google Shape;6332;p75"/>
              <p:cNvSpPr/>
              <p:nvPr/>
            </p:nvSpPr>
            <p:spPr>
              <a:xfrm>
                <a:off x="8032294" y="3033265"/>
                <a:ext cx="355672" cy="598165"/>
              </a:xfrm>
              <a:custGeom>
                <a:avLst/>
                <a:gdLst/>
                <a:ahLst/>
                <a:cxnLst/>
                <a:rect l="l" t="t" r="r" b="b"/>
                <a:pathLst>
                  <a:path w="7077" h="11902" extrusionOk="0">
                    <a:moveTo>
                      <a:pt x="2627" y="1"/>
                    </a:moveTo>
                    <a:cubicBezTo>
                      <a:pt x="2076" y="1"/>
                      <a:pt x="1292" y="474"/>
                      <a:pt x="813" y="1897"/>
                    </a:cubicBezTo>
                    <a:cubicBezTo>
                      <a:pt x="813" y="1897"/>
                      <a:pt x="1310" y="810"/>
                      <a:pt x="2061" y="810"/>
                    </a:cubicBezTo>
                    <a:cubicBezTo>
                      <a:pt x="2230" y="810"/>
                      <a:pt x="2413" y="866"/>
                      <a:pt x="2605" y="1001"/>
                    </a:cubicBezTo>
                    <a:cubicBezTo>
                      <a:pt x="3847" y="1823"/>
                      <a:pt x="4939" y="4352"/>
                      <a:pt x="5480" y="8469"/>
                    </a:cubicBezTo>
                    <a:cubicBezTo>
                      <a:pt x="5639" y="9561"/>
                      <a:pt x="4976" y="10606"/>
                      <a:pt x="3931" y="10923"/>
                    </a:cubicBezTo>
                    <a:cubicBezTo>
                      <a:pt x="3630" y="11003"/>
                      <a:pt x="3317" y="11036"/>
                      <a:pt x="3005" y="11036"/>
                    </a:cubicBezTo>
                    <a:cubicBezTo>
                      <a:pt x="1495" y="11036"/>
                      <a:pt x="1" y="10261"/>
                      <a:pt x="1" y="10261"/>
                    </a:cubicBezTo>
                    <a:lnTo>
                      <a:pt x="1" y="11306"/>
                    </a:lnTo>
                    <a:cubicBezTo>
                      <a:pt x="1" y="11306"/>
                      <a:pt x="684" y="11901"/>
                      <a:pt x="2258" y="11901"/>
                    </a:cubicBezTo>
                    <a:cubicBezTo>
                      <a:pt x="2742" y="11901"/>
                      <a:pt x="3310" y="11845"/>
                      <a:pt x="3968" y="11698"/>
                    </a:cubicBezTo>
                    <a:cubicBezTo>
                      <a:pt x="7076" y="10998"/>
                      <a:pt x="6497" y="8861"/>
                      <a:pt x="6497" y="8861"/>
                    </a:cubicBezTo>
                    <a:cubicBezTo>
                      <a:pt x="6497" y="8861"/>
                      <a:pt x="6339" y="1785"/>
                      <a:pt x="2960" y="68"/>
                    </a:cubicBezTo>
                    <a:cubicBezTo>
                      <a:pt x="2865" y="25"/>
                      <a:pt x="2752" y="1"/>
                      <a:pt x="2627" y="1"/>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33" name="Google Shape;6333;p75"/>
              <p:cNvSpPr/>
              <p:nvPr/>
            </p:nvSpPr>
            <p:spPr>
              <a:xfrm>
                <a:off x="8358816" y="3421052"/>
                <a:ext cx="62420" cy="34728"/>
              </a:xfrm>
              <a:custGeom>
                <a:avLst/>
                <a:gdLst/>
                <a:ahLst/>
                <a:cxnLst/>
                <a:rect l="l" t="t" r="r" b="b"/>
                <a:pathLst>
                  <a:path w="1242" h="691" extrusionOk="0">
                    <a:moveTo>
                      <a:pt x="1001" y="0"/>
                    </a:moveTo>
                    <a:cubicBezTo>
                      <a:pt x="977" y="0"/>
                      <a:pt x="954" y="5"/>
                      <a:pt x="934" y="15"/>
                    </a:cubicBezTo>
                    <a:cubicBezTo>
                      <a:pt x="579" y="211"/>
                      <a:pt x="0" y="444"/>
                      <a:pt x="75" y="603"/>
                    </a:cubicBezTo>
                    <a:cubicBezTo>
                      <a:pt x="110" y="638"/>
                      <a:pt x="178" y="691"/>
                      <a:pt x="312" y="691"/>
                    </a:cubicBezTo>
                    <a:cubicBezTo>
                      <a:pt x="467" y="691"/>
                      <a:pt x="708" y="620"/>
                      <a:pt x="1083" y="370"/>
                    </a:cubicBezTo>
                    <a:cubicBezTo>
                      <a:pt x="1167" y="286"/>
                      <a:pt x="1242" y="211"/>
                      <a:pt x="1167" y="90"/>
                    </a:cubicBezTo>
                    <a:cubicBezTo>
                      <a:pt x="1140" y="35"/>
                      <a:pt x="1067" y="0"/>
                      <a:pt x="1001"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34" name="Google Shape;6334;p75"/>
              <p:cNvSpPr/>
              <p:nvPr/>
            </p:nvSpPr>
            <p:spPr>
              <a:xfrm>
                <a:off x="8360676" y="3419846"/>
                <a:ext cx="60560" cy="37191"/>
              </a:xfrm>
              <a:custGeom>
                <a:avLst/>
                <a:gdLst/>
                <a:ahLst/>
                <a:cxnLst/>
                <a:rect l="l" t="t" r="r" b="b"/>
                <a:pathLst>
                  <a:path w="1205" h="740" extrusionOk="0">
                    <a:moveTo>
                      <a:pt x="971" y="76"/>
                    </a:moveTo>
                    <a:cubicBezTo>
                      <a:pt x="1009" y="76"/>
                      <a:pt x="1093" y="76"/>
                      <a:pt x="1093" y="160"/>
                    </a:cubicBezTo>
                    <a:cubicBezTo>
                      <a:pt x="1167" y="235"/>
                      <a:pt x="1093" y="310"/>
                      <a:pt x="1046" y="347"/>
                    </a:cubicBezTo>
                    <a:cubicBezTo>
                      <a:pt x="666" y="615"/>
                      <a:pt x="418" y="681"/>
                      <a:pt x="287" y="681"/>
                    </a:cubicBezTo>
                    <a:cubicBezTo>
                      <a:pt x="245" y="681"/>
                      <a:pt x="215" y="674"/>
                      <a:pt x="197" y="665"/>
                    </a:cubicBezTo>
                    <a:cubicBezTo>
                      <a:pt x="113" y="665"/>
                      <a:pt x="75" y="627"/>
                      <a:pt x="75" y="627"/>
                    </a:cubicBezTo>
                    <a:lnTo>
                      <a:pt x="75" y="580"/>
                    </a:lnTo>
                    <a:cubicBezTo>
                      <a:pt x="113" y="468"/>
                      <a:pt x="393" y="347"/>
                      <a:pt x="579" y="235"/>
                    </a:cubicBezTo>
                    <a:cubicBezTo>
                      <a:pt x="701" y="198"/>
                      <a:pt x="813" y="114"/>
                      <a:pt x="897" y="76"/>
                    </a:cubicBezTo>
                    <a:close/>
                    <a:moveTo>
                      <a:pt x="990" y="0"/>
                    </a:moveTo>
                    <a:cubicBezTo>
                      <a:pt x="956" y="0"/>
                      <a:pt x="923" y="13"/>
                      <a:pt x="897" y="39"/>
                    </a:cubicBezTo>
                    <a:cubicBezTo>
                      <a:pt x="775" y="76"/>
                      <a:pt x="663" y="114"/>
                      <a:pt x="579" y="198"/>
                    </a:cubicBezTo>
                    <a:cubicBezTo>
                      <a:pt x="309" y="310"/>
                      <a:pt x="75" y="431"/>
                      <a:pt x="38" y="543"/>
                    </a:cubicBezTo>
                    <a:cubicBezTo>
                      <a:pt x="1" y="580"/>
                      <a:pt x="1" y="627"/>
                      <a:pt x="38" y="627"/>
                    </a:cubicBezTo>
                    <a:cubicBezTo>
                      <a:pt x="38" y="665"/>
                      <a:pt x="75" y="702"/>
                      <a:pt x="159" y="739"/>
                    </a:cubicBezTo>
                    <a:lnTo>
                      <a:pt x="271" y="739"/>
                    </a:lnTo>
                    <a:cubicBezTo>
                      <a:pt x="430" y="739"/>
                      <a:pt x="663" y="665"/>
                      <a:pt x="1046" y="431"/>
                    </a:cubicBezTo>
                    <a:cubicBezTo>
                      <a:pt x="1167" y="347"/>
                      <a:pt x="1205" y="198"/>
                      <a:pt x="1167" y="114"/>
                    </a:cubicBezTo>
                    <a:cubicBezTo>
                      <a:pt x="1119" y="41"/>
                      <a:pt x="1052" y="0"/>
                      <a:pt x="990"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35" name="Google Shape;6335;p75"/>
              <p:cNvSpPr/>
              <p:nvPr/>
            </p:nvSpPr>
            <p:spPr>
              <a:xfrm>
                <a:off x="8350826" y="3399442"/>
                <a:ext cx="70411" cy="39754"/>
              </a:xfrm>
              <a:custGeom>
                <a:avLst/>
                <a:gdLst/>
                <a:ahLst/>
                <a:cxnLst/>
                <a:rect l="l" t="t" r="r" b="b"/>
                <a:pathLst>
                  <a:path w="1401" h="791" extrusionOk="0">
                    <a:moveTo>
                      <a:pt x="1198" y="0"/>
                    </a:moveTo>
                    <a:cubicBezTo>
                      <a:pt x="1175" y="0"/>
                      <a:pt x="1152" y="5"/>
                      <a:pt x="1130" y="16"/>
                    </a:cubicBezTo>
                    <a:cubicBezTo>
                      <a:pt x="738" y="286"/>
                      <a:pt x="1" y="641"/>
                      <a:pt x="122" y="753"/>
                    </a:cubicBezTo>
                    <a:cubicBezTo>
                      <a:pt x="146" y="779"/>
                      <a:pt x="184" y="790"/>
                      <a:pt x="232" y="790"/>
                    </a:cubicBezTo>
                    <a:cubicBezTo>
                      <a:pt x="478" y="790"/>
                      <a:pt x="992" y="490"/>
                      <a:pt x="1289" y="333"/>
                    </a:cubicBezTo>
                    <a:cubicBezTo>
                      <a:pt x="1401" y="286"/>
                      <a:pt x="1401" y="174"/>
                      <a:pt x="1363" y="100"/>
                    </a:cubicBezTo>
                    <a:lnTo>
                      <a:pt x="1363" y="53"/>
                    </a:lnTo>
                    <a:cubicBezTo>
                      <a:pt x="1311" y="27"/>
                      <a:pt x="1253" y="0"/>
                      <a:pt x="1198"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36" name="Google Shape;6336;p75"/>
              <p:cNvSpPr/>
              <p:nvPr/>
            </p:nvSpPr>
            <p:spPr>
              <a:xfrm>
                <a:off x="8354595" y="3397582"/>
                <a:ext cx="68551" cy="43975"/>
              </a:xfrm>
              <a:custGeom>
                <a:avLst/>
                <a:gdLst/>
                <a:ahLst/>
                <a:cxnLst/>
                <a:rect l="l" t="t" r="r" b="b"/>
                <a:pathLst>
                  <a:path w="1364" h="875" extrusionOk="0">
                    <a:moveTo>
                      <a:pt x="1130" y="53"/>
                    </a:moveTo>
                    <a:cubicBezTo>
                      <a:pt x="1167" y="53"/>
                      <a:pt x="1214" y="90"/>
                      <a:pt x="1251" y="137"/>
                    </a:cubicBezTo>
                    <a:cubicBezTo>
                      <a:pt x="1288" y="174"/>
                      <a:pt x="1288" y="211"/>
                      <a:pt x="1288" y="249"/>
                    </a:cubicBezTo>
                    <a:cubicBezTo>
                      <a:pt x="1251" y="286"/>
                      <a:pt x="1251" y="323"/>
                      <a:pt x="1214" y="323"/>
                    </a:cubicBezTo>
                    <a:lnTo>
                      <a:pt x="1130" y="370"/>
                    </a:lnTo>
                    <a:cubicBezTo>
                      <a:pt x="876" y="524"/>
                      <a:pt x="405" y="793"/>
                      <a:pt x="186" y="793"/>
                    </a:cubicBezTo>
                    <a:cubicBezTo>
                      <a:pt x="139" y="793"/>
                      <a:pt x="104" y="781"/>
                      <a:pt x="84" y="753"/>
                    </a:cubicBezTo>
                    <a:cubicBezTo>
                      <a:pt x="84" y="678"/>
                      <a:pt x="430" y="445"/>
                      <a:pt x="700" y="286"/>
                    </a:cubicBezTo>
                    <a:cubicBezTo>
                      <a:pt x="859" y="211"/>
                      <a:pt x="980" y="137"/>
                      <a:pt x="1055" y="90"/>
                    </a:cubicBezTo>
                    <a:cubicBezTo>
                      <a:pt x="1092" y="53"/>
                      <a:pt x="1130" y="53"/>
                      <a:pt x="1130" y="53"/>
                    </a:cubicBezTo>
                    <a:close/>
                    <a:moveTo>
                      <a:pt x="1123" y="1"/>
                    </a:moveTo>
                    <a:cubicBezTo>
                      <a:pt x="1098" y="1"/>
                      <a:pt x="1075" y="5"/>
                      <a:pt x="1055" y="15"/>
                    </a:cubicBezTo>
                    <a:cubicBezTo>
                      <a:pt x="934" y="90"/>
                      <a:pt x="822" y="174"/>
                      <a:pt x="700" y="249"/>
                    </a:cubicBezTo>
                    <a:cubicBezTo>
                      <a:pt x="280" y="482"/>
                      <a:pt x="0" y="641"/>
                      <a:pt x="0" y="753"/>
                    </a:cubicBezTo>
                    <a:cubicBezTo>
                      <a:pt x="0" y="753"/>
                      <a:pt x="0" y="790"/>
                      <a:pt x="47" y="790"/>
                    </a:cubicBezTo>
                    <a:cubicBezTo>
                      <a:pt x="84" y="837"/>
                      <a:pt x="122" y="874"/>
                      <a:pt x="159" y="874"/>
                    </a:cubicBezTo>
                    <a:cubicBezTo>
                      <a:pt x="392" y="874"/>
                      <a:pt x="747" y="641"/>
                      <a:pt x="1167" y="445"/>
                    </a:cubicBezTo>
                    <a:lnTo>
                      <a:pt x="1251" y="370"/>
                    </a:lnTo>
                    <a:cubicBezTo>
                      <a:pt x="1288" y="370"/>
                      <a:pt x="1326" y="323"/>
                      <a:pt x="1326" y="249"/>
                    </a:cubicBezTo>
                    <a:cubicBezTo>
                      <a:pt x="1363" y="211"/>
                      <a:pt x="1326" y="137"/>
                      <a:pt x="1288" y="90"/>
                    </a:cubicBezTo>
                    <a:cubicBezTo>
                      <a:pt x="1261" y="35"/>
                      <a:pt x="1189" y="1"/>
                      <a:pt x="1123" y="1"/>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37" name="Google Shape;6337;p75"/>
              <p:cNvSpPr/>
              <p:nvPr/>
            </p:nvSpPr>
            <p:spPr>
              <a:xfrm>
                <a:off x="8333487" y="3374815"/>
                <a:ext cx="84031" cy="51112"/>
              </a:xfrm>
              <a:custGeom>
                <a:avLst/>
                <a:gdLst/>
                <a:ahLst/>
                <a:cxnLst/>
                <a:rect l="l" t="t" r="r" b="b"/>
                <a:pathLst>
                  <a:path w="1672" h="1017" extrusionOk="0">
                    <a:moveTo>
                      <a:pt x="1423" y="1"/>
                    </a:moveTo>
                    <a:cubicBezTo>
                      <a:pt x="1383" y="1"/>
                      <a:pt x="1346" y="13"/>
                      <a:pt x="1316" y="39"/>
                    </a:cubicBezTo>
                    <a:cubicBezTo>
                      <a:pt x="775" y="356"/>
                      <a:pt x="0" y="739"/>
                      <a:pt x="112" y="972"/>
                    </a:cubicBezTo>
                    <a:cubicBezTo>
                      <a:pt x="131" y="1003"/>
                      <a:pt x="168" y="1017"/>
                      <a:pt x="217" y="1017"/>
                    </a:cubicBezTo>
                    <a:cubicBezTo>
                      <a:pt x="481" y="1017"/>
                      <a:pt x="1125" y="628"/>
                      <a:pt x="1550" y="431"/>
                    </a:cubicBezTo>
                    <a:cubicBezTo>
                      <a:pt x="1634" y="394"/>
                      <a:pt x="1671" y="235"/>
                      <a:pt x="1634" y="123"/>
                    </a:cubicBezTo>
                    <a:cubicBezTo>
                      <a:pt x="1579" y="44"/>
                      <a:pt x="1497" y="1"/>
                      <a:pt x="1423" y="1"/>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38" name="Google Shape;6338;p75"/>
              <p:cNvSpPr/>
              <p:nvPr/>
            </p:nvSpPr>
            <p:spPr>
              <a:xfrm>
                <a:off x="8333487" y="3373006"/>
                <a:ext cx="85890" cy="54931"/>
              </a:xfrm>
              <a:custGeom>
                <a:avLst/>
                <a:gdLst/>
                <a:ahLst/>
                <a:cxnLst/>
                <a:rect l="l" t="t" r="r" b="b"/>
                <a:pathLst>
                  <a:path w="1709" h="1093" extrusionOk="0">
                    <a:moveTo>
                      <a:pt x="1396" y="47"/>
                    </a:moveTo>
                    <a:cubicBezTo>
                      <a:pt x="1426" y="47"/>
                      <a:pt x="1456" y="56"/>
                      <a:pt x="1475" y="75"/>
                    </a:cubicBezTo>
                    <a:cubicBezTo>
                      <a:pt x="1512" y="75"/>
                      <a:pt x="1587" y="112"/>
                      <a:pt x="1587" y="159"/>
                    </a:cubicBezTo>
                    <a:cubicBezTo>
                      <a:pt x="1671" y="271"/>
                      <a:pt x="1634" y="392"/>
                      <a:pt x="1512" y="430"/>
                    </a:cubicBezTo>
                    <a:cubicBezTo>
                      <a:pt x="1400" y="504"/>
                      <a:pt x="1279" y="542"/>
                      <a:pt x="1167" y="626"/>
                    </a:cubicBezTo>
                    <a:cubicBezTo>
                      <a:pt x="835" y="784"/>
                      <a:pt x="396" y="1035"/>
                      <a:pt x="219" y="1035"/>
                    </a:cubicBezTo>
                    <a:cubicBezTo>
                      <a:pt x="186" y="1035"/>
                      <a:pt x="163" y="1027"/>
                      <a:pt x="150" y="1008"/>
                    </a:cubicBezTo>
                    <a:cubicBezTo>
                      <a:pt x="75" y="859"/>
                      <a:pt x="542" y="579"/>
                      <a:pt x="934" y="308"/>
                    </a:cubicBezTo>
                    <a:cubicBezTo>
                      <a:pt x="1046" y="234"/>
                      <a:pt x="1204" y="159"/>
                      <a:pt x="1316" y="75"/>
                    </a:cubicBezTo>
                    <a:cubicBezTo>
                      <a:pt x="1335" y="56"/>
                      <a:pt x="1365" y="47"/>
                      <a:pt x="1396" y="47"/>
                    </a:cubicBezTo>
                    <a:close/>
                    <a:moveTo>
                      <a:pt x="1475" y="0"/>
                    </a:moveTo>
                    <a:cubicBezTo>
                      <a:pt x="1438" y="0"/>
                      <a:pt x="1354" y="0"/>
                      <a:pt x="1279" y="38"/>
                    </a:cubicBezTo>
                    <a:cubicBezTo>
                      <a:pt x="1167" y="112"/>
                      <a:pt x="1046" y="196"/>
                      <a:pt x="887" y="271"/>
                    </a:cubicBezTo>
                    <a:cubicBezTo>
                      <a:pt x="420" y="579"/>
                      <a:pt x="0" y="812"/>
                      <a:pt x="112" y="1008"/>
                    </a:cubicBezTo>
                    <a:cubicBezTo>
                      <a:pt x="112" y="1046"/>
                      <a:pt x="150" y="1092"/>
                      <a:pt x="234" y="1092"/>
                    </a:cubicBezTo>
                    <a:cubicBezTo>
                      <a:pt x="383" y="1092"/>
                      <a:pt x="738" y="934"/>
                      <a:pt x="1167" y="700"/>
                    </a:cubicBezTo>
                    <a:cubicBezTo>
                      <a:pt x="1316" y="626"/>
                      <a:pt x="1438" y="542"/>
                      <a:pt x="1550" y="504"/>
                    </a:cubicBezTo>
                    <a:cubicBezTo>
                      <a:pt x="1671" y="430"/>
                      <a:pt x="1708" y="271"/>
                      <a:pt x="1671" y="159"/>
                    </a:cubicBezTo>
                    <a:cubicBezTo>
                      <a:pt x="1634" y="75"/>
                      <a:pt x="1550" y="38"/>
                      <a:pt x="1475"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39" name="Google Shape;6339;p75"/>
              <p:cNvSpPr/>
              <p:nvPr/>
            </p:nvSpPr>
            <p:spPr>
              <a:xfrm>
                <a:off x="8342885" y="3340188"/>
                <a:ext cx="88202" cy="57746"/>
              </a:xfrm>
              <a:custGeom>
                <a:avLst/>
                <a:gdLst/>
                <a:ahLst/>
                <a:cxnLst/>
                <a:rect l="l" t="t" r="r" b="b"/>
                <a:pathLst>
                  <a:path w="1755" h="1149" extrusionOk="0">
                    <a:moveTo>
                      <a:pt x="1700" y="1"/>
                    </a:moveTo>
                    <a:cubicBezTo>
                      <a:pt x="1482" y="1"/>
                      <a:pt x="678" y="417"/>
                      <a:pt x="196" y="653"/>
                    </a:cubicBezTo>
                    <a:cubicBezTo>
                      <a:pt x="0" y="728"/>
                      <a:pt x="0" y="999"/>
                      <a:pt x="159" y="1083"/>
                    </a:cubicBezTo>
                    <a:lnTo>
                      <a:pt x="159" y="1120"/>
                    </a:lnTo>
                    <a:cubicBezTo>
                      <a:pt x="196" y="1139"/>
                      <a:pt x="245" y="1148"/>
                      <a:pt x="299" y="1148"/>
                    </a:cubicBezTo>
                    <a:cubicBezTo>
                      <a:pt x="352" y="1148"/>
                      <a:pt x="411" y="1139"/>
                      <a:pt x="467" y="1120"/>
                    </a:cubicBezTo>
                    <a:cubicBezTo>
                      <a:pt x="821" y="849"/>
                      <a:pt x="1755" y="187"/>
                      <a:pt x="1755" y="28"/>
                    </a:cubicBezTo>
                    <a:cubicBezTo>
                      <a:pt x="1750" y="9"/>
                      <a:pt x="1731" y="1"/>
                      <a:pt x="1700" y="1"/>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40" name="Google Shape;6340;p75"/>
              <p:cNvSpPr/>
              <p:nvPr/>
            </p:nvSpPr>
            <p:spPr>
              <a:xfrm>
                <a:off x="8342885" y="3339484"/>
                <a:ext cx="90112" cy="60761"/>
              </a:xfrm>
              <a:custGeom>
                <a:avLst/>
                <a:gdLst/>
                <a:ahLst/>
                <a:cxnLst/>
                <a:rect l="l" t="t" r="r" b="b"/>
                <a:pathLst>
                  <a:path w="1793" h="1209" extrusionOk="0">
                    <a:moveTo>
                      <a:pt x="1717" y="42"/>
                    </a:moveTo>
                    <a:cubicBezTo>
                      <a:pt x="1717" y="126"/>
                      <a:pt x="1325" y="471"/>
                      <a:pt x="429" y="1097"/>
                    </a:cubicBezTo>
                    <a:cubicBezTo>
                      <a:pt x="392" y="1115"/>
                      <a:pt x="343" y="1125"/>
                      <a:pt x="294" y="1125"/>
                    </a:cubicBezTo>
                    <a:cubicBezTo>
                      <a:pt x="245" y="1125"/>
                      <a:pt x="196" y="1115"/>
                      <a:pt x="159" y="1097"/>
                    </a:cubicBezTo>
                    <a:cubicBezTo>
                      <a:pt x="121" y="1059"/>
                      <a:pt x="84" y="975"/>
                      <a:pt x="84" y="901"/>
                    </a:cubicBezTo>
                    <a:cubicBezTo>
                      <a:pt x="84" y="826"/>
                      <a:pt x="121" y="742"/>
                      <a:pt x="196" y="705"/>
                    </a:cubicBezTo>
                    <a:cubicBezTo>
                      <a:pt x="1325" y="126"/>
                      <a:pt x="1633" y="42"/>
                      <a:pt x="1717" y="42"/>
                    </a:cubicBezTo>
                    <a:close/>
                    <a:moveTo>
                      <a:pt x="1718" y="0"/>
                    </a:moveTo>
                    <a:cubicBezTo>
                      <a:pt x="1545" y="0"/>
                      <a:pt x="1018" y="200"/>
                      <a:pt x="159" y="630"/>
                    </a:cubicBezTo>
                    <a:cubicBezTo>
                      <a:pt x="84" y="705"/>
                      <a:pt x="0" y="779"/>
                      <a:pt x="0" y="863"/>
                    </a:cubicBezTo>
                    <a:cubicBezTo>
                      <a:pt x="0" y="975"/>
                      <a:pt x="47" y="1097"/>
                      <a:pt x="121" y="1134"/>
                    </a:cubicBezTo>
                    <a:cubicBezTo>
                      <a:pt x="196" y="1171"/>
                      <a:pt x="233" y="1209"/>
                      <a:pt x="317" y="1209"/>
                    </a:cubicBezTo>
                    <a:cubicBezTo>
                      <a:pt x="355" y="1209"/>
                      <a:pt x="429" y="1171"/>
                      <a:pt x="467" y="1134"/>
                    </a:cubicBezTo>
                    <a:cubicBezTo>
                      <a:pt x="1363" y="546"/>
                      <a:pt x="1792" y="163"/>
                      <a:pt x="1792" y="42"/>
                    </a:cubicBezTo>
                    <a:lnTo>
                      <a:pt x="1755" y="5"/>
                    </a:lnTo>
                    <a:cubicBezTo>
                      <a:pt x="1745" y="2"/>
                      <a:pt x="1733" y="0"/>
                      <a:pt x="1718"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41" name="Google Shape;6341;p75"/>
              <p:cNvSpPr/>
              <p:nvPr/>
            </p:nvSpPr>
            <p:spPr>
              <a:xfrm>
                <a:off x="8213874" y="3418489"/>
                <a:ext cx="88202" cy="81065"/>
              </a:xfrm>
              <a:custGeom>
                <a:avLst/>
                <a:gdLst/>
                <a:ahLst/>
                <a:cxnLst/>
                <a:rect l="l" t="t" r="r" b="b"/>
                <a:pathLst>
                  <a:path w="1755" h="1613" extrusionOk="0">
                    <a:moveTo>
                      <a:pt x="902" y="0"/>
                    </a:moveTo>
                    <a:cubicBezTo>
                      <a:pt x="836" y="0"/>
                      <a:pt x="768" y="10"/>
                      <a:pt x="700" y="29"/>
                    </a:cubicBezTo>
                    <a:cubicBezTo>
                      <a:pt x="280" y="141"/>
                      <a:pt x="0" y="570"/>
                      <a:pt x="84" y="1000"/>
                    </a:cubicBezTo>
                    <a:cubicBezTo>
                      <a:pt x="179" y="1363"/>
                      <a:pt x="501" y="1613"/>
                      <a:pt x="859" y="1613"/>
                    </a:cubicBezTo>
                    <a:cubicBezTo>
                      <a:pt x="923" y="1613"/>
                      <a:pt x="989" y="1605"/>
                      <a:pt x="1055" y="1588"/>
                    </a:cubicBezTo>
                    <a:cubicBezTo>
                      <a:pt x="1484" y="1504"/>
                      <a:pt x="1755" y="1074"/>
                      <a:pt x="1634" y="654"/>
                    </a:cubicBezTo>
                    <a:cubicBezTo>
                      <a:pt x="1571" y="261"/>
                      <a:pt x="1256" y="0"/>
                      <a:pt x="902"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42" name="Google Shape;6342;p75"/>
              <p:cNvSpPr/>
              <p:nvPr/>
            </p:nvSpPr>
            <p:spPr>
              <a:xfrm>
                <a:off x="8249054" y="3369237"/>
                <a:ext cx="154843" cy="129061"/>
              </a:xfrm>
              <a:custGeom>
                <a:avLst/>
                <a:gdLst/>
                <a:ahLst/>
                <a:cxnLst/>
                <a:rect l="l" t="t" r="r" b="b"/>
                <a:pathLst>
                  <a:path w="3081" h="2568" extrusionOk="0">
                    <a:moveTo>
                      <a:pt x="2063" y="1"/>
                    </a:moveTo>
                    <a:cubicBezTo>
                      <a:pt x="2026" y="38"/>
                      <a:pt x="1988" y="75"/>
                      <a:pt x="1951" y="113"/>
                    </a:cubicBezTo>
                    <a:cubicBezTo>
                      <a:pt x="1400" y="617"/>
                      <a:pt x="700" y="850"/>
                      <a:pt x="0" y="1009"/>
                    </a:cubicBezTo>
                    <a:lnTo>
                      <a:pt x="355" y="2568"/>
                    </a:lnTo>
                    <a:cubicBezTo>
                      <a:pt x="1167" y="2372"/>
                      <a:pt x="2567" y="2213"/>
                      <a:pt x="3080" y="1475"/>
                    </a:cubicBezTo>
                    <a:lnTo>
                      <a:pt x="3080" y="1438"/>
                    </a:lnTo>
                    <a:cubicBezTo>
                      <a:pt x="3080" y="1242"/>
                      <a:pt x="2996" y="1009"/>
                      <a:pt x="2922" y="813"/>
                    </a:cubicBezTo>
                    <a:cubicBezTo>
                      <a:pt x="2651" y="271"/>
                      <a:pt x="2492" y="234"/>
                      <a:pt x="2063" y="1"/>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43" name="Google Shape;6343;p75"/>
              <p:cNvSpPr/>
              <p:nvPr/>
            </p:nvSpPr>
            <p:spPr>
              <a:xfrm>
                <a:off x="8257497" y="3354964"/>
                <a:ext cx="103229" cy="92223"/>
              </a:xfrm>
              <a:custGeom>
                <a:avLst/>
                <a:gdLst/>
                <a:ahLst/>
                <a:cxnLst/>
                <a:rect l="l" t="t" r="r" b="b"/>
                <a:pathLst>
                  <a:path w="2054" h="1835" extrusionOk="0">
                    <a:moveTo>
                      <a:pt x="1699" y="1"/>
                    </a:moveTo>
                    <a:cubicBezTo>
                      <a:pt x="1228" y="1"/>
                      <a:pt x="0" y="1007"/>
                      <a:pt x="262" y="1638"/>
                    </a:cubicBezTo>
                    <a:cubicBezTo>
                      <a:pt x="299" y="1759"/>
                      <a:pt x="420" y="1834"/>
                      <a:pt x="495" y="1834"/>
                    </a:cubicBezTo>
                    <a:cubicBezTo>
                      <a:pt x="532" y="1601"/>
                      <a:pt x="850" y="1293"/>
                      <a:pt x="1195" y="1022"/>
                    </a:cubicBezTo>
                    <a:cubicBezTo>
                      <a:pt x="1391" y="826"/>
                      <a:pt x="1587" y="705"/>
                      <a:pt x="1820" y="593"/>
                    </a:cubicBezTo>
                    <a:cubicBezTo>
                      <a:pt x="2054" y="434"/>
                      <a:pt x="2016" y="89"/>
                      <a:pt x="1746" y="5"/>
                    </a:cubicBezTo>
                    <a:cubicBezTo>
                      <a:pt x="1731" y="2"/>
                      <a:pt x="1716" y="1"/>
                      <a:pt x="1699" y="1"/>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44" name="Google Shape;6344;p75"/>
              <p:cNvSpPr/>
              <p:nvPr/>
            </p:nvSpPr>
            <p:spPr>
              <a:xfrm>
                <a:off x="8108333" y="2614369"/>
                <a:ext cx="349993" cy="377484"/>
              </a:xfrm>
              <a:custGeom>
                <a:avLst/>
                <a:gdLst/>
                <a:ahLst/>
                <a:cxnLst/>
                <a:rect l="l" t="t" r="r" b="b"/>
                <a:pathLst>
                  <a:path w="6964" h="7511" extrusionOk="0">
                    <a:moveTo>
                      <a:pt x="3474" y="0"/>
                    </a:moveTo>
                    <a:cubicBezTo>
                      <a:pt x="3433" y="0"/>
                      <a:pt x="3392" y="1"/>
                      <a:pt x="3351" y="2"/>
                    </a:cubicBezTo>
                    <a:cubicBezTo>
                      <a:pt x="1484" y="86"/>
                      <a:pt x="0" y="1832"/>
                      <a:pt x="84" y="3895"/>
                    </a:cubicBezTo>
                    <a:cubicBezTo>
                      <a:pt x="193" y="5907"/>
                      <a:pt x="1679" y="7510"/>
                      <a:pt x="3519" y="7510"/>
                    </a:cubicBezTo>
                    <a:cubicBezTo>
                      <a:pt x="3565" y="7510"/>
                      <a:pt x="3612" y="7509"/>
                      <a:pt x="3659" y="7507"/>
                    </a:cubicBezTo>
                    <a:cubicBezTo>
                      <a:pt x="5526" y="7432"/>
                      <a:pt x="6963" y="5687"/>
                      <a:pt x="6889" y="3624"/>
                    </a:cubicBezTo>
                    <a:cubicBezTo>
                      <a:pt x="6815" y="1607"/>
                      <a:pt x="5287" y="0"/>
                      <a:pt x="3474"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45" name="Google Shape;6345;p75"/>
              <p:cNvSpPr/>
              <p:nvPr/>
            </p:nvSpPr>
            <p:spPr>
              <a:xfrm>
                <a:off x="8071243" y="2776801"/>
                <a:ext cx="82171" cy="82221"/>
              </a:xfrm>
              <a:custGeom>
                <a:avLst/>
                <a:gdLst/>
                <a:ahLst/>
                <a:cxnLst/>
                <a:rect l="l" t="t" r="r" b="b"/>
                <a:pathLst>
                  <a:path w="1635" h="1636" extrusionOk="0">
                    <a:moveTo>
                      <a:pt x="859" y="0"/>
                    </a:moveTo>
                    <a:cubicBezTo>
                      <a:pt x="393" y="0"/>
                      <a:pt x="1" y="355"/>
                      <a:pt x="1" y="821"/>
                    </a:cubicBezTo>
                    <a:cubicBezTo>
                      <a:pt x="1" y="1241"/>
                      <a:pt x="355" y="1633"/>
                      <a:pt x="785" y="1633"/>
                    </a:cubicBezTo>
                    <a:cubicBezTo>
                      <a:pt x="806" y="1635"/>
                      <a:pt x="827" y="1636"/>
                      <a:pt x="848" y="1636"/>
                    </a:cubicBezTo>
                    <a:cubicBezTo>
                      <a:pt x="1285" y="1636"/>
                      <a:pt x="1634" y="1269"/>
                      <a:pt x="1634" y="859"/>
                    </a:cubicBezTo>
                    <a:cubicBezTo>
                      <a:pt x="1634" y="392"/>
                      <a:pt x="1289" y="37"/>
                      <a:pt x="859"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46" name="Google Shape;6346;p75"/>
              <p:cNvSpPr/>
              <p:nvPr/>
            </p:nvSpPr>
            <p:spPr>
              <a:xfrm>
                <a:off x="8089084" y="2808212"/>
                <a:ext cx="17389" cy="29149"/>
              </a:xfrm>
              <a:custGeom>
                <a:avLst/>
                <a:gdLst/>
                <a:ahLst/>
                <a:cxnLst/>
                <a:rect l="l" t="t" r="r" b="b"/>
                <a:pathLst>
                  <a:path w="346" h="580" extrusionOk="0">
                    <a:moveTo>
                      <a:pt x="346" y="0"/>
                    </a:moveTo>
                    <a:cubicBezTo>
                      <a:pt x="271" y="0"/>
                      <a:pt x="234" y="38"/>
                      <a:pt x="150" y="75"/>
                    </a:cubicBezTo>
                    <a:cubicBezTo>
                      <a:pt x="112" y="112"/>
                      <a:pt x="38" y="196"/>
                      <a:pt x="38" y="271"/>
                    </a:cubicBezTo>
                    <a:cubicBezTo>
                      <a:pt x="0" y="383"/>
                      <a:pt x="75" y="467"/>
                      <a:pt x="150" y="504"/>
                    </a:cubicBezTo>
                    <a:cubicBezTo>
                      <a:pt x="150" y="504"/>
                      <a:pt x="196" y="542"/>
                      <a:pt x="234" y="542"/>
                    </a:cubicBezTo>
                    <a:cubicBezTo>
                      <a:pt x="271" y="542"/>
                      <a:pt x="308" y="579"/>
                      <a:pt x="346" y="579"/>
                    </a:cubicBezTo>
                    <a:lnTo>
                      <a:pt x="196" y="430"/>
                    </a:lnTo>
                    <a:cubicBezTo>
                      <a:pt x="150" y="383"/>
                      <a:pt x="150" y="346"/>
                      <a:pt x="150" y="308"/>
                    </a:cubicBezTo>
                    <a:cubicBezTo>
                      <a:pt x="150" y="271"/>
                      <a:pt x="196" y="196"/>
                      <a:pt x="234" y="150"/>
                    </a:cubicBezTo>
                    <a:cubicBezTo>
                      <a:pt x="271" y="112"/>
                      <a:pt x="308" y="75"/>
                      <a:pt x="346" y="0"/>
                    </a:cubicBezTo>
                    <a:close/>
                  </a:path>
                </a:pathLst>
              </a:custGeom>
              <a:solidFill>
                <a:srgbClr val="EC7D7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47" name="Google Shape;6347;p75"/>
              <p:cNvSpPr/>
              <p:nvPr/>
            </p:nvSpPr>
            <p:spPr>
              <a:xfrm>
                <a:off x="8302026" y="2872492"/>
                <a:ext cx="82171" cy="31964"/>
              </a:xfrm>
              <a:custGeom>
                <a:avLst/>
                <a:gdLst/>
                <a:ahLst/>
                <a:cxnLst/>
                <a:rect l="l" t="t" r="r" b="b"/>
                <a:pathLst>
                  <a:path w="1635" h="636" extrusionOk="0">
                    <a:moveTo>
                      <a:pt x="1" y="0"/>
                    </a:moveTo>
                    <a:cubicBezTo>
                      <a:pt x="38" y="84"/>
                      <a:pt x="76" y="159"/>
                      <a:pt x="160" y="233"/>
                    </a:cubicBezTo>
                    <a:cubicBezTo>
                      <a:pt x="197" y="271"/>
                      <a:pt x="272" y="355"/>
                      <a:pt x="309" y="392"/>
                    </a:cubicBezTo>
                    <a:cubicBezTo>
                      <a:pt x="468" y="504"/>
                      <a:pt x="626" y="588"/>
                      <a:pt x="813" y="625"/>
                    </a:cubicBezTo>
                    <a:cubicBezTo>
                      <a:pt x="842" y="632"/>
                      <a:pt x="872" y="635"/>
                      <a:pt x="903" y="635"/>
                    </a:cubicBezTo>
                    <a:cubicBezTo>
                      <a:pt x="1042" y="635"/>
                      <a:pt x="1197" y="573"/>
                      <a:pt x="1326" y="504"/>
                    </a:cubicBezTo>
                    <a:cubicBezTo>
                      <a:pt x="1476" y="392"/>
                      <a:pt x="1597" y="233"/>
                      <a:pt x="1634" y="84"/>
                    </a:cubicBezTo>
                    <a:lnTo>
                      <a:pt x="1634" y="84"/>
                    </a:lnTo>
                    <a:cubicBezTo>
                      <a:pt x="1513" y="196"/>
                      <a:pt x="1364" y="271"/>
                      <a:pt x="1242" y="355"/>
                    </a:cubicBezTo>
                    <a:cubicBezTo>
                      <a:pt x="1093" y="429"/>
                      <a:pt x="972" y="429"/>
                      <a:pt x="813" y="429"/>
                    </a:cubicBezTo>
                    <a:cubicBezTo>
                      <a:pt x="701" y="392"/>
                      <a:pt x="542" y="355"/>
                      <a:pt x="430" y="271"/>
                    </a:cubicBezTo>
                    <a:lnTo>
                      <a:pt x="197" y="159"/>
                    </a:lnTo>
                    <a:cubicBezTo>
                      <a:pt x="160" y="84"/>
                      <a:pt x="76" y="37"/>
                      <a:pt x="1" y="0"/>
                    </a:cubicBezTo>
                    <a:close/>
                  </a:path>
                </a:pathLst>
              </a:custGeom>
              <a:solidFill>
                <a:srgbClr val="EC7D7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48" name="Google Shape;6348;p75"/>
              <p:cNvSpPr/>
              <p:nvPr/>
            </p:nvSpPr>
            <p:spPr>
              <a:xfrm>
                <a:off x="8340975" y="2795095"/>
                <a:ext cx="37140" cy="59656"/>
              </a:xfrm>
              <a:custGeom>
                <a:avLst/>
                <a:gdLst/>
                <a:ahLst/>
                <a:cxnLst/>
                <a:rect l="l" t="t" r="r" b="b"/>
                <a:pathLst>
                  <a:path w="739" h="1187" extrusionOk="0">
                    <a:moveTo>
                      <a:pt x="290" y="0"/>
                    </a:moveTo>
                    <a:cubicBezTo>
                      <a:pt x="255" y="0"/>
                      <a:pt x="215" y="9"/>
                      <a:pt x="197" y="28"/>
                    </a:cubicBezTo>
                    <a:cubicBezTo>
                      <a:pt x="159" y="336"/>
                      <a:pt x="1" y="924"/>
                      <a:pt x="159" y="1157"/>
                    </a:cubicBezTo>
                    <a:cubicBezTo>
                      <a:pt x="169" y="1177"/>
                      <a:pt x="207" y="1187"/>
                      <a:pt x="257" y="1187"/>
                    </a:cubicBezTo>
                    <a:cubicBezTo>
                      <a:pt x="397" y="1187"/>
                      <a:pt x="636" y="1115"/>
                      <a:pt x="663" y="999"/>
                    </a:cubicBezTo>
                    <a:cubicBezTo>
                      <a:pt x="738" y="728"/>
                      <a:pt x="430" y="261"/>
                      <a:pt x="355" y="28"/>
                    </a:cubicBezTo>
                    <a:cubicBezTo>
                      <a:pt x="355" y="9"/>
                      <a:pt x="325" y="0"/>
                      <a:pt x="290" y="0"/>
                    </a:cubicBezTo>
                    <a:close/>
                  </a:path>
                </a:pathLst>
              </a:custGeom>
              <a:solidFill>
                <a:srgbClr val="EC7D7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49" name="Google Shape;6349;p75"/>
              <p:cNvSpPr/>
              <p:nvPr/>
            </p:nvSpPr>
            <p:spPr>
              <a:xfrm>
                <a:off x="8237294" y="2774892"/>
                <a:ext cx="54931" cy="39000"/>
              </a:xfrm>
              <a:custGeom>
                <a:avLst/>
                <a:gdLst/>
                <a:ahLst/>
                <a:cxnLst/>
                <a:rect l="l" t="t" r="r" b="b"/>
                <a:pathLst>
                  <a:path w="1093" h="776" extrusionOk="0">
                    <a:moveTo>
                      <a:pt x="626" y="1"/>
                    </a:moveTo>
                    <a:cubicBezTo>
                      <a:pt x="160" y="38"/>
                      <a:pt x="1" y="663"/>
                      <a:pt x="1" y="663"/>
                    </a:cubicBezTo>
                    <a:cubicBezTo>
                      <a:pt x="1" y="701"/>
                      <a:pt x="48" y="738"/>
                      <a:pt x="85" y="775"/>
                    </a:cubicBezTo>
                    <a:cubicBezTo>
                      <a:pt x="122" y="775"/>
                      <a:pt x="160" y="738"/>
                      <a:pt x="160" y="701"/>
                    </a:cubicBezTo>
                    <a:cubicBezTo>
                      <a:pt x="160" y="701"/>
                      <a:pt x="281" y="197"/>
                      <a:pt x="626" y="159"/>
                    </a:cubicBezTo>
                    <a:cubicBezTo>
                      <a:pt x="701" y="159"/>
                      <a:pt x="785" y="159"/>
                      <a:pt x="822" y="197"/>
                    </a:cubicBezTo>
                    <a:cubicBezTo>
                      <a:pt x="934" y="309"/>
                      <a:pt x="934" y="626"/>
                      <a:pt x="897" y="701"/>
                    </a:cubicBezTo>
                    <a:cubicBezTo>
                      <a:pt x="897" y="738"/>
                      <a:pt x="934" y="775"/>
                      <a:pt x="981" y="775"/>
                    </a:cubicBezTo>
                    <a:cubicBezTo>
                      <a:pt x="1018" y="775"/>
                      <a:pt x="1056" y="775"/>
                      <a:pt x="1056" y="738"/>
                    </a:cubicBezTo>
                    <a:cubicBezTo>
                      <a:pt x="1056" y="701"/>
                      <a:pt x="1093" y="309"/>
                      <a:pt x="897" y="113"/>
                    </a:cubicBezTo>
                    <a:cubicBezTo>
                      <a:pt x="860" y="38"/>
                      <a:pt x="748" y="1"/>
                      <a:pt x="626"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50" name="Google Shape;6350;p75"/>
              <p:cNvSpPr/>
              <p:nvPr/>
            </p:nvSpPr>
            <p:spPr>
              <a:xfrm>
                <a:off x="8380377" y="2766901"/>
                <a:ext cx="56339" cy="41362"/>
              </a:xfrm>
              <a:custGeom>
                <a:avLst/>
                <a:gdLst/>
                <a:ahLst/>
                <a:cxnLst/>
                <a:rect l="l" t="t" r="r" b="b"/>
                <a:pathLst>
                  <a:path w="1121" h="823" extrusionOk="0">
                    <a:moveTo>
                      <a:pt x="617" y="1"/>
                    </a:moveTo>
                    <a:cubicBezTo>
                      <a:pt x="150" y="38"/>
                      <a:pt x="38" y="664"/>
                      <a:pt x="38" y="701"/>
                    </a:cubicBezTo>
                    <a:cubicBezTo>
                      <a:pt x="1" y="738"/>
                      <a:pt x="38" y="785"/>
                      <a:pt x="75" y="822"/>
                    </a:cubicBezTo>
                    <a:cubicBezTo>
                      <a:pt x="113" y="822"/>
                      <a:pt x="150" y="785"/>
                      <a:pt x="150" y="738"/>
                    </a:cubicBezTo>
                    <a:cubicBezTo>
                      <a:pt x="187" y="738"/>
                      <a:pt x="309" y="197"/>
                      <a:pt x="654" y="197"/>
                    </a:cubicBezTo>
                    <a:cubicBezTo>
                      <a:pt x="668" y="186"/>
                      <a:pt x="684" y="182"/>
                      <a:pt x="701" y="182"/>
                    </a:cubicBezTo>
                    <a:cubicBezTo>
                      <a:pt x="741" y="182"/>
                      <a:pt x="786" y="208"/>
                      <a:pt x="813" y="234"/>
                    </a:cubicBezTo>
                    <a:cubicBezTo>
                      <a:pt x="934" y="356"/>
                      <a:pt x="934" y="664"/>
                      <a:pt x="934" y="738"/>
                    </a:cubicBezTo>
                    <a:cubicBezTo>
                      <a:pt x="934" y="785"/>
                      <a:pt x="971" y="822"/>
                      <a:pt x="1009" y="822"/>
                    </a:cubicBezTo>
                    <a:cubicBezTo>
                      <a:pt x="1046" y="822"/>
                      <a:pt x="1083" y="822"/>
                      <a:pt x="1083" y="738"/>
                    </a:cubicBezTo>
                    <a:cubicBezTo>
                      <a:pt x="1083" y="738"/>
                      <a:pt x="1121" y="318"/>
                      <a:pt x="934" y="122"/>
                    </a:cubicBezTo>
                    <a:cubicBezTo>
                      <a:pt x="850" y="38"/>
                      <a:pt x="738" y="1"/>
                      <a:pt x="617"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51" name="Google Shape;6351;p75"/>
              <p:cNvSpPr/>
              <p:nvPr/>
            </p:nvSpPr>
            <p:spPr>
              <a:xfrm>
                <a:off x="8080775" y="2544300"/>
                <a:ext cx="404807" cy="243020"/>
              </a:xfrm>
              <a:custGeom>
                <a:avLst/>
                <a:gdLst/>
                <a:ahLst/>
                <a:cxnLst/>
                <a:rect l="l" t="t" r="r" b="b"/>
                <a:pathLst>
                  <a:path w="7971" h="4531" extrusionOk="0">
                    <a:moveTo>
                      <a:pt x="5655" y="1"/>
                    </a:moveTo>
                    <a:cubicBezTo>
                      <a:pt x="4122" y="1"/>
                      <a:pt x="4042" y="1037"/>
                      <a:pt x="3299" y="1037"/>
                    </a:cubicBezTo>
                    <a:cubicBezTo>
                      <a:pt x="3265" y="1037"/>
                      <a:pt x="3229" y="1035"/>
                      <a:pt x="3191" y="1030"/>
                    </a:cubicBezTo>
                    <a:cubicBezTo>
                      <a:pt x="3002" y="1007"/>
                      <a:pt x="2813" y="995"/>
                      <a:pt x="2627" y="995"/>
                    </a:cubicBezTo>
                    <a:cubicBezTo>
                      <a:pt x="1210" y="995"/>
                      <a:pt x="1" y="1741"/>
                      <a:pt x="587" y="4530"/>
                    </a:cubicBezTo>
                    <a:cubicBezTo>
                      <a:pt x="587" y="4530"/>
                      <a:pt x="1866" y="4297"/>
                      <a:pt x="1866" y="3084"/>
                    </a:cubicBezTo>
                    <a:cubicBezTo>
                      <a:pt x="1866" y="1964"/>
                      <a:pt x="2995" y="1683"/>
                      <a:pt x="2995" y="1683"/>
                    </a:cubicBezTo>
                    <a:cubicBezTo>
                      <a:pt x="2995" y="1683"/>
                      <a:pt x="3513" y="2743"/>
                      <a:pt x="4510" y="2743"/>
                    </a:cubicBezTo>
                    <a:cubicBezTo>
                      <a:pt x="4797" y="2743"/>
                      <a:pt x="5123" y="2655"/>
                      <a:pt x="5487" y="2430"/>
                    </a:cubicBezTo>
                    <a:cubicBezTo>
                      <a:pt x="5659" y="2318"/>
                      <a:pt x="5815" y="2272"/>
                      <a:pt x="5954" y="2272"/>
                    </a:cubicBezTo>
                    <a:cubicBezTo>
                      <a:pt x="6545" y="2272"/>
                      <a:pt x="6850" y="3084"/>
                      <a:pt x="6850" y="3084"/>
                    </a:cubicBezTo>
                    <a:cubicBezTo>
                      <a:pt x="7970" y="3084"/>
                      <a:pt x="7391" y="171"/>
                      <a:pt x="5954" y="13"/>
                    </a:cubicBezTo>
                    <a:cubicBezTo>
                      <a:pt x="5849" y="4"/>
                      <a:pt x="5749" y="1"/>
                      <a:pt x="5655"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52" name="Google Shape;6352;p75"/>
              <p:cNvSpPr/>
              <p:nvPr/>
            </p:nvSpPr>
            <p:spPr>
              <a:xfrm>
                <a:off x="8025982" y="3065152"/>
                <a:ext cx="142631" cy="242090"/>
              </a:xfrm>
              <a:custGeom>
                <a:avLst/>
                <a:gdLst/>
                <a:ahLst/>
                <a:cxnLst/>
                <a:rect l="l" t="t" r="r" b="b"/>
                <a:pathLst>
                  <a:path w="2838" h="4817" extrusionOk="0">
                    <a:moveTo>
                      <a:pt x="2838" y="0"/>
                    </a:moveTo>
                    <a:cubicBezTo>
                      <a:pt x="2838" y="0"/>
                      <a:pt x="1671" y="75"/>
                      <a:pt x="1587" y="150"/>
                    </a:cubicBezTo>
                    <a:cubicBezTo>
                      <a:pt x="1587" y="150"/>
                      <a:pt x="579" y="1354"/>
                      <a:pt x="0" y="4817"/>
                    </a:cubicBezTo>
                    <a:lnTo>
                      <a:pt x="2138" y="1046"/>
                    </a:lnTo>
                    <a:cubicBezTo>
                      <a:pt x="2138" y="1046"/>
                      <a:pt x="2287" y="700"/>
                      <a:pt x="2838"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53" name="Google Shape;6353;p75"/>
              <p:cNvSpPr/>
              <p:nvPr/>
            </p:nvSpPr>
            <p:spPr>
              <a:xfrm>
                <a:off x="7961933" y="3068295"/>
                <a:ext cx="308732" cy="527905"/>
              </a:xfrm>
              <a:custGeom>
                <a:avLst/>
                <a:gdLst/>
                <a:ahLst/>
                <a:cxnLst/>
                <a:rect l="l" t="t" r="r" b="b"/>
                <a:pathLst>
                  <a:path w="6143" h="10504" extrusionOk="0">
                    <a:moveTo>
                      <a:pt x="4271" y="0"/>
                    </a:moveTo>
                    <a:cubicBezTo>
                      <a:pt x="3817" y="0"/>
                      <a:pt x="3370" y="243"/>
                      <a:pt x="3109" y="659"/>
                    </a:cubicBezTo>
                    <a:cubicBezTo>
                      <a:pt x="1" y="5438"/>
                      <a:pt x="701" y="8826"/>
                      <a:pt x="701" y="8826"/>
                    </a:cubicBezTo>
                    <a:cubicBezTo>
                      <a:pt x="860" y="10376"/>
                      <a:pt x="1709" y="10422"/>
                      <a:pt x="1709" y="10422"/>
                    </a:cubicBezTo>
                    <a:cubicBezTo>
                      <a:pt x="1952" y="10478"/>
                      <a:pt x="2196" y="10504"/>
                      <a:pt x="2438" y="10504"/>
                    </a:cubicBezTo>
                    <a:cubicBezTo>
                      <a:pt x="3857" y="10504"/>
                      <a:pt x="5218" y="9629"/>
                      <a:pt x="6143" y="8864"/>
                    </a:cubicBezTo>
                    <a:cubicBezTo>
                      <a:pt x="6105" y="8705"/>
                      <a:pt x="6068" y="8556"/>
                      <a:pt x="6031" y="8360"/>
                    </a:cubicBezTo>
                    <a:cubicBezTo>
                      <a:pt x="5872" y="7809"/>
                      <a:pt x="5760" y="7267"/>
                      <a:pt x="5676" y="6689"/>
                    </a:cubicBezTo>
                    <a:lnTo>
                      <a:pt x="3893" y="7193"/>
                    </a:lnTo>
                    <a:cubicBezTo>
                      <a:pt x="5331" y="4701"/>
                      <a:pt x="5676" y="3422"/>
                      <a:pt x="5797" y="2367"/>
                    </a:cubicBezTo>
                    <a:cubicBezTo>
                      <a:pt x="5835" y="2255"/>
                      <a:pt x="5835" y="2096"/>
                      <a:pt x="5872" y="1975"/>
                    </a:cubicBezTo>
                    <a:cubicBezTo>
                      <a:pt x="5909" y="1004"/>
                      <a:pt x="5443" y="463"/>
                      <a:pt x="4939" y="192"/>
                    </a:cubicBezTo>
                    <a:cubicBezTo>
                      <a:pt x="4729" y="61"/>
                      <a:pt x="4500" y="0"/>
                      <a:pt x="4271" y="0"/>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54" name="Google Shape;6354;p75"/>
              <p:cNvSpPr/>
              <p:nvPr/>
            </p:nvSpPr>
            <p:spPr>
              <a:xfrm>
                <a:off x="8178694" y="3290885"/>
                <a:ext cx="66641" cy="134690"/>
              </a:xfrm>
              <a:custGeom>
                <a:avLst/>
                <a:gdLst/>
                <a:ahLst/>
                <a:cxnLst/>
                <a:rect l="l" t="t" r="r" b="b"/>
                <a:pathLst>
                  <a:path w="1326" h="2680" extrusionOk="0">
                    <a:moveTo>
                      <a:pt x="822" y="1"/>
                    </a:moveTo>
                    <a:cubicBezTo>
                      <a:pt x="784" y="76"/>
                      <a:pt x="0" y="1672"/>
                      <a:pt x="47" y="2446"/>
                    </a:cubicBezTo>
                    <a:cubicBezTo>
                      <a:pt x="47" y="2493"/>
                      <a:pt x="84" y="2568"/>
                      <a:pt x="121" y="2605"/>
                    </a:cubicBezTo>
                    <a:cubicBezTo>
                      <a:pt x="196" y="2642"/>
                      <a:pt x="317" y="2680"/>
                      <a:pt x="429" y="2680"/>
                    </a:cubicBezTo>
                    <a:cubicBezTo>
                      <a:pt x="784" y="2680"/>
                      <a:pt x="1251" y="2530"/>
                      <a:pt x="1326" y="2530"/>
                    </a:cubicBezTo>
                    <a:lnTo>
                      <a:pt x="1288" y="2409"/>
                    </a:lnTo>
                    <a:cubicBezTo>
                      <a:pt x="1127" y="2467"/>
                      <a:pt x="741" y="2557"/>
                      <a:pt x="467" y="2557"/>
                    </a:cubicBezTo>
                    <a:cubicBezTo>
                      <a:pt x="345" y="2557"/>
                      <a:pt x="245" y="2539"/>
                      <a:pt x="196" y="2493"/>
                    </a:cubicBezTo>
                    <a:cubicBezTo>
                      <a:pt x="159" y="2493"/>
                      <a:pt x="159" y="2446"/>
                      <a:pt x="159" y="2446"/>
                    </a:cubicBezTo>
                    <a:cubicBezTo>
                      <a:pt x="121" y="1672"/>
                      <a:pt x="896" y="76"/>
                      <a:pt x="896" y="38"/>
                    </a:cubicBezTo>
                    <a:lnTo>
                      <a:pt x="822" y="1"/>
                    </a:ln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6355" name="Google Shape;6355;p75"/>
            <p:cNvSpPr/>
            <p:nvPr/>
          </p:nvSpPr>
          <p:spPr>
            <a:xfrm rot="5750891">
              <a:off x="569060" y="2326738"/>
              <a:ext cx="111882" cy="28657"/>
            </a:xfrm>
            <a:prstGeom prst="roundRect">
              <a:avLst>
                <a:gd name="adj" fmla="val 16667"/>
              </a:avLst>
            </a:pr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6356" name="Google Shape;6356;p75"/>
          <p:cNvSpPr/>
          <p:nvPr/>
        </p:nvSpPr>
        <p:spPr>
          <a:xfrm rot="-2356988" flipH="1">
            <a:off x="8044130" y="91728"/>
            <a:ext cx="1024515" cy="476417"/>
          </a:xfrm>
          <a:custGeom>
            <a:avLst/>
            <a:gdLst/>
            <a:ahLst/>
            <a:cxnLst/>
            <a:rect l="l" t="t" r="r" b="b"/>
            <a:pathLst>
              <a:path w="33584" h="16273" extrusionOk="0">
                <a:moveTo>
                  <a:pt x="0" y="16273"/>
                </a:moveTo>
                <a:cubicBezTo>
                  <a:pt x="7212" y="14924"/>
                  <a:pt x="16020" y="11414"/>
                  <a:pt x="18633" y="4558"/>
                </a:cubicBezTo>
                <a:cubicBezTo>
                  <a:pt x="19173" y="3140"/>
                  <a:pt x="19190" y="542"/>
                  <a:pt x="17740" y="95"/>
                </a:cubicBezTo>
                <a:cubicBezTo>
                  <a:pt x="14229" y="-987"/>
                  <a:pt x="10734" y="8224"/>
                  <a:pt x="13724" y="10360"/>
                </a:cubicBezTo>
                <a:cubicBezTo>
                  <a:pt x="19344" y="14375"/>
                  <a:pt x="30861" y="10795"/>
                  <a:pt x="33584" y="4447"/>
                </a:cubicBezTo>
              </a:path>
            </a:pathLst>
          </a:custGeom>
          <a:noFill/>
          <a:ln w="19050" cap="flat" cmpd="sng">
            <a:solidFill>
              <a:schemeClr val="dk2"/>
            </a:solidFill>
            <a:prstDash val="dash"/>
            <a:round/>
            <a:headEnd type="none" w="med" len="med"/>
            <a:tailEnd type="none" w="med" len="med"/>
          </a:ln>
        </p:spPr>
      </p:sp>
      <p:grpSp>
        <p:nvGrpSpPr>
          <p:cNvPr id="6357" name="Google Shape;6357;p75"/>
          <p:cNvGrpSpPr/>
          <p:nvPr/>
        </p:nvGrpSpPr>
        <p:grpSpPr>
          <a:xfrm flipH="1">
            <a:off x="7422507" y="274309"/>
            <a:ext cx="586564" cy="447078"/>
            <a:chOff x="1565851" y="1060729"/>
            <a:chExt cx="499543" cy="380751"/>
          </a:xfrm>
        </p:grpSpPr>
        <p:sp>
          <p:nvSpPr>
            <p:cNvPr id="6358" name="Google Shape;6358;p75"/>
            <p:cNvSpPr/>
            <p:nvPr/>
          </p:nvSpPr>
          <p:spPr>
            <a:xfrm>
              <a:off x="1860576" y="1346782"/>
              <a:ext cx="54816" cy="94681"/>
            </a:xfrm>
            <a:custGeom>
              <a:avLst/>
              <a:gdLst/>
              <a:ahLst/>
              <a:cxnLst/>
              <a:rect l="l" t="t" r="r" b="b"/>
              <a:pathLst>
                <a:path w="3626" h="6263" extrusionOk="0">
                  <a:moveTo>
                    <a:pt x="2347" y="1"/>
                  </a:moveTo>
                  <a:cubicBezTo>
                    <a:pt x="2159" y="1"/>
                    <a:pt x="1984" y="222"/>
                    <a:pt x="2147" y="414"/>
                  </a:cubicBezTo>
                  <a:cubicBezTo>
                    <a:pt x="3101" y="1486"/>
                    <a:pt x="3042" y="3371"/>
                    <a:pt x="1659" y="4014"/>
                  </a:cubicBezTo>
                  <a:cubicBezTo>
                    <a:pt x="1622" y="4014"/>
                    <a:pt x="1622" y="4044"/>
                    <a:pt x="1622" y="4044"/>
                  </a:cubicBezTo>
                  <a:cubicBezTo>
                    <a:pt x="1534" y="4044"/>
                    <a:pt x="1437" y="4044"/>
                    <a:pt x="1378" y="4140"/>
                  </a:cubicBezTo>
                  <a:cubicBezTo>
                    <a:pt x="1296" y="4155"/>
                    <a:pt x="1214" y="4163"/>
                    <a:pt x="1133" y="4163"/>
                  </a:cubicBezTo>
                  <a:cubicBezTo>
                    <a:pt x="911" y="4163"/>
                    <a:pt x="698" y="4106"/>
                    <a:pt x="513" y="4014"/>
                  </a:cubicBezTo>
                  <a:cubicBezTo>
                    <a:pt x="468" y="3991"/>
                    <a:pt x="425" y="3981"/>
                    <a:pt x="384" y="3981"/>
                  </a:cubicBezTo>
                  <a:cubicBezTo>
                    <a:pt x="147" y="3981"/>
                    <a:pt x="0" y="4312"/>
                    <a:pt x="240" y="4413"/>
                  </a:cubicBezTo>
                  <a:cubicBezTo>
                    <a:pt x="484" y="4539"/>
                    <a:pt x="765" y="4628"/>
                    <a:pt x="1038" y="4665"/>
                  </a:cubicBezTo>
                  <a:cubicBezTo>
                    <a:pt x="853" y="4909"/>
                    <a:pt x="669" y="5093"/>
                    <a:pt x="365" y="5093"/>
                  </a:cubicBezTo>
                  <a:cubicBezTo>
                    <a:pt x="55" y="5093"/>
                    <a:pt x="25" y="5589"/>
                    <a:pt x="329" y="5589"/>
                  </a:cubicBezTo>
                  <a:cubicBezTo>
                    <a:pt x="346" y="5589"/>
                    <a:pt x="363" y="5590"/>
                    <a:pt x="380" y="5590"/>
                  </a:cubicBezTo>
                  <a:cubicBezTo>
                    <a:pt x="1025" y="5590"/>
                    <a:pt x="1328" y="5051"/>
                    <a:pt x="1659" y="4568"/>
                  </a:cubicBezTo>
                  <a:lnTo>
                    <a:pt x="1659" y="4568"/>
                  </a:lnTo>
                  <a:cubicBezTo>
                    <a:pt x="1903" y="4968"/>
                    <a:pt x="1844" y="5707"/>
                    <a:pt x="1319" y="5774"/>
                  </a:cubicBezTo>
                  <a:cubicBezTo>
                    <a:pt x="1018" y="5831"/>
                    <a:pt x="1099" y="6263"/>
                    <a:pt x="1380" y="6263"/>
                  </a:cubicBezTo>
                  <a:cubicBezTo>
                    <a:pt x="1389" y="6263"/>
                    <a:pt x="1398" y="6262"/>
                    <a:pt x="1408" y="6261"/>
                  </a:cubicBezTo>
                  <a:cubicBezTo>
                    <a:pt x="2273" y="6173"/>
                    <a:pt x="2517" y="4997"/>
                    <a:pt x="2088" y="4354"/>
                  </a:cubicBezTo>
                  <a:cubicBezTo>
                    <a:pt x="3567" y="3460"/>
                    <a:pt x="3626" y="1338"/>
                    <a:pt x="2517" y="74"/>
                  </a:cubicBezTo>
                  <a:cubicBezTo>
                    <a:pt x="2466" y="23"/>
                    <a:pt x="2406" y="1"/>
                    <a:pt x="2347"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6359" name="Google Shape;6359;p75"/>
            <p:cNvGrpSpPr/>
            <p:nvPr/>
          </p:nvGrpSpPr>
          <p:grpSpPr>
            <a:xfrm>
              <a:off x="1585676" y="1253722"/>
              <a:ext cx="160752" cy="140613"/>
              <a:chOff x="4037921" y="1824340"/>
              <a:chExt cx="151639" cy="132641"/>
            </a:xfrm>
          </p:grpSpPr>
          <p:sp>
            <p:nvSpPr>
              <p:cNvPr id="6360" name="Google Shape;6360;p75"/>
              <p:cNvSpPr/>
              <p:nvPr/>
            </p:nvSpPr>
            <p:spPr>
              <a:xfrm>
                <a:off x="4068015" y="1824340"/>
                <a:ext cx="118065" cy="89112"/>
              </a:xfrm>
              <a:custGeom>
                <a:avLst/>
                <a:gdLst/>
                <a:ahLst/>
                <a:cxnLst/>
                <a:rect l="l" t="t" r="r" b="b"/>
                <a:pathLst>
                  <a:path w="8278" h="6248" extrusionOk="0">
                    <a:moveTo>
                      <a:pt x="1650" y="1"/>
                    </a:moveTo>
                    <a:cubicBezTo>
                      <a:pt x="794" y="1"/>
                      <a:pt x="1" y="766"/>
                      <a:pt x="234" y="1639"/>
                    </a:cubicBezTo>
                    <a:cubicBezTo>
                      <a:pt x="1129" y="4537"/>
                      <a:pt x="4544" y="5609"/>
                      <a:pt x="7287" y="6230"/>
                    </a:cubicBezTo>
                    <a:cubicBezTo>
                      <a:pt x="7344" y="6242"/>
                      <a:pt x="7399" y="6248"/>
                      <a:pt x="7450" y="6248"/>
                    </a:cubicBezTo>
                    <a:cubicBezTo>
                      <a:pt x="8042" y="6248"/>
                      <a:pt x="8278" y="5475"/>
                      <a:pt x="7938" y="4965"/>
                    </a:cubicBezTo>
                    <a:lnTo>
                      <a:pt x="7901" y="4965"/>
                    </a:lnTo>
                    <a:cubicBezTo>
                      <a:pt x="6053" y="3332"/>
                      <a:pt x="4485" y="1269"/>
                      <a:pt x="2171" y="101"/>
                    </a:cubicBezTo>
                    <a:cubicBezTo>
                      <a:pt x="2000" y="32"/>
                      <a:pt x="1824" y="1"/>
                      <a:pt x="1650" y="1"/>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61" name="Google Shape;6361;p75"/>
              <p:cNvSpPr/>
              <p:nvPr/>
            </p:nvSpPr>
            <p:spPr>
              <a:xfrm>
                <a:off x="4037921" y="1895994"/>
                <a:ext cx="151639" cy="60986"/>
              </a:xfrm>
              <a:custGeom>
                <a:avLst/>
                <a:gdLst/>
                <a:ahLst/>
                <a:cxnLst/>
                <a:rect l="l" t="t" r="r" b="b"/>
                <a:pathLst>
                  <a:path w="10632" h="4276" extrusionOk="0">
                    <a:moveTo>
                      <a:pt x="9427" y="1"/>
                    </a:moveTo>
                    <a:cubicBezTo>
                      <a:pt x="6721" y="311"/>
                      <a:pt x="3912" y="67"/>
                      <a:pt x="1265" y="1080"/>
                    </a:cubicBezTo>
                    <a:cubicBezTo>
                      <a:pt x="186" y="1605"/>
                      <a:pt x="1" y="3239"/>
                      <a:pt x="1051" y="3793"/>
                    </a:cubicBezTo>
                    <a:cubicBezTo>
                      <a:pt x="1772" y="4131"/>
                      <a:pt x="2516" y="4275"/>
                      <a:pt x="3265" y="4275"/>
                    </a:cubicBezTo>
                    <a:cubicBezTo>
                      <a:pt x="5650" y="4275"/>
                      <a:pt x="8085" y="2811"/>
                      <a:pt x="9981" y="1450"/>
                    </a:cubicBezTo>
                    <a:cubicBezTo>
                      <a:pt x="10632" y="991"/>
                      <a:pt x="10166" y="97"/>
                      <a:pt x="9427" y="1"/>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6362" name="Google Shape;6362;p75"/>
            <p:cNvSpPr/>
            <p:nvPr/>
          </p:nvSpPr>
          <p:spPr>
            <a:xfrm>
              <a:off x="1696091" y="1095495"/>
              <a:ext cx="356637" cy="279311"/>
            </a:xfrm>
            <a:custGeom>
              <a:avLst/>
              <a:gdLst/>
              <a:ahLst/>
              <a:cxnLst/>
              <a:rect l="l" t="t" r="r" b="b"/>
              <a:pathLst>
                <a:path w="23591" h="18476" extrusionOk="0">
                  <a:moveTo>
                    <a:pt x="17466" y="0"/>
                  </a:moveTo>
                  <a:cubicBezTo>
                    <a:pt x="14735" y="0"/>
                    <a:pt x="12204" y="1552"/>
                    <a:pt x="10594" y="3601"/>
                  </a:cubicBezTo>
                  <a:cubicBezTo>
                    <a:pt x="10380" y="3845"/>
                    <a:pt x="10165" y="4126"/>
                    <a:pt x="9980" y="4370"/>
                  </a:cubicBezTo>
                  <a:cubicBezTo>
                    <a:pt x="9640" y="4836"/>
                    <a:pt x="9330" y="5294"/>
                    <a:pt x="9027" y="5789"/>
                  </a:cubicBezTo>
                  <a:cubicBezTo>
                    <a:pt x="8775" y="6129"/>
                    <a:pt x="8502" y="6528"/>
                    <a:pt x="8221" y="6957"/>
                  </a:cubicBezTo>
                  <a:cubicBezTo>
                    <a:pt x="6099" y="10498"/>
                    <a:pt x="2957" y="13152"/>
                    <a:pt x="0" y="15954"/>
                  </a:cubicBezTo>
                  <a:cubicBezTo>
                    <a:pt x="2476" y="18306"/>
                    <a:pt x="6214" y="18474"/>
                    <a:pt x="9671" y="18474"/>
                  </a:cubicBezTo>
                  <a:cubicBezTo>
                    <a:pt x="10247" y="18474"/>
                    <a:pt x="10815" y="18470"/>
                    <a:pt x="11368" y="18470"/>
                  </a:cubicBezTo>
                  <a:cubicBezTo>
                    <a:pt x="11669" y="18470"/>
                    <a:pt x="11966" y="18471"/>
                    <a:pt x="12257" y="18475"/>
                  </a:cubicBezTo>
                  <a:cubicBezTo>
                    <a:pt x="12812" y="18446"/>
                    <a:pt x="13366" y="18357"/>
                    <a:pt x="13921" y="18261"/>
                  </a:cubicBezTo>
                  <a:cubicBezTo>
                    <a:pt x="17743" y="17522"/>
                    <a:pt x="21188" y="15185"/>
                    <a:pt x="22607" y="11238"/>
                  </a:cubicBezTo>
                  <a:cubicBezTo>
                    <a:pt x="22792" y="10713"/>
                    <a:pt x="22977" y="10225"/>
                    <a:pt x="23103" y="9700"/>
                  </a:cubicBezTo>
                  <a:cubicBezTo>
                    <a:pt x="23591" y="7637"/>
                    <a:pt x="23502" y="5449"/>
                    <a:pt x="22637" y="3475"/>
                  </a:cubicBezTo>
                  <a:cubicBezTo>
                    <a:pt x="22422" y="2987"/>
                    <a:pt x="22149" y="2522"/>
                    <a:pt x="21838" y="2093"/>
                  </a:cubicBezTo>
                  <a:cubicBezTo>
                    <a:pt x="21498" y="1627"/>
                    <a:pt x="21099" y="1257"/>
                    <a:pt x="20670" y="984"/>
                  </a:cubicBezTo>
                  <a:cubicBezTo>
                    <a:pt x="20205" y="644"/>
                    <a:pt x="19709" y="400"/>
                    <a:pt x="19192" y="245"/>
                  </a:cubicBezTo>
                  <a:cubicBezTo>
                    <a:pt x="18940" y="178"/>
                    <a:pt x="18667" y="119"/>
                    <a:pt x="18386" y="60"/>
                  </a:cubicBezTo>
                  <a:cubicBezTo>
                    <a:pt x="18077" y="20"/>
                    <a:pt x="17770" y="0"/>
                    <a:pt x="17466" y="0"/>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63" name="Google Shape;6363;p75"/>
            <p:cNvSpPr/>
            <p:nvPr/>
          </p:nvSpPr>
          <p:spPr>
            <a:xfrm>
              <a:off x="1767289" y="1210767"/>
              <a:ext cx="279855" cy="164055"/>
            </a:xfrm>
            <a:custGeom>
              <a:avLst/>
              <a:gdLst/>
              <a:ahLst/>
              <a:cxnLst/>
              <a:rect l="l" t="t" r="r" b="b"/>
              <a:pathLst>
                <a:path w="18512" h="10852" extrusionOk="0">
                  <a:moveTo>
                    <a:pt x="15090" y="1"/>
                  </a:moveTo>
                  <a:cubicBezTo>
                    <a:pt x="11622" y="1"/>
                    <a:pt x="8672" y="2352"/>
                    <a:pt x="6839" y="5188"/>
                  </a:cubicBezTo>
                  <a:cubicBezTo>
                    <a:pt x="5700" y="6970"/>
                    <a:pt x="4406" y="8419"/>
                    <a:pt x="2285" y="8914"/>
                  </a:cubicBezTo>
                  <a:cubicBezTo>
                    <a:pt x="1508" y="9099"/>
                    <a:pt x="0" y="9742"/>
                    <a:pt x="1080" y="10607"/>
                  </a:cubicBezTo>
                  <a:cubicBezTo>
                    <a:pt x="1080" y="10637"/>
                    <a:pt x="1109" y="10666"/>
                    <a:pt x="1139" y="10666"/>
                  </a:cubicBezTo>
                  <a:cubicBezTo>
                    <a:pt x="2530" y="10829"/>
                    <a:pt x="3959" y="10846"/>
                    <a:pt x="5335" y="10846"/>
                  </a:cubicBezTo>
                  <a:cubicBezTo>
                    <a:pt x="5718" y="10846"/>
                    <a:pt x="6097" y="10845"/>
                    <a:pt x="6470" y="10845"/>
                  </a:cubicBezTo>
                  <a:cubicBezTo>
                    <a:pt x="6836" y="10845"/>
                    <a:pt x="7196" y="10846"/>
                    <a:pt x="7548" y="10851"/>
                  </a:cubicBezTo>
                  <a:cubicBezTo>
                    <a:pt x="8103" y="10822"/>
                    <a:pt x="8657" y="10733"/>
                    <a:pt x="9212" y="10637"/>
                  </a:cubicBezTo>
                  <a:cubicBezTo>
                    <a:pt x="13034" y="9898"/>
                    <a:pt x="16479" y="7561"/>
                    <a:pt x="17898" y="3614"/>
                  </a:cubicBezTo>
                  <a:cubicBezTo>
                    <a:pt x="18083" y="3089"/>
                    <a:pt x="18268" y="2601"/>
                    <a:pt x="18394" y="2076"/>
                  </a:cubicBezTo>
                  <a:cubicBezTo>
                    <a:pt x="18423" y="1891"/>
                    <a:pt x="18482" y="1706"/>
                    <a:pt x="18512" y="1492"/>
                  </a:cubicBezTo>
                  <a:cubicBezTo>
                    <a:pt x="18054" y="597"/>
                    <a:pt x="17033" y="132"/>
                    <a:pt x="15895" y="43"/>
                  </a:cubicBezTo>
                  <a:cubicBezTo>
                    <a:pt x="15624" y="15"/>
                    <a:pt x="15355" y="1"/>
                    <a:pt x="15090" y="1"/>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64" name="Google Shape;6364;p75"/>
            <p:cNvSpPr/>
            <p:nvPr/>
          </p:nvSpPr>
          <p:spPr>
            <a:xfrm>
              <a:off x="1968681" y="1127655"/>
              <a:ext cx="28224" cy="19970"/>
            </a:xfrm>
            <a:custGeom>
              <a:avLst/>
              <a:gdLst/>
              <a:ahLst/>
              <a:cxnLst/>
              <a:rect l="l" t="t" r="r" b="b"/>
              <a:pathLst>
                <a:path w="1867" h="1321" extrusionOk="0">
                  <a:moveTo>
                    <a:pt x="936" y="1"/>
                  </a:moveTo>
                  <a:cubicBezTo>
                    <a:pt x="879" y="1"/>
                    <a:pt x="819" y="8"/>
                    <a:pt x="756" y="25"/>
                  </a:cubicBezTo>
                  <a:cubicBezTo>
                    <a:pt x="0" y="248"/>
                    <a:pt x="218" y="1320"/>
                    <a:pt x="891" y="1320"/>
                  </a:cubicBezTo>
                  <a:cubicBezTo>
                    <a:pt x="955" y="1320"/>
                    <a:pt x="1024" y="1310"/>
                    <a:pt x="1096" y="1289"/>
                  </a:cubicBezTo>
                  <a:cubicBezTo>
                    <a:pt x="1867" y="1091"/>
                    <a:pt x="1612" y="1"/>
                    <a:pt x="936"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65" name="Google Shape;6365;p75"/>
            <p:cNvSpPr/>
            <p:nvPr/>
          </p:nvSpPr>
          <p:spPr>
            <a:xfrm>
              <a:off x="2014191" y="1132266"/>
              <a:ext cx="51203" cy="30885"/>
            </a:xfrm>
            <a:custGeom>
              <a:avLst/>
              <a:gdLst/>
              <a:ahLst/>
              <a:cxnLst/>
              <a:rect l="l" t="t" r="r" b="b"/>
              <a:pathLst>
                <a:path w="3387" h="2043" extrusionOk="0">
                  <a:moveTo>
                    <a:pt x="1568" y="1"/>
                  </a:moveTo>
                  <a:cubicBezTo>
                    <a:pt x="1228" y="1"/>
                    <a:pt x="829" y="90"/>
                    <a:pt x="518" y="304"/>
                  </a:cubicBezTo>
                  <a:cubicBezTo>
                    <a:pt x="1" y="703"/>
                    <a:pt x="186" y="1938"/>
                    <a:pt x="770" y="2034"/>
                  </a:cubicBezTo>
                  <a:cubicBezTo>
                    <a:pt x="805" y="2040"/>
                    <a:pt x="842" y="2043"/>
                    <a:pt x="878" y="2043"/>
                  </a:cubicBezTo>
                  <a:cubicBezTo>
                    <a:pt x="1192" y="2043"/>
                    <a:pt x="1541" y="1833"/>
                    <a:pt x="1812" y="1694"/>
                  </a:cubicBezTo>
                  <a:cubicBezTo>
                    <a:pt x="1938" y="1627"/>
                    <a:pt x="2034" y="1568"/>
                    <a:pt x="2123" y="1509"/>
                  </a:cubicBezTo>
                  <a:cubicBezTo>
                    <a:pt x="2152" y="1509"/>
                    <a:pt x="2677" y="1228"/>
                    <a:pt x="2921" y="1073"/>
                  </a:cubicBezTo>
                  <a:cubicBezTo>
                    <a:pt x="3047" y="1014"/>
                    <a:pt x="3232" y="984"/>
                    <a:pt x="3261" y="799"/>
                  </a:cubicBezTo>
                  <a:cubicBezTo>
                    <a:pt x="3387" y="489"/>
                    <a:pt x="3017" y="304"/>
                    <a:pt x="2862" y="245"/>
                  </a:cubicBezTo>
                  <a:cubicBezTo>
                    <a:pt x="2648" y="149"/>
                    <a:pt x="2367" y="119"/>
                    <a:pt x="2152" y="60"/>
                  </a:cubicBezTo>
                  <a:cubicBezTo>
                    <a:pt x="1967" y="30"/>
                    <a:pt x="1753" y="1"/>
                    <a:pt x="1568"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6366" name="Google Shape;6366;p75"/>
            <p:cNvGrpSpPr/>
            <p:nvPr/>
          </p:nvGrpSpPr>
          <p:grpSpPr>
            <a:xfrm>
              <a:off x="1947754" y="1160272"/>
              <a:ext cx="34377" cy="30779"/>
              <a:chOff x="3323588" y="-610525"/>
              <a:chExt cx="56850" cy="50900"/>
            </a:xfrm>
          </p:grpSpPr>
          <p:sp>
            <p:nvSpPr>
              <p:cNvPr id="6367" name="Google Shape;6367;p75"/>
              <p:cNvSpPr/>
              <p:nvPr/>
            </p:nvSpPr>
            <p:spPr>
              <a:xfrm>
                <a:off x="3341338" y="-610525"/>
                <a:ext cx="23850" cy="49575"/>
              </a:xfrm>
              <a:custGeom>
                <a:avLst/>
                <a:gdLst/>
                <a:ahLst/>
                <a:cxnLst/>
                <a:rect l="l" t="t" r="r" b="b"/>
                <a:pathLst>
                  <a:path w="954" h="1983" extrusionOk="0">
                    <a:moveTo>
                      <a:pt x="555" y="0"/>
                    </a:moveTo>
                    <a:cubicBezTo>
                      <a:pt x="555" y="0"/>
                      <a:pt x="555" y="30"/>
                      <a:pt x="525" y="30"/>
                    </a:cubicBezTo>
                    <a:cubicBezTo>
                      <a:pt x="215" y="333"/>
                      <a:pt x="59" y="887"/>
                      <a:pt x="30" y="1257"/>
                    </a:cubicBezTo>
                    <a:cubicBezTo>
                      <a:pt x="3" y="1426"/>
                      <a:pt x="0" y="1983"/>
                      <a:pt x="231" y="1983"/>
                    </a:cubicBezTo>
                    <a:cubicBezTo>
                      <a:pt x="253" y="1983"/>
                      <a:pt x="277" y="1977"/>
                      <a:pt x="303" y="1967"/>
                    </a:cubicBezTo>
                    <a:cubicBezTo>
                      <a:pt x="584" y="1848"/>
                      <a:pt x="739" y="1323"/>
                      <a:pt x="799" y="1042"/>
                    </a:cubicBezTo>
                    <a:cubicBezTo>
                      <a:pt x="858" y="702"/>
                      <a:pt x="954" y="59"/>
                      <a:pt x="614" y="0"/>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68" name="Google Shape;6368;p75"/>
              <p:cNvSpPr/>
              <p:nvPr/>
            </p:nvSpPr>
            <p:spPr>
              <a:xfrm>
                <a:off x="3323588" y="-599825"/>
                <a:ext cx="15375" cy="40200"/>
              </a:xfrm>
              <a:custGeom>
                <a:avLst/>
                <a:gdLst/>
                <a:ahLst/>
                <a:cxnLst/>
                <a:rect l="l" t="t" r="r" b="b"/>
                <a:pathLst>
                  <a:path w="615" h="1608" extrusionOk="0">
                    <a:moveTo>
                      <a:pt x="429" y="1"/>
                    </a:moveTo>
                    <a:cubicBezTo>
                      <a:pt x="400" y="1"/>
                      <a:pt x="400" y="1"/>
                      <a:pt x="370" y="30"/>
                    </a:cubicBezTo>
                    <a:cubicBezTo>
                      <a:pt x="370" y="30"/>
                      <a:pt x="341" y="30"/>
                      <a:pt x="341" y="60"/>
                    </a:cubicBezTo>
                    <a:cubicBezTo>
                      <a:pt x="89" y="430"/>
                      <a:pt x="30" y="829"/>
                      <a:pt x="30" y="1198"/>
                    </a:cubicBezTo>
                    <a:cubicBezTo>
                      <a:pt x="2" y="1318"/>
                      <a:pt x="0" y="1607"/>
                      <a:pt x="136" y="1607"/>
                    </a:cubicBezTo>
                    <a:cubicBezTo>
                      <a:pt x="142" y="1607"/>
                      <a:pt x="149" y="1606"/>
                      <a:pt x="156" y="1605"/>
                    </a:cubicBezTo>
                    <a:cubicBezTo>
                      <a:pt x="341" y="1539"/>
                      <a:pt x="459" y="1110"/>
                      <a:pt x="496" y="955"/>
                    </a:cubicBezTo>
                    <a:cubicBezTo>
                      <a:pt x="525" y="681"/>
                      <a:pt x="614" y="156"/>
                      <a:pt x="429" y="1"/>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69" name="Google Shape;6369;p75"/>
              <p:cNvSpPr/>
              <p:nvPr/>
            </p:nvSpPr>
            <p:spPr>
              <a:xfrm>
                <a:off x="3362763" y="-609075"/>
                <a:ext cx="17675" cy="37800"/>
              </a:xfrm>
              <a:custGeom>
                <a:avLst/>
                <a:gdLst/>
                <a:ahLst/>
                <a:cxnLst/>
                <a:rect l="l" t="t" r="r" b="b"/>
                <a:pathLst>
                  <a:path w="707" h="1512" extrusionOk="0">
                    <a:moveTo>
                      <a:pt x="480" y="0"/>
                    </a:moveTo>
                    <a:cubicBezTo>
                      <a:pt x="476" y="0"/>
                      <a:pt x="471" y="1"/>
                      <a:pt x="466" y="1"/>
                    </a:cubicBezTo>
                    <a:cubicBezTo>
                      <a:pt x="341" y="1"/>
                      <a:pt x="252" y="245"/>
                      <a:pt x="222" y="430"/>
                    </a:cubicBezTo>
                    <a:cubicBezTo>
                      <a:pt x="97" y="800"/>
                      <a:pt x="1" y="1236"/>
                      <a:pt x="156" y="1450"/>
                    </a:cubicBezTo>
                    <a:cubicBezTo>
                      <a:pt x="183" y="1493"/>
                      <a:pt x="212" y="1511"/>
                      <a:pt x="241" y="1511"/>
                    </a:cubicBezTo>
                    <a:cubicBezTo>
                      <a:pt x="380" y="1511"/>
                      <a:pt x="531" y="1102"/>
                      <a:pt x="555" y="925"/>
                    </a:cubicBezTo>
                    <a:cubicBezTo>
                      <a:pt x="620" y="715"/>
                      <a:pt x="707" y="0"/>
                      <a:pt x="480" y="0"/>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6370" name="Google Shape;6370;p75"/>
            <p:cNvGrpSpPr/>
            <p:nvPr/>
          </p:nvGrpSpPr>
          <p:grpSpPr>
            <a:xfrm>
              <a:off x="1681010" y="1060729"/>
              <a:ext cx="217773" cy="185473"/>
              <a:chOff x="4145574" y="1649439"/>
              <a:chExt cx="186753" cy="174958"/>
            </a:xfrm>
          </p:grpSpPr>
          <p:sp>
            <p:nvSpPr>
              <p:cNvPr id="6371" name="Google Shape;6371;p75"/>
              <p:cNvSpPr/>
              <p:nvPr/>
            </p:nvSpPr>
            <p:spPr>
              <a:xfrm>
                <a:off x="4145574" y="1757777"/>
                <a:ext cx="170095" cy="66620"/>
              </a:xfrm>
              <a:custGeom>
                <a:avLst/>
                <a:gdLst/>
                <a:ahLst/>
                <a:cxnLst/>
                <a:rect l="l" t="t" r="r" b="b"/>
                <a:pathLst>
                  <a:path w="11926" h="4671" extrusionOk="0">
                    <a:moveTo>
                      <a:pt x="5003" y="1"/>
                    </a:moveTo>
                    <a:cubicBezTo>
                      <a:pt x="3652" y="1"/>
                      <a:pt x="2343" y="311"/>
                      <a:pt x="1169" y="1101"/>
                    </a:cubicBezTo>
                    <a:cubicBezTo>
                      <a:pt x="1" y="1959"/>
                      <a:pt x="526" y="3933"/>
                      <a:pt x="1945" y="4361"/>
                    </a:cubicBezTo>
                    <a:cubicBezTo>
                      <a:pt x="2976" y="4586"/>
                      <a:pt x="4000" y="4670"/>
                      <a:pt x="5020" y="4670"/>
                    </a:cubicBezTo>
                    <a:cubicBezTo>
                      <a:pt x="6379" y="4670"/>
                      <a:pt x="7731" y="4522"/>
                      <a:pt x="9087" y="4361"/>
                    </a:cubicBezTo>
                    <a:cubicBezTo>
                      <a:pt x="9612" y="3689"/>
                      <a:pt x="10262" y="3038"/>
                      <a:pt x="11001" y="2454"/>
                    </a:cubicBezTo>
                    <a:cubicBezTo>
                      <a:pt x="11275" y="2269"/>
                      <a:pt x="11586" y="2084"/>
                      <a:pt x="11926" y="1929"/>
                    </a:cubicBezTo>
                    <a:cubicBezTo>
                      <a:pt x="9816" y="935"/>
                      <a:pt x="7346" y="1"/>
                      <a:pt x="5003" y="1"/>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72" name="Google Shape;6372;p75"/>
              <p:cNvSpPr/>
              <p:nvPr/>
            </p:nvSpPr>
            <p:spPr>
              <a:xfrm>
                <a:off x="4191200" y="1649439"/>
                <a:ext cx="141127" cy="146818"/>
              </a:xfrm>
              <a:custGeom>
                <a:avLst/>
                <a:gdLst/>
                <a:ahLst/>
                <a:cxnLst/>
                <a:rect l="l" t="t" r="r" b="b"/>
                <a:pathLst>
                  <a:path w="9895" h="10294" extrusionOk="0">
                    <a:moveTo>
                      <a:pt x="2350" y="0"/>
                    </a:moveTo>
                    <a:cubicBezTo>
                      <a:pt x="970" y="0"/>
                      <a:pt x="0" y="1723"/>
                      <a:pt x="654" y="3056"/>
                    </a:cubicBezTo>
                    <a:cubicBezTo>
                      <a:pt x="2376" y="6043"/>
                      <a:pt x="5089" y="8047"/>
                      <a:pt x="7492" y="10294"/>
                    </a:cubicBezTo>
                    <a:cubicBezTo>
                      <a:pt x="7618" y="10235"/>
                      <a:pt x="7706" y="10146"/>
                      <a:pt x="7802" y="10050"/>
                    </a:cubicBezTo>
                    <a:cubicBezTo>
                      <a:pt x="8387" y="9621"/>
                      <a:pt x="9126" y="9281"/>
                      <a:pt x="9895" y="9067"/>
                    </a:cubicBezTo>
                    <a:cubicBezTo>
                      <a:pt x="8690" y="5274"/>
                      <a:pt x="6753" y="994"/>
                      <a:pt x="2716" y="40"/>
                    </a:cubicBezTo>
                    <a:cubicBezTo>
                      <a:pt x="2592" y="13"/>
                      <a:pt x="2469" y="0"/>
                      <a:pt x="2350" y="0"/>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6373" name="Google Shape;6373;p75"/>
            <p:cNvSpPr/>
            <p:nvPr/>
          </p:nvSpPr>
          <p:spPr>
            <a:xfrm>
              <a:off x="1784691" y="1361932"/>
              <a:ext cx="77160" cy="79548"/>
            </a:xfrm>
            <a:custGeom>
              <a:avLst/>
              <a:gdLst/>
              <a:ahLst/>
              <a:cxnLst/>
              <a:rect l="l" t="t" r="r" b="b"/>
              <a:pathLst>
                <a:path w="5104" h="5262" extrusionOk="0">
                  <a:moveTo>
                    <a:pt x="4441" y="1"/>
                  </a:moveTo>
                  <a:cubicBezTo>
                    <a:pt x="4297" y="1"/>
                    <a:pt x="4156" y="118"/>
                    <a:pt x="4209" y="299"/>
                  </a:cubicBezTo>
                  <a:cubicBezTo>
                    <a:pt x="4546" y="1676"/>
                    <a:pt x="3699" y="3323"/>
                    <a:pt x="2158" y="3323"/>
                  </a:cubicBezTo>
                  <a:cubicBezTo>
                    <a:pt x="2144" y="3323"/>
                    <a:pt x="2131" y="3323"/>
                    <a:pt x="2117" y="3323"/>
                  </a:cubicBezTo>
                  <a:lnTo>
                    <a:pt x="2087" y="3323"/>
                  </a:lnTo>
                  <a:cubicBezTo>
                    <a:pt x="2047" y="3282"/>
                    <a:pt x="1998" y="3255"/>
                    <a:pt x="1939" y="3255"/>
                  </a:cubicBezTo>
                  <a:cubicBezTo>
                    <a:pt x="1900" y="3255"/>
                    <a:pt x="1856" y="3267"/>
                    <a:pt x="1806" y="3293"/>
                  </a:cubicBezTo>
                  <a:cubicBezTo>
                    <a:pt x="1533" y="3226"/>
                    <a:pt x="1281" y="3012"/>
                    <a:pt x="1097" y="2768"/>
                  </a:cubicBezTo>
                  <a:cubicBezTo>
                    <a:pt x="1042" y="2694"/>
                    <a:pt x="967" y="2664"/>
                    <a:pt x="892" y="2664"/>
                  </a:cubicBezTo>
                  <a:cubicBezTo>
                    <a:pt x="713" y="2664"/>
                    <a:pt x="537" y="2840"/>
                    <a:pt x="668" y="3012"/>
                  </a:cubicBezTo>
                  <a:cubicBezTo>
                    <a:pt x="853" y="3256"/>
                    <a:pt x="1067" y="3441"/>
                    <a:pt x="1281" y="3596"/>
                  </a:cubicBezTo>
                  <a:cubicBezTo>
                    <a:pt x="1118" y="3680"/>
                    <a:pt x="942" y="3748"/>
                    <a:pt x="758" y="3748"/>
                  </a:cubicBezTo>
                  <a:cubicBezTo>
                    <a:pt x="668" y="3748"/>
                    <a:pt x="576" y="3731"/>
                    <a:pt x="483" y="3692"/>
                  </a:cubicBezTo>
                  <a:cubicBezTo>
                    <a:pt x="442" y="3669"/>
                    <a:pt x="402" y="3659"/>
                    <a:pt x="364" y="3659"/>
                  </a:cubicBezTo>
                  <a:cubicBezTo>
                    <a:pt x="146" y="3659"/>
                    <a:pt x="0" y="3989"/>
                    <a:pt x="239" y="4121"/>
                  </a:cubicBezTo>
                  <a:cubicBezTo>
                    <a:pt x="412" y="4208"/>
                    <a:pt x="576" y="4244"/>
                    <a:pt x="733" y="4244"/>
                  </a:cubicBezTo>
                  <a:cubicBezTo>
                    <a:pt x="1134" y="4244"/>
                    <a:pt x="1496" y="4012"/>
                    <a:pt x="1873" y="3810"/>
                  </a:cubicBezTo>
                  <a:lnTo>
                    <a:pt x="1873" y="3810"/>
                  </a:lnTo>
                  <a:cubicBezTo>
                    <a:pt x="1925" y="4220"/>
                    <a:pt x="1622" y="4767"/>
                    <a:pt x="1212" y="4767"/>
                  </a:cubicBezTo>
                  <a:cubicBezTo>
                    <a:pt x="1155" y="4767"/>
                    <a:pt x="1097" y="4757"/>
                    <a:pt x="1038" y="4735"/>
                  </a:cubicBezTo>
                  <a:cubicBezTo>
                    <a:pt x="1004" y="4722"/>
                    <a:pt x="973" y="4716"/>
                    <a:pt x="945" y="4716"/>
                  </a:cubicBezTo>
                  <a:cubicBezTo>
                    <a:pt x="707" y="4716"/>
                    <a:pt x="641" y="5114"/>
                    <a:pt x="912" y="5200"/>
                  </a:cubicBezTo>
                  <a:cubicBezTo>
                    <a:pt x="1021" y="5242"/>
                    <a:pt x="1130" y="5262"/>
                    <a:pt x="1235" y="5262"/>
                  </a:cubicBezTo>
                  <a:cubicBezTo>
                    <a:pt x="1904" y="5262"/>
                    <a:pt x="2448" y="4477"/>
                    <a:pt x="2390" y="3781"/>
                  </a:cubicBezTo>
                  <a:cubicBezTo>
                    <a:pt x="4091" y="3663"/>
                    <a:pt x="5104" y="1777"/>
                    <a:pt x="4675" y="181"/>
                  </a:cubicBezTo>
                  <a:cubicBezTo>
                    <a:pt x="4636" y="55"/>
                    <a:pt x="4538" y="1"/>
                    <a:pt x="4441"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6374" name="Google Shape;6374;p75"/>
            <p:cNvGrpSpPr/>
            <p:nvPr/>
          </p:nvGrpSpPr>
          <p:grpSpPr>
            <a:xfrm>
              <a:off x="1681010" y="1060732"/>
              <a:ext cx="217773" cy="185473"/>
              <a:chOff x="4145574" y="1649439"/>
              <a:chExt cx="186753" cy="174958"/>
            </a:xfrm>
          </p:grpSpPr>
          <p:sp>
            <p:nvSpPr>
              <p:cNvPr id="6375" name="Google Shape;6375;p75"/>
              <p:cNvSpPr/>
              <p:nvPr/>
            </p:nvSpPr>
            <p:spPr>
              <a:xfrm>
                <a:off x="4145574" y="1757777"/>
                <a:ext cx="170095" cy="66620"/>
              </a:xfrm>
              <a:custGeom>
                <a:avLst/>
                <a:gdLst/>
                <a:ahLst/>
                <a:cxnLst/>
                <a:rect l="l" t="t" r="r" b="b"/>
                <a:pathLst>
                  <a:path w="11926" h="4671" extrusionOk="0">
                    <a:moveTo>
                      <a:pt x="5003" y="1"/>
                    </a:moveTo>
                    <a:cubicBezTo>
                      <a:pt x="3652" y="1"/>
                      <a:pt x="2343" y="311"/>
                      <a:pt x="1169" y="1101"/>
                    </a:cubicBezTo>
                    <a:cubicBezTo>
                      <a:pt x="1" y="1959"/>
                      <a:pt x="526" y="3933"/>
                      <a:pt x="1945" y="4361"/>
                    </a:cubicBezTo>
                    <a:cubicBezTo>
                      <a:pt x="2976" y="4586"/>
                      <a:pt x="4000" y="4670"/>
                      <a:pt x="5020" y="4670"/>
                    </a:cubicBezTo>
                    <a:cubicBezTo>
                      <a:pt x="6379" y="4670"/>
                      <a:pt x="7731" y="4522"/>
                      <a:pt x="9087" y="4361"/>
                    </a:cubicBezTo>
                    <a:cubicBezTo>
                      <a:pt x="9612" y="3689"/>
                      <a:pt x="10262" y="3038"/>
                      <a:pt x="11001" y="2454"/>
                    </a:cubicBezTo>
                    <a:cubicBezTo>
                      <a:pt x="11275" y="2269"/>
                      <a:pt x="11586" y="2084"/>
                      <a:pt x="11926" y="1929"/>
                    </a:cubicBezTo>
                    <a:cubicBezTo>
                      <a:pt x="9816" y="935"/>
                      <a:pt x="7346" y="1"/>
                      <a:pt x="5003"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76" name="Google Shape;6376;p75"/>
              <p:cNvSpPr/>
              <p:nvPr/>
            </p:nvSpPr>
            <p:spPr>
              <a:xfrm>
                <a:off x="4191200" y="1649439"/>
                <a:ext cx="141127" cy="146818"/>
              </a:xfrm>
              <a:custGeom>
                <a:avLst/>
                <a:gdLst/>
                <a:ahLst/>
                <a:cxnLst/>
                <a:rect l="l" t="t" r="r" b="b"/>
                <a:pathLst>
                  <a:path w="9895" h="10294" extrusionOk="0">
                    <a:moveTo>
                      <a:pt x="2350" y="0"/>
                    </a:moveTo>
                    <a:cubicBezTo>
                      <a:pt x="970" y="0"/>
                      <a:pt x="0" y="1723"/>
                      <a:pt x="654" y="3056"/>
                    </a:cubicBezTo>
                    <a:cubicBezTo>
                      <a:pt x="2376" y="6043"/>
                      <a:pt x="5089" y="8047"/>
                      <a:pt x="7492" y="10294"/>
                    </a:cubicBezTo>
                    <a:cubicBezTo>
                      <a:pt x="7618" y="10235"/>
                      <a:pt x="7706" y="10146"/>
                      <a:pt x="7802" y="10050"/>
                    </a:cubicBezTo>
                    <a:cubicBezTo>
                      <a:pt x="8387" y="9621"/>
                      <a:pt x="9126" y="9281"/>
                      <a:pt x="9895" y="9067"/>
                    </a:cubicBezTo>
                    <a:cubicBezTo>
                      <a:pt x="8690" y="5274"/>
                      <a:pt x="6753" y="994"/>
                      <a:pt x="2716" y="40"/>
                    </a:cubicBezTo>
                    <a:cubicBezTo>
                      <a:pt x="2592" y="13"/>
                      <a:pt x="2469" y="0"/>
                      <a:pt x="2350" y="0"/>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6377" name="Google Shape;6377;p75"/>
            <p:cNvSpPr/>
            <p:nvPr/>
          </p:nvSpPr>
          <p:spPr>
            <a:xfrm>
              <a:off x="1674182" y="1118220"/>
              <a:ext cx="217495" cy="118340"/>
            </a:xfrm>
            <a:custGeom>
              <a:avLst/>
              <a:gdLst/>
              <a:ahLst/>
              <a:cxnLst/>
              <a:rect l="l" t="t" r="r" b="b"/>
              <a:pathLst>
                <a:path w="14387" h="7828" extrusionOk="0">
                  <a:moveTo>
                    <a:pt x="3888" y="0"/>
                  </a:moveTo>
                  <a:cubicBezTo>
                    <a:pt x="3245" y="0"/>
                    <a:pt x="2594" y="79"/>
                    <a:pt x="1937" y="250"/>
                  </a:cubicBezTo>
                  <a:cubicBezTo>
                    <a:pt x="185" y="775"/>
                    <a:pt x="0" y="3333"/>
                    <a:pt x="1479" y="4404"/>
                  </a:cubicBezTo>
                  <a:cubicBezTo>
                    <a:pt x="4591" y="6319"/>
                    <a:pt x="8103" y="6962"/>
                    <a:pt x="11518" y="7827"/>
                  </a:cubicBezTo>
                  <a:cubicBezTo>
                    <a:pt x="11858" y="7428"/>
                    <a:pt x="12257" y="7088"/>
                    <a:pt x="12693" y="6748"/>
                  </a:cubicBezTo>
                  <a:cubicBezTo>
                    <a:pt x="13181" y="6408"/>
                    <a:pt x="13765" y="6105"/>
                    <a:pt x="14386" y="5883"/>
                  </a:cubicBezTo>
                  <a:cubicBezTo>
                    <a:pt x="11571" y="3049"/>
                    <a:pt x="7889" y="0"/>
                    <a:pt x="3888" y="0"/>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6378" name="Google Shape;6378;p75"/>
            <p:cNvGrpSpPr/>
            <p:nvPr/>
          </p:nvGrpSpPr>
          <p:grpSpPr>
            <a:xfrm>
              <a:off x="1585676" y="1253734"/>
              <a:ext cx="160752" cy="140613"/>
              <a:chOff x="4037921" y="1824340"/>
              <a:chExt cx="151639" cy="132641"/>
            </a:xfrm>
          </p:grpSpPr>
          <p:sp>
            <p:nvSpPr>
              <p:cNvPr id="6379" name="Google Shape;6379;p75"/>
              <p:cNvSpPr/>
              <p:nvPr/>
            </p:nvSpPr>
            <p:spPr>
              <a:xfrm>
                <a:off x="4068015" y="1824340"/>
                <a:ext cx="118065" cy="89112"/>
              </a:xfrm>
              <a:custGeom>
                <a:avLst/>
                <a:gdLst/>
                <a:ahLst/>
                <a:cxnLst/>
                <a:rect l="l" t="t" r="r" b="b"/>
                <a:pathLst>
                  <a:path w="8278" h="6248" extrusionOk="0">
                    <a:moveTo>
                      <a:pt x="1650" y="1"/>
                    </a:moveTo>
                    <a:cubicBezTo>
                      <a:pt x="794" y="1"/>
                      <a:pt x="1" y="766"/>
                      <a:pt x="234" y="1639"/>
                    </a:cubicBezTo>
                    <a:cubicBezTo>
                      <a:pt x="1129" y="4537"/>
                      <a:pt x="4544" y="5609"/>
                      <a:pt x="7287" y="6230"/>
                    </a:cubicBezTo>
                    <a:cubicBezTo>
                      <a:pt x="7344" y="6242"/>
                      <a:pt x="7399" y="6248"/>
                      <a:pt x="7450" y="6248"/>
                    </a:cubicBezTo>
                    <a:cubicBezTo>
                      <a:pt x="8042" y="6248"/>
                      <a:pt x="8278" y="5475"/>
                      <a:pt x="7938" y="4965"/>
                    </a:cubicBezTo>
                    <a:lnTo>
                      <a:pt x="7901" y="4965"/>
                    </a:lnTo>
                    <a:cubicBezTo>
                      <a:pt x="6053" y="3332"/>
                      <a:pt x="4485" y="1269"/>
                      <a:pt x="2171" y="101"/>
                    </a:cubicBezTo>
                    <a:cubicBezTo>
                      <a:pt x="2000" y="32"/>
                      <a:pt x="1824" y="1"/>
                      <a:pt x="1650"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80" name="Google Shape;6380;p75"/>
              <p:cNvSpPr/>
              <p:nvPr/>
            </p:nvSpPr>
            <p:spPr>
              <a:xfrm>
                <a:off x="4037921" y="1895994"/>
                <a:ext cx="151639" cy="60986"/>
              </a:xfrm>
              <a:custGeom>
                <a:avLst/>
                <a:gdLst/>
                <a:ahLst/>
                <a:cxnLst/>
                <a:rect l="l" t="t" r="r" b="b"/>
                <a:pathLst>
                  <a:path w="10632" h="4276" extrusionOk="0">
                    <a:moveTo>
                      <a:pt x="9427" y="1"/>
                    </a:moveTo>
                    <a:cubicBezTo>
                      <a:pt x="6721" y="311"/>
                      <a:pt x="3912" y="67"/>
                      <a:pt x="1265" y="1080"/>
                    </a:cubicBezTo>
                    <a:cubicBezTo>
                      <a:pt x="186" y="1605"/>
                      <a:pt x="1" y="3239"/>
                      <a:pt x="1051" y="3793"/>
                    </a:cubicBezTo>
                    <a:cubicBezTo>
                      <a:pt x="1772" y="4131"/>
                      <a:pt x="2516" y="4275"/>
                      <a:pt x="3265" y="4275"/>
                    </a:cubicBezTo>
                    <a:cubicBezTo>
                      <a:pt x="5650" y="4275"/>
                      <a:pt x="8085" y="2811"/>
                      <a:pt x="9981" y="1450"/>
                    </a:cubicBezTo>
                    <a:cubicBezTo>
                      <a:pt x="10632" y="991"/>
                      <a:pt x="10166" y="97"/>
                      <a:pt x="9427"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6381" name="Google Shape;6381;p75"/>
            <p:cNvSpPr/>
            <p:nvPr/>
          </p:nvSpPr>
          <p:spPr>
            <a:xfrm>
              <a:off x="1565851" y="1276991"/>
              <a:ext cx="179520" cy="80183"/>
            </a:xfrm>
            <a:custGeom>
              <a:avLst/>
              <a:gdLst/>
              <a:ahLst/>
              <a:cxnLst/>
              <a:rect l="l" t="t" r="r" b="b"/>
              <a:pathLst>
                <a:path w="11875" h="5304" extrusionOk="0">
                  <a:moveTo>
                    <a:pt x="2315" y="1"/>
                  </a:moveTo>
                  <a:cubicBezTo>
                    <a:pt x="999" y="1"/>
                    <a:pt x="0" y="1538"/>
                    <a:pt x="726" y="2627"/>
                  </a:cubicBezTo>
                  <a:cubicBezTo>
                    <a:pt x="2310" y="4753"/>
                    <a:pt x="5014" y="5303"/>
                    <a:pt x="7688" y="5303"/>
                  </a:cubicBezTo>
                  <a:cubicBezTo>
                    <a:pt x="8809" y="5303"/>
                    <a:pt x="9924" y="5207"/>
                    <a:pt x="10950" y="5089"/>
                  </a:cubicBezTo>
                  <a:cubicBezTo>
                    <a:pt x="11845" y="4934"/>
                    <a:pt x="11874" y="3795"/>
                    <a:pt x="11172" y="3329"/>
                  </a:cubicBezTo>
                  <a:cubicBezTo>
                    <a:pt x="8274" y="2161"/>
                    <a:pt x="5590" y="409"/>
                    <a:pt x="2389" y="3"/>
                  </a:cubicBezTo>
                  <a:cubicBezTo>
                    <a:pt x="2364" y="1"/>
                    <a:pt x="2340" y="1"/>
                    <a:pt x="2315" y="1"/>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6" name="Google Shape;298;p14">
            <a:extLst>
              <a:ext uri="{FF2B5EF4-FFF2-40B4-BE49-F238E27FC236}">
                <a16:creationId xmlns:a16="http://schemas.microsoft.com/office/drawing/2014/main" id="{1BEF17EE-B2C6-BC3F-6B92-219D7A0E8E4A}"/>
              </a:ext>
            </a:extLst>
          </p:cNvPr>
          <p:cNvGrpSpPr/>
          <p:nvPr/>
        </p:nvGrpSpPr>
        <p:grpSpPr>
          <a:xfrm>
            <a:off x="-16148" y="2282984"/>
            <a:ext cx="734559" cy="1325048"/>
            <a:chOff x="7797029" y="2174230"/>
            <a:chExt cx="1161931" cy="2151032"/>
          </a:xfrm>
        </p:grpSpPr>
        <p:sp>
          <p:nvSpPr>
            <p:cNvPr id="7" name="Google Shape;299;p14">
              <a:extLst>
                <a:ext uri="{FF2B5EF4-FFF2-40B4-BE49-F238E27FC236}">
                  <a16:creationId xmlns:a16="http://schemas.microsoft.com/office/drawing/2014/main" id="{81EF29A1-D517-7715-CCF8-F710B19761F6}"/>
                </a:ext>
              </a:extLst>
            </p:cNvPr>
            <p:cNvSpPr/>
            <p:nvPr/>
          </p:nvSpPr>
          <p:spPr>
            <a:xfrm>
              <a:off x="7797029" y="2174230"/>
              <a:ext cx="1161931" cy="1382760"/>
            </a:xfrm>
            <a:custGeom>
              <a:avLst/>
              <a:gdLst/>
              <a:ahLst/>
              <a:cxnLst/>
              <a:rect l="l" t="t" r="r" b="b"/>
              <a:pathLst>
                <a:path w="21273" h="25316" extrusionOk="0">
                  <a:moveTo>
                    <a:pt x="11920" y="0"/>
                  </a:moveTo>
                  <a:cubicBezTo>
                    <a:pt x="9767" y="0"/>
                    <a:pt x="7648" y="927"/>
                    <a:pt x="6217" y="2390"/>
                  </a:cubicBezTo>
                  <a:cubicBezTo>
                    <a:pt x="4630" y="4024"/>
                    <a:pt x="3883" y="6245"/>
                    <a:pt x="3883" y="8383"/>
                  </a:cubicBezTo>
                  <a:cubicBezTo>
                    <a:pt x="3846" y="9045"/>
                    <a:pt x="3930" y="9745"/>
                    <a:pt x="3650" y="10361"/>
                  </a:cubicBezTo>
                  <a:cubicBezTo>
                    <a:pt x="3417" y="10828"/>
                    <a:pt x="3034" y="11220"/>
                    <a:pt x="2679" y="11650"/>
                  </a:cubicBezTo>
                  <a:cubicBezTo>
                    <a:pt x="1046" y="13516"/>
                    <a:pt x="0" y="15850"/>
                    <a:pt x="75" y="18183"/>
                  </a:cubicBezTo>
                  <a:cubicBezTo>
                    <a:pt x="150" y="20554"/>
                    <a:pt x="1438" y="22888"/>
                    <a:pt x="3613" y="24213"/>
                  </a:cubicBezTo>
                  <a:cubicBezTo>
                    <a:pt x="4824" y="24931"/>
                    <a:pt x="6299" y="25315"/>
                    <a:pt x="7769" y="25315"/>
                  </a:cubicBezTo>
                  <a:cubicBezTo>
                    <a:pt x="8994" y="25315"/>
                    <a:pt x="10215" y="25048"/>
                    <a:pt x="11276" y="24484"/>
                  </a:cubicBezTo>
                  <a:cubicBezTo>
                    <a:pt x="12090" y="24825"/>
                    <a:pt x="13002" y="24989"/>
                    <a:pt x="13926" y="24989"/>
                  </a:cubicBezTo>
                  <a:cubicBezTo>
                    <a:pt x="15830" y="24989"/>
                    <a:pt x="17782" y="24291"/>
                    <a:pt x="19014" y="23009"/>
                  </a:cubicBezTo>
                  <a:cubicBezTo>
                    <a:pt x="20843" y="21142"/>
                    <a:pt x="21273" y="18417"/>
                    <a:pt x="20498" y="16083"/>
                  </a:cubicBezTo>
                  <a:cubicBezTo>
                    <a:pt x="20143" y="14954"/>
                    <a:pt x="19518" y="13908"/>
                    <a:pt x="18864" y="12891"/>
                  </a:cubicBezTo>
                  <a:cubicBezTo>
                    <a:pt x="18743" y="12742"/>
                    <a:pt x="18668" y="12546"/>
                    <a:pt x="18631" y="12350"/>
                  </a:cubicBezTo>
                  <a:cubicBezTo>
                    <a:pt x="18631" y="12191"/>
                    <a:pt x="18743" y="11995"/>
                    <a:pt x="18780" y="11808"/>
                  </a:cubicBezTo>
                  <a:cubicBezTo>
                    <a:pt x="20843" y="3090"/>
                    <a:pt x="16718" y="561"/>
                    <a:pt x="12835" y="57"/>
                  </a:cubicBezTo>
                  <a:cubicBezTo>
                    <a:pt x="12530" y="19"/>
                    <a:pt x="12225" y="0"/>
                    <a:pt x="11920" y="0"/>
                  </a:cubicBez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8" name="Google Shape;300;p14">
              <a:extLst>
                <a:ext uri="{FF2B5EF4-FFF2-40B4-BE49-F238E27FC236}">
                  <a16:creationId xmlns:a16="http://schemas.microsoft.com/office/drawing/2014/main" id="{53D40FF3-14A7-5A7E-AD1C-062D28ACEF79}"/>
                </a:ext>
              </a:extLst>
            </p:cNvPr>
            <p:cNvGrpSpPr/>
            <p:nvPr/>
          </p:nvGrpSpPr>
          <p:grpSpPr>
            <a:xfrm>
              <a:off x="8149431" y="2521491"/>
              <a:ext cx="429313" cy="1803771"/>
              <a:chOff x="6097050" y="1346450"/>
              <a:chExt cx="196500" cy="825600"/>
            </a:xfrm>
          </p:grpSpPr>
          <p:sp>
            <p:nvSpPr>
              <p:cNvPr id="9" name="Google Shape;301;p14">
                <a:extLst>
                  <a:ext uri="{FF2B5EF4-FFF2-40B4-BE49-F238E27FC236}">
                    <a16:creationId xmlns:a16="http://schemas.microsoft.com/office/drawing/2014/main" id="{87B9D48F-210F-C60A-C663-DB5C7ED534FD}"/>
                  </a:ext>
                </a:extLst>
              </p:cNvPr>
              <p:cNvSpPr/>
              <p:nvPr/>
            </p:nvSpPr>
            <p:spPr>
              <a:xfrm>
                <a:off x="6203225" y="1432075"/>
                <a:ext cx="20325" cy="739975"/>
              </a:xfrm>
              <a:custGeom>
                <a:avLst/>
                <a:gdLst/>
                <a:ahLst/>
                <a:cxnLst/>
                <a:rect l="l" t="t" r="r" b="b"/>
                <a:pathLst>
                  <a:path w="813" h="29599" extrusionOk="0">
                    <a:moveTo>
                      <a:pt x="420" y="1"/>
                    </a:moveTo>
                    <a:cubicBezTo>
                      <a:pt x="187" y="1"/>
                      <a:pt x="0" y="197"/>
                      <a:pt x="0" y="430"/>
                    </a:cubicBezTo>
                    <a:lnTo>
                      <a:pt x="0" y="29207"/>
                    </a:lnTo>
                    <a:cubicBezTo>
                      <a:pt x="0" y="29440"/>
                      <a:pt x="187" y="29599"/>
                      <a:pt x="420" y="29599"/>
                    </a:cubicBezTo>
                    <a:cubicBezTo>
                      <a:pt x="616" y="29599"/>
                      <a:pt x="812" y="29440"/>
                      <a:pt x="812" y="29207"/>
                    </a:cubicBezTo>
                    <a:lnTo>
                      <a:pt x="812" y="430"/>
                    </a:lnTo>
                    <a:cubicBezTo>
                      <a:pt x="812" y="197"/>
                      <a:pt x="616" y="1"/>
                      <a:pt x="42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 name="Google Shape;302;p14">
                <a:extLst>
                  <a:ext uri="{FF2B5EF4-FFF2-40B4-BE49-F238E27FC236}">
                    <a16:creationId xmlns:a16="http://schemas.microsoft.com/office/drawing/2014/main" id="{3843987E-48DF-790E-EB81-DF7FD719D767}"/>
                  </a:ext>
                </a:extLst>
              </p:cNvPr>
              <p:cNvSpPr/>
              <p:nvPr/>
            </p:nvSpPr>
            <p:spPr>
              <a:xfrm>
                <a:off x="6097050" y="1389375"/>
                <a:ext cx="124625" cy="276800"/>
              </a:xfrm>
              <a:custGeom>
                <a:avLst/>
                <a:gdLst/>
                <a:ahLst/>
                <a:cxnLst/>
                <a:rect l="l" t="t" r="r" b="b"/>
                <a:pathLst>
                  <a:path w="4985" h="11072" extrusionOk="0">
                    <a:moveTo>
                      <a:pt x="430" y="1"/>
                    </a:moveTo>
                    <a:cubicBezTo>
                      <a:pt x="234" y="1"/>
                      <a:pt x="84" y="113"/>
                      <a:pt x="84" y="309"/>
                    </a:cubicBezTo>
                    <a:cubicBezTo>
                      <a:pt x="47" y="971"/>
                      <a:pt x="0" y="1587"/>
                      <a:pt x="0" y="2250"/>
                    </a:cubicBezTo>
                    <a:cubicBezTo>
                      <a:pt x="0" y="3809"/>
                      <a:pt x="159" y="5405"/>
                      <a:pt x="747" y="6917"/>
                    </a:cubicBezTo>
                    <a:cubicBezTo>
                      <a:pt x="1447" y="8672"/>
                      <a:pt x="2763" y="10147"/>
                      <a:pt x="4396" y="11043"/>
                    </a:cubicBezTo>
                    <a:cubicBezTo>
                      <a:pt x="4449" y="11063"/>
                      <a:pt x="4501" y="11072"/>
                      <a:pt x="4550" y="11072"/>
                    </a:cubicBezTo>
                    <a:cubicBezTo>
                      <a:pt x="4688" y="11072"/>
                      <a:pt x="4808" y="11001"/>
                      <a:pt x="4863" y="10884"/>
                    </a:cubicBezTo>
                    <a:cubicBezTo>
                      <a:pt x="4985" y="10735"/>
                      <a:pt x="4901" y="10539"/>
                      <a:pt x="4751" y="10417"/>
                    </a:cubicBezTo>
                    <a:cubicBezTo>
                      <a:pt x="3230" y="9605"/>
                      <a:pt x="2026" y="8243"/>
                      <a:pt x="1363" y="6646"/>
                    </a:cubicBezTo>
                    <a:cubicBezTo>
                      <a:pt x="822" y="5284"/>
                      <a:pt x="700" y="3772"/>
                      <a:pt x="700" y="2250"/>
                    </a:cubicBezTo>
                    <a:cubicBezTo>
                      <a:pt x="700" y="1634"/>
                      <a:pt x="700" y="971"/>
                      <a:pt x="747" y="346"/>
                    </a:cubicBezTo>
                    <a:cubicBezTo>
                      <a:pt x="747" y="150"/>
                      <a:pt x="588" y="1"/>
                      <a:pt x="43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 name="Google Shape;303;p14">
                <a:extLst>
                  <a:ext uri="{FF2B5EF4-FFF2-40B4-BE49-F238E27FC236}">
                    <a16:creationId xmlns:a16="http://schemas.microsoft.com/office/drawing/2014/main" id="{408FF343-4E37-9550-4FE3-6CE68B45C3C7}"/>
                  </a:ext>
                </a:extLst>
              </p:cNvPr>
              <p:cNvSpPr/>
              <p:nvPr/>
            </p:nvSpPr>
            <p:spPr>
              <a:xfrm>
                <a:off x="6207875" y="1346450"/>
                <a:ext cx="85675" cy="205950"/>
              </a:xfrm>
              <a:custGeom>
                <a:avLst/>
                <a:gdLst/>
                <a:ahLst/>
                <a:cxnLst/>
                <a:rect l="l" t="t" r="r" b="b"/>
                <a:pathLst>
                  <a:path w="3427" h="8238" extrusionOk="0">
                    <a:moveTo>
                      <a:pt x="2997" y="0"/>
                    </a:moveTo>
                    <a:cubicBezTo>
                      <a:pt x="2801" y="0"/>
                      <a:pt x="2652" y="159"/>
                      <a:pt x="2689" y="355"/>
                    </a:cubicBezTo>
                    <a:cubicBezTo>
                      <a:pt x="2726" y="1055"/>
                      <a:pt x="2764" y="1718"/>
                      <a:pt x="2764" y="2371"/>
                    </a:cubicBezTo>
                    <a:cubicBezTo>
                      <a:pt x="2764" y="3118"/>
                      <a:pt x="2726" y="3818"/>
                      <a:pt x="2530" y="4518"/>
                    </a:cubicBezTo>
                    <a:cubicBezTo>
                      <a:pt x="2381" y="5171"/>
                      <a:pt x="2101" y="5797"/>
                      <a:pt x="1718" y="6338"/>
                    </a:cubicBezTo>
                    <a:cubicBezTo>
                      <a:pt x="1326" y="6889"/>
                      <a:pt x="822" y="7318"/>
                      <a:pt x="234" y="7589"/>
                    </a:cubicBezTo>
                    <a:cubicBezTo>
                      <a:pt x="85" y="7663"/>
                      <a:pt x="1" y="7859"/>
                      <a:pt x="85" y="8018"/>
                    </a:cubicBezTo>
                    <a:cubicBezTo>
                      <a:pt x="112" y="8156"/>
                      <a:pt x="246" y="8237"/>
                      <a:pt x="378" y="8237"/>
                    </a:cubicBezTo>
                    <a:cubicBezTo>
                      <a:pt x="425" y="8237"/>
                      <a:pt x="472" y="8227"/>
                      <a:pt x="514" y="8205"/>
                    </a:cubicBezTo>
                    <a:cubicBezTo>
                      <a:pt x="1214" y="7897"/>
                      <a:pt x="1830" y="7355"/>
                      <a:pt x="2260" y="6730"/>
                    </a:cubicBezTo>
                    <a:cubicBezTo>
                      <a:pt x="2726" y="6151"/>
                      <a:pt x="3034" y="5405"/>
                      <a:pt x="3193" y="4667"/>
                    </a:cubicBezTo>
                    <a:cubicBezTo>
                      <a:pt x="3389" y="3930"/>
                      <a:pt x="3426" y="3155"/>
                      <a:pt x="3426" y="2371"/>
                    </a:cubicBezTo>
                    <a:cubicBezTo>
                      <a:pt x="3426" y="1671"/>
                      <a:pt x="3389" y="971"/>
                      <a:pt x="3352" y="318"/>
                    </a:cubicBezTo>
                    <a:cubicBezTo>
                      <a:pt x="3352" y="122"/>
                      <a:pt x="3156" y="0"/>
                      <a:pt x="2997" y="0"/>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grpSp>
        <p:nvGrpSpPr>
          <p:cNvPr id="12" name="Google Shape;320;p14">
            <a:extLst>
              <a:ext uri="{FF2B5EF4-FFF2-40B4-BE49-F238E27FC236}">
                <a16:creationId xmlns:a16="http://schemas.microsoft.com/office/drawing/2014/main" id="{600B2AD4-44C8-BB6F-AF82-3B2CC50C4216}"/>
              </a:ext>
            </a:extLst>
          </p:cNvPr>
          <p:cNvGrpSpPr/>
          <p:nvPr/>
        </p:nvGrpSpPr>
        <p:grpSpPr>
          <a:xfrm>
            <a:off x="-12534" y="4759943"/>
            <a:ext cx="1475481" cy="431128"/>
            <a:chOff x="50" y="3136773"/>
            <a:chExt cx="2174170" cy="1402833"/>
          </a:xfrm>
        </p:grpSpPr>
        <p:grpSp>
          <p:nvGrpSpPr>
            <p:cNvPr id="13" name="Google Shape;321;p14">
              <a:extLst>
                <a:ext uri="{FF2B5EF4-FFF2-40B4-BE49-F238E27FC236}">
                  <a16:creationId xmlns:a16="http://schemas.microsoft.com/office/drawing/2014/main" id="{1F6269CB-46A5-74DE-0F6C-9D93297DDA2D}"/>
                </a:ext>
              </a:extLst>
            </p:cNvPr>
            <p:cNvGrpSpPr/>
            <p:nvPr/>
          </p:nvGrpSpPr>
          <p:grpSpPr>
            <a:xfrm>
              <a:off x="50" y="3136773"/>
              <a:ext cx="2174170" cy="1402833"/>
              <a:chOff x="41" y="2411634"/>
              <a:chExt cx="4234022" cy="2731906"/>
            </a:xfrm>
          </p:grpSpPr>
          <p:sp>
            <p:nvSpPr>
              <p:cNvPr id="32" name="Google Shape;322;p14">
                <a:extLst>
                  <a:ext uri="{FF2B5EF4-FFF2-40B4-BE49-F238E27FC236}">
                    <a16:creationId xmlns:a16="http://schemas.microsoft.com/office/drawing/2014/main" id="{EE9900AB-CBE1-1233-DB71-FC200425F451}"/>
                  </a:ext>
                </a:extLst>
              </p:cNvPr>
              <p:cNvSpPr/>
              <p:nvPr/>
            </p:nvSpPr>
            <p:spPr>
              <a:xfrm flipH="1">
                <a:off x="41" y="2411634"/>
                <a:ext cx="4234022" cy="2731906"/>
              </a:xfrm>
              <a:custGeom>
                <a:avLst/>
                <a:gdLst/>
                <a:ahLst/>
                <a:cxnLst/>
                <a:rect l="l" t="t" r="r" b="b"/>
                <a:pathLst>
                  <a:path w="33454" h="21585" extrusionOk="0">
                    <a:moveTo>
                      <a:pt x="31249" y="0"/>
                    </a:moveTo>
                    <a:cubicBezTo>
                      <a:pt x="29319" y="0"/>
                      <a:pt x="27370" y="606"/>
                      <a:pt x="25828" y="1750"/>
                    </a:cubicBezTo>
                    <a:cubicBezTo>
                      <a:pt x="24232" y="2964"/>
                      <a:pt x="22990" y="4747"/>
                      <a:pt x="21124" y="5447"/>
                    </a:cubicBezTo>
                    <a:cubicBezTo>
                      <a:pt x="20245" y="5790"/>
                      <a:pt x="19314" y="5882"/>
                      <a:pt x="18355" y="5882"/>
                    </a:cubicBezTo>
                    <a:cubicBezTo>
                      <a:pt x="17908" y="5882"/>
                      <a:pt x="17455" y="5862"/>
                      <a:pt x="16998" y="5839"/>
                    </a:cubicBezTo>
                    <a:cubicBezTo>
                      <a:pt x="16503" y="5823"/>
                      <a:pt x="16008" y="5800"/>
                      <a:pt x="15516" y="5800"/>
                    </a:cubicBezTo>
                    <a:cubicBezTo>
                      <a:pt x="14810" y="5800"/>
                      <a:pt x="14110" y="5848"/>
                      <a:pt x="13423" y="6035"/>
                    </a:cubicBezTo>
                    <a:cubicBezTo>
                      <a:pt x="11482" y="6539"/>
                      <a:pt x="9886" y="8135"/>
                      <a:pt x="9335" y="10076"/>
                    </a:cubicBezTo>
                    <a:cubicBezTo>
                      <a:pt x="9185" y="10702"/>
                      <a:pt x="9101" y="11364"/>
                      <a:pt x="8756" y="11906"/>
                    </a:cubicBezTo>
                    <a:cubicBezTo>
                      <a:pt x="8252" y="12839"/>
                      <a:pt x="7197" y="13268"/>
                      <a:pt x="6227" y="13698"/>
                    </a:cubicBezTo>
                    <a:cubicBezTo>
                      <a:pt x="4164" y="14631"/>
                      <a:pt x="2101" y="15873"/>
                      <a:pt x="934" y="17814"/>
                    </a:cubicBezTo>
                    <a:cubicBezTo>
                      <a:pt x="356" y="18785"/>
                      <a:pt x="1" y="20540"/>
                      <a:pt x="430" y="21585"/>
                    </a:cubicBezTo>
                    <a:lnTo>
                      <a:pt x="33454" y="21585"/>
                    </a:lnTo>
                    <a:lnTo>
                      <a:pt x="33454" y="276"/>
                    </a:lnTo>
                    <a:cubicBezTo>
                      <a:pt x="32738" y="91"/>
                      <a:pt x="31995" y="0"/>
                      <a:pt x="31249"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33" name="Google Shape;323;p14">
                <a:extLst>
                  <a:ext uri="{FF2B5EF4-FFF2-40B4-BE49-F238E27FC236}">
                    <a16:creationId xmlns:a16="http://schemas.microsoft.com/office/drawing/2014/main" id="{AAF0C7E8-4511-A5B4-62A1-A596546A690A}"/>
                  </a:ext>
                </a:extLst>
              </p:cNvPr>
              <p:cNvGrpSpPr/>
              <p:nvPr/>
            </p:nvGrpSpPr>
            <p:grpSpPr>
              <a:xfrm>
                <a:off x="231728" y="2704031"/>
                <a:ext cx="3471198" cy="2190466"/>
                <a:chOff x="231728" y="2704031"/>
                <a:chExt cx="3471198" cy="2190466"/>
              </a:xfrm>
            </p:grpSpPr>
            <p:sp>
              <p:nvSpPr>
                <p:cNvPr id="34" name="Google Shape;324;p14">
                  <a:extLst>
                    <a:ext uri="{FF2B5EF4-FFF2-40B4-BE49-F238E27FC236}">
                      <a16:creationId xmlns:a16="http://schemas.microsoft.com/office/drawing/2014/main" id="{02886859-6F7E-8FAE-2229-151168D6772A}"/>
                    </a:ext>
                  </a:extLst>
                </p:cNvPr>
                <p:cNvSpPr/>
                <p:nvPr/>
              </p:nvSpPr>
              <p:spPr>
                <a:xfrm flipH="1">
                  <a:off x="291878" y="270403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 name="Google Shape;325;p14">
                  <a:extLst>
                    <a:ext uri="{FF2B5EF4-FFF2-40B4-BE49-F238E27FC236}">
                      <a16:creationId xmlns:a16="http://schemas.microsoft.com/office/drawing/2014/main" id="{5C5A0699-EA8C-E347-970B-F2947CD7D6AF}"/>
                    </a:ext>
                  </a:extLst>
                </p:cNvPr>
                <p:cNvSpPr/>
                <p:nvPr/>
              </p:nvSpPr>
              <p:spPr>
                <a:xfrm flipH="1">
                  <a:off x="231728" y="3828056"/>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 name="Google Shape;326;p14">
                  <a:extLst>
                    <a:ext uri="{FF2B5EF4-FFF2-40B4-BE49-F238E27FC236}">
                      <a16:creationId xmlns:a16="http://schemas.microsoft.com/office/drawing/2014/main" id="{68B9F71F-3AC9-691E-DE46-3A7CD799998F}"/>
                    </a:ext>
                  </a:extLst>
                </p:cNvPr>
                <p:cNvSpPr/>
                <p:nvPr/>
              </p:nvSpPr>
              <p:spPr>
                <a:xfrm>
                  <a:off x="618203" y="29572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7" name="Google Shape;327;p14">
                  <a:extLst>
                    <a:ext uri="{FF2B5EF4-FFF2-40B4-BE49-F238E27FC236}">
                      <a16:creationId xmlns:a16="http://schemas.microsoft.com/office/drawing/2014/main" id="{6A098677-ED9B-1088-4575-DC726B8EC9C0}"/>
                    </a:ext>
                  </a:extLst>
                </p:cNvPr>
                <p:cNvSpPr/>
                <p:nvPr/>
              </p:nvSpPr>
              <p:spPr>
                <a:xfrm flipH="1">
                  <a:off x="807803" y="34781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8" name="Google Shape;328;p14">
                  <a:extLst>
                    <a:ext uri="{FF2B5EF4-FFF2-40B4-BE49-F238E27FC236}">
                      <a16:creationId xmlns:a16="http://schemas.microsoft.com/office/drawing/2014/main" id="{26D7FC58-4C4E-3576-122F-B7B98BA0F4A0}"/>
                    </a:ext>
                  </a:extLst>
                </p:cNvPr>
                <p:cNvSpPr/>
                <p:nvPr/>
              </p:nvSpPr>
              <p:spPr>
                <a:xfrm>
                  <a:off x="502953" y="41541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9" name="Google Shape;329;p14">
                  <a:extLst>
                    <a:ext uri="{FF2B5EF4-FFF2-40B4-BE49-F238E27FC236}">
                      <a16:creationId xmlns:a16="http://schemas.microsoft.com/office/drawing/2014/main" id="{65910C0B-FFDA-3B23-6C54-8043CE973C40}"/>
                    </a:ext>
                  </a:extLst>
                </p:cNvPr>
                <p:cNvSpPr/>
                <p:nvPr/>
              </p:nvSpPr>
              <p:spPr>
                <a:xfrm flipH="1">
                  <a:off x="1052128" y="47980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0" name="Google Shape;330;p14">
                  <a:extLst>
                    <a:ext uri="{FF2B5EF4-FFF2-40B4-BE49-F238E27FC236}">
                      <a16:creationId xmlns:a16="http://schemas.microsoft.com/office/drawing/2014/main" id="{58FEA264-CD7D-0199-2621-53C2915CB208}"/>
                    </a:ext>
                  </a:extLst>
                </p:cNvPr>
                <p:cNvSpPr/>
                <p:nvPr/>
              </p:nvSpPr>
              <p:spPr>
                <a:xfrm flipH="1">
                  <a:off x="1272928" y="32874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1" name="Google Shape;331;p14">
                  <a:extLst>
                    <a:ext uri="{FF2B5EF4-FFF2-40B4-BE49-F238E27FC236}">
                      <a16:creationId xmlns:a16="http://schemas.microsoft.com/office/drawing/2014/main" id="{10E9F063-7DE7-2DFE-F1EE-33905304E813}"/>
                    </a:ext>
                  </a:extLst>
                </p:cNvPr>
                <p:cNvSpPr/>
                <p:nvPr/>
              </p:nvSpPr>
              <p:spPr>
                <a:xfrm>
                  <a:off x="1388378" y="378433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2" name="Google Shape;332;p14">
                  <a:extLst>
                    <a:ext uri="{FF2B5EF4-FFF2-40B4-BE49-F238E27FC236}">
                      <a16:creationId xmlns:a16="http://schemas.microsoft.com/office/drawing/2014/main" id="{4EC4485C-8256-B448-046B-B90F60BAEA9C}"/>
                    </a:ext>
                  </a:extLst>
                </p:cNvPr>
                <p:cNvSpPr/>
                <p:nvPr/>
              </p:nvSpPr>
              <p:spPr>
                <a:xfrm>
                  <a:off x="1835878" y="41541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3" name="Google Shape;333;p14">
                  <a:extLst>
                    <a:ext uri="{FF2B5EF4-FFF2-40B4-BE49-F238E27FC236}">
                      <a16:creationId xmlns:a16="http://schemas.microsoft.com/office/drawing/2014/main" id="{C18DFAFE-42A5-17FF-CEDB-8E9BBB9F0703}"/>
                    </a:ext>
                  </a:extLst>
                </p:cNvPr>
                <p:cNvSpPr/>
                <p:nvPr/>
              </p:nvSpPr>
              <p:spPr>
                <a:xfrm>
                  <a:off x="2762528" y="378433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4" name="Google Shape;334;p14">
                  <a:extLst>
                    <a:ext uri="{FF2B5EF4-FFF2-40B4-BE49-F238E27FC236}">
                      <a16:creationId xmlns:a16="http://schemas.microsoft.com/office/drawing/2014/main" id="{5FE9D0DE-2EF6-D1C7-D149-5FC6E322234F}"/>
                    </a:ext>
                  </a:extLst>
                </p:cNvPr>
                <p:cNvSpPr/>
                <p:nvPr/>
              </p:nvSpPr>
              <p:spPr>
                <a:xfrm>
                  <a:off x="1941978" y="338413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5" name="Google Shape;335;p14">
                  <a:extLst>
                    <a:ext uri="{FF2B5EF4-FFF2-40B4-BE49-F238E27FC236}">
                      <a16:creationId xmlns:a16="http://schemas.microsoft.com/office/drawing/2014/main" id="{C4EE66C2-11A1-60D7-0710-7A1618347D1D}"/>
                    </a:ext>
                  </a:extLst>
                </p:cNvPr>
                <p:cNvSpPr/>
                <p:nvPr/>
              </p:nvSpPr>
              <p:spPr>
                <a:xfrm flipH="1">
                  <a:off x="2533578" y="34641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6" name="Google Shape;336;p14">
                  <a:extLst>
                    <a:ext uri="{FF2B5EF4-FFF2-40B4-BE49-F238E27FC236}">
                      <a16:creationId xmlns:a16="http://schemas.microsoft.com/office/drawing/2014/main" id="{3C497033-4708-CDD1-93A3-8E931F80ABD7}"/>
                    </a:ext>
                  </a:extLst>
                </p:cNvPr>
                <p:cNvSpPr/>
                <p:nvPr/>
              </p:nvSpPr>
              <p:spPr>
                <a:xfrm>
                  <a:off x="2477128" y="43399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7" name="Google Shape;337;p14">
                  <a:extLst>
                    <a:ext uri="{FF2B5EF4-FFF2-40B4-BE49-F238E27FC236}">
                      <a16:creationId xmlns:a16="http://schemas.microsoft.com/office/drawing/2014/main" id="{CFAD2755-36F2-34F1-4AE2-7FF8C36C34D1}"/>
                    </a:ext>
                  </a:extLst>
                </p:cNvPr>
                <p:cNvSpPr/>
                <p:nvPr/>
              </p:nvSpPr>
              <p:spPr>
                <a:xfrm flipH="1">
                  <a:off x="3186628" y="429623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8" name="Google Shape;338;p14">
                  <a:extLst>
                    <a:ext uri="{FF2B5EF4-FFF2-40B4-BE49-F238E27FC236}">
                      <a16:creationId xmlns:a16="http://schemas.microsoft.com/office/drawing/2014/main" id="{3BB98D61-7651-F951-4BBE-82765254A25B}"/>
                    </a:ext>
                  </a:extLst>
                </p:cNvPr>
                <p:cNvSpPr/>
                <p:nvPr/>
              </p:nvSpPr>
              <p:spPr>
                <a:xfrm>
                  <a:off x="2877978" y="4837956"/>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9" name="Google Shape;339;p14">
                  <a:extLst>
                    <a:ext uri="{FF2B5EF4-FFF2-40B4-BE49-F238E27FC236}">
                      <a16:creationId xmlns:a16="http://schemas.microsoft.com/office/drawing/2014/main" id="{1752D93E-3EC4-ABA6-28A8-0D1ADAC9DFC9}"/>
                    </a:ext>
                  </a:extLst>
                </p:cNvPr>
                <p:cNvSpPr/>
                <p:nvPr/>
              </p:nvSpPr>
              <p:spPr>
                <a:xfrm flipH="1">
                  <a:off x="3587478" y="4794206"/>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 name="Google Shape;340;p14">
                  <a:extLst>
                    <a:ext uri="{FF2B5EF4-FFF2-40B4-BE49-F238E27FC236}">
                      <a16:creationId xmlns:a16="http://schemas.microsoft.com/office/drawing/2014/main" id="{59159E5B-7399-D10B-14A3-F50F8DB1684F}"/>
                    </a:ext>
                  </a:extLst>
                </p:cNvPr>
                <p:cNvSpPr/>
                <p:nvPr/>
              </p:nvSpPr>
              <p:spPr>
                <a:xfrm>
                  <a:off x="2168478" y="4819706"/>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grpSp>
          <p:nvGrpSpPr>
            <p:cNvPr id="14" name="Google Shape;341;p14">
              <a:extLst>
                <a:ext uri="{FF2B5EF4-FFF2-40B4-BE49-F238E27FC236}">
                  <a16:creationId xmlns:a16="http://schemas.microsoft.com/office/drawing/2014/main" id="{E794ADBF-9C8E-0786-988C-66F4C780E44F}"/>
                </a:ext>
              </a:extLst>
            </p:cNvPr>
            <p:cNvGrpSpPr/>
            <p:nvPr/>
          </p:nvGrpSpPr>
          <p:grpSpPr>
            <a:xfrm>
              <a:off x="119034" y="3286919"/>
              <a:ext cx="1782460" cy="1124804"/>
              <a:chOff x="231728" y="2704031"/>
              <a:chExt cx="3471198" cy="2190466"/>
            </a:xfrm>
          </p:grpSpPr>
          <p:sp>
            <p:nvSpPr>
              <p:cNvPr id="15" name="Google Shape;342;p14">
                <a:extLst>
                  <a:ext uri="{FF2B5EF4-FFF2-40B4-BE49-F238E27FC236}">
                    <a16:creationId xmlns:a16="http://schemas.microsoft.com/office/drawing/2014/main" id="{5AF86ECE-E742-201D-7840-9227034994EE}"/>
                  </a:ext>
                </a:extLst>
              </p:cNvPr>
              <p:cNvSpPr/>
              <p:nvPr/>
            </p:nvSpPr>
            <p:spPr>
              <a:xfrm flipH="1">
                <a:off x="291878" y="270403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 name="Google Shape;343;p14">
                <a:extLst>
                  <a:ext uri="{FF2B5EF4-FFF2-40B4-BE49-F238E27FC236}">
                    <a16:creationId xmlns:a16="http://schemas.microsoft.com/office/drawing/2014/main" id="{9326BCE7-6CB4-B57B-2627-DBF712A71EB8}"/>
                  </a:ext>
                </a:extLst>
              </p:cNvPr>
              <p:cNvSpPr/>
              <p:nvPr/>
            </p:nvSpPr>
            <p:spPr>
              <a:xfrm flipH="1">
                <a:off x="231728" y="3828056"/>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 name="Google Shape;344;p14">
                <a:extLst>
                  <a:ext uri="{FF2B5EF4-FFF2-40B4-BE49-F238E27FC236}">
                    <a16:creationId xmlns:a16="http://schemas.microsoft.com/office/drawing/2014/main" id="{2B9C636C-4C78-D73A-6A90-58F91499BD8B}"/>
                  </a:ext>
                </a:extLst>
              </p:cNvPr>
              <p:cNvSpPr/>
              <p:nvPr/>
            </p:nvSpPr>
            <p:spPr>
              <a:xfrm>
                <a:off x="618203" y="29572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 name="Google Shape;345;p14">
                <a:extLst>
                  <a:ext uri="{FF2B5EF4-FFF2-40B4-BE49-F238E27FC236}">
                    <a16:creationId xmlns:a16="http://schemas.microsoft.com/office/drawing/2014/main" id="{DB6E60CF-8C73-C43D-C0A6-67158DE12AC4}"/>
                  </a:ext>
                </a:extLst>
              </p:cNvPr>
              <p:cNvSpPr/>
              <p:nvPr/>
            </p:nvSpPr>
            <p:spPr>
              <a:xfrm flipH="1">
                <a:off x="807803" y="34781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 name="Google Shape;346;p14">
                <a:extLst>
                  <a:ext uri="{FF2B5EF4-FFF2-40B4-BE49-F238E27FC236}">
                    <a16:creationId xmlns:a16="http://schemas.microsoft.com/office/drawing/2014/main" id="{A10217C6-A330-B813-60B0-63D55B5D9FB0}"/>
                  </a:ext>
                </a:extLst>
              </p:cNvPr>
              <p:cNvSpPr/>
              <p:nvPr/>
            </p:nvSpPr>
            <p:spPr>
              <a:xfrm>
                <a:off x="502953" y="41541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 name="Google Shape;347;p14">
                <a:extLst>
                  <a:ext uri="{FF2B5EF4-FFF2-40B4-BE49-F238E27FC236}">
                    <a16:creationId xmlns:a16="http://schemas.microsoft.com/office/drawing/2014/main" id="{13008561-B0FB-076A-C5D9-0FD2004B1849}"/>
                  </a:ext>
                </a:extLst>
              </p:cNvPr>
              <p:cNvSpPr/>
              <p:nvPr/>
            </p:nvSpPr>
            <p:spPr>
              <a:xfrm flipH="1">
                <a:off x="1052128" y="47980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 name="Google Shape;348;p14">
                <a:extLst>
                  <a:ext uri="{FF2B5EF4-FFF2-40B4-BE49-F238E27FC236}">
                    <a16:creationId xmlns:a16="http://schemas.microsoft.com/office/drawing/2014/main" id="{815DCF78-0CF1-AE5E-F2DB-00A2BBB03CB4}"/>
                  </a:ext>
                </a:extLst>
              </p:cNvPr>
              <p:cNvSpPr/>
              <p:nvPr/>
            </p:nvSpPr>
            <p:spPr>
              <a:xfrm flipH="1">
                <a:off x="1272928" y="32874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2" name="Google Shape;349;p14">
                <a:extLst>
                  <a:ext uri="{FF2B5EF4-FFF2-40B4-BE49-F238E27FC236}">
                    <a16:creationId xmlns:a16="http://schemas.microsoft.com/office/drawing/2014/main" id="{FCE1726B-1011-F289-2E11-69872A1649ED}"/>
                  </a:ext>
                </a:extLst>
              </p:cNvPr>
              <p:cNvSpPr/>
              <p:nvPr/>
            </p:nvSpPr>
            <p:spPr>
              <a:xfrm>
                <a:off x="1388378" y="378433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3" name="Google Shape;350;p14">
                <a:extLst>
                  <a:ext uri="{FF2B5EF4-FFF2-40B4-BE49-F238E27FC236}">
                    <a16:creationId xmlns:a16="http://schemas.microsoft.com/office/drawing/2014/main" id="{EEF3CA38-7F99-7F88-1D84-FFE68FFCCD22}"/>
                  </a:ext>
                </a:extLst>
              </p:cNvPr>
              <p:cNvSpPr/>
              <p:nvPr/>
            </p:nvSpPr>
            <p:spPr>
              <a:xfrm>
                <a:off x="1835878" y="41541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 name="Google Shape;351;p14">
                <a:extLst>
                  <a:ext uri="{FF2B5EF4-FFF2-40B4-BE49-F238E27FC236}">
                    <a16:creationId xmlns:a16="http://schemas.microsoft.com/office/drawing/2014/main" id="{3F40DCA6-8386-BDD3-7A83-8353B7E81100}"/>
                  </a:ext>
                </a:extLst>
              </p:cNvPr>
              <p:cNvSpPr/>
              <p:nvPr/>
            </p:nvSpPr>
            <p:spPr>
              <a:xfrm>
                <a:off x="2762528" y="378433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 name="Google Shape;352;p14">
                <a:extLst>
                  <a:ext uri="{FF2B5EF4-FFF2-40B4-BE49-F238E27FC236}">
                    <a16:creationId xmlns:a16="http://schemas.microsoft.com/office/drawing/2014/main" id="{C02035E9-044F-4178-DAA8-A7FA2F1F88D3}"/>
                  </a:ext>
                </a:extLst>
              </p:cNvPr>
              <p:cNvSpPr/>
              <p:nvPr/>
            </p:nvSpPr>
            <p:spPr>
              <a:xfrm>
                <a:off x="1941978" y="338413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 name="Google Shape;353;p14">
                <a:extLst>
                  <a:ext uri="{FF2B5EF4-FFF2-40B4-BE49-F238E27FC236}">
                    <a16:creationId xmlns:a16="http://schemas.microsoft.com/office/drawing/2014/main" id="{22386092-AE24-E306-544E-1BEDF5C69CC4}"/>
                  </a:ext>
                </a:extLst>
              </p:cNvPr>
              <p:cNvSpPr/>
              <p:nvPr/>
            </p:nvSpPr>
            <p:spPr>
              <a:xfrm flipH="1">
                <a:off x="2533578" y="34641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7" name="Google Shape;354;p14">
                <a:extLst>
                  <a:ext uri="{FF2B5EF4-FFF2-40B4-BE49-F238E27FC236}">
                    <a16:creationId xmlns:a16="http://schemas.microsoft.com/office/drawing/2014/main" id="{FEA3AD9B-54CA-0F83-0AF3-92F9509026F3}"/>
                  </a:ext>
                </a:extLst>
              </p:cNvPr>
              <p:cNvSpPr/>
              <p:nvPr/>
            </p:nvSpPr>
            <p:spPr>
              <a:xfrm>
                <a:off x="2477128" y="43399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 name="Google Shape;355;p14">
                <a:extLst>
                  <a:ext uri="{FF2B5EF4-FFF2-40B4-BE49-F238E27FC236}">
                    <a16:creationId xmlns:a16="http://schemas.microsoft.com/office/drawing/2014/main" id="{C6C0699C-B1D7-7676-1381-8EF7C2409F54}"/>
                  </a:ext>
                </a:extLst>
              </p:cNvPr>
              <p:cNvSpPr/>
              <p:nvPr/>
            </p:nvSpPr>
            <p:spPr>
              <a:xfrm flipH="1">
                <a:off x="3186628" y="429623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9" name="Google Shape;356;p14">
                <a:extLst>
                  <a:ext uri="{FF2B5EF4-FFF2-40B4-BE49-F238E27FC236}">
                    <a16:creationId xmlns:a16="http://schemas.microsoft.com/office/drawing/2014/main" id="{30EAF7ED-FC61-AF7F-9701-4734A377AD71}"/>
                  </a:ext>
                </a:extLst>
              </p:cNvPr>
              <p:cNvSpPr/>
              <p:nvPr/>
            </p:nvSpPr>
            <p:spPr>
              <a:xfrm>
                <a:off x="2877978" y="4837956"/>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0" name="Google Shape;357;p14">
                <a:extLst>
                  <a:ext uri="{FF2B5EF4-FFF2-40B4-BE49-F238E27FC236}">
                    <a16:creationId xmlns:a16="http://schemas.microsoft.com/office/drawing/2014/main" id="{4C537E9C-EA7A-96B9-CC44-F2EA61E1BBC4}"/>
                  </a:ext>
                </a:extLst>
              </p:cNvPr>
              <p:cNvSpPr/>
              <p:nvPr/>
            </p:nvSpPr>
            <p:spPr>
              <a:xfrm flipH="1">
                <a:off x="3587478" y="4794206"/>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1" name="Google Shape;358;p14">
                <a:extLst>
                  <a:ext uri="{FF2B5EF4-FFF2-40B4-BE49-F238E27FC236}">
                    <a16:creationId xmlns:a16="http://schemas.microsoft.com/office/drawing/2014/main" id="{E546D785-8B6C-A231-A504-32DCEF8EF7CB}"/>
                  </a:ext>
                </a:extLst>
              </p:cNvPr>
              <p:cNvSpPr/>
              <p:nvPr/>
            </p:nvSpPr>
            <p:spPr>
              <a:xfrm>
                <a:off x="2168478" y="4819706"/>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grpSp>
        <p:nvGrpSpPr>
          <p:cNvPr id="51" name="Google Shape;1546;p42">
            <a:extLst>
              <a:ext uri="{FF2B5EF4-FFF2-40B4-BE49-F238E27FC236}">
                <a16:creationId xmlns:a16="http://schemas.microsoft.com/office/drawing/2014/main" id="{70A2D642-7183-09F4-1C87-9855F1CF4019}"/>
              </a:ext>
            </a:extLst>
          </p:cNvPr>
          <p:cNvGrpSpPr/>
          <p:nvPr/>
        </p:nvGrpSpPr>
        <p:grpSpPr>
          <a:xfrm>
            <a:off x="1055215" y="4069308"/>
            <a:ext cx="7942180" cy="520911"/>
            <a:chOff x="895237" y="4083657"/>
            <a:chExt cx="7942180" cy="520911"/>
          </a:xfrm>
        </p:grpSpPr>
        <p:grpSp>
          <p:nvGrpSpPr>
            <p:cNvPr id="52" name="Google Shape;1547;p42">
              <a:extLst>
                <a:ext uri="{FF2B5EF4-FFF2-40B4-BE49-F238E27FC236}">
                  <a16:creationId xmlns:a16="http://schemas.microsoft.com/office/drawing/2014/main" id="{7C5811F6-1715-0C96-30D7-A7F8F01FC754}"/>
                </a:ext>
              </a:extLst>
            </p:cNvPr>
            <p:cNvGrpSpPr/>
            <p:nvPr/>
          </p:nvGrpSpPr>
          <p:grpSpPr>
            <a:xfrm>
              <a:off x="895237" y="4249037"/>
              <a:ext cx="655814" cy="355354"/>
              <a:chOff x="2301112" y="2967762"/>
              <a:chExt cx="655814" cy="355354"/>
            </a:xfrm>
          </p:grpSpPr>
          <p:sp>
            <p:nvSpPr>
              <p:cNvPr id="59" name="Google Shape;1548;p42">
                <a:extLst>
                  <a:ext uri="{FF2B5EF4-FFF2-40B4-BE49-F238E27FC236}">
                    <a16:creationId xmlns:a16="http://schemas.microsoft.com/office/drawing/2014/main" id="{21686A44-BB53-CAAD-F988-35291932A243}"/>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 name="Google Shape;1549;p42">
                <a:extLst>
                  <a:ext uri="{FF2B5EF4-FFF2-40B4-BE49-F238E27FC236}">
                    <a16:creationId xmlns:a16="http://schemas.microsoft.com/office/drawing/2014/main" id="{E8CEBDEE-9C8D-64B9-DAE6-DB7C079FC445}"/>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53" name="Google Shape;1550;p42">
              <a:extLst>
                <a:ext uri="{FF2B5EF4-FFF2-40B4-BE49-F238E27FC236}">
                  <a16:creationId xmlns:a16="http://schemas.microsoft.com/office/drawing/2014/main" id="{33D487B7-5F0C-E5AA-F30E-13979BE1A6C0}"/>
                </a:ext>
              </a:extLst>
            </p:cNvPr>
            <p:cNvGrpSpPr/>
            <p:nvPr/>
          </p:nvGrpSpPr>
          <p:grpSpPr>
            <a:xfrm>
              <a:off x="4521724" y="4083657"/>
              <a:ext cx="961030" cy="520771"/>
              <a:chOff x="2301112" y="2967762"/>
              <a:chExt cx="655814" cy="355354"/>
            </a:xfrm>
          </p:grpSpPr>
          <p:sp>
            <p:nvSpPr>
              <p:cNvPr id="57" name="Google Shape;1551;p42">
                <a:extLst>
                  <a:ext uri="{FF2B5EF4-FFF2-40B4-BE49-F238E27FC236}">
                    <a16:creationId xmlns:a16="http://schemas.microsoft.com/office/drawing/2014/main" id="{87A3D39B-A6C6-AE56-96AF-2CC8AD66340F}"/>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8" name="Google Shape;1552;p42">
                <a:extLst>
                  <a:ext uri="{FF2B5EF4-FFF2-40B4-BE49-F238E27FC236}">
                    <a16:creationId xmlns:a16="http://schemas.microsoft.com/office/drawing/2014/main" id="{7914D2E8-D67A-BD1B-B05A-400FD1FDE3F2}"/>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54" name="Google Shape;1553;p42">
              <a:extLst>
                <a:ext uri="{FF2B5EF4-FFF2-40B4-BE49-F238E27FC236}">
                  <a16:creationId xmlns:a16="http://schemas.microsoft.com/office/drawing/2014/main" id="{96C813AE-29F0-668E-55A4-5C79343EF5EF}"/>
                </a:ext>
              </a:extLst>
            </p:cNvPr>
            <p:cNvGrpSpPr/>
            <p:nvPr/>
          </p:nvGrpSpPr>
          <p:grpSpPr>
            <a:xfrm>
              <a:off x="8011288" y="4156893"/>
              <a:ext cx="826129" cy="447675"/>
              <a:chOff x="2301112" y="2967762"/>
              <a:chExt cx="655814" cy="355354"/>
            </a:xfrm>
          </p:grpSpPr>
          <p:sp>
            <p:nvSpPr>
              <p:cNvPr id="55" name="Google Shape;1554;p42">
                <a:extLst>
                  <a:ext uri="{FF2B5EF4-FFF2-40B4-BE49-F238E27FC236}">
                    <a16:creationId xmlns:a16="http://schemas.microsoft.com/office/drawing/2014/main" id="{FD9853DD-C33A-88D7-23CA-0F7CF49569AF}"/>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6" name="Google Shape;1555;p42">
                <a:extLst>
                  <a:ext uri="{FF2B5EF4-FFF2-40B4-BE49-F238E27FC236}">
                    <a16:creationId xmlns:a16="http://schemas.microsoft.com/office/drawing/2014/main" id="{0FF46298-3F92-EB05-0C50-9D71688C9D06}"/>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pic>
        <p:nvPicPr>
          <p:cNvPr id="2" name="Picture 1">
            <a:extLst>
              <a:ext uri="{FF2B5EF4-FFF2-40B4-BE49-F238E27FC236}">
                <a16:creationId xmlns:a16="http://schemas.microsoft.com/office/drawing/2014/main" id="{D9128076-C34C-FC25-9865-1C55C2FE90D0}"/>
              </a:ext>
            </a:extLst>
          </p:cNvPr>
          <p:cNvPicPr>
            <a:picLocks noChangeAspect="1"/>
          </p:cNvPicPr>
          <p:nvPr/>
        </p:nvPicPr>
        <p:blipFill>
          <a:blip r:embed="rId3"/>
          <a:stretch>
            <a:fillRect/>
          </a:stretch>
        </p:blipFill>
        <p:spPr>
          <a:xfrm>
            <a:off x="232340" y="-48435"/>
            <a:ext cx="1017725" cy="1017725"/>
          </a:xfrm>
          <a:prstGeom prst="rect">
            <a:avLst/>
          </a:prstGeom>
        </p:spPr>
      </p:pic>
    </p:spTree>
    <p:extLst>
      <p:ext uri="{BB962C8B-B14F-4D97-AF65-F5344CB8AC3E}">
        <p14:creationId xmlns:p14="http://schemas.microsoft.com/office/powerpoint/2010/main" val="1529297199"/>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3" presetClass="entr" presetSubtype="16" fill="hold" nodeType="withEffect">
                                  <p:stCondLst>
                                    <p:cond delay="0"/>
                                  </p:stCondLst>
                                  <p:childTnLst>
                                    <p:set>
                                      <p:cBhvr>
                                        <p:cTn id="6" dur="1" fill="hold">
                                          <p:stCondLst>
                                            <p:cond delay="0"/>
                                          </p:stCondLst>
                                        </p:cTn>
                                        <p:tgtEl>
                                          <p:spTgt spid="5956"/>
                                        </p:tgtEl>
                                        <p:attrNameLst>
                                          <p:attrName>style.visibility</p:attrName>
                                        </p:attrNameLst>
                                      </p:cBhvr>
                                      <p:to>
                                        <p:strVal val="visible"/>
                                      </p:to>
                                    </p:set>
                                    <p:anim calcmode="lin" valueType="num">
                                      <p:cBhvr>
                                        <p:cTn id="7" dur="500" fill="hold"/>
                                        <p:tgtEl>
                                          <p:spTgt spid="5956"/>
                                        </p:tgtEl>
                                        <p:attrNameLst>
                                          <p:attrName>ppt_w</p:attrName>
                                        </p:attrNameLst>
                                      </p:cBhvr>
                                      <p:tavLst>
                                        <p:tav tm="0">
                                          <p:val>
                                            <p:fltVal val="0"/>
                                          </p:val>
                                        </p:tav>
                                        <p:tav tm="100000">
                                          <p:val>
                                            <p:strVal val="#ppt_w"/>
                                          </p:val>
                                        </p:tav>
                                      </p:tavLst>
                                    </p:anim>
                                    <p:anim calcmode="lin" valueType="num">
                                      <p:cBhvr>
                                        <p:cTn id="8" dur="500" fill="hold"/>
                                        <p:tgtEl>
                                          <p:spTgt spid="5956"/>
                                        </p:tgtEl>
                                        <p:attrNameLst>
                                          <p:attrName>ppt_h</p:attrName>
                                        </p:attrNameLst>
                                      </p:cBhvr>
                                      <p:tavLst>
                                        <p:tav tm="0">
                                          <p:val>
                                            <p:fltVal val="0"/>
                                          </p:val>
                                        </p:tav>
                                        <p:tav tm="100000">
                                          <p:val>
                                            <p:strVal val="#ppt_h"/>
                                          </p:val>
                                        </p:tav>
                                      </p:tavLst>
                                    </p:anim>
                                    <p:animEffect transition="in" filter="fade">
                                      <p:cBhvr>
                                        <p:cTn id="9" dur="500"/>
                                        <p:tgtEl>
                                          <p:spTgt spid="5956"/>
                                        </p:tgtEl>
                                      </p:cBhvr>
                                    </p:animEffect>
                                  </p:childTnLst>
                                </p:cTn>
                              </p:par>
                              <p:par>
                                <p:cTn id="10" presetID="53" presetClass="entr" presetSubtype="16" fill="hold" nodeType="withEffect">
                                  <p:stCondLst>
                                    <p:cond delay="0"/>
                                  </p:stCondLst>
                                  <p:childTnLst>
                                    <p:set>
                                      <p:cBhvr>
                                        <p:cTn id="11" dur="1" fill="hold">
                                          <p:stCondLst>
                                            <p:cond delay="0"/>
                                          </p:stCondLst>
                                        </p:cTn>
                                        <p:tgtEl>
                                          <p:spTgt spid="6078"/>
                                        </p:tgtEl>
                                        <p:attrNameLst>
                                          <p:attrName>style.visibility</p:attrName>
                                        </p:attrNameLst>
                                      </p:cBhvr>
                                      <p:to>
                                        <p:strVal val="visible"/>
                                      </p:to>
                                    </p:set>
                                    <p:anim calcmode="lin" valueType="num">
                                      <p:cBhvr>
                                        <p:cTn id="12" dur="500" fill="hold"/>
                                        <p:tgtEl>
                                          <p:spTgt spid="6078"/>
                                        </p:tgtEl>
                                        <p:attrNameLst>
                                          <p:attrName>ppt_w</p:attrName>
                                        </p:attrNameLst>
                                      </p:cBhvr>
                                      <p:tavLst>
                                        <p:tav tm="0">
                                          <p:val>
                                            <p:fltVal val="0"/>
                                          </p:val>
                                        </p:tav>
                                        <p:tav tm="100000">
                                          <p:val>
                                            <p:strVal val="#ppt_w"/>
                                          </p:val>
                                        </p:tav>
                                      </p:tavLst>
                                    </p:anim>
                                    <p:anim calcmode="lin" valueType="num">
                                      <p:cBhvr>
                                        <p:cTn id="13" dur="500" fill="hold"/>
                                        <p:tgtEl>
                                          <p:spTgt spid="6078"/>
                                        </p:tgtEl>
                                        <p:attrNameLst>
                                          <p:attrName>ppt_h</p:attrName>
                                        </p:attrNameLst>
                                      </p:cBhvr>
                                      <p:tavLst>
                                        <p:tav tm="0">
                                          <p:val>
                                            <p:fltVal val="0"/>
                                          </p:val>
                                        </p:tav>
                                        <p:tav tm="100000">
                                          <p:val>
                                            <p:strVal val="#ppt_h"/>
                                          </p:val>
                                        </p:tav>
                                      </p:tavLst>
                                    </p:anim>
                                    <p:animEffect transition="in" filter="fade">
                                      <p:cBhvr>
                                        <p:cTn id="14" dur="500"/>
                                        <p:tgtEl>
                                          <p:spTgt spid="6078"/>
                                        </p:tgtEl>
                                      </p:cBhvr>
                                    </p:animEffect>
                                  </p:childTnLst>
                                </p:cTn>
                              </p:par>
                              <p:par>
                                <p:cTn id="15" presetID="53" presetClass="entr" presetSubtype="16" fill="hold" nodeType="withEffect">
                                  <p:stCondLst>
                                    <p:cond delay="0"/>
                                  </p:stCondLst>
                                  <p:childTnLst>
                                    <p:set>
                                      <p:cBhvr>
                                        <p:cTn id="16" dur="1" fill="hold">
                                          <p:stCondLst>
                                            <p:cond delay="0"/>
                                          </p:stCondLst>
                                        </p:cTn>
                                        <p:tgtEl>
                                          <p:spTgt spid="6098"/>
                                        </p:tgtEl>
                                        <p:attrNameLst>
                                          <p:attrName>style.visibility</p:attrName>
                                        </p:attrNameLst>
                                      </p:cBhvr>
                                      <p:to>
                                        <p:strVal val="visible"/>
                                      </p:to>
                                    </p:set>
                                    <p:anim calcmode="lin" valueType="num">
                                      <p:cBhvr>
                                        <p:cTn id="17" dur="500" fill="hold"/>
                                        <p:tgtEl>
                                          <p:spTgt spid="6098"/>
                                        </p:tgtEl>
                                        <p:attrNameLst>
                                          <p:attrName>ppt_w</p:attrName>
                                        </p:attrNameLst>
                                      </p:cBhvr>
                                      <p:tavLst>
                                        <p:tav tm="0">
                                          <p:val>
                                            <p:fltVal val="0"/>
                                          </p:val>
                                        </p:tav>
                                        <p:tav tm="100000">
                                          <p:val>
                                            <p:strVal val="#ppt_w"/>
                                          </p:val>
                                        </p:tav>
                                      </p:tavLst>
                                    </p:anim>
                                    <p:anim calcmode="lin" valueType="num">
                                      <p:cBhvr>
                                        <p:cTn id="18" dur="500" fill="hold"/>
                                        <p:tgtEl>
                                          <p:spTgt spid="6098"/>
                                        </p:tgtEl>
                                        <p:attrNameLst>
                                          <p:attrName>ppt_h</p:attrName>
                                        </p:attrNameLst>
                                      </p:cBhvr>
                                      <p:tavLst>
                                        <p:tav tm="0">
                                          <p:val>
                                            <p:fltVal val="0"/>
                                          </p:val>
                                        </p:tav>
                                        <p:tav tm="100000">
                                          <p:val>
                                            <p:strVal val="#ppt_h"/>
                                          </p:val>
                                        </p:tav>
                                      </p:tavLst>
                                    </p:anim>
                                    <p:animEffect transition="in" filter="fade">
                                      <p:cBhvr>
                                        <p:cTn id="19" dur="500"/>
                                        <p:tgtEl>
                                          <p:spTgt spid="6098"/>
                                        </p:tgtEl>
                                      </p:cBhvr>
                                    </p:animEffect>
                                  </p:childTnLst>
                                </p:cTn>
                              </p:par>
                              <p:par>
                                <p:cTn id="20" presetID="53" presetClass="entr" presetSubtype="16" fill="hold" nodeType="withEffect">
                                  <p:stCondLst>
                                    <p:cond delay="0"/>
                                  </p:stCondLst>
                                  <p:childTnLst>
                                    <p:set>
                                      <p:cBhvr>
                                        <p:cTn id="21" dur="1" fill="hold">
                                          <p:stCondLst>
                                            <p:cond delay="0"/>
                                          </p:stCondLst>
                                        </p:cTn>
                                        <p:tgtEl>
                                          <p:spTgt spid="6171"/>
                                        </p:tgtEl>
                                        <p:attrNameLst>
                                          <p:attrName>style.visibility</p:attrName>
                                        </p:attrNameLst>
                                      </p:cBhvr>
                                      <p:to>
                                        <p:strVal val="visible"/>
                                      </p:to>
                                    </p:set>
                                    <p:anim calcmode="lin" valueType="num">
                                      <p:cBhvr>
                                        <p:cTn id="22" dur="500" fill="hold"/>
                                        <p:tgtEl>
                                          <p:spTgt spid="6171"/>
                                        </p:tgtEl>
                                        <p:attrNameLst>
                                          <p:attrName>ppt_w</p:attrName>
                                        </p:attrNameLst>
                                      </p:cBhvr>
                                      <p:tavLst>
                                        <p:tav tm="0">
                                          <p:val>
                                            <p:fltVal val="0"/>
                                          </p:val>
                                        </p:tav>
                                        <p:tav tm="100000">
                                          <p:val>
                                            <p:strVal val="#ppt_w"/>
                                          </p:val>
                                        </p:tav>
                                      </p:tavLst>
                                    </p:anim>
                                    <p:anim calcmode="lin" valueType="num">
                                      <p:cBhvr>
                                        <p:cTn id="23" dur="500" fill="hold"/>
                                        <p:tgtEl>
                                          <p:spTgt spid="6171"/>
                                        </p:tgtEl>
                                        <p:attrNameLst>
                                          <p:attrName>ppt_h</p:attrName>
                                        </p:attrNameLst>
                                      </p:cBhvr>
                                      <p:tavLst>
                                        <p:tav tm="0">
                                          <p:val>
                                            <p:fltVal val="0"/>
                                          </p:val>
                                        </p:tav>
                                        <p:tav tm="100000">
                                          <p:val>
                                            <p:strVal val="#ppt_h"/>
                                          </p:val>
                                        </p:tav>
                                      </p:tavLst>
                                    </p:anim>
                                    <p:animEffect transition="in" filter="fade">
                                      <p:cBhvr>
                                        <p:cTn id="24" dur="500"/>
                                        <p:tgtEl>
                                          <p:spTgt spid="6171"/>
                                        </p:tgtEl>
                                      </p:cBhvr>
                                    </p:animEffect>
                                  </p:childTnLst>
                                </p:cTn>
                              </p:par>
                              <p:par>
                                <p:cTn id="25" presetID="53" presetClass="entr" presetSubtype="16" fill="hold" nodeType="withEffect">
                                  <p:stCondLst>
                                    <p:cond delay="0"/>
                                  </p:stCondLst>
                                  <p:childTnLst>
                                    <p:set>
                                      <p:cBhvr>
                                        <p:cTn id="26" dur="1" fill="hold">
                                          <p:stCondLst>
                                            <p:cond delay="0"/>
                                          </p:stCondLst>
                                        </p:cTn>
                                        <p:tgtEl>
                                          <p:spTgt spid="6243"/>
                                        </p:tgtEl>
                                        <p:attrNameLst>
                                          <p:attrName>style.visibility</p:attrName>
                                        </p:attrNameLst>
                                      </p:cBhvr>
                                      <p:to>
                                        <p:strVal val="visible"/>
                                      </p:to>
                                    </p:set>
                                    <p:anim calcmode="lin" valueType="num">
                                      <p:cBhvr>
                                        <p:cTn id="27" dur="500" fill="hold"/>
                                        <p:tgtEl>
                                          <p:spTgt spid="6243"/>
                                        </p:tgtEl>
                                        <p:attrNameLst>
                                          <p:attrName>ppt_w</p:attrName>
                                        </p:attrNameLst>
                                      </p:cBhvr>
                                      <p:tavLst>
                                        <p:tav tm="0">
                                          <p:val>
                                            <p:fltVal val="0"/>
                                          </p:val>
                                        </p:tav>
                                        <p:tav tm="100000">
                                          <p:val>
                                            <p:strVal val="#ppt_w"/>
                                          </p:val>
                                        </p:tav>
                                      </p:tavLst>
                                    </p:anim>
                                    <p:anim calcmode="lin" valueType="num">
                                      <p:cBhvr>
                                        <p:cTn id="28" dur="500" fill="hold"/>
                                        <p:tgtEl>
                                          <p:spTgt spid="6243"/>
                                        </p:tgtEl>
                                        <p:attrNameLst>
                                          <p:attrName>ppt_h</p:attrName>
                                        </p:attrNameLst>
                                      </p:cBhvr>
                                      <p:tavLst>
                                        <p:tav tm="0">
                                          <p:val>
                                            <p:fltVal val="0"/>
                                          </p:val>
                                        </p:tav>
                                        <p:tav tm="100000">
                                          <p:val>
                                            <p:strVal val="#ppt_h"/>
                                          </p:val>
                                        </p:tav>
                                      </p:tavLst>
                                    </p:anim>
                                    <p:animEffect transition="in" filter="fade">
                                      <p:cBhvr>
                                        <p:cTn id="29" dur="500"/>
                                        <p:tgtEl>
                                          <p:spTgt spid="6243"/>
                                        </p:tgtEl>
                                      </p:cBhvr>
                                    </p:animEffect>
                                  </p:childTnLst>
                                </p:cTn>
                              </p:par>
                              <p:par>
                                <p:cTn id="30" presetID="53" presetClass="entr" presetSubtype="16" fill="hold" nodeType="withEffect">
                                  <p:stCondLst>
                                    <p:cond delay="0"/>
                                  </p:stCondLst>
                                  <p:childTnLst>
                                    <p:set>
                                      <p:cBhvr>
                                        <p:cTn id="31" dur="1" fill="hold">
                                          <p:stCondLst>
                                            <p:cond delay="0"/>
                                          </p:stCondLst>
                                        </p:cTn>
                                        <p:tgtEl>
                                          <p:spTgt spid="6298"/>
                                        </p:tgtEl>
                                        <p:attrNameLst>
                                          <p:attrName>style.visibility</p:attrName>
                                        </p:attrNameLst>
                                      </p:cBhvr>
                                      <p:to>
                                        <p:strVal val="visible"/>
                                      </p:to>
                                    </p:set>
                                    <p:anim calcmode="lin" valueType="num">
                                      <p:cBhvr>
                                        <p:cTn id="32" dur="500" fill="hold"/>
                                        <p:tgtEl>
                                          <p:spTgt spid="6298"/>
                                        </p:tgtEl>
                                        <p:attrNameLst>
                                          <p:attrName>ppt_w</p:attrName>
                                        </p:attrNameLst>
                                      </p:cBhvr>
                                      <p:tavLst>
                                        <p:tav tm="0">
                                          <p:val>
                                            <p:fltVal val="0"/>
                                          </p:val>
                                        </p:tav>
                                        <p:tav tm="100000">
                                          <p:val>
                                            <p:strVal val="#ppt_w"/>
                                          </p:val>
                                        </p:tav>
                                      </p:tavLst>
                                    </p:anim>
                                    <p:anim calcmode="lin" valueType="num">
                                      <p:cBhvr>
                                        <p:cTn id="33" dur="500" fill="hold"/>
                                        <p:tgtEl>
                                          <p:spTgt spid="6298"/>
                                        </p:tgtEl>
                                        <p:attrNameLst>
                                          <p:attrName>ppt_h</p:attrName>
                                        </p:attrNameLst>
                                      </p:cBhvr>
                                      <p:tavLst>
                                        <p:tav tm="0">
                                          <p:val>
                                            <p:fltVal val="0"/>
                                          </p:val>
                                        </p:tav>
                                        <p:tav tm="100000">
                                          <p:val>
                                            <p:strVal val="#ppt_h"/>
                                          </p:val>
                                        </p:tav>
                                      </p:tavLst>
                                    </p:anim>
                                    <p:animEffect transition="in" filter="fade">
                                      <p:cBhvr>
                                        <p:cTn id="34" dur="500"/>
                                        <p:tgtEl>
                                          <p:spTgt spid="6298"/>
                                        </p:tgtEl>
                                      </p:cBhvr>
                                    </p:animEffect>
                                  </p:childTnLst>
                                </p:cTn>
                              </p:par>
                              <p:par>
                                <p:cTn id="35" presetID="53" presetClass="entr" presetSubtype="16" fill="hold" nodeType="withEffect">
                                  <p:stCondLst>
                                    <p:cond delay="0"/>
                                  </p:stCondLst>
                                  <p:childTnLst>
                                    <p:set>
                                      <p:cBhvr>
                                        <p:cTn id="36" dur="1" fill="hold">
                                          <p:stCondLst>
                                            <p:cond delay="0"/>
                                          </p:stCondLst>
                                        </p:cTn>
                                        <p:tgtEl>
                                          <p:spTgt spid="6356"/>
                                        </p:tgtEl>
                                        <p:attrNameLst>
                                          <p:attrName>style.visibility</p:attrName>
                                        </p:attrNameLst>
                                      </p:cBhvr>
                                      <p:to>
                                        <p:strVal val="visible"/>
                                      </p:to>
                                    </p:set>
                                    <p:anim calcmode="lin" valueType="num">
                                      <p:cBhvr>
                                        <p:cTn id="37" dur="500" fill="hold"/>
                                        <p:tgtEl>
                                          <p:spTgt spid="6356"/>
                                        </p:tgtEl>
                                        <p:attrNameLst>
                                          <p:attrName>ppt_w</p:attrName>
                                        </p:attrNameLst>
                                      </p:cBhvr>
                                      <p:tavLst>
                                        <p:tav tm="0">
                                          <p:val>
                                            <p:fltVal val="0"/>
                                          </p:val>
                                        </p:tav>
                                        <p:tav tm="100000">
                                          <p:val>
                                            <p:strVal val="#ppt_w"/>
                                          </p:val>
                                        </p:tav>
                                      </p:tavLst>
                                    </p:anim>
                                    <p:anim calcmode="lin" valueType="num">
                                      <p:cBhvr>
                                        <p:cTn id="38" dur="500" fill="hold"/>
                                        <p:tgtEl>
                                          <p:spTgt spid="6356"/>
                                        </p:tgtEl>
                                        <p:attrNameLst>
                                          <p:attrName>ppt_h</p:attrName>
                                        </p:attrNameLst>
                                      </p:cBhvr>
                                      <p:tavLst>
                                        <p:tav tm="0">
                                          <p:val>
                                            <p:fltVal val="0"/>
                                          </p:val>
                                        </p:tav>
                                        <p:tav tm="100000">
                                          <p:val>
                                            <p:strVal val="#ppt_h"/>
                                          </p:val>
                                        </p:tav>
                                      </p:tavLst>
                                    </p:anim>
                                    <p:animEffect transition="in" filter="fade">
                                      <p:cBhvr>
                                        <p:cTn id="39" dur="500"/>
                                        <p:tgtEl>
                                          <p:spTgt spid="6356"/>
                                        </p:tgtEl>
                                      </p:cBhvr>
                                    </p:animEffect>
                                  </p:childTnLst>
                                </p:cTn>
                              </p:par>
                              <p:par>
                                <p:cTn id="40" presetID="53" presetClass="entr" presetSubtype="16" fill="hold" nodeType="withEffect">
                                  <p:stCondLst>
                                    <p:cond delay="0"/>
                                  </p:stCondLst>
                                  <p:childTnLst>
                                    <p:set>
                                      <p:cBhvr>
                                        <p:cTn id="41" dur="1" fill="hold">
                                          <p:stCondLst>
                                            <p:cond delay="0"/>
                                          </p:stCondLst>
                                        </p:cTn>
                                        <p:tgtEl>
                                          <p:spTgt spid="6357"/>
                                        </p:tgtEl>
                                        <p:attrNameLst>
                                          <p:attrName>style.visibility</p:attrName>
                                        </p:attrNameLst>
                                      </p:cBhvr>
                                      <p:to>
                                        <p:strVal val="visible"/>
                                      </p:to>
                                    </p:set>
                                    <p:anim calcmode="lin" valueType="num">
                                      <p:cBhvr>
                                        <p:cTn id="42" dur="500" fill="hold"/>
                                        <p:tgtEl>
                                          <p:spTgt spid="6357"/>
                                        </p:tgtEl>
                                        <p:attrNameLst>
                                          <p:attrName>ppt_w</p:attrName>
                                        </p:attrNameLst>
                                      </p:cBhvr>
                                      <p:tavLst>
                                        <p:tav tm="0">
                                          <p:val>
                                            <p:fltVal val="0"/>
                                          </p:val>
                                        </p:tav>
                                        <p:tav tm="100000">
                                          <p:val>
                                            <p:strVal val="#ppt_w"/>
                                          </p:val>
                                        </p:tav>
                                      </p:tavLst>
                                    </p:anim>
                                    <p:anim calcmode="lin" valueType="num">
                                      <p:cBhvr>
                                        <p:cTn id="43" dur="500" fill="hold"/>
                                        <p:tgtEl>
                                          <p:spTgt spid="6357"/>
                                        </p:tgtEl>
                                        <p:attrNameLst>
                                          <p:attrName>ppt_h</p:attrName>
                                        </p:attrNameLst>
                                      </p:cBhvr>
                                      <p:tavLst>
                                        <p:tav tm="0">
                                          <p:val>
                                            <p:fltVal val="0"/>
                                          </p:val>
                                        </p:tav>
                                        <p:tav tm="100000">
                                          <p:val>
                                            <p:strVal val="#ppt_h"/>
                                          </p:val>
                                        </p:tav>
                                      </p:tavLst>
                                    </p:anim>
                                    <p:animEffect transition="in" filter="fade">
                                      <p:cBhvr>
                                        <p:cTn id="44" dur="500"/>
                                        <p:tgtEl>
                                          <p:spTgt spid="6357"/>
                                        </p:tgtEl>
                                      </p:cBhvr>
                                    </p:animEffect>
                                  </p:childTnLst>
                                </p:cTn>
                              </p:par>
                              <p:par>
                                <p:cTn id="45" presetID="53" presetClass="entr" presetSubtype="16" fill="hold" nodeType="withEffect">
                                  <p:stCondLst>
                                    <p:cond delay="0"/>
                                  </p:stCondLst>
                                  <p:childTnLst>
                                    <p:set>
                                      <p:cBhvr>
                                        <p:cTn id="46" dur="1" fill="hold">
                                          <p:stCondLst>
                                            <p:cond delay="0"/>
                                          </p:stCondLst>
                                        </p:cTn>
                                        <p:tgtEl>
                                          <p:spTgt spid="6"/>
                                        </p:tgtEl>
                                        <p:attrNameLst>
                                          <p:attrName>style.visibility</p:attrName>
                                        </p:attrNameLst>
                                      </p:cBhvr>
                                      <p:to>
                                        <p:strVal val="visible"/>
                                      </p:to>
                                    </p:set>
                                    <p:anim calcmode="lin" valueType="num">
                                      <p:cBhvr>
                                        <p:cTn id="47" dur="500" fill="hold"/>
                                        <p:tgtEl>
                                          <p:spTgt spid="6"/>
                                        </p:tgtEl>
                                        <p:attrNameLst>
                                          <p:attrName>ppt_w</p:attrName>
                                        </p:attrNameLst>
                                      </p:cBhvr>
                                      <p:tavLst>
                                        <p:tav tm="0">
                                          <p:val>
                                            <p:fltVal val="0"/>
                                          </p:val>
                                        </p:tav>
                                        <p:tav tm="100000">
                                          <p:val>
                                            <p:strVal val="#ppt_w"/>
                                          </p:val>
                                        </p:tav>
                                      </p:tavLst>
                                    </p:anim>
                                    <p:anim calcmode="lin" valueType="num">
                                      <p:cBhvr>
                                        <p:cTn id="48" dur="500" fill="hold"/>
                                        <p:tgtEl>
                                          <p:spTgt spid="6"/>
                                        </p:tgtEl>
                                        <p:attrNameLst>
                                          <p:attrName>ppt_h</p:attrName>
                                        </p:attrNameLst>
                                      </p:cBhvr>
                                      <p:tavLst>
                                        <p:tav tm="0">
                                          <p:val>
                                            <p:fltVal val="0"/>
                                          </p:val>
                                        </p:tav>
                                        <p:tav tm="100000">
                                          <p:val>
                                            <p:strVal val="#ppt_h"/>
                                          </p:val>
                                        </p:tav>
                                      </p:tavLst>
                                    </p:anim>
                                    <p:animEffect transition="in" filter="fade">
                                      <p:cBhvr>
                                        <p:cTn id="49" dur="500"/>
                                        <p:tgtEl>
                                          <p:spTgt spid="6"/>
                                        </p:tgtEl>
                                      </p:cBhvr>
                                    </p:animEffect>
                                  </p:childTnLst>
                                </p:cTn>
                              </p:par>
                              <p:par>
                                <p:cTn id="50" presetID="53" presetClass="entr" presetSubtype="16" fill="hold" nodeType="withEffect">
                                  <p:stCondLst>
                                    <p:cond delay="0"/>
                                  </p:stCondLst>
                                  <p:childTnLst>
                                    <p:set>
                                      <p:cBhvr>
                                        <p:cTn id="51" dur="1" fill="hold">
                                          <p:stCondLst>
                                            <p:cond delay="0"/>
                                          </p:stCondLst>
                                        </p:cTn>
                                        <p:tgtEl>
                                          <p:spTgt spid="12"/>
                                        </p:tgtEl>
                                        <p:attrNameLst>
                                          <p:attrName>style.visibility</p:attrName>
                                        </p:attrNameLst>
                                      </p:cBhvr>
                                      <p:to>
                                        <p:strVal val="visible"/>
                                      </p:to>
                                    </p:set>
                                    <p:anim calcmode="lin" valueType="num">
                                      <p:cBhvr>
                                        <p:cTn id="52" dur="500" fill="hold"/>
                                        <p:tgtEl>
                                          <p:spTgt spid="12"/>
                                        </p:tgtEl>
                                        <p:attrNameLst>
                                          <p:attrName>ppt_w</p:attrName>
                                        </p:attrNameLst>
                                      </p:cBhvr>
                                      <p:tavLst>
                                        <p:tav tm="0">
                                          <p:val>
                                            <p:fltVal val="0"/>
                                          </p:val>
                                        </p:tav>
                                        <p:tav tm="100000">
                                          <p:val>
                                            <p:strVal val="#ppt_w"/>
                                          </p:val>
                                        </p:tav>
                                      </p:tavLst>
                                    </p:anim>
                                    <p:anim calcmode="lin" valueType="num">
                                      <p:cBhvr>
                                        <p:cTn id="53" dur="500" fill="hold"/>
                                        <p:tgtEl>
                                          <p:spTgt spid="12"/>
                                        </p:tgtEl>
                                        <p:attrNameLst>
                                          <p:attrName>ppt_h</p:attrName>
                                        </p:attrNameLst>
                                      </p:cBhvr>
                                      <p:tavLst>
                                        <p:tav tm="0">
                                          <p:val>
                                            <p:fltVal val="0"/>
                                          </p:val>
                                        </p:tav>
                                        <p:tav tm="100000">
                                          <p:val>
                                            <p:strVal val="#ppt_h"/>
                                          </p:val>
                                        </p:tav>
                                      </p:tavLst>
                                    </p:anim>
                                    <p:animEffect transition="in" filter="fade">
                                      <p:cBhvr>
                                        <p:cTn id="54" dur="500"/>
                                        <p:tgtEl>
                                          <p:spTgt spid="12"/>
                                        </p:tgtEl>
                                      </p:cBhvr>
                                    </p:animEffect>
                                  </p:childTnLst>
                                </p:cTn>
                              </p:par>
                              <p:par>
                                <p:cTn id="55" presetID="53" presetClass="entr" presetSubtype="16" fill="hold" nodeType="withEffect">
                                  <p:stCondLst>
                                    <p:cond delay="0"/>
                                  </p:stCondLst>
                                  <p:childTnLst>
                                    <p:set>
                                      <p:cBhvr>
                                        <p:cTn id="56" dur="1" fill="hold">
                                          <p:stCondLst>
                                            <p:cond delay="0"/>
                                          </p:stCondLst>
                                        </p:cTn>
                                        <p:tgtEl>
                                          <p:spTgt spid="51"/>
                                        </p:tgtEl>
                                        <p:attrNameLst>
                                          <p:attrName>style.visibility</p:attrName>
                                        </p:attrNameLst>
                                      </p:cBhvr>
                                      <p:to>
                                        <p:strVal val="visible"/>
                                      </p:to>
                                    </p:set>
                                    <p:anim calcmode="lin" valueType="num">
                                      <p:cBhvr>
                                        <p:cTn id="57" dur="500" fill="hold"/>
                                        <p:tgtEl>
                                          <p:spTgt spid="51"/>
                                        </p:tgtEl>
                                        <p:attrNameLst>
                                          <p:attrName>ppt_w</p:attrName>
                                        </p:attrNameLst>
                                      </p:cBhvr>
                                      <p:tavLst>
                                        <p:tav tm="0">
                                          <p:val>
                                            <p:fltVal val="0"/>
                                          </p:val>
                                        </p:tav>
                                        <p:tav tm="100000">
                                          <p:val>
                                            <p:strVal val="#ppt_w"/>
                                          </p:val>
                                        </p:tav>
                                      </p:tavLst>
                                    </p:anim>
                                    <p:anim calcmode="lin" valueType="num">
                                      <p:cBhvr>
                                        <p:cTn id="58" dur="500" fill="hold"/>
                                        <p:tgtEl>
                                          <p:spTgt spid="51"/>
                                        </p:tgtEl>
                                        <p:attrNameLst>
                                          <p:attrName>ppt_h</p:attrName>
                                        </p:attrNameLst>
                                      </p:cBhvr>
                                      <p:tavLst>
                                        <p:tav tm="0">
                                          <p:val>
                                            <p:fltVal val="0"/>
                                          </p:val>
                                        </p:tav>
                                        <p:tav tm="100000">
                                          <p:val>
                                            <p:strVal val="#ppt_h"/>
                                          </p:val>
                                        </p:tav>
                                      </p:tavLst>
                                    </p:anim>
                                    <p:animEffect transition="in" filter="fade">
                                      <p:cBhvr>
                                        <p:cTn id="59" dur="500"/>
                                        <p:tgtEl>
                                          <p:spTgt spid="51"/>
                                        </p:tgtEl>
                                      </p:cBhvr>
                                    </p:animEffect>
                                  </p:childTnLst>
                                </p:cTn>
                              </p:par>
                            </p:childTnLst>
                          </p:cTn>
                        </p:par>
                      </p:childTnLst>
                    </p:cTn>
                  </p:par>
                  <p:par>
                    <p:cTn id="60" fill="hold">
                      <p:stCondLst>
                        <p:cond delay="indefinite"/>
                      </p:stCondLst>
                      <p:childTnLst>
                        <p:par>
                          <p:cTn id="61" fill="hold">
                            <p:stCondLst>
                              <p:cond delay="0"/>
                            </p:stCondLst>
                            <p:childTnLst>
                              <p:par>
                                <p:cTn id="62" presetID="2" presetClass="entr" presetSubtype="4" fill="hold" grpId="0" nodeType="clickEffect">
                                  <p:stCondLst>
                                    <p:cond delay="0"/>
                                  </p:stCondLst>
                                  <p:childTnLst>
                                    <p:set>
                                      <p:cBhvr>
                                        <p:cTn id="63" dur="1" fill="hold">
                                          <p:stCondLst>
                                            <p:cond delay="0"/>
                                          </p:stCondLst>
                                        </p:cTn>
                                        <p:tgtEl>
                                          <p:spTgt spid="5955"/>
                                        </p:tgtEl>
                                        <p:attrNameLst>
                                          <p:attrName>style.visibility</p:attrName>
                                        </p:attrNameLst>
                                      </p:cBhvr>
                                      <p:to>
                                        <p:strVal val="visible"/>
                                      </p:to>
                                    </p:set>
                                    <p:anim calcmode="lin" valueType="num">
                                      <p:cBhvr additive="base">
                                        <p:cTn id="64" dur="500" fill="hold"/>
                                        <p:tgtEl>
                                          <p:spTgt spid="5955"/>
                                        </p:tgtEl>
                                        <p:attrNameLst>
                                          <p:attrName>ppt_x</p:attrName>
                                        </p:attrNameLst>
                                      </p:cBhvr>
                                      <p:tavLst>
                                        <p:tav tm="0">
                                          <p:val>
                                            <p:strVal val="#ppt_x"/>
                                          </p:val>
                                        </p:tav>
                                        <p:tav tm="100000">
                                          <p:val>
                                            <p:strVal val="#ppt_x"/>
                                          </p:val>
                                        </p:tav>
                                      </p:tavLst>
                                    </p:anim>
                                    <p:anim calcmode="lin" valueType="num">
                                      <p:cBhvr additive="base">
                                        <p:cTn id="65" dur="500" fill="hold"/>
                                        <p:tgtEl>
                                          <p:spTgt spid="5955"/>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955" grpId="0"/>
    </p:bldLst>
  </p:timing>
</p:sld>
</file>

<file path=ppt/slides/slide6.xml><?xml version="1.0" encoding="utf-8"?>
<p:sld xmlns:a="http://schemas.openxmlformats.org/drawingml/2006/main" xmlns:r="http://schemas.openxmlformats.org/officeDocument/2006/relationships" xmlns:p="http://schemas.openxmlformats.org/presentationml/2006/main">
  <p:cSld>
    <p:bg>
      <p:bgPr>
        <a:solidFill>
          <a:schemeClr val="accent5"/>
        </a:solidFill>
        <a:effectLst/>
      </p:bgPr>
    </p:bg>
    <p:spTree>
      <p:nvGrpSpPr>
        <p:cNvPr id="1" name="Shape 1559"/>
        <p:cNvGrpSpPr/>
        <p:nvPr/>
      </p:nvGrpSpPr>
      <p:grpSpPr>
        <a:xfrm>
          <a:off x="0" y="0"/>
          <a:ext cx="0" cy="0"/>
          <a:chOff x="0" y="0"/>
          <a:chExt cx="0" cy="0"/>
        </a:xfrm>
      </p:grpSpPr>
      <p:grpSp>
        <p:nvGrpSpPr>
          <p:cNvPr id="1560" name="Google Shape;1560;p43"/>
          <p:cNvGrpSpPr/>
          <p:nvPr/>
        </p:nvGrpSpPr>
        <p:grpSpPr>
          <a:xfrm>
            <a:off x="1313540" y="638543"/>
            <a:ext cx="1536300" cy="3875700"/>
            <a:chOff x="1827188" y="1273500"/>
            <a:chExt cx="1536300" cy="3875700"/>
          </a:xfrm>
        </p:grpSpPr>
        <p:grpSp>
          <p:nvGrpSpPr>
            <p:cNvPr id="1561" name="Google Shape;1561;p43"/>
            <p:cNvGrpSpPr/>
            <p:nvPr/>
          </p:nvGrpSpPr>
          <p:grpSpPr>
            <a:xfrm>
              <a:off x="1827188" y="1273500"/>
              <a:ext cx="1536300" cy="3330923"/>
              <a:chOff x="1827188" y="1273500"/>
              <a:chExt cx="1536300" cy="3330923"/>
            </a:xfrm>
          </p:grpSpPr>
          <p:sp>
            <p:nvSpPr>
              <p:cNvPr id="1562" name="Google Shape;1562;p43"/>
              <p:cNvSpPr/>
              <p:nvPr/>
            </p:nvSpPr>
            <p:spPr>
              <a:xfrm>
                <a:off x="2531487" y="2345125"/>
                <a:ext cx="127701" cy="2259298"/>
              </a:xfrm>
              <a:custGeom>
                <a:avLst/>
                <a:gdLst/>
                <a:ahLst/>
                <a:cxnLst/>
                <a:rect l="l" t="t" r="r" b="b"/>
                <a:pathLst>
                  <a:path w="1289" h="30495" extrusionOk="0">
                    <a:moveTo>
                      <a:pt x="1" y="1"/>
                    </a:moveTo>
                    <a:lnTo>
                      <a:pt x="1" y="29869"/>
                    </a:lnTo>
                    <a:cubicBezTo>
                      <a:pt x="1" y="30224"/>
                      <a:pt x="309" y="30494"/>
                      <a:pt x="664" y="30494"/>
                    </a:cubicBezTo>
                    <a:cubicBezTo>
                      <a:pt x="1009" y="30494"/>
                      <a:pt x="1289" y="30224"/>
                      <a:pt x="1289" y="29869"/>
                    </a:cubicBezTo>
                    <a:lnTo>
                      <a:pt x="1289" y="1"/>
                    </a:ln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63" name="Google Shape;1563;p43"/>
              <p:cNvSpPr/>
              <p:nvPr/>
            </p:nvSpPr>
            <p:spPr>
              <a:xfrm>
                <a:off x="1827188" y="1273500"/>
                <a:ext cx="1536300" cy="1462500"/>
              </a:xfrm>
              <a:prstGeom prst="roundRect">
                <a:avLst>
                  <a:gd name="adj" fmla="val 12212"/>
                </a:avLst>
              </a:pr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64" name="Google Shape;1564;p43"/>
              <p:cNvSpPr/>
              <p:nvPr/>
            </p:nvSpPr>
            <p:spPr>
              <a:xfrm>
                <a:off x="1931926" y="1381869"/>
                <a:ext cx="1326954" cy="1245762"/>
              </a:xfrm>
              <a:custGeom>
                <a:avLst/>
                <a:gdLst/>
                <a:ahLst/>
                <a:cxnLst/>
                <a:rect l="l" t="t" r="r" b="b"/>
                <a:pathLst>
                  <a:path w="10502" h="10539" extrusionOk="0">
                    <a:moveTo>
                      <a:pt x="9568" y="159"/>
                    </a:moveTo>
                    <a:cubicBezTo>
                      <a:pt x="9764" y="159"/>
                      <a:pt x="9997" y="234"/>
                      <a:pt x="10119" y="392"/>
                    </a:cubicBezTo>
                    <a:cubicBezTo>
                      <a:pt x="10268" y="551"/>
                      <a:pt x="10352" y="738"/>
                      <a:pt x="10352" y="934"/>
                    </a:cubicBezTo>
                    <a:lnTo>
                      <a:pt x="10352" y="9568"/>
                    </a:lnTo>
                    <a:cubicBezTo>
                      <a:pt x="10352" y="9801"/>
                      <a:pt x="10268" y="9997"/>
                      <a:pt x="10119" y="10156"/>
                    </a:cubicBezTo>
                    <a:cubicBezTo>
                      <a:pt x="9997" y="10268"/>
                      <a:pt x="9764" y="10389"/>
                      <a:pt x="9568" y="10389"/>
                    </a:cubicBezTo>
                    <a:lnTo>
                      <a:pt x="934" y="10389"/>
                    </a:lnTo>
                    <a:cubicBezTo>
                      <a:pt x="701" y="10389"/>
                      <a:pt x="514" y="10268"/>
                      <a:pt x="355" y="10156"/>
                    </a:cubicBezTo>
                    <a:cubicBezTo>
                      <a:pt x="234" y="9997"/>
                      <a:pt x="159" y="9801"/>
                      <a:pt x="159" y="9568"/>
                    </a:cubicBezTo>
                    <a:lnTo>
                      <a:pt x="159" y="934"/>
                    </a:lnTo>
                    <a:cubicBezTo>
                      <a:pt x="159" y="738"/>
                      <a:pt x="234" y="551"/>
                      <a:pt x="355" y="392"/>
                    </a:cubicBezTo>
                    <a:cubicBezTo>
                      <a:pt x="514" y="234"/>
                      <a:pt x="701" y="159"/>
                      <a:pt x="934" y="159"/>
                    </a:cubicBezTo>
                    <a:close/>
                    <a:moveTo>
                      <a:pt x="934" y="0"/>
                    </a:moveTo>
                    <a:cubicBezTo>
                      <a:pt x="393" y="0"/>
                      <a:pt x="1" y="430"/>
                      <a:pt x="1" y="934"/>
                    </a:cubicBezTo>
                    <a:lnTo>
                      <a:pt x="1" y="9568"/>
                    </a:lnTo>
                    <a:cubicBezTo>
                      <a:pt x="1" y="10118"/>
                      <a:pt x="393" y="10538"/>
                      <a:pt x="934" y="10538"/>
                    </a:cubicBezTo>
                    <a:lnTo>
                      <a:pt x="9568" y="10538"/>
                    </a:lnTo>
                    <a:cubicBezTo>
                      <a:pt x="10081" y="10538"/>
                      <a:pt x="10501" y="10118"/>
                      <a:pt x="10501" y="9568"/>
                    </a:cubicBezTo>
                    <a:lnTo>
                      <a:pt x="10501" y="934"/>
                    </a:lnTo>
                    <a:cubicBezTo>
                      <a:pt x="10501" y="430"/>
                      <a:pt x="10081" y="0"/>
                      <a:pt x="9568" y="0"/>
                    </a:cubicBezTo>
                    <a:close/>
                  </a:path>
                </a:pathLst>
              </a:custGeom>
              <a:solidFill>
                <a:srgbClr val="5A2543"/>
              </a:solidFill>
              <a:ln w="9525" cap="flat" cmpd="sng">
                <a:solidFill>
                  <a:srgbClr val="5A2543"/>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565" name="Google Shape;1565;p43"/>
            <p:cNvSpPr/>
            <p:nvPr/>
          </p:nvSpPr>
          <p:spPr>
            <a:xfrm>
              <a:off x="2483750" y="4059600"/>
              <a:ext cx="223200" cy="1089600"/>
            </a:xfrm>
            <a:prstGeom prst="snip2SameRect">
              <a:avLst>
                <a:gd name="adj1" fmla="val 21830"/>
                <a:gd name="adj2" fmla="val 0"/>
              </a:avLst>
            </a:pr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66" name="Google Shape;1566;p43"/>
            <p:cNvSpPr/>
            <p:nvPr/>
          </p:nvSpPr>
          <p:spPr>
            <a:xfrm>
              <a:off x="2483800" y="4059600"/>
              <a:ext cx="223200" cy="1089600"/>
            </a:xfrm>
            <a:prstGeom prst="snip2SameRect">
              <a:avLst>
                <a:gd name="adj1" fmla="val 21830"/>
                <a:gd name="adj2" fmla="val 0"/>
              </a:avLst>
            </a:pr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567" name="Google Shape;1567;p43"/>
          <p:cNvSpPr txBox="1">
            <a:spLocks noGrp="1"/>
          </p:cNvSpPr>
          <p:nvPr>
            <p:ph type="title"/>
          </p:nvPr>
        </p:nvSpPr>
        <p:spPr>
          <a:xfrm>
            <a:off x="3067852" y="1015336"/>
            <a:ext cx="3667500" cy="1407300"/>
          </a:xfrm>
          <a:prstGeom prst="rect">
            <a:avLst/>
          </a:prstGeom>
        </p:spPr>
        <p:txBody>
          <a:bodyPr spcFirstLastPara="1" wrap="square" lIns="14400" tIns="14400" rIns="14400" bIns="14400" anchor="ctr" anchorCtr="0">
            <a:noAutofit/>
          </a:bodyPr>
          <a:lstStyle/>
          <a:p>
            <a:pPr marL="0" lvl="0" indent="0" algn="l" rtl="0">
              <a:spcBef>
                <a:spcPts val="0"/>
              </a:spcBef>
              <a:spcAft>
                <a:spcPts val="0"/>
              </a:spcAft>
              <a:buNone/>
            </a:pPr>
            <a:r>
              <a:rPr lang="en">
                <a:latin typeface="Times New Roman" panose="02020603050405020304" pitchFamily="18" charset="0"/>
                <a:cs typeface="Times New Roman" panose="02020603050405020304" pitchFamily="18" charset="0"/>
              </a:rPr>
              <a:t>Trải nghiệm cùng văn bản</a:t>
            </a:r>
            <a:endParaRPr>
              <a:latin typeface="Times New Roman" panose="02020603050405020304" pitchFamily="18" charset="0"/>
              <a:cs typeface="Times New Roman" panose="02020603050405020304" pitchFamily="18" charset="0"/>
            </a:endParaRPr>
          </a:p>
        </p:txBody>
      </p:sp>
      <p:sp>
        <p:nvSpPr>
          <p:cNvPr id="1569" name="Google Shape;1569;p43"/>
          <p:cNvSpPr txBox="1">
            <a:spLocks noGrp="1"/>
          </p:cNvSpPr>
          <p:nvPr>
            <p:ph type="title" idx="2"/>
          </p:nvPr>
        </p:nvSpPr>
        <p:spPr>
          <a:xfrm>
            <a:off x="1548750" y="824977"/>
            <a:ext cx="1192800" cy="980700"/>
          </a:xfrm>
          <a:prstGeom prst="rect">
            <a:avLst/>
          </a:prstGeom>
        </p:spPr>
        <p:txBody>
          <a:bodyPr spcFirstLastPara="1" wrap="square" lIns="14400" tIns="14400" rIns="14400" bIns="14400" anchor="ctr" anchorCtr="0">
            <a:noAutofit/>
          </a:bodyPr>
          <a:lstStyle/>
          <a:p>
            <a:pPr marL="0" lvl="0" indent="0" algn="ctr" rtl="0">
              <a:spcBef>
                <a:spcPts val="0"/>
              </a:spcBef>
              <a:spcAft>
                <a:spcPts val="0"/>
              </a:spcAft>
              <a:buNone/>
            </a:pPr>
            <a:r>
              <a:rPr lang="en"/>
              <a:t>I.</a:t>
            </a:r>
            <a:endParaRPr/>
          </a:p>
        </p:txBody>
      </p:sp>
      <p:grpSp>
        <p:nvGrpSpPr>
          <p:cNvPr id="1571" name="Google Shape;1571;p43"/>
          <p:cNvGrpSpPr/>
          <p:nvPr/>
        </p:nvGrpSpPr>
        <p:grpSpPr>
          <a:xfrm>
            <a:off x="1101888" y="0"/>
            <a:ext cx="805900" cy="703550"/>
            <a:chOff x="1597300" y="664500"/>
            <a:chExt cx="805900" cy="703550"/>
          </a:xfrm>
        </p:grpSpPr>
        <p:grpSp>
          <p:nvGrpSpPr>
            <p:cNvPr id="1572" name="Google Shape;1572;p43"/>
            <p:cNvGrpSpPr/>
            <p:nvPr/>
          </p:nvGrpSpPr>
          <p:grpSpPr>
            <a:xfrm>
              <a:off x="1597300" y="694800"/>
              <a:ext cx="239125" cy="238150"/>
              <a:chOff x="1597300" y="694800"/>
              <a:chExt cx="239125" cy="238150"/>
            </a:xfrm>
          </p:grpSpPr>
          <p:sp>
            <p:nvSpPr>
              <p:cNvPr id="1573" name="Google Shape;1573;p43"/>
              <p:cNvSpPr/>
              <p:nvPr/>
            </p:nvSpPr>
            <p:spPr>
              <a:xfrm flipH="1">
                <a:off x="1719225" y="694800"/>
                <a:ext cx="117200" cy="230500"/>
              </a:xfrm>
              <a:custGeom>
                <a:avLst/>
                <a:gdLst/>
                <a:ahLst/>
                <a:cxnLst/>
                <a:rect l="l" t="t" r="r" b="b"/>
                <a:pathLst>
                  <a:path w="4688" h="9220" extrusionOk="0">
                    <a:moveTo>
                      <a:pt x="2030" y="0"/>
                    </a:moveTo>
                    <a:cubicBezTo>
                      <a:pt x="1431" y="0"/>
                      <a:pt x="806" y="388"/>
                      <a:pt x="621" y="1030"/>
                    </a:cubicBezTo>
                    <a:cubicBezTo>
                      <a:pt x="0" y="3558"/>
                      <a:pt x="591" y="6049"/>
                      <a:pt x="680" y="8548"/>
                    </a:cubicBezTo>
                    <a:cubicBezTo>
                      <a:pt x="777" y="8948"/>
                      <a:pt x="1148" y="9220"/>
                      <a:pt x="1504" y="9220"/>
                    </a:cubicBezTo>
                    <a:cubicBezTo>
                      <a:pt x="1720" y="9220"/>
                      <a:pt x="1930" y="9120"/>
                      <a:pt x="2070" y="8888"/>
                    </a:cubicBezTo>
                    <a:cubicBezTo>
                      <a:pt x="3327" y="6389"/>
                      <a:pt x="4687" y="3033"/>
                      <a:pt x="3024" y="505"/>
                    </a:cubicBezTo>
                    <a:cubicBezTo>
                      <a:pt x="2782" y="157"/>
                      <a:pt x="2411" y="0"/>
                      <a:pt x="2030" y="0"/>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74" name="Google Shape;1574;p43"/>
              <p:cNvSpPr/>
              <p:nvPr/>
            </p:nvSpPr>
            <p:spPr>
              <a:xfrm flipH="1">
                <a:off x="1597300" y="754900"/>
                <a:ext cx="221175" cy="178050"/>
              </a:xfrm>
              <a:custGeom>
                <a:avLst/>
                <a:gdLst/>
                <a:ahLst/>
                <a:cxnLst/>
                <a:rect l="l" t="t" r="r" b="b"/>
                <a:pathLst>
                  <a:path w="8847" h="7122" extrusionOk="0">
                    <a:moveTo>
                      <a:pt x="7058" y="0"/>
                    </a:moveTo>
                    <a:cubicBezTo>
                      <a:pt x="6847" y="0"/>
                      <a:pt x="6633" y="42"/>
                      <a:pt x="6431" y="134"/>
                    </a:cubicBezTo>
                    <a:cubicBezTo>
                      <a:pt x="3939" y="1524"/>
                      <a:pt x="2335" y="3830"/>
                      <a:pt x="391" y="5745"/>
                    </a:cubicBezTo>
                    <a:cubicBezTo>
                      <a:pt x="0" y="6304"/>
                      <a:pt x="297" y="7122"/>
                      <a:pt x="935" y="7122"/>
                    </a:cubicBezTo>
                    <a:cubicBezTo>
                      <a:pt x="997" y="7122"/>
                      <a:pt x="1062" y="7114"/>
                      <a:pt x="1130" y="7098"/>
                    </a:cubicBezTo>
                    <a:cubicBezTo>
                      <a:pt x="4124" y="6299"/>
                      <a:pt x="7821" y="4910"/>
                      <a:pt x="8649" y="1708"/>
                    </a:cubicBezTo>
                    <a:cubicBezTo>
                      <a:pt x="8847" y="784"/>
                      <a:pt x="7972" y="0"/>
                      <a:pt x="7058" y="0"/>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575" name="Google Shape;1575;p43"/>
            <p:cNvGrpSpPr/>
            <p:nvPr/>
          </p:nvGrpSpPr>
          <p:grpSpPr>
            <a:xfrm>
              <a:off x="1597300" y="694800"/>
              <a:ext cx="239125" cy="238150"/>
              <a:chOff x="1597300" y="694800"/>
              <a:chExt cx="239125" cy="238150"/>
            </a:xfrm>
          </p:grpSpPr>
          <p:sp>
            <p:nvSpPr>
              <p:cNvPr id="1576" name="Google Shape;1576;p43"/>
              <p:cNvSpPr/>
              <p:nvPr/>
            </p:nvSpPr>
            <p:spPr>
              <a:xfrm flipH="1">
                <a:off x="1719225" y="694800"/>
                <a:ext cx="117200" cy="230500"/>
              </a:xfrm>
              <a:custGeom>
                <a:avLst/>
                <a:gdLst/>
                <a:ahLst/>
                <a:cxnLst/>
                <a:rect l="l" t="t" r="r" b="b"/>
                <a:pathLst>
                  <a:path w="4688" h="9220" extrusionOk="0">
                    <a:moveTo>
                      <a:pt x="2030" y="0"/>
                    </a:moveTo>
                    <a:cubicBezTo>
                      <a:pt x="1431" y="0"/>
                      <a:pt x="806" y="388"/>
                      <a:pt x="621" y="1030"/>
                    </a:cubicBezTo>
                    <a:cubicBezTo>
                      <a:pt x="0" y="3558"/>
                      <a:pt x="591" y="6049"/>
                      <a:pt x="680" y="8548"/>
                    </a:cubicBezTo>
                    <a:cubicBezTo>
                      <a:pt x="777" y="8948"/>
                      <a:pt x="1148" y="9220"/>
                      <a:pt x="1504" y="9220"/>
                    </a:cubicBezTo>
                    <a:cubicBezTo>
                      <a:pt x="1720" y="9220"/>
                      <a:pt x="1930" y="9120"/>
                      <a:pt x="2070" y="8888"/>
                    </a:cubicBezTo>
                    <a:cubicBezTo>
                      <a:pt x="3327" y="6389"/>
                      <a:pt x="4687" y="3033"/>
                      <a:pt x="3024" y="505"/>
                    </a:cubicBezTo>
                    <a:cubicBezTo>
                      <a:pt x="2782" y="157"/>
                      <a:pt x="2411" y="0"/>
                      <a:pt x="2030"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77" name="Google Shape;1577;p43"/>
              <p:cNvSpPr/>
              <p:nvPr/>
            </p:nvSpPr>
            <p:spPr>
              <a:xfrm flipH="1">
                <a:off x="1597300" y="754900"/>
                <a:ext cx="221175" cy="178050"/>
              </a:xfrm>
              <a:custGeom>
                <a:avLst/>
                <a:gdLst/>
                <a:ahLst/>
                <a:cxnLst/>
                <a:rect l="l" t="t" r="r" b="b"/>
                <a:pathLst>
                  <a:path w="8847" h="7122" extrusionOk="0">
                    <a:moveTo>
                      <a:pt x="7058" y="0"/>
                    </a:moveTo>
                    <a:cubicBezTo>
                      <a:pt x="6847" y="0"/>
                      <a:pt x="6633" y="42"/>
                      <a:pt x="6431" y="134"/>
                    </a:cubicBezTo>
                    <a:cubicBezTo>
                      <a:pt x="3939" y="1524"/>
                      <a:pt x="2335" y="3830"/>
                      <a:pt x="391" y="5745"/>
                    </a:cubicBezTo>
                    <a:cubicBezTo>
                      <a:pt x="0" y="6304"/>
                      <a:pt x="297" y="7122"/>
                      <a:pt x="935" y="7122"/>
                    </a:cubicBezTo>
                    <a:cubicBezTo>
                      <a:pt x="997" y="7122"/>
                      <a:pt x="1062" y="7114"/>
                      <a:pt x="1130" y="7098"/>
                    </a:cubicBezTo>
                    <a:cubicBezTo>
                      <a:pt x="4124" y="6299"/>
                      <a:pt x="7821" y="4910"/>
                      <a:pt x="8649" y="1708"/>
                    </a:cubicBezTo>
                    <a:cubicBezTo>
                      <a:pt x="8847" y="784"/>
                      <a:pt x="7972" y="0"/>
                      <a:pt x="7058"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578" name="Google Shape;1578;p43"/>
            <p:cNvSpPr/>
            <p:nvPr/>
          </p:nvSpPr>
          <p:spPr>
            <a:xfrm flipH="1">
              <a:off x="1643825" y="664500"/>
              <a:ext cx="176525" cy="268575"/>
            </a:xfrm>
            <a:custGeom>
              <a:avLst/>
              <a:gdLst/>
              <a:ahLst/>
              <a:cxnLst/>
              <a:rect l="l" t="t" r="r" b="b"/>
              <a:pathLst>
                <a:path w="7061" h="10743" extrusionOk="0">
                  <a:moveTo>
                    <a:pt x="4600" y="0"/>
                  </a:moveTo>
                  <a:cubicBezTo>
                    <a:pt x="4049" y="0"/>
                    <a:pt x="3483" y="230"/>
                    <a:pt x="3120" y="704"/>
                  </a:cubicBezTo>
                  <a:cubicBezTo>
                    <a:pt x="1360" y="3410"/>
                    <a:pt x="991" y="6618"/>
                    <a:pt x="67" y="9575"/>
                  </a:cubicBezTo>
                  <a:cubicBezTo>
                    <a:pt x="1" y="10192"/>
                    <a:pt x="480" y="10743"/>
                    <a:pt x="1007" y="10743"/>
                  </a:cubicBezTo>
                  <a:cubicBezTo>
                    <a:pt x="1187" y="10743"/>
                    <a:pt x="1374" y="10678"/>
                    <a:pt x="1545" y="10529"/>
                  </a:cubicBezTo>
                  <a:cubicBezTo>
                    <a:pt x="4103" y="8126"/>
                    <a:pt x="7060" y="4770"/>
                    <a:pt x="6195" y="1103"/>
                  </a:cubicBezTo>
                  <a:cubicBezTo>
                    <a:pt x="5988" y="377"/>
                    <a:pt x="5305" y="0"/>
                    <a:pt x="4600" y="0"/>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79" name="Google Shape;1579;p43"/>
            <p:cNvSpPr/>
            <p:nvPr/>
          </p:nvSpPr>
          <p:spPr>
            <a:xfrm flipH="1">
              <a:off x="2091275" y="1145300"/>
              <a:ext cx="63050" cy="185775"/>
            </a:xfrm>
            <a:custGeom>
              <a:avLst/>
              <a:gdLst/>
              <a:ahLst/>
              <a:cxnLst/>
              <a:rect l="l" t="t" r="r" b="b"/>
              <a:pathLst>
                <a:path w="2522" h="7431" extrusionOk="0">
                  <a:moveTo>
                    <a:pt x="2215" y="0"/>
                  </a:moveTo>
                  <a:cubicBezTo>
                    <a:pt x="2091" y="0"/>
                    <a:pt x="1967" y="76"/>
                    <a:pt x="1967" y="228"/>
                  </a:cubicBezTo>
                  <a:cubicBezTo>
                    <a:pt x="1967" y="1921"/>
                    <a:pt x="1937" y="3621"/>
                    <a:pt x="1937" y="5314"/>
                  </a:cubicBezTo>
                  <a:cubicBezTo>
                    <a:pt x="1412" y="5188"/>
                    <a:pt x="828" y="5159"/>
                    <a:pt x="303" y="5063"/>
                  </a:cubicBezTo>
                  <a:cubicBezTo>
                    <a:pt x="295" y="5062"/>
                    <a:pt x="286" y="5061"/>
                    <a:pt x="278" y="5061"/>
                  </a:cubicBezTo>
                  <a:cubicBezTo>
                    <a:pt x="1" y="5061"/>
                    <a:pt x="9" y="5529"/>
                    <a:pt x="303" y="5558"/>
                  </a:cubicBezTo>
                  <a:cubicBezTo>
                    <a:pt x="673" y="5617"/>
                    <a:pt x="1072" y="5654"/>
                    <a:pt x="1479" y="5713"/>
                  </a:cubicBezTo>
                  <a:cubicBezTo>
                    <a:pt x="1412" y="5743"/>
                    <a:pt x="1383" y="5772"/>
                    <a:pt x="1324" y="5802"/>
                  </a:cubicBezTo>
                  <a:cubicBezTo>
                    <a:pt x="1013" y="5927"/>
                    <a:pt x="740" y="6053"/>
                    <a:pt x="429" y="6171"/>
                  </a:cubicBezTo>
                  <a:cubicBezTo>
                    <a:pt x="190" y="6304"/>
                    <a:pt x="337" y="6641"/>
                    <a:pt x="555" y="6641"/>
                  </a:cubicBezTo>
                  <a:cubicBezTo>
                    <a:pt x="593" y="6641"/>
                    <a:pt x="633" y="6630"/>
                    <a:pt x="673" y="6608"/>
                  </a:cubicBezTo>
                  <a:cubicBezTo>
                    <a:pt x="954" y="6482"/>
                    <a:pt x="1228" y="6356"/>
                    <a:pt x="1508" y="6238"/>
                  </a:cubicBezTo>
                  <a:cubicBezTo>
                    <a:pt x="1693" y="6171"/>
                    <a:pt x="1849" y="6053"/>
                    <a:pt x="2033" y="5987"/>
                  </a:cubicBezTo>
                  <a:lnTo>
                    <a:pt x="2033" y="5987"/>
                  </a:lnTo>
                  <a:cubicBezTo>
                    <a:pt x="1996" y="6356"/>
                    <a:pt x="1967" y="6763"/>
                    <a:pt x="1878" y="7132"/>
                  </a:cubicBezTo>
                  <a:cubicBezTo>
                    <a:pt x="1839" y="7313"/>
                    <a:pt x="1988" y="7431"/>
                    <a:pt x="2127" y="7431"/>
                  </a:cubicBezTo>
                  <a:cubicBezTo>
                    <a:pt x="2222" y="7431"/>
                    <a:pt x="2313" y="7376"/>
                    <a:pt x="2336" y="7251"/>
                  </a:cubicBezTo>
                  <a:cubicBezTo>
                    <a:pt x="2462" y="6763"/>
                    <a:pt x="2521" y="6208"/>
                    <a:pt x="2521" y="5684"/>
                  </a:cubicBezTo>
                  <a:cubicBezTo>
                    <a:pt x="2521" y="5558"/>
                    <a:pt x="2492" y="5499"/>
                    <a:pt x="2433" y="5469"/>
                  </a:cubicBezTo>
                  <a:cubicBezTo>
                    <a:pt x="2433" y="3710"/>
                    <a:pt x="2462" y="1987"/>
                    <a:pt x="2462" y="228"/>
                  </a:cubicBezTo>
                  <a:cubicBezTo>
                    <a:pt x="2462" y="76"/>
                    <a:pt x="2338" y="0"/>
                    <a:pt x="2215"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80" name="Google Shape;1580;p43"/>
            <p:cNvSpPr/>
            <p:nvPr/>
          </p:nvSpPr>
          <p:spPr>
            <a:xfrm flipH="1">
              <a:off x="1759350" y="864500"/>
              <a:ext cx="643850" cy="374425"/>
            </a:xfrm>
            <a:custGeom>
              <a:avLst/>
              <a:gdLst/>
              <a:ahLst/>
              <a:cxnLst/>
              <a:rect l="l" t="t" r="r" b="b"/>
              <a:pathLst>
                <a:path w="25754" h="14977" extrusionOk="0">
                  <a:moveTo>
                    <a:pt x="25480" y="1"/>
                  </a:moveTo>
                  <a:lnTo>
                    <a:pt x="25480" y="1"/>
                  </a:lnTo>
                  <a:cubicBezTo>
                    <a:pt x="22580" y="335"/>
                    <a:pt x="19679" y="811"/>
                    <a:pt x="16757" y="811"/>
                  </a:cubicBezTo>
                  <a:cubicBezTo>
                    <a:pt x="15612" y="811"/>
                    <a:pt x="14464" y="738"/>
                    <a:pt x="13312" y="555"/>
                  </a:cubicBezTo>
                  <a:cubicBezTo>
                    <a:pt x="12816" y="496"/>
                    <a:pt x="12321" y="466"/>
                    <a:pt x="11892" y="437"/>
                  </a:cubicBezTo>
                  <a:cubicBezTo>
                    <a:pt x="11321" y="304"/>
                    <a:pt x="10729" y="240"/>
                    <a:pt x="10129" y="240"/>
                  </a:cubicBezTo>
                  <a:cubicBezTo>
                    <a:pt x="5296" y="240"/>
                    <a:pt x="1" y="4370"/>
                    <a:pt x="1698" y="9552"/>
                  </a:cubicBezTo>
                  <a:cubicBezTo>
                    <a:pt x="2067" y="10476"/>
                    <a:pt x="2622" y="11275"/>
                    <a:pt x="3331" y="11984"/>
                  </a:cubicBezTo>
                  <a:cubicBezTo>
                    <a:pt x="4071" y="12694"/>
                    <a:pt x="4928" y="13278"/>
                    <a:pt x="5889" y="13744"/>
                  </a:cubicBezTo>
                  <a:cubicBezTo>
                    <a:pt x="6377" y="13988"/>
                    <a:pt x="6873" y="14173"/>
                    <a:pt x="7397" y="14358"/>
                  </a:cubicBezTo>
                  <a:cubicBezTo>
                    <a:pt x="8573" y="14781"/>
                    <a:pt x="9754" y="14976"/>
                    <a:pt x="10913" y="14976"/>
                  </a:cubicBezTo>
                  <a:cubicBezTo>
                    <a:pt x="13638" y="14976"/>
                    <a:pt x="16236" y="13897"/>
                    <a:pt x="18331" y="12169"/>
                  </a:cubicBezTo>
                  <a:cubicBezTo>
                    <a:pt x="18760" y="11829"/>
                    <a:pt x="19196" y="11430"/>
                    <a:pt x="19566" y="11031"/>
                  </a:cubicBezTo>
                  <a:cubicBezTo>
                    <a:pt x="22117" y="7889"/>
                    <a:pt x="25754" y="4281"/>
                    <a:pt x="25480" y="1"/>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81" name="Google Shape;1581;p43"/>
            <p:cNvSpPr/>
            <p:nvPr/>
          </p:nvSpPr>
          <p:spPr>
            <a:xfrm flipH="1">
              <a:off x="1814475" y="992425"/>
              <a:ext cx="406200" cy="246525"/>
            </a:xfrm>
            <a:custGeom>
              <a:avLst/>
              <a:gdLst/>
              <a:ahLst/>
              <a:cxnLst/>
              <a:rect l="l" t="t" r="r" b="b"/>
              <a:pathLst>
                <a:path w="16248" h="9861" extrusionOk="0">
                  <a:moveTo>
                    <a:pt x="15623" y="0"/>
                  </a:moveTo>
                  <a:cubicBezTo>
                    <a:pt x="15151" y="0"/>
                    <a:pt x="14522" y="352"/>
                    <a:pt x="14172" y="613"/>
                  </a:cubicBezTo>
                  <a:cubicBezTo>
                    <a:pt x="12905" y="1566"/>
                    <a:pt x="11546" y="1867"/>
                    <a:pt x="10103" y="1867"/>
                  </a:cubicBezTo>
                  <a:cubicBezTo>
                    <a:pt x="9542" y="1867"/>
                    <a:pt x="8969" y="1822"/>
                    <a:pt x="8384" y="1752"/>
                  </a:cubicBezTo>
                  <a:cubicBezTo>
                    <a:pt x="7835" y="1685"/>
                    <a:pt x="7280" y="1651"/>
                    <a:pt x="6725" y="1651"/>
                  </a:cubicBezTo>
                  <a:cubicBezTo>
                    <a:pt x="5746" y="1651"/>
                    <a:pt x="4766" y="1756"/>
                    <a:pt x="3822" y="1973"/>
                  </a:cubicBezTo>
                  <a:cubicBezTo>
                    <a:pt x="2063" y="2617"/>
                    <a:pt x="555" y="3822"/>
                    <a:pt x="252" y="5818"/>
                  </a:cubicBezTo>
                  <a:cubicBezTo>
                    <a:pt x="0" y="7481"/>
                    <a:pt x="836" y="8841"/>
                    <a:pt x="2033" y="9736"/>
                  </a:cubicBezTo>
                  <a:cubicBezTo>
                    <a:pt x="2568" y="9820"/>
                    <a:pt x="3099" y="9860"/>
                    <a:pt x="3626" y="9860"/>
                  </a:cubicBezTo>
                  <a:cubicBezTo>
                    <a:pt x="6350" y="9860"/>
                    <a:pt x="8937" y="8781"/>
                    <a:pt x="11030" y="7052"/>
                  </a:cubicBezTo>
                  <a:cubicBezTo>
                    <a:pt x="11459" y="6712"/>
                    <a:pt x="11895" y="6313"/>
                    <a:pt x="12265" y="5914"/>
                  </a:cubicBezTo>
                  <a:cubicBezTo>
                    <a:pt x="13522" y="4376"/>
                    <a:pt x="15067" y="2713"/>
                    <a:pt x="16235" y="894"/>
                  </a:cubicBezTo>
                  <a:lnTo>
                    <a:pt x="16235" y="798"/>
                  </a:lnTo>
                  <a:cubicBezTo>
                    <a:pt x="16248" y="202"/>
                    <a:pt x="15980" y="0"/>
                    <a:pt x="15623" y="0"/>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82" name="Google Shape;1582;p43"/>
            <p:cNvSpPr/>
            <p:nvPr/>
          </p:nvSpPr>
          <p:spPr>
            <a:xfrm flipH="1">
              <a:off x="2282950" y="1116975"/>
              <a:ext cx="33100" cy="31775"/>
            </a:xfrm>
            <a:custGeom>
              <a:avLst/>
              <a:gdLst/>
              <a:ahLst/>
              <a:cxnLst/>
              <a:rect l="l" t="t" r="r" b="b"/>
              <a:pathLst>
                <a:path w="1324" h="1271" extrusionOk="0">
                  <a:moveTo>
                    <a:pt x="662" y="0"/>
                  </a:moveTo>
                  <a:cubicBezTo>
                    <a:pt x="331" y="0"/>
                    <a:pt x="1" y="207"/>
                    <a:pt x="1" y="621"/>
                  </a:cubicBezTo>
                  <a:cubicBezTo>
                    <a:pt x="1" y="1054"/>
                    <a:pt x="331" y="1270"/>
                    <a:pt x="662" y="1270"/>
                  </a:cubicBezTo>
                  <a:cubicBezTo>
                    <a:pt x="993" y="1270"/>
                    <a:pt x="1324" y="1054"/>
                    <a:pt x="1324" y="621"/>
                  </a:cubicBezTo>
                  <a:cubicBezTo>
                    <a:pt x="1324" y="207"/>
                    <a:pt x="993" y="0"/>
                    <a:pt x="662"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83" name="Google Shape;1583;p43"/>
            <p:cNvSpPr/>
            <p:nvPr/>
          </p:nvSpPr>
          <p:spPr>
            <a:xfrm rot="-232915" flipH="1">
              <a:off x="2244503" y="1164276"/>
              <a:ext cx="50100" cy="78350"/>
            </a:xfrm>
            <a:custGeom>
              <a:avLst/>
              <a:gdLst/>
              <a:ahLst/>
              <a:cxnLst/>
              <a:rect l="l" t="t" r="r" b="b"/>
              <a:pathLst>
                <a:path w="2004" h="3134" extrusionOk="0">
                  <a:moveTo>
                    <a:pt x="1175" y="1"/>
                  </a:moveTo>
                  <a:cubicBezTo>
                    <a:pt x="751" y="1"/>
                    <a:pt x="269" y="206"/>
                    <a:pt x="126" y="548"/>
                  </a:cubicBezTo>
                  <a:cubicBezTo>
                    <a:pt x="0" y="918"/>
                    <a:pt x="0" y="1317"/>
                    <a:pt x="96" y="1627"/>
                  </a:cubicBezTo>
                  <a:cubicBezTo>
                    <a:pt x="126" y="1842"/>
                    <a:pt x="215" y="1997"/>
                    <a:pt x="311" y="2182"/>
                  </a:cubicBezTo>
                  <a:cubicBezTo>
                    <a:pt x="436" y="2396"/>
                    <a:pt x="525" y="2640"/>
                    <a:pt x="651" y="2825"/>
                  </a:cubicBezTo>
                  <a:cubicBezTo>
                    <a:pt x="743" y="2923"/>
                    <a:pt x="934" y="3134"/>
                    <a:pt x="1144" y="3134"/>
                  </a:cubicBezTo>
                  <a:cubicBezTo>
                    <a:pt x="1203" y="3134"/>
                    <a:pt x="1263" y="3117"/>
                    <a:pt x="1324" y="3076"/>
                  </a:cubicBezTo>
                  <a:cubicBezTo>
                    <a:pt x="1479" y="2980"/>
                    <a:pt x="1479" y="2795"/>
                    <a:pt x="1508" y="2677"/>
                  </a:cubicBezTo>
                  <a:cubicBezTo>
                    <a:pt x="1575" y="2396"/>
                    <a:pt x="1693" y="1812"/>
                    <a:pt x="1693" y="1812"/>
                  </a:cubicBezTo>
                  <a:cubicBezTo>
                    <a:pt x="1730" y="1686"/>
                    <a:pt x="1760" y="1568"/>
                    <a:pt x="1789" y="1442"/>
                  </a:cubicBezTo>
                  <a:cubicBezTo>
                    <a:pt x="1878" y="1102"/>
                    <a:pt x="2004" y="644"/>
                    <a:pt x="1848" y="334"/>
                  </a:cubicBezTo>
                  <a:cubicBezTo>
                    <a:pt x="1747" y="104"/>
                    <a:pt x="1476" y="1"/>
                    <a:pt x="1175"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84" name="Google Shape;1584;p43"/>
            <p:cNvSpPr/>
            <p:nvPr/>
          </p:nvSpPr>
          <p:spPr>
            <a:xfrm flipH="1">
              <a:off x="2224125" y="1074475"/>
              <a:ext cx="46650" cy="29000"/>
            </a:xfrm>
            <a:custGeom>
              <a:avLst/>
              <a:gdLst/>
              <a:ahLst/>
              <a:cxnLst/>
              <a:rect l="l" t="t" r="r" b="b"/>
              <a:pathLst>
                <a:path w="1866" h="1160" extrusionOk="0">
                  <a:moveTo>
                    <a:pt x="1600" y="0"/>
                  </a:moveTo>
                  <a:cubicBezTo>
                    <a:pt x="1417" y="0"/>
                    <a:pt x="1182" y="71"/>
                    <a:pt x="1080" y="103"/>
                  </a:cubicBezTo>
                  <a:cubicBezTo>
                    <a:pt x="740" y="259"/>
                    <a:pt x="252" y="540"/>
                    <a:pt x="38" y="909"/>
                  </a:cubicBezTo>
                  <a:lnTo>
                    <a:pt x="38" y="968"/>
                  </a:lnTo>
                  <a:cubicBezTo>
                    <a:pt x="1" y="968"/>
                    <a:pt x="1" y="998"/>
                    <a:pt x="38" y="998"/>
                  </a:cubicBezTo>
                  <a:cubicBezTo>
                    <a:pt x="89" y="1116"/>
                    <a:pt x="194" y="1159"/>
                    <a:pt x="321" y="1159"/>
                  </a:cubicBezTo>
                  <a:cubicBezTo>
                    <a:pt x="561" y="1159"/>
                    <a:pt x="882" y="1006"/>
                    <a:pt x="1080" y="909"/>
                  </a:cubicBezTo>
                  <a:cubicBezTo>
                    <a:pt x="1332" y="784"/>
                    <a:pt x="1790" y="503"/>
                    <a:pt x="1849" y="200"/>
                  </a:cubicBezTo>
                  <a:cubicBezTo>
                    <a:pt x="1866" y="47"/>
                    <a:pt x="1750" y="0"/>
                    <a:pt x="1600" y="0"/>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85" name="Google Shape;1585;p43"/>
            <p:cNvSpPr/>
            <p:nvPr/>
          </p:nvSpPr>
          <p:spPr>
            <a:xfrm flipH="1">
              <a:off x="2228775" y="1055675"/>
              <a:ext cx="36450" cy="20525"/>
            </a:xfrm>
            <a:custGeom>
              <a:avLst/>
              <a:gdLst/>
              <a:ahLst/>
              <a:cxnLst/>
              <a:rect l="l" t="t" r="r" b="b"/>
              <a:pathLst>
                <a:path w="1458" h="821" extrusionOk="0">
                  <a:moveTo>
                    <a:pt x="1335" y="0"/>
                  </a:moveTo>
                  <a:cubicBezTo>
                    <a:pt x="1236" y="0"/>
                    <a:pt x="1099" y="40"/>
                    <a:pt x="1043" y="57"/>
                  </a:cubicBezTo>
                  <a:cubicBezTo>
                    <a:pt x="673" y="183"/>
                    <a:pt x="304" y="368"/>
                    <a:pt x="30" y="671"/>
                  </a:cubicBezTo>
                  <a:cubicBezTo>
                    <a:pt x="1" y="700"/>
                    <a:pt x="1" y="700"/>
                    <a:pt x="1" y="737"/>
                  </a:cubicBezTo>
                  <a:lnTo>
                    <a:pt x="1" y="767"/>
                  </a:lnTo>
                  <a:cubicBezTo>
                    <a:pt x="46" y="805"/>
                    <a:pt x="109" y="820"/>
                    <a:pt x="182" y="820"/>
                  </a:cubicBezTo>
                  <a:cubicBezTo>
                    <a:pt x="409" y="820"/>
                    <a:pt x="735" y="671"/>
                    <a:pt x="925" y="582"/>
                  </a:cubicBezTo>
                  <a:cubicBezTo>
                    <a:pt x="1043" y="515"/>
                    <a:pt x="1442" y="301"/>
                    <a:pt x="1442" y="87"/>
                  </a:cubicBezTo>
                  <a:cubicBezTo>
                    <a:pt x="1458" y="21"/>
                    <a:pt x="1407" y="0"/>
                    <a:pt x="1335" y="0"/>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86" name="Google Shape;1586;p43"/>
            <p:cNvSpPr/>
            <p:nvPr/>
          </p:nvSpPr>
          <p:spPr>
            <a:xfrm flipH="1">
              <a:off x="2224525" y="1098900"/>
              <a:ext cx="40700" cy="20000"/>
            </a:xfrm>
            <a:custGeom>
              <a:avLst/>
              <a:gdLst/>
              <a:ahLst/>
              <a:cxnLst/>
              <a:rect l="l" t="t" r="r" b="b"/>
              <a:pathLst>
                <a:path w="1628" h="800" extrusionOk="0">
                  <a:moveTo>
                    <a:pt x="1256" y="0"/>
                  </a:moveTo>
                  <a:cubicBezTo>
                    <a:pt x="1014" y="0"/>
                    <a:pt x="686" y="181"/>
                    <a:pt x="400" y="361"/>
                  </a:cubicBezTo>
                  <a:cubicBezTo>
                    <a:pt x="245" y="420"/>
                    <a:pt x="1" y="575"/>
                    <a:pt x="30" y="701"/>
                  </a:cubicBezTo>
                  <a:cubicBezTo>
                    <a:pt x="47" y="772"/>
                    <a:pt x="117" y="799"/>
                    <a:pt x="212" y="799"/>
                  </a:cubicBezTo>
                  <a:cubicBezTo>
                    <a:pt x="444" y="799"/>
                    <a:pt x="832" y="635"/>
                    <a:pt x="984" y="546"/>
                  </a:cubicBezTo>
                  <a:cubicBezTo>
                    <a:pt x="1169" y="450"/>
                    <a:pt x="1627" y="117"/>
                    <a:pt x="1383" y="21"/>
                  </a:cubicBezTo>
                  <a:cubicBezTo>
                    <a:pt x="1344" y="7"/>
                    <a:pt x="1302" y="0"/>
                    <a:pt x="1256" y="0"/>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587" name="Google Shape;1587;p43"/>
            <p:cNvGrpSpPr/>
            <p:nvPr/>
          </p:nvGrpSpPr>
          <p:grpSpPr>
            <a:xfrm>
              <a:off x="1808675" y="971622"/>
              <a:ext cx="248068" cy="201860"/>
              <a:chOff x="1808700" y="965100"/>
              <a:chExt cx="262450" cy="208275"/>
            </a:xfrm>
          </p:grpSpPr>
          <p:sp>
            <p:nvSpPr>
              <p:cNvPr id="1588" name="Google Shape;1588;p43"/>
              <p:cNvSpPr/>
              <p:nvPr/>
            </p:nvSpPr>
            <p:spPr>
              <a:xfrm flipH="1">
                <a:off x="1808700" y="965100"/>
                <a:ext cx="262450" cy="105075"/>
              </a:xfrm>
              <a:custGeom>
                <a:avLst/>
                <a:gdLst/>
                <a:ahLst/>
                <a:cxnLst/>
                <a:rect l="l" t="t" r="r" b="b"/>
                <a:pathLst>
                  <a:path w="10498" h="4203" extrusionOk="0">
                    <a:moveTo>
                      <a:pt x="5545" y="1"/>
                    </a:moveTo>
                    <a:cubicBezTo>
                      <a:pt x="4604" y="1"/>
                      <a:pt x="3667" y="67"/>
                      <a:pt x="2735" y="139"/>
                    </a:cubicBezTo>
                    <a:cubicBezTo>
                      <a:pt x="2307" y="723"/>
                      <a:pt x="1811" y="1248"/>
                      <a:pt x="1294" y="1617"/>
                    </a:cubicBezTo>
                    <a:cubicBezTo>
                      <a:pt x="858" y="1921"/>
                      <a:pt x="429" y="2172"/>
                      <a:pt x="0" y="2386"/>
                    </a:cubicBezTo>
                    <a:cubicBezTo>
                      <a:pt x="1897" y="3327"/>
                      <a:pt x="4096" y="4203"/>
                      <a:pt x="6190" y="4203"/>
                    </a:cubicBezTo>
                    <a:cubicBezTo>
                      <a:pt x="7321" y="4203"/>
                      <a:pt x="8420" y="3948"/>
                      <a:pt x="9426" y="3310"/>
                    </a:cubicBezTo>
                    <a:cubicBezTo>
                      <a:pt x="10498" y="2571"/>
                      <a:pt x="10069" y="782"/>
                      <a:pt x="8805" y="353"/>
                    </a:cubicBezTo>
                    <a:cubicBezTo>
                      <a:pt x="7717" y="88"/>
                      <a:pt x="6629" y="1"/>
                      <a:pt x="5545" y="1"/>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89" name="Google Shape;1589;p43"/>
              <p:cNvSpPr/>
              <p:nvPr/>
            </p:nvSpPr>
            <p:spPr>
              <a:xfrm flipH="1">
                <a:off x="1832700" y="980025"/>
                <a:ext cx="236975" cy="193350"/>
              </a:xfrm>
              <a:custGeom>
                <a:avLst/>
                <a:gdLst/>
                <a:ahLst/>
                <a:cxnLst/>
                <a:rect l="l" t="t" r="r" b="b"/>
                <a:pathLst>
                  <a:path w="9479" h="7734" extrusionOk="0">
                    <a:moveTo>
                      <a:pt x="2307" y="0"/>
                    </a:moveTo>
                    <a:cubicBezTo>
                      <a:pt x="2004" y="399"/>
                      <a:pt x="1634" y="739"/>
                      <a:pt x="1235" y="1020"/>
                    </a:cubicBezTo>
                    <a:cubicBezTo>
                      <a:pt x="828" y="1294"/>
                      <a:pt x="399" y="1545"/>
                      <a:pt x="0" y="1760"/>
                    </a:cubicBezTo>
                    <a:cubicBezTo>
                      <a:pt x="1634" y="4650"/>
                      <a:pt x="3911" y="7548"/>
                      <a:pt x="7297" y="7733"/>
                    </a:cubicBezTo>
                    <a:cubicBezTo>
                      <a:pt x="7308" y="7733"/>
                      <a:pt x="7319" y="7733"/>
                      <a:pt x="7331" y="7733"/>
                    </a:cubicBezTo>
                    <a:cubicBezTo>
                      <a:pt x="8728" y="7733"/>
                      <a:pt x="9479" y="5905"/>
                      <a:pt x="8657" y="4746"/>
                    </a:cubicBezTo>
                    <a:cubicBezTo>
                      <a:pt x="6898" y="2684"/>
                      <a:pt x="4562" y="1390"/>
                      <a:pt x="2307" y="0"/>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590" name="Google Shape;1590;p43"/>
            <p:cNvSpPr/>
            <p:nvPr/>
          </p:nvSpPr>
          <p:spPr>
            <a:xfrm flipH="1">
              <a:off x="2010325" y="1182250"/>
              <a:ext cx="63225" cy="185800"/>
            </a:xfrm>
            <a:custGeom>
              <a:avLst/>
              <a:gdLst/>
              <a:ahLst/>
              <a:cxnLst/>
              <a:rect l="l" t="t" r="r" b="b"/>
              <a:pathLst>
                <a:path w="2529" h="7432" extrusionOk="0">
                  <a:moveTo>
                    <a:pt x="2218" y="1"/>
                  </a:moveTo>
                  <a:cubicBezTo>
                    <a:pt x="2096" y="1"/>
                    <a:pt x="1974" y="77"/>
                    <a:pt x="1974" y="228"/>
                  </a:cubicBezTo>
                  <a:cubicBezTo>
                    <a:pt x="1974" y="1921"/>
                    <a:pt x="1944" y="3621"/>
                    <a:pt x="1944" y="5314"/>
                  </a:cubicBezTo>
                  <a:cubicBezTo>
                    <a:pt x="1390" y="5189"/>
                    <a:pt x="835" y="5159"/>
                    <a:pt x="311" y="5063"/>
                  </a:cubicBezTo>
                  <a:cubicBezTo>
                    <a:pt x="302" y="5062"/>
                    <a:pt x="293" y="5062"/>
                    <a:pt x="284" y="5062"/>
                  </a:cubicBezTo>
                  <a:cubicBezTo>
                    <a:pt x="0" y="5062"/>
                    <a:pt x="9" y="5530"/>
                    <a:pt x="311" y="5558"/>
                  </a:cubicBezTo>
                  <a:cubicBezTo>
                    <a:pt x="680" y="5618"/>
                    <a:pt x="1079" y="5654"/>
                    <a:pt x="1479" y="5714"/>
                  </a:cubicBezTo>
                  <a:cubicBezTo>
                    <a:pt x="1419" y="5743"/>
                    <a:pt x="1353" y="5773"/>
                    <a:pt x="1323" y="5802"/>
                  </a:cubicBezTo>
                  <a:cubicBezTo>
                    <a:pt x="1020" y="5928"/>
                    <a:pt x="710" y="6054"/>
                    <a:pt x="429" y="6172"/>
                  </a:cubicBezTo>
                  <a:cubicBezTo>
                    <a:pt x="196" y="6304"/>
                    <a:pt x="339" y="6641"/>
                    <a:pt x="560" y="6641"/>
                  </a:cubicBezTo>
                  <a:cubicBezTo>
                    <a:pt x="598" y="6641"/>
                    <a:pt x="639" y="6631"/>
                    <a:pt x="680" y="6608"/>
                  </a:cubicBezTo>
                  <a:cubicBezTo>
                    <a:pt x="954" y="6482"/>
                    <a:pt x="1235" y="6357"/>
                    <a:pt x="1508" y="6239"/>
                  </a:cubicBezTo>
                  <a:cubicBezTo>
                    <a:pt x="1663" y="6172"/>
                    <a:pt x="1848" y="6054"/>
                    <a:pt x="2033" y="5987"/>
                  </a:cubicBezTo>
                  <a:lnTo>
                    <a:pt x="2033" y="5987"/>
                  </a:lnTo>
                  <a:cubicBezTo>
                    <a:pt x="2003" y="6357"/>
                    <a:pt x="1944" y="6763"/>
                    <a:pt x="1878" y="7133"/>
                  </a:cubicBezTo>
                  <a:cubicBezTo>
                    <a:pt x="1843" y="7314"/>
                    <a:pt x="1991" y="7431"/>
                    <a:pt x="2131" y="7431"/>
                  </a:cubicBezTo>
                  <a:cubicBezTo>
                    <a:pt x="2226" y="7431"/>
                    <a:pt x="2317" y="7377"/>
                    <a:pt x="2344" y="7251"/>
                  </a:cubicBezTo>
                  <a:cubicBezTo>
                    <a:pt x="2462" y="6763"/>
                    <a:pt x="2528" y="6209"/>
                    <a:pt x="2528" y="5684"/>
                  </a:cubicBezTo>
                  <a:cubicBezTo>
                    <a:pt x="2528" y="5558"/>
                    <a:pt x="2499" y="5499"/>
                    <a:pt x="2403" y="5470"/>
                  </a:cubicBezTo>
                  <a:cubicBezTo>
                    <a:pt x="2432" y="3710"/>
                    <a:pt x="2462" y="1988"/>
                    <a:pt x="2462" y="228"/>
                  </a:cubicBezTo>
                  <a:cubicBezTo>
                    <a:pt x="2462" y="77"/>
                    <a:pt x="2340" y="1"/>
                    <a:pt x="2218"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591" name="Google Shape;1591;p43"/>
            <p:cNvGrpSpPr/>
            <p:nvPr/>
          </p:nvGrpSpPr>
          <p:grpSpPr>
            <a:xfrm>
              <a:off x="1808675" y="971534"/>
              <a:ext cx="248068" cy="201860"/>
              <a:chOff x="1808700" y="965010"/>
              <a:chExt cx="262450" cy="208275"/>
            </a:xfrm>
          </p:grpSpPr>
          <p:sp>
            <p:nvSpPr>
              <p:cNvPr id="1592" name="Google Shape;1592;p43"/>
              <p:cNvSpPr/>
              <p:nvPr/>
            </p:nvSpPr>
            <p:spPr>
              <a:xfrm flipH="1">
                <a:off x="1808700" y="965010"/>
                <a:ext cx="262450" cy="105075"/>
              </a:xfrm>
              <a:custGeom>
                <a:avLst/>
                <a:gdLst/>
                <a:ahLst/>
                <a:cxnLst/>
                <a:rect l="l" t="t" r="r" b="b"/>
                <a:pathLst>
                  <a:path w="10498" h="4203" extrusionOk="0">
                    <a:moveTo>
                      <a:pt x="5545" y="1"/>
                    </a:moveTo>
                    <a:cubicBezTo>
                      <a:pt x="4604" y="1"/>
                      <a:pt x="3667" y="67"/>
                      <a:pt x="2735" y="139"/>
                    </a:cubicBezTo>
                    <a:cubicBezTo>
                      <a:pt x="2307" y="723"/>
                      <a:pt x="1811" y="1248"/>
                      <a:pt x="1294" y="1617"/>
                    </a:cubicBezTo>
                    <a:cubicBezTo>
                      <a:pt x="858" y="1921"/>
                      <a:pt x="429" y="2172"/>
                      <a:pt x="0" y="2386"/>
                    </a:cubicBezTo>
                    <a:cubicBezTo>
                      <a:pt x="1897" y="3327"/>
                      <a:pt x="4096" y="4203"/>
                      <a:pt x="6190" y="4203"/>
                    </a:cubicBezTo>
                    <a:cubicBezTo>
                      <a:pt x="7321" y="4203"/>
                      <a:pt x="8420" y="3948"/>
                      <a:pt x="9426" y="3310"/>
                    </a:cubicBezTo>
                    <a:cubicBezTo>
                      <a:pt x="10498" y="2571"/>
                      <a:pt x="10069" y="782"/>
                      <a:pt x="8805" y="353"/>
                    </a:cubicBezTo>
                    <a:cubicBezTo>
                      <a:pt x="7717" y="88"/>
                      <a:pt x="6629" y="1"/>
                      <a:pt x="5545" y="1"/>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93" name="Google Shape;1593;p43"/>
              <p:cNvSpPr/>
              <p:nvPr/>
            </p:nvSpPr>
            <p:spPr>
              <a:xfrm flipH="1">
                <a:off x="1832700" y="979935"/>
                <a:ext cx="236975" cy="193350"/>
              </a:xfrm>
              <a:custGeom>
                <a:avLst/>
                <a:gdLst/>
                <a:ahLst/>
                <a:cxnLst/>
                <a:rect l="l" t="t" r="r" b="b"/>
                <a:pathLst>
                  <a:path w="9479" h="7734" extrusionOk="0">
                    <a:moveTo>
                      <a:pt x="2307" y="0"/>
                    </a:moveTo>
                    <a:cubicBezTo>
                      <a:pt x="2004" y="399"/>
                      <a:pt x="1634" y="739"/>
                      <a:pt x="1235" y="1020"/>
                    </a:cubicBezTo>
                    <a:cubicBezTo>
                      <a:pt x="828" y="1294"/>
                      <a:pt x="399" y="1545"/>
                      <a:pt x="0" y="1760"/>
                    </a:cubicBezTo>
                    <a:cubicBezTo>
                      <a:pt x="1634" y="4650"/>
                      <a:pt x="3911" y="7548"/>
                      <a:pt x="7297" y="7733"/>
                    </a:cubicBezTo>
                    <a:cubicBezTo>
                      <a:pt x="7308" y="7733"/>
                      <a:pt x="7319" y="7733"/>
                      <a:pt x="7331" y="7733"/>
                    </a:cubicBezTo>
                    <a:cubicBezTo>
                      <a:pt x="8728" y="7733"/>
                      <a:pt x="9479" y="5905"/>
                      <a:pt x="8657" y="4746"/>
                    </a:cubicBezTo>
                    <a:cubicBezTo>
                      <a:pt x="6898" y="2684"/>
                      <a:pt x="4562" y="1390"/>
                      <a:pt x="2307"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594" name="Google Shape;1594;p43"/>
            <p:cNvSpPr/>
            <p:nvPr/>
          </p:nvSpPr>
          <p:spPr>
            <a:xfrm flipH="1">
              <a:off x="1779300" y="971525"/>
              <a:ext cx="286500" cy="162250"/>
            </a:xfrm>
            <a:custGeom>
              <a:avLst/>
              <a:gdLst/>
              <a:ahLst/>
              <a:cxnLst/>
              <a:rect l="l" t="t" r="r" b="b"/>
              <a:pathLst>
                <a:path w="11460" h="6490" extrusionOk="0">
                  <a:moveTo>
                    <a:pt x="2433" y="0"/>
                  </a:moveTo>
                  <a:cubicBezTo>
                    <a:pt x="2034" y="525"/>
                    <a:pt x="1568" y="1020"/>
                    <a:pt x="1080" y="1360"/>
                  </a:cubicBezTo>
                  <a:cubicBezTo>
                    <a:pt x="710" y="1604"/>
                    <a:pt x="341" y="1819"/>
                    <a:pt x="1" y="2033"/>
                  </a:cubicBezTo>
                  <a:cubicBezTo>
                    <a:pt x="2297" y="4442"/>
                    <a:pt x="4688" y="6489"/>
                    <a:pt x="7863" y="6489"/>
                  </a:cubicBezTo>
                  <a:cubicBezTo>
                    <a:pt x="8429" y="6489"/>
                    <a:pt x="9021" y="6424"/>
                    <a:pt x="9641" y="6284"/>
                  </a:cubicBezTo>
                  <a:cubicBezTo>
                    <a:pt x="11208" y="5855"/>
                    <a:pt x="11459" y="3608"/>
                    <a:pt x="10166" y="2588"/>
                  </a:cubicBezTo>
                  <a:cubicBezTo>
                    <a:pt x="7482" y="806"/>
                    <a:pt x="5360" y="806"/>
                    <a:pt x="2433" y="0"/>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2" name="Google Shape;1723;p45">
            <a:extLst>
              <a:ext uri="{FF2B5EF4-FFF2-40B4-BE49-F238E27FC236}">
                <a16:creationId xmlns:a16="http://schemas.microsoft.com/office/drawing/2014/main" id="{CFCD9777-9EB4-4B8D-D3AA-6C9955068D40}"/>
              </a:ext>
            </a:extLst>
          </p:cNvPr>
          <p:cNvGrpSpPr/>
          <p:nvPr/>
        </p:nvGrpSpPr>
        <p:grpSpPr>
          <a:xfrm>
            <a:off x="85184" y="2430780"/>
            <a:ext cx="965680" cy="2534751"/>
            <a:chOff x="7197464" y="1798221"/>
            <a:chExt cx="965680" cy="2534751"/>
          </a:xfrm>
        </p:grpSpPr>
        <p:sp>
          <p:nvSpPr>
            <p:cNvPr id="3" name="Google Shape;1724;p45">
              <a:extLst>
                <a:ext uri="{FF2B5EF4-FFF2-40B4-BE49-F238E27FC236}">
                  <a16:creationId xmlns:a16="http://schemas.microsoft.com/office/drawing/2014/main" id="{0DD5F388-805A-F093-B314-354C4C80F801}"/>
                </a:ext>
              </a:extLst>
            </p:cNvPr>
            <p:cNvSpPr/>
            <p:nvPr/>
          </p:nvSpPr>
          <p:spPr>
            <a:xfrm>
              <a:off x="7383086" y="4002376"/>
              <a:ext cx="167247" cy="276283"/>
            </a:xfrm>
            <a:custGeom>
              <a:avLst/>
              <a:gdLst/>
              <a:ahLst/>
              <a:cxnLst/>
              <a:rect l="l" t="t" r="r" b="b"/>
              <a:pathLst>
                <a:path w="2876" h="4751" extrusionOk="0">
                  <a:moveTo>
                    <a:pt x="2876" y="0"/>
                  </a:moveTo>
                  <a:lnTo>
                    <a:pt x="346" y="233"/>
                  </a:lnTo>
                  <a:lnTo>
                    <a:pt x="1" y="3780"/>
                  </a:lnTo>
                  <a:lnTo>
                    <a:pt x="468" y="4667"/>
                  </a:lnTo>
                  <a:lnTo>
                    <a:pt x="2288" y="4751"/>
                  </a:lnTo>
                  <a:lnTo>
                    <a:pt x="2642" y="3892"/>
                  </a:lnTo>
                  <a:cubicBezTo>
                    <a:pt x="2372" y="3780"/>
                    <a:pt x="2876" y="0"/>
                    <a:pt x="2876"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 name="Google Shape;1725;p45">
              <a:extLst>
                <a:ext uri="{FF2B5EF4-FFF2-40B4-BE49-F238E27FC236}">
                  <a16:creationId xmlns:a16="http://schemas.microsoft.com/office/drawing/2014/main" id="{460C9237-374D-3AFB-8D76-5DDC3A237AAB}"/>
                </a:ext>
              </a:extLst>
            </p:cNvPr>
            <p:cNvSpPr/>
            <p:nvPr/>
          </p:nvSpPr>
          <p:spPr>
            <a:xfrm>
              <a:off x="7362500" y="4215039"/>
              <a:ext cx="348508" cy="117933"/>
            </a:xfrm>
            <a:custGeom>
              <a:avLst/>
              <a:gdLst/>
              <a:ahLst/>
              <a:cxnLst/>
              <a:rect l="l" t="t" r="r" b="b"/>
              <a:pathLst>
                <a:path w="5993" h="2028" extrusionOk="0">
                  <a:moveTo>
                    <a:pt x="326" y="1"/>
                  </a:moveTo>
                  <a:cubicBezTo>
                    <a:pt x="289" y="1"/>
                    <a:pt x="271" y="2"/>
                    <a:pt x="271" y="2"/>
                  </a:cubicBezTo>
                  <a:lnTo>
                    <a:pt x="0" y="1990"/>
                  </a:lnTo>
                  <a:lnTo>
                    <a:pt x="5955" y="2027"/>
                  </a:lnTo>
                  <a:cubicBezTo>
                    <a:pt x="5993" y="1794"/>
                    <a:pt x="5871" y="1327"/>
                    <a:pt x="5675" y="1206"/>
                  </a:cubicBezTo>
                  <a:lnTo>
                    <a:pt x="2959" y="161"/>
                  </a:lnTo>
                  <a:cubicBezTo>
                    <a:pt x="2959" y="161"/>
                    <a:pt x="2800" y="385"/>
                    <a:pt x="2411" y="385"/>
                  </a:cubicBezTo>
                  <a:cubicBezTo>
                    <a:pt x="2292" y="385"/>
                    <a:pt x="2152" y="364"/>
                    <a:pt x="1988" y="310"/>
                  </a:cubicBezTo>
                  <a:cubicBezTo>
                    <a:pt x="1060" y="26"/>
                    <a:pt x="497" y="1"/>
                    <a:pt x="326" y="1"/>
                  </a:cubicBezTo>
                  <a:close/>
                </a:path>
              </a:pathLst>
            </a:custGeom>
            <a:solidFill>
              <a:srgbClr val="D9D9D9"/>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 name="Google Shape;1726;p45">
              <a:extLst>
                <a:ext uri="{FF2B5EF4-FFF2-40B4-BE49-F238E27FC236}">
                  <a16:creationId xmlns:a16="http://schemas.microsoft.com/office/drawing/2014/main" id="{44BED9DA-9648-2461-94BA-6F468238F472}"/>
                </a:ext>
              </a:extLst>
            </p:cNvPr>
            <p:cNvSpPr/>
            <p:nvPr/>
          </p:nvSpPr>
          <p:spPr>
            <a:xfrm>
              <a:off x="7581793" y="4246616"/>
              <a:ext cx="113456" cy="45650"/>
            </a:xfrm>
            <a:custGeom>
              <a:avLst/>
              <a:gdLst/>
              <a:ahLst/>
              <a:cxnLst/>
              <a:rect l="l" t="t" r="r" b="b"/>
              <a:pathLst>
                <a:path w="1951" h="785" extrusionOk="0">
                  <a:moveTo>
                    <a:pt x="159" y="0"/>
                  </a:moveTo>
                  <a:lnTo>
                    <a:pt x="0" y="784"/>
                  </a:lnTo>
                  <a:lnTo>
                    <a:pt x="1951" y="784"/>
                  </a:lnTo>
                  <a:lnTo>
                    <a:pt x="1951" y="747"/>
                  </a:lnTo>
                  <a:lnTo>
                    <a:pt x="159" y="0"/>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 name="Google Shape;1727;p45">
              <a:extLst>
                <a:ext uri="{FF2B5EF4-FFF2-40B4-BE49-F238E27FC236}">
                  <a16:creationId xmlns:a16="http://schemas.microsoft.com/office/drawing/2014/main" id="{65408022-4B89-D9C5-55AF-52AC7B75E323}"/>
                </a:ext>
              </a:extLst>
            </p:cNvPr>
            <p:cNvSpPr/>
            <p:nvPr/>
          </p:nvSpPr>
          <p:spPr>
            <a:xfrm>
              <a:off x="7579584" y="4244406"/>
              <a:ext cx="117875" cy="47860"/>
            </a:xfrm>
            <a:custGeom>
              <a:avLst/>
              <a:gdLst/>
              <a:ahLst/>
              <a:cxnLst/>
              <a:rect l="l" t="t" r="r" b="b"/>
              <a:pathLst>
                <a:path w="2027" h="823" extrusionOk="0">
                  <a:moveTo>
                    <a:pt x="234" y="85"/>
                  </a:moveTo>
                  <a:lnTo>
                    <a:pt x="1905" y="785"/>
                  </a:lnTo>
                  <a:lnTo>
                    <a:pt x="75" y="785"/>
                  </a:lnTo>
                  <a:lnTo>
                    <a:pt x="234" y="85"/>
                  </a:lnTo>
                  <a:close/>
                  <a:moveTo>
                    <a:pt x="159" y="1"/>
                  </a:moveTo>
                  <a:lnTo>
                    <a:pt x="1" y="822"/>
                  </a:lnTo>
                  <a:lnTo>
                    <a:pt x="1989" y="822"/>
                  </a:lnTo>
                  <a:cubicBezTo>
                    <a:pt x="1989" y="822"/>
                    <a:pt x="2026" y="822"/>
                    <a:pt x="2026" y="785"/>
                  </a:cubicBezTo>
                  <a:cubicBezTo>
                    <a:pt x="2026" y="785"/>
                    <a:pt x="2026" y="738"/>
                    <a:pt x="1989" y="738"/>
                  </a:cubicBezTo>
                  <a:lnTo>
                    <a:pt x="197"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7" name="Google Shape;1728;p45">
              <a:extLst>
                <a:ext uri="{FF2B5EF4-FFF2-40B4-BE49-F238E27FC236}">
                  <a16:creationId xmlns:a16="http://schemas.microsoft.com/office/drawing/2014/main" id="{08A7DECA-0FFA-F8CC-1C54-BA68D234F9DA}"/>
                </a:ext>
              </a:extLst>
            </p:cNvPr>
            <p:cNvSpPr/>
            <p:nvPr/>
          </p:nvSpPr>
          <p:spPr>
            <a:xfrm>
              <a:off x="7366804" y="4215097"/>
              <a:ext cx="36462" cy="74959"/>
            </a:xfrm>
            <a:custGeom>
              <a:avLst/>
              <a:gdLst/>
              <a:ahLst/>
              <a:cxnLst/>
              <a:rect l="l" t="t" r="r" b="b"/>
              <a:pathLst>
                <a:path w="627" h="1289" extrusionOk="0">
                  <a:moveTo>
                    <a:pt x="197" y="1"/>
                  </a:moveTo>
                  <a:lnTo>
                    <a:pt x="1" y="1289"/>
                  </a:lnTo>
                  <a:lnTo>
                    <a:pt x="626" y="1289"/>
                  </a:lnTo>
                  <a:lnTo>
                    <a:pt x="552"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 name="Google Shape;1729;p45">
              <a:extLst>
                <a:ext uri="{FF2B5EF4-FFF2-40B4-BE49-F238E27FC236}">
                  <a16:creationId xmlns:a16="http://schemas.microsoft.com/office/drawing/2014/main" id="{E2BBC0E7-0D5C-1B2A-E8FC-861AE96A40F4}"/>
                </a:ext>
              </a:extLst>
            </p:cNvPr>
            <p:cNvSpPr/>
            <p:nvPr/>
          </p:nvSpPr>
          <p:spPr>
            <a:xfrm>
              <a:off x="7366804" y="4212946"/>
              <a:ext cx="38613" cy="79320"/>
            </a:xfrm>
            <a:custGeom>
              <a:avLst/>
              <a:gdLst/>
              <a:ahLst/>
              <a:cxnLst/>
              <a:rect l="l" t="t" r="r" b="b"/>
              <a:pathLst>
                <a:path w="664" h="1364" extrusionOk="0">
                  <a:moveTo>
                    <a:pt x="197" y="38"/>
                  </a:moveTo>
                  <a:cubicBezTo>
                    <a:pt x="281" y="38"/>
                    <a:pt x="468" y="75"/>
                    <a:pt x="552" y="75"/>
                  </a:cubicBezTo>
                  <a:lnTo>
                    <a:pt x="626" y="1279"/>
                  </a:lnTo>
                  <a:lnTo>
                    <a:pt x="47" y="1326"/>
                  </a:lnTo>
                  <a:lnTo>
                    <a:pt x="47" y="1326"/>
                  </a:lnTo>
                  <a:lnTo>
                    <a:pt x="197" y="38"/>
                  </a:lnTo>
                  <a:close/>
                  <a:moveTo>
                    <a:pt x="160" y="1"/>
                  </a:moveTo>
                  <a:lnTo>
                    <a:pt x="1" y="1363"/>
                  </a:lnTo>
                  <a:lnTo>
                    <a:pt x="664" y="1363"/>
                  </a:lnTo>
                  <a:lnTo>
                    <a:pt x="589"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 name="Google Shape;1730;p45">
              <a:extLst>
                <a:ext uri="{FF2B5EF4-FFF2-40B4-BE49-F238E27FC236}">
                  <a16:creationId xmlns:a16="http://schemas.microsoft.com/office/drawing/2014/main" id="{C9D0C8CA-C428-9087-4218-077E0C0322AD}"/>
                </a:ext>
              </a:extLst>
            </p:cNvPr>
            <p:cNvSpPr/>
            <p:nvPr/>
          </p:nvSpPr>
          <p:spPr>
            <a:xfrm>
              <a:off x="7366804" y="4289998"/>
              <a:ext cx="330655" cy="4420"/>
            </a:xfrm>
            <a:custGeom>
              <a:avLst/>
              <a:gdLst/>
              <a:ahLst/>
              <a:cxnLst/>
              <a:rect l="l" t="t" r="r" b="b"/>
              <a:pathLst>
                <a:path w="5686" h="76" extrusionOk="0">
                  <a:moveTo>
                    <a:pt x="1" y="1"/>
                  </a:moveTo>
                  <a:lnTo>
                    <a:pt x="1" y="38"/>
                  </a:lnTo>
                  <a:lnTo>
                    <a:pt x="5685" y="76"/>
                  </a:lnTo>
                  <a:lnTo>
                    <a:pt x="5685" y="38"/>
                  </a:lnTo>
                  <a:lnTo>
                    <a:pt x="5685"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 name="Google Shape;1731;p45">
              <a:extLst>
                <a:ext uri="{FF2B5EF4-FFF2-40B4-BE49-F238E27FC236}">
                  <a16:creationId xmlns:a16="http://schemas.microsoft.com/office/drawing/2014/main" id="{40E82E60-3D14-C1C1-E688-585646A0B235}"/>
                </a:ext>
              </a:extLst>
            </p:cNvPr>
            <p:cNvSpPr/>
            <p:nvPr/>
          </p:nvSpPr>
          <p:spPr>
            <a:xfrm>
              <a:off x="7344589" y="3088858"/>
              <a:ext cx="445681" cy="1079078"/>
            </a:xfrm>
            <a:custGeom>
              <a:avLst/>
              <a:gdLst/>
              <a:ahLst/>
              <a:cxnLst/>
              <a:rect l="l" t="t" r="r" b="b"/>
              <a:pathLst>
                <a:path w="7664" h="18556" extrusionOk="0">
                  <a:moveTo>
                    <a:pt x="1512" y="0"/>
                  </a:moveTo>
                  <a:cubicBezTo>
                    <a:pt x="1512" y="0"/>
                    <a:pt x="663" y="10109"/>
                    <a:pt x="0" y="18556"/>
                  </a:cubicBezTo>
                  <a:lnTo>
                    <a:pt x="4238" y="18556"/>
                  </a:lnTo>
                  <a:cubicBezTo>
                    <a:pt x="4630" y="16876"/>
                    <a:pt x="5050" y="15205"/>
                    <a:pt x="5246" y="14309"/>
                  </a:cubicBezTo>
                  <a:cubicBezTo>
                    <a:pt x="6375" y="9875"/>
                    <a:pt x="7663" y="2138"/>
                    <a:pt x="7663" y="2138"/>
                  </a:cubicBezTo>
                  <a:lnTo>
                    <a:pt x="1512" y="0"/>
                  </a:ln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 name="Google Shape;1732;p45">
              <a:extLst>
                <a:ext uri="{FF2B5EF4-FFF2-40B4-BE49-F238E27FC236}">
                  <a16:creationId xmlns:a16="http://schemas.microsoft.com/office/drawing/2014/main" id="{CAE1CF35-089A-54E2-EAF4-316F699BEF9F}"/>
                </a:ext>
              </a:extLst>
            </p:cNvPr>
            <p:cNvSpPr/>
            <p:nvPr/>
          </p:nvSpPr>
          <p:spPr>
            <a:xfrm>
              <a:off x="7344589" y="3088858"/>
              <a:ext cx="445681" cy="1079078"/>
            </a:xfrm>
            <a:custGeom>
              <a:avLst/>
              <a:gdLst/>
              <a:ahLst/>
              <a:cxnLst/>
              <a:rect l="l" t="t" r="r" b="b"/>
              <a:pathLst>
                <a:path w="7664" h="18556" extrusionOk="0">
                  <a:moveTo>
                    <a:pt x="1512" y="0"/>
                  </a:moveTo>
                  <a:cubicBezTo>
                    <a:pt x="1512" y="0"/>
                    <a:pt x="663" y="10109"/>
                    <a:pt x="0" y="18556"/>
                  </a:cubicBezTo>
                  <a:lnTo>
                    <a:pt x="4238" y="18556"/>
                  </a:lnTo>
                  <a:cubicBezTo>
                    <a:pt x="4630" y="16876"/>
                    <a:pt x="5050" y="15205"/>
                    <a:pt x="5246" y="14309"/>
                  </a:cubicBezTo>
                  <a:cubicBezTo>
                    <a:pt x="6375" y="9875"/>
                    <a:pt x="7663" y="2138"/>
                    <a:pt x="7663" y="2138"/>
                  </a:cubicBezTo>
                  <a:lnTo>
                    <a:pt x="1512" y="0"/>
                  </a:ln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2" name="Google Shape;1733;p45">
              <a:extLst>
                <a:ext uri="{FF2B5EF4-FFF2-40B4-BE49-F238E27FC236}">
                  <a16:creationId xmlns:a16="http://schemas.microsoft.com/office/drawing/2014/main" id="{E84213C8-1C64-883D-7F1C-AD1714EF15C4}"/>
                </a:ext>
              </a:extLst>
            </p:cNvPr>
            <p:cNvGrpSpPr/>
            <p:nvPr/>
          </p:nvGrpSpPr>
          <p:grpSpPr>
            <a:xfrm>
              <a:off x="7197464" y="2414696"/>
              <a:ext cx="337168" cy="608508"/>
              <a:chOff x="9661064" y="2414696"/>
              <a:chExt cx="337168" cy="608508"/>
            </a:xfrm>
          </p:grpSpPr>
          <p:sp>
            <p:nvSpPr>
              <p:cNvPr id="1542" name="Google Shape;1734;p45">
                <a:extLst>
                  <a:ext uri="{FF2B5EF4-FFF2-40B4-BE49-F238E27FC236}">
                    <a16:creationId xmlns:a16="http://schemas.microsoft.com/office/drawing/2014/main" id="{7CB8D990-9A35-5AB3-AB21-37C48FDE8C01}"/>
                  </a:ext>
                </a:extLst>
              </p:cNvPr>
              <p:cNvSpPr/>
              <p:nvPr/>
            </p:nvSpPr>
            <p:spPr>
              <a:xfrm>
                <a:off x="9661064" y="2474942"/>
                <a:ext cx="287215" cy="509707"/>
              </a:xfrm>
              <a:custGeom>
                <a:avLst/>
                <a:gdLst/>
                <a:ahLst/>
                <a:cxnLst/>
                <a:rect l="l" t="t" r="r" b="b"/>
                <a:pathLst>
                  <a:path w="4939" h="8765" extrusionOk="0">
                    <a:moveTo>
                      <a:pt x="4447" y="1"/>
                    </a:moveTo>
                    <a:cubicBezTo>
                      <a:pt x="3420" y="1"/>
                      <a:pt x="1102" y="213"/>
                      <a:pt x="626" y="2082"/>
                    </a:cubicBezTo>
                    <a:cubicBezTo>
                      <a:pt x="393" y="3053"/>
                      <a:pt x="113" y="4219"/>
                      <a:pt x="38" y="5731"/>
                    </a:cubicBezTo>
                    <a:cubicBezTo>
                      <a:pt x="1" y="6786"/>
                      <a:pt x="505" y="8420"/>
                      <a:pt x="2138" y="8765"/>
                    </a:cubicBezTo>
                    <a:lnTo>
                      <a:pt x="3576" y="8224"/>
                    </a:lnTo>
                    <a:lnTo>
                      <a:pt x="4938" y="19"/>
                    </a:lnTo>
                    <a:cubicBezTo>
                      <a:pt x="4938" y="19"/>
                      <a:pt x="4748" y="1"/>
                      <a:pt x="4447"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43" name="Google Shape;1735;p45">
                <a:extLst>
                  <a:ext uri="{FF2B5EF4-FFF2-40B4-BE49-F238E27FC236}">
                    <a16:creationId xmlns:a16="http://schemas.microsoft.com/office/drawing/2014/main" id="{B2A1FF09-1751-DA84-9F8B-A10CC3ECB7BF}"/>
                  </a:ext>
                </a:extLst>
              </p:cNvPr>
              <p:cNvSpPr/>
              <p:nvPr/>
            </p:nvSpPr>
            <p:spPr>
              <a:xfrm>
                <a:off x="9667577" y="2417894"/>
                <a:ext cx="262791" cy="335307"/>
              </a:xfrm>
              <a:custGeom>
                <a:avLst/>
                <a:gdLst/>
                <a:ahLst/>
                <a:cxnLst/>
                <a:rect l="l" t="t" r="r" b="b"/>
                <a:pathLst>
                  <a:path w="4519" h="5766" extrusionOk="0">
                    <a:moveTo>
                      <a:pt x="3454" y="0"/>
                    </a:moveTo>
                    <a:cubicBezTo>
                      <a:pt x="2969" y="0"/>
                      <a:pt x="2484" y="130"/>
                      <a:pt x="2063" y="375"/>
                    </a:cubicBezTo>
                    <a:cubicBezTo>
                      <a:pt x="430" y="1308"/>
                      <a:pt x="1" y="4426"/>
                      <a:pt x="122" y="4892"/>
                    </a:cubicBezTo>
                    <a:cubicBezTo>
                      <a:pt x="229" y="5316"/>
                      <a:pt x="406" y="5765"/>
                      <a:pt x="684" y="5765"/>
                    </a:cubicBezTo>
                    <a:cubicBezTo>
                      <a:pt x="914" y="5765"/>
                      <a:pt x="1212" y="5458"/>
                      <a:pt x="1597" y="4575"/>
                    </a:cubicBezTo>
                    <a:cubicBezTo>
                      <a:pt x="2026" y="3530"/>
                      <a:pt x="3501" y="925"/>
                      <a:pt x="3501" y="925"/>
                    </a:cubicBezTo>
                    <a:lnTo>
                      <a:pt x="4518" y="225"/>
                    </a:lnTo>
                    <a:cubicBezTo>
                      <a:pt x="4182" y="73"/>
                      <a:pt x="3818" y="0"/>
                      <a:pt x="3454" y="0"/>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44" name="Google Shape;1736;p45">
                <a:extLst>
                  <a:ext uri="{FF2B5EF4-FFF2-40B4-BE49-F238E27FC236}">
                    <a16:creationId xmlns:a16="http://schemas.microsoft.com/office/drawing/2014/main" id="{AD846074-E6F0-1526-782D-411EFD8551CA}"/>
                  </a:ext>
                </a:extLst>
              </p:cNvPr>
              <p:cNvSpPr/>
              <p:nvPr/>
            </p:nvSpPr>
            <p:spPr>
              <a:xfrm>
                <a:off x="9711017" y="2455170"/>
                <a:ext cx="287215" cy="445913"/>
              </a:xfrm>
              <a:custGeom>
                <a:avLst/>
                <a:gdLst/>
                <a:ahLst/>
                <a:cxnLst/>
                <a:rect l="l" t="t" r="r" b="b"/>
                <a:pathLst>
                  <a:path w="4939" h="7668" extrusionOk="0">
                    <a:moveTo>
                      <a:pt x="3482" y="0"/>
                    </a:moveTo>
                    <a:cubicBezTo>
                      <a:pt x="2005" y="0"/>
                      <a:pt x="1316" y="1451"/>
                      <a:pt x="1316" y="1451"/>
                    </a:cubicBezTo>
                    <a:cubicBezTo>
                      <a:pt x="346" y="3159"/>
                      <a:pt x="0" y="7285"/>
                      <a:pt x="0" y="7285"/>
                    </a:cubicBezTo>
                    <a:lnTo>
                      <a:pt x="3417" y="7668"/>
                    </a:lnTo>
                    <a:cubicBezTo>
                      <a:pt x="4201" y="6771"/>
                      <a:pt x="4938" y="6659"/>
                      <a:pt x="4938" y="6659"/>
                    </a:cubicBezTo>
                    <a:lnTo>
                      <a:pt x="4667" y="284"/>
                    </a:lnTo>
                    <a:cubicBezTo>
                      <a:pt x="4227" y="82"/>
                      <a:pt x="3832" y="0"/>
                      <a:pt x="3482" y="0"/>
                    </a:cubicBezTo>
                    <a:close/>
                  </a:path>
                </a:pathLst>
              </a:custGeom>
              <a:solidFill>
                <a:srgbClr val="FD7DA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45" name="Google Shape;1737;p45">
                <a:extLst>
                  <a:ext uri="{FF2B5EF4-FFF2-40B4-BE49-F238E27FC236}">
                    <a16:creationId xmlns:a16="http://schemas.microsoft.com/office/drawing/2014/main" id="{17D7B2A1-58D4-DE3C-2392-B54CC19952EB}"/>
                  </a:ext>
                </a:extLst>
              </p:cNvPr>
              <p:cNvSpPr/>
              <p:nvPr/>
            </p:nvSpPr>
            <p:spPr>
              <a:xfrm>
                <a:off x="9674613" y="2417894"/>
                <a:ext cx="300765" cy="605309"/>
              </a:xfrm>
              <a:custGeom>
                <a:avLst/>
                <a:gdLst/>
                <a:ahLst/>
                <a:cxnLst/>
                <a:rect l="l" t="t" r="r" b="b"/>
                <a:pathLst>
                  <a:path w="5172" h="10409" extrusionOk="0">
                    <a:moveTo>
                      <a:pt x="3944" y="1"/>
                    </a:moveTo>
                    <a:cubicBezTo>
                      <a:pt x="2876" y="1"/>
                      <a:pt x="1397" y="694"/>
                      <a:pt x="738" y="4192"/>
                    </a:cubicBezTo>
                    <a:cubicBezTo>
                      <a:pt x="738" y="4192"/>
                      <a:pt x="272" y="5742"/>
                      <a:pt x="113" y="7412"/>
                    </a:cubicBezTo>
                    <a:cubicBezTo>
                      <a:pt x="1" y="8626"/>
                      <a:pt x="813" y="9709"/>
                      <a:pt x="2026" y="9942"/>
                    </a:cubicBezTo>
                    <a:lnTo>
                      <a:pt x="4593" y="10409"/>
                    </a:lnTo>
                    <a:lnTo>
                      <a:pt x="5172" y="300"/>
                    </a:lnTo>
                    <a:cubicBezTo>
                      <a:pt x="5172" y="300"/>
                      <a:pt x="4647" y="1"/>
                      <a:pt x="3944" y="1"/>
                    </a:cubicBez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46" name="Google Shape;1738;p45">
                <a:extLst>
                  <a:ext uri="{FF2B5EF4-FFF2-40B4-BE49-F238E27FC236}">
                    <a16:creationId xmlns:a16="http://schemas.microsoft.com/office/drawing/2014/main" id="{3BE0281E-3E6F-3C29-22B8-0E7819E52F85}"/>
                  </a:ext>
                </a:extLst>
              </p:cNvPr>
              <p:cNvSpPr/>
              <p:nvPr/>
            </p:nvSpPr>
            <p:spPr>
              <a:xfrm>
                <a:off x="9711017" y="2414696"/>
                <a:ext cx="217141" cy="549890"/>
              </a:xfrm>
              <a:custGeom>
                <a:avLst/>
                <a:gdLst/>
                <a:ahLst/>
                <a:cxnLst/>
                <a:rect l="l" t="t" r="r" b="b"/>
                <a:pathLst>
                  <a:path w="3734" h="9456" extrusionOk="0">
                    <a:moveTo>
                      <a:pt x="3613" y="0"/>
                    </a:moveTo>
                    <a:cubicBezTo>
                      <a:pt x="3575" y="47"/>
                      <a:pt x="2250" y="392"/>
                      <a:pt x="1634" y="1867"/>
                    </a:cubicBezTo>
                    <a:cubicBezTo>
                      <a:pt x="1083" y="3118"/>
                      <a:pt x="0" y="6618"/>
                      <a:pt x="234" y="9381"/>
                    </a:cubicBezTo>
                    <a:cubicBezTo>
                      <a:pt x="234" y="9418"/>
                      <a:pt x="271" y="9456"/>
                      <a:pt x="308" y="9456"/>
                    </a:cubicBezTo>
                    <a:cubicBezTo>
                      <a:pt x="346" y="9456"/>
                      <a:pt x="383" y="9418"/>
                      <a:pt x="383" y="9381"/>
                    </a:cubicBezTo>
                    <a:cubicBezTo>
                      <a:pt x="187" y="6618"/>
                      <a:pt x="1242" y="3155"/>
                      <a:pt x="1783" y="1951"/>
                    </a:cubicBezTo>
                    <a:cubicBezTo>
                      <a:pt x="2409" y="551"/>
                      <a:pt x="3650" y="196"/>
                      <a:pt x="3650" y="196"/>
                    </a:cubicBezTo>
                    <a:cubicBezTo>
                      <a:pt x="3734" y="159"/>
                      <a:pt x="3734" y="122"/>
                      <a:pt x="3734" y="84"/>
                    </a:cubicBezTo>
                    <a:cubicBezTo>
                      <a:pt x="3734" y="47"/>
                      <a:pt x="3650" y="0"/>
                      <a:pt x="3613"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3" name="Google Shape;1739;p45">
              <a:extLst>
                <a:ext uri="{FF2B5EF4-FFF2-40B4-BE49-F238E27FC236}">
                  <a16:creationId xmlns:a16="http://schemas.microsoft.com/office/drawing/2014/main" id="{6294DD22-9CC9-19E1-6881-C4BD2BE939FE}"/>
                </a:ext>
              </a:extLst>
            </p:cNvPr>
            <p:cNvSpPr/>
            <p:nvPr/>
          </p:nvSpPr>
          <p:spPr>
            <a:xfrm>
              <a:off x="7828186" y="4002376"/>
              <a:ext cx="160734" cy="276283"/>
            </a:xfrm>
            <a:custGeom>
              <a:avLst/>
              <a:gdLst/>
              <a:ahLst/>
              <a:cxnLst/>
              <a:rect l="l" t="t" r="r" b="b"/>
              <a:pathLst>
                <a:path w="2764" h="4751" extrusionOk="0">
                  <a:moveTo>
                    <a:pt x="2568" y="0"/>
                  </a:moveTo>
                  <a:lnTo>
                    <a:pt x="1" y="233"/>
                  </a:lnTo>
                  <a:lnTo>
                    <a:pt x="122" y="3780"/>
                  </a:lnTo>
                  <a:lnTo>
                    <a:pt x="626" y="4667"/>
                  </a:lnTo>
                  <a:lnTo>
                    <a:pt x="2456" y="4751"/>
                  </a:lnTo>
                  <a:lnTo>
                    <a:pt x="2764" y="3892"/>
                  </a:lnTo>
                  <a:cubicBezTo>
                    <a:pt x="2493" y="3780"/>
                    <a:pt x="2568" y="0"/>
                    <a:pt x="2568"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 name="Google Shape;1740;p45">
              <a:extLst>
                <a:ext uri="{FF2B5EF4-FFF2-40B4-BE49-F238E27FC236}">
                  <a16:creationId xmlns:a16="http://schemas.microsoft.com/office/drawing/2014/main" id="{EF7977E6-15E8-C725-7732-64A594BAD000}"/>
                </a:ext>
              </a:extLst>
            </p:cNvPr>
            <p:cNvSpPr/>
            <p:nvPr/>
          </p:nvSpPr>
          <p:spPr>
            <a:xfrm>
              <a:off x="7830919" y="4215039"/>
              <a:ext cx="332225" cy="117933"/>
            </a:xfrm>
            <a:custGeom>
              <a:avLst/>
              <a:gdLst/>
              <a:ahLst/>
              <a:cxnLst/>
              <a:rect l="l" t="t" r="r" b="b"/>
              <a:pathLst>
                <a:path w="5713" h="2028" extrusionOk="0">
                  <a:moveTo>
                    <a:pt x="55" y="1"/>
                  </a:moveTo>
                  <a:cubicBezTo>
                    <a:pt x="19" y="1"/>
                    <a:pt x="0" y="2"/>
                    <a:pt x="0" y="2"/>
                  </a:cubicBezTo>
                  <a:lnTo>
                    <a:pt x="75" y="1990"/>
                  </a:lnTo>
                  <a:lnTo>
                    <a:pt x="5675" y="2027"/>
                  </a:lnTo>
                  <a:cubicBezTo>
                    <a:pt x="5713" y="1794"/>
                    <a:pt x="5601" y="1327"/>
                    <a:pt x="5442" y="1206"/>
                  </a:cubicBezTo>
                  <a:lnTo>
                    <a:pt x="2679" y="161"/>
                  </a:lnTo>
                  <a:cubicBezTo>
                    <a:pt x="2679" y="161"/>
                    <a:pt x="2520" y="385"/>
                    <a:pt x="2131" y="385"/>
                  </a:cubicBezTo>
                  <a:cubicBezTo>
                    <a:pt x="2012" y="385"/>
                    <a:pt x="1872" y="364"/>
                    <a:pt x="1708" y="310"/>
                  </a:cubicBezTo>
                  <a:cubicBezTo>
                    <a:pt x="780" y="26"/>
                    <a:pt x="224" y="1"/>
                    <a:pt x="55" y="1"/>
                  </a:cubicBezTo>
                  <a:close/>
                </a:path>
              </a:pathLst>
            </a:custGeom>
            <a:solidFill>
              <a:srgbClr val="D9D9D9"/>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 name="Google Shape;1741;p45">
              <a:extLst>
                <a:ext uri="{FF2B5EF4-FFF2-40B4-BE49-F238E27FC236}">
                  <a16:creationId xmlns:a16="http://schemas.microsoft.com/office/drawing/2014/main" id="{FE779E3B-7883-1082-D5C5-98B821454408}"/>
                </a:ext>
              </a:extLst>
            </p:cNvPr>
            <p:cNvSpPr/>
            <p:nvPr/>
          </p:nvSpPr>
          <p:spPr>
            <a:xfrm>
              <a:off x="8034453" y="4246616"/>
              <a:ext cx="112990" cy="45650"/>
            </a:xfrm>
            <a:custGeom>
              <a:avLst/>
              <a:gdLst/>
              <a:ahLst/>
              <a:cxnLst/>
              <a:rect l="l" t="t" r="r" b="b"/>
              <a:pathLst>
                <a:path w="1943" h="785" extrusionOk="0">
                  <a:moveTo>
                    <a:pt x="150" y="0"/>
                  </a:moveTo>
                  <a:lnTo>
                    <a:pt x="1" y="784"/>
                  </a:lnTo>
                  <a:lnTo>
                    <a:pt x="1942" y="784"/>
                  </a:lnTo>
                  <a:lnTo>
                    <a:pt x="1942" y="747"/>
                  </a:lnTo>
                  <a:lnTo>
                    <a:pt x="150" y="0"/>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 name="Google Shape;1742;p45">
              <a:extLst>
                <a:ext uri="{FF2B5EF4-FFF2-40B4-BE49-F238E27FC236}">
                  <a16:creationId xmlns:a16="http://schemas.microsoft.com/office/drawing/2014/main" id="{8FDC301A-DAF1-D3F6-9E25-F800A3BC2344}"/>
                </a:ext>
              </a:extLst>
            </p:cNvPr>
            <p:cNvSpPr/>
            <p:nvPr/>
          </p:nvSpPr>
          <p:spPr>
            <a:xfrm>
              <a:off x="8031719" y="4244406"/>
              <a:ext cx="117875" cy="47860"/>
            </a:xfrm>
            <a:custGeom>
              <a:avLst/>
              <a:gdLst/>
              <a:ahLst/>
              <a:cxnLst/>
              <a:rect l="l" t="t" r="r" b="b"/>
              <a:pathLst>
                <a:path w="2027" h="823" extrusionOk="0">
                  <a:moveTo>
                    <a:pt x="234" y="85"/>
                  </a:moveTo>
                  <a:lnTo>
                    <a:pt x="1914" y="785"/>
                  </a:lnTo>
                  <a:lnTo>
                    <a:pt x="85" y="785"/>
                  </a:lnTo>
                  <a:lnTo>
                    <a:pt x="234" y="85"/>
                  </a:lnTo>
                  <a:close/>
                  <a:moveTo>
                    <a:pt x="197" y="1"/>
                  </a:moveTo>
                  <a:lnTo>
                    <a:pt x="1" y="822"/>
                  </a:lnTo>
                  <a:lnTo>
                    <a:pt x="1989" y="822"/>
                  </a:lnTo>
                  <a:cubicBezTo>
                    <a:pt x="1989" y="822"/>
                    <a:pt x="2026" y="822"/>
                    <a:pt x="2026" y="785"/>
                  </a:cubicBezTo>
                  <a:cubicBezTo>
                    <a:pt x="2026" y="785"/>
                    <a:pt x="2026" y="738"/>
                    <a:pt x="1989" y="738"/>
                  </a:cubicBezTo>
                  <a:lnTo>
                    <a:pt x="197"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 name="Google Shape;1743;p45">
              <a:extLst>
                <a:ext uri="{FF2B5EF4-FFF2-40B4-BE49-F238E27FC236}">
                  <a16:creationId xmlns:a16="http://schemas.microsoft.com/office/drawing/2014/main" id="{4869B1D3-069F-C281-8AFD-1BDBB07DF312}"/>
                </a:ext>
              </a:extLst>
            </p:cNvPr>
            <p:cNvSpPr/>
            <p:nvPr/>
          </p:nvSpPr>
          <p:spPr>
            <a:xfrm>
              <a:off x="7830919" y="4215097"/>
              <a:ext cx="27215" cy="74959"/>
            </a:xfrm>
            <a:custGeom>
              <a:avLst/>
              <a:gdLst/>
              <a:ahLst/>
              <a:cxnLst/>
              <a:rect l="l" t="t" r="r" b="b"/>
              <a:pathLst>
                <a:path w="468" h="1289" extrusionOk="0">
                  <a:moveTo>
                    <a:pt x="0" y="1"/>
                  </a:moveTo>
                  <a:lnTo>
                    <a:pt x="38" y="1289"/>
                  </a:lnTo>
                  <a:lnTo>
                    <a:pt x="467" y="1289"/>
                  </a:lnTo>
                  <a:lnTo>
                    <a:pt x="383"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 name="Google Shape;1744;p45">
              <a:extLst>
                <a:ext uri="{FF2B5EF4-FFF2-40B4-BE49-F238E27FC236}">
                  <a16:creationId xmlns:a16="http://schemas.microsoft.com/office/drawing/2014/main" id="{6DCEE68E-1880-62BB-438E-247CDF28B10A}"/>
                </a:ext>
              </a:extLst>
            </p:cNvPr>
            <p:cNvSpPr/>
            <p:nvPr/>
          </p:nvSpPr>
          <p:spPr>
            <a:xfrm>
              <a:off x="7828186" y="4212946"/>
              <a:ext cx="29949" cy="79320"/>
            </a:xfrm>
            <a:custGeom>
              <a:avLst/>
              <a:gdLst/>
              <a:ahLst/>
              <a:cxnLst/>
              <a:rect l="l" t="t" r="r" b="b"/>
              <a:pathLst>
                <a:path w="515" h="1364" extrusionOk="0">
                  <a:moveTo>
                    <a:pt x="85" y="38"/>
                  </a:moveTo>
                  <a:cubicBezTo>
                    <a:pt x="159" y="38"/>
                    <a:pt x="318" y="75"/>
                    <a:pt x="393" y="75"/>
                  </a:cubicBezTo>
                  <a:lnTo>
                    <a:pt x="467" y="1279"/>
                  </a:lnTo>
                  <a:lnTo>
                    <a:pt x="122" y="1326"/>
                  </a:lnTo>
                  <a:lnTo>
                    <a:pt x="85" y="38"/>
                  </a:lnTo>
                  <a:close/>
                  <a:moveTo>
                    <a:pt x="1" y="1"/>
                  </a:moveTo>
                  <a:lnTo>
                    <a:pt x="85" y="1363"/>
                  </a:lnTo>
                  <a:lnTo>
                    <a:pt x="514" y="1363"/>
                  </a:lnTo>
                  <a:lnTo>
                    <a:pt x="430"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 name="Google Shape;1745;p45">
              <a:extLst>
                <a:ext uri="{FF2B5EF4-FFF2-40B4-BE49-F238E27FC236}">
                  <a16:creationId xmlns:a16="http://schemas.microsoft.com/office/drawing/2014/main" id="{D86A9AE4-0AC2-1084-E45C-4000B45DBCE7}"/>
                </a:ext>
              </a:extLst>
            </p:cNvPr>
            <p:cNvSpPr/>
            <p:nvPr/>
          </p:nvSpPr>
          <p:spPr>
            <a:xfrm>
              <a:off x="7833070" y="4289998"/>
              <a:ext cx="318676" cy="4420"/>
            </a:xfrm>
            <a:custGeom>
              <a:avLst/>
              <a:gdLst/>
              <a:ahLst/>
              <a:cxnLst/>
              <a:rect l="l" t="t" r="r" b="b"/>
              <a:pathLst>
                <a:path w="5480" h="76" extrusionOk="0">
                  <a:moveTo>
                    <a:pt x="38" y="1"/>
                  </a:moveTo>
                  <a:cubicBezTo>
                    <a:pt x="38" y="1"/>
                    <a:pt x="1" y="1"/>
                    <a:pt x="1" y="38"/>
                  </a:cubicBezTo>
                  <a:lnTo>
                    <a:pt x="38" y="38"/>
                  </a:lnTo>
                  <a:lnTo>
                    <a:pt x="5442" y="76"/>
                  </a:lnTo>
                  <a:lnTo>
                    <a:pt x="5480" y="38"/>
                  </a:lnTo>
                  <a:lnTo>
                    <a:pt x="5442"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 name="Google Shape;1746;p45">
              <a:extLst>
                <a:ext uri="{FF2B5EF4-FFF2-40B4-BE49-F238E27FC236}">
                  <a16:creationId xmlns:a16="http://schemas.microsoft.com/office/drawing/2014/main" id="{762C1D76-35AC-3556-95C7-A63A1E18D60D}"/>
                </a:ext>
              </a:extLst>
            </p:cNvPr>
            <p:cNvSpPr/>
            <p:nvPr/>
          </p:nvSpPr>
          <p:spPr>
            <a:xfrm>
              <a:off x="7383086" y="3138753"/>
              <a:ext cx="640026" cy="1015633"/>
            </a:xfrm>
            <a:custGeom>
              <a:avLst/>
              <a:gdLst/>
              <a:ahLst/>
              <a:cxnLst/>
              <a:rect l="l" t="t" r="r" b="b"/>
              <a:pathLst>
                <a:path w="11006" h="17465" extrusionOk="0">
                  <a:moveTo>
                    <a:pt x="8121" y="1"/>
                  </a:moveTo>
                  <a:lnTo>
                    <a:pt x="150" y="271"/>
                  </a:lnTo>
                  <a:cubicBezTo>
                    <a:pt x="150" y="271"/>
                    <a:pt x="1" y="2838"/>
                    <a:pt x="1280" y="4584"/>
                  </a:cubicBezTo>
                  <a:cubicBezTo>
                    <a:pt x="1784" y="5246"/>
                    <a:pt x="4705" y="9335"/>
                    <a:pt x="5209" y="10380"/>
                  </a:cubicBezTo>
                  <a:cubicBezTo>
                    <a:pt x="5872" y="11743"/>
                    <a:pt x="6301" y="13180"/>
                    <a:pt x="6488" y="14664"/>
                  </a:cubicBezTo>
                  <a:cubicBezTo>
                    <a:pt x="6609" y="15476"/>
                    <a:pt x="6805" y="16410"/>
                    <a:pt x="7001" y="17465"/>
                  </a:cubicBezTo>
                  <a:lnTo>
                    <a:pt x="11006" y="17465"/>
                  </a:lnTo>
                  <a:cubicBezTo>
                    <a:pt x="10968" y="14543"/>
                    <a:pt x="10922" y="11043"/>
                    <a:pt x="10810" y="10072"/>
                  </a:cubicBezTo>
                  <a:cubicBezTo>
                    <a:pt x="10306" y="5564"/>
                    <a:pt x="8121" y="1"/>
                    <a:pt x="8121"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 name="Google Shape;1747;p45">
              <a:extLst>
                <a:ext uri="{FF2B5EF4-FFF2-40B4-BE49-F238E27FC236}">
                  <a16:creationId xmlns:a16="http://schemas.microsoft.com/office/drawing/2014/main" id="{98D3DBD2-C698-22EB-36ED-87DFEDEDA7D0}"/>
                </a:ext>
              </a:extLst>
            </p:cNvPr>
            <p:cNvSpPr/>
            <p:nvPr/>
          </p:nvSpPr>
          <p:spPr>
            <a:xfrm>
              <a:off x="7577432" y="3362931"/>
              <a:ext cx="300765" cy="712194"/>
            </a:xfrm>
            <a:custGeom>
              <a:avLst/>
              <a:gdLst/>
              <a:ahLst/>
              <a:cxnLst/>
              <a:rect l="l" t="t" r="r" b="b"/>
              <a:pathLst>
                <a:path w="5172" h="12247" extrusionOk="0">
                  <a:moveTo>
                    <a:pt x="117" y="1"/>
                  </a:moveTo>
                  <a:cubicBezTo>
                    <a:pt x="87" y="1"/>
                    <a:pt x="56" y="10"/>
                    <a:pt x="38" y="29"/>
                  </a:cubicBezTo>
                  <a:cubicBezTo>
                    <a:pt x="0" y="75"/>
                    <a:pt x="0" y="150"/>
                    <a:pt x="38" y="187"/>
                  </a:cubicBezTo>
                  <a:cubicBezTo>
                    <a:pt x="75" y="187"/>
                    <a:pt x="1559" y="1821"/>
                    <a:pt x="3109" y="4817"/>
                  </a:cubicBezTo>
                  <a:cubicBezTo>
                    <a:pt x="4863" y="8280"/>
                    <a:pt x="4938" y="12088"/>
                    <a:pt x="4938" y="12125"/>
                  </a:cubicBezTo>
                  <a:cubicBezTo>
                    <a:pt x="4938" y="12209"/>
                    <a:pt x="5013" y="12247"/>
                    <a:pt x="5059" y="12247"/>
                  </a:cubicBezTo>
                  <a:cubicBezTo>
                    <a:pt x="5134" y="12247"/>
                    <a:pt x="5171" y="12209"/>
                    <a:pt x="5171" y="12125"/>
                  </a:cubicBezTo>
                  <a:cubicBezTo>
                    <a:pt x="5171" y="12088"/>
                    <a:pt x="5097" y="8196"/>
                    <a:pt x="3305" y="4696"/>
                  </a:cubicBezTo>
                  <a:cubicBezTo>
                    <a:pt x="1746" y="1709"/>
                    <a:pt x="234" y="75"/>
                    <a:pt x="196" y="29"/>
                  </a:cubicBezTo>
                  <a:cubicBezTo>
                    <a:pt x="178" y="10"/>
                    <a:pt x="147" y="1"/>
                    <a:pt x="117" y="1"/>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2" name="Google Shape;1748;p45">
              <a:extLst>
                <a:ext uri="{FF2B5EF4-FFF2-40B4-BE49-F238E27FC236}">
                  <a16:creationId xmlns:a16="http://schemas.microsoft.com/office/drawing/2014/main" id="{B0F8B5EE-79BD-7CE9-028C-97DEAD15FACB}"/>
                </a:ext>
              </a:extLst>
            </p:cNvPr>
            <p:cNvSpPr/>
            <p:nvPr/>
          </p:nvSpPr>
          <p:spPr>
            <a:xfrm>
              <a:off x="7719615" y="3370200"/>
              <a:ext cx="74959" cy="211559"/>
            </a:xfrm>
            <a:custGeom>
              <a:avLst/>
              <a:gdLst/>
              <a:ahLst/>
              <a:cxnLst/>
              <a:rect l="l" t="t" r="r" b="b"/>
              <a:pathLst>
                <a:path w="1289" h="3638" extrusionOk="0">
                  <a:moveTo>
                    <a:pt x="145" y="0"/>
                  </a:moveTo>
                  <a:cubicBezTo>
                    <a:pt x="122" y="0"/>
                    <a:pt x="100" y="10"/>
                    <a:pt x="85" y="25"/>
                  </a:cubicBezTo>
                  <a:cubicBezTo>
                    <a:pt x="48" y="62"/>
                    <a:pt x="1" y="100"/>
                    <a:pt x="48" y="184"/>
                  </a:cubicBezTo>
                  <a:cubicBezTo>
                    <a:pt x="48" y="184"/>
                    <a:pt x="1018" y="1892"/>
                    <a:pt x="48" y="3451"/>
                  </a:cubicBezTo>
                  <a:cubicBezTo>
                    <a:pt x="1" y="3525"/>
                    <a:pt x="48" y="3563"/>
                    <a:pt x="85" y="3600"/>
                  </a:cubicBezTo>
                  <a:cubicBezTo>
                    <a:pt x="122" y="3600"/>
                    <a:pt x="122" y="3637"/>
                    <a:pt x="160" y="3637"/>
                  </a:cubicBezTo>
                  <a:cubicBezTo>
                    <a:pt x="197" y="3637"/>
                    <a:pt x="197" y="3600"/>
                    <a:pt x="234" y="3563"/>
                  </a:cubicBezTo>
                  <a:cubicBezTo>
                    <a:pt x="1289" y="1892"/>
                    <a:pt x="234" y="62"/>
                    <a:pt x="234" y="62"/>
                  </a:cubicBezTo>
                  <a:cubicBezTo>
                    <a:pt x="212" y="19"/>
                    <a:pt x="178" y="0"/>
                    <a:pt x="145" y="0"/>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3" name="Google Shape;1749;p45">
              <a:extLst>
                <a:ext uri="{FF2B5EF4-FFF2-40B4-BE49-F238E27FC236}">
                  <a16:creationId xmlns:a16="http://schemas.microsoft.com/office/drawing/2014/main" id="{471E48C1-EF74-FE09-A12E-FCD145DDCC36}"/>
                </a:ext>
              </a:extLst>
            </p:cNvPr>
            <p:cNvSpPr/>
            <p:nvPr/>
          </p:nvSpPr>
          <p:spPr>
            <a:xfrm>
              <a:off x="7771720" y="4065878"/>
              <a:ext cx="246508" cy="15759"/>
            </a:xfrm>
            <a:custGeom>
              <a:avLst/>
              <a:gdLst/>
              <a:ahLst/>
              <a:cxnLst/>
              <a:rect l="l" t="t" r="r" b="b"/>
              <a:pathLst>
                <a:path w="4239" h="271" extrusionOk="0">
                  <a:moveTo>
                    <a:pt x="4127" y="0"/>
                  </a:moveTo>
                  <a:lnTo>
                    <a:pt x="122" y="37"/>
                  </a:lnTo>
                  <a:cubicBezTo>
                    <a:pt x="38" y="37"/>
                    <a:pt x="1" y="75"/>
                    <a:pt x="1" y="159"/>
                  </a:cubicBezTo>
                  <a:cubicBezTo>
                    <a:pt x="1" y="233"/>
                    <a:pt x="85" y="271"/>
                    <a:pt x="122" y="271"/>
                  </a:cubicBezTo>
                  <a:lnTo>
                    <a:pt x="4127" y="196"/>
                  </a:lnTo>
                  <a:cubicBezTo>
                    <a:pt x="4201" y="196"/>
                    <a:pt x="4239" y="159"/>
                    <a:pt x="4239" y="121"/>
                  </a:cubicBezTo>
                  <a:cubicBezTo>
                    <a:pt x="4239" y="37"/>
                    <a:pt x="4201" y="0"/>
                    <a:pt x="4127" y="0"/>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 name="Google Shape;1750;p45">
              <a:extLst>
                <a:ext uri="{FF2B5EF4-FFF2-40B4-BE49-F238E27FC236}">
                  <a16:creationId xmlns:a16="http://schemas.microsoft.com/office/drawing/2014/main" id="{A1B4FF60-D8B1-9E24-3348-E5095E086106}"/>
                </a:ext>
              </a:extLst>
            </p:cNvPr>
            <p:cNvSpPr/>
            <p:nvPr/>
          </p:nvSpPr>
          <p:spPr>
            <a:xfrm>
              <a:off x="7351103" y="4065878"/>
              <a:ext cx="253545" cy="15759"/>
            </a:xfrm>
            <a:custGeom>
              <a:avLst/>
              <a:gdLst/>
              <a:ahLst/>
              <a:cxnLst/>
              <a:rect l="l" t="t" r="r" b="b"/>
              <a:pathLst>
                <a:path w="4360" h="271" extrusionOk="0">
                  <a:moveTo>
                    <a:pt x="4238" y="0"/>
                  </a:moveTo>
                  <a:lnTo>
                    <a:pt x="121" y="37"/>
                  </a:lnTo>
                  <a:cubicBezTo>
                    <a:pt x="37" y="37"/>
                    <a:pt x="0" y="121"/>
                    <a:pt x="0" y="159"/>
                  </a:cubicBezTo>
                  <a:cubicBezTo>
                    <a:pt x="0" y="233"/>
                    <a:pt x="37" y="271"/>
                    <a:pt x="121" y="271"/>
                  </a:cubicBezTo>
                  <a:lnTo>
                    <a:pt x="4238" y="233"/>
                  </a:lnTo>
                  <a:cubicBezTo>
                    <a:pt x="4322" y="233"/>
                    <a:pt x="4359" y="159"/>
                    <a:pt x="4359" y="121"/>
                  </a:cubicBezTo>
                  <a:cubicBezTo>
                    <a:pt x="4359" y="37"/>
                    <a:pt x="4322" y="0"/>
                    <a:pt x="4238" y="0"/>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 name="Google Shape;1751;p45">
              <a:extLst>
                <a:ext uri="{FF2B5EF4-FFF2-40B4-BE49-F238E27FC236}">
                  <a16:creationId xmlns:a16="http://schemas.microsoft.com/office/drawing/2014/main" id="{CEA06E5A-C898-8D15-1579-91C91123F939}"/>
                </a:ext>
              </a:extLst>
            </p:cNvPr>
            <p:cNvSpPr/>
            <p:nvPr/>
          </p:nvSpPr>
          <p:spPr>
            <a:xfrm>
              <a:off x="7668092" y="2384980"/>
              <a:ext cx="271456" cy="631711"/>
            </a:xfrm>
            <a:custGeom>
              <a:avLst/>
              <a:gdLst/>
              <a:ahLst/>
              <a:cxnLst/>
              <a:rect l="l" t="t" r="r" b="b"/>
              <a:pathLst>
                <a:path w="4668" h="10863" extrusionOk="0">
                  <a:moveTo>
                    <a:pt x="1020" y="0"/>
                  </a:moveTo>
                  <a:cubicBezTo>
                    <a:pt x="992" y="0"/>
                    <a:pt x="963" y="3"/>
                    <a:pt x="934" y="7"/>
                  </a:cubicBezTo>
                  <a:cubicBezTo>
                    <a:pt x="812" y="7"/>
                    <a:pt x="738" y="91"/>
                    <a:pt x="738" y="91"/>
                  </a:cubicBezTo>
                  <a:lnTo>
                    <a:pt x="616" y="91"/>
                  </a:lnTo>
                  <a:cubicBezTo>
                    <a:pt x="0" y="941"/>
                    <a:pt x="4667" y="10863"/>
                    <a:pt x="4667" y="10863"/>
                  </a:cubicBezTo>
                  <a:cubicBezTo>
                    <a:pt x="4667" y="10863"/>
                    <a:pt x="4387" y="7558"/>
                    <a:pt x="4350" y="7325"/>
                  </a:cubicBezTo>
                  <a:cubicBezTo>
                    <a:pt x="3687" y="2733"/>
                    <a:pt x="1979" y="707"/>
                    <a:pt x="1475" y="203"/>
                  </a:cubicBezTo>
                  <a:cubicBezTo>
                    <a:pt x="1369" y="105"/>
                    <a:pt x="1213" y="0"/>
                    <a:pt x="1020" y="0"/>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 name="Google Shape;1752;p45">
              <a:extLst>
                <a:ext uri="{FF2B5EF4-FFF2-40B4-BE49-F238E27FC236}">
                  <a16:creationId xmlns:a16="http://schemas.microsoft.com/office/drawing/2014/main" id="{926D6EB1-9538-46CE-E1C4-DC4B1926FA37}"/>
                </a:ext>
              </a:extLst>
            </p:cNvPr>
            <p:cNvSpPr/>
            <p:nvPr/>
          </p:nvSpPr>
          <p:spPr>
            <a:xfrm>
              <a:off x="7545972" y="2324560"/>
              <a:ext cx="187309" cy="196555"/>
            </a:xfrm>
            <a:custGeom>
              <a:avLst/>
              <a:gdLst/>
              <a:ahLst/>
              <a:cxnLst/>
              <a:rect l="l" t="t" r="r" b="b"/>
              <a:pathLst>
                <a:path w="3221" h="3380" extrusionOk="0">
                  <a:moveTo>
                    <a:pt x="504" y="1"/>
                  </a:moveTo>
                  <a:lnTo>
                    <a:pt x="308" y="1242"/>
                  </a:lnTo>
                  <a:lnTo>
                    <a:pt x="0" y="2997"/>
                  </a:lnTo>
                  <a:lnTo>
                    <a:pt x="3034" y="3380"/>
                  </a:lnTo>
                  <a:lnTo>
                    <a:pt x="3220" y="76"/>
                  </a:lnTo>
                  <a:lnTo>
                    <a:pt x="504" y="1"/>
                  </a:ln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7" name="Google Shape;1753;p45">
              <a:extLst>
                <a:ext uri="{FF2B5EF4-FFF2-40B4-BE49-F238E27FC236}">
                  <a16:creationId xmlns:a16="http://schemas.microsoft.com/office/drawing/2014/main" id="{269C080B-2A66-7574-0BFB-5420283C47AD}"/>
                </a:ext>
              </a:extLst>
            </p:cNvPr>
            <p:cNvSpPr/>
            <p:nvPr/>
          </p:nvSpPr>
          <p:spPr>
            <a:xfrm>
              <a:off x="7559521" y="2324560"/>
              <a:ext cx="173760" cy="87985"/>
            </a:xfrm>
            <a:custGeom>
              <a:avLst/>
              <a:gdLst/>
              <a:ahLst/>
              <a:cxnLst/>
              <a:rect l="l" t="t" r="r" b="b"/>
              <a:pathLst>
                <a:path w="2988" h="1513" extrusionOk="0">
                  <a:moveTo>
                    <a:pt x="271" y="1"/>
                  </a:moveTo>
                  <a:lnTo>
                    <a:pt x="75" y="1242"/>
                  </a:lnTo>
                  <a:lnTo>
                    <a:pt x="0" y="1513"/>
                  </a:lnTo>
                  <a:cubicBezTo>
                    <a:pt x="2483" y="1168"/>
                    <a:pt x="2987" y="76"/>
                    <a:pt x="2987" y="76"/>
                  </a:cubicBezTo>
                  <a:lnTo>
                    <a:pt x="271" y="1"/>
                  </a:lnTo>
                  <a:close/>
                </a:path>
              </a:pathLst>
            </a:custGeom>
            <a:solidFill>
              <a:srgbClr val="000000">
                <a:alpha val="83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 name="Google Shape;1754;p45">
              <a:extLst>
                <a:ext uri="{FF2B5EF4-FFF2-40B4-BE49-F238E27FC236}">
                  <a16:creationId xmlns:a16="http://schemas.microsoft.com/office/drawing/2014/main" id="{42077167-6C65-413B-FCAD-B41A42ADF164}"/>
                </a:ext>
              </a:extLst>
            </p:cNvPr>
            <p:cNvSpPr/>
            <p:nvPr/>
          </p:nvSpPr>
          <p:spPr>
            <a:xfrm>
              <a:off x="7450950" y="2831010"/>
              <a:ext cx="99383" cy="56524"/>
            </a:xfrm>
            <a:custGeom>
              <a:avLst/>
              <a:gdLst/>
              <a:ahLst/>
              <a:cxnLst/>
              <a:rect l="l" t="t" r="r" b="b"/>
              <a:pathLst>
                <a:path w="1709" h="972" extrusionOk="0">
                  <a:moveTo>
                    <a:pt x="1587" y="0"/>
                  </a:moveTo>
                  <a:cubicBezTo>
                    <a:pt x="1438" y="0"/>
                    <a:pt x="1279" y="38"/>
                    <a:pt x="1121" y="75"/>
                  </a:cubicBezTo>
                  <a:cubicBezTo>
                    <a:pt x="971" y="122"/>
                    <a:pt x="813" y="159"/>
                    <a:pt x="701" y="234"/>
                  </a:cubicBezTo>
                  <a:cubicBezTo>
                    <a:pt x="542" y="308"/>
                    <a:pt x="421" y="430"/>
                    <a:pt x="309" y="504"/>
                  </a:cubicBezTo>
                  <a:cubicBezTo>
                    <a:pt x="187" y="626"/>
                    <a:pt x="75" y="775"/>
                    <a:pt x="1" y="896"/>
                  </a:cubicBezTo>
                  <a:cubicBezTo>
                    <a:pt x="1" y="934"/>
                    <a:pt x="1" y="971"/>
                    <a:pt x="38" y="971"/>
                  </a:cubicBezTo>
                  <a:lnTo>
                    <a:pt x="113" y="971"/>
                  </a:lnTo>
                  <a:lnTo>
                    <a:pt x="113" y="934"/>
                  </a:lnTo>
                  <a:cubicBezTo>
                    <a:pt x="187" y="822"/>
                    <a:pt x="271" y="700"/>
                    <a:pt x="383" y="626"/>
                  </a:cubicBezTo>
                  <a:cubicBezTo>
                    <a:pt x="505" y="504"/>
                    <a:pt x="617" y="430"/>
                    <a:pt x="738" y="392"/>
                  </a:cubicBezTo>
                  <a:cubicBezTo>
                    <a:pt x="887" y="308"/>
                    <a:pt x="1009" y="271"/>
                    <a:pt x="1167" y="234"/>
                  </a:cubicBezTo>
                  <a:cubicBezTo>
                    <a:pt x="1317" y="234"/>
                    <a:pt x="1438" y="196"/>
                    <a:pt x="1587" y="196"/>
                  </a:cubicBezTo>
                  <a:cubicBezTo>
                    <a:pt x="1634" y="196"/>
                    <a:pt x="1709" y="159"/>
                    <a:pt x="1671" y="75"/>
                  </a:cubicBezTo>
                  <a:cubicBezTo>
                    <a:pt x="1671" y="38"/>
                    <a:pt x="1634" y="0"/>
                    <a:pt x="1587" y="0"/>
                  </a:cubicBezTo>
                  <a:close/>
                </a:path>
              </a:pathLst>
            </a:custGeom>
            <a:solidFill>
              <a:srgbClr val="415C7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9" name="Google Shape;1755;p45">
              <a:extLst>
                <a:ext uri="{FF2B5EF4-FFF2-40B4-BE49-F238E27FC236}">
                  <a16:creationId xmlns:a16="http://schemas.microsoft.com/office/drawing/2014/main" id="{16C66D4A-7A79-63D5-FD6C-63159A3A84DA}"/>
                </a:ext>
              </a:extLst>
            </p:cNvPr>
            <p:cNvSpPr/>
            <p:nvPr/>
          </p:nvSpPr>
          <p:spPr>
            <a:xfrm>
              <a:off x="7351103" y="2396785"/>
              <a:ext cx="624267" cy="966553"/>
            </a:xfrm>
            <a:custGeom>
              <a:avLst/>
              <a:gdLst/>
              <a:ahLst/>
              <a:cxnLst/>
              <a:rect l="l" t="t" r="r" b="b"/>
              <a:pathLst>
                <a:path w="10735" h="16621" extrusionOk="0">
                  <a:moveTo>
                    <a:pt x="3584" y="0"/>
                  </a:moveTo>
                  <a:cubicBezTo>
                    <a:pt x="0" y="4471"/>
                    <a:pt x="467" y="14001"/>
                    <a:pt x="467" y="14001"/>
                  </a:cubicBezTo>
                  <a:cubicBezTo>
                    <a:pt x="355" y="16409"/>
                    <a:pt x="4938" y="16493"/>
                    <a:pt x="4938" y="16493"/>
                  </a:cubicBezTo>
                  <a:cubicBezTo>
                    <a:pt x="5688" y="16580"/>
                    <a:pt x="6329" y="16620"/>
                    <a:pt x="6877" y="16620"/>
                  </a:cubicBezTo>
                  <a:cubicBezTo>
                    <a:pt x="9735" y="16620"/>
                    <a:pt x="10054" y="15531"/>
                    <a:pt x="10155" y="14356"/>
                  </a:cubicBezTo>
                  <a:cubicBezTo>
                    <a:pt x="10734" y="5330"/>
                    <a:pt x="6497" y="467"/>
                    <a:pt x="6497" y="467"/>
                  </a:cubicBezTo>
                  <a:cubicBezTo>
                    <a:pt x="6384" y="774"/>
                    <a:pt x="6128" y="887"/>
                    <a:pt x="5814" y="887"/>
                  </a:cubicBezTo>
                  <a:cubicBezTo>
                    <a:pt x="4932" y="887"/>
                    <a:pt x="3584" y="0"/>
                    <a:pt x="3584" y="0"/>
                  </a:cubicBezTo>
                  <a:close/>
                </a:path>
              </a:pathLst>
            </a:cu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0" name="Google Shape;1756;p45">
              <a:extLst>
                <a:ext uri="{FF2B5EF4-FFF2-40B4-BE49-F238E27FC236}">
                  <a16:creationId xmlns:a16="http://schemas.microsoft.com/office/drawing/2014/main" id="{4A248E98-F3BD-4EF6-3808-41D5ED3E7331}"/>
                </a:ext>
              </a:extLst>
            </p:cNvPr>
            <p:cNvSpPr/>
            <p:nvPr/>
          </p:nvSpPr>
          <p:spPr>
            <a:xfrm>
              <a:off x="7378202" y="2430979"/>
              <a:ext cx="165095" cy="280121"/>
            </a:xfrm>
            <a:custGeom>
              <a:avLst/>
              <a:gdLst/>
              <a:ahLst/>
              <a:cxnLst/>
              <a:rect l="l" t="t" r="r" b="b"/>
              <a:pathLst>
                <a:path w="2839" h="4817" extrusionOk="0">
                  <a:moveTo>
                    <a:pt x="2838" y="0"/>
                  </a:moveTo>
                  <a:cubicBezTo>
                    <a:pt x="2838" y="0"/>
                    <a:pt x="1718" y="75"/>
                    <a:pt x="1597" y="150"/>
                  </a:cubicBezTo>
                  <a:cubicBezTo>
                    <a:pt x="1597" y="150"/>
                    <a:pt x="589" y="1354"/>
                    <a:pt x="1" y="4817"/>
                  </a:cubicBezTo>
                  <a:lnTo>
                    <a:pt x="2138" y="1046"/>
                  </a:lnTo>
                  <a:cubicBezTo>
                    <a:pt x="2138" y="1046"/>
                    <a:pt x="2297" y="700"/>
                    <a:pt x="2838" y="0"/>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1" name="Google Shape;1757;p45">
              <a:extLst>
                <a:ext uri="{FF2B5EF4-FFF2-40B4-BE49-F238E27FC236}">
                  <a16:creationId xmlns:a16="http://schemas.microsoft.com/office/drawing/2014/main" id="{A5D5F828-B27D-C005-1BAF-2029009AF7F3}"/>
                </a:ext>
              </a:extLst>
            </p:cNvPr>
            <p:cNvSpPr/>
            <p:nvPr/>
          </p:nvSpPr>
          <p:spPr>
            <a:xfrm>
              <a:off x="7373898" y="3206617"/>
              <a:ext cx="562916" cy="83623"/>
            </a:xfrm>
            <a:custGeom>
              <a:avLst/>
              <a:gdLst/>
              <a:ahLst/>
              <a:cxnLst/>
              <a:rect l="l" t="t" r="r" b="b"/>
              <a:pathLst>
                <a:path w="9680" h="1438" extrusionOk="0">
                  <a:moveTo>
                    <a:pt x="0" y="1"/>
                  </a:moveTo>
                  <a:cubicBezTo>
                    <a:pt x="0" y="38"/>
                    <a:pt x="0" y="75"/>
                    <a:pt x="38" y="75"/>
                  </a:cubicBezTo>
                  <a:cubicBezTo>
                    <a:pt x="38" y="113"/>
                    <a:pt x="1671" y="1279"/>
                    <a:pt x="4779" y="1401"/>
                  </a:cubicBezTo>
                  <a:cubicBezTo>
                    <a:pt x="5097" y="1438"/>
                    <a:pt x="5442" y="1438"/>
                    <a:pt x="5759" y="1438"/>
                  </a:cubicBezTo>
                  <a:cubicBezTo>
                    <a:pt x="8205" y="1438"/>
                    <a:pt x="9642" y="971"/>
                    <a:pt x="9642" y="971"/>
                  </a:cubicBezTo>
                  <a:cubicBezTo>
                    <a:pt x="9679" y="971"/>
                    <a:pt x="9679" y="934"/>
                    <a:pt x="9679" y="897"/>
                  </a:cubicBezTo>
                  <a:cubicBezTo>
                    <a:pt x="9679" y="897"/>
                    <a:pt x="9642" y="850"/>
                    <a:pt x="9605" y="850"/>
                  </a:cubicBezTo>
                  <a:cubicBezTo>
                    <a:pt x="9605" y="891"/>
                    <a:pt x="8239" y="1308"/>
                    <a:pt x="5875" y="1308"/>
                  </a:cubicBezTo>
                  <a:cubicBezTo>
                    <a:pt x="5530" y="1308"/>
                    <a:pt x="5165" y="1299"/>
                    <a:pt x="4779" y="1279"/>
                  </a:cubicBezTo>
                  <a:cubicBezTo>
                    <a:pt x="1746" y="1167"/>
                    <a:pt x="112" y="1"/>
                    <a:pt x="75"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2" name="Google Shape;1758;p45">
              <a:extLst>
                <a:ext uri="{FF2B5EF4-FFF2-40B4-BE49-F238E27FC236}">
                  <a16:creationId xmlns:a16="http://schemas.microsoft.com/office/drawing/2014/main" id="{B8691BBE-FFEC-5F64-A701-A9CA0BA0C4BC}"/>
                </a:ext>
              </a:extLst>
            </p:cNvPr>
            <p:cNvSpPr/>
            <p:nvPr/>
          </p:nvSpPr>
          <p:spPr>
            <a:xfrm>
              <a:off x="7391809" y="3220166"/>
              <a:ext cx="13608" cy="58676"/>
            </a:xfrm>
            <a:custGeom>
              <a:avLst/>
              <a:gdLst/>
              <a:ahLst/>
              <a:cxnLst/>
              <a:rect l="l" t="t" r="r" b="b"/>
              <a:pathLst>
                <a:path w="234" h="1009" extrusionOk="0">
                  <a:moveTo>
                    <a:pt x="159" y="1"/>
                  </a:moveTo>
                  <a:cubicBezTo>
                    <a:pt x="122" y="1"/>
                    <a:pt x="84" y="38"/>
                    <a:pt x="84" y="38"/>
                  </a:cubicBezTo>
                  <a:cubicBezTo>
                    <a:pt x="84" y="76"/>
                    <a:pt x="0" y="505"/>
                    <a:pt x="122" y="972"/>
                  </a:cubicBezTo>
                  <a:cubicBezTo>
                    <a:pt x="122" y="1009"/>
                    <a:pt x="159" y="1009"/>
                    <a:pt x="159" y="1009"/>
                  </a:cubicBezTo>
                  <a:lnTo>
                    <a:pt x="196" y="1009"/>
                  </a:lnTo>
                  <a:cubicBezTo>
                    <a:pt x="196" y="1009"/>
                    <a:pt x="234" y="972"/>
                    <a:pt x="234" y="934"/>
                  </a:cubicBezTo>
                  <a:cubicBezTo>
                    <a:pt x="122" y="505"/>
                    <a:pt x="196" y="76"/>
                    <a:pt x="196" y="76"/>
                  </a:cubicBezTo>
                  <a:cubicBezTo>
                    <a:pt x="196" y="38"/>
                    <a:pt x="159" y="1"/>
                    <a:pt x="159"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3" name="Google Shape;1759;p45">
              <a:extLst>
                <a:ext uri="{FF2B5EF4-FFF2-40B4-BE49-F238E27FC236}">
                  <a16:creationId xmlns:a16="http://schemas.microsoft.com/office/drawing/2014/main" id="{26BA2E2F-8A66-5768-C29E-8D9B686BE638}"/>
                </a:ext>
              </a:extLst>
            </p:cNvPr>
            <p:cNvSpPr/>
            <p:nvPr/>
          </p:nvSpPr>
          <p:spPr>
            <a:xfrm>
              <a:off x="7426003" y="3235926"/>
              <a:ext cx="11456" cy="70074"/>
            </a:xfrm>
            <a:custGeom>
              <a:avLst/>
              <a:gdLst/>
              <a:ahLst/>
              <a:cxnLst/>
              <a:rect l="l" t="t" r="r" b="b"/>
              <a:pathLst>
                <a:path w="197" h="1205" extrusionOk="0">
                  <a:moveTo>
                    <a:pt x="112" y="1"/>
                  </a:moveTo>
                  <a:cubicBezTo>
                    <a:pt x="112" y="1"/>
                    <a:pt x="75" y="1"/>
                    <a:pt x="75" y="38"/>
                  </a:cubicBezTo>
                  <a:cubicBezTo>
                    <a:pt x="75" y="75"/>
                    <a:pt x="0" y="701"/>
                    <a:pt x="75" y="1167"/>
                  </a:cubicBezTo>
                  <a:cubicBezTo>
                    <a:pt x="112" y="1167"/>
                    <a:pt x="112" y="1205"/>
                    <a:pt x="150" y="1205"/>
                  </a:cubicBezTo>
                  <a:cubicBezTo>
                    <a:pt x="196" y="1205"/>
                    <a:pt x="196" y="1167"/>
                    <a:pt x="196" y="1130"/>
                  </a:cubicBezTo>
                  <a:cubicBezTo>
                    <a:pt x="112" y="663"/>
                    <a:pt x="196" y="75"/>
                    <a:pt x="196" y="38"/>
                  </a:cubicBezTo>
                  <a:cubicBezTo>
                    <a:pt x="196" y="38"/>
                    <a:pt x="150" y="1"/>
                    <a:pt x="112"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 name="Google Shape;1760;p45">
              <a:extLst>
                <a:ext uri="{FF2B5EF4-FFF2-40B4-BE49-F238E27FC236}">
                  <a16:creationId xmlns:a16="http://schemas.microsoft.com/office/drawing/2014/main" id="{4CE8C426-C4A8-C0AF-5313-FEEBA398E0D8}"/>
                </a:ext>
              </a:extLst>
            </p:cNvPr>
            <p:cNvSpPr/>
            <p:nvPr/>
          </p:nvSpPr>
          <p:spPr>
            <a:xfrm>
              <a:off x="7464500" y="3251685"/>
              <a:ext cx="10933" cy="70074"/>
            </a:xfrm>
            <a:custGeom>
              <a:avLst/>
              <a:gdLst/>
              <a:ahLst/>
              <a:cxnLst/>
              <a:rect l="l" t="t" r="r" b="b"/>
              <a:pathLst>
                <a:path w="188" h="1205" extrusionOk="0">
                  <a:moveTo>
                    <a:pt x="113" y="0"/>
                  </a:moveTo>
                  <a:cubicBezTo>
                    <a:pt x="76" y="0"/>
                    <a:pt x="76" y="38"/>
                    <a:pt x="76" y="75"/>
                  </a:cubicBezTo>
                  <a:cubicBezTo>
                    <a:pt x="38" y="75"/>
                    <a:pt x="1" y="700"/>
                    <a:pt x="76" y="1167"/>
                  </a:cubicBezTo>
                  <a:cubicBezTo>
                    <a:pt x="76" y="1204"/>
                    <a:pt x="113" y="1204"/>
                    <a:pt x="150" y="1204"/>
                  </a:cubicBezTo>
                  <a:cubicBezTo>
                    <a:pt x="188" y="1204"/>
                    <a:pt x="188" y="1167"/>
                    <a:pt x="188" y="1167"/>
                  </a:cubicBezTo>
                  <a:cubicBezTo>
                    <a:pt x="113" y="700"/>
                    <a:pt x="150" y="75"/>
                    <a:pt x="150" y="75"/>
                  </a:cubicBezTo>
                  <a:cubicBezTo>
                    <a:pt x="188" y="38"/>
                    <a:pt x="150" y="38"/>
                    <a:pt x="113"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 name="Google Shape;1761;p45">
              <a:extLst>
                <a:ext uri="{FF2B5EF4-FFF2-40B4-BE49-F238E27FC236}">
                  <a16:creationId xmlns:a16="http://schemas.microsoft.com/office/drawing/2014/main" id="{80E44B2D-9362-1AE1-2DDC-F19595DEE5F8}"/>
                </a:ext>
              </a:extLst>
            </p:cNvPr>
            <p:cNvSpPr/>
            <p:nvPr/>
          </p:nvSpPr>
          <p:spPr>
            <a:xfrm>
              <a:off x="7509568" y="3267386"/>
              <a:ext cx="13666" cy="70074"/>
            </a:xfrm>
            <a:custGeom>
              <a:avLst/>
              <a:gdLst/>
              <a:ahLst/>
              <a:cxnLst/>
              <a:rect l="l" t="t" r="r" b="b"/>
              <a:pathLst>
                <a:path w="235" h="1205" extrusionOk="0">
                  <a:moveTo>
                    <a:pt x="159" y="1"/>
                  </a:moveTo>
                  <a:cubicBezTo>
                    <a:pt x="113" y="1"/>
                    <a:pt x="113" y="1"/>
                    <a:pt x="75" y="38"/>
                  </a:cubicBezTo>
                  <a:cubicBezTo>
                    <a:pt x="75" y="85"/>
                    <a:pt x="1" y="664"/>
                    <a:pt x="113" y="1130"/>
                  </a:cubicBezTo>
                  <a:cubicBezTo>
                    <a:pt x="113" y="1168"/>
                    <a:pt x="159" y="1205"/>
                    <a:pt x="159" y="1205"/>
                  </a:cubicBezTo>
                  <a:lnTo>
                    <a:pt x="197" y="1205"/>
                  </a:lnTo>
                  <a:cubicBezTo>
                    <a:pt x="234" y="1168"/>
                    <a:pt x="234" y="1168"/>
                    <a:pt x="234" y="1130"/>
                  </a:cubicBezTo>
                  <a:cubicBezTo>
                    <a:pt x="113" y="664"/>
                    <a:pt x="197" y="38"/>
                    <a:pt x="197" y="38"/>
                  </a:cubicBezTo>
                  <a:cubicBezTo>
                    <a:pt x="197" y="38"/>
                    <a:pt x="197" y="1"/>
                    <a:pt x="159"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 name="Google Shape;1762;p45">
              <a:extLst>
                <a:ext uri="{FF2B5EF4-FFF2-40B4-BE49-F238E27FC236}">
                  <a16:creationId xmlns:a16="http://schemas.microsoft.com/office/drawing/2014/main" id="{C008E581-E1FF-A083-0841-9BA066CF2018}"/>
                </a:ext>
              </a:extLst>
            </p:cNvPr>
            <p:cNvSpPr/>
            <p:nvPr/>
          </p:nvSpPr>
          <p:spPr>
            <a:xfrm>
              <a:off x="7563883" y="3276632"/>
              <a:ext cx="11456" cy="70074"/>
            </a:xfrm>
            <a:custGeom>
              <a:avLst/>
              <a:gdLst/>
              <a:ahLst/>
              <a:cxnLst/>
              <a:rect l="l" t="t" r="r" b="b"/>
              <a:pathLst>
                <a:path w="197" h="1205" extrusionOk="0">
                  <a:moveTo>
                    <a:pt x="112" y="1"/>
                  </a:moveTo>
                  <a:lnTo>
                    <a:pt x="75" y="38"/>
                  </a:lnTo>
                  <a:cubicBezTo>
                    <a:pt x="75" y="75"/>
                    <a:pt x="0" y="701"/>
                    <a:pt x="75" y="1167"/>
                  </a:cubicBezTo>
                  <a:cubicBezTo>
                    <a:pt x="112" y="1205"/>
                    <a:pt x="112" y="1205"/>
                    <a:pt x="159" y="1205"/>
                  </a:cubicBezTo>
                  <a:cubicBezTo>
                    <a:pt x="196" y="1205"/>
                    <a:pt x="196" y="1167"/>
                    <a:pt x="196" y="1130"/>
                  </a:cubicBezTo>
                  <a:cubicBezTo>
                    <a:pt x="112" y="701"/>
                    <a:pt x="196" y="75"/>
                    <a:pt x="196" y="75"/>
                  </a:cubicBezTo>
                  <a:cubicBezTo>
                    <a:pt x="196" y="38"/>
                    <a:pt x="159" y="1"/>
                    <a:pt x="112"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7" name="Google Shape;1763;p45">
              <a:extLst>
                <a:ext uri="{FF2B5EF4-FFF2-40B4-BE49-F238E27FC236}">
                  <a16:creationId xmlns:a16="http://schemas.microsoft.com/office/drawing/2014/main" id="{56E4B27A-9DDE-BC8D-451D-4582FD8BE782}"/>
                </a:ext>
              </a:extLst>
            </p:cNvPr>
            <p:cNvSpPr/>
            <p:nvPr/>
          </p:nvSpPr>
          <p:spPr>
            <a:xfrm>
              <a:off x="7613777" y="3283145"/>
              <a:ext cx="10933" cy="70597"/>
            </a:xfrm>
            <a:custGeom>
              <a:avLst/>
              <a:gdLst/>
              <a:ahLst/>
              <a:cxnLst/>
              <a:rect l="l" t="t" r="r" b="b"/>
              <a:pathLst>
                <a:path w="188" h="1214" extrusionOk="0">
                  <a:moveTo>
                    <a:pt x="113" y="1"/>
                  </a:moveTo>
                  <a:cubicBezTo>
                    <a:pt x="75" y="1"/>
                    <a:pt x="75" y="47"/>
                    <a:pt x="75" y="47"/>
                  </a:cubicBezTo>
                  <a:cubicBezTo>
                    <a:pt x="75" y="85"/>
                    <a:pt x="1" y="701"/>
                    <a:pt x="75" y="1167"/>
                  </a:cubicBezTo>
                  <a:cubicBezTo>
                    <a:pt x="75" y="1167"/>
                    <a:pt x="113" y="1214"/>
                    <a:pt x="150" y="1214"/>
                  </a:cubicBezTo>
                  <a:cubicBezTo>
                    <a:pt x="187" y="1214"/>
                    <a:pt x="187" y="1167"/>
                    <a:pt x="187" y="1130"/>
                  </a:cubicBezTo>
                  <a:cubicBezTo>
                    <a:pt x="113" y="701"/>
                    <a:pt x="150" y="85"/>
                    <a:pt x="187" y="85"/>
                  </a:cubicBezTo>
                  <a:cubicBezTo>
                    <a:pt x="187" y="47"/>
                    <a:pt x="150" y="1"/>
                    <a:pt x="113"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8" name="Google Shape;1764;p45">
              <a:extLst>
                <a:ext uri="{FF2B5EF4-FFF2-40B4-BE49-F238E27FC236}">
                  <a16:creationId xmlns:a16="http://schemas.microsoft.com/office/drawing/2014/main" id="{9D2C4DB4-9BB2-2286-56AF-2FCF833194EC}"/>
                </a:ext>
              </a:extLst>
            </p:cNvPr>
            <p:cNvSpPr/>
            <p:nvPr/>
          </p:nvSpPr>
          <p:spPr>
            <a:xfrm>
              <a:off x="7670243" y="3285879"/>
              <a:ext cx="11456" cy="70074"/>
            </a:xfrm>
            <a:custGeom>
              <a:avLst/>
              <a:gdLst/>
              <a:ahLst/>
              <a:cxnLst/>
              <a:rect l="l" t="t" r="r" b="b"/>
              <a:pathLst>
                <a:path w="197" h="1205" extrusionOk="0">
                  <a:moveTo>
                    <a:pt x="113" y="0"/>
                  </a:moveTo>
                  <a:cubicBezTo>
                    <a:pt x="75" y="0"/>
                    <a:pt x="75" y="38"/>
                    <a:pt x="38" y="75"/>
                  </a:cubicBezTo>
                  <a:cubicBezTo>
                    <a:pt x="38" y="75"/>
                    <a:pt x="1" y="700"/>
                    <a:pt x="75" y="1167"/>
                  </a:cubicBezTo>
                  <a:cubicBezTo>
                    <a:pt x="75" y="1204"/>
                    <a:pt x="113" y="1204"/>
                    <a:pt x="113" y="1204"/>
                  </a:cubicBezTo>
                  <a:lnTo>
                    <a:pt x="150" y="1204"/>
                  </a:lnTo>
                  <a:cubicBezTo>
                    <a:pt x="197" y="1204"/>
                    <a:pt x="197" y="1167"/>
                    <a:pt x="197" y="1167"/>
                  </a:cubicBezTo>
                  <a:cubicBezTo>
                    <a:pt x="75" y="700"/>
                    <a:pt x="150" y="75"/>
                    <a:pt x="150" y="75"/>
                  </a:cubicBezTo>
                  <a:cubicBezTo>
                    <a:pt x="150" y="38"/>
                    <a:pt x="150" y="38"/>
                    <a:pt x="113"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9" name="Google Shape;1765;p45">
              <a:extLst>
                <a:ext uri="{FF2B5EF4-FFF2-40B4-BE49-F238E27FC236}">
                  <a16:creationId xmlns:a16="http://schemas.microsoft.com/office/drawing/2014/main" id="{7052C85D-810A-70E0-E204-F4FA386DEF7C}"/>
                </a:ext>
              </a:extLst>
            </p:cNvPr>
            <p:cNvSpPr/>
            <p:nvPr/>
          </p:nvSpPr>
          <p:spPr>
            <a:xfrm>
              <a:off x="7878139" y="3269596"/>
              <a:ext cx="13608" cy="67864"/>
            </a:xfrm>
            <a:custGeom>
              <a:avLst/>
              <a:gdLst/>
              <a:ahLst/>
              <a:cxnLst/>
              <a:rect l="l" t="t" r="r" b="b"/>
              <a:pathLst>
                <a:path w="234" h="1167" extrusionOk="0">
                  <a:moveTo>
                    <a:pt x="75" y="0"/>
                  </a:moveTo>
                  <a:cubicBezTo>
                    <a:pt x="38" y="0"/>
                    <a:pt x="0" y="47"/>
                    <a:pt x="38" y="84"/>
                  </a:cubicBezTo>
                  <a:cubicBezTo>
                    <a:pt x="122" y="514"/>
                    <a:pt x="38" y="1092"/>
                    <a:pt x="38" y="1092"/>
                  </a:cubicBezTo>
                  <a:cubicBezTo>
                    <a:pt x="38" y="1130"/>
                    <a:pt x="75" y="1130"/>
                    <a:pt x="122" y="1167"/>
                  </a:cubicBezTo>
                  <a:cubicBezTo>
                    <a:pt x="122" y="1167"/>
                    <a:pt x="159" y="1130"/>
                    <a:pt x="159" y="1092"/>
                  </a:cubicBezTo>
                  <a:cubicBezTo>
                    <a:pt x="159" y="1092"/>
                    <a:pt x="234" y="514"/>
                    <a:pt x="122" y="47"/>
                  </a:cubicBezTo>
                  <a:cubicBezTo>
                    <a:pt x="122" y="0"/>
                    <a:pt x="75" y="0"/>
                    <a:pt x="75"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0" name="Google Shape;1766;p45">
              <a:extLst>
                <a:ext uri="{FF2B5EF4-FFF2-40B4-BE49-F238E27FC236}">
                  <a16:creationId xmlns:a16="http://schemas.microsoft.com/office/drawing/2014/main" id="{E464C679-3495-6404-A95E-FC6CD379DB2B}"/>
                </a:ext>
              </a:extLst>
            </p:cNvPr>
            <p:cNvSpPr/>
            <p:nvPr/>
          </p:nvSpPr>
          <p:spPr>
            <a:xfrm>
              <a:off x="7835280" y="3278784"/>
              <a:ext cx="13608" cy="74959"/>
            </a:xfrm>
            <a:custGeom>
              <a:avLst/>
              <a:gdLst/>
              <a:ahLst/>
              <a:cxnLst/>
              <a:rect l="l" t="t" r="r" b="b"/>
              <a:pathLst>
                <a:path w="234" h="1289" extrusionOk="0">
                  <a:moveTo>
                    <a:pt x="75" y="1"/>
                  </a:moveTo>
                  <a:cubicBezTo>
                    <a:pt x="37" y="1"/>
                    <a:pt x="0" y="38"/>
                    <a:pt x="37" y="76"/>
                  </a:cubicBezTo>
                  <a:cubicBezTo>
                    <a:pt x="112" y="505"/>
                    <a:pt x="37" y="1205"/>
                    <a:pt x="0" y="1242"/>
                  </a:cubicBezTo>
                  <a:cubicBezTo>
                    <a:pt x="0" y="1242"/>
                    <a:pt x="37" y="1289"/>
                    <a:pt x="75" y="1289"/>
                  </a:cubicBezTo>
                  <a:cubicBezTo>
                    <a:pt x="112" y="1289"/>
                    <a:pt x="112" y="1289"/>
                    <a:pt x="112" y="1242"/>
                  </a:cubicBezTo>
                  <a:cubicBezTo>
                    <a:pt x="112" y="1205"/>
                    <a:pt x="233" y="505"/>
                    <a:pt x="112" y="38"/>
                  </a:cubicBezTo>
                  <a:cubicBezTo>
                    <a:pt x="112" y="1"/>
                    <a:pt x="112" y="1"/>
                    <a:pt x="75"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1" name="Google Shape;1767;p45">
              <a:extLst>
                <a:ext uri="{FF2B5EF4-FFF2-40B4-BE49-F238E27FC236}">
                  <a16:creationId xmlns:a16="http://schemas.microsoft.com/office/drawing/2014/main" id="{9291A73C-2057-607A-8994-39E4521086A3}"/>
                </a:ext>
              </a:extLst>
            </p:cNvPr>
            <p:cNvSpPr/>
            <p:nvPr/>
          </p:nvSpPr>
          <p:spPr>
            <a:xfrm>
              <a:off x="7778814" y="3283145"/>
              <a:ext cx="13608" cy="79320"/>
            </a:xfrm>
            <a:custGeom>
              <a:avLst/>
              <a:gdLst/>
              <a:ahLst/>
              <a:cxnLst/>
              <a:rect l="l" t="t" r="r" b="b"/>
              <a:pathLst>
                <a:path w="234" h="1364" extrusionOk="0">
                  <a:moveTo>
                    <a:pt x="38" y="1"/>
                  </a:moveTo>
                  <a:cubicBezTo>
                    <a:pt x="38" y="1"/>
                    <a:pt x="0" y="47"/>
                    <a:pt x="0" y="85"/>
                  </a:cubicBezTo>
                  <a:cubicBezTo>
                    <a:pt x="112" y="551"/>
                    <a:pt x="38" y="1289"/>
                    <a:pt x="38" y="1289"/>
                  </a:cubicBezTo>
                  <a:cubicBezTo>
                    <a:pt x="38" y="1326"/>
                    <a:pt x="38" y="1363"/>
                    <a:pt x="75" y="1363"/>
                  </a:cubicBezTo>
                  <a:cubicBezTo>
                    <a:pt x="112" y="1363"/>
                    <a:pt x="150" y="1326"/>
                    <a:pt x="150" y="1326"/>
                  </a:cubicBezTo>
                  <a:cubicBezTo>
                    <a:pt x="150" y="1289"/>
                    <a:pt x="234" y="514"/>
                    <a:pt x="112" y="47"/>
                  </a:cubicBezTo>
                  <a:cubicBezTo>
                    <a:pt x="112" y="47"/>
                    <a:pt x="75" y="1"/>
                    <a:pt x="38"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2" name="Google Shape;1768;p45">
              <a:extLst>
                <a:ext uri="{FF2B5EF4-FFF2-40B4-BE49-F238E27FC236}">
                  <a16:creationId xmlns:a16="http://schemas.microsoft.com/office/drawing/2014/main" id="{FF6ADC1C-7949-A514-9167-9F3E356AACD1}"/>
                </a:ext>
              </a:extLst>
            </p:cNvPr>
            <p:cNvSpPr/>
            <p:nvPr/>
          </p:nvSpPr>
          <p:spPr>
            <a:xfrm>
              <a:off x="7733223" y="3285879"/>
              <a:ext cx="11456" cy="76587"/>
            </a:xfrm>
            <a:custGeom>
              <a:avLst/>
              <a:gdLst/>
              <a:ahLst/>
              <a:cxnLst/>
              <a:rect l="l" t="t" r="r" b="b"/>
              <a:pathLst>
                <a:path w="197" h="1317" extrusionOk="0">
                  <a:moveTo>
                    <a:pt x="47" y="0"/>
                  </a:moveTo>
                  <a:cubicBezTo>
                    <a:pt x="0" y="0"/>
                    <a:pt x="0" y="38"/>
                    <a:pt x="0" y="75"/>
                  </a:cubicBezTo>
                  <a:cubicBezTo>
                    <a:pt x="84" y="504"/>
                    <a:pt x="0" y="1279"/>
                    <a:pt x="0" y="1279"/>
                  </a:cubicBezTo>
                  <a:cubicBezTo>
                    <a:pt x="0" y="1316"/>
                    <a:pt x="0" y="1316"/>
                    <a:pt x="47" y="1316"/>
                  </a:cubicBezTo>
                  <a:cubicBezTo>
                    <a:pt x="84" y="1316"/>
                    <a:pt x="122" y="1316"/>
                    <a:pt x="122" y="1279"/>
                  </a:cubicBezTo>
                  <a:cubicBezTo>
                    <a:pt x="122" y="1242"/>
                    <a:pt x="196" y="504"/>
                    <a:pt x="122" y="38"/>
                  </a:cubicBezTo>
                  <a:cubicBezTo>
                    <a:pt x="122" y="38"/>
                    <a:pt x="84" y="0"/>
                    <a:pt x="47"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3" name="Google Shape;1769;p45">
              <a:extLst>
                <a:ext uri="{FF2B5EF4-FFF2-40B4-BE49-F238E27FC236}">
                  <a16:creationId xmlns:a16="http://schemas.microsoft.com/office/drawing/2014/main" id="{A1578C63-F275-FDFF-5288-3BDCBC0B3997}"/>
                </a:ext>
              </a:extLst>
            </p:cNvPr>
            <p:cNvSpPr/>
            <p:nvPr/>
          </p:nvSpPr>
          <p:spPr>
            <a:xfrm>
              <a:off x="7529689" y="2890035"/>
              <a:ext cx="106419" cy="93509"/>
            </a:xfrm>
            <a:custGeom>
              <a:avLst/>
              <a:gdLst/>
              <a:ahLst/>
              <a:cxnLst/>
              <a:rect l="l" t="t" r="r" b="b"/>
              <a:pathLst>
                <a:path w="1830" h="1608" extrusionOk="0">
                  <a:moveTo>
                    <a:pt x="914" y="0"/>
                  </a:moveTo>
                  <a:cubicBezTo>
                    <a:pt x="804" y="0"/>
                    <a:pt x="693" y="25"/>
                    <a:pt x="588" y="78"/>
                  </a:cubicBezTo>
                  <a:cubicBezTo>
                    <a:pt x="159" y="227"/>
                    <a:pt x="0" y="740"/>
                    <a:pt x="159" y="1123"/>
                  </a:cubicBezTo>
                  <a:cubicBezTo>
                    <a:pt x="308" y="1422"/>
                    <a:pt x="616" y="1607"/>
                    <a:pt x="944" y="1607"/>
                  </a:cubicBezTo>
                  <a:cubicBezTo>
                    <a:pt x="1046" y="1607"/>
                    <a:pt x="1149" y="1590"/>
                    <a:pt x="1251" y="1552"/>
                  </a:cubicBezTo>
                  <a:cubicBezTo>
                    <a:pt x="1633" y="1356"/>
                    <a:pt x="1829" y="890"/>
                    <a:pt x="1633" y="460"/>
                  </a:cubicBezTo>
                  <a:cubicBezTo>
                    <a:pt x="1497" y="180"/>
                    <a:pt x="1211" y="0"/>
                    <a:pt x="914"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4" name="Google Shape;1770;p45">
              <a:extLst>
                <a:ext uri="{FF2B5EF4-FFF2-40B4-BE49-F238E27FC236}">
                  <a16:creationId xmlns:a16="http://schemas.microsoft.com/office/drawing/2014/main" id="{F4BE26CF-5CDF-BE74-6002-0D38B4B84DBA}"/>
                </a:ext>
              </a:extLst>
            </p:cNvPr>
            <p:cNvSpPr/>
            <p:nvPr/>
          </p:nvSpPr>
          <p:spPr>
            <a:xfrm>
              <a:off x="7366804" y="1953314"/>
              <a:ext cx="156430" cy="317047"/>
            </a:xfrm>
            <a:custGeom>
              <a:avLst/>
              <a:gdLst/>
              <a:ahLst/>
              <a:cxnLst/>
              <a:rect l="l" t="t" r="r" b="b"/>
              <a:pathLst>
                <a:path w="2690" h="5452" extrusionOk="0">
                  <a:moveTo>
                    <a:pt x="1830" y="0"/>
                  </a:moveTo>
                  <a:cubicBezTo>
                    <a:pt x="1830" y="0"/>
                    <a:pt x="1" y="514"/>
                    <a:pt x="934" y="3426"/>
                  </a:cubicBezTo>
                  <a:cubicBezTo>
                    <a:pt x="1326" y="4714"/>
                    <a:pt x="2689" y="5452"/>
                    <a:pt x="2689" y="5452"/>
                  </a:cubicBezTo>
                  <a:lnTo>
                    <a:pt x="1830" y="0"/>
                  </a:ln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5" name="Google Shape;1771;p45">
              <a:extLst>
                <a:ext uri="{FF2B5EF4-FFF2-40B4-BE49-F238E27FC236}">
                  <a16:creationId xmlns:a16="http://schemas.microsoft.com/office/drawing/2014/main" id="{58F20F5B-5573-3DE3-796E-F3C28ECA9111}"/>
                </a:ext>
              </a:extLst>
            </p:cNvPr>
            <p:cNvSpPr/>
            <p:nvPr/>
          </p:nvSpPr>
          <p:spPr>
            <a:xfrm>
              <a:off x="7609881" y="1881147"/>
              <a:ext cx="248253" cy="201324"/>
            </a:xfrm>
            <a:custGeom>
              <a:avLst/>
              <a:gdLst/>
              <a:ahLst/>
              <a:cxnLst/>
              <a:rect l="l" t="t" r="r" b="b"/>
              <a:pathLst>
                <a:path w="4269" h="3462" extrusionOk="0">
                  <a:moveTo>
                    <a:pt x="2476" y="0"/>
                  </a:moveTo>
                  <a:lnTo>
                    <a:pt x="2476" y="0"/>
                  </a:lnTo>
                  <a:cubicBezTo>
                    <a:pt x="1" y="1860"/>
                    <a:pt x="2104" y="3461"/>
                    <a:pt x="3274" y="3461"/>
                  </a:cubicBezTo>
                  <a:cubicBezTo>
                    <a:pt x="3596" y="3461"/>
                    <a:pt x="3847" y="3340"/>
                    <a:pt x="3913" y="3071"/>
                  </a:cubicBezTo>
                  <a:cubicBezTo>
                    <a:pt x="4268" y="1830"/>
                    <a:pt x="2476" y="0"/>
                    <a:pt x="2476"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6" name="Google Shape;1772;p45">
              <a:extLst>
                <a:ext uri="{FF2B5EF4-FFF2-40B4-BE49-F238E27FC236}">
                  <a16:creationId xmlns:a16="http://schemas.microsoft.com/office/drawing/2014/main" id="{56733C4E-A48C-5130-7389-B4992B1B3405}"/>
                </a:ext>
              </a:extLst>
            </p:cNvPr>
            <p:cNvSpPr/>
            <p:nvPr/>
          </p:nvSpPr>
          <p:spPr>
            <a:xfrm>
              <a:off x="7455312" y="1919353"/>
              <a:ext cx="429921" cy="437074"/>
            </a:xfrm>
            <a:custGeom>
              <a:avLst/>
              <a:gdLst/>
              <a:ahLst/>
              <a:cxnLst/>
              <a:rect l="l" t="t" r="r" b="b"/>
              <a:pathLst>
                <a:path w="7393" h="7516" extrusionOk="0">
                  <a:moveTo>
                    <a:pt x="3578" y="1"/>
                  </a:moveTo>
                  <a:cubicBezTo>
                    <a:pt x="3410" y="1"/>
                    <a:pt x="3241" y="15"/>
                    <a:pt x="3071" y="43"/>
                  </a:cubicBezTo>
                  <a:cubicBezTo>
                    <a:pt x="1204" y="398"/>
                    <a:pt x="0" y="2302"/>
                    <a:pt x="346" y="4365"/>
                  </a:cubicBezTo>
                  <a:cubicBezTo>
                    <a:pt x="667" y="6194"/>
                    <a:pt x="2172" y="7515"/>
                    <a:pt x="3842" y="7515"/>
                  </a:cubicBezTo>
                  <a:cubicBezTo>
                    <a:pt x="4013" y="7515"/>
                    <a:pt x="4186" y="7502"/>
                    <a:pt x="4359" y="7473"/>
                  </a:cubicBezTo>
                  <a:cubicBezTo>
                    <a:pt x="6179" y="7165"/>
                    <a:pt x="7393" y="5214"/>
                    <a:pt x="7038" y="3198"/>
                  </a:cubicBezTo>
                  <a:cubicBezTo>
                    <a:pt x="6725" y="1327"/>
                    <a:pt x="5221" y="1"/>
                    <a:pt x="3578"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7" name="Google Shape;1773;p45">
              <a:extLst>
                <a:ext uri="{FF2B5EF4-FFF2-40B4-BE49-F238E27FC236}">
                  <a16:creationId xmlns:a16="http://schemas.microsoft.com/office/drawing/2014/main" id="{BFED697F-D658-B8C8-8E18-96F5D87D9CB7}"/>
                </a:ext>
              </a:extLst>
            </p:cNvPr>
            <p:cNvSpPr/>
            <p:nvPr/>
          </p:nvSpPr>
          <p:spPr>
            <a:xfrm>
              <a:off x="7426003" y="2134401"/>
              <a:ext cx="99383" cy="95428"/>
            </a:xfrm>
            <a:custGeom>
              <a:avLst/>
              <a:gdLst/>
              <a:ahLst/>
              <a:cxnLst/>
              <a:rect l="l" t="t" r="r" b="b"/>
              <a:pathLst>
                <a:path w="1709" h="1641" extrusionOk="0">
                  <a:moveTo>
                    <a:pt x="851" y="1"/>
                  </a:moveTo>
                  <a:cubicBezTo>
                    <a:pt x="826" y="1"/>
                    <a:pt x="801" y="2"/>
                    <a:pt x="775" y="4"/>
                  </a:cubicBezTo>
                  <a:cubicBezTo>
                    <a:pt x="308" y="41"/>
                    <a:pt x="0" y="433"/>
                    <a:pt x="38" y="900"/>
                  </a:cubicBezTo>
                  <a:cubicBezTo>
                    <a:pt x="73" y="1341"/>
                    <a:pt x="458" y="1641"/>
                    <a:pt x="863" y="1641"/>
                  </a:cubicBezTo>
                  <a:cubicBezTo>
                    <a:pt x="887" y="1641"/>
                    <a:pt x="910" y="1640"/>
                    <a:pt x="934" y="1637"/>
                  </a:cubicBezTo>
                  <a:cubicBezTo>
                    <a:pt x="1400" y="1600"/>
                    <a:pt x="1708" y="1171"/>
                    <a:pt x="1671" y="741"/>
                  </a:cubicBezTo>
                  <a:cubicBezTo>
                    <a:pt x="1636" y="300"/>
                    <a:pt x="1284" y="1"/>
                    <a:pt x="851"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8" name="Google Shape;1774;p45">
              <a:extLst>
                <a:ext uri="{FF2B5EF4-FFF2-40B4-BE49-F238E27FC236}">
                  <a16:creationId xmlns:a16="http://schemas.microsoft.com/office/drawing/2014/main" id="{78B2C16F-7D3F-1830-D71E-86162DE149F8}"/>
                </a:ext>
              </a:extLst>
            </p:cNvPr>
            <p:cNvSpPr/>
            <p:nvPr/>
          </p:nvSpPr>
          <p:spPr>
            <a:xfrm>
              <a:off x="7450950" y="2170456"/>
              <a:ext cx="20121" cy="34252"/>
            </a:xfrm>
            <a:custGeom>
              <a:avLst/>
              <a:gdLst/>
              <a:ahLst/>
              <a:cxnLst/>
              <a:rect l="l" t="t" r="r" b="b"/>
              <a:pathLst>
                <a:path w="346" h="589" extrusionOk="0">
                  <a:moveTo>
                    <a:pt x="309" y="0"/>
                  </a:moveTo>
                  <a:lnTo>
                    <a:pt x="309" y="0"/>
                  </a:lnTo>
                  <a:cubicBezTo>
                    <a:pt x="234" y="47"/>
                    <a:pt x="150" y="84"/>
                    <a:pt x="113" y="121"/>
                  </a:cubicBezTo>
                  <a:cubicBezTo>
                    <a:pt x="38" y="159"/>
                    <a:pt x="1" y="233"/>
                    <a:pt x="1" y="317"/>
                  </a:cubicBezTo>
                  <a:cubicBezTo>
                    <a:pt x="1" y="429"/>
                    <a:pt x="75" y="513"/>
                    <a:pt x="150" y="551"/>
                  </a:cubicBezTo>
                  <a:cubicBezTo>
                    <a:pt x="187" y="551"/>
                    <a:pt x="234" y="551"/>
                    <a:pt x="234" y="588"/>
                  </a:cubicBezTo>
                  <a:lnTo>
                    <a:pt x="346" y="588"/>
                  </a:lnTo>
                  <a:lnTo>
                    <a:pt x="187" y="467"/>
                  </a:lnTo>
                  <a:cubicBezTo>
                    <a:pt x="150" y="392"/>
                    <a:pt x="113" y="355"/>
                    <a:pt x="113" y="317"/>
                  </a:cubicBezTo>
                  <a:cubicBezTo>
                    <a:pt x="113" y="280"/>
                    <a:pt x="150" y="233"/>
                    <a:pt x="187" y="196"/>
                  </a:cubicBezTo>
                  <a:cubicBezTo>
                    <a:pt x="234" y="121"/>
                    <a:pt x="271" y="84"/>
                    <a:pt x="309" y="0"/>
                  </a:cubicBezTo>
                  <a:close/>
                </a:path>
              </a:pathLst>
            </a:custGeom>
            <a:solidFill>
              <a:srgbClr val="F9745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9" name="Google Shape;1775;p45">
              <a:extLst>
                <a:ext uri="{FF2B5EF4-FFF2-40B4-BE49-F238E27FC236}">
                  <a16:creationId xmlns:a16="http://schemas.microsoft.com/office/drawing/2014/main" id="{9D2599FA-C71A-2DD1-3ADF-14B84E5A220A}"/>
                </a:ext>
              </a:extLst>
            </p:cNvPr>
            <p:cNvSpPr/>
            <p:nvPr/>
          </p:nvSpPr>
          <p:spPr>
            <a:xfrm>
              <a:off x="7735898" y="2188890"/>
              <a:ext cx="95079" cy="41346"/>
            </a:xfrm>
            <a:custGeom>
              <a:avLst/>
              <a:gdLst/>
              <a:ahLst/>
              <a:cxnLst/>
              <a:rect l="l" t="t" r="r" b="b"/>
              <a:pathLst>
                <a:path w="1635" h="711" extrusionOk="0">
                  <a:moveTo>
                    <a:pt x="1634" y="0"/>
                  </a:moveTo>
                  <a:lnTo>
                    <a:pt x="1634" y="0"/>
                  </a:lnTo>
                  <a:cubicBezTo>
                    <a:pt x="1513" y="150"/>
                    <a:pt x="1401" y="271"/>
                    <a:pt x="1280" y="346"/>
                  </a:cubicBezTo>
                  <a:cubicBezTo>
                    <a:pt x="1168" y="430"/>
                    <a:pt x="1046" y="504"/>
                    <a:pt x="888" y="504"/>
                  </a:cubicBezTo>
                  <a:cubicBezTo>
                    <a:pt x="776" y="504"/>
                    <a:pt x="617" y="467"/>
                    <a:pt x="468" y="430"/>
                  </a:cubicBezTo>
                  <a:lnTo>
                    <a:pt x="234" y="346"/>
                  </a:lnTo>
                  <a:cubicBezTo>
                    <a:pt x="150" y="308"/>
                    <a:pt x="113" y="308"/>
                    <a:pt x="1" y="271"/>
                  </a:cubicBezTo>
                  <a:lnTo>
                    <a:pt x="1" y="271"/>
                  </a:lnTo>
                  <a:cubicBezTo>
                    <a:pt x="76" y="308"/>
                    <a:pt x="113" y="383"/>
                    <a:pt x="188" y="430"/>
                  </a:cubicBezTo>
                  <a:cubicBezTo>
                    <a:pt x="272" y="504"/>
                    <a:pt x="309" y="542"/>
                    <a:pt x="384" y="579"/>
                  </a:cubicBezTo>
                  <a:cubicBezTo>
                    <a:pt x="513" y="648"/>
                    <a:pt x="668" y="710"/>
                    <a:pt x="828" y="710"/>
                  </a:cubicBezTo>
                  <a:cubicBezTo>
                    <a:pt x="863" y="710"/>
                    <a:pt x="899" y="707"/>
                    <a:pt x="934" y="700"/>
                  </a:cubicBezTo>
                  <a:cubicBezTo>
                    <a:pt x="1121" y="700"/>
                    <a:pt x="1280" y="579"/>
                    <a:pt x="1401" y="467"/>
                  </a:cubicBezTo>
                  <a:cubicBezTo>
                    <a:pt x="1513" y="346"/>
                    <a:pt x="1588" y="150"/>
                    <a:pt x="1634" y="0"/>
                  </a:cubicBezTo>
                  <a:close/>
                </a:path>
              </a:pathLst>
            </a:custGeom>
            <a:solidFill>
              <a:srgbClr val="F9745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 name="Google Shape;1776;p45">
              <a:extLst>
                <a:ext uri="{FF2B5EF4-FFF2-40B4-BE49-F238E27FC236}">
                  <a16:creationId xmlns:a16="http://schemas.microsoft.com/office/drawing/2014/main" id="{31F5BBB7-67A8-0DFF-3B64-922EEA8C0A0C}"/>
                </a:ext>
              </a:extLst>
            </p:cNvPr>
            <p:cNvSpPr/>
            <p:nvPr/>
          </p:nvSpPr>
          <p:spPr>
            <a:xfrm>
              <a:off x="7771720" y="2104162"/>
              <a:ext cx="40823" cy="66817"/>
            </a:xfrm>
            <a:custGeom>
              <a:avLst/>
              <a:gdLst/>
              <a:ahLst/>
              <a:cxnLst/>
              <a:rect l="l" t="t" r="r" b="b"/>
              <a:pathLst>
                <a:path w="702" h="1149" extrusionOk="0">
                  <a:moveTo>
                    <a:pt x="146" y="0"/>
                  </a:moveTo>
                  <a:cubicBezTo>
                    <a:pt x="98" y="0"/>
                    <a:pt x="38" y="31"/>
                    <a:pt x="38" y="57"/>
                  </a:cubicBezTo>
                  <a:cubicBezTo>
                    <a:pt x="38" y="365"/>
                    <a:pt x="1" y="953"/>
                    <a:pt x="234" y="1140"/>
                  </a:cubicBezTo>
                  <a:cubicBezTo>
                    <a:pt x="239" y="1146"/>
                    <a:pt x="249" y="1148"/>
                    <a:pt x="262" y="1148"/>
                  </a:cubicBezTo>
                  <a:cubicBezTo>
                    <a:pt x="361" y="1148"/>
                    <a:pt x="664" y="1009"/>
                    <a:pt x="664" y="869"/>
                  </a:cubicBezTo>
                  <a:cubicBezTo>
                    <a:pt x="701" y="599"/>
                    <a:pt x="318" y="207"/>
                    <a:pt x="197" y="20"/>
                  </a:cubicBezTo>
                  <a:cubicBezTo>
                    <a:pt x="186" y="6"/>
                    <a:pt x="167" y="0"/>
                    <a:pt x="146" y="0"/>
                  </a:cubicBezTo>
                  <a:close/>
                </a:path>
              </a:pathLst>
            </a:custGeom>
            <a:solidFill>
              <a:srgbClr val="F9745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 name="Google Shape;1777;p45">
              <a:extLst>
                <a:ext uri="{FF2B5EF4-FFF2-40B4-BE49-F238E27FC236}">
                  <a16:creationId xmlns:a16="http://schemas.microsoft.com/office/drawing/2014/main" id="{BD3520E4-7F5D-CBAF-4154-73E1A9ABD3B5}"/>
                </a:ext>
              </a:extLst>
            </p:cNvPr>
            <p:cNvSpPr/>
            <p:nvPr/>
          </p:nvSpPr>
          <p:spPr>
            <a:xfrm>
              <a:off x="7826034" y="2086832"/>
              <a:ext cx="25006" cy="32507"/>
            </a:xfrm>
            <a:custGeom>
              <a:avLst/>
              <a:gdLst/>
              <a:ahLst/>
              <a:cxnLst/>
              <a:rect l="l" t="t" r="r" b="b"/>
              <a:pathLst>
                <a:path w="430" h="559" extrusionOk="0">
                  <a:moveTo>
                    <a:pt x="196" y="1"/>
                  </a:moveTo>
                  <a:cubicBezTo>
                    <a:pt x="84" y="38"/>
                    <a:pt x="0" y="159"/>
                    <a:pt x="0" y="318"/>
                  </a:cubicBezTo>
                  <a:cubicBezTo>
                    <a:pt x="33" y="449"/>
                    <a:pt x="102" y="558"/>
                    <a:pt x="193" y="558"/>
                  </a:cubicBezTo>
                  <a:cubicBezTo>
                    <a:pt x="206" y="558"/>
                    <a:pt x="220" y="556"/>
                    <a:pt x="234" y="551"/>
                  </a:cubicBezTo>
                  <a:cubicBezTo>
                    <a:pt x="355" y="551"/>
                    <a:pt x="430" y="430"/>
                    <a:pt x="430" y="271"/>
                  </a:cubicBezTo>
                  <a:cubicBezTo>
                    <a:pt x="392" y="122"/>
                    <a:pt x="318" y="1"/>
                    <a:pt x="196"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2" name="Google Shape;1778;p45">
              <a:extLst>
                <a:ext uri="{FF2B5EF4-FFF2-40B4-BE49-F238E27FC236}">
                  <a16:creationId xmlns:a16="http://schemas.microsoft.com/office/drawing/2014/main" id="{016D311D-C0E1-3531-B699-5FE39BB70B2E}"/>
                </a:ext>
              </a:extLst>
            </p:cNvPr>
            <p:cNvSpPr/>
            <p:nvPr/>
          </p:nvSpPr>
          <p:spPr>
            <a:xfrm>
              <a:off x="7656694" y="2118874"/>
              <a:ext cx="27157" cy="33728"/>
            </a:xfrm>
            <a:custGeom>
              <a:avLst/>
              <a:gdLst/>
              <a:ahLst/>
              <a:cxnLst/>
              <a:rect l="l" t="t" r="r" b="b"/>
              <a:pathLst>
                <a:path w="467" h="580" extrusionOk="0">
                  <a:moveTo>
                    <a:pt x="196" y="0"/>
                  </a:moveTo>
                  <a:cubicBezTo>
                    <a:pt x="112" y="38"/>
                    <a:pt x="0" y="150"/>
                    <a:pt x="37" y="308"/>
                  </a:cubicBezTo>
                  <a:cubicBezTo>
                    <a:pt x="37" y="467"/>
                    <a:pt x="150" y="579"/>
                    <a:pt x="271" y="579"/>
                  </a:cubicBezTo>
                  <a:cubicBezTo>
                    <a:pt x="346" y="542"/>
                    <a:pt x="467" y="420"/>
                    <a:pt x="430" y="271"/>
                  </a:cubicBezTo>
                  <a:cubicBezTo>
                    <a:pt x="430" y="112"/>
                    <a:pt x="308" y="0"/>
                    <a:pt x="196"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 name="Google Shape;1779;p45">
              <a:extLst>
                <a:ext uri="{FF2B5EF4-FFF2-40B4-BE49-F238E27FC236}">
                  <a16:creationId xmlns:a16="http://schemas.microsoft.com/office/drawing/2014/main" id="{6F9D1820-4587-45DB-47B3-42328407D313}"/>
                </a:ext>
              </a:extLst>
            </p:cNvPr>
            <p:cNvSpPr/>
            <p:nvPr/>
          </p:nvSpPr>
          <p:spPr>
            <a:xfrm>
              <a:off x="7457463" y="1798221"/>
              <a:ext cx="376537" cy="217781"/>
            </a:xfrm>
            <a:custGeom>
              <a:avLst/>
              <a:gdLst/>
              <a:ahLst/>
              <a:cxnLst/>
              <a:rect l="l" t="t" r="r" b="b"/>
              <a:pathLst>
                <a:path w="6475" h="3745" extrusionOk="0">
                  <a:moveTo>
                    <a:pt x="4761" y="0"/>
                  </a:moveTo>
                  <a:cubicBezTo>
                    <a:pt x="4278" y="0"/>
                    <a:pt x="3628" y="215"/>
                    <a:pt x="2763" y="763"/>
                  </a:cubicBezTo>
                  <a:cubicBezTo>
                    <a:pt x="234" y="2434"/>
                    <a:pt x="1" y="2864"/>
                    <a:pt x="1130" y="3685"/>
                  </a:cubicBezTo>
                  <a:cubicBezTo>
                    <a:pt x="1130" y="3685"/>
                    <a:pt x="1345" y="3745"/>
                    <a:pt x="1665" y="3745"/>
                  </a:cubicBezTo>
                  <a:cubicBezTo>
                    <a:pt x="2115" y="3745"/>
                    <a:pt x="2775" y="3627"/>
                    <a:pt x="3342" y="3060"/>
                  </a:cubicBezTo>
                  <a:cubicBezTo>
                    <a:pt x="3688" y="2699"/>
                    <a:pt x="4057" y="2591"/>
                    <a:pt x="4403" y="2591"/>
                  </a:cubicBezTo>
                  <a:cubicBezTo>
                    <a:pt x="4925" y="2591"/>
                    <a:pt x="5398" y="2838"/>
                    <a:pt x="5669" y="2838"/>
                  </a:cubicBezTo>
                  <a:cubicBezTo>
                    <a:pt x="5703" y="2838"/>
                    <a:pt x="5733" y="2835"/>
                    <a:pt x="5760" y="2826"/>
                  </a:cubicBezTo>
                  <a:cubicBezTo>
                    <a:pt x="6095" y="2702"/>
                    <a:pt x="6475" y="0"/>
                    <a:pt x="4761"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4" name="Google Shape;1780;p45">
              <a:extLst>
                <a:ext uri="{FF2B5EF4-FFF2-40B4-BE49-F238E27FC236}">
                  <a16:creationId xmlns:a16="http://schemas.microsoft.com/office/drawing/2014/main" id="{3AA0836D-1121-4887-083B-CAFD0EF1A708}"/>
                </a:ext>
              </a:extLst>
            </p:cNvPr>
            <p:cNvSpPr/>
            <p:nvPr/>
          </p:nvSpPr>
          <p:spPr>
            <a:xfrm>
              <a:off x="7412512" y="1942381"/>
              <a:ext cx="126075" cy="200742"/>
            </a:xfrm>
            <a:custGeom>
              <a:avLst/>
              <a:gdLst/>
              <a:ahLst/>
              <a:cxnLst/>
              <a:rect l="l" t="t" r="r" b="b"/>
              <a:pathLst>
                <a:path w="2168" h="3452" extrusionOk="0">
                  <a:moveTo>
                    <a:pt x="1616" y="1"/>
                  </a:moveTo>
                  <a:cubicBezTo>
                    <a:pt x="1437" y="1"/>
                    <a:pt x="1278" y="151"/>
                    <a:pt x="1278" y="151"/>
                  </a:cubicBezTo>
                  <a:cubicBezTo>
                    <a:pt x="1278" y="151"/>
                    <a:pt x="1275" y="151"/>
                    <a:pt x="1270" y="151"/>
                  </a:cubicBezTo>
                  <a:cubicBezTo>
                    <a:pt x="1166" y="151"/>
                    <a:pt x="1" y="219"/>
                    <a:pt x="848" y="3306"/>
                  </a:cubicBezTo>
                  <a:cubicBezTo>
                    <a:pt x="848" y="3306"/>
                    <a:pt x="1053" y="3452"/>
                    <a:pt x="1297" y="3452"/>
                  </a:cubicBezTo>
                  <a:cubicBezTo>
                    <a:pt x="1683" y="3452"/>
                    <a:pt x="2168" y="3087"/>
                    <a:pt x="2099" y="1206"/>
                  </a:cubicBezTo>
                  <a:cubicBezTo>
                    <a:pt x="2079" y="223"/>
                    <a:pt x="1833" y="1"/>
                    <a:pt x="1616"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5" name="Google Shape;1781;p45">
              <a:extLst>
                <a:ext uri="{FF2B5EF4-FFF2-40B4-BE49-F238E27FC236}">
                  <a16:creationId xmlns:a16="http://schemas.microsoft.com/office/drawing/2014/main" id="{1C8B8CC0-6D5A-2F9C-8D2B-5CE2D8DE9569}"/>
                </a:ext>
              </a:extLst>
            </p:cNvPr>
            <p:cNvSpPr/>
            <p:nvPr/>
          </p:nvSpPr>
          <p:spPr>
            <a:xfrm>
              <a:off x="7378202" y="2430979"/>
              <a:ext cx="165095" cy="280121"/>
            </a:xfrm>
            <a:custGeom>
              <a:avLst/>
              <a:gdLst/>
              <a:ahLst/>
              <a:cxnLst/>
              <a:rect l="l" t="t" r="r" b="b"/>
              <a:pathLst>
                <a:path w="2839" h="4817" extrusionOk="0">
                  <a:moveTo>
                    <a:pt x="2838" y="0"/>
                  </a:moveTo>
                  <a:cubicBezTo>
                    <a:pt x="2838" y="0"/>
                    <a:pt x="1718" y="75"/>
                    <a:pt x="1597" y="150"/>
                  </a:cubicBezTo>
                  <a:cubicBezTo>
                    <a:pt x="1597" y="150"/>
                    <a:pt x="589" y="1354"/>
                    <a:pt x="1" y="4817"/>
                  </a:cubicBezTo>
                  <a:lnTo>
                    <a:pt x="2138" y="1046"/>
                  </a:lnTo>
                  <a:cubicBezTo>
                    <a:pt x="2138" y="1046"/>
                    <a:pt x="2297" y="700"/>
                    <a:pt x="2838"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6" name="Google Shape;1782;p45">
              <a:extLst>
                <a:ext uri="{FF2B5EF4-FFF2-40B4-BE49-F238E27FC236}">
                  <a16:creationId xmlns:a16="http://schemas.microsoft.com/office/drawing/2014/main" id="{3E9A3757-23F2-0DD6-A025-48213E6A9EA3}"/>
                </a:ext>
              </a:extLst>
            </p:cNvPr>
            <p:cNvSpPr/>
            <p:nvPr/>
          </p:nvSpPr>
          <p:spPr>
            <a:xfrm>
              <a:off x="7383086" y="2408590"/>
              <a:ext cx="390901" cy="682652"/>
            </a:xfrm>
            <a:custGeom>
              <a:avLst/>
              <a:gdLst/>
              <a:ahLst/>
              <a:cxnLst/>
              <a:rect l="l" t="t" r="r" b="b"/>
              <a:pathLst>
                <a:path w="6722" h="11739" extrusionOk="0">
                  <a:moveTo>
                    <a:pt x="2656" y="1"/>
                  </a:moveTo>
                  <a:cubicBezTo>
                    <a:pt x="2101" y="1"/>
                    <a:pt x="1292" y="474"/>
                    <a:pt x="813" y="1897"/>
                  </a:cubicBezTo>
                  <a:cubicBezTo>
                    <a:pt x="813" y="1897"/>
                    <a:pt x="1329" y="810"/>
                    <a:pt x="2091" y="810"/>
                  </a:cubicBezTo>
                  <a:cubicBezTo>
                    <a:pt x="2263" y="810"/>
                    <a:pt x="2448" y="866"/>
                    <a:pt x="2642" y="1001"/>
                  </a:cubicBezTo>
                  <a:cubicBezTo>
                    <a:pt x="3846" y="1823"/>
                    <a:pt x="4939" y="4352"/>
                    <a:pt x="5517" y="8469"/>
                  </a:cubicBezTo>
                  <a:cubicBezTo>
                    <a:pt x="5639" y="9561"/>
                    <a:pt x="5013" y="10606"/>
                    <a:pt x="3968" y="10923"/>
                  </a:cubicBezTo>
                  <a:cubicBezTo>
                    <a:pt x="3667" y="11003"/>
                    <a:pt x="3353" y="11036"/>
                    <a:pt x="3040" y="11036"/>
                  </a:cubicBezTo>
                  <a:cubicBezTo>
                    <a:pt x="1520" y="11036"/>
                    <a:pt x="1" y="10261"/>
                    <a:pt x="1" y="10261"/>
                  </a:cubicBezTo>
                  <a:lnTo>
                    <a:pt x="1" y="11306"/>
                  </a:lnTo>
                  <a:cubicBezTo>
                    <a:pt x="1" y="11306"/>
                    <a:pt x="824" y="11738"/>
                    <a:pt x="2852" y="11738"/>
                  </a:cubicBezTo>
                  <a:cubicBezTo>
                    <a:pt x="3190" y="11738"/>
                    <a:pt x="3561" y="11726"/>
                    <a:pt x="3968" y="11698"/>
                  </a:cubicBezTo>
                  <a:cubicBezTo>
                    <a:pt x="6721" y="11502"/>
                    <a:pt x="6488" y="8861"/>
                    <a:pt x="6488" y="8861"/>
                  </a:cubicBezTo>
                  <a:cubicBezTo>
                    <a:pt x="6488" y="8861"/>
                    <a:pt x="6376" y="1785"/>
                    <a:pt x="2988" y="68"/>
                  </a:cubicBezTo>
                  <a:cubicBezTo>
                    <a:pt x="2895" y="25"/>
                    <a:pt x="2782" y="1"/>
                    <a:pt x="2656" y="1"/>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57" name="Google Shape;1783;p45">
              <a:extLst>
                <a:ext uri="{FF2B5EF4-FFF2-40B4-BE49-F238E27FC236}">
                  <a16:creationId xmlns:a16="http://schemas.microsoft.com/office/drawing/2014/main" id="{DB9E799D-787C-5A6F-706A-DF269472D9DB}"/>
                </a:ext>
              </a:extLst>
            </p:cNvPr>
            <p:cNvGrpSpPr/>
            <p:nvPr/>
          </p:nvGrpSpPr>
          <p:grpSpPr>
            <a:xfrm>
              <a:off x="7563883" y="2751748"/>
              <a:ext cx="226388" cy="226388"/>
              <a:chOff x="10027483" y="2751748"/>
              <a:chExt cx="226388" cy="226388"/>
            </a:xfrm>
          </p:grpSpPr>
          <p:sp>
            <p:nvSpPr>
              <p:cNvPr id="60" name="Google Shape;1784;p45">
                <a:extLst>
                  <a:ext uri="{FF2B5EF4-FFF2-40B4-BE49-F238E27FC236}">
                    <a16:creationId xmlns:a16="http://schemas.microsoft.com/office/drawing/2014/main" id="{D996C2FD-5D49-4320-E5CD-C9843EF46179}"/>
                  </a:ext>
                </a:extLst>
              </p:cNvPr>
              <p:cNvSpPr/>
              <p:nvPr/>
            </p:nvSpPr>
            <p:spPr>
              <a:xfrm>
                <a:off x="10027483" y="2813099"/>
                <a:ext cx="182948" cy="165037"/>
              </a:xfrm>
              <a:custGeom>
                <a:avLst/>
                <a:gdLst/>
                <a:ahLst/>
                <a:cxnLst/>
                <a:rect l="l" t="t" r="r" b="b"/>
                <a:pathLst>
                  <a:path w="3146" h="2838" extrusionOk="0">
                    <a:moveTo>
                      <a:pt x="1830" y="0"/>
                    </a:moveTo>
                    <a:cubicBezTo>
                      <a:pt x="1792" y="38"/>
                      <a:pt x="1746" y="112"/>
                      <a:pt x="1708" y="150"/>
                    </a:cubicBezTo>
                    <a:cubicBezTo>
                      <a:pt x="1279" y="738"/>
                      <a:pt x="663" y="1130"/>
                      <a:pt x="0" y="1401"/>
                    </a:cubicBezTo>
                    <a:lnTo>
                      <a:pt x="663" y="2838"/>
                    </a:lnTo>
                    <a:cubicBezTo>
                      <a:pt x="1400" y="2483"/>
                      <a:pt x="3108" y="1709"/>
                      <a:pt x="3146" y="1401"/>
                    </a:cubicBezTo>
                    <a:cubicBezTo>
                      <a:pt x="3034" y="504"/>
                      <a:pt x="2334" y="150"/>
                      <a:pt x="1830" y="0"/>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 name="Google Shape;1785;p45">
                <a:extLst>
                  <a:ext uri="{FF2B5EF4-FFF2-40B4-BE49-F238E27FC236}">
                    <a16:creationId xmlns:a16="http://schemas.microsoft.com/office/drawing/2014/main" id="{9454451B-ECA1-366B-07FA-36CB4EE48EE5}"/>
                  </a:ext>
                </a:extLst>
              </p:cNvPr>
              <p:cNvSpPr/>
              <p:nvPr/>
            </p:nvSpPr>
            <p:spPr>
              <a:xfrm>
                <a:off x="10087147" y="2751748"/>
                <a:ext cx="78215" cy="129855"/>
              </a:xfrm>
              <a:custGeom>
                <a:avLst/>
                <a:gdLst/>
                <a:ahLst/>
                <a:cxnLst/>
                <a:rect l="l" t="t" r="r" b="b"/>
                <a:pathLst>
                  <a:path w="1345" h="2233" extrusionOk="0">
                    <a:moveTo>
                      <a:pt x="766" y="1"/>
                    </a:moveTo>
                    <a:cubicBezTo>
                      <a:pt x="841" y="271"/>
                      <a:pt x="682" y="663"/>
                      <a:pt x="533" y="1093"/>
                    </a:cubicBezTo>
                    <a:cubicBezTo>
                      <a:pt x="449" y="1326"/>
                      <a:pt x="299" y="1522"/>
                      <a:pt x="178" y="1755"/>
                    </a:cubicBezTo>
                    <a:cubicBezTo>
                      <a:pt x="1" y="1933"/>
                      <a:pt x="175" y="2233"/>
                      <a:pt x="410" y="2233"/>
                    </a:cubicBezTo>
                    <a:cubicBezTo>
                      <a:pt x="435" y="2233"/>
                      <a:pt x="460" y="2229"/>
                      <a:pt x="486" y="2222"/>
                    </a:cubicBezTo>
                    <a:cubicBezTo>
                      <a:pt x="878" y="2101"/>
                      <a:pt x="1149" y="1755"/>
                      <a:pt x="1149" y="1326"/>
                    </a:cubicBezTo>
                    <a:cubicBezTo>
                      <a:pt x="1149" y="1167"/>
                      <a:pt x="1186" y="971"/>
                      <a:pt x="1186" y="971"/>
                    </a:cubicBezTo>
                    <a:cubicBezTo>
                      <a:pt x="1186" y="971"/>
                      <a:pt x="1345" y="505"/>
                      <a:pt x="1074" y="85"/>
                    </a:cubicBezTo>
                    <a:cubicBezTo>
                      <a:pt x="1000" y="1"/>
                      <a:pt x="841" y="1"/>
                      <a:pt x="766"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 name="Google Shape;1786;p45">
                <a:extLst>
                  <a:ext uri="{FF2B5EF4-FFF2-40B4-BE49-F238E27FC236}">
                    <a16:creationId xmlns:a16="http://schemas.microsoft.com/office/drawing/2014/main" id="{A4ADFC61-72E9-1177-D12E-99A653C77DDE}"/>
                  </a:ext>
                </a:extLst>
              </p:cNvPr>
              <p:cNvSpPr/>
              <p:nvPr/>
            </p:nvSpPr>
            <p:spPr>
              <a:xfrm>
                <a:off x="10174550" y="2866541"/>
                <a:ext cx="70074" cy="31402"/>
              </a:xfrm>
              <a:custGeom>
                <a:avLst/>
                <a:gdLst/>
                <a:ahLst/>
                <a:cxnLst/>
                <a:rect l="l" t="t" r="r" b="b"/>
                <a:pathLst>
                  <a:path w="1205" h="540" extrusionOk="0">
                    <a:moveTo>
                      <a:pt x="1002" y="0"/>
                    </a:moveTo>
                    <a:cubicBezTo>
                      <a:pt x="977" y="0"/>
                      <a:pt x="954" y="5"/>
                      <a:pt x="934" y="15"/>
                    </a:cubicBezTo>
                    <a:cubicBezTo>
                      <a:pt x="579" y="164"/>
                      <a:pt x="1" y="360"/>
                      <a:pt x="38" y="519"/>
                    </a:cubicBezTo>
                    <a:cubicBezTo>
                      <a:pt x="45" y="533"/>
                      <a:pt x="72" y="539"/>
                      <a:pt x="114" y="539"/>
                    </a:cubicBezTo>
                    <a:cubicBezTo>
                      <a:pt x="291" y="539"/>
                      <a:pt x="736" y="428"/>
                      <a:pt x="1046" y="360"/>
                    </a:cubicBezTo>
                    <a:cubicBezTo>
                      <a:pt x="1167" y="323"/>
                      <a:pt x="1205" y="211"/>
                      <a:pt x="1167" y="89"/>
                    </a:cubicBezTo>
                    <a:cubicBezTo>
                      <a:pt x="1140" y="35"/>
                      <a:pt x="1068" y="0"/>
                      <a:pt x="1002" y="0"/>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 name="Google Shape;1787;p45">
                <a:extLst>
                  <a:ext uri="{FF2B5EF4-FFF2-40B4-BE49-F238E27FC236}">
                    <a16:creationId xmlns:a16="http://schemas.microsoft.com/office/drawing/2014/main" id="{DAA074CB-1DDD-1B9C-B4BD-6864FB86303D}"/>
                  </a:ext>
                </a:extLst>
              </p:cNvPr>
              <p:cNvSpPr/>
              <p:nvPr/>
            </p:nvSpPr>
            <p:spPr>
              <a:xfrm>
                <a:off x="10172399" y="2861656"/>
                <a:ext cx="76587" cy="41579"/>
              </a:xfrm>
              <a:custGeom>
                <a:avLst/>
                <a:gdLst/>
                <a:ahLst/>
                <a:cxnLst/>
                <a:rect l="l" t="t" r="r" b="b"/>
                <a:pathLst>
                  <a:path w="1317" h="715" extrusionOk="0">
                    <a:moveTo>
                      <a:pt x="1046" y="173"/>
                    </a:moveTo>
                    <a:cubicBezTo>
                      <a:pt x="1083" y="173"/>
                      <a:pt x="1083" y="173"/>
                      <a:pt x="1120" y="211"/>
                    </a:cubicBezTo>
                    <a:lnTo>
                      <a:pt x="1120" y="295"/>
                    </a:lnTo>
                    <a:cubicBezTo>
                      <a:pt x="1120" y="332"/>
                      <a:pt x="1083" y="332"/>
                      <a:pt x="1046" y="369"/>
                    </a:cubicBezTo>
                    <a:cubicBezTo>
                      <a:pt x="850" y="407"/>
                      <a:pt x="383" y="528"/>
                      <a:pt x="187" y="528"/>
                    </a:cubicBezTo>
                    <a:cubicBezTo>
                      <a:pt x="271" y="481"/>
                      <a:pt x="542" y="369"/>
                      <a:pt x="700" y="332"/>
                    </a:cubicBezTo>
                    <a:cubicBezTo>
                      <a:pt x="775" y="248"/>
                      <a:pt x="887" y="211"/>
                      <a:pt x="1008" y="173"/>
                    </a:cubicBezTo>
                    <a:close/>
                    <a:moveTo>
                      <a:pt x="1023" y="1"/>
                    </a:moveTo>
                    <a:cubicBezTo>
                      <a:pt x="992" y="1"/>
                      <a:pt x="961" y="6"/>
                      <a:pt x="934" y="15"/>
                    </a:cubicBezTo>
                    <a:cubicBezTo>
                      <a:pt x="850" y="61"/>
                      <a:pt x="738" y="99"/>
                      <a:pt x="616" y="136"/>
                    </a:cubicBezTo>
                    <a:cubicBezTo>
                      <a:pt x="271" y="295"/>
                      <a:pt x="75" y="369"/>
                      <a:pt x="0" y="481"/>
                    </a:cubicBezTo>
                    <a:lnTo>
                      <a:pt x="0" y="603"/>
                    </a:lnTo>
                    <a:cubicBezTo>
                      <a:pt x="38" y="678"/>
                      <a:pt x="75" y="715"/>
                      <a:pt x="187" y="715"/>
                    </a:cubicBezTo>
                    <a:cubicBezTo>
                      <a:pt x="346" y="715"/>
                      <a:pt x="616" y="640"/>
                      <a:pt x="1120" y="528"/>
                    </a:cubicBezTo>
                    <a:cubicBezTo>
                      <a:pt x="1167" y="481"/>
                      <a:pt x="1242" y="444"/>
                      <a:pt x="1279" y="369"/>
                    </a:cubicBezTo>
                    <a:cubicBezTo>
                      <a:pt x="1316" y="295"/>
                      <a:pt x="1316" y="211"/>
                      <a:pt x="1279" y="136"/>
                    </a:cubicBezTo>
                    <a:cubicBezTo>
                      <a:pt x="1223" y="45"/>
                      <a:pt x="1119" y="1"/>
                      <a:pt x="1023"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36" name="Google Shape;1788;p45">
                <a:extLst>
                  <a:ext uri="{FF2B5EF4-FFF2-40B4-BE49-F238E27FC236}">
                    <a16:creationId xmlns:a16="http://schemas.microsoft.com/office/drawing/2014/main" id="{B3B95402-B9C8-9DEC-3553-7E9F06C722FA}"/>
                  </a:ext>
                </a:extLst>
              </p:cNvPr>
              <p:cNvSpPr/>
              <p:nvPr/>
            </p:nvSpPr>
            <p:spPr>
              <a:xfrm>
                <a:off x="10165304" y="2841535"/>
                <a:ext cx="83681" cy="41579"/>
              </a:xfrm>
              <a:custGeom>
                <a:avLst/>
                <a:gdLst/>
                <a:ahLst/>
                <a:cxnLst/>
                <a:rect l="l" t="t" r="r" b="b"/>
                <a:pathLst>
                  <a:path w="1439" h="715" extrusionOk="0">
                    <a:moveTo>
                      <a:pt x="1235" y="1"/>
                    </a:moveTo>
                    <a:cubicBezTo>
                      <a:pt x="1211" y="1"/>
                      <a:pt x="1188" y="5"/>
                      <a:pt x="1168" y="15"/>
                    </a:cubicBezTo>
                    <a:cubicBezTo>
                      <a:pt x="738" y="249"/>
                      <a:pt x="1" y="519"/>
                      <a:pt x="122" y="678"/>
                    </a:cubicBezTo>
                    <a:cubicBezTo>
                      <a:pt x="141" y="704"/>
                      <a:pt x="178" y="715"/>
                      <a:pt x="227" y="715"/>
                    </a:cubicBezTo>
                    <a:cubicBezTo>
                      <a:pt x="465" y="715"/>
                      <a:pt x="1001" y="455"/>
                      <a:pt x="1326" y="323"/>
                    </a:cubicBezTo>
                    <a:cubicBezTo>
                      <a:pt x="1401" y="286"/>
                      <a:pt x="1438" y="174"/>
                      <a:pt x="1401" y="90"/>
                    </a:cubicBezTo>
                    <a:cubicBezTo>
                      <a:pt x="1374" y="35"/>
                      <a:pt x="1301" y="1"/>
                      <a:pt x="1235"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37" name="Google Shape;1789;p45">
                <a:extLst>
                  <a:ext uri="{FF2B5EF4-FFF2-40B4-BE49-F238E27FC236}">
                    <a16:creationId xmlns:a16="http://schemas.microsoft.com/office/drawing/2014/main" id="{83D5B023-5C4E-F1E1-DAEA-BEDC1B9D37FF}"/>
                  </a:ext>
                </a:extLst>
              </p:cNvPr>
              <p:cNvSpPr/>
              <p:nvPr/>
            </p:nvSpPr>
            <p:spPr>
              <a:xfrm>
                <a:off x="10165304" y="2837000"/>
                <a:ext cx="88566" cy="50535"/>
              </a:xfrm>
              <a:custGeom>
                <a:avLst/>
                <a:gdLst/>
                <a:ahLst/>
                <a:cxnLst/>
                <a:rect l="l" t="t" r="r" b="b"/>
                <a:pathLst>
                  <a:path w="1523" h="869" extrusionOk="0">
                    <a:moveTo>
                      <a:pt x="1205" y="168"/>
                    </a:moveTo>
                    <a:cubicBezTo>
                      <a:pt x="1242" y="168"/>
                      <a:pt x="1289" y="168"/>
                      <a:pt x="1326" y="205"/>
                    </a:cubicBezTo>
                    <a:lnTo>
                      <a:pt x="1326" y="289"/>
                    </a:lnTo>
                    <a:lnTo>
                      <a:pt x="1289" y="327"/>
                    </a:lnTo>
                    <a:lnTo>
                      <a:pt x="1205" y="364"/>
                    </a:lnTo>
                    <a:cubicBezTo>
                      <a:pt x="972" y="439"/>
                      <a:pt x="356" y="719"/>
                      <a:pt x="197" y="719"/>
                    </a:cubicBezTo>
                    <a:cubicBezTo>
                      <a:pt x="309" y="597"/>
                      <a:pt x="626" y="439"/>
                      <a:pt x="860" y="364"/>
                    </a:cubicBezTo>
                    <a:cubicBezTo>
                      <a:pt x="972" y="289"/>
                      <a:pt x="1093" y="252"/>
                      <a:pt x="1205" y="168"/>
                    </a:cubicBezTo>
                    <a:close/>
                    <a:moveTo>
                      <a:pt x="1225" y="1"/>
                    </a:moveTo>
                    <a:cubicBezTo>
                      <a:pt x="1192" y="1"/>
                      <a:pt x="1159" y="7"/>
                      <a:pt x="1130" y="19"/>
                    </a:cubicBezTo>
                    <a:cubicBezTo>
                      <a:pt x="1009" y="93"/>
                      <a:pt x="897" y="131"/>
                      <a:pt x="776" y="205"/>
                    </a:cubicBezTo>
                    <a:cubicBezTo>
                      <a:pt x="272" y="439"/>
                      <a:pt x="38" y="560"/>
                      <a:pt x="1" y="672"/>
                    </a:cubicBezTo>
                    <a:cubicBezTo>
                      <a:pt x="1" y="719"/>
                      <a:pt x="1" y="756"/>
                      <a:pt x="38" y="793"/>
                    </a:cubicBezTo>
                    <a:cubicBezTo>
                      <a:pt x="76" y="831"/>
                      <a:pt x="160" y="868"/>
                      <a:pt x="234" y="868"/>
                    </a:cubicBezTo>
                    <a:cubicBezTo>
                      <a:pt x="468" y="868"/>
                      <a:pt x="822" y="719"/>
                      <a:pt x="1242" y="523"/>
                    </a:cubicBezTo>
                    <a:lnTo>
                      <a:pt x="1364" y="485"/>
                    </a:lnTo>
                    <a:cubicBezTo>
                      <a:pt x="1401" y="439"/>
                      <a:pt x="1476" y="401"/>
                      <a:pt x="1476" y="327"/>
                    </a:cubicBezTo>
                    <a:cubicBezTo>
                      <a:pt x="1522" y="252"/>
                      <a:pt x="1476" y="205"/>
                      <a:pt x="1476" y="131"/>
                    </a:cubicBezTo>
                    <a:cubicBezTo>
                      <a:pt x="1420" y="48"/>
                      <a:pt x="1319" y="1"/>
                      <a:pt x="1225"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38" name="Google Shape;1790;p45">
                <a:extLst>
                  <a:ext uri="{FF2B5EF4-FFF2-40B4-BE49-F238E27FC236}">
                    <a16:creationId xmlns:a16="http://schemas.microsoft.com/office/drawing/2014/main" id="{86744E6A-E7AB-149A-F6D7-ABE0790E736B}"/>
                  </a:ext>
                </a:extLst>
              </p:cNvPr>
              <p:cNvSpPr/>
              <p:nvPr/>
            </p:nvSpPr>
            <p:spPr>
              <a:xfrm>
                <a:off x="10147393" y="2813506"/>
                <a:ext cx="99383" cy="52163"/>
              </a:xfrm>
              <a:custGeom>
                <a:avLst/>
                <a:gdLst/>
                <a:ahLst/>
                <a:cxnLst/>
                <a:rect l="l" t="t" r="r" b="b"/>
                <a:pathLst>
                  <a:path w="1709" h="897" extrusionOk="0">
                    <a:moveTo>
                      <a:pt x="1465" y="1"/>
                    </a:moveTo>
                    <a:cubicBezTo>
                      <a:pt x="1430" y="1"/>
                      <a:pt x="1395" y="10"/>
                      <a:pt x="1364" y="31"/>
                    </a:cubicBezTo>
                    <a:cubicBezTo>
                      <a:pt x="813" y="339"/>
                      <a:pt x="1" y="656"/>
                      <a:pt x="113" y="843"/>
                    </a:cubicBezTo>
                    <a:cubicBezTo>
                      <a:pt x="129" y="881"/>
                      <a:pt x="172" y="897"/>
                      <a:pt x="235" y="897"/>
                    </a:cubicBezTo>
                    <a:cubicBezTo>
                      <a:pt x="500" y="897"/>
                      <a:pt x="1113" y="611"/>
                      <a:pt x="1550" y="423"/>
                    </a:cubicBezTo>
                    <a:cubicBezTo>
                      <a:pt x="1672" y="376"/>
                      <a:pt x="1709" y="264"/>
                      <a:pt x="1672" y="143"/>
                    </a:cubicBezTo>
                    <a:cubicBezTo>
                      <a:pt x="1645" y="62"/>
                      <a:pt x="1555" y="1"/>
                      <a:pt x="1465"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39" name="Google Shape;1791;p45">
                <a:extLst>
                  <a:ext uri="{FF2B5EF4-FFF2-40B4-BE49-F238E27FC236}">
                    <a16:creationId xmlns:a16="http://schemas.microsoft.com/office/drawing/2014/main" id="{B6BAC5A5-37EC-FF76-B614-537AA85A04E0}"/>
                  </a:ext>
                </a:extLst>
              </p:cNvPr>
              <p:cNvSpPr/>
              <p:nvPr/>
            </p:nvSpPr>
            <p:spPr>
              <a:xfrm>
                <a:off x="10142508" y="2808912"/>
                <a:ext cx="111362" cy="62863"/>
              </a:xfrm>
              <a:custGeom>
                <a:avLst/>
                <a:gdLst/>
                <a:ahLst/>
                <a:cxnLst/>
                <a:rect l="l" t="t" r="r" b="b"/>
                <a:pathLst>
                  <a:path w="1915" h="1081" extrusionOk="0">
                    <a:moveTo>
                      <a:pt x="1541" y="156"/>
                    </a:moveTo>
                    <a:cubicBezTo>
                      <a:pt x="1560" y="156"/>
                      <a:pt x="1578" y="166"/>
                      <a:pt x="1597" y="184"/>
                    </a:cubicBezTo>
                    <a:cubicBezTo>
                      <a:pt x="1634" y="184"/>
                      <a:pt x="1681" y="222"/>
                      <a:pt x="1681" y="268"/>
                    </a:cubicBezTo>
                    <a:cubicBezTo>
                      <a:pt x="1718" y="343"/>
                      <a:pt x="1681" y="418"/>
                      <a:pt x="1597" y="418"/>
                    </a:cubicBezTo>
                    <a:cubicBezTo>
                      <a:pt x="1485" y="502"/>
                      <a:pt x="1364" y="539"/>
                      <a:pt x="1214" y="576"/>
                    </a:cubicBezTo>
                    <a:cubicBezTo>
                      <a:pt x="959" y="721"/>
                      <a:pt x="455" y="889"/>
                      <a:pt x="312" y="889"/>
                    </a:cubicBezTo>
                    <a:cubicBezTo>
                      <a:pt x="298" y="889"/>
                      <a:pt x="287" y="888"/>
                      <a:pt x="281" y="884"/>
                    </a:cubicBezTo>
                    <a:cubicBezTo>
                      <a:pt x="234" y="810"/>
                      <a:pt x="822" y="502"/>
                      <a:pt x="1093" y="380"/>
                    </a:cubicBezTo>
                    <a:cubicBezTo>
                      <a:pt x="1214" y="306"/>
                      <a:pt x="1364" y="268"/>
                      <a:pt x="1485" y="184"/>
                    </a:cubicBezTo>
                    <a:cubicBezTo>
                      <a:pt x="1504" y="166"/>
                      <a:pt x="1522" y="156"/>
                      <a:pt x="1541" y="156"/>
                    </a:cubicBezTo>
                    <a:close/>
                    <a:moveTo>
                      <a:pt x="1527" y="0"/>
                    </a:moveTo>
                    <a:cubicBezTo>
                      <a:pt x="1483" y="0"/>
                      <a:pt x="1443" y="12"/>
                      <a:pt x="1401" y="35"/>
                    </a:cubicBezTo>
                    <a:cubicBezTo>
                      <a:pt x="1289" y="110"/>
                      <a:pt x="1130" y="147"/>
                      <a:pt x="1018" y="222"/>
                    </a:cubicBezTo>
                    <a:cubicBezTo>
                      <a:pt x="430" y="502"/>
                      <a:pt x="1" y="735"/>
                      <a:pt x="122" y="968"/>
                    </a:cubicBezTo>
                    <a:cubicBezTo>
                      <a:pt x="122" y="1043"/>
                      <a:pt x="197" y="1080"/>
                      <a:pt x="281" y="1080"/>
                    </a:cubicBezTo>
                    <a:cubicBezTo>
                      <a:pt x="468" y="1080"/>
                      <a:pt x="822" y="922"/>
                      <a:pt x="1289" y="735"/>
                    </a:cubicBezTo>
                    <a:cubicBezTo>
                      <a:pt x="1401" y="688"/>
                      <a:pt x="1560" y="651"/>
                      <a:pt x="1681" y="614"/>
                    </a:cubicBezTo>
                    <a:cubicBezTo>
                      <a:pt x="1830" y="539"/>
                      <a:pt x="1914" y="343"/>
                      <a:pt x="1830" y="184"/>
                    </a:cubicBezTo>
                    <a:cubicBezTo>
                      <a:pt x="1793" y="110"/>
                      <a:pt x="1756" y="35"/>
                      <a:pt x="1681" y="35"/>
                    </a:cubicBezTo>
                    <a:cubicBezTo>
                      <a:pt x="1620" y="12"/>
                      <a:pt x="1571" y="0"/>
                      <a:pt x="1527" y="0"/>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40" name="Google Shape;1792;p45">
                <a:extLst>
                  <a:ext uri="{FF2B5EF4-FFF2-40B4-BE49-F238E27FC236}">
                    <a16:creationId xmlns:a16="http://schemas.microsoft.com/office/drawing/2014/main" id="{40C1FEC4-B82F-B748-13BF-93B155B79CF1}"/>
                  </a:ext>
                </a:extLst>
              </p:cNvPr>
              <p:cNvSpPr/>
              <p:nvPr/>
            </p:nvSpPr>
            <p:spPr>
              <a:xfrm>
                <a:off x="10138205" y="2793327"/>
                <a:ext cx="79262" cy="44545"/>
              </a:xfrm>
              <a:custGeom>
                <a:avLst/>
                <a:gdLst/>
                <a:ahLst/>
                <a:cxnLst/>
                <a:rect l="l" t="t" r="r" b="b"/>
                <a:pathLst>
                  <a:path w="1363" h="766" extrusionOk="0">
                    <a:moveTo>
                      <a:pt x="1108" y="1"/>
                    </a:moveTo>
                    <a:cubicBezTo>
                      <a:pt x="1075" y="1"/>
                      <a:pt x="1041" y="8"/>
                      <a:pt x="1008" y="23"/>
                    </a:cubicBezTo>
                    <a:cubicBezTo>
                      <a:pt x="430" y="340"/>
                      <a:pt x="0" y="648"/>
                      <a:pt x="122" y="723"/>
                    </a:cubicBezTo>
                    <a:cubicBezTo>
                      <a:pt x="149" y="752"/>
                      <a:pt x="201" y="765"/>
                      <a:pt x="271" y="765"/>
                    </a:cubicBezTo>
                    <a:cubicBezTo>
                      <a:pt x="489" y="765"/>
                      <a:pt x="879" y="638"/>
                      <a:pt x="1204" y="490"/>
                    </a:cubicBezTo>
                    <a:cubicBezTo>
                      <a:pt x="1326" y="452"/>
                      <a:pt x="1363" y="378"/>
                      <a:pt x="1363" y="256"/>
                    </a:cubicBezTo>
                    <a:cubicBezTo>
                      <a:pt x="1363" y="108"/>
                      <a:pt x="1239" y="1"/>
                      <a:pt x="1108"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41" name="Google Shape;1793;p45">
                <a:extLst>
                  <a:ext uri="{FF2B5EF4-FFF2-40B4-BE49-F238E27FC236}">
                    <a16:creationId xmlns:a16="http://schemas.microsoft.com/office/drawing/2014/main" id="{C2BF9DE5-9098-C509-A5CF-87AFC7A7A794}"/>
                  </a:ext>
                </a:extLst>
              </p:cNvPr>
              <p:cNvSpPr/>
              <p:nvPr/>
            </p:nvSpPr>
            <p:spPr>
              <a:xfrm>
                <a:off x="10138205" y="2788675"/>
                <a:ext cx="85775" cy="53791"/>
              </a:xfrm>
              <a:custGeom>
                <a:avLst/>
                <a:gdLst/>
                <a:ahLst/>
                <a:cxnLst/>
                <a:rect l="l" t="t" r="r" b="b"/>
                <a:pathLst>
                  <a:path w="1475" h="925" extrusionOk="0">
                    <a:moveTo>
                      <a:pt x="1130" y="159"/>
                    </a:moveTo>
                    <a:cubicBezTo>
                      <a:pt x="1158" y="159"/>
                      <a:pt x="1186" y="168"/>
                      <a:pt x="1204" y="187"/>
                    </a:cubicBezTo>
                    <a:cubicBezTo>
                      <a:pt x="1242" y="224"/>
                      <a:pt x="1288" y="262"/>
                      <a:pt x="1288" y="336"/>
                    </a:cubicBezTo>
                    <a:cubicBezTo>
                      <a:pt x="1288" y="420"/>
                      <a:pt x="1242" y="495"/>
                      <a:pt x="1167" y="495"/>
                    </a:cubicBezTo>
                    <a:cubicBezTo>
                      <a:pt x="588" y="728"/>
                      <a:pt x="271" y="766"/>
                      <a:pt x="196" y="766"/>
                    </a:cubicBezTo>
                    <a:cubicBezTo>
                      <a:pt x="234" y="691"/>
                      <a:pt x="504" y="458"/>
                      <a:pt x="1055" y="187"/>
                    </a:cubicBezTo>
                    <a:cubicBezTo>
                      <a:pt x="1074" y="168"/>
                      <a:pt x="1102" y="159"/>
                      <a:pt x="1130" y="159"/>
                    </a:cubicBezTo>
                    <a:close/>
                    <a:moveTo>
                      <a:pt x="1130" y="0"/>
                    </a:moveTo>
                    <a:cubicBezTo>
                      <a:pt x="1071" y="0"/>
                      <a:pt x="1013" y="10"/>
                      <a:pt x="971" y="28"/>
                    </a:cubicBezTo>
                    <a:cubicBezTo>
                      <a:pt x="542" y="262"/>
                      <a:pt x="38" y="570"/>
                      <a:pt x="38" y="766"/>
                    </a:cubicBezTo>
                    <a:cubicBezTo>
                      <a:pt x="0" y="803"/>
                      <a:pt x="38" y="850"/>
                      <a:pt x="75" y="887"/>
                    </a:cubicBezTo>
                    <a:cubicBezTo>
                      <a:pt x="75" y="887"/>
                      <a:pt x="122" y="924"/>
                      <a:pt x="234" y="924"/>
                    </a:cubicBezTo>
                    <a:cubicBezTo>
                      <a:pt x="392" y="924"/>
                      <a:pt x="700" y="887"/>
                      <a:pt x="1242" y="654"/>
                    </a:cubicBezTo>
                    <a:cubicBezTo>
                      <a:pt x="1363" y="616"/>
                      <a:pt x="1475" y="495"/>
                      <a:pt x="1475" y="336"/>
                    </a:cubicBezTo>
                    <a:cubicBezTo>
                      <a:pt x="1475" y="224"/>
                      <a:pt x="1400" y="103"/>
                      <a:pt x="1288" y="28"/>
                    </a:cubicBezTo>
                    <a:cubicBezTo>
                      <a:pt x="1246" y="10"/>
                      <a:pt x="1188" y="0"/>
                      <a:pt x="1130" y="0"/>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58" name="Google Shape;1794;p45">
              <a:extLst>
                <a:ext uri="{FF2B5EF4-FFF2-40B4-BE49-F238E27FC236}">
                  <a16:creationId xmlns:a16="http://schemas.microsoft.com/office/drawing/2014/main" id="{1B52C8C9-45FB-AAC7-F8FB-B7727753E765}"/>
                </a:ext>
              </a:extLst>
            </p:cNvPr>
            <p:cNvSpPr/>
            <p:nvPr/>
          </p:nvSpPr>
          <p:spPr>
            <a:xfrm>
              <a:off x="7301673" y="2449122"/>
              <a:ext cx="359382" cy="610834"/>
            </a:xfrm>
            <a:custGeom>
              <a:avLst/>
              <a:gdLst/>
              <a:ahLst/>
              <a:cxnLst/>
              <a:rect l="l" t="t" r="r" b="b"/>
              <a:pathLst>
                <a:path w="6180" h="10504" extrusionOk="0">
                  <a:moveTo>
                    <a:pt x="4271" y="0"/>
                  </a:moveTo>
                  <a:cubicBezTo>
                    <a:pt x="3817" y="0"/>
                    <a:pt x="3370" y="243"/>
                    <a:pt x="3109" y="659"/>
                  </a:cubicBezTo>
                  <a:cubicBezTo>
                    <a:pt x="1" y="5438"/>
                    <a:pt x="701" y="8826"/>
                    <a:pt x="701" y="8826"/>
                  </a:cubicBezTo>
                  <a:cubicBezTo>
                    <a:pt x="850" y="10376"/>
                    <a:pt x="1746" y="10422"/>
                    <a:pt x="1746" y="10422"/>
                  </a:cubicBezTo>
                  <a:cubicBezTo>
                    <a:pt x="1984" y="10478"/>
                    <a:pt x="2223" y="10504"/>
                    <a:pt x="2461" y="10504"/>
                  </a:cubicBezTo>
                  <a:cubicBezTo>
                    <a:pt x="3855" y="10504"/>
                    <a:pt x="5215" y="9629"/>
                    <a:pt x="6180" y="8864"/>
                  </a:cubicBezTo>
                  <a:cubicBezTo>
                    <a:pt x="6105" y="8705"/>
                    <a:pt x="6068" y="8556"/>
                    <a:pt x="6021" y="8360"/>
                  </a:cubicBezTo>
                  <a:cubicBezTo>
                    <a:pt x="5909" y="7809"/>
                    <a:pt x="5750" y="7267"/>
                    <a:pt x="5676" y="6689"/>
                  </a:cubicBezTo>
                  <a:lnTo>
                    <a:pt x="3884" y="7193"/>
                  </a:lnTo>
                  <a:cubicBezTo>
                    <a:pt x="5321" y="4701"/>
                    <a:pt x="5676" y="3422"/>
                    <a:pt x="5834" y="2367"/>
                  </a:cubicBezTo>
                  <a:cubicBezTo>
                    <a:pt x="5834" y="2255"/>
                    <a:pt x="5872" y="2096"/>
                    <a:pt x="5872" y="1975"/>
                  </a:cubicBezTo>
                  <a:cubicBezTo>
                    <a:pt x="5909" y="1004"/>
                    <a:pt x="5442" y="463"/>
                    <a:pt x="4938" y="192"/>
                  </a:cubicBezTo>
                  <a:cubicBezTo>
                    <a:pt x="4729" y="61"/>
                    <a:pt x="4499" y="0"/>
                    <a:pt x="4271" y="0"/>
                  </a:cubicBezTo>
                  <a:close/>
                </a:path>
              </a:pathLst>
            </a:cu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 name="Google Shape;1795;p45">
              <a:extLst>
                <a:ext uri="{FF2B5EF4-FFF2-40B4-BE49-F238E27FC236}">
                  <a16:creationId xmlns:a16="http://schemas.microsoft.com/office/drawing/2014/main" id="{58D126F0-4B97-83CB-CCFC-9BD460975351}"/>
                </a:ext>
              </a:extLst>
            </p:cNvPr>
            <p:cNvSpPr/>
            <p:nvPr/>
          </p:nvSpPr>
          <p:spPr>
            <a:xfrm>
              <a:off x="7554636" y="2708890"/>
              <a:ext cx="79320" cy="156372"/>
            </a:xfrm>
            <a:custGeom>
              <a:avLst/>
              <a:gdLst/>
              <a:ahLst/>
              <a:cxnLst/>
              <a:rect l="l" t="t" r="r" b="b"/>
              <a:pathLst>
                <a:path w="1364" h="2689" extrusionOk="0">
                  <a:moveTo>
                    <a:pt x="896" y="0"/>
                  </a:moveTo>
                  <a:cubicBezTo>
                    <a:pt x="859" y="0"/>
                    <a:pt x="822" y="0"/>
                    <a:pt x="822" y="38"/>
                  </a:cubicBezTo>
                  <a:cubicBezTo>
                    <a:pt x="784" y="122"/>
                    <a:pt x="0" y="1671"/>
                    <a:pt x="38" y="2492"/>
                  </a:cubicBezTo>
                  <a:cubicBezTo>
                    <a:pt x="38" y="2530"/>
                    <a:pt x="84" y="2604"/>
                    <a:pt x="122" y="2642"/>
                  </a:cubicBezTo>
                  <a:cubicBezTo>
                    <a:pt x="196" y="2688"/>
                    <a:pt x="318" y="2688"/>
                    <a:pt x="430" y="2688"/>
                  </a:cubicBezTo>
                  <a:cubicBezTo>
                    <a:pt x="784" y="2688"/>
                    <a:pt x="1251" y="2567"/>
                    <a:pt x="1326" y="2567"/>
                  </a:cubicBezTo>
                  <a:cubicBezTo>
                    <a:pt x="1363" y="2530"/>
                    <a:pt x="1363" y="2492"/>
                    <a:pt x="1363" y="2492"/>
                  </a:cubicBezTo>
                  <a:cubicBezTo>
                    <a:pt x="1363" y="2455"/>
                    <a:pt x="1326" y="2455"/>
                    <a:pt x="1288" y="2455"/>
                  </a:cubicBezTo>
                  <a:cubicBezTo>
                    <a:pt x="1128" y="2507"/>
                    <a:pt x="763" y="2598"/>
                    <a:pt x="488" y="2598"/>
                  </a:cubicBezTo>
                  <a:cubicBezTo>
                    <a:pt x="364" y="2598"/>
                    <a:pt x="257" y="2579"/>
                    <a:pt x="196" y="2530"/>
                  </a:cubicBezTo>
                  <a:cubicBezTo>
                    <a:pt x="159" y="2530"/>
                    <a:pt x="159" y="2492"/>
                    <a:pt x="159" y="2455"/>
                  </a:cubicBezTo>
                  <a:cubicBezTo>
                    <a:pt x="122" y="1708"/>
                    <a:pt x="896" y="122"/>
                    <a:pt x="934" y="75"/>
                  </a:cubicBezTo>
                  <a:cubicBezTo>
                    <a:pt x="934" y="38"/>
                    <a:pt x="934" y="38"/>
                    <a:pt x="896"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547" name="Google Shape;1796;p45">
            <a:extLst>
              <a:ext uri="{FF2B5EF4-FFF2-40B4-BE49-F238E27FC236}">
                <a16:creationId xmlns:a16="http://schemas.microsoft.com/office/drawing/2014/main" id="{48FB434C-F88E-0B6C-87C9-0C8612E2A9A9}"/>
              </a:ext>
            </a:extLst>
          </p:cNvPr>
          <p:cNvGrpSpPr/>
          <p:nvPr/>
        </p:nvGrpSpPr>
        <p:grpSpPr>
          <a:xfrm>
            <a:off x="1163301" y="2405662"/>
            <a:ext cx="1326553" cy="2534787"/>
            <a:chOff x="8100550" y="1798175"/>
            <a:chExt cx="1326553" cy="2534787"/>
          </a:xfrm>
        </p:grpSpPr>
        <p:sp>
          <p:nvSpPr>
            <p:cNvPr id="1548" name="Google Shape;1797;p45">
              <a:extLst>
                <a:ext uri="{FF2B5EF4-FFF2-40B4-BE49-F238E27FC236}">
                  <a16:creationId xmlns:a16="http://schemas.microsoft.com/office/drawing/2014/main" id="{1E2699AF-E57C-E3DF-A527-6DB2BE7D8404}"/>
                </a:ext>
              </a:extLst>
            </p:cNvPr>
            <p:cNvSpPr/>
            <p:nvPr/>
          </p:nvSpPr>
          <p:spPr>
            <a:xfrm>
              <a:off x="8382262" y="4001446"/>
              <a:ext cx="159778" cy="276560"/>
            </a:xfrm>
            <a:custGeom>
              <a:avLst/>
              <a:gdLst/>
              <a:ahLst/>
              <a:cxnLst/>
              <a:rect l="l" t="t" r="r" b="b"/>
              <a:pathLst>
                <a:path w="2605" h="4509" extrusionOk="0">
                  <a:moveTo>
                    <a:pt x="2408" y="0"/>
                  </a:moveTo>
                  <a:lnTo>
                    <a:pt x="0" y="234"/>
                  </a:lnTo>
                  <a:lnTo>
                    <a:pt x="75" y="3613"/>
                  </a:lnTo>
                  <a:lnTo>
                    <a:pt x="542" y="4434"/>
                  </a:lnTo>
                  <a:lnTo>
                    <a:pt x="2287" y="4509"/>
                  </a:lnTo>
                  <a:lnTo>
                    <a:pt x="2604" y="3687"/>
                  </a:lnTo>
                  <a:cubicBezTo>
                    <a:pt x="2334" y="3575"/>
                    <a:pt x="2408" y="1"/>
                    <a:pt x="2408"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49" name="Google Shape;1798;p45">
              <a:extLst>
                <a:ext uri="{FF2B5EF4-FFF2-40B4-BE49-F238E27FC236}">
                  <a16:creationId xmlns:a16="http://schemas.microsoft.com/office/drawing/2014/main" id="{07D246A5-FD9D-9F45-F981-664FE7E234CC}"/>
                </a:ext>
              </a:extLst>
            </p:cNvPr>
            <p:cNvSpPr/>
            <p:nvPr/>
          </p:nvSpPr>
          <p:spPr>
            <a:xfrm>
              <a:off x="8382262" y="4213174"/>
              <a:ext cx="333785" cy="119787"/>
            </a:xfrm>
            <a:custGeom>
              <a:avLst/>
              <a:gdLst/>
              <a:ahLst/>
              <a:cxnLst/>
              <a:rect l="l" t="t" r="r" b="b"/>
              <a:pathLst>
                <a:path w="5442" h="1953" extrusionOk="0">
                  <a:moveTo>
                    <a:pt x="52" y="1"/>
                  </a:moveTo>
                  <a:cubicBezTo>
                    <a:pt x="18" y="1"/>
                    <a:pt x="0" y="2"/>
                    <a:pt x="0" y="2"/>
                  </a:cubicBezTo>
                  <a:lnTo>
                    <a:pt x="75" y="1915"/>
                  </a:lnTo>
                  <a:lnTo>
                    <a:pt x="5405" y="1953"/>
                  </a:lnTo>
                  <a:cubicBezTo>
                    <a:pt x="5442" y="1757"/>
                    <a:pt x="5367" y="1290"/>
                    <a:pt x="5171" y="1169"/>
                  </a:cubicBezTo>
                  <a:lnTo>
                    <a:pt x="2567" y="198"/>
                  </a:lnTo>
                  <a:cubicBezTo>
                    <a:pt x="2567" y="198"/>
                    <a:pt x="2408" y="399"/>
                    <a:pt x="2068" y="399"/>
                  </a:cubicBezTo>
                  <a:cubicBezTo>
                    <a:pt x="1955" y="399"/>
                    <a:pt x="1823" y="377"/>
                    <a:pt x="1671" y="319"/>
                  </a:cubicBezTo>
                  <a:cubicBezTo>
                    <a:pt x="769" y="26"/>
                    <a:pt x="217" y="1"/>
                    <a:pt x="52" y="1"/>
                  </a:cubicBezTo>
                  <a:close/>
                </a:path>
              </a:pathLst>
            </a:custGeom>
            <a:solidFill>
              <a:srgbClr val="EFEFE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50" name="Google Shape;1799;p45">
              <a:extLst>
                <a:ext uri="{FF2B5EF4-FFF2-40B4-BE49-F238E27FC236}">
                  <a16:creationId xmlns:a16="http://schemas.microsoft.com/office/drawing/2014/main" id="{DC2D9AD4-364C-6FBD-1208-6DDFBD4FEE58}"/>
                </a:ext>
              </a:extLst>
            </p:cNvPr>
            <p:cNvSpPr/>
            <p:nvPr/>
          </p:nvSpPr>
          <p:spPr>
            <a:xfrm>
              <a:off x="8587182" y="4247031"/>
              <a:ext cx="114574" cy="45327"/>
            </a:xfrm>
            <a:custGeom>
              <a:avLst/>
              <a:gdLst/>
              <a:ahLst/>
              <a:cxnLst/>
              <a:rect l="l" t="t" r="r" b="b"/>
              <a:pathLst>
                <a:path w="1868" h="739" extrusionOk="0">
                  <a:moveTo>
                    <a:pt x="159" y="1"/>
                  </a:moveTo>
                  <a:lnTo>
                    <a:pt x="1" y="738"/>
                  </a:lnTo>
                  <a:lnTo>
                    <a:pt x="1830" y="738"/>
                  </a:lnTo>
                  <a:cubicBezTo>
                    <a:pt x="1868" y="738"/>
                    <a:pt x="1868" y="701"/>
                    <a:pt x="1868" y="701"/>
                  </a:cubicBezTo>
                  <a:lnTo>
                    <a:pt x="159" y="1"/>
                  </a:ln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51" name="Google Shape;1800;p45">
              <a:extLst>
                <a:ext uri="{FF2B5EF4-FFF2-40B4-BE49-F238E27FC236}">
                  <a16:creationId xmlns:a16="http://schemas.microsoft.com/office/drawing/2014/main" id="{DE571C41-B66D-A57A-DC5E-7E7FC11B9594}"/>
                </a:ext>
              </a:extLst>
            </p:cNvPr>
            <p:cNvSpPr/>
            <p:nvPr/>
          </p:nvSpPr>
          <p:spPr>
            <a:xfrm>
              <a:off x="8584913" y="4244762"/>
              <a:ext cx="119113" cy="47596"/>
            </a:xfrm>
            <a:custGeom>
              <a:avLst/>
              <a:gdLst/>
              <a:ahLst/>
              <a:cxnLst/>
              <a:rect l="l" t="t" r="r" b="b"/>
              <a:pathLst>
                <a:path w="1942" h="776" extrusionOk="0">
                  <a:moveTo>
                    <a:pt x="234" y="75"/>
                  </a:moveTo>
                  <a:lnTo>
                    <a:pt x="1830" y="738"/>
                  </a:lnTo>
                  <a:lnTo>
                    <a:pt x="75" y="738"/>
                  </a:lnTo>
                  <a:lnTo>
                    <a:pt x="234" y="75"/>
                  </a:lnTo>
                  <a:close/>
                  <a:moveTo>
                    <a:pt x="150" y="0"/>
                  </a:moveTo>
                  <a:lnTo>
                    <a:pt x="0" y="775"/>
                  </a:lnTo>
                  <a:lnTo>
                    <a:pt x="1867" y="775"/>
                  </a:lnTo>
                  <a:cubicBezTo>
                    <a:pt x="1905" y="775"/>
                    <a:pt x="1905" y="775"/>
                    <a:pt x="1905" y="738"/>
                  </a:cubicBezTo>
                  <a:cubicBezTo>
                    <a:pt x="1942" y="738"/>
                    <a:pt x="1905" y="700"/>
                    <a:pt x="1905" y="700"/>
                  </a:cubicBezTo>
                  <a:lnTo>
                    <a:pt x="150" y="0"/>
                  </a:ln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52" name="Google Shape;1801;p45">
              <a:extLst>
                <a:ext uri="{FF2B5EF4-FFF2-40B4-BE49-F238E27FC236}">
                  <a16:creationId xmlns:a16="http://schemas.microsoft.com/office/drawing/2014/main" id="{94E381BE-5E24-9351-E1FA-EFA52126A0A5}"/>
                </a:ext>
              </a:extLst>
            </p:cNvPr>
            <p:cNvSpPr/>
            <p:nvPr/>
          </p:nvSpPr>
          <p:spPr>
            <a:xfrm>
              <a:off x="8382262" y="4213236"/>
              <a:ext cx="28643" cy="79122"/>
            </a:xfrm>
            <a:custGeom>
              <a:avLst/>
              <a:gdLst/>
              <a:ahLst/>
              <a:cxnLst/>
              <a:rect l="l" t="t" r="r" b="b"/>
              <a:pathLst>
                <a:path w="467" h="1290" extrusionOk="0">
                  <a:moveTo>
                    <a:pt x="0" y="1"/>
                  </a:moveTo>
                  <a:lnTo>
                    <a:pt x="75" y="1289"/>
                  </a:lnTo>
                  <a:lnTo>
                    <a:pt x="467" y="1252"/>
                  </a:lnTo>
                  <a:lnTo>
                    <a:pt x="346" y="48"/>
                  </a:lnTo>
                  <a:cubicBezTo>
                    <a:pt x="308" y="48"/>
                    <a:pt x="0" y="1"/>
                    <a:pt x="0" y="1"/>
                  </a:cubicBezTo>
                  <a:close/>
                </a:path>
              </a:pathLst>
            </a:custGeom>
            <a:solidFill>
              <a:srgbClr val="CBD04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53" name="Google Shape;1802;p45">
              <a:extLst>
                <a:ext uri="{FF2B5EF4-FFF2-40B4-BE49-F238E27FC236}">
                  <a16:creationId xmlns:a16="http://schemas.microsoft.com/office/drawing/2014/main" id="{5BCAA869-F440-C579-1609-02D834B9A3E1}"/>
                </a:ext>
              </a:extLst>
            </p:cNvPr>
            <p:cNvSpPr/>
            <p:nvPr/>
          </p:nvSpPr>
          <p:spPr>
            <a:xfrm>
              <a:off x="8384531" y="4289966"/>
              <a:ext cx="319494" cy="4661"/>
            </a:xfrm>
            <a:custGeom>
              <a:avLst/>
              <a:gdLst/>
              <a:ahLst/>
              <a:cxnLst/>
              <a:rect l="l" t="t" r="r" b="b"/>
              <a:pathLst>
                <a:path w="5209" h="76" extrusionOk="0">
                  <a:moveTo>
                    <a:pt x="38" y="1"/>
                  </a:moveTo>
                  <a:cubicBezTo>
                    <a:pt x="38" y="1"/>
                    <a:pt x="1" y="1"/>
                    <a:pt x="1" y="38"/>
                  </a:cubicBezTo>
                  <a:lnTo>
                    <a:pt x="38" y="38"/>
                  </a:lnTo>
                  <a:lnTo>
                    <a:pt x="5172" y="75"/>
                  </a:lnTo>
                  <a:cubicBezTo>
                    <a:pt x="5209" y="75"/>
                    <a:pt x="5209" y="38"/>
                    <a:pt x="5209" y="38"/>
                  </a:cubicBezTo>
                  <a:cubicBezTo>
                    <a:pt x="5209" y="38"/>
                    <a:pt x="5209" y="1"/>
                    <a:pt x="5172" y="1"/>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54" name="Google Shape;1803;p45">
              <a:extLst>
                <a:ext uri="{FF2B5EF4-FFF2-40B4-BE49-F238E27FC236}">
                  <a16:creationId xmlns:a16="http://schemas.microsoft.com/office/drawing/2014/main" id="{5D3EABCA-5EAA-1745-3F40-45E635058702}"/>
                </a:ext>
              </a:extLst>
            </p:cNvPr>
            <p:cNvSpPr/>
            <p:nvPr/>
          </p:nvSpPr>
          <p:spPr>
            <a:xfrm>
              <a:off x="8288910" y="3059095"/>
              <a:ext cx="357890" cy="1094707"/>
            </a:xfrm>
            <a:custGeom>
              <a:avLst/>
              <a:gdLst/>
              <a:ahLst/>
              <a:cxnLst/>
              <a:rect l="l" t="t" r="r" b="b"/>
              <a:pathLst>
                <a:path w="5835" h="17848" extrusionOk="0">
                  <a:moveTo>
                    <a:pt x="5676" y="1"/>
                  </a:moveTo>
                  <a:lnTo>
                    <a:pt x="1" y="776"/>
                  </a:lnTo>
                  <a:lnTo>
                    <a:pt x="1056" y="8709"/>
                  </a:lnTo>
                  <a:cubicBezTo>
                    <a:pt x="1205" y="9913"/>
                    <a:pt x="1364" y="17577"/>
                    <a:pt x="1364" y="17577"/>
                  </a:cubicBezTo>
                  <a:lnTo>
                    <a:pt x="4089" y="17847"/>
                  </a:lnTo>
                  <a:lnTo>
                    <a:pt x="5489" y="12331"/>
                  </a:lnTo>
                  <a:cubicBezTo>
                    <a:pt x="5722" y="11351"/>
                    <a:pt x="5834" y="10343"/>
                    <a:pt x="5834" y="9335"/>
                  </a:cubicBezTo>
                  <a:lnTo>
                    <a:pt x="5676" y="1"/>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55" name="Google Shape;1804;p45">
              <a:extLst>
                <a:ext uri="{FF2B5EF4-FFF2-40B4-BE49-F238E27FC236}">
                  <a16:creationId xmlns:a16="http://schemas.microsoft.com/office/drawing/2014/main" id="{406CD1C3-AEE4-3850-6023-A0E74E439ABC}"/>
                </a:ext>
              </a:extLst>
            </p:cNvPr>
            <p:cNvSpPr/>
            <p:nvPr/>
          </p:nvSpPr>
          <p:spPr>
            <a:xfrm>
              <a:off x="8288910" y="3060532"/>
              <a:ext cx="357890" cy="1094707"/>
            </a:xfrm>
            <a:custGeom>
              <a:avLst/>
              <a:gdLst/>
              <a:ahLst/>
              <a:cxnLst/>
              <a:rect l="l" t="t" r="r" b="b"/>
              <a:pathLst>
                <a:path w="5835" h="17848" extrusionOk="0">
                  <a:moveTo>
                    <a:pt x="5676" y="1"/>
                  </a:moveTo>
                  <a:lnTo>
                    <a:pt x="1" y="776"/>
                  </a:lnTo>
                  <a:lnTo>
                    <a:pt x="1056" y="8709"/>
                  </a:lnTo>
                  <a:cubicBezTo>
                    <a:pt x="1205" y="9913"/>
                    <a:pt x="1364" y="17577"/>
                    <a:pt x="1364" y="17577"/>
                  </a:cubicBezTo>
                  <a:lnTo>
                    <a:pt x="4089" y="17847"/>
                  </a:lnTo>
                  <a:lnTo>
                    <a:pt x="5489" y="12331"/>
                  </a:lnTo>
                  <a:cubicBezTo>
                    <a:pt x="5722" y="11351"/>
                    <a:pt x="5834" y="10343"/>
                    <a:pt x="5834" y="9335"/>
                  </a:cubicBezTo>
                  <a:lnTo>
                    <a:pt x="5676" y="1"/>
                  </a:ln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56" name="Google Shape;1805;p45">
              <a:extLst>
                <a:ext uri="{FF2B5EF4-FFF2-40B4-BE49-F238E27FC236}">
                  <a16:creationId xmlns:a16="http://schemas.microsoft.com/office/drawing/2014/main" id="{8B9D3E96-8C9D-145B-BA5E-BE28D372CE73}"/>
                </a:ext>
              </a:extLst>
            </p:cNvPr>
            <p:cNvSpPr/>
            <p:nvPr/>
          </p:nvSpPr>
          <p:spPr>
            <a:xfrm>
              <a:off x="8969054" y="3872642"/>
              <a:ext cx="262268" cy="283429"/>
            </a:xfrm>
            <a:custGeom>
              <a:avLst/>
              <a:gdLst/>
              <a:ahLst/>
              <a:cxnLst/>
              <a:rect l="l" t="t" r="r" b="b"/>
              <a:pathLst>
                <a:path w="4276" h="4621" extrusionOk="0">
                  <a:moveTo>
                    <a:pt x="2017" y="0"/>
                  </a:moveTo>
                  <a:lnTo>
                    <a:pt x="1" y="1316"/>
                  </a:lnTo>
                  <a:lnTo>
                    <a:pt x="1905" y="4117"/>
                  </a:lnTo>
                  <a:lnTo>
                    <a:pt x="2717" y="4621"/>
                  </a:lnTo>
                  <a:lnTo>
                    <a:pt x="4275" y="3921"/>
                  </a:lnTo>
                  <a:lnTo>
                    <a:pt x="4201" y="3071"/>
                  </a:lnTo>
                  <a:cubicBezTo>
                    <a:pt x="3921" y="3071"/>
                    <a:pt x="2017" y="0"/>
                    <a:pt x="2017"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57" name="Google Shape;1806;p45">
              <a:extLst>
                <a:ext uri="{FF2B5EF4-FFF2-40B4-BE49-F238E27FC236}">
                  <a16:creationId xmlns:a16="http://schemas.microsoft.com/office/drawing/2014/main" id="{0427079F-30AD-C8A4-679C-AE1F264AE9FF}"/>
                </a:ext>
              </a:extLst>
            </p:cNvPr>
            <p:cNvSpPr/>
            <p:nvPr/>
          </p:nvSpPr>
          <p:spPr>
            <a:xfrm>
              <a:off x="9078414" y="4039228"/>
              <a:ext cx="348689" cy="183821"/>
            </a:xfrm>
            <a:custGeom>
              <a:avLst/>
              <a:gdLst/>
              <a:ahLst/>
              <a:cxnLst/>
              <a:rect l="l" t="t" r="r" b="b"/>
              <a:pathLst>
                <a:path w="5685" h="2997" extrusionOk="0">
                  <a:moveTo>
                    <a:pt x="5134" y="0"/>
                  </a:moveTo>
                  <a:lnTo>
                    <a:pt x="2334" y="318"/>
                  </a:lnTo>
                  <a:cubicBezTo>
                    <a:pt x="2334" y="318"/>
                    <a:pt x="2296" y="738"/>
                    <a:pt x="1596" y="859"/>
                  </a:cubicBezTo>
                  <a:cubicBezTo>
                    <a:pt x="467" y="1018"/>
                    <a:pt x="0" y="1326"/>
                    <a:pt x="0" y="1326"/>
                  </a:cubicBezTo>
                  <a:lnTo>
                    <a:pt x="934" y="2997"/>
                  </a:lnTo>
                  <a:lnTo>
                    <a:pt x="5685" y="589"/>
                  </a:lnTo>
                  <a:cubicBezTo>
                    <a:pt x="5638" y="392"/>
                    <a:pt x="5330" y="0"/>
                    <a:pt x="5134" y="0"/>
                  </a:cubicBezTo>
                  <a:close/>
                </a:path>
              </a:pathLst>
            </a:custGeom>
            <a:solidFill>
              <a:srgbClr val="EFEFE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58" name="Google Shape;1807;p45">
              <a:extLst>
                <a:ext uri="{FF2B5EF4-FFF2-40B4-BE49-F238E27FC236}">
                  <a16:creationId xmlns:a16="http://schemas.microsoft.com/office/drawing/2014/main" id="{DE3B1B54-02F2-DE25-0ABC-16A56BBA2B35}"/>
                </a:ext>
              </a:extLst>
            </p:cNvPr>
            <p:cNvSpPr/>
            <p:nvPr/>
          </p:nvSpPr>
          <p:spPr>
            <a:xfrm>
              <a:off x="9283948" y="4041498"/>
              <a:ext cx="114512" cy="55017"/>
            </a:xfrm>
            <a:custGeom>
              <a:avLst/>
              <a:gdLst/>
              <a:ahLst/>
              <a:cxnLst/>
              <a:rect l="l" t="t" r="r" b="b"/>
              <a:pathLst>
                <a:path w="1867" h="897" extrusionOk="0">
                  <a:moveTo>
                    <a:pt x="1820" y="1"/>
                  </a:moveTo>
                  <a:lnTo>
                    <a:pt x="0" y="159"/>
                  </a:lnTo>
                  <a:lnTo>
                    <a:pt x="187" y="897"/>
                  </a:lnTo>
                  <a:lnTo>
                    <a:pt x="1820" y="47"/>
                  </a:lnTo>
                  <a:cubicBezTo>
                    <a:pt x="1867" y="47"/>
                    <a:pt x="1867" y="1"/>
                    <a:pt x="1820" y="1"/>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59" name="Google Shape;1808;p45">
              <a:extLst>
                <a:ext uri="{FF2B5EF4-FFF2-40B4-BE49-F238E27FC236}">
                  <a16:creationId xmlns:a16="http://schemas.microsoft.com/office/drawing/2014/main" id="{44AF5A60-15BA-A91A-1D9B-B868F1F70B4D}"/>
                </a:ext>
              </a:extLst>
            </p:cNvPr>
            <p:cNvSpPr/>
            <p:nvPr/>
          </p:nvSpPr>
          <p:spPr>
            <a:xfrm>
              <a:off x="9281065" y="4041498"/>
              <a:ext cx="117395" cy="57348"/>
            </a:xfrm>
            <a:custGeom>
              <a:avLst/>
              <a:gdLst/>
              <a:ahLst/>
              <a:cxnLst/>
              <a:rect l="l" t="t" r="r" b="b"/>
              <a:pathLst>
                <a:path w="1914" h="935" extrusionOk="0">
                  <a:moveTo>
                    <a:pt x="1830" y="47"/>
                  </a:moveTo>
                  <a:lnTo>
                    <a:pt x="281" y="860"/>
                  </a:lnTo>
                  <a:lnTo>
                    <a:pt x="85" y="159"/>
                  </a:lnTo>
                  <a:lnTo>
                    <a:pt x="1830" y="47"/>
                  </a:lnTo>
                  <a:close/>
                  <a:moveTo>
                    <a:pt x="1867" y="1"/>
                  </a:moveTo>
                  <a:lnTo>
                    <a:pt x="47" y="122"/>
                  </a:lnTo>
                  <a:lnTo>
                    <a:pt x="1" y="122"/>
                  </a:lnTo>
                  <a:lnTo>
                    <a:pt x="234" y="934"/>
                  </a:lnTo>
                  <a:lnTo>
                    <a:pt x="1914" y="85"/>
                  </a:lnTo>
                  <a:lnTo>
                    <a:pt x="1914" y="47"/>
                  </a:lnTo>
                  <a:cubicBezTo>
                    <a:pt x="1914" y="1"/>
                    <a:pt x="1914" y="1"/>
                    <a:pt x="1867" y="1"/>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95" name="Google Shape;1809;p45">
              <a:extLst>
                <a:ext uri="{FF2B5EF4-FFF2-40B4-BE49-F238E27FC236}">
                  <a16:creationId xmlns:a16="http://schemas.microsoft.com/office/drawing/2014/main" id="{4DEEF14B-E173-4B93-155E-609BF59EFD2A}"/>
                </a:ext>
              </a:extLst>
            </p:cNvPr>
            <p:cNvSpPr/>
            <p:nvPr/>
          </p:nvSpPr>
          <p:spPr>
            <a:xfrm>
              <a:off x="9078414" y="4110806"/>
              <a:ext cx="57287" cy="76730"/>
            </a:xfrm>
            <a:custGeom>
              <a:avLst/>
              <a:gdLst/>
              <a:ahLst/>
              <a:cxnLst/>
              <a:rect l="l" t="t" r="r" b="b"/>
              <a:pathLst>
                <a:path w="934" h="1251" extrusionOk="0">
                  <a:moveTo>
                    <a:pt x="318" y="0"/>
                  </a:moveTo>
                  <a:cubicBezTo>
                    <a:pt x="271" y="0"/>
                    <a:pt x="0" y="159"/>
                    <a:pt x="0" y="159"/>
                  </a:cubicBezTo>
                  <a:lnTo>
                    <a:pt x="626" y="1251"/>
                  </a:lnTo>
                  <a:lnTo>
                    <a:pt x="934" y="1055"/>
                  </a:lnTo>
                  <a:lnTo>
                    <a:pt x="318" y="0"/>
                  </a:lnTo>
                  <a:close/>
                </a:path>
              </a:pathLst>
            </a:custGeom>
            <a:solidFill>
              <a:srgbClr val="CBD04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96" name="Google Shape;1810;p45">
              <a:extLst>
                <a:ext uri="{FF2B5EF4-FFF2-40B4-BE49-F238E27FC236}">
                  <a16:creationId xmlns:a16="http://schemas.microsoft.com/office/drawing/2014/main" id="{C8C1B806-7353-6FFF-9F6A-2CDCCAAE8403}"/>
                </a:ext>
              </a:extLst>
            </p:cNvPr>
            <p:cNvSpPr/>
            <p:nvPr/>
          </p:nvSpPr>
          <p:spPr>
            <a:xfrm>
              <a:off x="9116749" y="4041498"/>
              <a:ext cx="284042" cy="146039"/>
            </a:xfrm>
            <a:custGeom>
              <a:avLst/>
              <a:gdLst/>
              <a:ahLst/>
              <a:cxnLst/>
              <a:rect l="l" t="t" r="r" b="b"/>
              <a:pathLst>
                <a:path w="4631" h="2381" extrusionOk="0">
                  <a:moveTo>
                    <a:pt x="4593" y="1"/>
                  </a:moveTo>
                  <a:lnTo>
                    <a:pt x="1" y="2334"/>
                  </a:lnTo>
                  <a:lnTo>
                    <a:pt x="1" y="2381"/>
                  </a:lnTo>
                  <a:lnTo>
                    <a:pt x="38" y="2381"/>
                  </a:lnTo>
                  <a:lnTo>
                    <a:pt x="4630" y="85"/>
                  </a:lnTo>
                  <a:lnTo>
                    <a:pt x="4630" y="47"/>
                  </a:lnTo>
                  <a:lnTo>
                    <a:pt x="4593" y="1"/>
                  </a:ln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97" name="Google Shape;1811;p45">
              <a:extLst>
                <a:ext uri="{FF2B5EF4-FFF2-40B4-BE49-F238E27FC236}">
                  <a16:creationId xmlns:a16="http://schemas.microsoft.com/office/drawing/2014/main" id="{0F5FB93D-FD7D-5B70-26EE-4A7964A9676F}"/>
                </a:ext>
              </a:extLst>
            </p:cNvPr>
            <p:cNvSpPr/>
            <p:nvPr/>
          </p:nvSpPr>
          <p:spPr>
            <a:xfrm>
              <a:off x="8284371" y="3118651"/>
              <a:ext cx="901747" cy="925790"/>
            </a:xfrm>
            <a:custGeom>
              <a:avLst/>
              <a:gdLst/>
              <a:ahLst/>
              <a:cxnLst/>
              <a:rect l="l" t="t" r="r" b="b"/>
              <a:pathLst>
                <a:path w="14702" h="15094" extrusionOk="0">
                  <a:moveTo>
                    <a:pt x="6842" y="1"/>
                  </a:moveTo>
                  <a:lnTo>
                    <a:pt x="504" y="234"/>
                  </a:lnTo>
                  <a:lnTo>
                    <a:pt x="0" y="271"/>
                  </a:lnTo>
                  <a:cubicBezTo>
                    <a:pt x="345" y="2642"/>
                    <a:pt x="971" y="4359"/>
                    <a:pt x="2763" y="5946"/>
                  </a:cubicBezTo>
                  <a:lnTo>
                    <a:pt x="6534" y="8830"/>
                  </a:lnTo>
                  <a:cubicBezTo>
                    <a:pt x="7309" y="9530"/>
                    <a:pt x="8009" y="10268"/>
                    <a:pt x="8634" y="11127"/>
                  </a:cubicBezTo>
                  <a:lnTo>
                    <a:pt x="11705" y="15093"/>
                  </a:lnTo>
                  <a:lnTo>
                    <a:pt x="14701" y="13647"/>
                  </a:lnTo>
                  <a:lnTo>
                    <a:pt x="12676" y="8980"/>
                  </a:lnTo>
                  <a:cubicBezTo>
                    <a:pt x="11976" y="7430"/>
                    <a:pt x="11164" y="5946"/>
                    <a:pt x="10146" y="4546"/>
                  </a:cubicBezTo>
                  <a:lnTo>
                    <a:pt x="6842" y="1"/>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98" name="Google Shape;1812;p45">
              <a:extLst>
                <a:ext uri="{FF2B5EF4-FFF2-40B4-BE49-F238E27FC236}">
                  <a16:creationId xmlns:a16="http://schemas.microsoft.com/office/drawing/2014/main" id="{015C4157-0218-3098-976A-0D98D7B07949}"/>
                </a:ext>
              </a:extLst>
            </p:cNvPr>
            <p:cNvSpPr/>
            <p:nvPr/>
          </p:nvSpPr>
          <p:spPr>
            <a:xfrm>
              <a:off x="8184375" y="1798175"/>
              <a:ext cx="660524" cy="728222"/>
            </a:xfrm>
            <a:custGeom>
              <a:avLst/>
              <a:gdLst/>
              <a:ahLst/>
              <a:cxnLst/>
              <a:rect l="l" t="t" r="r" b="b"/>
              <a:pathLst>
                <a:path w="9530" h="8659" extrusionOk="0">
                  <a:moveTo>
                    <a:pt x="5306" y="0"/>
                  </a:moveTo>
                  <a:cubicBezTo>
                    <a:pt x="5185" y="0"/>
                    <a:pt x="5062" y="8"/>
                    <a:pt x="4938" y="24"/>
                  </a:cubicBezTo>
                  <a:cubicBezTo>
                    <a:pt x="2455" y="332"/>
                    <a:pt x="1092" y="2899"/>
                    <a:pt x="1092" y="2899"/>
                  </a:cubicBezTo>
                  <a:cubicBezTo>
                    <a:pt x="0" y="4925"/>
                    <a:pt x="1671" y="8658"/>
                    <a:pt x="1671" y="8658"/>
                  </a:cubicBezTo>
                  <a:lnTo>
                    <a:pt x="8755" y="8191"/>
                  </a:lnTo>
                  <a:cubicBezTo>
                    <a:pt x="8755" y="8191"/>
                    <a:pt x="9222" y="6903"/>
                    <a:pt x="9371" y="5429"/>
                  </a:cubicBezTo>
                  <a:cubicBezTo>
                    <a:pt x="9530" y="3636"/>
                    <a:pt x="8830" y="1891"/>
                    <a:pt x="7355" y="762"/>
                  </a:cubicBezTo>
                  <a:cubicBezTo>
                    <a:pt x="6781" y="325"/>
                    <a:pt x="6088" y="0"/>
                    <a:pt x="5306"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99" name="Google Shape;1813;p45">
              <a:extLst>
                <a:ext uri="{FF2B5EF4-FFF2-40B4-BE49-F238E27FC236}">
                  <a16:creationId xmlns:a16="http://schemas.microsoft.com/office/drawing/2014/main" id="{497B3BE2-FA0E-5688-736F-93593C7248DE}"/>
                </a:ext>
              </a:extLst>
            </p:cNvPr>
            <p:cNvSpPr/>
            <p:nvPr/>
          </p:nvSpPr>
          <p:spPr>
            <a:xfrm>
              <a:off x="8100550" y="2428142"/>
              <a:ext cx="288643" cy="511411"/>
            </a:xfrm>
            <a:custGeom>
              <a:avLst/>
              <a:gdLst/>
              <a:ahLst/>
              <a:cxnLst/>
              <a:rect l="l" t="t" r="r" b="b"/>
              <a:pathLst>
                <a:path w="4706" h="8338" extrusionOk="0">
                  <a:moveTo>
                    <a:pt x="4199" y="1"/>
                  </a:moveTo>
                  <a:cubicBezTo>
                    <a:pt x="3200" y="1"/>
                    <a:pt x="1029" y="208"/>
                    <a:pt x="580" y="1962"/>
                  </a:cubicBezTo>
                  <a:cubicBezTo>
                    <a:pt x="346" y="2895"/>
                    <a:pt x="76" y="3987"/>
                    <a:pt x="38" y="5425"/>
                  </a:cubicBezTo>
                  <a:cubicBezTo>
                    <a:pt x="1" y="6433"/>
                    <a:pt x="468" y="7992"/>
                    <a:pt x="2026" y="8337"/>
                  </a:cubicBezTo>
                  <a:lnTo>
                    <a:pt x="3426" y="7796"/>
                  </a:lnTo>
                  <a:lnTo>
                    <a:pt x="4705" y="21"/>
                  </a:lnTo>
                  <a:cubicBezTo>
                    <a:pt x="4705" y="21"/>
                    <a:pt x="4508" y="1"/>
                    <a:pt x="4199" y="1"/>
                  </a:cubicBezTo>
                  <a:close/>
                </a:path>
              </a:pathLst>
            </a:custGeom>
            <a:solidFill>
              <a:srgbClr val="FFAEC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00" name="Google Shape;1814;p45">
              <a:extLst>
                <a:ext uri="{FF2B5EF4-FFF2-40B4-BE49-F238E27FC236}">
                  <a16:creationId xmlns:a16="http://schemas.microsoft.com/office/drawing/2014/main" id="{792FCFD2-12DE-6388-78A9-4968D0E34B3F}"/>
                </a:ext>
              </a:extLst>
            </p:cNvPr>
            <p:cNvSpPr/>
            <p:nvPr/>
          </p:nvSpPr>
          <p:spPr>
            <a:xfrm>
              <a:off x="8107420" y="2374719"/>
              <a:ext cx="262882" cy="331209"/>
            </a:xfrm>
            <a:custGeom>
              <a:avLst/>
              <a:gdLst/>
              <a:ahLst/>
              <a:cxnLst/>
              <a:rect l="l" t="t" r="r" b="b"/>
              <a:pathLst>
                <a:path w="4286" h="5400" extrusionOk="0">
                  <a:moveTo>
                    <a:pt x="3569" y="0"/>
                  </a:moveTo>
                  <a:cubicBezTo>
                    <a:pt x="3047" y="0"/>
                    <a:pt x="2506" y="190"/>
                    <a:pt x="1952" y="266"/>
                  </a:cubicBezTo>
                  <a:cubicBezTo>
                    <a:pt x="701" y="499"/>
                    <a:pt x="1" y="4158"/>
                    <a:pt x="122" y="4588"/>
                  </a:cubicBezTo>
                  <a:cubicBezTo>
                    <a:pt x="229" y="4988"/>
                    <a:pt x="390" y="5399"/>
                    <a:pt x="641" y="5399"/>
                  </a:cubicBezTo>
                  <a:cubicBezTo>
                    <a:pt x="852" y="5399"/>
                    <a:pt x="1126" y="5107"/>
                    <a:pt x="1485" y="4270"/>
                  </a:cubicBezTo>
                  <a:cubicBezTo>
                    <a:pt x="1914" y="3300"/>
                    <a:pt x="3314" y="770"/>
                    <a:pt x="3314" y="770"/>
                  </a:cubicBezTo>
                  <a:lnTo>
                    <a:pt x="4285" y="154"/>
                  </a:lnTo>
                  <a:cubicBezTo>
                    <a:pt x="4051" y="41"/>
                    <a:pt x="3812" y="0"/>
                    <a:pt x="3569" y="0"/>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01" name="Google Shape;1815;p45">
              <a:extLst>
                <a:ext uri="{FF2B5EF4-FFF2-40B4-BE49-F238E27FC236}">
                  <a16:creationId xmlns:a16="http://schemas.microsoft.com/office/drawing/2014/main" id="{7BD7FEF4-83C6-C531-8ABB-7B442829F289}"/>
                </a:ext>
              </a:extLst>
            </p:cNvPr>
            <p:cNvSpPr/>
            <p:nvPr/>
          </p:nvSpPr>
          <p:spPr>
            <a:xfrm>
              <a:off x="8572891" y="2337795"/>
              <a:ext cx="272021" cy="633223"/>
            </a:xfrm>
            <a:custGeom>
              <a:avLst/>
              <a:gdLst/>
              <a:ahLst/>
              <a:cxnLst/>
              <a:rect l="l" t="t" r="r" b="b"/>
              <a:pathLst>
                <a:path w="4435" h="10324" extrusionOk="0">
                  <a:moveTo>
                    <a:pt x="989" y="1"/>
                  </a:moveTo>
                  <a:cubicBezTo>
                    <a:pt x="959" y="1"/>
                    <a:pt x="928" y="3"/>
                    <a:pt x="896" y="9"/>
                  </a:cubicBezTo>
                  <a:cubicBezTo>
                    <a:pt x="738" y="9"/>
                    <a:pt x="663" y="56"/>
                    <a:pt x="663" y="56"/>
                  </a:cubicBezTo>
                  <a:lnTo>
                    <a:pt x="579" y="93"/>
                  </a:lnTo>
                  <a:cubicBezTo>
                    <a:pt x="0" y="868"/>
                    <a:pt x="4434" y="10323"/>
                    <a:pt x="4434" y="10323"/>
                  </a:cubicBezTo>
                  <a:cubicBezTo>
                    <a:pt x="4434" y="10323"/>
                    <a:pt x="4163" y="7169"/>
                    <a:pt x="4126" y="6935"/>
                  </a:cubicBezTo>
                  <a:cubicBezTo>
                    <a:pt x="3501" y="2576"/>
                    <a:pt x="1867" y="672"/>
                    <a:pt x="1401" y="205"/>
                  </a:cubicBezTo>
                  <a:cubicBezTo>
                    <a:pt x="1299" y="80"/>
                    <a:pt x="1150" y="1"/>
                    <a:pt x="989" y="1"/>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02" name="Google Shape;1816;p45">
              <a:extLst>
                <a:ext uri="{FF2B5EF4-FFF2-40B4-BE49-F238E27FC236}">
                  <a16:creationId xmlns:a16="http://schemas.microsoft.com/office/drawing/2014/main" id="{252656C9-79F3-49A5-313E-E02463BC8170}"/>
                </a:ext>
              </a:extLst>
            </p:cNvPr>
            <p:cNvSpPr/>
            <p:nvPr/>
          </p:nvSpPr>
          <p:spPr>
            <a:xfrm>
              <a:off x="8448627" y="2276522"/>
              <a:ext cx="188421" cy="198112"/>
            </a:xfrm>
            <a:custGeom>
              <a:avLst/>
              <a:gdLst/>
              <a:ahLst/>
              <a:cxnLst/>
              <a:rect l="l" t="t" r="r" b="b"/>
              <a:pathLst>
                <a:path w="3072" h="3230" extrusionOk="0">
                  <a:moveTo>
                    <a:pt x="505" y="0"/>
                  </a:moveTo>
                  <a:lnTo>
                    <a:pt x="318" y="1167"/>
                  </a:lnTo>
                  <a:lnTo>
                    <a:pt x="1" y="2838"/>
                  </a:lnTo>
                  <a:lnTo>
                    <a:pt x="2922" y="3230"/>
                  </a:lnTo>
                  <a:lnTo>
                    <a:pt x="3072" y="75"/>
                  </a:lnTo>
                  <a:lnTo>
                    <a:pt x="505" y="0"/>
                  </a:ln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03" name="Google Shape;1817;p45">
              <a:extLst>
                <a:ext uri="{FF2B5EF4-FFF2-40B4-BE49-F238E27FC236}">
                  <a16:creationId xmlns:a16="http://schemas.microsoft.com/office/drawing/2014/main" id="{61695028-058D-A95F-415E-3C1EE5EADCB2}"/>
                </a:ext>
              </a:extLst>
            </p:cNvPr>
            <p:cNvSpPr/>
            <p:nvPr/>
          </p:nvSpPr>
          <p:spPr>
            <a:xfrm>
              <a:off x="8462979" y="2276522"/>
              <a:ext cx="174069" cy="88200"/>
            </a:xfrm>
            <a:custGeom>
              <a:avLst/>
              <a:gdLst/>
              <a:ahLst/>
              <a:cxnLst/>
              <a:rect l="l" t="t" r="r" b="b"/>
              <a:pathLst>
                <a:path w="2838" h="1438" extrusionOk="0">
                  <a:moveTo>
                    <a:pt x="271" y="0"/>
                  </a:moveTo>
                  <a:lnTo>
                    <a:pt x="84" y="1167"/>
                  </a:lnTo>
                  <a:lnTo>
                    <a:pt x="0" y="1438"/>
                  </a:lnTo>
                  <a:cubicBezTo>
                    <a:pt x="2371" y="1130"/>
                    <a:pt x="2838" y="75"/>
                    <a:pt x="2838" y="75"/>
                  </a:cubicBezTo>
                  <a:lnTo>
                    <a:pt x="271" y="0"/>
                  </a:ln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04" name="Google Shape;1818;p45">
              <a:extLst>
                <a:ext uri="{FF2B5EF4-FFF2-40B4-BE49-F238E27FC236}">
                  <a16:creationId xmlns:a16="http://schemas.microsoft.com/office/drawing/2014/main" id="{90F05CE8-8A2D-97B8-C99D-58E0E8560D35}"/>
                </a:ext>
              </a:extLst>
            </p:cNvPr>
            <p:cNvSpPr/>
            <p:nvPr/>
          </p:nvSpPr>
          <p:spPr>
            <a:xfrm>
              <a:off x="8150354" y="2407656"/>
              <a:ext cx="286312" cy="448850"/>
            </a:xfrm>
            <a:custGeom>
              <a:avLst/>
              <a:gdLst/>
              <a:ahLst/>
              <a:cxnLst/>
              <a:rect l="l" t="t" r="r" b="b"/>
              <a:pathLst>
                <a:path w="4668" h="7318" extrusionOk="0">
                  <a:moveTo>
                    <a:pt x="3282" y="0"/>
                  </a:moveTo>
                  <a:cubicBezTo>
                    <a:pt x="1887" y="0"/>
                    <a:pt x="1252" y="1400"/>
                    <a:pt x="1252" y="1400"/>
                  </a:cubicBezTo>
                  <a:cubicBezTo>
                    <a:pt x="318" y="2996"/>
                    <a:pt x="1" y="6926"/>
                    <a:pt x="1" y="6926"/>
                  </a:cubicBezTo>
                  <a:lnTo>
                    <a:pt x="3231" y="7318"/>
                  </a:lnTo>
                  <a:cubicBezTo>
                    <a:pt x="3968" y="6422"/>
                    <a:pt x="4668" y="6338"/>
                    <a:pt x="4668" y="6338"/>
                  </a:cubicBezTo>
                  <a:lnTo>
                    <a:pt x="4397" y="270"/>
                  </a:lnTo>
                  <a:cubicBezTo>
                    <a:pt x="3982" y="78"/>
                    <a:pt x="3611" y="0"/>
                    <a:pt x="3282" y="0"/>
                  </a:cubicBezTo>
                  <a:close/>
                </a:path>
              </a:pathLst>
            </a:custGeom>
            <a:solidFill>
              <a:srgbClr val="FD7DA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05" name="Google Shape;1819;p45">
              <a:extLst>
                <a:ext uri="{FF2B5EF4-FFF2-40B4-BE49-F238E27FC236}">
                  <a16:creationId xmlns:a16="http://schemas.microsoft.com/office/drawing/2014/main" id="{4402772C-6451-4122-5164-4D2E8752C836}"/>
                </a:ext>
              </a:extLst>
            </p:cNvPr>
            <p:cNvSpPr/>
            <p:nvPr/>
          </p:nvSpPr>
          <p:spPr>
            <a:xfrm>
              <a:off x="8254317" y="2882205"/>
              <a:ext cx="244788" cy="233257"/>
            </a:xfrm>
            <a:custGeom>
              <a:avLst/>
              <a:gdLst/>
              <a:ahLst/>
              <a:cxnLst/>
              <a:rect l="l" t="t" r="r" b="b"/>
              <a:pathLst>
                <a:path w="3991" h="3803" extrusionOk="0">
                  <a:moveTo>
                    <a:pt x="761" y="1"/>
                  </a:moveTo>
                  <a:lnTo>
                    <a:pt x="761" y="1"/>
                  </a:lnTo>
                  <a:cubicBezTo>
                    <a:pt x="761" y="1"/>
                    <a:pt x="1" y="3802"/>
                    <a:pt x="2913" y="3802"/>
                  </a:cubicBezTo>
                  <a:cubicBezTo>
                    <a:pt x="3227" y="3802"/>
                    <a:pt x="3585" y="3758"/>
                    <a:pt x="3990" y="3660"/>
                  </a:cubicBezTo>
                  <a:cubicBezTo>
                    <a:pt x="3990" y="3660"/>
                    <a:pt x="1423" y="3622"/>
                    <a:pt x="1573" y="159"/>
                  </a:cubicBezTo>
                  <a:lnTo>
                    <a:pt x="761" y="1"/>
                  </a:lnTo>
                  <a:close/>
                </a:path>
              </a:pathLst>
            </a:custGeom>
            <a:solidFill>
              <a:srgbClr val="27415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06" name="Google Shape;1820;p45">
              <a:extLst>
                <a:ext uri="{FF2B5EF4-FFF2-40B4-BE49-F238E27FC236}">
                  <a16:creationId xmlns:a16="http://schemas.microsoft.com/office/drawing/2014/main" id="{FC794E98-649A-55A1-9332-2530C577AF70}"/>
                </a:ext>
              </a:extLst>
            </p:cNvPr>
            <p:cNvSpPr/>
            <p:nvPr/>
          </p:nvSpPr>
          <p:spPr>
            <a:xfrm>
              <a:off x="8355888" y="2784866"/>
              <a:ext cx="97952" cy="57348"/>
            </a:xfrm>
            <a:custGeom>
              <a:avLst/>
              <a:gdLst/>
              <a:ahLst/>
              <a:cxnLst/>
              <a:rect l="l" t="t" r="r" b="b"/>
              <a:pathLst>
                <a:path w="1597" h="935" extrusionOk="0">
                  <a:moveTo>
                    <a:pt x="1476" y="1"/>
                  </a:moveTo>
                  <a:cubicBezTo>
                    <a:pt x="1317" y="1"/>
                    <a:pt x="1168" y="38"/>
                    <a:pt x="1046" y="76"/>
                  </a:cubicBezTo>
                  <a:cubicBezTo>
                    <a:pt x="897" y="113"/>
                    <a:pt x="776" y="150"/>
                    <a:pt x="617" y="234"/>
                  </a:cubicBezTo>
                  <a:cubicBezTo>
                    <a:pt x="505" y="309"/>
                    <a:pt x="384" y="384"/>
                    <a:pt x="272" y="505"/>
                  </a:cubicBezTo>
                  <a:cubicBezTo>
                    <a:pt x="150" y="580"/>
                    <a:pt x="76" y="738"/>
                    <a:pt x="1" y="850"/>
                  </a:cubicBezTo>
                  <a:lnTo>
                    <a:pt x="1" y="934"/>
                  </a:lnTo>
                  <a:cubicBezTo>
                    <a:pt x="38" y="934"/>
                    <a:pt x="76" y="934"/>
                    <a:pt x="76" y="888"/>
                  </a:cubicBezTo>
                  <a:cubicBezTo>
                    <a:pt x="150" y="776"/>
                    <a:pt x="234" y="654"/>
                    <a:pt x="346" y="580"/>
                  </a:cubicBezTo>
                  <a:cubicBezTo>
                    <a:pt x="468" y="505"/>
                    <a:pt x="580" y="421"/>
                    <a:pt x="701" y="346"/>
                  </a:cubicBezTo>
                  <a:cubicBezTo>
                    <a:pt x="813" y="309"/>
                    <a:pt x="934" y="272"/>
                    <a:pt x="1084" y="234"/>
                  </a:cubicBezTo>
                  <a:cubicBezTo>
                    <a:pt x="1205" y="188"/>
                    <a:pt x="1364" y="188"/>
                    <a:pt x="1476" y="188"/>
                  </a:cubicBezTo>
                  <a:cubicBezTo>
                    <a:pt x="1550" y="188"/>
                    <a:pt x="1597" y="150"/>
                    <a:pt x="1597" y="76"/>
                  </a:cubicBezTo>
                  <a:cubicBezTo>
                    <a:pt x="1597" y="38"/>
                    <a:pt x="1513" y="1"/>
                    <a:pt x="1476" y="1"/>
                  </a:cubicBezTo>
                  <a:close/>
                </a:path>
              </a:pathLst>
            </a:custGeom>
            <a:solidFill>
              <a:srgbClr val="415C7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07" name="Google Shape;1821;p45">
              <a:extLst>
                <a:ext uri="{FF2B5EF4-FFF2-40B4-BE49-F238E27FC236}">
                  <a16:creationId xmlns:a16="http://schemas.microsoft.com/office/drawing/2014/main" id="{C5AB26AA-EED8-9519-3338-2790717EA709}"/>
                </a:ext>
              </a:extLst>
            </p:cNvPr>
            <p:cNvSpPr/>
            <p:nvPr/>
          </p:nvSpPr>
          <p:spPr>
            <a:xfrm>
              <a:off x="8114903" y="2369444"/>
              <a:ext cx="300603" cy="608443"/>
            </a:xfrm>
            <a:custGeom>
              <a:avLst/>
              <a:gdLst/>
              <a:ahLst/>
              <a:cxnLst/>
              <a:rect l="l" t="t" r="r" b="b"/>
              <a:pathLst>
                <a:path w="4901" h="9920" extrusionOk="0">
                  <a:moveTo>
                    <a:pt x="3746" y="0"/>
                  </a:moveTo>
                  <a:cubicBezTo>
                    <a:pt x="2727" y="0"/>
                    <a:pt x="1312" y="659"/>
                    <a:pt x="700" y="4011"/>
                  </a:cubicBezTo>
                  <a:cubicBezTo>
                    <a:pt x="700" y="4011"/>
                    <a:pt x="234" y="5486"/>
                    <a:pt x="75" y="7082"/>
                  </a:cubicBezTo>
                  <a:cubicBezTo>
                    <a:pt x="0" y="8211"/>
                    <a:pt x="775" y="9257"/>
                    <a:pt x="1904" y="9453"/>
                  </a:cubicBezTo>
                  <a:lnTo>
                    <a:pt x="4359" y="9919"/>
                  </a:lnTo>
                  <a:lnTo>
                    <a:pt x="4901" y="277"/>
                  </a:lnTo>
                  <a:cubicBezTo>
                    <a:pt x="4901" y="277"/>
                    <a:pt x="4406" y="0"/>
                    <a:pt x="3746" y="0"/>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08" name="Google Shape;1822;p45">
              <a:extLst>
                <a:ext uri="{FF2B5EF4-FFF2-40B4-BE49-F238E27FC236}">
                  <a16:creationId xmlns:a16="http://schemas.microsoft.com/office/drawing/2014/main" id="{12574D4F-0B3C-4DE0-F7F1-87DBAE3D79CE}"/>
                </a:ext>
              </a:extLst>
            </p:cNvPr>
            <p:cNvSpPr/>
            <p:nvPr/>
          </p:nvSpPr>
          <p:spPr>
            <a:xfrm>
              <a:off x="8255728" y="2348100"/>
              <a:ext cx="624636" cy="970933"/>
            </a:xfrm>
            <a:custGeom>
              <a:avLst/>
              <a:gdLst/>
              <a:ahLst/>
              <a:cxnLst/>
              <a:rect l="l" t="t" r="r" b="b"/>
              <a:pathLst>
                <a:path w="10184" h="15830" extrusionOk="0">
                  <a:moveTo>
                    <a:pt x="3379" y="0"/>
                  </a:moveTo>
                  <a:cubicBezTo>
                    <a:pt x="0" y="4275"/>
                    <a:pt x="430" y="13338"/>
                    <a:pt x="430" y="13338"/>
                  </a:cubicBezTo>
                  <a:cubicBezTo>
                    <a:pt x="308" y="15634"/>
                    <a:pt x="4667" y="15709"/>
                    <a:pt x="4667" y="15709"/>
                  </a:cubicBezTo>
                  <a:cubicBezTo>
                    <a:pt x="5379" y="15791"/>
                    <a:pt x="5987" y="15829"/>
                    <a:pt x="6508" y="15829"/>
                  </a:cubicBezTo>
                  <a:cubicBezTo>
                    <a:pt x="9230" y="15829"/>
                    <a:pt x="9542" y="14792"/>
                    <a:pt x="9605" y="13656"/>
                  </a:cubicBezTo>
                  <a:cubicBezTo>
                    <a:pt x="10184" y="5096"/>
                    <a:pt x="6142" y="429"/>
                    <a:pt x="6142" y="429"/>
                  </a:cubicBezTo>
                  <a:cubicBezTo>
                    <a:pt x="6038" y="730"/>
                    <a:pt x="5794" y="840"/>
                    <a:pt x="5491" y="840"/>
                  </a:cubicBezTo>
                  <a:cubicBezTo>
                    <a:pt x="4657" y="840"/>
                    <a:pt x="3379" y="0"/>
                    <a:pt x="3379" y="0"/>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09" name="Google Shape;1823;p45">
              <a:extLst>
                <a:ext uri="{FF2B5EF4-FFF2-40B4-BE49-F238E27FC236}">
                  <a16:creationId xmlns:a16="http://schemas.microsoft.com/office/drawing/2014/main" id="{AF3BF35E-5BBC-2901-A652-6C0C39879070}"/>
                </a:ext>
              </a:extLst>
            </p:cNvPr>
            <p:cNvSpPr/>
            <p:nvPr/>
          </p:nvSpPr>
          <p:spPr>
            <a:xfrm>
              <a:off x="8282041" y="2384165"/>
              <a:ext cx="166647" cy="281160"/>
            </a:xfrm>
            <a:custGeom>
              <a:avLst/>
              <a:gdLst/>
              <a:ahLst/>
              <a:cxnLst/>
              <a:rect l="l" t="t" r="r" b="b"/>
              <a:pathLst>
                <a:path w="2717" h="4584" extrusionOk="0">
                  <a:moveTo>
                    <a:pt x="2717" y="0"/>
                  </a:moveTo>
                  <a:lnTo>
                    <a:pt x="2717" y="0"/>
                  </a:lnTo>
                  <a:cubicBezTo>
                    <a:pt x="2717" y="0"/>
                    <a:pt x="1634" y="37"/>
                    <a:pt x="1513" y="149"/>
                  </a:cubicBezTo>
                  <a:cubicBezTo>
                    <a:pt x="1513" y="149"/>
                    <a:pt x="542" y="1279"/>
                    <a:pt x="1" y="4583"/>
                  </a:cubicBezTo>
                  <a:lnTo>
                    <a:pt x="2017" y="971"/>
                  </a:lnTo>
                  <a:cubicBezTo>
                    <a:pt x="2017" y="971"/>
                    <a:pt x="2176" y="653"/>
                    <a:pt x="2717" y="0"/>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10" name="Google Shape;1824;p45">
              <a:extLst>
                <a:ext uri="{FF2B5EF4-FFF2-40B4-BE49-F238E27FC236}">
                  <a16:creationId xmlns:a16="http://schemas.microsoft.com/office/drawing/2014/main" id="{EB250FE9-A44D-C701-4F7A-057FDA302ECE}"/>
                </a:ext>
              </a:extLst>
            </p:cNvPr>
            <p:cNvSpPr/>
            <p:nvPr/>
          </p:nvSpPr>
          <p:spPr>
            <a:xfrm>
              <a:off x="8150354" y="2364660"/>
              <a:ext cx="222217" cy="553671"/>
            </a:xfrm>
            <a:custGeom>
              <a:avLst/>
              <a:gdLst/>
              <a:ahLst/>
              <a:cxnLst/>
              <a:rect l="l" t="t" r="r" b="b"/>
              <a:pathLst>
                <a:path w="3623" h="9027" extrusionOk="0">
                  <a:moveTo>
                    <a:pt x="3548" y="1"/>
                  </a:moveTo>
                  <a:cubicBezTo>
                    <a:pt x="3464" y="1"/>
                    <a:pt x="2185" y="197"/>
                    <a:pt x="1522" y="1830"/>
                  </a:cubicBezTo>
                  <a:cubicBezTo>
                    <a:pt x="981" y="3156"/>
                    <a:pt x="1" y="6385"/>
                    <a:pt x="197" y="8989"/>
                  </a:cubicBezTo>
                  <a:cubicBezTo>
                    <a:pt x="197" y="9027"/>
                    <a:pt x="234" y="9027"/>
                    <a:pt x="281" y="9027"/>
                  </a:cubicBezTo>
                  <a:cubicBezTo>
                    <a:pt x="356" y="9027"/>
                    <a:pt x="356" y="8989"/>
                    <a:pt x="356" y="8952"/>
                  </a:cubicBezTo>
                  <a:cubicBezTo>
                    <a:pt x="160" y="6423"/>
                    <a:pt x="1130" y="3230"/>
                    <a:pt x="1681" y="1868"/>
                  </a:cubicBezTo>
                  <a:cubicBezTo>
                    <a:pt x="2297" y="355"/>
                    <a:pt x="3548" y="159"/>
                    <a:pt x="3548" y="159"/>
                  </a:cubicBezTo>
                  <a:cubicBezTo>
                    <a:pt x="3623" y="159"/>
                    <a:pt x="3623" y="122"/>
                    <a:pt x="3623" y="85"/>
                  </a:cubicBezTo>
                  <a:cubicBezTo>
                    <a:pt x="3623" y="38"/>
                    <a:pt x="3585" y="1"/>
                    <a:pt x="3548" y="1"/>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11" name="Google Shape;1825;p45">
              <a:extLst>
                <a:ext uri="{FF2B5EF4-FFF2-40B4-BE49-F238E27FC236}">
                  <a16:creationId xmlns:a16="http://schemas.microsoft.com/office/drawing/2014/main" id="{25A90A45-4B8F-3DFB-F51D-4F22E1EB4F01}"/>
                </a:ext>
              </a:extLst>
            </p:cNvPr>
            <p:cNvSpPr/>
            <p:nvPr/>
          </p:nvSpPr>
          <p:spPr>
            <a:xfrm>
              <a:off x="8358219" y="1871404"/>
              <a:ext cx="424806" cy="437687"/>
            </a:xfrm>
            <a:custGeom>
              <a:avLst/>
              <a:gdLst/>
              <a:ahLst/>
              <a:cxnLst/>
              <a:rect l="l" t="t" r="r" b="b"/>
              <a:pathLst>
                <a:path w="6926" h="7136" extrusionOk="0">
                  <a:moveTo>
                    <a:pt x="3401" y="1"/>
                  </a:moveTo>
                  <a:cubicBezTo>
                    <a:pt x="3255" y="1"/>
                    <a:pt x="3108" y="12"/>
                    <a:pt x="2959" y="34"/>
                  </a:cubicBezTo>
                  <a:cubicBezTo>
                    <a:pt x="1204" y="268"/>
                    <a:pt x="0" y="2060"/>
                    <a:pt x="271" y="4001"/>
                  </a:cubicBezTo>
                  <a:cubicBezTo>
                    <a:pt x="521" y="5832"/>
                    <a:pt x="1938" y="7135"/>
                    <a:pt x="3568" y="7135"/>
                  </a:cubicBezTo>
                  <a:cubicBezTo>
                    <a:pt x="3700" y="7135"/>
                    <a:pt x="3833" y="7127"/>
                    <a:pt x="3967" y="7109"/>
                  </a:cubicBezTo>
                  <a:cubicBezTo>
                    <a:pt x="5713" y="6876"/>
                    <a:pt x="6926" y="5093"/>
                    <a:pt x="6646" y="3142"/>
                  </a:cubicBezTo>
                  <a:cubicBezTo>
                    <a:pt x="6398" y="1328"/>
                    <a:pt x="5004" y="1"/>
                    <a:pt x="3401"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12" name="Google Shape;1826;p45">
              <a:extLst>
                <a:ext uri="{FF2B5EF4-FFF2-40B4-BE49-F238E27FC236}">
                  <a16:creationId xmlns:a16="http://schemas.microsoft.com/office/drawing/2014/main" id="{6605AD0F-46F5-838C-3414-C1CE7EFB32C9}"/>
                </a:ext>
              </a:extLst>
            </p:cNvPr>
            <p:cNvSpPr/>
            <p:nvPr/>
          </p:nvSpPr>
          <p:spPr>
            <a:xfrm>
              <a:off x="8324975" y="2078410"/>
              <a:ext cx="97400" cy="95867"/>
            </a:xfrm>
            <a:custGeom>
              <a:avLst/>
              <a:gdLst/>
              <a:ahLst/>
              <a:cxnLst/>
              <a:rect l="l" t="t" r="r" b="b"/>
              <a:pathLst>
                <a:path w="1588" h="1563" extrusionOk="0">
                  <a:moveTo>
                    <a:pt x="738" y="1"/>
                  </a:moveTo>
                  <a:cubicBezTo>
                    <a:pt x="309" y="38"/>
                    <a:pt x="1" y="430"/>
                    <a:pt x="38" y="860"/>
                  </a:cubicBezTo>
                  <a:cubicBezTo>
                    <a:pt x="38" y="1265"/>
                    <a:pt x="380" y="1563"/>
                    <a:pt x="780" y="1563"/>
                  </a:cubicBezTo>
                  <a:cubicBezTo>
                    <a:pt x="803" y="1563"/>
                    <a:pt x="827" y="1562"/>
                    <a:pt x="850" y="1560"/>
                  </a:cubicBezTo>
                  <a:cubicBezTo>
                    <a:pt x="1280" y="1522"/>
                    <a:pt x="1588" y="1168"/>
                    <a:pt x="1588" y="738"/>
                  </a:cubicBezTo>
                  <a:cubicBezTo>
                    <a:pt x="1550" y="318"/>
                    <a:pt x="1168" y="1"/>
                    <a:pt x="738"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13" name="Google Shape;1827;p45">
              <a:extLst>
                <a:ext uri="{FF2B5EF4-FFF2-40B4-BE49-F238E27FC236}">
                  <a16:creationId xmlns:a16="http://schemas.microsoft.com/office/drawing/2014/main" id="{9395EDF4-388D-181D-6D90-C70B09D5623B}"/>
                </a:ext>
              </a:extLst>
            </p:cNvPr>
            <p:cNvSpPr/>
            <p:nvPr/>
          </p:nvSpPr>
          <p:spPr>
            <a:xfrm>
              <a:off x="8348466" y="2116805"/>
              <a:ext cx="19505" cy="33244"/>
            </a:xfrm>
            <a:custGeom>
              <a:avLst/>
              <a:gdLst/>
              <a:ahLst/>
              <a:cxnLst/>
              <a:rect l="l" t="t" r="r" b="b"/>
              <a:pathLst>
                <a:path w="318" h="542" extrusionOk="0">
                  <a:moveTo>
                    <a:pt x="318" y="0"/>
                  </a:moveTo>
                  <a:cubicBezTo>
                    <a:pt x="234" y="0"/>
                    <a:pt x="159" y="38"/>
                    <a:pt x="122" y="75"/>
                  </a:cubicBezTo>
                  <a:cubicBezTo>
                    <a:pt x="38" y="112"/>
                    <a:pt x="1" y="196"/>
                    <a:pt x="1" y="271"/>
                  </a:cubicBezTo>
                  <a:cubicBezTo>
                    <a:pt x="1" y="392"/>
                    <a:pt x="85" y="430"/>
                    <a:pt x="122" y="467"/>
                  </a:cubicBezTo>
                  <a:cubicBezTo>
                    <a:pt x="159" y="504"/>
                    <a:pt x="197" y="504"/>
                    <a:pt x="234" y="504"/>
                  </a:cubicBezTo>
                  <a:cubicBezTo>
                    <a:pt x="271" y="504"/>
                    <a:pt x="318" y="542"/>
                    <a:pt x="318" y="542"/>
                  </a:cubicBezTo>
                  <a:lnTo>
                    <a:pt x="197" y="392"/>
                  </a:lnTo>
                  <a:cubicBezTo>
                    <a:pt x="159" y="346"/>
                    <a:pt x="122" y="308"/>
                    <a:pt x="122" y="271"/>
                  </a:cubicBezTo>
                  <a:cubicBezTo>
                    <a:pt x="122" y="234"/>
                    <a:pt x="159" y="196"/>
                    <a:pt x="159" y="159"/>
                  </a:cubicBezTo>
                  <a:cubicBezTo>
                    <a:pt x="197" y="75"/>
                    <a:pt x="234" y="38"/>
                    <a:pt x="318" y="0"/>
                  </a:cubicBezTo>
                  <a:close/>
                </a:path>
              </a:pathLst>
            </a:custGeom>
            <a:solidFill>
              <a:srgbClr val="853F3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14" name="Google Shape;1828;p45">
              <a:extLst>
                <a:ext uri="{FF2B5EF4-FFF2-40B4-BE49-F238E27FC236}">
                  <a16:creationId xmlns:a16="http://schemas.microsoft.com/office/drawing/2014/main" id="{C022567D-D036-4208-67D0-966DC2778C1F}"/>
                </a:ext>
              </a:extLst>
            </p:cNvPr>
            <p:cNvSpPr/>
            <p:nvPr/>
          </p:nvSpPr>
          <p:spPr>
            <a:xfrm>
              <a:off x="8599204" y="2164279"/>
              <a:ext cx="95131" cy="36126"/>
            </a:xfrm>
            <a:custGeom>
              <a:avLst/>
              <a:gdLst/>
              <a:ahLst/>
              <a:cxnLst/>
              <a:rect l="l" t="t" r="r" b="b"/>
              <a:pathLst>
                <a:path w="1551" h="589" extrusionOk="0">
                  <a:moveTo>
                    <a:pt x="1550" y="1"/>
                  </a:moveTo>
                  <a:cubicBezTo>
                    <a:pt x="1438" y="122"/>
                    <a:pt x="1317" y="197"/>
                    <a:pt x="1205" y="272"/>
                  </a:cubicBezTo>
                  <a:cubicBezTo>
                    <a:pt x="1084" y="356"/>
                    <a:pt x="934" y="393"/>
                    <a:pt x="813" y="393"/>
                  </a:cubicBezTo>
                  <a:cubicBezTo>
                    <a:pt x="663" y="393"/>
                    <a:pt x="542" y="356"/>
                    <a:pt x="430" y="272"/>
                  </a:cubicBezTo>
                  <a:lnTo>
                    <a:pt x="197" y="197"/>
                  </a:lnTo>
                  <a:cubicBezTo>
                    <a:pt x="150" y="160"/>
                    <a:pt x="75" y="122"/>
                    <a:pt x="1" y="85"/>
                  </a:cubicBezTo>
                  <a:lnTo>
                    <a:pt x="1" y="85"/>
                  </a:lnTo>
                  <a:cubicBezTo>
                    <a:pt x="38" y="122"/>
                    <a:pt x="113" y="197"/>
                    <a:pt x="150" y="272"/>
                  </a:cubicBezTo>
                  <a:cubicBezTo>
                    <a:pt x="197" y="318"/>
                    <a:pt x="271" y="356"/>
                    <a:pt x="346" y="430"/>
                  </a:cubicBezTo>
                  <a:cubicBezTo>
                    <a:pt x="467" y="505"/>
                    <a:pt x="617" y="589"/>
                    <a:pt x="813" y="589"/>
                  </a:cubicBezTo>
                  <a:cubicBezTo>
                    <a:pt x="972" y="589"/>
                    <a:pt x="1168" y="505"/>
                    <a:pt x="1280" y="393"/>
                  </a:cubicBezTo>
                  <a:cubicBezTo>
                    <a:pt x="1438" y="272"/>
                    <a:pt x="1513" y="160"/>
                    <a:pt x="1550" y="1"/>
                  </a:cubicBezTo>
                  <a:close/>
                </a:path>
              </a:pathLst>
            </a:custGeom>
            <a:solidFill>
              <a:srgbClr val="853F3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15" name="Google Shape;1829;p45">
              <a:extLst>
                <a:ext uri="{FF2B5EF4-FFF2-40B4-BE49-F238E27FC236}">
                  <a16:creationId xmlns:a16="http://schemas.microsoft.com/office/drawing/2014/main" id="{A0C9BDB3-9520-542A-575B-D25228369E48}"/>
                </a:ext>
              </a:extLst>
            </p:cNvPr>
            <p:cNvSpPr/>
            <p:nvPr/>
          </p:nvSpPr>
          <p:spPr>
            <a:xfrm>
              <a:off x="8639869" y="2072889"/>
              <a:ext cx="42996" cy="68573"/>
            </a:xfrm>
            <a:custGeom>
              <a:avLst/>
              <a:gdLst/>
              <a:ahLst/>
              <a:cxnLst/>
              <a:rect l="l" t="t" r="r" b="b"/>
              <a:pathLst>
                <a:path w="701" h="1118" extrusionOk="0">
                  <a:moveTo>
                    <a:pt x="222" y="1"/>
                  </a:moveTo>
                  <a:cubicBezTo>
                    <a:pt x="173" y="1"/>
                    <a:pt x="112" y="27"/>
                    <a:pt x="112" y="53"/>
                  </a:cubicBezTo>
                  <a:cubicBezTo>
                    <a:pt x="112" y="361"/>
                    <a:pt x="0" y="912"/>
                    <a:pt x="187" y="1108"/>
                  </a:cubicBezTo>
                  <a:cubicBezTo>
                    <a:pt x="195" y="1114"/>
                    <a:pt x="211" y="1117"/>
                    <a:pt x="232" y="1117"/>
                  </a:cubicBezTo>
                  <a:cubicBezTo>
                    <a:pt x="346" y="1117"/>
                    <a:pt x="617" y="1038"/>
                    <a:pt x="617" y="912"/>
                  </a:cubicBezTo>
                  <a:cubicBezTo>
                    <a:pt x="701" y="642"/>
                    <a:pt x="346" y="249"/>
                    <a:pt x="271" y="16"/>
                  </a:cubicBezTo>
                  <a:cubicBezTo>
                    <a:pt x="260" y="5"/>
                    <a:pt x="242" y="1"/>
                    <a:pt x="222" y="1"/>
                  </a:cubicBezTo>
                  <a:close/>
                </a:path>
              </a:pathLst>
            </a:custGeom>
            <a:solidFill>
              <a:srgbClr val="853F3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16" name="Google Shape;1830;p45">
              <a:extLst>
                <a:ext uri="{FF2B5EF4-FFF2-40B4-BE49-F238E27FC236}">
                  <a16:creationId xmlns:a16="http://schemas.microsoft.com/office/drawing/2014/main" id="{DB077AD5-1A72-5DE4-89EB-5AD74D871E82}"/>
                </a:ext>
              </a:extLst>
            </p:cNvPr>
            <p:cNvSpPr/>
            <p:nvPr/>
          </p:nvSpPr>
          <p:spPr>
            <a:xfrm>
              <a:off x="8713716" y="2040627"/>
              <a:ext cx="26374" cy="33305"/>
            </a:xfrm>
            <a:custGeom>
              <a:avLst/>
              <a:gdLst/>
              <a:ahLst/>
              <a:cxnLst/>
              <a:rect l="l" t="t" r="r" b="b"/>
              <a:pathLst>
                <a:path w="430" h="543" extrusionOk="0">
                  <a:moveTo>
                    <a:pt x="197" y="1"/>
                  </a:moveTo>
                  <a:cubicBezTo>
                    <a:pt x="113" y="1"/>
                    <a:pt x="1" y="113"/>
                    <a:pt x="38" y="271"/>
                  </a:cubicBezTo>
                  <a:cubicBezTo>
                    <a:pt x="38" y="421"/>
                    <a:pt x="113" y="542"/>
                    <a:pt x="234" y="542"/>
                  </a:cubicBezTo>
                  <a:cubicBezTo>
                    <a:pt x="346" y="542"/>
                    <a:pt x="430" y="383"/>
                    <a:pt x="430" y="271"/>
                  </a:cubicBezTo>
                  <a:cubicBezTo>
                    <a:pt x="383" y="113"/>
                    <a:pt x="309" y="1"/>
                    <a:pt x="197"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17" name="Google Shape;1831;p45">
              <a:extLst>
                <a:ext uri="{FF2B5EF4-FFF2-40B4-BE49-F238E27FC236}">
                  <a16:creationId xmlns:a16="http://schemas.microsoft.com/office/drawing/2014/main" id="{38783F4F-8FB0-C4EC-1DC1-6CA0ED76813F}"/>
                </a:ext>
              </a:extLst>
            </p:cNvPr>
            <p:cNvSpPr/>
            <p:nvPr/>
          </p:nvSpPr>
          <p:spPr>
            <a:xfrm>
              <a:off x="8544248" y="2066388"/>
              <a:ext cx="26435" cy="33857"/>
            </a:xfrm>
            <a:custGeom>
              <a:avLst/>
              <a:gdLst/>
              <a:ahLst/>
              <a:cxnLst/>
              <a:rect l="l" t="t" r="r" b="b"/>
              <a:pathLst>
                <a:path w="431" h="552" extrusionOk="0">
                  <a:moveTo>
                    <a:pt x="197" y="1"/>
                  </a:moveTo>
                  <a:cubicBezTo>
                    <a:pt x="75" y="1"/>
                    <a:pt x="1" y="122"/>
                    <a:pt x="1" y="281"/>
                  </a:cubicBezTo>
                  <a:cubicBezTo>
                    <a:pt x="38" y="430"/>
                    <a:pt x="113" y="552"/>
                    <a:pt x="234" y="552"/>
                  </a:cubicBezTo>
                  <a:cubicBezTo>
                    <a:pt x="309" y="514"/>
                    <a:pt x="430" y="393"/>
                    <a:pt x="393" y="281"/>
                  </a:cubicBezTo>
                  <a:cubicBezTo>
                    <a:pt x="393" y="122"/>
                    <a:pt x="309" y="1"/>
                    <a:pt x="197"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18" name="Google Shape;1832;p45">
              <a:extLst>
                <a:ext uri="{FF2B5EF4-FFF2-40B4-BE49-F238E27FC236}">
                  <a16:creationId xmlns:a16="http://schemas.microsoft.com/office/drawing/2014/main" id="{6CB1A187-C7DD-F171-C44C-90A1DCE9DD4A}"/>
                </a:ext>
              </a:extLst>
            </p:cNvPr>
            <p:cNvSpPr/>
            <p:nvPr/>
          </p:nvSpPr>
          <p:spPr>
            <a:xfrm>
              <a:off x="8339328" y="1834480"/>
              <a:ext cx="436276" cy="243991"/>
            </a:xfrm>
            <a:custGeom>
              <a:avLst/>
              <a:gdLst/>
              <a:ahLst/>
              <a:cxnLst/>
              <a:rect l="l" t="t" r="r" b="b"/>
              <a:pathLst>
                <a:path w="7113" h="3978" extrusionOk="0">
                  <a:moveTo>
                    <a:pt x="3661" y="1"/>
                  </a:moveTo>
                  <a:cubicBezTo>
                    <a:pt x="3151" y="1"/>
                    <a:pt x="2569" y="84"/>
                    <a:pt x="1904" y="282"/>
                  </a:cubicBezTo>
                  <a:cubicBezTo>
                    <a:pt x="112" y="832"/>
                    <a:pt x="0" y="3828"/>
                    <a:pt x="579" y="3978"/>
                  </a:cubicBezTo>
                  <a:cubicBezTo>
                    <a:pt x="579" y="3978"/>
                    <a:pt x="2016" y="3632"/>
                    <a:pt x="1942" y="1215"/>
                  </a:cubicBezTo>
                  <a:lnTo>
                    <a:pt x="1942" y="1215"/>
                  </a:lnTo>
                  <a:cubicBezTo>
                    <a:pt x="1942" y="1215"/>
                    <a:pt x="2371" y="2074"/>
                    <a:pt x="3920" y="2662"/>
                  </a:cubicBezTo>
                  <a:cubicBezTo>
                    <a:pt x="4540" y="2904"/>
                    <a:pt x="5112" y="2983"/>
                    <a:pt x="5597" y="2983"/>
                  </a:cubicBezTo>
                  <a:cubicBezTo>
                    <a:pt x="6513" y="2983"/>
                    <a:pt x="7113" y="2699"/>
                    <a:pt x="7113" y="2699"/>
                  </a:cubicBezTo>
                  <a:cubicBezTo>
                    <a:pt x="7113" y="2699"/>
                    <a:pt x="6553" y="1"/>
                    <a:pt x="3661"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19" name="Google Shape;1833;p45">
              <a:extLst>
                <a:ext uri="{FF2B5EF4-FFF2-40B4-BE49-F238E27FC236}">
                  <a16:creationId xmlns:a16="http://schemas.microsoft.com/office/drawing/2014/main" id="{2534423E-331E-1012-2B25-ECB828B18F4C}"/>
                </a:ext>
              </a:extLst>
            </p:cNvPr>
            <p:cNvSpPr/>
            <p:nvPr/>
          </p:nvSpPr>
          <p:spPr>
            <a:xfrm rot="791838">
              <a:off x="8401685" y="1992826"/>
              <a:ext cx="57274" cy="41823"/>
            </a:xfrm>
            <a:custGeom>
              <a:avLst/>
              <a:gdLst/>
              <a:ahLst/>
              <a:cxnLst/>
              <a:rect l="l" t="t" r="r" b="b"/>
              <a:pathLst>
                <a:path w="2794" h="2041" extrusionOk="0">
                  <a:moveTo>
                    <a:pt x="2794" y="1"/>
                  </a:moveTo>
                  <a:lnTo>
                    <a:pt x="0" y="462"/>
                  </a:lnTo>
                  <a:lnTo>
                    <a:pt x="126" y="2040"/>
                  </a:lnTo>
                  <a:lnTo>
                    <a:pt x="2794" y="1565"/>
                  </a:lnTo>
                  <a:lnTo>
                    <a:pt x="2794" y="1"/>
                  </a:ln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20" name="Google Shape;1834;p45">
              <a:extLst>
                <a:ext uri="{FF2B5EF4-FFF2-40B4-BE49-F238E27FC236}">
                  <a16:creationId xmlns:a16="http://schemas.microsoft.com/office/drawing/2014/main" id="{13A1499A-2A13-9823-42DC-FE68E41C52F2}"/>
                </a:ext>
              </a:extLst>
            </p:cNvPr>
            <p:cNvSpPr/>
            <p:nvPr/>
          </p:nvSpPr>
          <p:spPr>
            <a:xfrm>
              <a:off x="8282053" y="2384165"/>
              <a:ext cx="166647" cy="281160"/>
            </a:xfrm>
            <a:custGeom>
              <a:avLst/>
              <a:gdLst/>
              <a:ahLst/>
              <a:cxnLst/>
              <a:rect l="l" t="t" r="r" b="b"/>
              <a:pathLst>
                <a:path w="2717" h="4584" extrusionOk="0">
                  <a:moveTo>
                    <a:pt x="2717" y="0"/>
                  </a:moveTo>
                  <a:lnTo>
                    <a:pt x="2717" y="0"/>
                  </a:lnTo>
                  <a:cubicBezTo>
                    <a:pt x="2717" y="0"/>
                    <a:pt x="1634" y="37"/>
                    <a:pt x="1513" y="149"/>
                  </a:cubicBezTo>
                  <a:cubicBezTo>
                    <a:pt x="1513" y="149"/>
                    <a:pt x="542" y="1279"/>
                    <a:pt x="1" y="4583"/>
                  </a:cubicBezTo>
                  <a:lnTo>
                    <a:pt x="2017" y="971"/>
                  </a:lnTo>
                  <a:cubicBezTo>
                    <a:pt x="2017" y="971"/>
                    <a:pt x="2176" y="653"/>
                    <a:pt x="2717"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21" name="Google Shape;1835;p45">
              <a:extLst>
                <a:ext uri="{FF2B5EF4-FFF2-40B4-BE49-F238E27FC236}">
                  <a16:creationId xmlns:a16="http://schemas.microsoft.com/office/drawing/2014/main" id="{E61F403B-3BD5-828B-6C62-2A5B2A7F2F57}"/>
                </a:ext>
              </a:extLst>
            </p:cNvPr>
            <p:cNvSpPr/>
            <p:nvPr/>
          </p:nvSpPr>
          <p:spPr>
            <a:xfrm>
              <a:off x="8282041" y="2360489"/>
              <a:ext cx="400824" cy="688853"/>
            </a:xfrm>
            <a:custGeom>
              <a:avLst/>
              <a:gdLst/>
              <a:ahLst/>
              <a:cxnLst/>
              <a:rect l="l" t="t" r="r" b="b"/>
              <a:pathLst>
                <a:path w="6535" h="11231" extrusionOk="0">
                  <a:moveTo>
                    <a:pt x="2583" y="1"/>
                  </a:moveTo>
                  <a:cubicBezTo>
                    <a:pt x="2047" y="1"/>
                    <a:pt x="1298" y="459"/>
                    <a:pt x="850" y="1786"/>
                  </a:cubicBezTo>
                  <a:cubicBezTo>
                    <a:pt x="850" y="1786"/>
                    <a:pt x="1322" y="760"/>
                    <a:pt x="2054" y="760"/>
                  </a:cubicBezTo>
                  <a:cubicBezTo>
                    <a:pt x="2214" y="760"/>
                    <a:pt x="2386" y="809"/>
                    <a:pt x="2568" y="927"/>
                  </a:cubicBezTo>
                  <a:cubicBezTo>
                    <a:pt x="3734" y="1740"/>
                    <a:pt x="4584" y="4036"/>
                    <a:pt x="5134" y="7965"/>
                  </a:cubicBezTo>
                  <a:cubicBezTo>
                    <a:pt x="5246" y="8973"/>
                    <a:pt x="4546" y="9757"/>
                    <a:pt x="3538" y="10028"/>
                  </a:cubicBezTo>
                  <a:cubicBezTo>
                    <a:pt x="3273" y="10104"/>
                    <a:pt x="3003" y="10136"/>
                    <a:pt x="2736" y="10136"/>
                  </a:cubicBezTo>
                  <a:cubicBezTo>
                    <a:pt x="1359" y="10136"/>
                    <a:pt x="75" y="9291"/>
                    <a:pt x="75" y="9291"/>
                  </a:cubicBezTo>
                  <a:lnTo>
                    <a:pt x="1" y="10261"/>
                  </a:lnTo>
                  <a:cubicBezTo>
                    <a:pt x="1" y="10261"/>
                    <a:pt x="878" y="11231"/>
                    <a:pt x="2414" y="11231"/>
                  </a:cubicBezTo>
                  <a:cubicBezTo>
                    <a:pt x="2895" y="11231"/>
                    <a:pt x="3440" y="11136"/>
                    <a:pt x="4042" y="10887"/>
                  </a:cubicBezTo>
                  <a:cubicBezTo>
                    <a:pt x="6535" y="9832"/>
                    <a:pt x="6217" y="8320"/>
                    <a:pt x="6217" y="8320"/>
                  </a:cubicBezTo>
                  <a:cubicBezTo>
                    <a:pt x="6217" y="8320"/>
                    <a:pt x="6105" y="1702"/>
                    <a:pt x="2913" y="69"/>
                  </a:cubicBezTo>
                  <a:cubicBezTo>
                    <a:pt x="2818" y="25"/>
                    <a:pt x="2706" y="1"/>
                    <a:pt x="2583" y="1"/>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622" name="Google Shape;1836;p45">
              <a:extLst>
                <a:ext uri="{FF2B5EF4-FFF2-40B4-BE49-F238E27FC236}">
                  <a16:creationId xmlns:a16="http://schemas.microsoft.com/office/drawing/2014/main" id="{79E2AEFE-BC8A-DC08-1DFE-8B9808390EF4}"/>
                </a:ext>
              </a:extLst>
            </p:cNvPr>
            <p:cNvGrpSpPr/>
            <p:nvPr/>
          </p:nvGrpSpPr>
          <p:grpSpPr>
            <a:xfrm>
              <a:off x="8489292" y="2705621"/>
              <a:ext cx="255399" cy="187256"/>
              <a:chOff x="11249467" y="2705621"/>
              <a:chExt cx="255399" cy="187256"/>
            </a:xfrm>
          </p:grpSpPr>
          <p:sp>
            <p:nvSpPr>
              <p:cNvPr id="1625" name="Google Shape;1837;p45">
                <a:extLst>
                  <a:ext uri="{FF2B5EF4-FFF2-40B4-BE49-F238E27FC236}">
                    <a16:creationId xmlns:a16="http://schemas.microsoft.com/office/drawing/2014/main" id="{9EDC3AD9-EAF2-575D-9AF5-7AC58A747E3E}"/>
                  </a:ext>
                </a:extLst>
              </p:cNvPr>
              <p:cNvSpPr/>
              <p:nvPr/>
            </p:nvSpPr>
            <p:spPr>
              <a:xfrm>
                <a:off x="11418935" y="2802285"/>
                <a:ext cx="71639" cy="39561"/>
              </a:xfrm>
              <a:custGeom>
                <a:avLst/>
                <a:gdLst/>
                <a:ahLst/>
                <a:cxnLst/>
                <a:rect l="l" t="t" r="r" b="b"/>
                <a:pathLst>
                  <a:path w="1168" h="645" extrusionOk="0">
                    <a:moveTo>
                      <a:pt x="964" y="0"/>
                    </a:moveTo>
                    <a:cubicBezTo>
                      <a:pt x="928" y="0"/>
                      <a:pt x="890" y="9"/>
                      <a:pt x="859" y="25"/>
                    </a:cubicBezTo>
                    <a:cubicBezTo>
                      <a:pt x="542" y="221"/>
                      <a:pt x="1" y="417"/>
                      <a:pt x="75" y="566"/>
                    </a:cubicBezTo>
                    <a:cubicBezTo>
                      <a:pt x="91" y="603"/>
                      <a:pt x="145" y="645"/>
                      <a:pt x="255" y="645"/>
                    </a:cubicBezTo>
                    <a:cubicBezTo>
                      <a:pt x="398" y="645"/>
                      <a:pt x="635" y="575"/>
                      <a:pt x="1009" y="333"/>
                    </a:cubicBezTo>
                    <a:cubicBezTo>
                      <a:pt x="1093" y="258"/>
                      <a:pt x="1167" y="184"/>
                      <a:pt x="1093" y="62"/>
                    </a:cubicBezTo>
                    <a:cubicBezTo>
                      <a:pt x="1065" y="18"/>
                      <a:pt x="1015" y="0"/>
                      <a:pt x="964" y="0"/>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26" name="Google Shape;1838;p45">
                <a:extLst>
                  <a:ext uri="{FF2B5EF4-FFF2-40B4-BE49-F238E27FC236}">
                    <a16:creationId xmlns:a16="http://schemas.microsoft.com/office/drawing/2014/main" id="{D869C465-5835-8589-C555-0A6B03CD305F}"/>
                  </a:ext>
                </a:extLst>
              </p:cNvPr>
              <p:cNvSpPr/>
              <p:nvPr/>
            </p:nvSpPr>
            <p:spPr>
              <a:xfrm>
                <a:off x="11421205" y="2800568"/>
                <a:ext cx="69370" cy="43916"/>
              </a:xfrm>
              <a:custGeom>
                <a:avLst/>
                <a:gdLst/>
                <a:ahLst/>
                <a:cxnLst/>
                <a:rect l="l" t="t" r="r" b="b"/>
                <a:pathLst>
                  <a:path w="1131" h="716" extrusionOk="0">
                    <a:moveTo>
                      <a:pt x="903" y="38"/>
                    </a:moveTo>
                    <a:cubicBezTo>
                      <a:pt x="952" y="38"/>
                      <a:pt x="1021" y="73"/>
                      <a:pt x="1056" y="128"/>
                    </a:cubicBezTo>
                    <a:cubicBezTo>
                      <a:pt x="1093" y="212"/>
                      <a:pt x="1056" y="286"/>
                      <a:pt x="972" y="324"/>
                    </a:cubicBezTo>
                    <a:cubicBezTo>
                      <a:pt x="603" y="567"/>
                      <a:pt x="380" y="647"/>
                      <a:pt x="247" y="647"/>
                    </a:cubicBezTo>
                    <a:cubicBezTo>
                      <a:pt x="212" y="647"/>
                      <a:pt x="183" y="641"/>
                      <a:pt x="160" y="632"/>
                    </a:cubicBezTo>
                    <a:cubicBezTo>
                      <a:pt x="76" y="632"/>
                      <a:pt x="76" y="594"/>
                      <a:pt x="76" y="557"/>
                    </a:cubicBezTo>
                    <a:cubicBezTo>
                      <a:pt x="76" y="445"/>
                      <a:pt x="356" y="324"/>
                      <a:pt x="542" y="212"/>
                    </a:cubicBezTo>
                    <a:cubicBezTo>
                      <a:pt x="664" y="165"/>
                      <a:pt x="776" y="128"/>
                      <a:pt x="860" y="53"/>
                    </a:cubicBezTo>
                    <a:cubicBezTo>
                      <a:pt x="870" y="43"/>
                      <a:pt x="885" y="38"/>
                      <a:pt x="903" y="38"/>
                    </a:cubicBezTo>
                    <a:close/>
                    <a:moveTo>
                      <a:pt x="889" y="1"/>
                    </a:moveTo>
                    <a:cubicBezTo>
                      <a:pt x="865" y="1"/>
                      <a:pt x="842" y="6"/>
                      <a:pt x="822" y="16"/>
                    </a:cubicBezTo>
                    <a:cubicBezTo>
                      <a:pt x="738" y="53"/>
                      <a:pt x="626" y="128"/>
                      <a:pt x="542" y="165"/>
                    </a:cubicBezTo>
                    <a:cubicBezTo>
                      <a:pt x="272" y="286"/>
                      <a:pt x="38" y="398"/>
                      <a:pt x="1" y="520"/>
                    </a:cubicBezTo>
                    <a:lnTo>
                      <a:pt x="1" y="594"/>
                    </a:lnTo>
                    <a:cubicBezTo>
                      <a:pt x="38" y="632"/>
                      <a:pt x="76" y="678"/>
                      <a:pt x="160" y="678"/>
                    </a:cubicBezTo>
                    <a:cubicBezTo>
                      <a:pt x="197" y="716"/>
                      <a:pt x="197" y="716"/>
                      <a:pt x="234" y="716"/>
                    </a:cubicBezTo>
                    <a:cubicBezTo>
                      <a:pt x="393" y="716"/>
                      <a:pt x="626" y="632"/>
                      <a:pt x="1009" y="398"/>
                    </a:cubicBezTo>
                    <a:cubicBezTo>
                      <a:pt x="1130" y="324"/>
                      <a:pt x="1130" y="212"/>
                      <a:pt x="1093" y="90"/>
                    </a:cubicBezTo>
                    <a:cubicBezTo>
                      <a:pt x="1031" y="36"/>
                      <a:pt x="955" y="1"/>
                      <a:pt x="889"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27" name="Google Shape;1839;p45">
                <a:extLst>
                  <a:ext uri="{FF2B5EF4-FFF2-40B4-BE49-F238E27FC236}">
                    <a16:creationId xmlns:a16="http://schemas.microsoft.com/office/drawing/2014/main" id="{ECCC794C-42F2-76C7-D282-CEB90C3A626C}"/>
                  </a:ext>
                </a:extLst>
              </p:cNvPr>
              <p:cNvSpPr/>
              <p:nvPr/>
            </p:nvSpPr>
            <p:spPr>
              <a:xfrm>
                <a:off x="11409183" y="2775911"/>
                <a:ext cx="81392" cy="46799"/>
              </a:xfrm>
              <a:custGeom>
                <a:avLst/>
                <a:gdLst/>
                <a:ahLst/>
                <a:cxnLst/>
                <a:rect l="l" t="t" r="r" b="b"/>
                <a:pathLst>
                  <a:path w="1327" h="763" extrusionOk="0">
                    <a:moveTo>
                      <a:pt x="1163" y="1"/>
                    </a:moveTo>
                    <a:cubicBezTo>
                      <a:pt x="1125" y="1"/>
                      <a:pt x="1087" y="10"/>
                      <a:pt x="1056" y="26"/>
                    </a:cubicBezTo>
                    <a:cubicBezTo>
                      <a:pt x="701" y="259"/>
                      <a:pt x="1" y="614"/>
                      <a:pt x="122" y="726"/>
                    </a:cubicBezTo>
                    <a:cubicBezTo>
                      <a:pt x="146" y="751"/>
                      <a:pt x="183" y="763"/>
                      <a:pt x="229" y="763"/>
                    </a:cubicBezTo>
                    <a:cubicBezTo>
                      <a:pt x="467" y="763"/>
                      <a:pt x="954" y="460"/>
                      <a:pt x="1252" y="296"/>
                    </a:cubicBezTo>
                    <a:cubicBezTo>
                      <a:pt x="1326" y="259"/>
                      <a:pt x="1326" y="147"/>
                      <a:pt x="1289" y="63"/>
                    </a:cubicBezTo>
                    <a:cubicBezTo>
                      <a:pt x="1267" y="19"/>
                      <a:pt x="1216" y="1"/>
                      <a:pt x="1163"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28" name="Google Shape;1840;p45">
                <a:extLst>
                  <a:ext uri="{FF2B5EF4-FFF2-40B4-BE49-F238E27FC236}">
                    <a16:creationId xmlns:a16="http://schemas.microsoft.com/office/drawing/2014/main" id="{03162278-C002-CF32-5144-21CA53E31D28}"/>
                  </a:ext>
                </a:extLst>
              </p:cNvPr>
              <p:cNvSpPr/>
              <p:nvPr/>
            </p:nvSpPr>
            <p:spPr>
              <a:xfrm>
                <a:off x="11414335" y="2774255"/>
                <a:ext cx="78509" cy="48455"/>
              </a:xfrm>
              <a:custGeom>
                <a:avLst/>
                <a:gdLst/>
                <a:ahLst/>
                <a:cxnLst/>
                <a:rect l="l" t="t" r="r" b="b"/>
                <a:pathLst>
                  <a:path w="1280" h="790" extrusionOk="0">
                    <a:moveTo>
                      <a:pt x="1046" y="53"/>
                    </a:moveTo>
                    <a:cubicBezTo>
                      <a:pt x="1121" y="53"/>
                      <a:pt x="1168" y="90"/>
                      <a:pt x="1168" y="127"/>
                    </a:cubicBezTo>
                    <a:cubicBezTo>
                      <a:pt x="1205" y="174"/>
                      <a:pt x="1205" y="211"/>
                      <a:pt x="1205" y="249"/>
                    </a:cubicBezTo>
                    <a:lnTo>
                      <a:pt x="1121" y="323"/>
                    </a:lnTo>
                    <a:lnTo>
                      <a:pt x="1046" y="361"/>
                    </a:lnTo>
                    <a:cubicBezTo>
                      <a:pt x="784" y="496"/>
                      <a:pt x="345" y="739"/>
                      <a:pt x="129" y="739"/>
                    </a:cubicBezTo>
                    <a:cubicBezTo>
                      <a:pt x="91" y="739"/>
                      <a:pt x="60" y="732"/>
                      <a:pt x="38" y="715"/>
                    </a:cubicBezTo>
                    <a:cubicBezTo>
                      <a:pt x="76" y="641"/>
                      <a:pt x="421" y="445"/>
                      <a:pt x="654" y="286"/>
                    </a:cubicBezTo>
                    <a:cubicBezTo>
                      <a:pt x="776" y="211"/>
                      <a:pt x="888" y="127"/>
                      <a:pt x="1009" y="90"/>
                    </a:cubicBezTo>
                    <a:cubicBezTo>
                      <a:pt x="1009" y="53"/>
                      <a:pt x="1046" y="53"/>
                      <a:pt x="1046" y="53"/>
                    </a:cubicBezTo>
                    <a:close/>
                    <a:moveTo>
                      <a:pt x="1039" y="1"/>
                    </a:moveTo>
                    <a:cubicBezTo>
                      <a:pt x="1015" y="1"/>
                      <a:pt x="992" y="5"/>
                      <a:pt x="972" y="15"/>
                    </a:cubicBezTo>
                    <a:cubicBezTo>
                      <a:pt x="888" y="90"/>
                      <a:pt x="776" y="174"/>
                      <a:pt x="617" y="249"/>
                    </a:cubicBezTo>
                    <a:cubicBezTo>
                      <a:pt x="234" y="445"/>
                      <a:pt x="1" y="594"/>
                      <a:pt x="1" y="715"/>
                    </a:cubicBezTo>
                    <a:lnTo>
                      <a:pt x="1" y="753"/>
                    </a:lnTo>
                    <a:cubicBezTo>
                      <a:pt x="38" y="790"/>
                      <a:pt x="76" y="790"/>
                      <a:pt x="150" y="790"/>
                    </a:cubicBezTo>
                    <a:cubicBezTo>
                      <a:pt x="346" y="790"/>
                      <a:pt x="701" y="641"/>
                      <a:pt x="1084" y="407"/>
                    </a:cubicBezTo>
                    <a:lnTo>
                      <a:pt x="1168" y="361"/>
                    </a:lnTo>
                    <a:cubicBezTo>
                      <a:pt x="1205" y="323"/>
                      <a:pt x="1242" y="286"/>
                      <a:pt x="1242" y="249"/>
                    </a:cubicBezTo>
                    <a:cubicBezTo>
                      <a:pt x="1280" y="211"/>
                      <a:pt x="1242" y="127"/>
                      <a:pt x="1242" y="90"/>
                    </a:cubicBezTo>
                    <a:lnTo>
                      <a:pt x="1205" y="90"/>
                    </a:lnTo>
                    <a:cubicBezTo>
                      <a:pt x="1178" y="35"/>
                      <a:pt x="1105" y="1"/>
                      <a:pt x="1039"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29" name="Google Shape;1841;p45">
                <a:extLst>
                  <a:ext uri="{FF2B5EF4-FFF2-40B4-BE49-F238E27FC236}">
                    <a16:creationId xmlns:a16="http://schemas.microsoft.com/office/drawing/2014/main" id="{BB6E939A-5C91-7BA1-2181-CE02F78E42CB}"/>
                  </a:ext>
                </a:extLst>
              </p:cNvPr>
              <p:cNvSpPr/>
              <p:nvPr/>
            </p:nvSpPr>
            <p:spPr>
              <a:xfrm>
                <a:off x="11390292" y="2746409"/>
                <a:ext cx="97952" cy="60292"/>
              </a:xfrm>
              <a:custGeom>
                <a:avLst/>
                <a:gdLst/>
                <a:ahLst/>
                <a:cxnLst/>
                <a:rect l="l" t="t" r="r" b="b"/>
                <a:pathLst>
                  <a:path w="1597" h="983" extrusionOk="0">
                    <a:moveTo>
                      <a:pt x="1338" y="1"/>
                    </a:moveTo>
                    <a:cubicBezTo>
                      <a:pt x="1294" y="1"/>
                      <a:pt x="1248" y="13"/>
                      <a:pt x="1205" y="40"/>
                    </a:cubicBezTo>
                    <a:cubicBezTo>
                      <a:pt x="701" y="395"/>
                      <a:pt x="1" y="740"/>
                      <a:pt x="113" y="936"/>
                    </a:cubicBezTo>
                    <a:cubicBezTo>
                      <a:pt x="127" y="969"/>
                      <a:pt x="160" y="983"/>
                      <a:pt x="208" y="983"/>
                    </a:cubicBezTo>
                    <a:cubicBezTo>
                      <a:pt x="447" y="983"/>
                      <a:pt x="1049" y="626"/>
                      <a:pt x="1438" y="432"/>
                    </a:cubicBezTo>
                    <a:cubicBezTo>
                      <a:pt x="1560" y="395"/>
                      <a:pt x="1597" y="236"/>
                      <a:pt x="1513" y="161"/>
                    </a:cubicBezTo>
                    <a:lnTo>
                      <a:pt x="1513" y="114"/>
                    </a:lnTo>
                    <a:cubicBezTo>
                      <a:pt x="1489" y="42"/>
                      <a:pt x="1418" y="1"/>
                      <a:pt x="1338"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30" name="Google Shape;1842;p45">
                <a:extLst>
                  <a:ext uri="{FF2B5EF4-FFF2-40B4-BE49-F238E27FC236}">
                    <a16:creationId xmlns:a16="http://schemas.microsoft.com/office/drawing/2014/main" id="{DC11C7B5-DDF7-830D-285D-79482EA83A51}"/>
                  </a:ext>
                </a:extLst>
              </p:cNvPr>
              <p:cNvSpPr/>
              <p:nvPr/>
            </p:nvSpPr>
            <p:spPr>
              <a:xfrm>
                <a:off x="11388022" y="2745612"/>
                <a:ext cx="100221" cy="62807"/>
              </a:xfrm>
              <a:custGeom>
                <a:avLst/>
                <a:gdLst/>
                <a:ahLst/>
                <a:cxnLst/>
                <a:rect l="l" t="t" r="r" b="b"/>
                <a:pathLst>
                  <a:path w="1634" h="1024" extrusionOk="0">
                    <a:moveTo>
                      <a:pt x="1401" y="53"/>
                    </a:moveTo>
                    <a:cubicBezTo>
                      <a:pt x="1475" y="90"/>
                      <a:pt x="1513" y="90"/>
                      <a:pt x="1550" y="174"/>
                    </a:cubicBezTo>
                    <a:cubicBezTo>
                      <a:pt x="1597" y="249"/>
                      <a:pt x="1550" y="361"/>
                      <a:pt x="1475" y="408"/>
                    </a:cubicBezTo>
                    <a:cubicBezTo>
                      <a:pt x="1363" y="482"/>
                      <a:pt x="1242" y="520"/>
                      <a:pt x="1130" y="594"/>
                    </a:cubicBezTo>
                    <a:cubicBezTo>
                      <a:pt x="801" y="758"/>
                      <a:pt x="394" y="975"/>
                      <a:pt x="221" y="975"/>
                    </a:cubicBezTo>
                    <a:cubicBezTo>
                      <a:pt x="188" y="975"/>
                      <a:pt x="163" y="967"/>
                      <a:pt x="150" y="949"/>
                    </a:cubicBezTo>
                    <a:cubicBezTo>
                      <a:pt x="75" y="828"/>
                      <a:pt x="505" y="557"/>
                      <a:pt x="897" y="324"/>
                    </a:cubicBezTo>
                    <a:cubicBezTo>
                      <a:pt x="1009" y="249"/>
                      <a:pt x="1167" y="174"/>
                      <a:pt x="1279" y="90"/>
                    </a:cubicBezTo>
                    <a:cubicBezTo>
                      <a:pt x="1317" y="53"/>
                      <a:pt x="1363" y="53"/>
                      <a:pt x="1401" y="53"/>
                    </a:cubicBezTo>
                    <a:close/>
                    <a:moveTo>
                      <a:pt x="1371" y="0"/>
                    </a:moveTo>
                    <a:cubicBezTo>
                      <a:pt x="1318" y="0"/>
                      <a:pt x="1268" y="26"/>
                      <a:pt x="1242" y="53"/>
                    </a:cubicBezTo>
                    <a:cubicBezTo>
                      <a:pt x="1130" y="90"/>
                      <a:pt x="1009" y="174"/>
                      <a:pt x="850" y="249"/>
                    </a:cubicBezTo>
                    <a:cubicBezTo>
                      <a:pt x="430" y="557"/>
                      <a:pt x="0" y="790"/>
                      <a:pt x="112" y="986"/>
                    </a:cubicBezTo>
                    <a:cubicBezTo>
                      <a:pt x="112" y="1024"/>
                      <a:pt x="150" y="1024"/>
                      <a:pt x="234" y="1024"/>
                    </a:cubicBezTo>
                    <a:cubicBezTo>
                      <a:pt x="383" y="1024"/>
                      <a:pt x="701" y="874"/>
                      <a:pt x="1130" y="641"/>
                    </a:cubicBezTo>
                    <a:cubicBezTo>
                      <a:pt x="1242" y="594"/>
                      <a:pt x="1363" y="520"/>
                      <a:pt x="1475" y="482"/>
                    </a:cubicBezTo>
                    <a:cubicBezTo>
                      <a:pt x="1597" y="408"/>
                      <a:pt x="1634" y="286"/>
                      <a:pt x="1597" y="127"/>
                    </a:cubicBezTo>
                    <a:cubicBezTo>
                      <a:pt x="1550" y="53"/>
                      <a:pt x="1513" y="15"/>
                      <a:pt x="1438" y="15"/>
                    </a:cubicBezTo>
                    <a:cubicBezTo>
                      <a:pt x="1416" y="5"/>
                      <a:pt x="1393" y="0"/>
                      <a:pt x="1371" y="0"/>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31" name="Google Shape;1843;p45">
                <a:extLst>
                  <a:ext uri="{FF2B5EF4-FFF2-40B4-BE49-F238E27FC236}">
                    <a16:creationId xmlns:a16="http://schemas.microsoft.com/office/drawing/2014/main" id="{DF9746AD-BEB7-EAEC-7B68-05BDD8ED48FF}"/>
                  </a:ext>
                </a:extLst>
              </p:cNvPr>
              <p:cNvSpPr/>
              <p:nvPr/>
            </p:nvSpPr>
            <p:spPr>
              <a:xfrm>
                <a:off x="11400044" y="2708688"/>
                <a:ext cx="102552" cy="65935"/>
              </a:xfrm>
              <a:custGeom>
                <a:avLst/>
                <a:gdLst/>
                <a:ahLst/>
                <a:cxnLst/>
                <a:rect l="l" t="t" r="r" b="b"/>
                <a:pathLst>
                  <a:path w="1672" h="1075" extrusionOk="0">
                    <a:moveTo>
                      <a:pt x="1612" y="1"/>
                    </a:moveTo>
                    <a:cubicBezTo>
                      <a:pt x="1393" y="1"/>
                      <a:pt x="627" y="383"/>
                      <a:pt x="150" y="617"/>
                    </a:cubicBezTo>
                    <a:cubicBezTo>
                      <a:pt x="0" y="692"/>
                      <a:pt x="0" y="926"/>
                      <a:pt x="150" y="1010"/>
                    </a:cubicBezTo>
                    <a:lnTo>
                      <a:pt x="150" y="1047"/>
                    </a:lnTo>
                    <a:cubicBezTo>
                      <a:pt x="192" y="1066"/>
                      <a:pt x="241" y="1075"/>
                      <a:pt x="289" y="1075"/>
                    </a:cubicBezTo>
                    <a:cubicBezTo>
                      <a:pt x="337" y="1075"/>
                      <a:pt x="383" y="1066"/>
                      <a:pt x="421" y="1047"/>
                    </a:cubicBezTo>
                    <a:cubicBezTo>
                      <a:pt x="775" y="776"/>
                      <a:pt x="1671" y="151"/>
                      <a:pt x="1671" y="29"/>
                    </a:cubicBezTo>
                    <a:cubicBezTo>
                      <a:pt x="1666" y="10"/>
                      <a:pt x="1646" y="1"/>
                      <a:pt x="1612"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32" name="Google Shape;1844;p45">
                <a:extLst>
                  <a:ext uri="{FF2B5EF4-FFF2-40B4-BE49-F238E27FC236}">
                    <a16:creationId xmlns:a16="http://schemas.microsoft.com/office/drawing/2014/main" id="{4255099D-15BA-6E5F-F7AB-24FCDD46765C}"/>
                  </a:ext>
                </a:extLst>
              </p:cNvPr>
              <p:cNvSpPr/>
              <p:nvPr/>
            </p:nvSpPr>
            <p:spPr>
              <a:xfrm>
                <a:off x="11400044" y="2705621"/>
                <a:ext cx="104822" cy="71885"/>
              </a:xfrm>
              <a:custGeom>
                <a:avLst/>
                <a:gdLst/>
                <a:ahLst/>
                <a:cxnLst/>
                <a:rect l="l" t="t" r="r" b="b"/>
                <a:pathLst>
                  <a:path w="1709" h="1172" extrusionOk="0">
                    <a:moveTo>
                      <a:pt x="1634" y="79"/>
                    </a:moveTo>
                    <a:cubicBezTo>
                      <a:pt x="1634" y="126"/>
                      <a:pt x="1279" y="471"/>
                      <a:pt x="421" y="1060"/>
                    </a:cubicBezTo>
                    <a:cubicBezTo>
                      <a:pt x="383" y="1078"/>
                      <a:pt x="337" y="1088"/>
                      <a:pt x="289" y="1088"/>
                    </a:cubicBezTo>
                    <a:cubicBezTo>
                      <a:pt x="241" y="1088"/>
                      <a:pt x="192" y="1078"/>
                      <a:pt x="150" y="1060"/>
                    </a:cubicBezTo>
                    <a:cubicBezTo>
                      <a:pt x="75" y="1013"/>
                      <a:pt x="75" y="938"/>
                      <a:pt x="75" y="864"/>
                    </a:cubicBezTo>
                    <a:cubicBezTo>
                      <a:pt x="75" y="779"/>
                      <a:pt x="112" y="705"/>
                      <a:pt x="187" y="667"/>
                    </a:cubicBezTo>
                    <a:cubicBezTo>
                      <a:pt x="1279" y="126"/>
                      <a:pt x="1550" y="79"/>
                      <a:pt x="1587" y="79"/>
                    </a:cubicBezTo>
                    <a:close/>
                    <a:moveTo>
                      <a:pt x="1635" y="0"/>
                    </a:moveTo>
                    <a:cubicBezTo>
                      <a:pt x="1467" y="0"/>
                      <a:pt x="975" y="201"/>
                      <a:pt x="150" y="630"/>
                    </a:cubicBezTo>
                    <a:cubicBezTo>
                      <a:pt x="75" y="667"/>
                      <a:pt x="0" y="742"/>
                      <a:pt x="0" y="864"/>
                    </a:cubicBezTo>
                    <a:cubicBezTo>
                      <a:pt x="0" y="938"/>
                      <a:pt x="38" y="1060"/>
                      <a:pt x="112" y="1097"/>
                    </a:cubicBezTo>
                    <a:cubicBezTo>
                      <a:pt x="187" y="1134"/>
                      <a:pt x="234" y="1172"/>
                      <a:pt x="271" y="1172"/>
                    </a:cubicBezTo>
                    <a:cubicBezTo>
                      <a:pt x="346" y="1172"/>
                      <a:pt x="383" y="1134"/>
                      <a:pt x="421" y="1097"/>
                    </a:cubicBezTo>
                    <a:cubicBezTo>
                      <a:pt x="1279" y="509"/>
                      <a:pt x="1709" y="163"/>
                      <a:pt x="1671" y="79"/>
                    </a:cubicBezTo>
                    <a:lnTo>
                      <a:pt x="1671" y="5"/>
                    </a:lnTo>
                    <a:cubicBezTo>
                      <a:pt x="1662" y="2"/>
                      <a:pt x="1650" y="0"/>
                      <a:pt x="1635" y="0"/>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33" name="Google Shape;1845;p45">
                <a:extLst>
                  <a:ext uri="{FF2B5EF4-FFF2-40B4-BE49-F238E27FC236}">
                    <a16:creationId xmlns:a16="http://schemas.microsoft.com/office/drawing/2014/main" id="{722BF57C-D75F-2ADE-E051-011047F329FF}"/>
                  </a:ext>
                </a:extLst>
              </p:cNvPr>
              <p:cNvSpPr/>
              <p:nvPr/>
            </p:nvSpPr>
            <p:spPr>
              <a:xfrm>
                <a:off x="11249467" y="2798237"/>
                <a:ext cx="102552" cy="94640"/>
              </a:xfrm>
              <a:custGeom>
                <a:avLst/>
                <a:gdLst/>
                <a:ahLst/>
                <a:cxnLst/>
                <a:rect l="l" t="t" r="r" b="b"/>
                <a:pathLst>
                  <a:path w="1672" h="1543" extrusionOk="0">
                    <a:moveTo>
                      <a:pt x="820" y="1"/>
                    </a:moveTo>
                    <a:cubicBezTo>
                      <a:pt x="769" y="1"/>
                      <a:pt x="716" y="6"/>
                      <a:pt x="663" y="16"/>
                    </a:cubicBezTo>
                    <a:cubicBezTo>
                      <a:pt x="234" y="128"/>
                      <a:pt x="1" y="520"/>
                      <a:pt x="75" y="950"/>
                    </a:cubicBezTo>
                    <a:cubicBezTo>
                      <a:pt x="182" y="1317"/>
                      <a:pt x="495" y="1542"/>
                      <a:pt x="854" y="1542"/>
                    </a:cubicBezTo>
                    <a:cubicBezTo>
                      <a:pt x="905" y="1542"/>
                      <a:pt x="957" y="1538"/>
                      <a:pt x="1009" y="1528"/>
                    </a:cubicBezTo>
                    <a:cubicBezTo>
                      <a:pt x="1401" y="1416"/>
                      <a:pt x="1671" y="1024"/>
                      <a:pt x="1597" y="595"/>
                    </a:cubicBezTo>
                    <a:cubicBezTo>
                      <a:pt x="1490" y="251"/>
                      <a:pt x="1183" y="1"/>
                      <a:pt x="820"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34" name="Google Shape;1846;p45">
                <a:extLst>
                  <a:ext uri="{FF2B5EF4-FFF2-40B4-BE49-F238E27FC236}">
                    <a16:creationId xmlns:a16="http://schemas.microsoft.com/office/drawing/2014/main" id="{02AD3740-410F-4470-048D-9CD74232966F}"/>
                  </a:ext>
                </a:extLst>
              </p:cNvPr>
              <p:cNvSpPr/>
              <p:nvPr/>
            </p:nvSpPr>
            <p:spPr>
              <a:xfrm>
                <a:off x="11290132" y="2741932"/>
                <a:ext cx="181552" cy="150087"/>
              </a:xfrm>
              <a:custGeom>
                <a:avLst/>
                <a:gdLst/>
                <a:ahLst/>
                <a:cxnLst/>
                <a:rect l="l" t="t" r="r" b="b"/>
                <a:pathLst>
                  <a:path w="2960" h="2447" extrusionOk="0">
                    <a:moveTo>
                      <a:pt x="1979" y="1"/>
                    </a:moveTo>
                    <a:cubicBezTo>
                      <a:pt x="1942" y="38"/>
                      <a:pt x="1904" y="75"/>
                      <a:pt x="1867" y="113"/>
                    </a:cubicBezTo>
                    <a:cubicBezTo>
                      <a:pt x="1326" y="580"/>
                      <a:pt x="700" y="813"/>
                      <a:pt x="0" y="934"/>
                    </a:cubicBezTo>
                    <a:lnTo>
                      <a:pt x="346" y="2446"/>
                    </a:lnTo>
                    <a:cubicBezTo>
                      <a:pt x="1130" y="2213"/>
                      <a:pt x="2446" y="2101"/>
                      <a:pt x="2959" y="1401"/>
                    </a:cubicBezTo>
                    <a:lnTo>
                      <a:pt x="2959" y="1354"/>
                    </a:lnTo>
                    <a:cubicBezTo>
                      <a:pt x="2959" y="1168"/>
                      <a:pt x="2875" y="934"/>
                      <a:pt x="2801" y="738"/>
                    </a:cubicBezTo>
                    <a:cubicBezTo>
                      <a:pt x="2530" y="234"/>
                      <a:pt x="2371" y="187"/>
                      <a:pt x="1979"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35" name="Google Shape;1847;p45">
                <a:extLst>
                  <a:ext uri="{FF2B5EF4-FFF2-40B4-BE49-F238E27FC236}">
                    <a16:creationId xmlns:a16="http://schemas.microsoft.com/office/drawing/2014/main" id="{515C9600-0B78-45CD-6FCA-CBE928784F67}"/>
                  </a:ext>
                </a:extLst>
              </p:cNvPr>
              <p:cNvSpPr/>
              <p:nvPr/>
            </p:nvSpPr>
            <p:spPr>
              <a:xfrm>
                <a:off x="11300436" y="2724513"/>
                <a:ext cx="120830" cy="107950"/>
              </a:xfrm>
              <a:custGeom>
                <a:avLst/>
                <a:gdLst/>
                <a:ahLst/>
                <a:cxnLst/>
                <a:rect l="l" t="t" r="r" b="b"/>
                <a:pathLst>
                  <a:path w="1970" h="1760" extrusionOk="0">
                    <a:moveTo>
                      <a:pt x="1617" y="1"/>
                    </a:moveTo>
                    <a:cubicBezTo>
                      <a:pt x="1181" y="1"/>
                      <a:pt x="1" y="960"/>
                      <a:pt x="262" y="1564"/>
                    </a:cubicBezTo>
                    <a:cubicBezTo>
                      <a:pt x="299" y="1685"/>
                      <a:pt x="374" y="1760"/>
                      <a:pt x="458" y="1760"/>
                    </a:cubicBezTo>
                    <a:cubicBezTo>
                      <a:pt x="532" y="1526"/>
                      <a:pt x="803" y="1218"/>
                      <a:pt x="1111" y="938"/>
                    </a:cubicBezTo>
                    <a:cubicBezTo>
                      <a:pt x="1307" y="789"/>
                      <a:pt x="1503" y="668"/>
                      <a:pt x="1736" y="556"/>
                    </a:cubicBezTo>
                    <a:cubicBezTo>
                      <a:pt x="1970" y="434"/>
                      <a:pt x="1933" y="89"/>
                      <a:pt x="1662" y="5"/>
                    </a:cubicBezTo>
                    <a:cubicBezTo>
                      <a:pt x="1648" y="2"/>
                      <a:pt x="1633" y="1"/>
                      <a:pt x="1617"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623" name="Google Shape;1848;p45">
              <a:extLst>
                <a:ext uri="{FF2B5EF4-FFF2-40B4-BE49-F238E27FC236}">
                  <a16:creationId xmlns:a16="http://schemas.microsoft.com/office/drawing/2014/main" id="{106E8551-D7DC-4A08-31E1-FA88942D518F}"/>
                </a:ext>
              </a:extLst>
            </p:cNvPr>
            <p:cNvSpPr/>
            <p:nvPr/>
          </p:nvSpPr>
          <p:spPr>
            <a:xfrm>
              <a:off x="8205372" y="2401890"/>
              <a:ext cx="357828" cy="612246"/>
            </a:xfrm>
            <a:custGeom>
              <a:avLst/>
              <a:gdLst/>
              <a:ahLst/>
              <a:cxnLst/>
              <a:rect l="l" t="t" r="r" b="b"/>
              <a:pathLst>
                <a:path w="5834" h="9982" extrusionOk="0">
                  <a:moveTo>
                    <a:pt x="4032" y="0"/>
                  </a:moveTo>
                  <a:cubicBezTo>
                    <a:pt x="3606" y="0"/>
                    <a:pt x="3187" y="216"/>
                    <a:pt x="2959" y="598"/>
                  </a:cubicBezTo>
                  <a:cubicBezTo>
                    <a:pt x="0" y="5153"/>
                    <a:pt x="663" y="8420"/>
                    <a:pt x="663" y="8420"/>
                  </a:cubicBezTo>
                  <a:cubicBezTo>
                    <a:pt x="821" y="9857"/>
                    <a:pt x="1633" y="9894"/>
                    <a:pt x="1633" y="9894"/>
                  </a:cubicBezTo>
                  <a:cubicBezTo>
                    <a:pt x="1872" y="9954"/>
                    <a:pt x="2112" y="9982"/>
                    <a:pt x="2351" y="9982"/>
                  </a:cubicBezTo>
                  <a:cubicBezTo>
                    <a:pt x="3677" y="9982"/>
                    <a:pt x="4980" y="9147"/>
                    <a:pt x="5834" y="8420"/>
                  </a:cubicBezTo>
                  <a:cubicBezTo>
                    <a:pt x="5796" y="8261"/>
                    <a:pt x="5759" y="8112"/>
                    <a:pt x="5722" y="7953"/>
                  </a:cubicBezTo>
                  <a:cubicBezTo>
                    <a:pt x="5600" y="7412"/>
                    <a:pt x="5488" y="6898"/>
                    <a:pt x="5404" y="6357"/>
                  </a:cubicBezTo>
                  <a:lnTo>
                    <a:pt x="3696" y="6824"/>
                  </a:lnTo>
                  <a:cubicBezTo>
                    <a:pt x="5059" y="4453"/>
                    <a:pt x="5367" y="3249"/>
                    <a:pt x="5526" y="2231"/>
                  </a:cubicBezTo>
                  <a:cubicBezTo>
                    <a:pt x="5563" y="2119"/>
                    <a:pt x="5563" y="1998"/>
                    <a:pt x="5563" y="1886"/>
                  </a:cubicBezTo>
                  <a:cubicBezTo>
                    <a:pt x="5600" y="953"/>
                    <a:pt x="5171" y="449"/>
                    <a:pt x="4667" y="178"/>
                  </a:cubicBezTo>
                  <a:cubicBezTo>
                    <a:pt x="4470" y="57"/>
                    <a:pt x="4250" y="0"/>
                    <a:pt x="4032" y="0"/>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24" name="Google Shape;1849;p45">
              <a:extLst>
                <a:ext uri="{FF2B5EF4-FFF2-40B4-BE49-F238E27FC236}">
                  <a16:creationId xmlns:a16="http://schemas.microsoft.com/office/drawing/2014/main" id="{8E77E288-24DD-B25B-5621-92BA9A32FF2F}"/>
                </a:ext>
              </a:extLst>
            </p:cNvPr>
            <p:cNvSpPr/>
            <p:nvPr/>
          </p:nvSpPr>
          <p:spPr>
            <a:xfrm>
              <a:off x="8429735" y="2661951"/>
              <a:ext cx="81392" cy="156220"/>
            </a:xfrm>
            <a:custGeom>
              <a:avLst/>
              <a:gdLst/>
              <a:ahLst/>
              <a:cxnLst/>
              <a:rect l="l" t="t" r="r" b="b"/>
              <a:pathLst>
                <a:path w="1327" h="2547" extrusionOk="0">
                  <a:moveTo>
                    <a:pt x="848" y="0"/>
                  </a:moveTo>
                  <a:cubicBezTo>
                    <a:pt x="834" y="0"/>
                    <a:pt x="813" y="17"/>
                    <a:pt x="813" y="17"/>
                  </a:cubicBezTo>
                  <a:cubicBezTo>
                    <a:pt x="776" y="91"/>
                    <a:pt x="1" y="1613"/>
                    <a:pt x="38" y="2350"/>
                  </a:cubicBezTo>
                  <a:cubicBezTo>
                    <a:pt x="76" y="2388"/>
                    <a:pt x="76" y="2472"/>
                    <a:pt x="160" y="2509"/>
                  </a:cubicBezTo>
                  <a:cubicBezTo>
                    <a:pt x="197" y="2546"/>
                    <a:pt x="309" y="2546"/>
                    <a:pt x="430" y="2546"/>
                  </a:cubicBezTo>
                  <a:cubicBezTo>
                    <a:pt x="776" y="2546"/>
                    <a:pt x="1205" y="2425"/>
                    <a:pt x="1280" y="2425"/>
                  </a:cubicBezTo>
                  <a:cubicBezTo>
                    <a:pt x="1326" y="2388"/>
                    <a:pt x="1326" y="2388"/>
                    <a:pt x="1326" y="2350"/>
                  </a:cubicBezTo>
                  <a:cubicBezTo>
                    <a:pt x="1326" y="2313"/>
                    <a:pt x="1280" y="2313"/>
                    <a:pt x="1242" y="2313"/>
                  </a:cubicBezTo>
                  <a:cubicBezTo>
                    <a:pt x="1082" y="2364"/>
                    <a:pt x="739" y="2456"/>
                    <a:pt x="478" y="2456"/>
                  </a:cubicBezTo>
                  <a:cubicBezTo>
                    <a:pt x="360" y="2456"/>
                    <a:pt x="258" y="2437"/>
                    <a:pt x="197" y="2388"/>
                  </a:cubicBezTo>
                  <a:lnTo>
                    <a:pt x="160" y="2350"/>
                  </a:lnTo>
                  <a:cubicBezTo>
                    <a:pt x="113" y="1613"/>
                    <a:pt x="897" y="91"/>
                    <a:pt x="897" y="54"/>
                  </a:cubicBezTo>
                  <a:cubicBezTo>
                    <a:pt x="897" y="54"/>
                    <a:pt x="897" y="17"/>
                    <a:pt x="860" y="17"/>
                  </a:cubicBezTo>
                  <a:cubicBezTo>
                    <a:pt x="860" y="4"/>
                    <a:pt x="854" y="0"/>
                    <a:pt x="848"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636" name="Google Shape;1854;p46">
            <a:extLst>
              <a:ext uri="{FF2B5EF4-FFF2-40B4-BE49-F238E27FC236}">
                <a16:creationId xmlns:a16="http://schemas.microsoft.com/office/drawing/2014/main" id="{C423B133-DB5B-71C7-DC22-AF8EBD03A79B}"/>
              </a:ext>
            </a:extLst>
          </p:cNvPr>
          <p:cNvGrpSpPr/>
          <p:nvPr/>
        </p:nvGrpSpPr>
        <p:grpSpPr>
          <a:xfrm>
            <a:off x="6661931" y="2180085"/>
            <a:ext cx="2510042" cy="1814939"/>
            <a:chOff x="809800" y="3328400"/>
            <a:chExt cx="1657900" cy="1206575"/>
          </a:xfrm>
        </p:grpSpPr>
        <p:sp>
          <p:nvSpPr>
            <p:cNvPr id="1637" name="Google Shape;1855;p46">
              <a:extLst>
                <a:ext uri="{FF2B5EF4-FFF2-40B4-BE49-F238E27FC236}">
                  <a16:creationId xmlns:a16="http://schemas.microsoft.com/office/drawing/2014/main" id="{45FA5FE7-887A-3EFD-3B07-8D7B0EDD03A0}"/>
                </a:ext>
              </a:extLst>
            </p:cNvPr>
            <p:cNvSpPr/>
            <p:nvPr/>
          </p:nvSpPr>
          <p:spPr>
            <a:xfrm>
              <a:off x="901550" y="3800050"/>
              <a:ext cx="1479250" cy="734925"/>
            </a:xfrm>
            <a:custGeom>
              <a:avLst/>
              <a:gdLst/>
              <a:ahLst/>
              <a:cxnLst/>
              <a:rect l="l" t="t" r="r" b="b"/>
              <a:pathLst>
                <a:path w="59170" h="29397" extrusionOk="0">
                  <a:moveTo>
                    <a:pt x="1" y="0"/>
                  </a:moveTo>
                  <a:lnTo>
                    <a:pt x="1" y="29396"/>
                  </a:lnTo>
                  <a:lnTo>
                    <a:pt x="59170" y="29396"/>
                  </a:lnTo>
                  <a:lnTo>
                    <a:pt x="59170" y="14727"/>
                  </a:lnTo>
                  <a:lnTo>
                    <a:pt x="34587" y="14727"/>
                  </a:lnTo>
                  <a:lnTo>
                    <a:pt x="34587" y="0"/>
                  </a:ln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38" name="Google Shape;1856;p46">
              <a:extLst>
                <a:ext uri="{FF2B5EF4-FFF2-40B4-BE49-F238E27FC236}">
                  <a16:creationId xmlns:a16="http://schemas.microsoft.com/office/drawing/2014/main" id="{788AD584-AE1D-8E5B-AF0E-586148F0F75A}"/>
                </a:ext>
              </a:extLst>
            </p:cNvPr>
            <p:cNvSpPr/>
            <p:nvPr/>
          </p:nvSpPr>
          <p:spPr>
            <a:xfrm>
              <a:off x="1766225" y="3925250"/>
              <a:ext cx="701475" cy="242975"/>
            </a:xfrm>
            <a:custGeom>
              <a:avLst/>
              <a:gdLst/>
              <a:ahLst/>
              <a:cxnLst/>
              <a:rect l="l" t="t" r="r" b="b"/>
              <a:pathLst>
                <a:path w="28059" h="9719" extrusionOk="0">
                  <a:moveTo>
                    <a:pt x="0" y="0"/>
                  </a:moveTo>
                  <a:lnTo>
                    <a:pt x="0" y="9719"/>
                  </a:lnTo>
                  <a:lnTo>
                    <a:pt x="27681" y="9719"/>
                  </a:lnTo>
                  <a:cubicBezTo>
                    <a:pt x="27921" y="9719"/>
                    <a:pt x="28059" y="9479"/>
                    <a:pt x="27967" y="9239"/>
                  </a:cubicBezTo>
                  <a:lnTo>
                    <a:pt x="24674" y="183"/>
                  </a:lnTo>
                  <a:cubicBezTo>
                    <a:pt x="24628" y="92"/>
                    <a:pt x="24491" y="0"/>
                    <a:pt x="24343" y="0"/>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39" name="Google Shape;1857;p46">
              <a:extLst>
                <a:ext uri="{FF2B5EF4-FFF2-40B4-BE49-F238E27FC236}">
                  <a16:creationId xmlns:a16="http://schemas.microsoft.com/office/drawing/2014/main" id="{3B80ED9F-05A7-3D62-72B7-8092AD9704D4}"/>
                </a:ext>
              </a:extLst>
            </p:cNvPr>
            <p:cNvSpPr/>
            <p:nvPr/>
          </p:nvSpPr>
          <p:spPr>
            <a:xfrm>
              <a:off x="809800" y="3436750"/>
              <a:ext cx="1032775" cy="363325"/>
            </a:xfrm>
            <a:custGeom>
              <a:avLst/>
              <a:gdLst/>
              <a:ahLst/>
              <a:cxnLst/>
              <a:rect l="l" t="t" r="r" b="b"/>
              <a:pathLst>
                <a:path w="41311" h="14533" extrusionOk="0">
                  <a:moveTo>
                    <a:pt x="5912" y="0"/>
                  </a:moveTo>
                  <a:cubicBezTo>
                    <a:pt x="5671" y="0"/>
                    <a:pt x="5523" y="103"/>
                    <a:pt x="5431" y="286"/>
                  </a:cubicBezTo>
                  <a:lnTo>
                    <a:pt x="92" y="13869"/>
                  </a:lnTo>
                  <a:cubicBezTo>
                    <a:pt x="0" y="14201"/>
                    <a:pt x="240" y="14532"/>
                    <a:pt x="572" y="14532"/>
                  </a:cubicBezTo>
                  <a:lnTo>
                    <a:pt x="40738" y="14532"/>
                  </a:lnTo>
                  <a:cubicBezTo>
                    <a:pt x="41070" y="14532"/>
                    <a:pt x="41310" y="14201"/>
                    <a:pt x="41207" y="13869"/>
                  </a:cubicBezTo>
                  <a:lnTo>
                    <a:pt x="35879" y="286"/>
                  </a:lnTo>
                  <a:cubicBezTo>
                    <a:pt x="35776" y="103"/>
                    <a:pt x="35593" y="0"/>
                    <a:pt x="35399" y="0"/>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40" name="Google Shape;1858;p46">
              <a:extLst>
                <a:ext uri="{FF2B5EF4-FFF2-40B4-BE49-F238E27FC236}">
                  <a16:creationId xmlns:a16="http://schemas.microsoft.com/office/drawing/2014/main" id="{3B5F74EE-B2C5-EA51-6379-91032329594D}"/>
                </a:ext>
              </a:extLst>
            </p:cNvPr>
            <p:cNvSpPr/>
            <p:nvPr/>
          </p:nvSpPr>
          <p:spPr>
            <a:xfrm>
              <a:off x="1888850" y="4326575"/>
              <a:ext cx="319300" cy="208400"/>
            </a:xfrm>
            <a:custGeom>
              <a:avLst/>
              <a:gdLst/>
              <a:ahLst/>
              <a:cxnLst/>
              <a:rect l="l" t="t" r="r" b="b"/>
              <a:pathLst>
                <a:path w="12772" h="8336" extrusionOk="0">
                  <a:moveTo>
                    <a:pt x="618" y="0"/>
                  </a:moveTo>
                  <a:cubicBezTo>
                    <a:pt x="286" y="0"/>
                    <a:pt x="0" y="286"/>
                    <a:pt x="0" y="618"/>
                  </a:cubicBezTo>
                  <a:lnTo>
                    <a:pt x="0" y="8335"/>
                  </a:lnTo>
                  <a:lnTo>
                    <a:pt x="12772" y="8335"/>
                  </a:lnTo>
                  <a:lnTo>
                    <a:pt x="12772" y="618"/>
                  </a:lnTo>
                  <a:cubicBezTo>
                    <a:pt x="12772" y="286"/>
                    <a:pt x="12532" y="0"/>
                    <a:pt x="12200"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41" name="Google Shape;1859;p46">
              <a:extLst>
                <a:ext uri="{FF2B5EF4-FFF2-40B4-BE49-F238E27FC236}">
                  <a16:creationId xmlns:a16="http://schemas.microsoft.com/office/drawing/2014/main" id="{12248BD1-DD12-5C9E-FEE1-56DE2BF07E8A}"/>
                </a:ext>
              </a:extLst>
            </p:cNvPr>
            <p:cNvSpPr/>
            <p:nvPr/>
          </p:nvSpPr>
          <p:spPr>
            <a:xfrm>
              <a:off x="1258850" y="4326575"/>
              <a:ext cx="159525" cy="208400"/>
            </a:xfrm>
            <a:custGeom>
              <a:avLst/>
              <a:gdLst/>
              <a:ahLst/>
              <a:cxnLst/>
              <a:rect l="l" t="t" r="r" b="b"/>
              <a:pathLst>
                <a:path w="6381" h="8336" extrusionOk="0">
                  <a:moveTo>
                    <a:pt x="3191" y="0"/>
                  </a:moveTo>
                  <a:cubicBezTo>
                    <a:pt x="1430" y="0"/>
                    <a:pt x="1" y="1429"/>
                    <a:pt x="1" y="3190"/>
                  </a:cubicBezTo>
                  <a:lnTo>
                    <a:pt x="1" y="8335"/>
                  </a:lnTo>
                  <a:lnTo>
                    <a:pt x="6381" y="8335"/>
                  </a:lnTo>
                  <a:lnTo>
                    <a:pt x="6381" y="3190"/>
                  </a:lnTo>
                  <a:cubicBezTo>
                    <a:pt x="6381" y="1429"/>
                    <a:pt x="4951" y="0"/>
                    <a:pt x="3191"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42" name="Google Shape;1860;p46">
              <a:extLst>
                <a:ext uri="{FF2B5EF4-FFF2-40B4-BE49-F238E27FC236}">
                  <a16:creationId xmlns:a16="http://schemas.microsoft.com/office/drawing/2014/main" id="{91CD19BC-1272-66A5-1ADB-91F963B9906A}"/>
                </a:ext>
              </a:extLst>
            </p:cNvPr>
            <p:cNvSpPr/>
            <p:nvPr/>
          </p:nvSpPr>
          <p:spPr>
            <a:xfrm>
              <a:off x="1015875" y="3879800"/>
              <a:ext cx="174975" cy="333600"/>
            </a:xfrm>
            <a:custGeom>
              <a:avLst/>
              <a:gdLst/>
              <a:ahLst/>
              <a:cxnLst/>
              <a:rect l="l" t="t" r="r" b="b"/>
              <a:pathLst>
                <a:path w="6999" h="13344" extrusionOk="0">
                  <a:moveTo>
                    <a:pt x="3523" y="0"/>
                  </a:moveTo>
                  <a:cubicBezTo>
                    <a:pt x="1567" y="0"/>
                    <a:pt x="1" y="1533"/>
                    <a:pt x="1" y="3488"/>
                  </a:cubicBezTo>
                  <a:lnTo>
                    <a:pt x="1" y="13344"/>
                  </a:lnTo>
                  <a:lnTo>
                    <a:pt x="6998" y="13344"/>
                  </a:lnTo>
                  <a:lnTo>
                    <a:pt x="6998" y="3488"/>
                  </a:lnTo>
                  <a:cubicBezTo>
                    <a:pt x="6998" y="1533"/>
                    <a:pt x="5432" y="0"/>
                    <a:pt x="3523" y="0"/>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43" name="Google Shape;1861;p46">
              <a:extLst>
                <a:ext uri="{FF2B5EF4-FFF2-40B4-BE49-F238E27FC236}">
                  <a16:creationId xmlns:a16="http://schemas.microsoft.com/office/drawing/2014/main" id="{B76E5051-BBFE-B4C2-89FD-97968771F944}"/>
                </a:ext>
              </a:extLst>
            </p:cNvPr>
            <p:cNvSpPr/>
            <p:nvPr/>
          </p:nvSpPr>
          <p:spPr>
            <a:xfrm>
              <a:off x="1015875" y="3879800"/>
              <a:ext cx="174975" cy="333600"/>
            </a:xfrm>
            <a:custGeom>
              <a:avLst/>
              <a:gdLst/>
              <a:ahLst/>
              <a:cxnLst/>
              <a:rect l="l" t="t" r="r" b="b"/>
              <a:pathLst>
                <a:path w="6999" h="13344" extrusionOk="0">
                  <a:moveTo>
                    <a:pt x="3385" y="0"/>
                  </a:moveTo>
                  <a:lnTo>
                    <a:pt x="3385" y="2722"/>
                  </a:lnTo>
                  <a:lnTo>
                    <a:pt x="1" y="2722"/>
                  </a:lnTo>
                  <a:lnTo>
                    <a:pt x="1" y="2962"/>
                  </a:lnTo>
                  <a:lnTo>
                    <a:pt x="3385" y="2962"/>
                  </a:lnTo>
                  <a:lnTo>
                    <a:pt x="3385" y="6197"/>
                  </a:lnTo>
                  <a:lnTo>
                    <a:pt x="1" y="6197"/>
                  </a:lnTo>
                  <a:lnTo>
                    <a:pt x="1" y="6438"/>
                  </a:lnTo>
                  <a:lnTo>
                    <a:pt x="3385" y="6438"/>
                  </a:lnTo>
                  <a:lnTo>
                    <a:pt x="3385" y="9628"/>
                  </a:lnTo>
                  <a:lnTo>
                    <a:pt x="1" y="9628"/>
                  </a:lnTo>
                  <a:lnTo>
                    <a:pt x="1" y="9913"/>
                  </a:lnTo>
                  <a:lnTo>
                    <a:pt x="3385" y="9913"/>
                  </a:lnTo>
                  <a:lnTo>
                    <a:pt x="3385" y="13344"/>
                  </a:lnTo>
                  <a:lnTo>
                    <a:pt x="3625" y="13344"/>
                  </a:lnTo>
                  <a:lnTo>
                    <a:pt x="3625" y="9913"/>
                  </a:lnTo>
                  <a:lnTo>
                    <a:pt x="6998" y="9913"/>
                  </a:lnTo>
                  <a:lnTo>
                    <a:pt x="6998" y="9628"/>
                  </a:lnTo>
                  <a:lnTo>
                    <a:pt x="3625" y="9628"/>
                  </a:lnTo>
                  <a:lnTo>
                    <a:pt x="3625" y="6438"/>
                  </a:lnTo>
                  <a:lnTo>
                    <a:pt x="6998" y="6438"/>
                  </a:lnTo>
                  <a:lnTo>
                    <a:pt x="6998" y="6197"/>
                  </a:lnTo>
                  <a:lnTo>
                    <a:pt x="3625" y="6197"/>
                  </a:lnTo>
                  <a:lnTo>
                    <a:pt x="3625" y="2962"/>
                  </a:lnTo>
                  <a:lnTo>
                    <a:pt x="6998" y="2962"/>
                  </a:lnTo>
                  <a:lnTo>
                    <a:pt x="6998" y="2722"/>
                  </a:lnTo>
                  <a:lnTo>
                    <a:pt x="3625" y="2722"/>
                  </a:lnTo>
                  <a:lnTo>
                    <a:pt x="3625" y="0"/>
                  </a:ln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44" name="Google Shape;1862;p46">
              <a:extLst>
                <a:ext uri="{FF2B5EF4-FFF2-40B4-BE49-F238E27FC236}">
                  <a16:creationId xmlns:a16="http://schemas.microsoft.com/office/drawing/2014/main" id="{528CF22C-265F-AFBC-97C7-037CFFB850CB}"/>
                </a:ext>
              </a:extLst>
            </p:cNvPr>
            <p:cNvSpPr/>
            <p:nvPr/>
          </p:nvSpPr>
          <p:spPr>
            <a:xfrm>
              <a:off x="1486375" y="3879800"/>
              <a:ext cx="174975" cy="333600"/>
            </a:xfrm>
            <a:custGeom>
              <a:avLst/>
              <a:gdLst/>
              <a:ahLst/>
              <a:cxnLst/>
              <a:rect l="l" t="t" r="r" b="b"/>
              <a:pathLst>
                <a:path w="6999" h="13344" extrusionOk="0">
                  <a:moveTo>
                    <a:pt x="3522" y="0"/>
                  </a:moveTo>
                  <a:cubicBezTo>
                    <a:pt x="1567" y="0"/>
                    <a:pt x="1" y="1533"/>
                    <a:pt x="1" y="3488"/>
                  </a:cubicBezTo>
                  <a:lnTo>
                    <a:pt x="1" y="13344"/>
                  </a:lnTo>
                  <a:lnTo>
                    <a:pt x="6998" y="13344"/>
                  </a:lnTo>
                  <a:lnTo>
                    <a:pt x="6998" y="3488"/>
                  </a:lnTo>
                  <a:cubicBezTo>
                    <a:pt x="6998" y="1533"/>
                    <a:pt x="5432" y="0"/>
                    <a:pt x="3522" y="0"/>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45" name="Google Shape;1863;p46">
              <a:extLst>
                <a:ext uri="{FF2B5EF4-FFF2-40B4-BE49-F238E27FC236}">
                  <a16:creationId xmlns:a16="http://schemas.microsoft.com/office/drawing/2014/main" id="{C4C996B3-1289-4110-8A8E-DEAEE28411F7}"/>
                </a:ext>
              </a:extLst>
            </p:cNvPr>
            <p:cNvSpPr/>
            <p:nvPr/>
          </p:nvSpPr>
          <p:spPr>
            <a:xfrm>
              <a:off x="1486375" y="3879800"/>
              <a:ext cx="174975" cy="333600"/>
            </a:xfrm>
            <a:custGeom>
              <a:avLst/>
              <a:gdLst/>
              <a:ahLst/>
              <a:cxnLst/>
              <a:rect l="l" t="t" r="r" b="b"/>
              <a:pathLst>
                <a:path w="6999" h="13344" extrusionOk="0">
                  <a:moveTo>
                    <a:pt x="3385" y="0"/>
                  </a:moveTo>
                  <a:lnTo>
                    <a:pt x="3385" y="2722"/>
                  </a:lnTo>
                  <a:lnTo>
                    <a:pt x="1" y="2722"/>
                  </a:lnTo>
                  <a:lnTo>
                    <a:pt x="1" y="2962"/>
                  </a:lnTo>
                  <a:lnTo>
                    <a:pt x="3385" y="2962"/>
                  </a:lnTo>
                  <a:lnTo>
                    <a:pt x="3385" y="6197"/>
                  </a:lnTo>
                  <a:lnTo>
                    <a:pt x="1" y="6197"/>
                  </a:lnTo>
                  <a:lnTo>
                    <a:pt x="1" y="6438"/>
                  </a:lnTo>
                  <a:lnTo>
                    <a:pt x="3385" y="6438"/>
                  </a:lnTo>
                  <a:lnTo>
                    <a:pt x="3385" y="9628"/>
                  </a:lnTo>
                  <a:lnTo>
                    <a:pt x="1" y="9628"/>
                  </a:lnTo>
                  <a:lnTo>
                    <a:pt x="1" y="9913"/>
                  </a:lnTo>
                  <a:lnTo>
                    <a:pt x="3385" y="9913"/>
                  </a:lnTo>
                  <a:lnTo>
                    <a:pt x="3385" y="13344"/>
                  </a:lnTo>
                  <a:lnTo>
                    <a:pt x="3614" y="13344"/>
                  </a:lnTo>
                  <a:lnTo>
                    <a:pt x="3614" y="9913"/>
                  </a:lnTo>
                  <a:lnTo>
                    <a:pt x="6998" y="9913"/>
                  </a:lnTo>
                  <a:lnTo>
                    <a:pt x="6998" y="9628"/>
                  </a:lnTo>
                  <a:lnTo>
                    <a:pt x="3614" y="9628"/>
                  </a:lnTo>
                  <a:lnTo>
                    <a:pt x="3614" y="6438"/>
                  </a:lnTo>
                  <a:lnTo>
                    <a:pt x="6998" y="6438"/>
                  </a:lnTo>
                  <a:lnTo>
                    <a:pt x="6998" y="6197"/>
                  </a:lnTo>
                  <a:lnTo>
                    <a:pt x="3614" y="6197"/>
                  </a:lnTo>
                  <a:lnTo>
                    <a:pt x="3614" y="2962"/>
                  </a:lnTo>
                  <a:lnTo>
                    <a:pt x="6998" y="2962"/>
                  </a:lnTo>
                  <a:lnTo>
                    <a:pt x="6998" y="2722"/>
                  </a:lnTo>
                  <a:lnTo>
                    <a:pt x="3614" y="2722"/>
                  </a:lnTo>
                  <a:lnTo>
                    <a:pt x="3614" y="0"/>
                  </a:ln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46" name="Google Shape;1864;p46">
              <a:extLst>
                <a:ext uri="{FF2B5EF4-FFF2-40B4-BE49-F238E27FC236}">
                  <a16:creationId xmlns:a16="http://schemas.microsoft.com/office/drawing/2014/main" id="{744A0DFD-5E4B-D93F-2593-4D67B0386B9C}"/>
                </a:ext>
              </a:extLst>
            </p:cNvPr>
            <p:cNvSpPr/>
            <p:nvPr/>
          </p:nvSpPr>
          <p:spPr>
            <a:xfrm>
              <a:off x="1042175" y="4301425"/>
              <a:ext cx="122650" cy="124075"/>
            </a:xfrm>
            <a:custGeom>
              <a:avLst/>
              <a:gdLst/>
              <a:ahLst/>
              <a:cxnLst/>
              <a:rect l="l" t="t" r="r" b="b"/>
              <a:pathLst>
                <a:path w="4906" h="4963" extrusionOk="0">
                  <a:moveTo>
                    <a:pt x="230" y="0"/>
                  </a:moveTo>
                  <a:cubicBezTo>
                    <a:pt x="92" y="0"/>
                    <a:pt x="1" y="103"/>
                    <a:pt x="1" y="240"/>
                  </a:cubicBezTo>
                  <a:lnTo>
                    <a:pt x="1" y="4722"/>
                  </a:lnTo>
                  <a:cubicBezTo>
                    <a:pt x="1" y="4814"/>
                    <a:pt x="92" y="4962"/>
                    <a:pt x="230" y="4962"/>
                  </a:cubicBezTo>
                  <a:lnTo>
                    <a:pt x="4666" y="4962"/>
                  </a:lnTo>
                  <a:cubicBezTo>
                    <a:pt x="4803" y="4962"/>
                    <a:pt x="4906" y="4814"/>
                    <a:pt x="4906" y="4722"/>
                  </a:cubicBezTo>
                  <a:lnTo>
                    <a:pt x="4906" y="240"/>
                  </a:lnTo>
                  <a:cubicBezTo>
                    <a:pt x="4906" y="103"/>
                    <a:pt x="4803" y="0"/>
                    <a:pt x="4666" y="0"/>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47" name="Google Shape;1865;p46">
              <a:extLst>
                <a:ext uri="{FF2B5EF4-FFF2-40B4-BE49-F238E27FC236}">
                  <a16:creationId xmlns:a16="http://schemas.microsoft.com/office/drawing/2014/main" id="{B3A810E9-06D9-FC21-6C2C-8062C2F6EF73}"/>
                </a:ext>
              </a:extLst>
            </p:cNvPr>
            <p:cNvSpPr/>
            <p:nvPr/>
          </p:nvSpPr>
          <p:spPr>
            <a:xfrm>
              <a:off x="1042175" y="4301425"/>
              <a:ext cx="122650" cy="124075"/>
            </a:xfrm>
            <a:custGeom>
              <a:avLst/>
              <a:gdLst/>
              <a:ahLst/>
              <a:cxnLst/>
              <a:rect l="l" t="t" r="r" b="b"/>
              <a:pathLst>
                <a:path w="4906" h="4963" extrusionOk="0">
                  <a:moveTo>
                    <a:pt x="2333" y="0"/>
                  </a:moveTo>
                  <a:lnTo>
                    <a:pt x="2333" y="2344"/>
                  </a:lnTo>
                  <a:lnTo>
                    <a:pt x="1" y="2344"/>
                  </a:lnTo>
                  <a:lnTo>
                    <a:pt x="1" y="2573"/>
                  </a:lnTo>
                  <a:lnTo>
                    <a:pt x="2333" y="2573"/>
                  </a:lnTo>
                  <a:lnTo>
                    <a:pt x="2333" y="4962"/>
                  </a:lnTo>
                  <a:lnTo>
                    <a:pt x="2573" y="4962"/>
                  </a:lnTo>
                  <a:lnTo>
                    <a:pt x="2573" y="2573"/>
                  </a:lnTo>
                  <a:lnTo>
                    <a:pt x="4906" y="2573"/>
                  </a:lnTo>
                  <a:lnTo>
                    <a:pt x="4906" y="2344"/>
                  </a:lnTo>
                  <a:lnTo>
                    <a:pt x="2573" y="2344"/>
                  </a:lnTo>
                  <a:lnTo>
                    <a:pt x="2573" y="0"/>
                  </a:ln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48" name="Google Shape;1866;p46">
              <a:extLst>
                <a:ext uri="{FF2B5EF4-FFF2-40B4-BE49-F238E27FC236}">
                  <a16:creationId xmlns:a16="http://schemas.microsoft.com/office/drawing/2014/main" id="{E12508E4-75F7-FC93-6BCD-75C41A8BC585}"/>
                </a:ext>
              </a:extLst>
            </p:cNvPr>
            <p:cNvSpPr/>
            <p:nvPr/>
          </p:nvSpPr>
          <p:spPr>
            <a:xfrm>
              <a:off x="1512400" y="4301425"/>
              <a:ext cx="122925" cy="124075"/>
            </a:xfrm>
            <a:custGeom>
              <a:avLst/>
              <a:gdLst/>
              <a:ahLst/>
              <a:cxnLst/>
              <a:rect l="l" t="t" r="r" b="b"/>
              <a:pathLst>
                <a:path w="4917" h="4963" extrusionOk="0">
                  <a:moveTo>
                    <a:pt x="240" y="0"/>
                  </a:moveTo>
                  <a:cubicBezTo>
                    <a:pt x="103" y="0"/>
                    <a:pt x="0" y="103"/>
                    <a:pt x="0" y="240"/>
                  </a:cubicBezTo>
                  <a:lnTo>
                    <a:pt x="0" y="4722"/>
                  </a:lnTo>
                  <a:cubicBezTo>
                    <a:pt x="0" y="4814"/>
                    <a:pt x="103" y="4962"/>
                    <a:pt x="240" y="4962"/>
                  </a:cubicBezTo>
                  <a:lnTo>
                    <a:pt x="4677" y="4962"/>
                  </a:lnTo>
                  <a:cubicBezTo>
                    <a:pt x="4814" y="4962"/>
                    <a:pt x="4917" y="4814"/>
                    <a:pt x="4917" y="4722"/>
                  </a:cubicBezTo>
                  <a:lnTo>
                    <a:pt x="4917" y="240"/>
                  </a:lnTo>
                  <a:cubicBezTo>
                    <a:pt x="4917" y="103"/>
                    <a:pt x="4814" y="0"/>
                    <a:pt x="4677" y="0"/>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49" name="Google Shape;1867;p46">
              <a:extLst>
                <a:ext uri="{FF2B5EF4-FFF2-40B4-BE49-F238E27FC236}">
                  <a16:creationId xmlns:a16="http://schemas.microsoft.com/office/drawing/2014/main" id="{5F05904F-1C58-7838-ED8D-BF44A233EE63}"/>
                </a:ext>
              </a:extLst>
            </p:cNvPr>
            <p:cNvSpPr/>
            <p:nvPr/>
          </p:nvSpPr>
          <p:spPr>
            <a:xfrm>
              <a:off x="1512400" y="4301425"/>
              <a:ext cx="122925" cy="124075"/>
            </a:xfrm>
            <a:custGeom>
              <a:avLst/>
              <a:gdLst/>
              <a:ahLst/>
              <a:cxnLst/>
              <a:rect l="l" t="t" r="r" b="b"/>
              <a:pathLst>
                <a:path w="4917" h="4963" extrusionOk="0">
                  <a:moveTo>
                    <a:pt x="2344" y="0"/>
                  </a:moveTo>
                  <a:lnTo>
                    <a:pt x="2344" y="2344"/>
                  </a:lnTo>
                  <a:lnTo>
                    <a:pt x="0" y="2344"/>
                  </a:lnTo>
                  <a:lnTo>
                    <a:pt x="0" y="2573"/>
                  </a:lnTo>
                  <a:lnTo>
                    <a:pt x="2344" y="2573"/>
                  </a:lnTo>
                  <a:lnTo>
                    <a:pt x="2344" y="4962"/>
                  </a:lnTo>
                  <a:lnTo>
                    <a:pt x="2573" y="4962"/>
                  </a:lnTo>
                  <a:lnTo>
                    <a:pt x="2573" y="2573"/>
                  </a:lnTo>
                  <a:lnTo>
                    <a:pt x="4917" y="2573"/>
                  </a:lnTo>
                  <a:lnTo>
                    <a:pt x="4917" y="2344"/>
                  </a:lnTo>
                  <a:lnTo>
                    <a:pt x="2573" y="2344"/>
                  </a:lnTo>
                  <a:lnTo>
                    <a:pt x="2573" y="0"/>
                  </a:ln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50" name="Google Shape;1868;p46">
              <a:extLst>
                <a:ext uri="{FF2B5EF4-FFF2-40B4-BE49-F238E27FC236}">
                  <a16:creationId xmlns:a16="http://schemas.microsoft.com/office/drawing/2014/main" id="{A4CAAFBF-C57F-1568-B558-D06B92B576A9}"/>
                </a:ext>
              </a:extLst>
            </p:cNvPr>
            <p:cNvSpPr/>
            <p:nvPr/>
          </p:nvSpPr>
          <p:spPr>
            <a:xfrm>
              <a:off x="1298025" y="3884650"/>
              <a:ext cx="81200" cy="80925"/>
            </a:xfrm>
            <a:custGeom>
              <a:avLst/>
              <a:gdLst/>
              <a:ahLst/>
              <a:cxnLst/>
              <a:rect l="l" t="t" r="r" b="b"/>
              <a:pathLst>
                <a:path w="3248" h="3237" extrusionOk="0">
                  <a:moveTo>
                    <a:pt x="1624" y="1"/>
                  </a:moveTo>
                  <a:cubicBezTo>
                    <a:pt x="720" y="1"/>
                    <a:pt x="0" y="721"/>
                    <a:pt x="0" y="1624"/>
                  </a:cubicBezTo>
                  <a:cubicBezTo>
                    <a:pt x="0" y="2528"/>
                    <a:pt x="720" y="3237"/>
                    <a:pt x="1624" y="3237"/>
                  </a:cubicBezTo>
                  <a:cubicBezTo>
                    <a:pt x="2527" y="3237"/>
                    <a:pt x="3247" y="2528"/>
                    <a:pt x="3247" y="1624"/>
                  </a:cubicBezTo>
                  <a:cubicBezTo>
                    <a:pt x="3247" y="721"/>
                    <a:pt x="2527" y="1"/>
                    <a:pt x="1624" y="1"/>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51" name="Google Shape;1869;p46">
              <a:extLst>
                <a:ext uri="{FF2B5EF4-FFF2-40B4-BE49-F238E27FC236}">
                  <a16:creationId xmlns:a16="http://schemas.microsoft.com/office/drawing/2014/main" id="{9ED33EE0-92AD-996E-6858-379F2580E10D}"/>
                </a:ext>
              </a:extLst>
            </p:cNvPr>
            <p:cNvSpPr/>
            <p:nvPr/>
          </p:nvSpPr>
          <p:spPr>
            <a:xfrm>
              <a:off x="1025325" y="3328400"/>
              <a:ext cx="78625" cy="108375"/>
            </a:xfrm>
            <a:custGeom>
              <a:avLst/>
              <a:gdLst/>
              <a:ahLst/>
              <a:cxnLst/>
              <a:rect l="l" t="t" r="r" b="b"/>
              <a:pathLst>
                <a:path w="3145" h="4335" extrusionOk="0">
                  <a:moveTo>
                    <a:pt x="435" y="1"/>
                  </a:moveTo>
                  <a:cubicBezTo>
                    <a:pt x="195" y="1"/>
                    <a:pt x="0" y="195"/>
                    <a:pt x="0" y="435"/>
                  </a:cubicBezTo>
                  <a:lnTo>
                    <a:pt x="0" y="4334"/>
                  </a:lnTo>
                  <a:lnTo>
                    <a:pt x="3145" y="4334"/>
                  </a:lnTo>
                  <a:lnTo>
                    <a:pt x="3145" y="435"/>
                  </a:lnTo>
                  <a:cubicBezTo>
                    <a:pt x="3145" y="195"/>
                    <a:pt x="2904" y="1"/>
                    <a:pt x="2676" y="1"/>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723" name="Google Shape;286;p13">
            <a:extLst>
              <a:ext uri="{FF2B5EF4-FFF2-40B4-BE49-F238E27FC236}">
                <a16:creationId xmlns:a16="http://schemas.microsoft.com/office/drawing/2014/main" id="{AE699299-6876-FD92-7958-40894E73EE61}"/>
              </a:ext>
            </a:extLst>
          </p:cNvPr>
          <p:cNvGrpSpPr/>
          <p:nvPr/>
        </p:nvGrpSpPr>
        <p:grpSpPr>
          <a:xfrm>
            <a:off x="-111" y="4644313"/>
            <a:ext cx="9144111" cy="890275"/>
            <a:chOff x="-75" y="3714050"/>
            <a:chExt cx="9144111" cy="890275"/>
          </a:xfrm>
        </p:grpSpPr>
        <p:sp>
          <p:nvSpPr>
            <p:cNvPr id="1724" name="Google Shape;287;p13">
              <a:extLst>
                <a:ext uri="{FF2B5EF4-FFF2-40B4-BE49-F238E27FC236}">
                  <a16:creationId xmlns:a16="http://schemas.microsoft.com/office/drawing/2014/main" id="{AF7C540D-A785-FDA3-B213-3237A81F00B4}"/>
                </a:ext>
              </a:extLst>
            </p:cNvPr>
            <p:cNvSpPr/>
            <p:nvPr/>
          </p:nvSpPr>
          <p:spPr>
            <a:xfrm>
              <a:off x="-75" y="4250925"/>
              <a:ext cx="9144000" cy="353400"/>
            </a:xfrm>
            <a:prstGeom prst="rect">
              <a:avLst/>
            </a:pr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25" name="Google Shape;288;p13">
              <a:extLst>
                <a:ext uri="{FF2B5EF4-FFF2-40B4-BE49-F238E27FC236}">
                  <a16:creationId xmlns:a16="http://schemas.microsoft.com/office/drawing/2014/main" id="{B0146472-45DB-1E6A-8A22-2A0276769F20}"/>
                </a:ext>
              </a:extLst>
            </p:cNvPr>
            <p:cNvSpPr/>
            <p:nvPr/>
          </p:nvSpPr>
          <p:spPr>
            <a:xfrm>
              <a:off x="-75" y="3714050"/>
              <a:ext cx="9144111" cy="553156"/>
            </a:xfrm>
            <a:custGeom>
              <a:avLst/>
              <a:gdLst/>
              <a:ahLst/>
              <a:cxnLst/>
              <a:rect l="l" t="t" r="r" b="b"/>
              <a:pathLst>
                <a:path w="116675" h="6515" extrusionOk="0">
                  <a:moveTo>
                    <a:pt x="8866" y="1"/>
                  </a:moveTo>
                  <a:cubicBezTo>
                    <a:pt x="8776" y="1"/>
                    <a:pt x="8687" y="6"/>
                    <a:pt x="8597" y="18"/>
                  </a:cubicBezTo>
                  <a:cubicBezTo>
                    <a:pt x="7467" y="176"/>
                    <a:pt x="6534" y="1306"/>
                    <a:pt x="6609" y="2435"/>
                  </a:cubicBezTo>
                  <a:cubicBezTo>
                    <a:pt x="6256" y="1907"/>
                    <a:pt x="5617" y="1596"/>
                    <a:pt x="4971" y="1596"/>
                  </a:cubicBezTo>
                  <a:cubicBezTo>
                    <a:pt x="4762" y="1596"/>
                    <a:pt x="4551" y="1629"/>
                    <a:pt x="4350" y="1698"/>
                  </a:cubicBezTo>
                  <a:cubicBezTo>
                    <a:pt x="3575" y="1969"/>
                    <a:pt x="2996" y="2818"/>
                    <a:pt x="3034" y="3639"/>
                  </a:cubicBezTo>
                  <a:cubicBezTo>
                    <a:pt x="2708" y="3202"/>
                    <a:pt x="2172" y="2957"/>
                    <a:pt x="1640" y="2957"/>
                  </a:cubicBezTo>
                  <a:cubicBezTo>
                    <a:pt x="1410" y="2957"/>
                    <a:pt x="1182" y="3002"/>
                    <a:pt x="971" y="3098"/>
                  </a:cubicBezTo>
                  <a:cubicBezTo>
                    <a:pt x="271" y="3443"/>
                    <a:pt x="0" y="4143"/>
                    <a:pt x="0" y="5039"/>
                  </a:cubicBezTo>
                  <a:lnTo>
                    <a:pt x="0" y="6514"/>
                  </a:lnTo>
                  <a:lnTo>
                    <a:pt x="116675" y="6514"/>
                  </a:lnTo>
                  <a:lnTo>
                    <a:pt x="116675" y="5702"/>
                  </a:lnTo>
                  <a:cubicBezTo>
                    <a:pt x="116675" y="5002"/>
                    <a:pt x="116441" y="4339"/>
                    <a:pt x="115853" y="4069"/>
                  </a:cubicBezTo>
                  <a:cubicBezTo>
                    <a:pt x="115673" y="3970"/>
                    <a:pt x="115472" y="3924"/>
                    <a:pt x="115270" y="3924"/>
                  </a:cubicBezTo>
                  <a:cubicBezTo>
                    <a:pt x="114824" y="3924"/>
                    <a:pt x="114371" y="4145"/>
                    <a:pt x="114108" y="4498"/>
                  </a:cubicBezTo>
                  <a:cubicBezTo>
                    <a:pt x="114145" y="3798"/>
                    <a:pt x="113641" y="3051"/>
                    <a:pt x="112941" y="2818"/>
                  </a:cubicBezTo>
                  <a:cubicBezTo>
                    <a:pt x="112784" y="2763"/>
                    <a:pt x="112618" y="2736"/>
                    <a:pt x="112451" y="2736"/>
                  </a:cubicBezTo>
                  <a:cubicBezTo>
                    <a:pt x="111912" y="2736"/>
                    <a:pt x="111358" y="3011"/>
                    <a:pt x="111037" y="3481"/>
                  </a:cubicBezTo>
                  <a:cubicBezTo>
                    <a:pt x="111074" y="2473"/>
                    <a:pt x="110290" y="1539"/>
                    <a:pt x="109320" y="1418"/>
                  </a:cubicBezTo>
                  <a:cubicBezTo>
                    <a:pt x="109235" y="1405"/>
                    <a:pt x="109150" y="1399"/>
                    <a:pt x="109065" y="1399"/>
                  </a:cubicBezTo>
                  <a:cubicBezTo>
                    <a:pt x="108179" y="1399"/>
                    <a:pt x="107324" y="2087"/>
                    <a:pt x="107145" y="2939"/>
                  </a:cubicBezTo>
                  <a:cubicBezTo>
                    <a:pt x="106945" y="2830"/>
                    <a:pt x="106723" y="2781"/>
                    <a:pt x="106501" y="2781"/>
                  </a:cubicBezTo>
                  <a:cubicBezTo>
                    <a:pt x="105768" y="2781"/>
                    <a:pt x="105016" y="3316"/>
                    <a:pt x="104923" y="4031"/>
                  </a:cubicBezTo>
                  <a:cubicBezTo>
                    <a:pt x="104699" y="3941"/>
                    <a:pt x="104462" y="3897"/>
                    <a:pt x="104226" y="3897"/>
                  </a:cubicBezTo>
                  <a:cubicBezTo>
                    <a:pt x="103854" y="3897"/>
                    <a:pt x="103486" y="4007"/>
                    <a:pt x="103178" y="4218"/>
                  </a:cubicBezTo>
                  <a:cubicBezTo>
                    <a:pt x="103019" y="3873"/>
                    <a:pt x="102786" y="3565"/>
                    <a:pt x="102478" y="3331"/>
                  </a:cubicBezTo>
                  <a:cubicBezTo>
                    <a:pt x="102118" y="3069"/>
                    <a:pt x="101675" y="2935"/>
                    <a:pt x="101233" y="2935"/>
                  </a:cubicBezTo>
                  <a:cubicBezTo>
                    <a:pt x="100952" y="2935"/>
                    <a:pt x="100672" y="2989"/>
                    <a:pt x="100415" y="3098"/>
                  </a:cubicBezTo>
                  <a:cubicBezTo>
                    <a:pt x="100294" y="2235"/>
                    <a:pt x="99405" y="1623"/>
                    <a:pt x="98559" y="1623"/>
                  </a:cubicBezTo>
                  <a:cubicBezTo>
                    <a:pt x="98298" y="1623"/>
                    <a:pt x="98040" y="1682"/>
                    <a:pt x="97811" y="1810"/>
                  </a:cubicBezTo>
                  <a:cubicBezTo>
                    <a:pt x="97595" y="802"/>
                    <a:pt x="96553" y="1"/>
                    <a:pt x="95506" y="1"/>
                  </a:cubicBezTo>
                  <a:cubicBezTo>
                    <a:pt x="95418" y="1"/>
                    <a:pt x="95331" y="6"/>
                    <a:pt x="95244" y="18"/>
                  </a:cubicBezTo>
                  <a:cubicBezTo>
                    <a:pt x="94115" y="176"/>
                    <a:pt x="93181" y="1306"/>
                    <a:pt x="93256" y="2435"/>
                  </a:cubicBezTo>
                  <a:cubicBezTo>
                    <a:pt x="92875" y="1907"/>
                    <a:pt x="92250" y="1596"/>
                    <a:pt x="91617" y="1596"/>
                  </a:cubicBezTo>
                  <a:cubicBezTo>
                    <a:pt x="91412" y="1596"/>
                    <a:pt x="91205" y="1629"/>
                    <a:pt x="91006" y="1698"/>
                  </a:cubicBezTo>
                  <a:cubicBezTo>
                    <a:pt x="90222" y="1969"/>
                    <a:pt x="89644" y="2818"/>
                    <a:pt x="89681" y="3639"/>
                  </a:cubicBezTo>
                  <a:cubicBezTo>
                    <a:pt x="89355" y="3202"/>
                    <a:pt x="88819" y="2957"/>
                    <a:pt x="88287" y="2957"/>
                  </a:cubicBezTo>
                  <a:cubicBezTo>
                    <a:pt x="88058" y="2957"/>
                    <a:pt x="87829" y="3002"/>
                    <a:pt x="87618" y="3098"/>
                  </a:cubicBezTo>
                  <a:cubicBezTo>
                    <a:pt x="87114" y="3331"/>
                    <a:pt x="86769" y="3873"/>
                    <a:pt x="86685" y="4414"/>
                  </a:cubicBezTo>
                  <a:cubicBezTo>
                    <a:pt x="86535" y="4265"/>
                    <a:pt x="86377" y="4143"/>
                    <a:pt x="86218" y="4069"/>
                  </a:cubicBezTo>
                  <a:cubicBezTo>
                    <a:pt x="86026" y="3970"/>
                    <a:pt x="85817" y="3924"/>
                    <a:pt x="85610" y="3924"/>
                  </a:cubicBezTo>
                  <a:cubicBezTo>
                    <a:pt x="85152" y="3924"/>
                    <a:pt x="84699" y="4145"/>
                    <a:pt x="84435" y="4498"/>
                  </a:cubicBezTo>
                  <a:cubicBezTo>
                    <a:pt x="84473" y="3798"/>
                    <a:pt x="84006" y="3051"/>
                    <a:pt x="83306" y="2818"/>
                  </a:cubicBezTo>
                  <a:cubicBezTo>
                    <a:pt x="83140" y="2763"/>
                    <a:pt x="82967" y="2736"/>
                    <a:pt x="82795" y="2736"/>
                  </a:cubicBezTo>
                  <a:cubicBezTo>
                    <a:pt x="82239" y="2736"/>
                    <a:pt x="81683" y="3011"/>
                    <a:pt x="81355" y="3481"/>
                  </a:cubicBezTo>
                  <a:cubicBezTo>
                    <a:pt x="81439" y="2473"/>
                    <a:pt x="80655" y="1539"/>
                    <a:pt x="79684" y="1418"/>
                  </a:cubicBezTo>
                  <a:cubicBezTo>
                    <a:pt x="79600" y="1405"/>
                    <a:pt x="79515" y="1399"/>
                    <a:pt x="79430" y="1399"/>
                  </a:cubicBezTo>
                  <a:cubicBezTo>
                    <a:pt x="78544" y="1399"/>
                    <a:pt x="77685" y="2087"/>
                    <a:pt x="77472" y="2939"/>
                  </a:cubicBezTo>
                  <a:cubicBezTo>
                    <a:pt x="77281" y="2830"/>
                    <a:pt x="77066" y="2781"/>
                    <a:pt x="76848" y="2781"/>
                  </a:cubicBezTo>
                  <a:cubicBezTo>
                    <a:pt x="76131" y="2781"/>
                    <a:pt x="75372" y="3316"/>
                    <a:pt x="75251" y="4031"/>
                  </a:cubicBezTo>
                  <a:cubicBezTo>
                    <a:pt x="75041" y="3941"/>
                    <a:pt x="74807" y="3897"/>
                    <a:pt x="74570" y="3897"/>
                  </a:cubicBezTo>
                  <a:cubicBezTo>
                    <a:pt x="74196" y="3897"/>
                    <a:pt x="73814" y="4007"/>
                    <a:pt x="73505" y="4218"/>
                  </a:cubicBezTo>
                  <a:cubicBezTo>
                    <a:pt x="73384" y="3873"/>
                    <a:pt x="73150" y="3565"/>
                    <a:pt x="72842" y="3331"/>
                  </a:cubicBezTo>
                  <a:cubicBezTo>
                    <a:pt x="72483" y="3069"/>
                    <a:pt x="72040" y="2935"/>
                    <a:pt x="71589" y="2935"/>
                  </a:cubicBezTo>
                  <a:cubicBezTo>
                    <a:pt x="71303" y="2935"/>
                    <a:pt x="71014" y="2989"/>
                    <a:pt x="70742" y="3098"/>
                  </a:cubicBezTo>
                  <a:cubicBezTo>
                    <a:pt x="70621" y="2235"/>
                    <a:pt x="69754" y="1623"/>
                    <a:pt x="68902" y="1623"/>
                  </a:cubicBezTo>
                  <a:cubicBezTo>
                    <a:pt x="68639" y="1623"/>
                    <a:pt x="68376" y="1682"/>
                    <a:pt x="68138" y="1810"/>
                  </a:cubicBezTo>
                  <a:cubicBezTo>
                    <a:pt x="67923" y="802"/>
                    <a:pt x="66912" y="1"/>
                    <a:pt x="65870" y="1"/>
                  </a:cubicBezTo>
                  <a:cubicBezTo>
                    <a:pt x="65783" y="1"/>
                    <a:pt x="65696" y="6"/>
                    <a:pt x="65609" y="18"/>
                  </a:cubicBezTo>
                  <a:cubicBezTo>
                    <a:pt x="64479" y="176"/>
                    <a:pt x="63546" y="1306"/>
                    <a:pt x="63621" y="2435"/>
                  </a:cubicBezTo>
                  <a:cubicBezTo>
                    <a:pt x="63240" y="1907"/>
                    <a:pt x="62594" y="1596"/>
                    <a:pt x="61966" y="1596"/>
                  </a:cubicBezTo>
                  <a:cubicBezTo>
                    <a:pt x="61763" y="1596"/>
                    <a:pt x="61561" y="1629"/>
                    <a:pt x="61371" y="1698"/>
                  </a:cubicBezTo>
                  <a:cubicBezTo>
                    <a:pt x="60550" y="1969"/>
                    <a:pt x="59971" y="2818"/>
                    <a:pt x="60008" y="3639"/>
                  </a:cubicBezTo>
                  <a:cubicBezTo>
                    <a:pt x="59708" y="3202"/>
                    <a:pt x="59162" y="2957"/>
                    <a:pt x="58621" y="2957"/>
                  </a:cubicBezTo>
                  <a:cubicBezTo>
                    <a:pt x="58388" y="2957"/>
                    <a:pt x="58156" y="3002"/>
                    <a:pt x="57945" y="3098"/>
                  </a:cubicBezTo>
                  <a:cubicBezTo>
                    <a:pt x="57441" y="3369"/>
                    <a:pt x="57049" y="3910"/>
                    <a:pt x="57012" y="4498"/>
                  </a:cubicBezTo>
                  <a:cubicBezTo>
                    <a:pt x="56853" y="4302"/>
                    <a:pt x="56704" y="4143"/>
                    <a:pt x="56471" y="4069"/>
                  </a:cubicBezTo>
                  <a:cubicBezTo>
                    <a:pt x="56287" y="3970"/>
                    <a:pt x="56086" y="3924"/>
                    <a:pt x="55883" y="3924"/>
                  </a:cubicBezTo>
                  <a:cubicBezTo>
                    <a:pt x="55436" y="3924"/>
                    <a:pt x="54986" y="4145"/>
                    <a:pt x="54716" y="4498"/>
                  </a:cubicBezTo>
                  <a:cubicBezTo>
                    <a:pt x="54753" y="3798"/>
                    <a:pt x="54249" y="3051"/>
                    <a:pt x="53587" y="2818"/>
                  </a:cubicBezTo>
                  <a:cubicBezTo>
                    <a:pt x="53421" y="2763"/>
                    <a:pt x="53248" y="2736"/>
                    <a:pt x="53077" y="2736"/>
                  </a:cubicBezTo>
                  <a:cubicBezTo>
                    <a:pt x="52523" y="2736"/>
                    <a:pt x="51973" y="3011"/>
                    <a:pt x="51645" y="3481"/>
                  </a:cubicBezTo>
                  <a:cubicBezTo>
                    <a:pt x="51720" y="2473"/>
                    <a:pt x="50908" y="1539"/>
                    <a:pt x="49937" y="1418"/>
                  </a:cubicBezTo>
                  <a:cubicBezTo>
                    <a:pt x="49852" y="1405"/>
                    <a:pt x="49767" y="1399"/>
                    <a:pt x="49683" y="1399"/>
                  </a:cubicBezTo>
                  <a:cubicBezTo>
                    <a:pt x="48795" y="1399"/>
                    <a:pt x="47932" y="2087"/>
                    <a:pt x="47753" y="2939"/>
                  </a:cubicBezTo>
                  <a:cubicBezTo>
                    <a:pt x="47555" y="2830"/>
                    <a:pt x="47335" y="2781"/>
                    <a:pt x="47113" y="2781"/>
                  </a:cubicBezTo>
                  <a:cubicBezTo>
                    <a:pt x="46382" y="2781"/>
                    <a:pt x="45627" y="3316"/>
                    <a:pt x="45541" y="4031"/>
                  </a:cubicBezTo>
                  <a:cubicBezTo>
                    <a:pt x="45331" y="3941"/>
                    <a:pt x="45097" y="3897"/>
                    <a:pt x="44859" y="3897"/>
                  </a:cubicBezTo>
                  <a:cubicBezTo>
                    <a:pt x="44484" y="3897"/>
                    <a:pt x="44100" y="4007"/>
                    <a:pt x="43786" y="4218"/>
                  </a:cubicBezTo>
                  <a:cubicBezTo>
                    <a:pt x="43636" y="3873"/>
                    <a:pt x="43403" y="3565"/>
                    <a:pt x="43132" y="3331"/>
                  </a:cubicBezTo>
                  <a:cubicBezTo>
                    <a:pt x="42750" y="3069"/>
                    <a:pt x="42294" y="2935"/>
                    <a:pt x="41849" y="2935"/>
                  </a:cubicBezTo>
                  <a:cubicBezTo>
                    <a:pt x="41565" y="2935"/>
                    <a:pt x="41286" y="2989"/>
                    <a:pt x="41032" y="3098"/>
                  </a:cubicBezTo>
                  <a:cubicBezTo>
                    <a:pt x="40911" y="2235"/>
                    <a:pt x="40044" y="1623"/>
                    <a:pt x="39188" y="1623"/>
                  </a:cubicBezTo>
                  <a:cubicBezTo>
                    <a:pt x="38923" y="1623"/>
                    <a:pt x="38659" y="1682"/>
                    <a:pt x="38419" y="1810"/>
                  </a:cubicBezTo>
                  <a:cubicBezTo>
                    <a:pt x="38203" y="802"/>
                    <a:pt x="37193" y="1"/>
                    <a:pt x="36121" y="1"/>
                  </a:cubicBezTo>
                  <a:cubicBezTo>
                    <a:pt x="36032" y="1"/>
                    <a:pt x="35942" y="6"/>
                    <a:pt x="35852" y="18"/>
                  </a:cubicBezTo>
                  <a:cubicBezTo>
                    <a:pt x="34732" y="176"/>
                    <a:pt x="33836" y="1306"/>
                    <a:pt x="33873" y="2435"/>
                  </a:cubicBezTo>
                  <a:cubicBezTo>
                    <a:pt x="33521" y="1907"/>
                    <a:pt x="32881" y="1596"/>
                    <a:pt x="32236" y="1596"/>
                  </a:cubicBezTo>
                  <a:cubicBezTo>
                    <a:pt x="32026" y="1596"/>
                    <a:pt x="31816" y="1629"/>
                    <a:pt x="31614" y="1698"/>
                  </a:cubicBezTo>
                  <a:cubicBezTo>
                    <a:pt x="30840" y="1969"/>
                    <a:pt x="30252" y="2818"/>
                    <a:pt x="30298" y="3639"/>
                  </a:cubicBezTo>
                  <a:cubicBezTo>
                    <a:pt x="29998" y="3202"/>
                    <a:pt x="29452" y="2957"/>
                    <a:pt x="28911" y="2957"/>
                  </a:cubicBezTo>
                  <a:cubicBezTo>
                    <a:pt x="28678" y="2957"/>
                    <a:pt x="28446" y="3002"/>
                    <a:pt x="28235" y="3098"/>
                  </a:cubicBezTo>
                  <a:cubicBezTo>
                    <a:pt x="27843" y="3285"/>
                    <a:pt x="27535" y="3639"/>
                    <a:pt x="27377" y="4031"/>
                  </a:cubicBezTo>
                  <a:cubicBezTo>
                    <a:pt x="27265" y="3481"/>
                    <a:pt x="26835" y="3014"/>
                    <a:pt x="26285" y="2818"/>
                  </a:cubicBezTo>
                  <a:cubicBezTo>
                    <a:pt x="26130" y="2763"/>
                    <a:pt x="25966" y="2736"/>
                    <a:pt x="25799" y="2736"/>
                  </a:cubicBezTo>
                  <a:cubicBezTo>
                    <a:pt x="25264" y="2736"/>
                    <a:pt x="24708" y="3011"/>
                    <a:pt x="24381" y="3481"/>
                  </a:cubicBezTo>
                  <a:cubicBezTo>
                    <a:pt x="24418" y="2473"/>
                    <a:pt x="23643" y="1539"/>
                    <a:pt x="22672" y="1418"/>
                  </a:cubicBezTo>
                  <a:cubicBezTo>
                    <a:pt x="22588" y="1405"/>
                    <a:pt x="22503" y="1399"/>
                    <a:pt x="22418" y="1399"/>
                  </a:cubicBezTo>
                  <a:cubicBezTo>
                    <a:pt x="21531" y="1399"/>
                    <a:pt x="20668" y="2087"/>
                    <a:pt x="20498" y="2939"/>
                  </a:cubicBezTo>
                  <a:cubicBezTo>
                    <a:pt x="20297" y="2830"/>
                    <a:pt x="20076" y="2781"/>
                    <a:pt x="19853" y="2781"/>
                  </a:cubicBezTo>
                  <a:cubicBezTo>
                    <a:pt x="19121" y="2781"/>
                    <a:pt x="18369" y="3316"/>
                    <a:pt x="18276" y="4031"/>
                  </a:cubicBezTo>
                  <a:cubicBezTo>
                    <a:pt x="18052" y="3941"/>
                    <a:pt x="17815" y="3897"/>
                    <a:pt x="17579" y="3897"/>
                  </a:cubicBezTo>
                  <a:cubicBezTo>
                    <a:pt x="17207" y="3897"/>
                    <a:pt x="16839" y="4007"/>
                    <a:pt x="16531" y="4218"/>
                  </a:cubicBezTo>
                  <a:cubicBezTo>
                    <a:pt x="16372" y="3873"/>
                    <a:pt x="16139" y="3565"/>
                    <a:pt x="15831" y="3331"/>
                  </a:cubicBezTo>
                  <a:cubicBezTo>
                    <a:pt x="15471" y="3069"/>
                    <a:pt x="15028" y="2935"/>
                    <a:pt x="14586" y="2935"/>
                  </a:cubicBezTo>
                  <a:cubicBezTo>
                    <a:pt x="14305" y="2935"/>
                    <a:pt x="14025" y="2989"/>
                    <a:pt x="13768" y="3098"/>
                  </a:cubicBezTo>
                  <a:cubicBezTo>
                    <a:pt x="13647" y="2235"/>
                    <a:pt x="12758" y="1623"/>
                    <a:pt x="11912" y="1623"/>
                  </a:cubicBezTo>
                  <a:cubicBezTo>
                    <a:pt x="11651" y="1623"/>
                    <a:pt x="11393" y="1682"/>
                    <a:pt x="11164" y="1810"/>
                  </a:cubicBezTo>
                  <a:cubicBezTo>
                    <a:pt x="10948" y="802"/>
                    <a:pt x="9938" y="1"/>
                    <a:pt x="8866"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726" name="Google Shape;1546;p42">
            <a:extLst>
              <a:ext uri="{FF2B5EF4-FFF2-40B4-BE49-F238E27FC236}">
                <a16:creationId xmlns:a16="http://schemas.microsoft.com/office/drawing/2014/main" id="{BB187724-53B2-9E07-DBE2-6C422E85023E}"/>
              </a:ext>
            </a:extLst>
          </p:cNvPr>
          <p:cNvGrpSpPr/>
          <p:nvPr/>
        </p:nvGrpSpPr>
        <p:grpSpPr>
          <a:xfrm>
            <a:off x="919439" y="4971953"/>
            <a:ext cx="7942180" cy="520911"/>
            <a:chOff x="895237" y="4083657"/>
            <a:chExt cx="7942180" cy="520911"/>
          </a:xfrm>
        </p:grpSpPr>
        <p:grpSp>
          <p:nvGrpSpPr>
            <p:cNvPr id="1727" name="Google Shape;1547;p42">
              <a:extLst>
                <a:ext uri="{FF2B5EF4-FFF2-40B4-BE49-F238E27FC236}">
                  <a16:creationId xmlns:a16="http://schemas.microsoft.com/office/drawing/2014/main" id="{1EF082FC-CC46-4D03-6873-B8A44E569CB8}"/>
                </a:ext>
              </a:extLst>
            </p:cNvPr>
            <p:cNvGrpSpPr/>
            <p:nvPr/>
          </p:nvGrpSpPr>
          <p:grpSpPr>
            <a:xfrm>
              <a:off x="895237" y="4249037"/>
              <a:ext cx="655814" cy="355354"/>
              <a:chOff x="2301112" y="2967762"/>
              <a:chExt cx="655814" cy="355354"/>
            </a:xfrm>
          </p:grpSpPr>
          <p:sp>
            <p:nvSpPr>
              <p:cNvPr id="1734" name="Google Shape;1548;p42">
                <a:extLst>
                  <a:ext uri="{FF2B5EF4-FFF2-40B4-BE49-F238E27FC236}">
                    <a16:creationId xmlns:a16="http://schemas.microsoft.com/office/drawing/2014/main" id="{F33F63DD-B096-4BE2-D29D-0B34E8B774E4}"/>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35" name="Google Shape;1549;p42">
                <a:extLst>
                  <a:ext uri="{FF2B5EF4-FFF2-40B4-BE49-F238E27FC236}">
                    <a16:creationId xmlns:a16="http://schemas.microsoft.com/office/drawing/2014/main" id="{0879C3CB-BB14-A207-3037-154170AC8A39}"/>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728" name="Google Shape;1550;p42">
              <a:extLst>
                <a:ext uri="{FF2B5EF4-FFF2-40B4-BE49-F238E27FC236}">
                  <a16:creationId xmlns:a16="http://schemas.microsoft.com/office/drawing/2014/main" id="{16C3A05B-F02F-FAFD-4E77-1D365F7A02D1}"/>
                </a:ext>
              </a:extLst>
            </p:cNvPr>
            <p:cNvGrpSpPr/>
            <p:nvPr/>
          </p:nvGrpSpPr>
          <p:grpSpPr>
            <a:xfrm>
              <a:off x="4521724" y="4083657"/>
              <a:ext cx="961030" cy="520771"/>
              <a:chOff x="2301112" y="2967762"/>
              <a:chExt cx="655814" cy="355354"/>
            </a:xfrm>
          </p:grpSpPr>
          <p:sp>
            <p:nvSpPr>
              <p:cNvPr id="1732" name="Google Shape;1551;p42">
                <a:extLst>
                  <a:ext uri="{FF2B5EF4-FFF2-40B4-BE49-F238E27FC236}">
                    <a16:creationId xmlns:a16="http://schemas.microsoft.com/office/drawing/2014/main" id="{57917953-4704-CE54-C675-93EFB2495B46}"/>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33" name="Google Shape;1552;p42">
                <a:extLst>
                  <a:ext uri="{FF2B5EF4-FFF2-40B4-BE49-F238E27FC236}">
                    <a16:creationId xmlns:a16="http://schemas.microsoft.com/office/drawing/2014/main" id="{81AD7E23-918C-9206-305D-BEC0C2410502}"/>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729" name="Google Shape;1553;p42">
              <a:extLst>
                <a:ext uri="{FF2B5EF4-FFF2-40B4-BE49-F238E27FC236}">
                  <a16:creationId xmlns:a16="http://schemas.microsoft.com/office/drawing/2014/main" id="{3FE1EA76-7F4F-94D1-F5C7-DDE266EBFBFB}"/>
                </a:ext>
              </a:extLst>
            </p:cNvPr>
            <p:cNvGrpSpPr/>
            <p:nvPr/>
          </p:nvGrpSpPr>
          <p:grpSpPr>
            <a:xfrm>
              <a:off x="8011288" y="4156893"/>
              <a:ext cx="826129" cy="447675"/>
              <a:chOff x="2301112" y="2967762"/>
              <a:chExt cx="655814" cy="355354"/>
            </a:xfrm>
          </p:grpSpPr>
          <p:sp>
            <p:nvSpPr>
              <p:cNvPr id="1730" name="Google Shape;1554;p42">
                <a:extLst>
                  <a:ext uri="{FF2B5EF4-FFF2-40B4-BE49-F238E27FC236}">
                    <a16:creationId xmlns:a16="http://schemas.microsoft.com/office/drawing/2014/main" id="{6A05DD1B-BB55-283D-A224-C2A1C2FBB6F5}"/>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31" name="Google Shape;1555;p42">
                <a:extLst>
                  <a:ext uri="{FF2B5EF4-FFF2-40B4-BE49-F238E27FC236}">
                    <a16:creationId xmlns:a16="http://schemas.microsoft.com/office/drawing/2014/main" id="{9BE025F4-2BEE-C04C-8270-39E15FF83D78}"/>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pic>
        <p:nvPicPr>
          <p:cNvPr id="1736" name="Picture 1735">
            <a:extLst>
              <a:ext uri="{FF2B5EF4-FFF2-40B4-BE49-F238E27FC236}">
                <a16:creationId xmlns:a16="http://schemas.microsoft.com/office/drawing/2014/main" id="{BAF3DB9D-0D64-B82F-05D3-C32C94A35CFA}"/>
              </a:ext>
            </a:extLst>
          </p:cNvPr>
          <p:cNvPicPr>
            <a:picLocks noChangeAspect="1"/>
          </p:cNvPicPr>
          <p:nvPr/>
        </p:nvPicPr>
        <p:blipFill>
          <a:blip r:embed="rId3"/>
          <a:stretch>
            <a:fillRect/>
          </a:stretch>
        </p:blipFill>
        <p:spPr>
          <a:xfrm>
            <a:off x="7866884" y="-40687"/>
            <a:ext cx="1017725" cy="1017725"/>
          </a:xfrm>
          <a:prstGeom prst="rect">
            <a:avLst/>
          </a:prstGeom>
        </p:spPr>
      </p:pic>
    </p:spTree>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nodeType="clickEffect">
                                  <p:stCondLst>
                                    <p:cond delay="0"/>
                                  </p:stCondLst>
                                  <p:childTnLst>
                                    <p:set>
                                      <p:cBhvr>
                                        <p:cTn id="6" dur="1" fill="hold">
                                          <p:stCondLst>
                                            <p:cond delay="0"/>
                                          </p:stCondLst>
                                        </p:cTn>
                                        <p:tgtEl>
                                          <p:spTgt spid="1560"/>
                                        </p:tgtEl>
                                        <p:attrNameLst>
                                          <p:attrName>style.visibility</p:attrName>
                                        </p:attrNameLst>
                                      </p:cBhvr>
                                      <p:to>
                                        <p:strVal val="visible"/>
                                      </p:to>
                                    </p:set>
                                    <p:animEffect transition="in" filter="fade">
                                      <p:cBhvr>
                                        <p:cTn id="7" dur="1000"/>
                                        <p:tgtEl>
                                          <p:spTgt spid="1560"/>
                                        </p:tgtEl>
                                      </p:cBhvr>
                                    </p:animEffect>
                                    <p:anim calcmode="lin" valueType="num">
                                      <p:cBhvr>
                                        <p:cTn id="8" dur="1000" fill="hold"/>
                                        <p:tgtEl>
                                          <p:spTgt spid="1560"/>
                                        </p:tgtEl>
                                        <p:attrNameLst>
                                          <p:attrName>ppt_x</p:attrName>
                                        </p:attrNameLst>
                                      </p:cBhvr>
                                      <p:tavLst>
                                        <p:tav tm="0">
                                          <p:val>
                                            <p:strVal val="#ppt_x"/>
                                          </p:val>
                                        </p:tav>
                                        <p:tav tm="100000">
                                          <p:val>
                                            <p:strVal val="#ppt_x"/>
                                          </p:val>
                                        </p:tav>
                                      </p:tavLst>
                                    </p:anim>
                                    <p:anim calcmode="lin" valueType="num">
                                      <p:cBhvr>
                                        <p:cTn id="9" dur="1000" fill="hold"/>
                                        <p:tgtEl>
                                          <p:spTgt spid="1560"/>
                                        </p:tgtEl>
                                        <p:attrNameLst>
                                          <p:attrName>ppt_y</p:attrName>
                                        </p:attrNameLst>
                                      </p:cBhvr>
                                      <p:tavLst>
                                        <p:tav tm="0">
                                          <p:val>
                                            <p:strVal val="#ppt_y+.1"/>
                                          </p:val>
                                        </p:tav>
                                        <p:tav tm="100000">
                                          <p:val>
                                            <p:strVal val="#ppt_y"/>
                                          </p:val>
                                        </p:tav>
                                      </p:tavLst>
                                    </p:anim>
                                  </p:childTnLst>
                                </p:cTn>
                              </p:par>
                              <p:par>
                                <p:cTn id="10" presetID="42" presetClass="entr" presetSubtype="0" fill="hold" nodeType="withEffect">
                                  <p:stCondLst>
                                    <p:cond delay="0"/>
                                  </p:stCondLst>
                                  <p:childTnLst>
                                    <p:set>
                                      <p:cBhvr>
                                        <p:cTn id="11" dur="1" fill="hold">
                                          <p:stCondLst>
                                            <p:cond delay="0"/>
                                          </p:stCondLst>
                                        </p:cTn>
                                        <p:tgtEl>
                                          <p:spTgt spid="1571"/>
                                        </p:tgtEl>
                                        <p:attrNameLst>
                                          <p:attrName>style.visibility</p:attrName>
                                        </p:attrNameLst>
                                      </p:cBhvr>
                                      <p:to>
                                        <p:strVal val="visible"/>
                                      </p:to>
                                    </p:set>
                                    <p:animEffect transition="in" filter="fade">
                                      <p:cBhvr>
                                        <p:cTn id="12" dur="1000"/>
                                        <p:tgtEl>
                                          <p:spTgt spid="1571"/>
                                        </p:tgtEl>
                                      </p:cBhvr>
                                    </p:animEffect>
                                    <p:anim calcmode="lin" valueType="num">
                                      <p:cBhvr>
                                        <p:cTn id="13" dur="1000" fill="hold"/>
                                        <p:tgtEl>
                                          <p:spTgt spid="1571"/>
                                        </p:tgtEl>
                                        <p:attrNameLst>
                                          <p:attrName>ppt_x</p:attrName>
                                        </p:attrNameLst>
                                      </p:cBhvr>
                                      <p:tavLst>
                                        <p:tav tm="0">
                                          <p:val>
                                            <p:strVal val="#ppt_x"/>
                                          </p:val>
                                        </p:tav>
                                        <p:tav tm="100000">
                                          <p:val>
                                            <p:strVal val="#ppt_x"/>
                                          </p:val>
                                        </p:tav>
                                      </p:tavLst>
                                    </p:anim>
                                    <p:anim calcmode="lin" valueType="num">
                                      <p:cBhvr>
                                        <p:cTn id="14" dur="1000" fill="hold"/>
                                        <p:tgtEl>
                                          <p:spTgt spid="1571"/>
                                        </p:tgtEl>
                                        <p:attrNameLst>
                                          <p:attrName>ppt_y</p:attrName>
                                        </p:attrNameLst>
                                      </p:cBhvr>
                                      <p:tavLst>
                                        <p:tav tm="0">
                                          <p:val>
                                            <p:strVal val="#ppt_y+.1"/>
                                          </p:val>
                                        </p:tav>
                                        <p:tav tm="100000">
                                          <p:val>
                                            <p:strVal val="#ppt_y"/>
                                          </p:val>
                                        </p:tav>
                                      </p:tavLst>
                                    </p:anim>
                                  </p:childTnLst>
                                </p:cTn>
                              </p:par>
                              <p:par>
                                <p:cTn id="15" presetID="42" presetClass="entr" presetSubtype="0" fill="hold" nodeType="withEffect">
                                  <p:stCondLst>
                                    <p:cond delay="0"/>
                                  </p:stCondLst>
                                  <p:childTnLst>
                                    <p:set>
                                      <p:cBhvr>
                                        <p:cTn id="16" dur="1" fill="hold">
                                          <p:stCondLst>
                                            <p:cond delay="0"/>
                                          </p:stCondLst>
                                        </p:cTn>
                                        <p:tgtEl>
                                          <p:spTgt spid="2"/>
                                        </p:tgtEl>
                                        <p:attrNameLst>
                                          <p:attrName>style.visibility</p:attrName>
                                        </p:attrNameLst>
                                      </p:cBhvr>
                                      <p:to>
                                        <p:strVal val="visible"/>
                                      </p:to>
                                    </p:set>
                                    <p:animEffect transition="in" filter="fade">
                                      <p:cBhvr>
                                        <p:cTn id="17" dur="1000"/>
                                        <p:tgtEl>
                                          <p:spTgt spid="2"/>
                                        </p:tgtEl>
                                      </p:cBhvr>
                                    </p:animEffect>
                                    <p:anim calcmode="lin" valueType="num">
                                      <p:cBhvr>
                                        <p:cTn id="18" dur="1000" fill="hold"/>
                                        <p:tgtEl>
                                          <p:spTgt spid="2"/>
                                        </p:tgtEl>
                                        <p:attrNameLst>
                                          <p:attrName>ppt_x</p:attrName>
                                        </p:attrNameLst>
                                      </p:cBhvr>
                                      <p:tavLst>
                                        <p:tav tm="0">
                                          <p:val>
                                            <p:strVal val="#ppt_x"/>
                                          </p:val>
                                        </p:tav>
                                        <p:tav tm="100000">
                                          <p:val>
                                            <p:strVal val="#ppt_x"/>
                                          </p:val>
                                        </p:tav>
                                      </p:tavLst>
                                    </p:anim>
                                    <p:anim calcmode="lin" valueType="num">
                                      <p:cBhvr>
                                        <p:cTn id="19" dur="1000" fill="hold"/>
                                        <p:tgtEl>
                                          <p:spTgt spid="2"/>
                                        </p:tgtEl>
                                        <p:attrNameLst>
                                          <p:attrName>ppt_y</p:attrName>
                                        </p:attrNameLst>
                                      </p:cBhvr>
                                      <p:tavLst>
                                        <p:tav tm="0">
                                          <p:val>
                                            <p:strVal val="#ppt_y+.1"/>
                                          </p:val>
                                        </p:tav>
                                        <p:tav tm="100000">
                                          <p:val>
                                            <p:strVal val="#ppt_y"/>
                                          </p:val>
                                        </p:tav>
                                      </p:tavLst>
                                    </p:anim>
                                  </p:childTnLst>
                                </p:cTn>
                              </p:par>
                              <p:par>
                                <p:cTn id="20" presetID="42" presetClass="entr" presetSubtype="0" fill="hold" nodeType="withEffect">
                                  <p:stCondLst>
                                    <p:cond delay="0"/>
                                  </p:stCondLst>
                                  <p:childTnLst>
                                    <p:set>
                                      <p:cBhvr>
                                        <p:cTn id="21" dur="1" fill="hold">
                                          <p:stCondLst>
                                            <p:cond delay="0"/>
                                          </p:stCondLst>
                                        </p:cTn>
                                        <p:tgtEl>
                                          <p:spTgt spid="1547"/>
                                        </p:tgtEl>
                                        <p:attrNameLst>
                                          <p:attrName>style.visibility</p:attrName>
                                        </p:attrNameLst>
                                      </p:cBhvr>
                                      <p:to>
                                        <p:strVal val="visible"/>
                                      </p:to>
                                    </p:set>
                                    <p:animEffect transition="in" filter="fade">
                                      <p:cBhvr>
                                        <p:cTn id="22" dur="1000"/>
                                        <p:tgtEl>
                                          <p:spTgt spid="1547"/>
                                        </p:tgtEl>
                                      </p:cBhvr>
                                    </p:animEffect>
                                    <p:anim calcmode="lin" valueType="num">
                                      <p:cBhvr>
                                        <p:cTn id="23" dur="1000" fill="hold"/>
                                        <p:tgtEl>
                                          <p:spTgt spid="1547"/>
                                        </p:tgtEl>
                                        <p:attrNameLst>
                                          <p:attrName>ppt_x</p:attrName>
                                        </p:attrNameLst>
                                      </p:cBhvr>
                                      <p:tavLst>
                                        <p:tav tm="0">
                                          <p:val>
                                            <p:strVal val="#ppt_x"/>
                                          </p:val>
                                        </p:tav>
                                        <p:tav tm="100000">
                                          <p:val>
                                            <p:strVal val="#ppt_x"/>
                                          </p:val>
                                        </p:tav>
                                      </p:tavLst>
                                    </p:anim>
                                    <p:anim calcmode="lin" valueType="num">
                                      <p:cBhvr>
                                        <p:cTn id="24" dur="1000" fill="hold"/>
                                        <p:tgtEl>
                                          <p:spTgt spid="1547"/>
                                        </p:tgtEl>
                                        <p:attrNameLst>
                                          <p:attrName>ppt_y</p:attrName>
                                        </p:attrNameLst>
                                      </p:cBhvr>
                                      <p:tavLst>
                                        <p:tav tm="0">
                                          <p:val>
                                            <p:strVal val="#ppt_y+.1"/>
                                          </p:val>
                                        </p:tav>
                                        <p:tav tm="100000">
                                          <p:val>
                                            <p:strVal val="#ppt_y"/>
                                          </p:val>
                                        </p:tav>
                                      </p:tavLst>
                                    </p:anim>
                                  </p:childTnLst>
                                </p:cTn>
                              </p:par>
                              <p:par>
                                <p:cTn id="25" presetID="42" presetClass="entr" presetSubtype="0" fill="hold" nodeType="withEffect">
                                  <p:stCondLst>
                                    <p:cond delay="0"/>
                                  </p:stCondLst>
                                  <p:childTnLst>
                                    <p:set>
                                      <p:cBhvr>
                                        <p:cTn id="26" dur="1" fill="hold">
                                          <p:stCondLst>
                                            <p:cond delay="0"/>
                                          </p:stCondLst>
                                        </p:cTn>
                                        <p:tgtEl>
                                          <p:spTgt spid="1636"/>
                                        </p:tgtEl>
                                        <p:attrNameLst>
                                          <p:attrName>style.visibility</p:attrName>
                                        </p:attrNameLst>
                                      </p:cBhvr>
                                      <p:to>
                                        <p:strVal val="visible"/>
                                      </p:to>
                                    </p:set>
                                    <p:animEffect transition="in" filter="fade">
                                      <p:cBhvr>
                                        <p:cTn id="27" dur="1000"/>
                                        <p:tgtEl>
                                          <p:spTgt spid="1636"/>
                                        </p:tgtEl>
                                      </p:cBhvr>
                                    </p:animEffect>
                                    <p:anim calcmode="lin" valueType="num">
                                      <p:cBhvr>
                                        <p:cTn id="28" dur="1000" fill="hold"/>
                                        <p:tgtEl>
                                          <p:spTgt spid="1636"/>
                                        </p:tgtEl>
                                        <p:attrNameLst>
                                          <p:attrName>ppt_x</p:attrName>
                                        </p:attrNameLst>
                                      </p:cBhvr>
                                      <p:tavLst>
                                        <p:tav tm="0">
                                          <p:val>
                                            <p:strVal val="#ppt_x"/>
                                          </p:val>
                                        </p:tav>
                                        <p:tav tm="100000">
                                          <p:val>
                                            <p:strVal val="#ppt_x"/>
                                          </p:val>
                                        </p:tav>
                                      </p:tavLst>
                                    </p:anim>
                                    <p:anim calcmode="lin" valueType="num">
                                      <p:cBhvr>
                                        <p:cTn id="29" dur="1000" fill="hold"/>
                                        <p:tgtEl>
                                          <p:spTgt spid="1636"/>
                                        </p:tgtEl>
                                        <p:attrNameLst>
                                          <p:attrName>ppt_y</p:attrName>
                                        </p:attrNameLst>
                                      </p:cBhvr>
                                      <p:tavLst>
                                        <p:tav tm="0">
                                          <p:val>
                                            <p:strVal val="#ppt_y+.1"/>
                                          </p:val>
                                        </p:tav>
                                        <p:tav tm="100000">
                                          <p:val>
                                            <p:strVal val="#ppt_y"/>
                                          </p:val>
                                        </p:tav>
                                      </p:tavLst>
                                    </p:anim>
                                  </p:childTnLst>
                                </p:cTn>
                              </p:par>
                              <p:par>
                                <p:cTn id="30" presetID="42" presetClass="entr" presetSubtype="0" fill="hold" nodeType="withEffect">
                                  <p:stCondLst>
                                    <p:cond delay="0"/>
                                  </p:stCondLst>
                                  <p:childTnLst>
                                    <p:set>
                                      <p:cBhvr>
                                        <p:cTn id="31" dur="1" fill="hold">
                                          <p:stCondLst>
                                            <p:cond delay="0"/>
                                          </p:stCondLst>
                                        </p:cTn>
                                        <p:tgtEl>
                                          <p:spTgt spid="1723"/>
                                        </p:tgtEl>
                                        <p:attrNameLst>
                                          <p:attrName>style.visibility</p:attrName>
                                        </p:attrNameLst>
                                      </p:cBhvr>
                                      <p:to>
                                        <p:strVal val="visible"/>
                                      </p:to>
                                    </p:set>
                                    <p:animEffect transition="in" filter="fade">
                                      <p:cBhvr>
                                        <p:cTn id="32" dur="1000"/>
                                        <p:tgtEl>
                                          <p:spTgt spid="1723"/>
                                        </p:tgtEl>
                                      </p:cBhvr>
                                    </p:animEffect>
                                    <p:anim calcmode="lin" valueType="num">
                                      <p:cBhvr>
                                        <p:cTn id="33" dur="1000" fill="hold"/>
                                        <p:tgtEl>
                                          <p:spTgt spid="1723"/>
                                        </p:tgtEl>
                                        <p:attrNameLst>
                                          <p:attrName>ppt_x</p:attrName>
                                        </p:attrNameLst>
                                      </p:cBhvr>
                                      <p:tavLst>
                                        <p:tav tm="0">
                                          <p:val>
                                            <p:strVal val="#ppt_x"/>
                                          </p:val>
                                        </p:tav>
                                        <p:tav tm="100000">
                                          <p:val>
                                            <p:strVal val="#ppt_x"/>
                                          </p:val>
                                        </p:tav>
                                      </p:tavLst>
                                    </p:anim>
                                    <p:anim calcmode="lin" valueType="num">
                                      <p:cBhvr>
                                        <p:cTn id="34" dur="1000" fill="hold"/>
                                        <p:tgtEl>
                                          <p:spTgt spid="1723"/>
                                        </p:tgtEl>
                                        <p:attrNameLst>
                                          <p:attrName>ppt_y</p:attrName>
                                        </p:attrNameLst>
                                      </p:cBhvr>
                                      <p:tavLst>
                                        <p:tav tm="0">
                                          <p:val>
                                            <p:strVal val="#ppt_y+.1"/>
                                          </p:val>
                                        </p:tav>
                                        <p:tav tm="100000">
                                          <p:val>
                                            <p:strVal val="#ppt_y"/>
                                          </p:val>
                                        </p:tav>
                                      </p:tavLst>
                                    </p:anim>
                                  </p:childTnLst>
                                </p:cTn>
                              </p:par>
                              <p:par>
                                <p:cTn id="35" presetID="42" presetClass="entr" presetSubtype="0" fill="hold" nodeType="withEffect">
                                  <p:stCondLst>
                                    <p:cond delay="0"/>
                                  </p:stCondLst>
                                  <p:childTnLst>
                                    <p:set>
                                      <p:cBhvr>
                                        <p:cTn id="36" dur="1" fill="hold">
                                          <p:stCondLst>
                                            <p:cond delay="0"/>
                                          </p:stCondLst>
                                        </p:cTn>
                                        <p:tgtEl>
                                          <p:spTgt spid="1726"/>
                                        </p:tgtEl>
                                        <p:attrNameLst>
                                          <p:attrName>style.visibility</p:attrName>
                                        </p:attrNameLst>
                                      </p:cBhvr>
                                      <p:to>
                                        <p:strVal val="visible"/>
                                      </p:to>
                                    </p:set>
                                    <p:animEffect transition="in" filter="fade">
                                      <p:cBhvr>
                                        <p:cTn id="37" dur="1000"/>
                                        <p:tgtEl>
                                          <p:spTgt spid="1726"/>
                                        </p:tgtEl>
                                      </p:cBhvr>
                                    </p:animEffect>
                                    <p:anim calcmode="lin" valueType="num">
                                      <p:cBhvr>
                                        <p:cTn id="38" dur="1000" fill="hold"/>
                                        <p:tgtEl>
                                          <p:spTgt spid="1726"/>
                                        </p:tgtEl>
                                        <p:attrNameLst>
                                          <p:attrName>ppt_x</p:attrName>
                                        </p:attrNameLst>
                                      </p:cBhvr>
                                      <p:tavLst>
                                        <p:tav tm="0">
                                          <p:val>
                                            <p:strVal val="#ppt_x"/>
                                          </p:val>
                                        </p:tav>
                                        <p:tav tm="100000">
                                          <p:val>
                                            <p:strVal val="#ppt_x"/>
                                          </p:val>
                                        </p:tav>
                                      </p:tavLst>
                                    </p:anim>
                                    <p:anim calcmode="lin" valueType="num">
                                      <p:cBhvr>
                                        <p:cTn id="39" dur="1000" fill="hold"/>
                                        <p:tgtEl>
                                          <p:spTgt spid="1726"/>
                                        </p:tgtEl>
                                        <p:attrNameLst>
                                          <p:attrName>ppt_y</p:attrName>
                                        </p:attrNameLst>
                                      </p:cBhvr>
                                      <p:tavLst>
                                        <p:tav tm="0">
                                          <p:val>
                                            <p:strVal val="#ppt_y+.1"/>
                                          </p:val>
                                        </p:tav>
                                        <p:tav tm="100000">
                                          <p:val>
                                            <p:strVal val="#ppt_y"/>
                                          </p:val>
                                        </p:tav>
                                      </p:tavLst>
                                    </p:anim>
                                  </p:childTnLst>
                                </p:cTn>
                              </p:par>
                            </p:childTnLst>
                          </p:cTn>
                        </p:par>
                      </p:childTnLst>
                    </p:cTn>
                  </p:par>
                  <p:par>
                    <p:cTn id="40" fill="hold">
                      <p:stCondLst>
                        <p:cond delay="indefinite"/>
                      </p:stCondLst>
                      <p:childTnLst>
                        <p:par>
                          <p:cTn id="41" fill="hold">
                            <p:stCondLst>
                              <p:cond delay="0"/>
                            </p:stCondLst>
                            <p:childTnLst>
                              <p:par>
                                <p:cTn id="42" presetID="42" presetClass="entr" presetSubtype="0" fill="hold" grpId="0" nodeType="clickEffect">
                                  <p:stCondLst>
                                    <p:cond delay="0"/>
                                  </p:stCondLst>
                                  <p:childTnLst>
                                    <p:set>
                                      <p:cBhvr>
                                        <p:cTn id="43" dur="1" fill="hold">
                                          <p:stCondLst>
                                            <p:cond delay="0"/>
                                          </p:stCondLst>
                                        </p:cTn>
                                        <p:tgtEl>
                                          <p:spTgt spid="1569"/>
                                        </p:tgtEl>
                                        <p:attrNameLst>
                                          <p:attrName>style.visibility</p:attrName>
                                        </p:attrNameLst>
                                      </p:cBhvr>
                                      <p:to>
                                        <p:strVal val="visible"/>
                                      </p:to>
                                    </p:set>
                                    <p:animEffect transition="in" filter="fade">
                                      <p:cBhvr>
                                        <p:cTn id="44" dur="1000"/>
                                        <p:tgtEl>
                                          <p:spTgt spid="1569"/>
                                        </p:tgtEl>
                                      </p:cBhvr>
                                    </p:animEffect>
                                    <p:anim calcmode="lin" valueType="num">
                                      <p:cBhvr>
                                        <p:cTn id="45" dur="1000" fill="hold"/>
                                        <p:tgtEl>
                                          <p:spTgt spid="1569"/>
                                        </p:tgtEl>
                                        <p:attrNameLst>
                                          <p:attrName>ppt_x</p:attrName>
                                        </p:attrNameLst>
                                      </p:cBhvr>
                                      <p:tavLst>
                                        <p:tav tm="0">
                                          <p:val>
                                            <p:strVal val="#ppt_x"/>
                                          </p:val>
                                        </p:tav>
                                        <p:tav tm="100000">
                                          <p:val>
                                            <p:strVal val="#ppt_x"/>
                                          </p:val>
                                        </p:tav>
                                      </p:tavLst>
                                    </p:anim>
                                    <p:anim calcmode="lin" valueType="num">
                                      <p:cBhvr>
                                        <p:cTn id="46" dur="1000" fill="hold"/>
                                        <p:tgtEl>
                                          <p:spTgt spid="1569"/>
                                        </p:tgtEl>
                                        <p:attrNameLst>
                                          <p:attrName>ppt_y</p:attrName>
                                        </p:attrNameLst>
                                      </p:cBhvr>
                                      <p:tavLst>
                                        <p:tav tm="0">
                                          <p:val>
                                            <p:strVal val="#ppt_y+.1"/>
                                          </p:val>
                                        </p:tav>
                                        <p:tav tm="100000">
                                          <p:val>
                                            <p:strVal val="#ppt_y"/>
                                          </p:val>
                                        </p:tav>
                                      </p:tavLst>
                                    </p:anim>
                                  </p:childTnLst>
                                </p:cTn>
                              </p:par>
                            </p:childTnLst>
                          </p:cTn>
                        </p:par>
                      </p:childTnLst>
                    </p:cTn>
                  </p:par>
                  <p:par>
                    <p:cTn id="47" fill="hold">
                      <p:stCondLst>
                        <p:cond delay="indefinite"/>
                      </p:stCondLst>
                      <p:childTnLst>
                        <p:par>
                          <p:cTn id="48" fill="hold">
                            <p:stCondLst>
                              <p:cond delay="0"/>
                            </p:stCondLst>
                            <p:childTnLst>
                              <p:par>
                                <p:cTn id="49" presetID="42" presetClass="entr" presetSubtype="0" fill="hold" grpId="0" nodeType="clickEffect">
                                  <p:stCondLst>
                                    <p:cond delay="0"/>
                                  </p:stCondLst>
                                  <p:childTnLst>
                                    <p:set>
                                      <p:cBhvr>
                                        <p:cTn id="50" dur="1" fill="hold">
                                          <p:stCondLst>
                                            <p:cond delay="0"/>
                                          </p:stCondLst>
                                        </p:cTn>
                                        <p:tgtEl>
                                          <p:spTgt spid="1567"/>
                                        </p:tgtEl>
                                        <p:attrNameLst>
                                          <p:attrName>style.visibility</p:attrName>
                                        </p:attrNameLst>
                                      </p:cBhvr>
                                      <p:to>
                                        <p:strVal val="visible"/>
                                      </p:to>
                                    </p:set>
                                    <p:animEffect transition="in" filter="fade">
                                      <p:cBhvr>
                                        <p:cTn id="51" dur="1000"/>
                                        <p:tgtEl>
                                          <p:spTgt spid="1567"/>
                                        </p:tgtEl>
                                      </p:cBhvr>
                                    </p:animEffect>
                                    <p:anim calcmode="lin" valueType="num">
                                      <p:cBhvr>
                                        <p:cTn id="52" dur="1000" fill="hold"/>
                                        <p:tgtEl>
                                          <p:spTgt spid="1567"/>
                                        </p:tgtEl>
                                        <p:attrNameLst>
                                          <p:attrName>ppt_x</p:attrName>
                                        </p:attrNameLst>
                                      </p:cBhvr>
                                      <p:tavLst>
                                        <p:tav tm="0">
                                          <p:val>
                                            <p:strVal val="#ppt_x"/>
                                          </p:val>
                                        </p:tav>
                                        <p:tav tm="100000">
                                          <p:val>
                                            <p:strVal val="#ppt_x"/>
                                          </p:val>
                                        </p:tav>
                                      </p:tavLst>
                                    </p:anim>
                                    <p:anim calcmode="lin" valueType="num">
                                      <p:cBhvr>
                                        <p:cTn id="53" dur="1000" fill="hold"/>
                                        <p:tgtEl>
                                          <p:spTgt spid="1567"/>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567" grpId="0"/>
      <p:bldP spid="1569" grpId="0"/>
    </p:bldLst>
  </p:timing>
</p:sld>
</file>

<file path=ppt/slides/slide7.xml><?xml version="1.0" encoding="utf-8"?>
<p:sld xmlns:a="http://schemas.openxmlformats.org/drawingml/2006/main" xmlns:r="http://schemas.openxmlformats.org/officeDocument/2006/relationships" xmlns:p="http://schemas.openxmlformats.org/presentationml/2006/main">
  <p:cSld>
    <p:bg>
      <p:bgPr>
        <a:solidFill>
          <a:schemeClr val="accent5"/>
        </a:solidFill>
        <a:effectLst/>
      </p:bgPr>
    </p:bg>
    <p:spTree>
      <p:nvGrpSpPr>
        <p:cNvPr id="1" name="Shape 1509"/>
        <p:cNvGrpSpPr/>
        <p:nvPr/>
      </p:nvGrpSpPr>
      <p:grpSpPr>
        <a:xfrm>
          <a:off x="0" y="0"/>
          <a:ext cx="0" cy="0"/>
          <a:chOff x="0" y="0"/>
          <a:chExt cx="0" cy="0"/>
        </a:xfrm>
      </p:grpSpPr>
      <p:grpSp>
        <p:nvGrpSpPr>
          <p:cNvPr id="1510" name="Google Shape;1510;p41"/>
          <p:cNvGrpSpPr/>
          <p:nvPr/>
        </p:nvGrpSpPr>
        <p:grpSpPr>
          <a:xfrm>
            <a:off x="182463" y="3103582"/>
            <a:ext cx="849488" cy="1572657"/>
            <a:chOff x="7797029" y="2174230"/>
            <a:chExt cx="1161931" cy="2151084"/>
          </a:xfrm>
        </p:grpSpPr>
        <p:sp>
          <p:nvSpPr>
            <p:cNvPr id="1511" name="Google Shape;1511;p41"/>
            <p:cNvSpPr/>
            <p:nvPr/>
          </p:nvSpPr>
          <p:spPr>
            <a:xfrm>
              <a:off x="7797029" y="2174230"/>
              <a:ext cx="1161931" cy="1382760"/>
            </a:xfrm>
            <a:custGeom>
              <a:avLst/>
              <a:gdLst/>
              <a:ahLst/>
              <a:cxnLst/>
              <a:rect l="l" t="t" r="r" b="b"/>
              <a:pathLst>
                <a:path w="21273" h="25316" extrusionOk="0">
                  <a:moveTo>
                    <a:pt x="11920" y="0"/>
                  </a:moveTo>
                  <a:cubicBezTo>
                    <a:pt x="9767" y="0"/>
                    <a:pt x="7648" y="927"/>
                    <a:pt x="6217" y="2390"/>
                  </a:cubicBezTo>
                  <a:cubicBezTo>
                    <a:pt x="4630" y="4024"/>
                    <a:pt x="3883" y="6245"/>
                    <a:pt x="3883" y="8383"/>
                  </a:cubicBezTo>
                  <a:cubicBezTo>
                    <a:pt x="3846" y="9045"/>
                    <a:pt x="3930" y="9745"/>
                    <a:pt x="3650" y="10361"/>
                  </a:cubicBezTo>
                  <a:cubicBezTo>
                    <a:pt x="3417" y="10828"/>
                    <a:pt x="3034" y="11220"/>
                    <a:pt x="2679" y="11650"/>
                  </a:cubicBezTo>
                  <a:cubicBezTo>
                    <a:pt x="1046" y="13516"/>
                    <a:pt x="0" y="15850"/>
                    <a:pt x="75" y="18183"/>
                  </a:cubicBezTo>
                  <a:cubicBezTo>
                    <a:pt x="150" y="20554"/>
                    <a:pt x="1438" y="22888"/>
                    <a:pt x="3613" y="24213"/>
                  </a:cubicBezTo>
                  <a:cubicBezTo>
                    <a:pt x="4824" y="24931"/>
                    <a:pt x="6299" y="25315"/>
                    <a:pt x="7769" y="25315"/>
                  </a:cubicBezTo>
                  <a:cubicBezTo>
                    <a:pt x="8994" y="25315"/>
                    <a:pt x="10215" y="25048"/>
                    <a:pt x="11276" y="24484"/>
                  </a:cubicBezTo>
                  <a:cubicBezTo>
                    <a:pt x="12090" y="24825"/>
                    <a:pt x="13002" y="24989"/>
                    <a:pt x="13926" y="24989"/>
                  </a:cubicBezTo>
                  <a:cubicBezTo>
                    <a:pt x="15830" y="24989"/>
                    <a:pt x="17782" y="24291"/>
                    <a:pt x="19014" y="23009"/>
                  </a:cubicBezTo>
                  <a:cubicBezTo>
                    <a:pt x="20843" y="21142"/>
                    <a:pt x="21273" y="18417"/>
                    <a:pt x="20498" y="16083"/>
                  </a:cubicBezTo>
                  <a:cubicBezTo>
                    <a:pt x="20143" y="14954"/>
                    <a:pt x="19518" y="13908"/>
                    <a:pt x="18864" y="12891"/>
                  </a:cubicBezTo>
                  <a:cubicBezTo>
                    <a:pt x="18743" y="12742"/>
                    <a:pt x="18668" y="12546"/>
                    <a:pt x="18631" y="12350"/>
                  </a:cubicBezTo>
                  <a:cubicBezTo>
                    <a:pt x="18631" y="12191"/>
                    <a:pt x="18743" y="11995"/>
                    <a:pt x="18780" y="11808"/>
                  </a:cubicBezTo>
                  <a:cubicBezTo>
                    <a:pt x="20843" y="3090"/>
                    <a:pt x="16718" y="561"/>
                    <a:pt x="12835" y="57"/>
                  </a:cubicBezTo>
                  <a:cubicBezTo>
                    <a:pt x="12530" y="19"/>
                    <a:pt x="12225" y="0"/>
                    <a:pt x="11920" y="0"/>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512" name="Google Shape;1512;p41"/>
            <p:cNvGrpSpPr/>
            <p:nvPr/>
          </p:nvGrpSpPr>
          <p:grpSpPr>
            <a:xfrm>
              <a:off x="8149576" y="2521523"/>
              <a:ext cx="429318" cy="1803790"/>
              <a:chOff x="6097050" y="1346450"/>
              <a:chExt cx="196500" cy="825600"/>
            </a:xfrm>
          </p:grpSpPr>
          <p:sp>
            <p:nvSpPr>
              <p:cNvPr id="1513" name="Google Shape;1513;p41"/>
              <p:cNvSpPr/>
              <p:nvPr/>
            </p:nvSpPr>
            <p:spPr>
              <a:xfrm>
                <a:off x="6203225" y="1432075"/>
                <a:ext cx="20325" cy="739975"/>
              </a:xfrm>
              <a:custGeom>
                <a:avLst/>
                <a:gdLst/>
                <a:ahLst/>
                <a:cxnLst/>
                <a:rect l="l" t="t" r="r" b="b"/>
                <a:pathLst>
                  <a:path w="813" h="29599" extrusionOk="0">
                    <a:moveTo>
                      <a:pt x="420" y="1"/>
                    </a:moveTo>
                    <a:cubicBezTo>
                      <a:pt x="187" y="1"/>
                      <a:pt x="0" y="197"/>
                      <a:pt x="0" y="430"/>
                    </a:cubicBezTo>
                    <a:lnTo>
                      <a:pt x="0" y="29207"/>
                    </a:lnTo>
                    <a:cubicBezTo>
                      <a:pt x="0" y="29440"/>
                      <a:pt x="187" y="29599"/>
                      <a:pt x="420" y="29599"/>
                    </a:cubicBezTo>
                    <a:cubicBezTo>
                      <a:pt x="616" y="29599"/>
                      <a:pt x="812" y="29440"/>
                      <a:pt x="812" y="29207"/>
                    </a:cubicBezTo>
                    <a:lnTo>
                      <a:pt x="812" y="430"/>
                    </a:lnTo>
                    <a:cubicBezTo>
                      <a:pt x="812" y="197"/>
                      <a:pt x="616" y="1"/>
                      <a:pt x="42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14" name="Google Shape;1514;p41"/>
              <p:cNvSpPr/>
              <p:nvPr/>
            </p:nvSpPr>
            <p:spPr>
              <a:xfrm>
                <a:off x="6097050" y="1389375"/>
                <a:ext cx="124625" cy="276800"/>
              </a:xfrm>
              <a:custGeom>
                <a:avLst/>
                <a:gdLst/>
                <a:ahLst/>
                <a:cxnLst/>
                <a:rect l="l" t="t" r="r" b="b"/>
                <a:pathLst>
                  <a:path w="4985" h="11072" extrusionOk="0">
                    <a:moveTo>
                      <a:pt x="430" y="1"/>
                    </a:moveTo>
                    <a:cubicBezTo>
                      <a:pt x="234" y="1"/>
                      <a:pt x="84" y="113"/>
                      <a:pt x="84" y="309"/>
                    </a:cubicBezTo>
                    <a:cubicBezTo>
                      <a:pt x="47" y="971"/>
                      <a:pt x="0" y="1587"/>
                      <a:pt x="0" y="2250"/>
                    </a:cubicBezTo>
                    <a:cubicBezTo>
                      <a:pt x="0" y="3809"/>
                      <a:pt x="159" y="5405"/>
                      <a:pt x="747" y="6917"/>
                    </a:cubicBezTo>
                    <a:cubicBezTo>
                      <a:pt x="1447" y="8672"/>
                      <a:pt x="2763" y="10147"/>
                      <a:pt x="4396" y="11043"/>
                    </a:cubicBezTo>
                    <a:cubicBezTo>
                      <a:pt x="4449" y="11063"/>
                      <a:pt x="4501" y="11072"/>
                      <a:pt x="4550" y="11072"/>
                    </a:cubicBezTo>
                    <a:cubicBezTo>
                      <a:pt x="4688" y="11072"/>
                      <a:pt x="4808" y="11001"/>
                      <a:pt x="4863" y="10884"/>
                    </a:cubicBezTo>
                    <a:cubicBezTo>
                      <a:pt x="4985" y="10735"/>
                      <a:pt x="4901" y="10539"/>
                      <a:pt x="4751" y="10417"/>
                    </a:cubicBezTo>
                    <a:cubicBezTo>
                      <a:pt x="3230" y="9605"/>
                      <a:pt x="2026" y="8243"/>
                      <a:pt x="1363" y="6646"/>
                    </a:cubicBezTo>
                    <a:cubicBezTo>
                      <a:pt x="822" y="5284"/>
                      <a:pt x="700" y="3772"/>
                      <a:pt x="700" y="2250"/>
                    </a:cubicBezTo>
                    <a:cubicBezTo>
                      <a:pt x="700" y="1634"/>
                      <a:pt x="700" y="971"/>
                      <a:pt x="747" y="346"/>
                    </a:cubicBezTo>
                    <a:cubicBezTo>
                      <a:pt x="747" y="150"/>
                      <a:pt x="588" y="1"/>
                      <a:pt x="43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15" name="Google Shape;1515;p41"/>
              <p:cNvSpPr/>
              <p:nvPr/>
            </p:nvSpPr>
            <p:spPr>
              <a:xfrm>
                <a:off x="6207875" y="1346450"/>
                <a:ext cx="85675" cy="205950"/>
              </a:xfrm>
              <a:custGeom>
                <a:avLst/>
                <a:gdLst/>
                <a:ahLst/>
                <a:cxnLst/>
                <a:rect l="l" t="t" r="r" b="b"/>
                <a:pathLst>
                  <a:path w="3427" h="8238" extrusionOk="0">
                    <a:moveTo>
                      <a:pt x="2997" y="0"/>
                    </a:moveTo>
                    <a:cubicBezTo>
                      <a:pt x="2801" y="0"/>
                      <a:pt x="2652" y="159"/>
                      <a:pt x="2689" y="355"/>
                    </a:cubicBezTo>
                    <a:cubicBezTo>
                      <a:pt x="2726" y="1055"/>
                      <a:pt x="2764" y="1718"/>
                      <a:pt x="2764" y="2371"/>
                    </a:cubicBezTo>
                    <a:cubicBezTo>
                      <a:pt x="2764" y="3118"/>
                      <a:pt x="2726" y="3818"/>
                      <a:pt x="2530" y="4518"/>
                    </a:cubicBezTo>
                    <a:cubicBezTo>
                      <a:pt x="2381" y="5171"/>
                      <a:pt x="2101" y="5797"/>
                      <a:pt x="1718" y="6338"/>
                    </a:cubicBezTo>
                    <a:cubicBezTo>
                      <a:pt x="1326" y="6889"/>
                      <a:pt x="822" y="7318"/>
                      <a:pt x="234" y="7589"/>
                    </a:cubicBezTo>
                    <a:cubicBezTo>
                      <a:pt x="85" y="7663"/>
                      <a:pt x="1" y="7859"/>
                      <a:pt x="85" y="8018"/>
                    </a:cubicBezTo>
                    <a:cubicBezTo>
                      <a:pt x="112" y="8156"/>
                      <a:pt x="246" y="8237"/>
                      <a:pt x="378" y="8237"/>
                    </a:cubicBezTo>
                    <a:cubicBezTo>
                      <a:pt x="425" y="8237"/>
                      <a:pt x="472" y="8227"/>
                      <a:pt x="514" y="8205"/>
                    </a:cubicBezTo>
                    <a:cubicBezTo>
                      <a:pt x="1214" y="7897"/>
                      <a:pt x="1830" y="7355"/>
                      <a:pt x="2260" y="6730"/>
                    </a:cubicBezTo>
                    <a:cubicBezTo>
                      <a:pt x="2726" y="6151"/>
                      <a:pt x="3034" y="5405"/>
                      <a:pt x="3193" y="4667"/>
                    </a:cubicBezTo>
                    <a:cubicBezTo>
                      <a:pt x="3389" y="3930"/>
                      <a:pt x="3426" y="3155"/>
                      <a:pt x="3426" y="2371"/>
                    </a:cubicBezTo>
                    <a:cubicBezTo>
                      <a:pt x="3426" y="1671"/>
                      <a:pt x="3389" y="971"/>
                      <a:pt x="3352" y="318"/>
                    </a:cubicBezTo>
                    <a:cubicBezTo>
                      <a:pt x="3352" y="122"/>
                      <a:pt x="3156" y="0"/>
                      <a:pt x="2997" y="0"/>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sp>
        <p:nvSpPr>
          <p:cNvPr id="1488" name="Google Shape;2108;p51">
            <a:extLst>
              <a:ext uri="{FF2B5EF4-FFF2-40B4-BE49-F238E27FC236}">
                <a16:creationId xmlns:a16="http://schemas.microsoft.com/office/drawing/2014/main" id="{3F3DF94E-77E7-DA98-A8B3-2678C7E1C821}"/>
              </a:ext>
            </a:extLst>
          </p:cNvPr>
          <p:cNvSpPr/>
          <p:nvPr/>
        </p:nvSpPr>
        <p:spPr>
          <a:xfrm flipH="1">
            <a:off x="-641598" y="369059"/>
            <a:ext cx="1969130" cy="600231"/>
          </a:xfrm>
          <a:custGeom>
            <a:avLst/>
            <a:gdLst/>
            <a:ahLst/>
            <a:cxnLst/>
            <a:rect l="l" t="t" r="r" b="b"/>
            <a:pathLst>
              <a:path w="24293" h="7405" extrusionOk="0">
                <a:moveTo>
                  <a:pt x="15711" y="0"/>
                </a:moveTo>
                <a:cubicBezTo>
                  <a:pt x="13606" y="0"/>
                  <a:pt x="11570" y="1578"/>
                  <a:pt x="11114" y="3641"/>
                </a:cubicBezTo>
                <a:cubicBezTo>
                  <a:pt x="10395" y="2995"/>
                  <a:pt x="9427" y="2640"/>
                  <a:pt x="8461" y="2640"/>
                </a:cubicBezTo>
                <a:cubicBezTo>
                  <a:pt x="8126" y="2640"/>
                  <a:pt x="7791" y="2683"/>
                  <a:pt x="7467" y="2771"/>
                </a:cubicBezTo>
                <a:cubicBezTo>
                  <a:pt x="6215" y="3118"/>
                  <a:pt x="5164" y="4135"/>
                  <a:pt x="4775" y="5372"/>
                </a:cubicBezTo>
                <a:cubicBezTo>
                  <a:pt x="4409" y="5161"/>
                  <a:pt x="3991" y="5066"/>
                  <a:pt x="3555" y="5066"/>
                </a:cubicBezTo>
                <a:cubicBezTo>
                  <a:pt x="2120" y="5066"/>
                  <a:pt x="503" y="6101"/>
                  <a:pt x="0" y="7405"/>
                </a:cubicBezTo>
                <a:lnTo>
                  <a:pt x="24167" y="7405"/>
                </a:lnTo>
                <a:cubicBezTo>
                  <a:pt x="24167" y="7405"/>
                  <a:pt x="24292" y="7328"/>
                  <a:pt x="24167" y="7078"/>
                </a:cubicBezTo>
                <a:cubicBezTo>
                  <a:pt x="23431" y="5645"/>
                  <a:pt x="21919" y="4608"/>
                  <a:pt x="20306" y="4588"/>
                </a:cubicBezTo>
                <a:cubicBezTo>
                  <a:pt x="20278" y="2333"/>
                  <a:pt x="18379" y="252"/>
                  <a:pt x="16131" y="22"/>
                </a:cubicBezTo>
                <a:cubicBezTo>
                  <a:pt x="15991" y="7"/>
                  <a:pt x="15851" y="0"/>
                  <a:pt x="15711"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89" name="Google Shape;1814;p46">
            <a:extLst>
              <a:ext uri="{FF2B5EF4-FFF2-40B4-BE49-F238E27FC236}">
                <a16:creationId xmlns:a16="http://schemas.microsoft.com/office/drawing/2014/main" id="{ADBC365F-5F45-76D7-7695-6D501A61D385}"/>
              </a:ext>
            </a:extLst>
          </p:cNvPr>
          <p:cNvSpPr txBox="1">
            <a:spLocks noGrp="1"/>
          </p:cNvSpPr>
          <p:nvPr>
            <p:ph type="title"/>
          </p:nvPr>
        </p:nvSpPr>
        <p:spPr>
          <a:xfrm>
            <a:off x="0" y="122733"/>
            <a:ext cx="7704000" cy="5727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en" sz="3200">
                <a:solidFill>
                  <a:schemeClr val="accent1"/>
                </a:solidFill>
                <a:latin typeface="Times New Roman" panose="02020603050405020304" pitchFamily="18" charset="0"/>
                <a:cs typeface="Times New Roman" panose="02020603050405020304" pitchFamily="18" charset="0"/>
              </a:rPr>
              <a:t>I. Trải nghiệm cùng văn bản</a:t>
            </a:r>
            <a:endParaRPr sz="3200">
              <a:solidFill>
                <a:schemeClr val="accent1"/>
              </a:solidFill>
              <a:latin typeface="Times New Roman" panose="02020603050405020304" pitchFamily="18" charset="0"/>
              <a:cs typeface="Times New Roman" panose="02020603050405020304" pitchFamily="18" charset="0"/>
            </a:endParaRPr>
          </a:p>
        </p:txBody>
      </p:sp>
      <p:pic>
        <p:nvPicPr>
          <p:cNvPr id="1490" name="Picture 1489">
            <a:extLst>
              <a:ext uri="{FF2B5EF4-FFF2-40B4-BE49-F238E27FC236}">
                <a16:creationId xmlns:a16="http://schemas.microsoft.com/office/drawing/2014/main" id="{2C384706-9829-367C-859E-A6D449DEC9F9}"/>
              </a:ext>
            </a:extLst>
          </p:cNvPr>
          <p:cNvPicPr>
            <a:picLocks noChangeAspect="1"/>
          </p:cNvPicPr>
          <p:nvPr/>
        </p:nvPicPr>
        <p:blipFill>
          <a:blip r:embed="rId3"/>
          <a:stretch>
            <a:fillRect/>
          </a:stretch>
        </p:blipFill>
        <p:spPr>
          <a:xfrm>
            <a:off x="232340" y="-48435"/>
            <a:ext cx="1017725" cy="1017725"/>
          </a:xfrm>
          <a:prstGeom prst="rect">
            <a:avLst/>
          </a:prstGeom>
        </p:spPr>
      </p:pic>
      <p:sp>
        <p:nvSpPr>
          <p:cNvPr id="1484" name="Google Shape;2107;p51">
            <a:extLst>
              <a:ext uri="{FF2B5EF4-FFF2-40B4-BE49-F238E27FC236}">
                <a16:creationId xmlns:a16="http://schemas.microsoft.com/office/drawing/2014/main" id="{50B35344-A74F-9A9C-8C56-01B2F38E9080}"/>
              </a:ext>
            </a:extLst>
          </p:cNvPr>
          <p:cNvSpPr/>
          <p:nvPr/>
        </p:nvSpPr>
        <p:spPr>
          <a:xfrm>
            <a:off x="8032692" y="828918"/>
            <a:ext cx="1544124" cy="470680"/>
          </a:xfrm>
          <a:custGeom>
            <a:avLst/>
            <a:gdLst/>
            <a:ahLst/>
            <a:cxnLst/>
            <a:rect l="l" t="t" r="r" b="b"/>
            <a:pathLst>
              <a:path w="24293" h="7405" extrusionOk="0">
                <a:moveTo>
                  <a:pt x="15711" y="0"/>
                </a:moveTo>
                <a:cubicBezTo>
                  <a:pt x="13606" y="0"/>
                  <a:pt x="11570" y="1578"/>
                  <a:pt x="11114" y="3641"/>
                </a:cubicBezTo>
                <a:cubicBezTo>
                  <a:pt x="10395" y="2995"/>
                  <a:pt x="9427" y="2640"/>
                  <a:pt x="8461" y="2640"/>
                </a:cubicBezTo>
                <a:cubicBezTo>
                  <a:pt x="8126" y="2640"/>
                  <a:pt x="7791" y="2683"/>
                  <a:pt x="7467" y="2771"/>
                </a:cubicBezTo>
                <a:cubicBezTo>
                  <a:pt x="6215" y="3118"/>
                  <a:pt x="5164" y="4135"/>
                  <a:pt x="4775" y="5372"/>
                </a:cubicBezTo>
                <a:cubicBezTo>
                  <a:pt x="4409" y="5161"/>
                  <a:pt x="3991" y="5066"/>
                  <a:pt x="3555" y="5066"/>
                </a:cubicBezTo>
                <a:cubicBezTo>
                  <a:pt x="2120" y="5066"/>
                  <a:pt x="503" y="6101"/>
                  <a:pt x="0" y="7405"/>
                </a:cubicBezTo>
                <a:lnTo>
                  <a:pt x="24167" y="7405"/>
                </a:lnTo>
                <a:cubicBezTo>
                  <a:pt x="24167" y="7405"/>
                  <a:pt x="24292" y="7328"/>
                  <a:pt x="24167" y="7078"/>
                </a:cubicBezTo>
                <a:cubicBezTo>
                  <a:pt x="23431" y="5645"/>
                  <a:pt x="21919" y="4608"/>
                  <a:pt x="20306" y="4588"/>
                </a:cubicBezTo>
                <a:cubicBezTo>
                  <a:pt x="20278" y="2333"/>
                  <a:pt x="18379" y="252"/>
                  <a:pt x="16131" y="22"/>
                </a:cubicBezTo>
                <a:cubicBezTo>
                  <a:pt x="15991" y="7"/>
                  <a:pt x="15851" y="0"/>
                  <a:pt x="15711" y="0"/>
                </a:cubicBezTo>
                <a:close/>
              </a:path>
            </a:pathLst>
          </a:custGeom>
          <a:solidFill>
            <a:srgbClr val="FFF6E8"/>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485" name="Google Shape;398;p16">
            <a:extLst>
              <a:ext uri="{FF2B5EF4-FFF2-40B4-BE49-F238E27FC236}">
                <a16:creationId xmlns:a16="http://schemas.microsoft.com/office/drawing/2014/main" id="{30D1085B-C2B1-B21E-B8CD-876820CEE066}"/>
              </a:ext>
            </a:extLst>
          </p:cNvPr>
          <p:cNvSpPr/>
          <p:nvPr/>
        </p:nvSpPr>
        <p:spPr>
          <a:xfrm>
            <a:off x="1859115" y="1299597"/>
            <a:ext cx="7037400" cy="1587725"/>
          </a:xfrm>
          <a:prstGeom prst="roundRect">
            <a:avLst>
              <a:gd name="adj" fmla="val 5886"/>
            </a:avLst>
          </a:prstGeom>
          <a:solidFill>
            <a:srgbClr val="FFFFFF"/>
          </a:solidFill>
          <a:ln w="19050" cap="flat" cmpd="sng">
            <a:solidFill>
              <a:srgbClr val="FFF6E8"/>
            </a:solidFill>
            <a:prstDash val="solid"/>
            <a:round/>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486" name="Google Shape;399;p16">
            <a:extLst>
              <a:ext uri="{FF2B5EF4-FFF2-40B4-BE49-F238E27FC236}">
                <a16:creationId xmlns:a16="http://schemas.microsoft.com/office/drawing/2014/main" id="{5FDB5109-4136-2222-6DAA-3997241165BE}"/>
              </a:ext>
            </a:extLst>
          </p:cNvPr>
          <p:cNvSpPr/>
          <p:nvPr/>
        </p:nvSpPr>
        <p:spPr>
          <a:xfrm>
            <a:off x="338790" y="3021119"/>
            <a:ext cx="7041000" cy="1557300"/>
          </a:xfrm>
          <a:prstGeom prst="roundRect">
            <a:avLst>
              <a:gd name="adj" fmla="val 5886"/>
            </a:avLst>
          </a:prstGeom>
          <a:solidFill>
            <a:srgbClr val="FFFFFF"/>
          </a:solidFill>
          <a:ln w="19050" cap="flat" cmpd="sng">
            <a:solidFill>
              <a:srgbClr val="FFF6E8"/>
            </a:solidFill>
            <a:prstDash val="solid"/>
            <a:round/>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487" name="Google Shape;1635;p50">
            <a:extLst>
              <a:ext uri="{FF2B5EF4-FFF2-40B4-BE49-F238E27FC236}">
                <a16:creationId xmlns:a16="http://schemas.microsoft.com/office/drawing/2014/main" id="{8A816283-2808-90C5-38AD-D81AF41AC08A}"/>
              </a:ext>
            </a:extLst>
          </p:cNvPr>
          <p:cNvSpPr txBox="1">
            <a:spLocks/>
          </p:cNvSpPr>
          <p:nvPr/>
        </p:nvSpPr>
        <p:spPr>
          <a:xfrm>
            <a:off x="2027205" y="1267377"/>
            <a:ext cx="4755000" cy="457200"/>
          </a:xfrm>
          <a:prstGeom prst="rect">
            <a:avLst/>
          </a:prstGeom>
          <a:no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L="457200" marR="0" lvl="0" indent="-330200" algn="ctr" rtl="0">
              <a:lnSpc>
                <a:spcPct val="100000"/>
              </a:lnSpc>
              <a:spcBef>
                <a:spcPts val="0"/>
              </a:spcBef>
              <a:spcAft>
                <a:spcPts val="0"/>
              </a:spcAft>
              <a:buClr>
                <a:schemeClr val="accent2"/>
              </a:buClr>
              <a:buSzPts val="1600"/>
              <a:buFont typeface="Gamja Flower"/>
              <a:buNone/>
              <a:defRPr sz="1600" b="0" i="0" u="none" strike="noStrike" cap="none">
                <a:solidFill>
                  <a:schemeClr val="accent2"/>
                </a:solidFill>
                <a:latin typeface="Gamja Flower"/>
                <a:ea typeface="Gamja Flower"/>
                <a:cs typeface="Gamja Flower"/>
                <a:sym typeface="Gamja Flower"/>
              </a:defRPr>
            </a:lvl1pPr>
            <a:lvl2pPr marL="914400" marR="0" lvl="1" indent="-330200" algn="ctr" rtl="0">
              <a:lnSpc>
                <a:spcPct val="100000"/>
              </a:lnSpc>
              <a:spcBef>
                <a:spcPts val="0"/>
              </a:spcBef>
              <a:spcAft>
                <a:spcPts val="0"/>
              </a:spcAft>
              <a:buClr>
                <a:schemeClr val="accent2"/>
              </a:buClr>
              <a:buSzPts val="1600"/>
              <a:buFont typeface="Gamja Flower"/>
              <a:buNone/>
              <a:defRPr sz="1600" b="0" i="0" u="none" strike="noStrike" cap="none">
                <a:solidFill>
                  <a:schemeClr val="accent2"/>
                </a:solidFill>
                <a:latin typeface="Gamja Flower"/>
                <a:ea typeface="Gamja Flower"/>
                <a:cs typeface="Gamja Flower"/>
                <a:sym typeface="Gamja Flower"/>
              </a:defRPr>
            </a:lvl2pPr>
            <a:lvl3pPr marL="1371600" marR="0" lvl="2" indent="-330200" algn="ctr" rtl="0">
              <a:lnSpc>
                <a:spcPct val="100000"/>
              </a:lnSpc>
              <a:spcBef>
                <a:spcPts val="0"/>
              </a:spcBef>
              <a:spcAft>
                <a:spcPts val="0"/>
              </a:spcAft>
              <a:buClr>
                <a:schemeClr val="accent2"/>
              </a:buClr>
              <a:buSzPts val="1600"/>
              <a:buFont typeface="Gamja Flower"/>
              <a:buNone/>
              <a:defRPr sz="1600" b="0" i="0" u="none" strike="noStrike" cap="none">
                <a:solidFill>
                  <a:schemeClr val="accent2"/>
                </a:solidFill>
                <a:latin typeface="Gamja Flower"/>
                <a:ea typeface="Gamja Flower"/>
                <a:cs typeface="Gamja Flower"/>
                <a:sym typeface="Gamja Flower"/>
              </a:defRPr>
            </a:lvl3pPr>
            <a:lvl4pPr marL="1828800" marR="0" lvl="3" indent="-330200" algn="ctr" rtl="0">
              <a:lnSpc>
                <a:spcPct val="100000"/>
              </a:lnSpc>
              <a:spcBef>
                <a:spcPts val="0"/>
              </a:spcBef>
              <a:spcAft>
                <a:spcPts val="0"/>
              </a:spcAft>
              <a:buClr>
                <a:schemeClr val="accent2"/>
              </a:buClr>
              <a:buSzPts val="1600"/>
              <a:buFont typeface="Gamja Flower"/>
              <a:buNone/>
              <a:defRPr sz="1600" b="0" i="0" u="none" strike="noStrike" cap="none">
                <a:solidFill>
                  <a:schemeClr val="accent2"/>
                </a:solidFill>
                <a:latin typeface="Gamja Flower"/>
                <a:ea typeface="Gamja Flower"/>
                <a:cs typeface="Gamja Flower"/>
                <a:sym typeface="Gamja Flower"/>
              </a:defRPr>
            </a:lvl4pPr>
            <a:lvl5pPr marL="2286000" marR="0" lvl="4" indent="-330200" algn="ctr" rtl="0">
              <a:lnSpc>
                <a:spcPct val="100000"/>
              </a:lnSpc>
              <a:spcBef>
                <a:spcPts val="0"/>
              </a:spcBef>
              <a:spcAft>
                <a:spcPts val="0"/>
              </a:spcAft>
              <a:buClr>
                <a:schemeClr val="accent2"/>
              </a:buClr>
              <a:buSzPts val="1600"/>
              <a:buFont typeface="Gamja Flower"/>
              <a:buNone/>
              <a:defRPr sz="1600" b="0" i="0" u="none" strike="noStrike" cap="none">
                <a:solidFill>
                  <a:schemeClr val="accent2"/>
                </a:solidFill>
                <a:latin typeface="Gamja Flower"/>
                <a:ea typeface="Gamja Flower"/>
                <a:cs typeface="Gamja Flower"/>
                <a:sym typeface="Gamja Flower"/>
              </a:defRPr>
            </a:lvl5pPr>
            <a:lvl6pPr marL="2743200" marR="0" lvl="5" indent="-330200" algn="ctr" rtl="0">
              <a:lnSpc>
                <a:spcPct val="100000"/>
              </a:lnSpc>
              <a:spcBef>
                <a:spcPts val="0"/>
              </a:spcBef>
              <a:spcAft>
                <a:spcPts val="0"/>
              </a:spcAft>
              <a:buClr>
                <a:schemeClr val="accent2"/>
              </a:buClr>
              <a:buSzPts val="1600"/>
              <a:buFont typeface="Gamja Flower"/>
              <a:buNone/>
              <a:defRPr sz="1600" b="0" i="0" u="none" strike="noStrike" cap="none">
                <a:solidFill>
                  <a:schemeClr val="accent2"/>
                </a:solidFill>
                <a:latin typeface="Gamja Flower"/>
                <a:ea typeface="Gamja Flower"/>
                <a:cs typeface="Gamja Flower"/>
                <a:sym typeface="Gamja Flower"/>
              </a:defRPr>
            </a:lvl6pPr>
            <a:lvl7pPr marL="3200400" marR="0" lvl="6" indent="-330200" algn="ctr" rtl="0">
              <a:lnSpc>
                <a:spcPct val="100000"/>
              </a:lnSpc>
              <a:spcBef>
                <a:spcPts val="0"/>
              </a:spcBef>
              <a:spcAft>
                <a:spcPts val="0"/>
              </a:spcAft>
              <a:buClr>
                <a:schemeClr val="accent2"/>
              </a:buClr>
              <a:buSzPts val="1600"/>
              <a:buFont typeface="Gamja Flower"/>
              <a:buNone/>
              <a:defRPr sz="1600" b="0" i="0" u="none" strike="noStrike" cap="none">
                <a:solidFill>
                  <a:schemeClr val="accent2"/>
                </a:solidFill>
                <a:latin typeface="Gamja Flower"/>
                <a:ea typeface="Gamja Flower"/>
                <a:cs typeface="Gamja Flower"/>
                <a:sym typeface="Gamja Flower"/>
              </a:defRPr>
            </a:lvl7pPr>
            <a:lvl8pPr marL="3657600" marR="0" lvl="7" indent="-330200" algn="ctr" rtl="0">
              <a:lnSpc>
                <a:spcPct val="100000"/>
              </a:lnSpc>
              <a:spcBef>
                <a:spcPts val="0"/>
              </a:spcBef>
              <a:spcAft>
                <a:spcPts val="0"/>
              </a:spcAft>
              <a:buClr>
                <a:schemeClr val="accent2"/>
              </a:buClr>
              <a:buSzPts val="1600"/>
              <a:buFont typeface="Gamja Flower"/>
              <a:buNone/>
              <a:defRPr sz="1600" b="0" i="0" u="none" strike="noStrike" cap="none">
                <a:solidFill>
                  <a:schemeClr val="accent2"/>
                </a:solidFill>
                <a:latin typeface="Gamja Flower"/>
                <a:ea typeface="Gamja Flower"/>
                <a:cs typeface="Gamja Flower"/>
                <a:sym typeface="Gamja Flower"/>
              </a:defRPr>
            </a:lvl8pPr>
            <a:lvl9pPr marL="4114800" marR="0" lvl="8" indent="-330200" algn="ctr" rtl="0">
              <a:lnSpc>
                <a:spcPct val="100000"/>
              </a:lnSpc>
              <a:spcBef>
                <a:spcPts val="0"/>
              </a:spcBef>
              <a:spcAft>
                <a:spcPts val="0"/>
              </a:spcAft>
              <a:buClr>
                <a:schemeClr val="accent2"/>
              </a:buClr>
              <a:buSzPts val="1600"/>
              <a:buFont typeface="Gamja Flower"/>
              <a:buNone/>
              <a:defRPr sz="1600" b="0" i="0" u="none" strike="noStrike" cap="none">
                <a:solidFill>
                  <a:schemeClr val="accent2"/>
                </a:solidFill>
                <a:latin typeface="Gamja Flower"/>
                <a:ea typeface="Gamja Flower"/>
                <a:cs typeface="Gamja Flower"/>
                <a:sym typeface="Gamja Flower"/>
              </a:defRPr>
            </a:lvl9pPr>
          </a:lstStyle>
          <a:p>
            <a:pPr marL="0" marR="0" lvl="0" indent="0" algn="r" defTabSz="914400" rtl="0" eaLnBrk="1" fontAlgn="auto" latinLnBrk="0" hangingPunct="1">
              <a:lnSpc>
                <a:spcPct val="100000"/>
              </a:lnSpc>
              <a:spcBef>
                <a:spcPts val="0"/>
              </a:spcBef>
              <a:spcAft>
                <a:spcPts val="0"/>
              </a:spcAft>
              <a:buClr>
                <a:srgbClr val="0F6342"/>
              </a:buClr>
              <a:buSzPts val="1600"/>
              <a:buFont typeface="Gamja Flower"/>
              <a:buNone/>
              <a:tabLst/>
              <a:defRPr/>
            </a:pPr>
            <a:r>
              <a:rPr kumimoji="0" lang="en-US" sz="3600" b="1" i="0" u="none" strike="noStrike" kern="0" cap="none" spc="0" normalizeH="0" baseline="0" noProof="0">
                <a:ln>
                  <a:noFill/>
                </a:ln>
                <a:solidFill>
                  <a:srgbClr val="BC5FF8"/>
                </a:solidFill>
                <a:effectLst/>
                <a:uLnTx/>
                <a:uFillTx/>
                <a:latin typeface="Times New Roman" panose="02020603050405020304" pitchFamily="18" charset="0"/>
                <a:ea typeface="Gamja Flower"/>
                <a:cs typeface="Times New Roman" panose="02020603050405020304" pitchFamily="18" charset="0"/>
                <a:sym typeface="Gamja Flower"/>
              </a:rPr>
              <a:t>01</a:t>
            </a:r>
          </a:p>
        </p:txBody>
      </p:sp>
      <p:sp>
        <p:nvSpPr>
          <p:cNvPr id="1491" name="Google Shape;1636;p50">
            <a:extLst>
              <a:ext uri="{FF2B5EF4-FFF2-40B4-BE49-F238E27FC236}">
                <a16:creationId xmlns:a16="http://schemas.microsoft.com/office/drawing/2014/main" id="{557EE7BA-BFEE-7ADF-99E1-19628845C09D}"/>
              </a:ext>
            </a:extLst>
          </p:cNvPr>
          <p:cNvSpPr txBox="1">
            <a:spLocks/>
          </p:cNvSpPr>
          <p:nvPr/>
        </p:nvSpPr>
        <p:spPr>
          <a:xfrm>
            <a:off x="2304472" y="3292569"/>
            <a:ext cx="4755000" cy="457200"/>
          </a:xfrm>
          <a:prstGeom prst="rect">
            <a:avLst/>
          </a:prstGeom>
          <a:no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L="457200" marR="0" lvl="0" indent="-330200" algn="ctr" rtl="0">
              <a:lnSpc>
                <a:spcPct val="100000"/>
              </a:lnSpc>
              <a:spcBef>
                <a:spcPts val="0"/>
              </a:spcBef>
              <a:spcAft>
                <a:spcPts val="0"/>
              </a:spcAft>
              <a:buClr>
                <a:schemeClr val="accent2"/>
              </a:buClr>
              <a:buSzPts val="1600"/>
              <a:buFont typeface="Gamja Flower"/>
              <a:buNone/>
              <a:defRPr sz="1600" b="0" i="0" u="none" strike="noStrike" cap="none">
                <a:solidFill>
                  <a:schemeClr val="accent2"/>
                </a:solidFill>
                <a:latin typeface="Gamja Flower"/>
                <a:ea typeface="Gamja Flower"/>
                <a:cs typeface="Gamja Flower"/>
                <a:sym typeface="Gamja Flower"/>
              </a:defRPr>
            </a:lvl1pPr>
            <a:lvl2pPr marL="914400" marR="0" lvl="1" indent="-330200" algn="ctr" rtl="0">
              <a:lnSpc>
                <a:spcPct val="100000"/>
              </a:lnSpc>
              <a:spcBef>
                <a:spcPts val="0"/>
              </a:spcBef>
              <a:spcAft>
                <a:spcPts val="0"/>
              </a:spcAft>
              <a:buClr>
                <a:schemeClr val="accent2"/>
              </a:buClr>
              <a:buSzPts val="1600"/>
              <a:buFont typeface="Gamja Flower"/>
              <a:buNone/>
              <a:defRPr sz="1600" b="0" i="0" u="none" strike="noStrike" cap="none">
                <a:solidFill>
                  <a:schemeClr val="accent2"/>
                </a:solidFill>
                <a:latin typeface="Gamja Flower"/>
                <a:ea typeface="Gamja Flower"/>
                <a:cs typeface="Gamja Flower"/>
                <a:sym typeface="Gamja Flower"/>
              </a:defRPr>
            </a:lvl2pPr>
            <a:lvl3pPr marL="1371600" marR="0" lvl="2" indent="-330200" algn="ctr" rtl="0">
              <a:lnSpc>
                <a:spcPct val="100000"/>
              </a:lnSpc>
              <a:spcBef>
                <a:spcPts val="0"/>
              </a:spcBef>
              <a:spcAft>
                <a:spcPts val="0"/>
              </a:spcAft>
              <a:buClr>
                <a:schemeClr val="accent2"/>
              </a:buClr>
              <a:buSzPts val="1600"/>
              <a:buFont typeface="Gamja Flower"/>
              <a:buNone/>
              <a:defRPr sz="1600" b="0" i="0" u="none" strike="noStrike" cap="none">
                <a:solidFill>
                  <a:schemeClr val="accent2"/>
                </a:solidFill>
                <a:latin typeface="Gamja Flower"/>
                <a:ea typeface="Gamja Flower"/>
                <a:cs typeface="Gamja Flower"/>
                <a:sym typeface="Gamja Flower"/>
              </a:defRPr>
            </a:lvl3pPr>
            <a:lvl4pPr marL="1828800" marR="0" lvl="3" indent="-330200" algn="ctr" rtl="0">
              <a:lnSpc>
                <a:spcPct val="100000"/>
              </a:lnSpc>
              <a:spcBef>
                <a:spcPts val="0"/>
              </a:spcBef>
              <a:spcAft>
                <a:spcPts val="0"/>
              </a:spcAft>
              <a:buClr>
                <a:schemeClr val="accent2"/>
              </a:buClr>
              <a:buSzPts val="1600"/>
              <a:buFont typeface="Gamja Flower"/>
              <a:buNone/>
              <a:defRPr sz="1600" b="0" i="0" u="none" strike="noStrike" cap="none">
                <a:solidFill>
                  <a:schemeClr val="accent2"/>
                </a:solidFill>
                <a:latin typeface="Gamja Flower"/>
                <a:ea typeface="Gamja Flower"/>
                <a:cs typeface="Gamja Flower"/>
                <a:sym typeface="Gamja Flower"/>
              </a:defRPr>
            </a:lvl4pPr>
            <a:lvl5pPr marL="2286000" marR="0" lvl="4" indent="-330200" algn="ctr" rtl="0">
              <a:lnSpc>
                <a:spcPct val="100000"/>
              </a:lnSpc>
              <a:spcBef>
                <a:spcPts val="0"/>
              </a:spcBef>
              <a:spcAft>
                <a:spcPts val="0"/>
              </a:spcAft>
              <a:buClr>
                <a:schemeClr val="accent2"/>
              </a:buClr>
              <a:buSzPts val="1600"/>
              <a:buFont typeface="Gamja Flower"/>
              <a:buNone/>
              <a:defRPr sz="1600" b="0" i="0" u="none" strike="noStrike" cap="none">
                <a:solidFill>
                  <a:schemeClr val="accent2"/>
                </a:solidFill>
                <a:latin typeface="Gamja Flower"/>
                <a:ea typeface="Gamja Flower"/>
                <a:cs typeface="Gamja Flower"/>
                <a:sym typeface="Gamja Flower"/>
              </a:defRPr>
            </a:lvl5pPr>
            <a:lvl6pPr marL="2743200" marR="0" lvl="5" indent="-330200" algn="ctr" rtl="0">
              <a:lnSpc>
                <a:spcPct val="100000"/>
              </a:lnSpc>
              <a:spcBef>
                <a:spcPts val="0"/>
              </a:spcBef>
              <a:spcAft>
                <a:spcPts val="0"/>
              </a:spcAft>
              <a:buClr>
                <a:schemeClr val="accent2"/>
              </a:buClr>
              <a:buSzPts val="1600"/>
              <a:buFont typeface="Gamja Flower"/>
              <a:buNone/>
              <a:defRPr sz="1600" b="0" i="0" u="none" strike="noStrike" cap="none">
                <a:solidFill>
                  <a:schemeClr val="accent2"/>
                </a:solidFill>
                <a:latin typeface="Gamja Flower"/>
                <a:ea typeface="Gamja Flower"/>
                <a:cs typeface="Gamja Flower"/>
                <a:sym typeface="Gamja Flower"/>
              </a:defRPr>
            </a:lvl6pPr>
            <a:lvl7pPr marL="3200400" marR="0" lvl="6" indent="-330200" algn="ctr" rtl="0">
              <a:lnSpc>
                <a:spcPct val="100000"/>
              </a:lnSpc>
              <a:spcBef>
                <a:spcPts val="0"/>
              </a:spcBef>
              <a:spcAft>
                <a:spcPts val="0"/>
              </a:spcAft>
              <a:buClr>
                <a:schemeClr val="accent2"/>
              </a:buClr>
              <a:buSzPts val="1600"/>
              <a:buFont typeface="Gamja Flower"/>
              <a:buNone/>
              <a:defRPr sz="1600" b="0" i="0" u="none" strike="noStrike" cap="none">
                <a:solidFill>
                  <a:schemeClr val="accent2"/>
                </a:solidFill>
                <a:latin typeface="Gamja Flower"/>
                <a:ea typeface="Gamja Flower"/>
                <a:cs typeface="Gamja Flower"/>
                <a:sym typeface="Gamja Flower"/>
              </a:defRPr>
            </a:lvl7pPr>
            <a:lvl8pPr marL="3657600" marR="0" lvl="7" indent="-330200" algn="ctr" rtl="0">
              <a:lnSpc>
                <a:spcPct val="100000"/>
              </a:lnSpc>
              <a:spcBef>
                <a:spcPts val="0"/>
              </a:spcBef>
              <a:spcAft>
                <a:spcPts val="0"/>
              </a:spcAft>
              <a:buClr>
                <a:schemeClr val="accent2"/>
              </a:buClr>
              <a:buSzPts val="1600"/>
              <a:buFont typeface="Gamja Flower"/>
              <a:buNone/>
              <a:defRPr sz="1600" b="0" i="0" u="none" strike="noStrike" cap="none">
                <a:solidFill>
                  <a:schemeClr val="accent2"/>
                </a:solidFill>
                <a:latin typeface="Gamja Flower"/>
                <a:ea typeface="Gamja Flower"/>
                <a:cs typeface="Gamja Flower"/>
                <a:sym typeface="Gamja Flower"/>
              </a:defRPr>
            </a:lvl8pPr>
            <a:lvl9pPr marL="4114800" marR="0" lvl="8" indent="-330200" algn="ctr" rtl="0">
              <a:lnSpc>
                <a:spcPct val="100000"/>
              </a:lnSpc>
              <a:spcBef>
                <a:spcPts val="0"/>
              </a:spcBef>
              <a:spcAft>
                <a:spcPts val="0"/>
              </a:spcAft>
              <a:buClr>
                <a:schemeClr val="accent2"/>
              </a:buClr>
              <a:buSzPts val="1600"/>
              <a:buFont typeface="Gamja Flower"/>
              <a:buNone/>
              <a:defRPr sz="1600" b="0" i="0" u="none" strike="noStrike" cap="none">
                <a:solidFill>
                  <a:schemeClr val="accent2"/>
                </a:solidFill>
                <a:latin typeface="Gamja Flower"/>
                <a:ea typeface="Gamja Flower"/>
                <a:cs typeface="Gamja Flower"/>
                <a:sym typeface="Gamja Flower"/>
              </a:defRPr>
            </a:lvl9pPr>
          </a:lstStyle>
          <a:p>
            <a:pPr marL="0" marR="0" lvl="0" indent="0" algn="l" defTabSz="914400" rtl="0" eaLnBrk="1" fontAlgn="auto" latinLnBrk="0" hangingPunct="1">
              <a:lnSpc>
                <a:spcPct val="100000"/>
              </a:lnSpc>
              <a:spcBef>
                <a:spcPts val="0"/>
              </a:spcBef>
              <a:spcAft>
                <a:spcPts val="0"/>
              </a:spcAft>
              <a:buClr>
                <a:srgbClr val="0F6342"/>
              </a:buClr>
              <a:buSzPts val="1600"/>
              <a:buFont typeface="Gamja Flower"/>
              <a:buNone/>
              <a:tabLst/>
              <a:defRPr/>
            </a:pPr>
            <a:r>
              <a:rPr kumimoji="0" lang="en-US" sz="3600" b="1" i="0" u="none" strike="noStrike" kern="0" cap="none" spc="0" normalizeH="0" baseline="0" noProof="0">
                <a:ln>
                  <a:noFill/>
                </a:ln>
                <a:solidFill>
                  <a:srgbClr val="BC5FF8"/>
                </a:solidFill>
                <a:effectLst/>
                <a:uLnTx/>
                <a:uFillTx/>
                <a:latin typeface="Times New Roman" panose="02020603050405020304" pitchFamily="18" charset="0"/>
                <a:ea typeface="Gamja Flower"/>
                <a:cs typeface="Times New Roman" panose="02020603050405020304" pitchFamily="18" charset="0"/>
                <a:sym typeface="Gamja Flower"/>
              </a:rPr>
              <a:t>02</a:t>
            </a:r>
          </a:p>
        </p:txBody>
      </p:sp>
      <p:sp>
        <p:nvSpPr>
          <p:cNvPr id="1492" name="Google Shape;1637;p50">
            <a:extLst>
              <a:ext uri="{FF2B5EF4-FFF2-40B4-BE49-F238E27FC236}">
                <a16:creationId xmlns:a16="http://schemas.microsoft.com/office/drawing/2014/main" id="{78A01B2B-3481-F113-69D8-42AB82850880}"/>
              </a:ext>
            </a:extLst>
          </p:cNvPr>
          <p:cNvSpPr txBox="1">
            <a:spLocks/>
          </p:cNvSpPr>
          <p:nvPr/>
        </p:nvSpPr>
        <p:spPr>
          <a:xfrm>
            <a:off x="2587190" y="1895344"/>
            <a:ext cx="4755000" cy="640200"/>
          </a:xfrm>
          <a:prstGeom prst="rect">
            <a:avLst/>
          </a:prstGeom>
        </p:spPr>
        <p:txBody>
          <a:bodyPr spcFirstLastPara="1" wrap="square" lIns="91425" tIns="91425" rIns="91425" bIns="91425" anchor="t"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r>
              <a:rPr lang="en-US" sz="2000" i="1">
                <a:latin typeface="Times New Roman" panose="02020603050405020304" pitchFamily="18" charset="0"/>
                <a:cs typeface="Times New Roman" panose="02020603050405020304" pitchFamily="18" charset="0"/>
              </a:rPr>
              <a:t>GV hướng dẫn cách đọc (yêu cầu học sinh đọc trước khi đến lớp)</a:t>
            </a:r>
            <a:endParaRPr lang="en-US" sz="2000">
              <a:latin typeface="Times New Roman" panose="02020603050405020304" pitchFamily="18" charset="0"/>
              <a:cs typeface="Times New Roman" panose="02020603050405020304" pitchFamily="18" charset="0"/>
            </a:endParaRPr>
          </a:p>
        </p:txBody>
      </p:sp>
      <p:sp>
        <p:nvSpPr>
          <p:cNvPr id="1493" name="Google Shape;1638;p50">
            <a:extLst>
              <a:ext uri="{FF2B5EF4-FFF2-40B4-BE49-F238E27FC236}">
                <a16:creationId xmlns:a16="http://schemas.microsoft.com/office/drawing/2014/main" id="{E04A8F59-F3E7-3508-B931-355D1065EFE0}"/>
              </a:ext>
            </a:extLst>
          </p:cNvPr>
          <p:cNvSpPr txBox="1">
            <a:spLocks/>
          </p:cNvSpPr>
          <p:nvPr/>
        </p:nvSpPr>
        <p:spPr>
          <a:xfrm>
            <a:off x="2228824" y="3733333"/>
            <a:ext cx="4755000" cy="640200"/>
          </a:xfrm>
          <a:prstGeom prst="rect">
            <a:avLst/>
          </a:prstGeom>
        </p:spPr>
        <p:txBody>
          <a:bodyPr spcFirstLastPara="1" wrap="square" lIns="91425" tIns="91425" rIns="91425" bIns="91425" anchor="t"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r>
              <a:rPr lang="en-US" sz="2000" i="1">
                <a:latin typeface="Times New Roman" panose="02020603050405020304" pitchFamily="18" charset="0"/>
                <a:cs typeface="Times New Roman" panose="02020603050405020304" pitchFamily="18" charset="0"/>
              </a:rPr>
              <a:t>Giới thiệu vài nét về tác giả, tác phẩm?</a:t>
            </a:r>
            <a:endParaRPr lang="en-US" sz="2000">
              <a:latin typeface="Times New Roman" panose="02020603050405020304" pitchFamily="18" charset="0"/>
              <a:cs typeface="Times New Roman" panose="02020603050405020304" pitchFamily="18" charset="0"/>
            </a:endParaRPr>
          </a:p>
        </p:txBody>
      </p:sp>
      <p:grpSp>
        <p:nvGrpSpPr>
          <p:cNvPr id="1494" name="Google Shape;1674;p50">
            <a:extLst>
              <a:ext uri="{FF2B5EF4-FFF2-40B4-BE49-F238E27FC236}">
                <a16:creationId xmlns:a16="http://schemas.microsoft.com/office/drawing/2014/main" id="{A6DCAFF9-421C-4774-74F3-FFD1723D3AB1}"/>
              </a:ext>
            </a:extLst>
          </p:cNvPr>
          <p:cNvGrpSpPr/>
          <p:nvPr/>
        </p:nvGrpSpPr>
        <p:grpSpPr>
          <a:xfrm flipH="1">
            <a:off x="1320628" y="1278802"/>
            <a:ext cx="1049184" cy="323946"/>
            <a:chOff x="3365625" y="629625"/>
            <a:chExt cx="408975" cy="126275"/>
          </a:xfrm>
        </p:grpSpPr>
        <p:sp>
          <p:nvSpPr>
            <p:cNvPr id="1495" name="Google Shape;1675;p50">
              <a:extLst>
                <a:ext uri="{FF2B5EF4-FFF2-40B4-BE49-F238E27FC236}">
                  <a16:creationId xmlns:a16="http://schemas.microsoft.com/office/drawing/2014/main" id="{FFFF33FD-680A-4A0B-0792-C343402D39F3}"/>
                </a:ext>
              </a:extLst>
            </p:cNvPr>
            <p:cNvSpPr/>
            <p:nvPr/>
          </p:nvSpPr>
          <p:spPr>
            <a:xfrm>
              <a:off x="3365625" y="629625"/>
              <a:ext cx="408975" cy="126275"/>
            </a:xfrm>
            <a:custGeom>
              <a:avLst/>
              <a:gdLst/>
              <a:ahLst/>
              <a:cxnLst/>
              <a:rect l="l" t="t" r="r" b="b"/>
              <a:pathLst>
                <a:path w="16359" h="5051" extrusionOk="0">
                  <a:moveTo>
                    <a:pt x="7322" y="0"/>
                  </a:moveTo>
                  <a:cubicBezTo>
                    <a:pt x="5555" y="0"/>
                    <a:pt x="5692" y="2248"/>
                    <a:pt x="4706" y="2248"/>
                  </a:cubicBezTo>
                  <a:cubicBezTo>
                    <a:pt x="4290" y="2248"/>
                    <a:pt x="3731" y="1990"/>
                    <a:pt x="3089" y="1990"/>
                  </a:cubicBezTo>
                  <a:cubicBezTo>
                    <a:pt x="2278" y="1990"/>
                    <a:pt x="1334" y="2400"/>
                    <a:pt x="375" y="4253"/>
                  </a:cubicBezTo>
                  <a:cubicBezTo>
                    <a:pt x="252" y="4493"/>
                    <a:pt x="125" y="4759"/>
                    <a:pt x="0" y="5051"/>
                  </a:cubicBezTo>
                  <a:lnTo>
                    <a:pt x="16358" y="5051"/>
                  </a:lnTo>
                  <a:cubicBezTo>
                    <a:pt x="16358" y="5051"/>
                    <a:pt x="15801" y="3803"/>
                    <a:pt x="14981" y="2778"/>
                  </a:cubicBezTo>
                  <a:cubicBezTo>
                    <a:pt x="14411" y="2067"/>
                    <a:pt x="13712" y="1460"/>
                    <a:pt x="12987" y="1460"/>
                  </a:cubicBezTo>
                  <a:cubicBezTo>
                    <a:pt x="12972" y="1460"/>
                    <a:pt x="12957" y="1461"/>
                    <a:pt x="12943" y="1461"/>
                  </a:cubicBezTo>
                  <a:cubicBezTo>
                    <a:pt x="11200" y="1516"/>
                    <a:pt x="11308" y="2418"/>
                    <a:pt x="10546" y="2418"/>
                  </a:cubicBezTo>
                  <a:cubicBezTo>
                    <a:pt x="10524" y="2418"/>
                    <a:pt x="10501" y="2417"/>
                    <a:pt x="10477" y="2416"/>
                  </a:cubicBezTo>
                  <a:cubicBezTo>
                    <a:pt x="9635" y="2360"/>
                    <a:pt x="9355" y="115"/>
                    <a:pt x="7450" y="4"/>
                  </a:cubicBezTo>
                  <a:cubicBezTo>
                    <a:pt x="7406" y="2"/>
                    <a:pt x="7363" y="0"/>
                    <a:pt x="7322" y="0"/>
                  </a:cubicBezTo>
                  <a:close/>
                </a:path>
              </a:pathLst>
            </a:custGeom>
            <a:solidFill>
              <a:srgbClr val="FFFFFF"/>
            </a:solidFill>
            <a:ln w="19050" cap="flat" cmpd="sng">
              <a:solidFill>
                <a:srgbClr val="FFF6E8"/>
              </a:solidFill>
              <a:prstDash val="solid"/>
              <a:round/>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496" name="Google Shape;1676;p50">
              <a:extLst>
                <a:ext uri="{FF2B5EF4-FFF2-40B4-BE49-F238E27FC236}">
                  <a16:creationId xmlns:a16="http://schemas.microsoft.com/office/drawing/2014/main" id="{4591A820-512F-01D8-86BD-6679C9E08D0F}"/>
                </a:ext>
              </a:extLst>
            </p:cNvPr>
            <p:cNvSpPr/>
            <p:nvPr/>
          </p:nvSpPr>
          <p:spPr>
            <a:xfrm>
              <a:off x="3365625" y="699100"/>
              <a:ext cx="408975" cy="56800"/>
            </a:xfrm>
            <a:custGeom>
              <a:avLst/>
              <a:gdLst/>
              <a:ahLst/>
              <a:cxnLst/>
              <a:rect l="l" t="t" r="r" b="b"/>
              <a:pathLst>
                <a:path w="16359" h="2272" extrusionOk="0">
                  <a:moveTo>
                    <a:pt x="14981" y="0"/>
                  </a:moveTo>
                  <a:cubicBezTo>
                    <a:pt x="14088" y="892"/>
                    <a:pt x="11905" y="1822"/>
                    <a:pt x="6692" y="1822"/>
                  </a:cubicBezTo>
                  <a:cubicBezTo>
                    <a:pt x="4947" y="1822"/>
                    <a:pt x="2863" y="1718"/>
                    <a:pt x="375" y="1474"/>
                  </a:cubicBezTo>
                  <a:cubicBezTo>
                    <a:pt x="252" y="1714"/>
                    <a:pt x="125" y="1980"/>
                    <a:pt x="0" y="2272"/>
                  </a:cubicBezTo>
                  <a:lnTo>
                    <a:pt x="16358" y="2272"/>
                  </a:lnTo>
                  <a:cubicBezTo>
                    <a:pt x="16358" y="2272"/>
                    <a:pt x="15801" y="1024"/>
                    <a:pt x="14981" y="0"/>
                  </a:cubicBezTo>
                  <a:close/>
                </a:path>
              </a:pathLst>
            </a:custGeom>
            <a:solidFill>
              <a:srgbClr val="191919">
                <a:alpha val="13970"/>
              </a:srgbClr>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grpSp>
      <p:grpSp>
        <p:nvGrpSpPr>
          <p:cNvPr id="1497" name="Google Shape;1677;p50">
            <a:extLst>
              <a:ext uri="{FF2B5EF4-FFF2-40B4-BE49-F238E27FC236}">
                <a16:creationId xmlns:a16="http://schemas.microsoft.com/office/drawing/2014/main" id="{AF9670C4-1EB1-B4DA-9BA6-7BADF4EC874E}"/>
              </a:ext>
            </a:extLst>
          </p:cNvPr>
          <p:cNvGrpSpPr/>
          <p:nvPr/>
        </p:nvGrpSpPr>
        <p:grpSpPr>
          <a:xfrm flipH="1">
            <a:off x="521753" y="1792852"/>
            <a:ext cx="1049184" cy="323946"/>
            <a:chOff x="3365625" y="629625"/>
            <a:chExt cx="408975" cy="126275"/>
          </a:xfrm>
        </p:grpSpPr>
        <p:sp>
          <p:nvSpPr>
            <p:cNvPr id="1498" name="Google Shape;1678;p50">
              <a:extLst>
                <a:ext uri="{FF2B5EF4-FFF2-40B4-BE49-F238E27FC236}">
                  <a16:creationId xmlns:a16="http://schemas.microsoft.com/office/drawing/2014/main" id="{896CF5FA-8E1F-490B-D90A-905A40CF8BF5}"/>
                </a:ext>
              </a:extLst>
            </p:cNvPr>
            <p:cNvSpPr/>
            <p:nvPr/>
          </p:nvSpPr>
          <p:spPr>
            <a:xfrm>
              <a:off x="3365625" y="629625"/>
              <a:ext cx="408975" cy="126275"/>
            </a:xfrm>
            <a:custGeom>
              <a:avLst/>
              <a:gdLst/>
              <a:ahLst/>
              <a:cxnLst/>
              <a:rect l="l" t="t" r="r" b="b"/>
              <a:pathLst>
                <a:path w="16359" h="5051" extrusionOk="0">
                  <a:moveTo>
                    <a:pt x="7322" y="0"/>
                  </a:moveTo>
                  <a:cubicBezTo>
                    <a:pt x="5555" y="0"/>
                    <a:pt x="5692" y="2248"/>
                    <a:pt x="4706" y="2248"/>
                  </a:cubicBezTo>
                  <a:cubicBezTo>
                    <a:pt x="4290" y="2248"/>
                    <a:pt x="3731" y="1990"/>
                    <a:pt x="3089" y="1990"/>
                  </a:cubicBezTo>
                  <a:cubicBezTo>
                    <a:pt x="2278" y="1990"/>
                    <a:pt x="1334" y="2400"/>
                    <a:pt x="375" y="4253"/>
                  </a:cubicBezTo>
                  <a:cubicBezTo>
                    <a:pt x="252" y="4493"/>
                    <a:pt x="125" y="4759"/>
                    <a:pt x="0" y="5051"/>
                  </a:cubicBezTo>
                  <a:lnTo>
                    <a:pt x="16358" y="5051"/>
                  </a:lnTo>
                  <a:cubicBezTo>
                    <a:pt x="16358" y="5051"/>
                    <a:pt x="15801" y="3803"/>
                    <a:pt x="14981" y="2778"/>
                  </a:cubicBezTo>
                  <a:cubicBezTo>
                    <a:pt x="14411" y="2067"/>
                    <a:pt x="13712" y="1460"/>
                    <a:pt x="12987" y="1460"/>
                  </a:cubicBezTo>
                  <a:cubicBezTo>
                    <a:pt x="12972" y="1460"/>
                    <a:pt x="12957" y="1461"/>
                    <a:pt x="12943" y="1461"/>
                  </a:cubicBezTo>
                  <a:cubicBezTo>
                    <a:pt x="11200" y="1516"/>
                    <a:pt x="11308" y="2418"/>
                    <a:pt x="10546" y="2418"/>
                  </a:cubicBezTo>
                  <a:cubicBezTo>
                    <a:pt x="10524" y="2418"/>
                    <a:pt x="10501" y="2417"/>
                    <a:pt x="10477" y="2416"/>
                  </a:cubicBezTo>
                  <a:cubicBezTo>
                    <a:pt x="9635" y="2360"/>
                    <a:pt x="9355" y="115"/>
                    <a:pt x="7450" y="4"/>
                  </a:cubicBezTo>
                  <a:cubicBezTo>
                    <a:pt x="7406" y="2"/>
                    <a:pt x="7363" y="0"/>
                    <a:pt x="7322" y="0"/>
                  </a:cubicBezTo>
                  <a:close/>
                </a:path>
              </a:pathLst>
            </a:custGeom>
            <a:solidFill>
              <a:srgbClr val="FFFFFF"/>
            </a:solidFill>
            <a:ln w="19050" cap="flat" cmpd="sng">
              <a:solidFill>
                <a:srgbClr val="FFF6E8"/>
              </a:solidFill>
              <a:prstDash val="solid"/>
              <a:round/>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499" name="Google Shape;1679;p50">
              <a:extLst>
                <a:ext uri="{FF2B5EF4-FFF2-40B4-BE49-F238E27FC236}">
                  <a16:creationId xmlns:a16="http://schemas.microsoft.com/office/drawing/2014/main" id="{234455B0-8A01-0643-E515-472C8F13AD5E}"/>
                </a:ext>
              </a:extLst>
            </p:cNvPr>
            <p:cNvSpPr/>
            <p:nvPr/>
          </p:nvSpPr>
          <p:spPr>
            <a:xfrm>
              <a:off x="3365625" y="699100"/>
              <a:ext cx="408975" cy="56800"/>
            </a:xfrm>
            <a:custGeom>
              <a:avLst/>
              <a:gdLst/>
              <a:ahLst/>
              <a:cxnLst/>
              <a:rect l="l" t="t" r="r" b="b"/>
              <a:pathLst>
                <a:path w="16359" h="2272" extrusionOk="0">
                  <a:moveTo>
                    <a:pt x="14981" y="0"/>
                  </a:moveTo>
                  <a:cubicBezTo>
                    <a:pt x="14088" y="892"/>
                    <a:pt x="11905" y="1822"/>
                    <a:pt x="6692" y="1822"/>
                  </a:cubicBezTo>
                  <a:cubicBezTo>
                    <a:pt x="4947" y="1822"/>
                    <a:pt x="2863" y="1718"/>
                    <a:pt x="375" y="1474"/>
                  </a:cubicBezTo>
                  <a:cubicBezTo>
                    <a:pt x="252" y="1714"/>
                    <a:pt x="125" y="1980"/>
                    <a:pt x="0" y="2272"/>
                  </a:cubicBezTo>
                  <a:lnTo>
                    <a:pt x="16358" y="2272"/>
                  </a:lnTo>
                  <a:cubicBezTo>
                    <a:pt x="16358" y="2272"/>
                    <a:pt x="15801" y="1024"/>
                    <a:pt x="14981" y="0"/>
                  </a:cubicBezTo>
                  <a:close/>
                </a:path>
              </a:pathLst>
            </a:custGeom>
            <a:solidFill>
              <a:srgbClr val="191919">
                <a:alpha val="13970"/>
              </a:srgbClr>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grpSp>
      <p:grpSp>
        <p:nvGrpSpPr>
          <p:cNvPr id="1500" name="Google Shape;1680;p50">
            <a:extLst>
              <a:ext uri="{FF2B5EF4-FFF2-40B4-BE49-F238E27FC236}">
                <a16:creationId xmlns:a16="http://schemas.microsoft.com/office/drawing/2014/main" id="{02A97D52-18A1-1CEB-E822-894253402995}"/>
              </a:ext>
            </a:extLst>
          </p:cNvPr>
          <p:cNvGrpSpPr/>
          <p:nvPr/>
        </p:nvGrpSpPr>
        <p:grpSpPr>
          <a:xfrm>
            <a:off x="7009253" y="3286827"/>
            <a:ext cx="1049184" cy="323946"/>
            <a:chOff x="3365625" y="629625"/>
            <a:chExt cx="408975" cy="126275"/>
          </a:xfrm>
        </p:grpSpPr>
        <p:sp>
          <p:nvSpPr>
            <p:cNvPr id="1501" name="Google Shape;1681;p50">
              <a:extLst>
                <a:ext uri="{FF2B5EF4-FFF2-40B4-BE49-F238E27FC236}">
                  <a16:creationId xmlns:a16="http://schemas.microsoft.com/office/drawing/2014/main" id="{01627F1A-62DA-0A73-03ED-CE7DCF5ABBBF}"/>
                </a:ext>
              </a:extLst>
            </p:cNvPr>
            <p:cNvSpPr/>
            <p:nvPr/>
          </p:nvSpPr>
          <p:spPr>
            <a:xfrm>
              <a:off x="3365625" y="629625"/>
              <a:ext cx="408975" cy="126275"/>
            </a:xfrm>
            <a:custGeom>
              <a:avLst/>
              <a:gdLst/>
              <a:ahLst/>
              <a:cxnLst/>
              <a:rect l="l" t="t" r="r" b="b"/>
              <a:pathLst>
                <a:path w="16359" h="5051" extrusionOk="0">
                  <a:moveTo>
                    <a:pt x="7322" y="0"/>
                  </a:moveTo>
                  <a:cubicBezTo>
                    <a:pt x="5555" y="0"/>
                    <a:pt x="5692" y="2248"/>
                    <a:pt x="4706" y="2248"/>
                  </a:cubicBezTo>
                  <a:cubicBezTo>
                    <a:pt x="4290" y="2248"/>
                    <a:pt x="3731" y="1990"/>
                    <a:pt x="3089" y="1990"/>
                  </a:cubicBezTo>
                  <a:cubicBezTo>
                    <a:pt x="2278" y="1990"/>
                    <a:pt x="1334" y="2400"/>
                    <a:pt x="375" y="4253"/>
                  </a:cubicBezTo>
                  <a:cubicBezTo>
                    <a:pt x="252" y="4493"/>
                    <a:pt x="125" y="4759"/>
                    <a:pt x="0" y="5051"/>
                  </a:cubicBezTo>
                  <a:lnTo>
                    <a:pt x="16358" y="5051"/>
                  </a:lnTo>
                  <a:cubicBezTo>
                    <a:pt x="16358" y="5051"/>
                    <a:pt x="15801" y="3803"/>
                    <a:pt x="14981" y="2778"/>
                  </a:cubicBezTo>
                  <a:cubicBezTo>
                    <a:pt x="14411" y="2067"/>
                    <a:pt x="13712" y="1460"/>
                    <a:pt x="12987" y="1460"/>
                  </a:cubicBezTo>
                  <a:cubicBezTo>
                    <a:pt x="12972" y="1460"/>
                    <a:pt x="12957" y="1461"/>
                    <a:pt x="12943" y="1461"/>
                  </a:cubicBezTo>
                  <a:cubicBezTo>
                    <a:pt x="11200" y="1516"/>
                    <a:pt x="11308" y="2418"/>
                    <a:pt x="10546" y="2418"/>
                  </a:cubicBezTo>
                  <a:cubicBezTo>
                    <a:pt x="10524" y="2418"/>
                    <a:pt x="10501" y="2417"/>
                    <a:pt x="10477" y="2416"/>
                  </a:cubicBezTo>
                  <a:cubicBezTo>
                    <a:pt x="9635" y="2360"/>
                    <a:pt x="9355" y="115"/>
                    <a:pt x="7450" y="4"/>
                  </a:cubicBezTo>
                  <a:cubicBezTo>
                    <a:pt x="7406" y="2"/>
                    <a:pt x="7363" y="0"/>
                    <a:pt x="7322" y="0"/>
                  </a:cubicBezTo>
                  <a:close/>
                </a:path>
              </a:pathLst>
            </a:custGeom>
            <a:solidFill>
              <a:srgbClr val="FFFFFF"/>
            </a:solidFill>
            <a:ln w="19050" cap="flat" cmpd="sng">
              <a:solidFill>
                <a:srgbClr val="FFF6E8"/>
              </a:solidFill>
              <a:prstDash val="solid"/>
              <a:round/>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02" name="Google Shape;1682;p50">
              <a:extLst>
                <a:ext uri="{FF2B5EF4-FFF2-40B4-BE49-F238E27FC236}">
                  <a16:creationId xmlns:a16="http://schemas.microsoft.com/office/drawing/2014/main" id="{25865035-C24C-DD5D-F800-87B4C017E65C}"/>
                </a:ext>
              </a:extLst>
            </p:cNvPr>
            <p:cNvSpPr/>
            <p:nvPr/>
          </p:nvSpPr>
          <p:spPr>
            <a:xfrm>
              <a:off x="3365625" y="699100"/>
              <a:ext cx="408975" cy="56800"/>
            </a:xfrm>
            <a:custGeom>
              <a:avLst/>
              <a:gdLst/>
              <a:ahLst/>
              <a:cxnLst/>
              <a:rect l="l" t="t" r="r" b="b"/>
              <a:pathLst>
                <a:path w="16359" h="2272" extrusionOk="0">
                  <a:moveTo>
                    <a:pt x="14981" y="0"/>
                  </a:moveTo>
                  <a:cubicBezTo>
                    <a:pt x="14088" y="892"/>
                    <a:pt x="11905" y="1822"/>
                    <a:pt x="6692" y="1822"/>
                  </a:cubicBezTo>
                  <a:cubicBezTo>
                    <a:pt x="4947" y="1822"/>
                    <a:pt x="2863" y="1718"/>
                    <a:pt x="375" y="1474"/>
                  </a:cubicBezTo>
                  <a:cubicBezTo>
                    <a:pt x="252" y="1714"/>
                    <a:pt x="125" y="1980"/>
                    <a:pt x="0" y="2272"/>
                  </a:cubicBezTo>
                  <a:lnTo>
                    <a:pt x="16358" y="2272"/>
                  </a:lnTo>
                  <a:cubicBezTo>
                    <a:pt x="16358" y="2272"/>
                    <a:pt x="15801" y="1024"/>
                    <a:pt x="14981" y="0"/>
                  </a:cubicBezTo>
                  <a:close/>
                </a:path>
              </a:pathLst>
            </a:custGeom>
            <a:solidFill>
              <a:srgbClr val="191919">
                <a:alpha val="13970"/>
              </a:srgbClr>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grpSp>
      <p:grpSp>
        <p:nvGrpSpPr>
          <p:cNvPr id="1503" name="Google Shape;3504;p80">
            <a:extLst>
              <a:ext uri="{FF2B5EF4-FFF2-40B4-BE49-F238E27FC236}">
                <a16:creationId xmlns:a16="http://schemas.microsoft.com/office/drawing/2014/main" id="{75723D42-AEDC-082A-B8B3-6D49E27D3BE5}"/>
              </a:ext>
            </a:extLst>
          </p:cNvPr>
          <p:cNvGrpSpPr/>
          <p:nvPr/>
        </p:nvGrpSpPr>
        <p:grpSpPr>
          <a:xfrm>
            <a:off x="782093" y="3021119"/>
            <a:ext cx="1003429" cy="1496306"/>
            <a:chOff x="2892225" y="535525"/>
            <a:chExt cx="1747200" cy="2865450"/>
          </a:xfrm>
        </p:grpSpPr>
        <p:sp>
          <p:nvSpPr>
            <p:cNvPr id="1504" name="Google Shape;3505;p80">
              <a:extLst>
                <a:ext uri="{FF2B5EF4-FFF2-40B4-BE49-F238E27FC236}">
                  <a16:creationId xmlns:a16="http://schemas.microsoft.com/office/drawing/2014/main" id="{48C0C7C0-7D0A-D6D8-297C-5175E1944B79}"/>
                </a:ext>
              </a:extLst>
            </p:cNvPr>
            <p:cNvSpPr/>
            <p:nvPr/>
          </p:nvSpPr>
          <p:spPr>
            <a:xfrm>
              <a:off x="3149225" y="2150050"/>
              <a:ext cx="422900" cy="467575"/>
            </a:xfrm>
            <a:custGeom>
              <a:avLst/>
              <a:gdLst/>
              <a:ahLst/>
              <a:cxnLst/>
              <a:rect l="l" t="t" r="r" b="b"/>
              <a:pathLst>
                <a:path w="16916" h="18703" extrusionOk="0">
                  <a:moveTo>
                    <a:pt x="8129" y="1"/>
                  </a:moveTo>
                  <a:lnTo>
                    <a:pt x="1" y="12163"/>
                  </a:lnTo>
                  <a:lnTo>
                    <a:pt x="6083" y="16232"/>
                  </a:lnTo>
                  <a:cubicBezTo>
                    <a:pt x="6186" y="16303"/>
                    <a:pt x="7731" y="17330"/>
                    <a:pt x="9998" y="18702"/>
                  </a:cubicBezTo>
                  <a:cubicBezTo>
                    <a:pt x="12266" y="14360"/>
                    <a:pt x="14646" y="10130"/>
                    <a:pt x="16916" y="5785"/>
                  </a:cubicBezTo>
                  <a:cubicBezTo>
                    <a:pt x="16000" y="5226"/>
                    <a:pt x="15095" y="4648"/>
                    <a:pt x="14219" y="4067"/>
                  </a:cubicBezTo>
                  <a:lnTo>
                    <a:pt x="8129" y="1"/>
                  </a:lnTo>
                  <a:close/>
                </a:path>
              </a:pathLst>
            </a:custGeom>
            <a:solidFill>
              <a:srgbClr val="FFAF9A"/>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05" name="Google Shape;3506;p80">
              <a:extLst>
                <a:ext uri="{FF2B5EF4-FFF2-40B4-BE49-F238E27FC236}">
                  <a16:creationId xmlns:a16="http://schemas.microsoft.com/office/drawing/2014/main" id="{13D5AFC0-C78D-7A1C-DAD8-8401DF94349D}"/>
                </a:ext>
              </a:extLst>
            </p:cNvPr>
            <p:cNvSpPr/>
            <p:nvPr/>
          </p:nvSpPr>
          <p:spPr>
            <a:xfrm>
              <a:off x="3399175" y="1900125"/>
              <a:ext cx="759225" cy="909700"/>
            </a:xfrm>
            <a:custGeom>
              <a:avLst/>
              <a:gdLst/>
              <a:ahLst/>
              <a:cxnLst/>
              <a:rect l="l" t="t" r="r" b="b"/>
              <a:pathLst>
                <a:path w="30369" h="36388" extrusionOk="0">
                  <a:moveTo>
                    <a:pt x="27308" y="0"/>
                  </a:moveTo>
                  <a:lnTo>
                    <a:pt x="12824" y="2085"/>
                  </a:lnTo>
                  <a:lnTo>
                    <a:pt x="13862" y="9327"/>
                  </a:lnTo>
                  <a:cubicBezTo>
                    <a:pt x="14279" y="12214"/>
                    <a:pt x="14687" y="16485"/>
                    <a:pt x="14777" y="20105"/>
                  </a:cubicBezTo>
                  <a:cubicBezTo>
                    <a:pt x="12470" y="19007"/>
                    <a:pt x="9651" y="17471"/>
                    <a:pt x="6918" y="15782"/>
                  </a:cubicBezTo>
                  <a:cubicBezTo>
                    <a:pt x="4648" y="20127"/>
                    <a:pt x="2268" y="24357"/>
                    <a:pt x="0" y="28699"/>
                  </a:cubicBezTo>
                  <a:cubicBezTo>
                    <a:pt x="1475" y="29585"/>
                    <a:pt x="3244" y="30622"/>
                    <a:pt x="5126" y="31628"/>
                  </a:cubicBezTo>
                  <a:cubicBezTo>
                    <a:pt x="11199" y="34862"/>
                    <a:pt x="15582" y="36388"/>
                    <a:pt x="19141" y="36388"/>
                  </a:cubicBezTo>
                  <a:cubicBezTo>
                    <a:pt x="20574" y="36388"/>
                    <a:pt x="21867" y="36143"/>
                    <a:pt x="23076" y="35665"/>
                  </a:cubicBezTo>
                  <a:cubicBezTo>
                    <a:pt x="25924" y="34557"/>
                    <a:pt x="27969" y="32209"/>
                    <a:pt x="28680" y="29229"/>
                  </a:cubicBezTo>
                  <a:cubicBezTo>
                    <a:pt x="30369" y="22231"/>
                    <a:pt x="28702" y="9680"/>
                    <a:pt x="28345" y="7240"/>
                  </a:cubicBezTo>
                  <a:lnTo>
                    <a:pt x="27308" y="0"/>
                  </a:lnTo>
                  <a:close/>
                </a:path>
              </a:pathLst>
            </a:custGeom>
            <a:solidFill>
              <a:srgbClr val="B1E9FF"/>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06" name="Google Shape;3507;p80">
              <a:extLst>
                <a:ext uri="{FF2B5EF4-FFF2-40B4-BE49-F238E27FC236}">
                  <a16:creationId xmlns:a16="http://schemas.microsoft.com/office/drawing/2014/main" id="{54DF4DDF-0160-C788-23D8-15A45504FC38}"/>
                </a:ext>
              </a:extLst>
            </p:cNvPr>
            <p:cNvSpPr/>
            <p:nvPr/>
          </p:nvSpPr>
          <p:spPr>
            <a:xfrm>
              <a:off x="3784400" y="1864250"/>
              <a:ext cx="795525" cy="985475"/>
            </a:xfrm>
            <a:custGeom>
              <a:avLst/>
              <a:gdLst/>
              <a:ahLst/>
              <a:cxnLst/>
              <a:rect l="l" t="t" r="r" b="b"/>
              <a:pathLst>
                <a:path w="31821" h="39419" extrusionOk="0">
                  <a:moveTo>
                    <a:pt x="6153" y="0"/>
                  </a:moveTo>
                  <a:lnTo>
                    <a:pt x="0" y="13283"/>
                  </a:lnTo>
                  <a:lnTo>
                    <a:pt x="6641" y="16353"/>
                  </a:lnTo>
                  <a:cubicBezTo>
                    <a:pt x="10290" y="18052"/>
                    <a:pt x="14288" y="20381"/>
                    <a:pt x="16331" y="21957"/>
                  </a:cubicBezTo>
                  <a:cubicBezTo>
                    <a:pt x="15406" y="25130"/>
                    <a:pt x="13354" y="30866"/>
                    <a:pt x="11267" y="36216"/>
                  </a:cubicBezTo>
                  <a:cubicBezTo>
                    <a:pt x="16087" y="36958"/>
                    <a:pt x="20908" y="38159"/>
                    <a:pt x="25728" y="39419"/>
                  </a:cubicBezTo>
                  <a:cubicBezTo>
                    <a:pt x="28291" y="32738"/>
                    <a:pt x="31181" y="24552"/>
                    <a:pt x="31415" y="21023"/>
                  </a:cubicBezTo>
                  <a:cubicBezTo>
                    <a:pt x="31821" y="14899"/>
                    <a:pt x="26278" y="10679"/>
                    <a:pt x="20808" y="7364"/>
                  </a:cubicBezTo>
                  <a:cubicBezTo>
                    <a:pt x="16871" y="4974"/>
                    <a:pt x="12956" y="3154"/>
                    <a:pt x="12792" y="3083"/>
                  </a:cubicBezTo>
                  <a:lnTo>
                    <a:pt x="6153" y="0"/>
                  </a:lnTo>
                  <a:close/>
                </a:path>
              </a:pathLst>
            </a:custGeom>
            <a:solidFill>
              <a:srgbClr val="B1E9FF"/>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07" name="Google Shape;3508;p80">
              <a:extLst>
                <a:ext uri="{FF2B5EF4-FFF2-40B4-BE49-F238E27FC236}">
                  <a16:creationId xmlns:a16="http://schemas.microsoft.com/office/drawing/2014/main" id="{5B6B9840-A80F-2720-18F7-E2BB8027125D}"/>
                </a:ext>
              </a:extLst>
            </p:cNvPr>
            <p:cNvSpPr/>
            <p:nvPr/>
          </p:nvSpPr>
          <p:spPr>
            <a:xfrm>
              <a:off x="3969225" y="2769650"/>
              <a:ext cx="458400" cy="378600"/>
            </a:xfrm>
            <a:custGeom>
              <a:avLst/>
              <a:gdLst/>
              <a:ahLst/>
              <a:cxnLst/>
              <a:rect l="l" t="t" r="r" b="b"/>
              <a:pathLst>
                <a:path w="18336" h="15144" extrusionOk="0">
                  <a:moveTo>
                    <a:pt x="3874" y="0"/>
                  </a:moveTo>
                  <a:cubicBezTo>
                    <a:pt x="3488" y="987"/>
                    <a:pt x="3112" y="1963"/>
                    <a:pt x="2727" y="2898"/>
                  </a:cubicBezTo>
                  <a:lnTo>
                    <a:pt x="0" y="9693"/>
                  </a:lnTo>
                  <a:lnTo>
                    <a:pt x="13588" y="15143"/>
                  </a:lnTo>
                  <a:lnTo>
                    <a:pt x="16312" y="8350"/>
                  </a:lnTo>
                  <a:cubicBezTo>
                    <a:pt x="16912" y="6844"/>
                    <a:pt x="17615" y="5085"/>
                    <a:pt x="18335" y="3203"/>
                  </a:cubicBezTo>
                  <a:cubicBezTo>
                    <a:pt x="13515" y="1943"/>
                    <a:pt x="8694" y="742"/>
                    <a:pt x="3874" y="0"/>
                  </a:cubicBezTo>
                  <a:close/>
                </a:path>
              </a:pathLst>
            </a:custGeom>
            <a:solidFill>
              <a:srgbClr val="FFAF9A"/>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08" name="Google Shape;3509;p80">
              <a:extLst>
                <a:ext uri="{FF2B5EF4-FFF2-40B4-BE49-F238E27FC236}">
                  <a16:creationId xmlns:a16="http://schemas.microsoft.com/office/drawing/2014/main" id="{AEA1E93C-9E7C-AE74-347B-F7ABE7774FE3}"/>
                </a:ext>
              </a:extLst>
            </p:cNvPr>
            <p:cNvSpPr/>
            <p:nvPr/>
          </p:nvSpPr>
          <p:spPr>
            <a:xfrm>
              <a:off x="3883800" y="3001275"/>
              <a:ext cx="549675" cy="399700"/>
            </a:xfrm>
            <a:custGeom>
              <a:avLst/>
              <a:gdLst/>
              <a:ahLst/>
              <a:cxnLst/>
              <a:rect l="l" t="t" r="r" b="b"/>
              <a:pathLst>
                <a:path w="21987" h="15988" extrusionOk="0">
                  <a:moveTo>
                    <a:pt x="3530" y="1"/>
                  </a:moveTo>
                  <a:lnTo>
                    <a:pt x="0" y="10159"/>
                  </a:lnTo>
                  <a:lnTo>
                    <a:pt x="21132" y="15988"/>
                  </a:lnTo>
                  <a:cubicBezTo>
                    <a:pt x="21987" y="7638"/>
                    <a:pt x="17005" y="5746"/>
                    <a:pt x="17005" y="5746"/>
                  </a:cubicBezTo>
                  <a:lnTo>
                    <a:pt x="3530" y="1"/>
                  </a:lnTo>
                  <a:close/>
                </a:path>
              </a:pathLst>
            </a:custGeom>
            <a:solidFill>
              <a:srgbClr val="BC5FF8"/>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09" name="Google Shape;3510;p80">
              <a:extLst>
                <a:ext uri="{FF2B5EF4-FFF2-40B4-BE49-F238E27FC236}">
                  <a16:creationId xmlns:a16="http://schemas.microsoft.com/office/drawing/2014/main" id="{4F4DE8F4-7129-BC78-8C1F-1B3BF42884F8}"/>
                </a:ext>
              </a:extLst>
            </p:cNvPr>
            <p:cNvSpPr/>
            <p:nvPr/>
          </p:nvSpPr>
          <p:spPr>
            <a:xfrm>
              <a:off x="3883800" y="3170050"/>
              <a:ext cx="530650" cy="230925"/>
            </a:xfrm>
            <a:custGeom>
              <a:avLst/>
              <a:gdLst/>
              <a:ahLst/>
              <a:cxnLst/>
              <a:rect l="l" t="t" r="r" b="b"/>
              <a:pathLst>
                <a:path w="21226" h="9237" extrusionOk="0">
                  <a:moveTo>
                    <a:pt x="1179" y="1"/>
                  </a:moveTo>
                  <a:lnTo>
                    <a:pt x="0" y="3408"/>
                  </a:lnTo>
                  <a:lnTo>
                    <a:pt x="21132" y="9237"/>
                  </a:lnTo>
                  <a:lnTo>
                    <a:pt x="21225" y="8004"/>
                  </a:lnTo>
                  <a:lnTo>
                    <a:pt x="1179" y="1"/>
                  </a:lnTo>
                  <a:close/>
                </a:path>
              </a:pathLst>
            </a:custGeom>
            <a:solidFill>
              <a:srgbClr val="FFFFFF"/>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16" name="Google Shape;3511;p80">
              <a:extLst>
                <a:ext uri="{FF2B5EF4-FFF2-40B4-BE49-F238E27FC236}">
                  <a16:creationId xmlns:a16="http://schemas.microsoft.com/office/drawing/2014/main" id="{B684627C-6794-348D-C0B5-3ECCF657CF8B}"/>
                </a:ext>
              </a:extLst>
            </p:cNvPr>
            <p:cNvSpPr/>
            <p:nvPr/>
          </p:nvSpPr>
          <p:spPr>
            <a:xfrm>
              <a:off x="4289100" y="3231600"/>
              <a:ext cx="102225" cy="107750"/>
            </a:xfrm>
            <a:custGeom>
              <a:avLst/>
              <a:gdLst/>
              <a:ahLst/>
              <a:cxnLst/>
              <a:rect l="l" t="t" r="r" b="b"/>
              <a:pathLst>
                <a:path w="4089" h="4310" extrusionOk="0">
                  <a:moveTo>
                    <a:pt x="3796" y="1"/>
                  </a:moveTo>
                  <a:cubicBezTo>
                    <a:pt x="3768" y="1"/>
                    <a:pt x="3739" y="7"/>
                    <a:pt x="3710" y="21"/>
                  </a:cubicBezTo>
                  <a:cubicBezTo>
                    <a:pt x="1992" y="795"/>
                    <a:pt x="649" y="2298"/>
                    <a:pt x="49" y="4090"/>
                  </a:cubicBezTo>
                  <a:cubicBezTo>
                    <a:pt x="0" y="4223"/>
                    <a:pt x="109" y="4309"/>
                    <a:pt x="219" y="4309"/>
                  </a:cubicBezTo>
                  <a:cubicBezTo>
                    <a:pt x="292" y="4309"/>
                    <a:pt x="367" y="4270"/>
                    <a:pt x="395" y="4180"/>
                  </a:cubicBezTo>
                  <a:cubicBezTo>
                    <a:pt x="976" y="2472"/>
                    <a:pt x="2267" y="1068"/>
                    <a:pt x="3905" y="336"/>
                  </a:cubicBezTo>
                  <a:cubicBezTo>
                    <a:pt x="4088" y="248"/>
                    <a:pt x="3970" y="1"/>
                    <a:pt x="3796" y="1"/>
                  </a:cubicBezTo>
                  <a:close/>
                </a:path>
              </a:pathLst>
            </a:custGeom>
            <a:solidFill>
              <a:srgbClr val="FFFFFF"/>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17" name="Google Shape;3512;p80">
              <a:extLst>
                <a:ext uri="{FF2B5EF4-FFF2-40B4-BE49-F238E27FC236}">
                  <a16:creationId xmlns:a16="http://schemas.microsoft.com/office/drawing/2014/main" id="{04047CB9-7B5F-5232-36FA-174A39C3D7F3}"/>
                </a:ext>
              </a:extLst>
            </p:cNvPr>
            <p:cNvSpPr/>
            <p:nvPr/>
          </p:nvSpPr>
          <p:spPr>
            <a:xfrm>
              <a:off x="3949775" y="3066825"/>
              <a:ext cx="70550" cy="178475"/>
            </a:xfrm>
            <a:custGeom>
              <a:avLst/>
              <a:gdLst/>
              <a:ahLst/>
              <a:cxnLst/>
              <a:rect l="l" t="t" r="r" b="b"/>
              <a:pathLst>
                <a:path w="2822" h="7139" extrusionOk="0">
                  <a:moveTo>
                    <a:pt x="244" y="0"/>
                  </a:moveTo>
                  <a:cubicBezTo>
                    <a:pt x="119" y="0"/>
                    <a:pt x="0" y="179"/>
                    <a:pt x="107" y="317"/>
                  </a:cubicBezTo>
                  <a:cubicBezTo>
                    <a:pt x="1623" y="2187"/>
                    <a:pt x="2455" y="4557"/>
                    <a:pt x="2445" y="6959"/>
                  </a:cubicBezTo>
                  <a:cubicBezTo>
                    <a:pt x="2445" y="7077"/>
                    <a:pt x="2541" y="7139"/>
                    <a:pt x="2635" y="7139"/>
                  </a:cubicBezTo>
                  <a:cubicBezTo>
                    <a:pt x="2724" y="7139"/>
                    <a:pt x="2811" y="7083"/>
                    <a:pt x="2811" y="6969"/>
                  </a:cubicBezTo>
                  <a:cubicBezTo>
                    <a:pt x="2821" y="4457"/>
                    <a:pt x="1947" y="2004"/>
                    <a:pt x="361" y="64"/>
                  </a:cubicBezTo>
                  <a:cubicBezTo>
                    <a:pt x="326" y="19"/>
                    <a:pt x="285" y="0"/>
                    <a:pt x="244" y="0"/>
                  </a:cubicBezTo>
                  <a:close/>
                </a:path>
              </a:pathLst>
            </a:custGeom>
            <a:solidFill>
              <a:srgbClr val="FFFFFF"/>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18" name="Google Shape;3513;p80">
              <a:extLst>
                <a:ext uri="{FF2B5EF4-FFF2-40B4-BE49-F238E27FC236}">
                  <a16:creationId xmlns:a16="http://schemas.microsoft.com/office/drawing/2014/main" id="{A58B4FBB-5A6A-8F09-6648-53C50CC76B8C}"/>
                </a:ext>
              </a:extLst>
            </p:cNvPr>
            <p:cNvSpPr/>
            <p:nvPr/>
          </p:nvSpPr>
          <p:spPr>
            <a:xfrm>
              <a:off x="2892225" y="2023125"/>
              <a:ext cx="468350" cy="511625"/>
            </a:xfrm>
            <a:custGeom>
              <a:avLst/>
              <a:gdLst/>
              <a:ahLst/>
              <a:cxnLst/>
              <a:rect l="l" t="t" r="r" b="b"/>
              <a:pathLst>
                <a:path w="18734" h="20465" extrusionOk="0">
                  <a:moveTo>
                    <a:pt x="9317" y="1"/>
                  </a:moveTo>
                  <a:lnTo>
                    <a:pt x="0" y="19845"/>
                  </a:lnTo>
                  <a:cubicBezTo>
                    <a:pt x="1593" y="20287"/>
                    <a:pt x="2977" y="20465"/>
                    <a:pt x="4172" y="20465"/>
                  </a:cubicBezTo>
                  <a:cubicBezTo>
                    <a:pt x="9046" y="20465"/>
                    <a:pt x="10791" y="17514"/>
                    <a:pt x="10791" y="17514"/>
                  </a:cubicBezTo>
                  <a:lnTo>
                    <a:pt x="18733" y="5200"/>
                  </a:lnTo>
                  <a:lnTo>
                    <a:pt x="9317" y="1"/>
                  </a:lnTo>
                  <a:close/>
                </a:path>
              </a:pathLst>
            </a:custGeom>
            <a:solidFill>
              <a:srgbClr val="BC5FF8"/>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19" name="Google Shape;3514;p80">
              <a:extLst>
                <a:ext uri="{FF2B5EF4-FFF2-40B4-BE49-F238E27FC236}">
                  <a16:creationId xmlns:a16="http://schemas.microsoft.com/office/drawing/2014/main" id="{60A4DF08-2A10-A457-BE55-FD40141EA6A5}"/>
                </a:ext>
              </a:extLst>
            </p:cNvPr>
            <p:cNvSpPr/>
            <p:nvPr/>
          </p:nvSpPr>
          <p:spPr>
            <a:xfrm>
              <a:off x="2892225" y="2023125"/>
              <a:ext cx="311950" cy="503450"/>
            </a:xfrm>
            <a:custGeom>
              <a:avLst/>
              <a:gdLst/>
              <a:ahLst/>
              <a:cxnLst/>
              <a:rect l="l" t="t" r="r" b="b"/>
              <a:pathLst>
                <a:path w="12478" h="20138" extrusionOk="0">
                  <a:moveTo>
                    <a:pt x="9317" y="1"/>
                  </a:moveTo>
                  <a:lnTo>
                    <a:pt x="0" y="19845"/>
                  </a:lnTo>
                  <a:lnTo>
                    <a:pt x="1189" y="20137"/>
                  </a:lnTo>
                  <a:lnTo>
                    <a:pt x="12478" y="1741"/>
                  </a:lnTo>
                  <a:lnTo>
                    <a:pt x="9317" y="1"/>
                  </a:lnTo>
                  <a:close/>
                </a:path>
              </a:pathLst>
            </a:custGeom>
            <a:solidFill>
              <a:srgbClr val="FFFFFF"/>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20" name="Google Shape;3515;p80">
              <a:extLst>
                <a:ext uri="{FF2B5EF4-FFF2-40B4-BE49-F238E27FC236}">
                  <a16:creationId xmlns:a16="http://schemas.microsoft.com/office/drawing/2014/main" id="{7441C97E-5EEB-091B-2A8E-731715278E91}"/>
                </a:ext>
              </a:extLst>
            </p:cNvPr>
            <p:cNvSpPr/>
            <p:nvPr/>
          </p:nvSpPr>
          <p:spPr>
            <a:xfrm>
              <a:off x="3110675" y="2120825"/>
              <a:ext cx="190300" cy="43000"/>
            </a:xfrm>
            <a:custGeom>
              <a:avLst/>
              <a:gdLst/>
              <a:ahLst/>
              <a:cxnLst/>
              <a:rect l="l" t="t" r="r" b="b"/>
              <a:pathLst>
                <a:path w="7612" h="1720" extrusionOk="0">
                  <a:moveTo>
                    <a:pt x="7330" y="1"/>
                  </a:moveTo>
                  <a:cubicBezTo>
                    <a:pt x="7297" y="1"/>
                    <a:pt x="7264" y="10"/>
                    <a:pt x="7230" y="30"/>
                  </a:cubicBezTo>
                  <a:cubicBezTo>
                    <a:pt x="5664" y="903"/>
                    <a:pt x="3885" y="1357"/>
                    <a:pt x="2097" y="1357"/>
                  </a:cubicBezTo>
                  <a:cubicBezTo>
                    <a:pt x="1491" y="1357"/>
                    <a:pt x="884" y="1305"/>
                    <a:pt x="284" y="1199"/>
                  </a:cubicBezTo>
                  <a:cubicBezTo>
                    <a:pt x="271" y="1197"/>
                    <a:pt x="259" y="1196"/>
                    <a:pt x="247" y="1196"/>
                  </a:cubicBezTo>
                  <a:cubicBezTo>
                    <a:pt x="44" y="1196"/>
                    <a:pt x="1" y="1525"/>
                    <a:pt x="223" y="1555"/>
                  </a:cubicBezTo>
                  <a:cubicBezTo>
                    <a:pt x="843" y="1665"/>
                    <a:pt x="1469" y="1719"/>
                    <a:pt x="2094" y="1719"/>
                  </a:cubicBezTo>
                  <a:cubicBezTo>
                    <a:pt x="3956" y="1719"/>
                    <a:pt x="5805" y="1239"/>
                    <a:pt x="7442" y="325"/>
                  </a:cubicBezTo>
                  <a:cubicBezTo>
                    <a:pt x="7611" y="223"/>
                    <a:pt x="7492" y="1"/>
                    <a:pt x="7330" y="1"/>
                  </a:cubicBezTo>
                  <a:close/>
                </a:path>
              </a:pathLst>
            </a:custGeom>
            <a:solidFill>
              <a:srgbClr val="FFFFFF"/>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21" name="Google Shape;3516;p80">
              <a:extLst>
                <a:ext uri="{FF2B5EF4-FFF2-40B4-BE49-F238E27FC236}">
                  <a16:creationId xmlns:a16="http://schemas.microsoft.com/office/drawing/2014/main" id="{4C56AE99-8C5B-A572-CF42-5A176D8055FE}"/>
                </a:ext>
              </a:extLst>
            </p:cNvPr>
            <p:cNvSpPr/>
            <p:nvPr/>
          </p:nvSpPr>
          <p:spPr>
            <a:xfrm>
              <a:off x="2970725" y="2409800"/>
              <a:ext cx="93825" cy="114550"/>
            </a:xfrm>
            <a:custGeom>
              <a:avLst/>
              <a:gdLst/>
              <a:ahLst/>
              <a:cxnLst/>
              <a:rect l="l" t="t" r="r" b="b"/>
              <a:pathLst>
                <a:path w="3753" h="4582" extrusionOk="0">
                  <a:moveTo>
                    <a:pt x="247" y="1"/>
                  </a:moveTo>
                  <a:cubicBezTo>
                    <a:pt x="88" y="1"/>
                    <a:pt x="1" y="263"/>
                    <a:pt x="175" y="360"/>
                  </a:cubicBezTo>
                  <a:cubicBezTo>
                    <a:pt x="1761" y="1214"/>
                    <a:pt x="2921" y="2718"/>
                    <a:pt x="3380" y="4458"/>
                  </a:cubicBezTo>
                  <a:cubicBezTo>
                    <a:pt x="3402" y="4545"/>
                    <a:pt x="3463" y="4582"/>
                    <a:pt x="3527" y="4582"/>
                  </a:cubicBezTo>
                  <a:cubicBezTo>
                    <a:pt x="3635" y="4582"/>
                    <a:pt x="3752" y="4477"/>
                    <a:pt x="3714" y="4336"/>
                  </a:cubicBezTo>
                  <a:cubicBezTo>
                    <a:pt x="3248" y="2505"/>
                    <a:pt x="1996" y="929"/>
                    <a:pt x="329" y="23"/>
                  </a:cubicBezTo>
                  <a:cubicBezTo>
                    <a:pt x="300" y="7"/>
                    <a:pt x="273" y="1"/>
                    <a:pt x="247" y="1"/>
                  </a:cubicBezTo>
                  <a:close/>
                </a:path>
              </a:pathLst>
            </a:custGeom>
            <a:solidFill>
              <a:srgbClr val="FFFFFF"/>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22" name="Google Shape;3517;p80">
              <a:extLst>
                <a:ext uri="{FF2B5EF4-FFF2-40B4-BE49-F238E27FC236}">
                  <a16:creationId xmlns:a16="http://schemas.microsoft.com/office/drawing/2014/main" id="{CB9A7FD4-0853-1844-EC79-84217023BEF4}"/>
                </a:ext>
              </a:extLst>
            </p:cNvPr>
            <p:cNvSpPr/>
            <p:nvPr/>
          </p:nvSpPr>
          <p:spPr>
            <a:xfrm>
              <a:off x="3270300" y="1164825"/>
              <a:ext cx="1099350" cy="620750"/>
            </a:xfrm>
            <a:custGeom>
              <a:avLst/>
              <a:gdLst/>
              <a:ahLst/>
              <a:cxnLst/>
              <a:rect l="l" t="t" r="r" b="b"/>
              <a:pathLst>
                <a:path w="43974" h="24830" extrusionOk="0">
                  <a:moveTo>
                    <a:pt x="8492" y="1"/>
                  </a:moveTo>
                  <a:cubicBezTo>
                    <a:pt x="8106" y="601"/>
                    <a:pt x="7699" y="1190"/>
                    <a:pt x="7281" y="1770"/>
                  </a:cubicBezTo>
                  <a:cubicBezTo>
                    <a:pt x="5807" y="3794"/>
                    <a:pt x="4140" y="5676"/>
                    <a:pt x="2756" y="7770"/>
                  </a:cubicBezTo>
                  <a:cubicBezTo>
                    <a:pt x="1372" y="9864"/>
                    <a:pt x="274" y="12224"/>
                    <a:pt x="132" y="14726"/>
                  </a:cubicBezTo>
                  <a:cubicBezTo>
                    <a:pt x="0" y="17238"/>
                    <a:pt x="967" y="19893"/>
                    <a:pt x="3020" y="21336"/>
                  </a:cubicBezTo>
                  <a:cubicBezTo>
                    <a:pt x="3922" y="21969"/>
                    <a:pt x="5044" y="22295"/>
                    <a:pt x="6153" y="22295"/>
                  </a:cubicBezTo>
                  <a:cubicBezTo>
                    <a:pt x="7556" y="22295"/>
                    <a:pt x="8938" y="21772"/>
                    <a:pt x="9825" y="20687"/>
                  </a:cubicBezTo>
                  <a:cubicBezTo>
                    <a:pt x="11196" y="22996"/>
                    <a:pt x="13730" y="24582"/>
                    <a:pt x="16415" y="24804"/>
                  </a:cubicBezTo>
                  <a:cubicBezTo>
                    <a:pt x="16630" y="24821"/>
                    <a:pt x="16845" y="24830"/>
                    <a:pt x="17060" y="24830"/>
                  </a:cubicBezTo>
                  <a:cubicBezTo>
                    <a:pt x="19526" y="24830"/>
                    <a:pt x="21985" y="23714"/>
                    <a:pt x="23583" y="21824"/>
                  </a:cubicBezTo>
                  <a:cubicBezTo>
                    <a:pt x="25224" y="23439"/>
                    <a:pt x="27524" y="24350"/>
                    <a:pt x="29824" y="24350"/>
                  </a:cubicBezTo>
                  <a:cubicBezTo>
                    <a:pt x="30291" y="24350"/>
                    <a:pt x="30759" y="24313"/>
                    <a:pt x="31221" y="24235"/>
                  </a:cubicBezTo>
                  <a:cubicBezTo>
                    <a:pt x="32492" y="24033"/>
                    <a:pt x="33754" y="23513"/>
                    <a:pt x="34669" y="22598"/>
                  </a:cubicBezTo>
                  <a:cubicBezTo>
                    <a:pt x="35585" y="21682"/>
                    <a:pt x="36114" y="20330"/>
                    <a:pt x="35858" y="19059"/>
                  </a:cubicBezTo>
                  <a:lnTo>
                    <a:pt x="35858" y="19059"/>
                  </a:lnTo>
                  <a:cubicBezTo>
                    <a:pt x="36460" y="20273"/>
                    <a:pt x="37804" y="20897"/>
                    <a:pt x="39162" y="20897"/>
                  </a:cubicBezTo>
                  <a:cubicBezTo>
                    <a:pt x="39919" y="20897"/>
                    <a:pt x="40680" y="20704"/>
                    <a:pt x="41321" y="20311"/>
                  </a:cubicBezTo>
                  <a:cubicBezTo>
                    <a:pt x="43110" y="19212"/>
                    <a:pt x="43974" y="16994"/>
                    <a:pt x="43974" y="14890"/>
                  </a:cubicBezTo>
                  <a:cubicBezTo>
                    <a:pt x="43964" y="12815"/>
                    <a:pt x="43232" y="10811"/>
                    <a:pt x="42438" y="8888"/>
                  </a:cubicBezTo>
                  <a:cubicBezTo>
                    <a:pt x="40659" y="11238"/>
                    <a:pt x="38218" y="12417"/>
                    <a:pt x="35382" y="12966"/>
                  </a:cubicBezTo>
                  <a:cubicBezTo>
                    <a:pt x="35016" y="13037"/>
                    <a:pt x="34650" y="13098"/>
                    <a:pt x="34272" y="13140"/>
                  </a:cubicBezTo>
                  <a:cubicBezTo>
                    <a:pt x="33674" y="13220"/>
                    <a:pt x="33051" y="13281"/>
                    <a:pt x="32421" y="13323"/>
                  </a:cubicBezTo>
                  <a:cubicBezTo>
                    <a:pt x="32319" y="13332"/>
                    <a:pt x="32229" y="13332"/>
                    <a:pt x="32136" y="13342"/>
                  </a:cubicBezTo>
                  <a:cubicBezTo>
                    <a:pt x="32065" y="13342"/>
                    <a:pt x="31994" y="13342"/>
                    <a:pt x="31924" y="13354"/>
                  </a:cubicBezTo>
                  <a:cubicBezTo>
                    <a:pt x="31731" y="13354"/>
                    <a:pt x="31526" y="13364"/>
                    <a:pt x="31333" y="13364"/>
                  </a:cubicBezTo>
                  <a:cubicBezTo>
                    <a:pt x="31249" y="13365"/>
                    <a:pt x="31165" y="13366"/>
                    <a:pt x="31081" y="13366"/>
                  </a:cubicBezTo>
                  <a:cubicBezTo>
                    <a:pt x="30461" y="13366"/>
                    <a:pt x="29833" y="13335"/>
                    <a:pt x="29197" y="13281"/>
                  </a:cubicBezTo>
                  <a:cubicBezTo>
                    <a:pt x="28099" y="13201"/>
                    <a:pt x="27032" y="13037"/>
                    <a:pt x="26014" y="12805"/>
                  </a:cubicBezTo>
                  <a:cubicBezTo>
                    <a:pt x="22263" y="11951"/>
                    <a:pt x="19100" y="10435"/>
                    <a:pt x="17218" y="7384"/>
                  </a:cubicBezTo>
                  <a:cubicBezTo>
                    <a:pt x="16698" y="6559"/>
                    <a:pt x="16283" y="5615"/>
                    <a:pt x="15966" y="4546"/>
                  </a:cubicBezTo>
                  <a:cubicBezTo>
                    <a:pt x="14501" y="4455"/>
                    <a:pt x="13078" y="3591"/>
                    <a:pt x="12256" y="2359"/>
                  </a:cubicBezTo>
                  <a:cubicBezTo>
                    <a:pt x="11787" y="1658"/>
                    <a:pt x="11492" y="865"/>
                    <a:pt x="11360" y="40"/>
                  </a:cubicBezTo>
                  <a:cubicBezTo>
                    <a:pt x="10403" y="30"/>
                    <a:pt x="9449" y="20"/>
                    <a:pt x="8492" y="1"/>
                  </a:cubicBezTo>
                  <a:close/>
                </a:path>
              </a:pathLst>
            </a:custGeom>
            <a:solidFill>
              <a:srgbClr val="F47C05"/>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23" name="Google Shape;3518;p80">
              <a:extLst>
                <a:ext uri="{FF2B5EF4-FFF2-40B4-BE49-F238E27FC236}">
                  <a16:creationId xmlns:a16="http://schemas.microsoft.com/office/drawing/2014/main" id="{D154E84C-71B0-6CC9-9517-7DC1B691BB4A}"/>
                </a:ext>
              </a:extLst>
            </p:cNvPr>
            <p:cNvSpPr/>
            <p:nvPr/>
          </p:nvSpPr>
          <p:spPr>
            <a:xfrm>
              <a:off x="3346575" y="1291950"/>
              <a:ext cx="690825" cy="428200"/>
            </a:xfrm>
            <a:custGeom>
              <a:avLst/>
              <a:gdLst/>
              <a:ahLst/>
              <a:cxnLst/>
              <a:rect l="l" t="t" r="r" b="b"/>
              <a:pathLst>
                <a:path w="27633" h="17128" extrusionOk="0">
                  <a:moveTo>
                    <a:pt x="4925" y="1"/>
                  </a:moveTo>
                  <a:cubicBezTo>
                    <a:pt x="4864" y="1"/>
                    <a:pt x="4802" y="20"/>
                    <a:pt x="4750" y="61"/>
                  </a:cubicBezTo>
                  <a:cubicBezTo>
                    <a:pt x="3213" y="1140"/>
                    <a:pt x="1931" y="2573"/>
                    <a:pt x="1038" y="4220"/>
                  </a:cubicBezTo>
                  <a:cubicBezTo>
                    <a:pt x="357" y="5492"/>
                    <a:pt x="10" y="6702"/>
                    <a:pt x="10" y="7830"/>
                  </a:cubicBezTo>
                  <a:cubicBezTo>
                    <a:pt x="0" y="9224"/>
                    <a:pt x="559" y="10527"/>
                    <a:pt x="1504" y="11320"/>
                  </a:cubicBezTo>
                  <a:cubicBezTo>
                    <a:pt x="2319" y="12004"/>
                    <a:pt x="3312" y="12259"/>
                    <a:pt x="4276" y="12259"/>
                  </a:cubicBezTo>
                  <a:cubicBezTo>
                    <a:pt x="5034" y="12259"/>
                    <a:pt x="5775" y="12102"/>
                    <a:pt x="6398" y="11870"/>
                  </a:cubicBezTo>
                  <a:cubicBezTo>
                    <a:pt x="7647" y="11391"/>
                    <a:pt x="8746" y="10566"/>
                    <a:pt x="9732" y="9744"/>
                  </a:cubicBezTo>
                  <a:lnTo>
                    <a:pt x="9732" y="9744"/>
                  </a:lnTo>
                  <a:cubicBezTo>
                    <a:pt x="9449" y="10893"/>
                    <a:pt x="9214" y="12133"/>
                    <a:pt x="9366" y="13363"/>
                  </a:cubicBezTo>
                  <a:cubicBezTo>
                    <a:pt x="9559" y="14847"/>
                    <a:pt x="10486" y="16556"/>
                    <a:pt x="12153" y="17015"/>
                  </a:cubicBezTo>
                  <a:cubicBezTo>
                    <a:pt x="12439" y="17086"/>
                    <a:pt x="12732" y="17127"/>
                    <a:pt x="13037" y="17127"/>
                  </a:cubicBezTo>
                  <a:cubicBezTo>
                    <a:pt x="13932" y="17127"/>
                    <a:pt x="14928" y="16800"/>
                    <a:pt x="15956" y="16151"/>
                  </a:cubicBezTo>
                  <a:cubicBezTo>
                    <a:pt x="17716" y="15043"/>
                    <a:pt x="19129" y="13434"/>
                    <a:pt x="20015" y="11564"/>
                  </a:cubicBezTo>
                  <a:cubicBezTo>
                    <a:pt x="20217" y="12255"/>
                    <a:pt x="20462" y="12936"/>
                    <a:pt x="20818" y="13588"/>
                  </a:cubicBezTo>
                  <a:cubicBezTo>
                    <a:pt x="21409" y="14625"/>
                    <a:pt x="22241" y="15357"/>
                    <a:pt x="23166" y="15641"/>
                  </a:cubicBezTo>
                  <a:cubicBezTo>
                    <a:pt x="23479" y="15742"/>
                    <a:pt x="23804" y="15790"/>
                    <a:pt x="24130" y="15790"/>
                  </a:cubicBezTo>
                  <a:cubicBezTo>
                    <a:pt x="25023" y="15790"/>
                    <a:pt x="25915" y="15423"/>
                    <a:pt x="26534" y="14767"/>
                  </a:cubicBezTo>
                  <a:cubicBezTo>
                    <a:pt x="27367" y="13871"/>
                    <a:pt x="27633" y="12499"/>
                    <a:pt x="27183" y="11350"/>
                  </a:cubicBezTo>
                  <a:cubicBezTo>
                    <a:pt x="27144" y="11232"/>
                    <a:pt x="27025" y="11156"/>
                    <a:pt x="26903" y="11156"/>
                  </a:cubicBezTo>
                  <a:cubicBezTo>
                    <a:pt x="26868" y="11156"/>
                    <a:pt x="26832" y="11163"/>
                    <a:pt x="26798" y="11176"/>
                  </a:cubicBezTo>
                  <a:cubicBezTo>
                    <a:pt x="26644" y="11237"/>
                    <a:pt x="26564" y="11411"/>
                    <a:pt x="26625" y="11574"/>
                  </a:cubicBezTo>
                  <a:cubicBezTo>
                    <a:pt x="26981" y="12490"/>
                    <a:pt x="26756" y="13627"/>
                    <a:pt x="26085" y="14349"/>
                  </a:cubicBezTo>
                  <a:cubicBezTo>
                    <a:pt x="25588" y="14885"/>
                    <a:pt x="24840" y="15185"/>
                    <a:pt x="24105" y="15185"/>
                  </a:cubicBezTo>
                  <a:cubicBezTo>
                    <a:pt x="23848" y="15185"/>
                    <a:pt x="23592" y="15148"/>
                    <a:pt x="23349" y="15072"/>
                  </a:cubicBezTo>
                  <a:cubicBezTo>
                    <a:pt x="22568" y="14818"/>
                    <a:pt x="21855" y="14188"/>
                    <a:pt x="21348" y="13283"/>
                  </a:cubicBezTo>
                  <a:cubicBezTo>
                    <a:pt x="20879" y="12448"/>
                    <a:pt x="20625" y="11491"/>
                    <a:pt x="20371" y="10566"/>
                  </a:cubicBezTo>
                  <a:cubicBezTo>
                    <a:pt x="20340" y="10434"/>
                    <a:pt x="20227" y="10354"/>
                    <a:pt x="20095" y="10344"/>
                  </a:cubicBezTo>
                  <a:cubicBezTo>
                    <a:pt x="20087" y="10343"/>
                    <a:pt x="20078" y="10343"/>
                    <a:pt x="20070" y="10343"/>
                  </a:cubicBezTo>
                  <a:cubicBezTo>
                    <a:pt x="19948" y="10343"/>
                    <a:pt x="19839" y="10423"/>
                    <a:pt x="19800" y="10537"/>
                  </a:cubicBezTo>
                  <a:cubicBezTo>
                    <a:pt x="19007" y="12631"/>
                    <a:pt x="17523" y="14442"/>
                    <a:pt x="15631" y="15641"/>
                  </a:cubicBezTo>
                  <a:cubicBezTo>
                    <a:pt x="14953" y="16069"/>
                    <a:pt x="14011" y="16524"/>
                    <a:pt x="13056" y="16524"/>
                  </a:cubicBezTo>
                  <a:cubicBezTo>
                    <a:pt x="12809" y="16524"/>
                    <a:pt x="12561" y="16493"/>
                    <a:pt x="12317" y="16424"/>
                  </a:cubicBezTo>
                  <a:cubicBezTo>
                    <a:pt x="10923" y="16048"/>
                    <a:pt x="10130" y="14574"/>
                    <a:pt x="9966" y="13283"/>
                  </a:cubicBezTo>
                  <a:cubicBezTo>
                    <a:pt x="9783" y="11828"/>
                    <a:pt x="10201" y="10303"/>
                    <a:pt x="10567" y="8960"/>
                  </a:cubicBezTo>
                  <a:cubicBezTo>
                    <a:pt x="10608" y="8828"/>
                    <a:pt x="10547" y="8697"/>
                    <a:pt x="10435" y="8623"/>
                  </a:cubicBezTo>
                  <a:cubicBezTo>
                    <a:pt x="10386" y="8592"/>
                    <a:pt x="10331" y="8577"/>
                    <a:pt x="10277" y="8577"/>
                  </a:cubicBezTo>
                  <a:cubicBezTo>
                    <a:pt x="10206" y="8577"/>
                    <a:pt x="10136" y="8603"/>
                    <a:pt x="10078" y="8655"/>
                  </a:cubicBezTo>
                  <a:cubicBezTo>
                    <a:pt x="8887" y="9683"/>
                    <a:pt x="7657" y="10739"/>
                    <a:pt x="6183" y="11298"/>
                  </a:cubicBezTo>
                  <a:cubicBezTo>
                    <a:pt x="5563" y="11535"/>
                    <a:pt x="4927" y="11650"/>
                    <a:pt x="4321" y="11650"/>
                  </a:cubicBezTo>
                  <a:cubicBezTo>
                    <a:pt x="3386" y="11650"/>
                    <a:pt x="2521" y="11376"/>
                    <a:pt x="1892" y="10852"/>
                  </a:cubicBezTo>
                  <a:cubicBezTo>
                    <a:pt x="1089" y="10181"/>
                    <a:pt x="611" y="9050"/>
                    <a:pt x="611" y="7842"/>
                  </a:cubicBezTo>
                  <a:cubicBezTo>
                    <a:pt x="611" y="6805"/>
                    <a:pt x="935" y="5685"/>
                    <a:pt x="1577" y="4515"/>
                  </a:cubicBezTo>
                  <a:cubicBezTo>
                    <a:pt x="2419" y="2949"/>
                    <a:pt x="3640" y="1577"/>
                    <a:pt x="5094" y="549"/>
                  </a:cubicBezTo>
                  <a:cubicBezTo>
                    <a:pt x="5238" y="459"/>
                    <a:pt x="5268" y="264"/>
                    <a:pt x="5165" y="132"/>
                  </a:cubicBezTo>
                  <a:cubicBezTo>
                    <a:pt x="5111" y="46"/>
                    <a:pt x="5019" y="1"/>
                    <a:pt x="4925" y="1"/>
                  </a:cubicBezTo>
                  <a:close/>
                </a:path>
              </a:pathLst>
            </a:custGeom>
            <a:solidFill>
              <a:srgbClr val="000000">
                <a:alpha val="14290"/>
              </a:srgbClr>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24" name="Google Shape;3519;p80">
              <a:extLst>
                <a:ext uri="{FF2B5EF4-FFF2-40B4-BE49-F238E27FC236}">
                  <a16:creationId xmlns:a16="http://schemas.microsoft.com/office/drawing/2014/main" id="{927EB8A6-D975-4CC9-F513-33FCBA1DC7FA}"/>
                </a:ext>
              </a:extLst>
            </p:cNvPr>
            <p:cNvSpPr/>
            <p:nvPr/>
          </p:nvSpPr>
          <p:spPr>
            <a:xfrm>
              <a:off x="4296950" y="1090025"/>
              <a:ext cx="342475" cy="326575"/>
            </a:xfrm>
            <a:custGeom>
              <a:avLst/>
              <a:gdLst/>
              <a:ahLst/>
              <a:cxnLst/>
              <a:rect l="l" t="t" r="r" b="b"/>
              <a:pathLst>
                <a:path w="13699" h="13063" extrusionOk="0">
                  <a:moveTo>
                    <a:pt x="7400" y="0"/>
                  </a:moveTo>
                  <a:cubicBezTo>
                    <a:pt x="7073" y="0"/>
                    <a:pt x="6743" y="100"/>
                    <a:pt x="6459" y="308"/>
                  </a:cubicBezTo>
                  <a:cubicBezTo>
                    <a:pt x="6408" y="337"/>
                    <a:pt x="6366" y="379"/>
                    <a:pt x="6315" y="420"/>
                  </a:cubicBezTo>
                  <a:cubicBezTo>
                    <a:pt x="6050" y="223"/>
                    <a:pt x="5721" y="115"/>
                    <a:pt x="5384" y="115"/>
                  </a:cubicBezTo>
                  <a:cubicBezTo>
                    <a:pt x="5129" y="115"/>
                    <a:pt x="4869" y="177"/>
                    <a:pt x="4628" y="308"/>
                  </a:cubicBezTo>
                  <a:cubicBezTo>
                    <a:pt x="3855" y="725"/>
                    <a:pt x="3408" y="2983"/>
                    <a:pt x="3408" y="2983"/>
                  </a:cubicBezTo>
                  <a:cubicBezTo>
                    <a:pt x="2217" y="3215"/>
                    <a:pt x="1150" y="3908"/>
                    <a:pt x="804" y="5260"/>
                  </a:cubicBezTo>
                  <a:cubicBezTo>
                    <a:pt x="1" y="8331"/>
                    <a:pt x="2066" y="10672"/>
                    <a:pt x="2066" y="10672"/>
                  </a:cubicBezTo>
                  <a:cubicBezTo>
                    <a:pt x="2542" y="11392"/>
                    <a:pt x="3264" y="11953"/>
                    <a:pt x="4140" y="12217"/>
                  </a:cubicBezTo>
                  <a:lnTo>
                    <a:pt x="6376" y="12898"/>
                  </a:lnTo>
                  <a:cubicBezTo>
                    <a:pt x="6745" y="13009"/>
                    <a:pt x="7118" y="13063"/>
                    <a:pt x="7485" y="13063"/>
                  </a:cubicBezTo>
                  <a:cubicBezTo>
                    <a:pt x="8888" y="13063"/>
                    <a:pt x="10203" y="12286"/>
                    <a:pt x="10872" y="11038"/>
                  </a:cubicBezTo>
                  <a:cubicBezTo>
                    <a:pt x="10984" y="10823"/>
                    <a:pt x="11075" y="10589"/>
                    <a:pt x="11145" y="10354"/>
                  </a:cubicBezTo>
                  <a:lnTo>
                    <a:pt x="11694" y="8585"/>
                  </a:lnTo>
                  <a:cubicBezTo>
                    <a:pt x="11829" y="8555"/>
                    <a:pt x="11970" y="8514"/>
                    <a:pt x="12102" y="8453"/>
                  </a:cubicBezTo>
                  <a:cubicBezTo>
                    <a:pt x="12356" y="8321"/>
                    <a:pt x="12590" y="8119"/>
                    <a:pt x="12754" y="7843"/>
                  </a:cubicBezTo>
                  <a:cubicBezTo>
                    <a:pt x="13354" y="6866"/>
                    <a:pt x="13679" y="5758"/>
                    <a:pt x="13689" y="4609"/>
                  </a:cubicBezTo>
                  <a:cubicBezTo>
                    <a:pt x="13698" y="3735"/>
                    <a:pt x="12988" y="3012"/>
                    <a:pt x="12112" y="3003"/>
                  </a:cubicBezTo>
                  <a:cubicBezTo>
                    <a:pt x="11929" y="3003"/>
                    <a:pt x="11756" y="3032"/>
                    <a:pt x="11594" y="3083"/>
                  </a:cubicBezTo>
                  <a:cubicBezTo>
                    <a:pt x="11463" y="2524"/>
                    <a:pt x="11267" y="1975"/>
                    <a:pt x="10984" y="1467"/>
                  </a:cubicBezTo>
                  <a:cubicBezTo>
                    <a:pt x="10697" y="935"/>
                    <a:pt x="10145" y="629"/>
                    <a:pt x="9580" y="629"/>
                  </a:cubicBezTo>
                  <a:cubicBezTo>
                    <a:pt x="9324" y="629"/>
                    <a:pt x="9065" y="692"/>
                    <a:pt x="8827" y="825"/>
                  </a:cubicBezTo>
                  <a:cubicBezTo>
                    <a:pt x="8817" y="825"/>
                    <a:pt x="8807" y="825"/>
                    <a:pt x="8807" y="835"/>
                  </a:cubicBezTo>
                  <a:cubicBezTo>
                    <a:pt x="8766" y="774"/>
                    <a:pt x="8726" y="713"/>
                    <a:pt x="8685" y="652"/>
                  </a:cubicBezTo>
                  <a:cubicBezTo>
                    <a:pt x="8374" y="226"/>
                    <a:pt x="7891" y="0"/>
                    <a:pt x="7400" y="0"/>
                  </a:cubicBezTo>
                  <a:close/>
                </a:path>
              </a:pathLst>
            </a:custGeom>
            <a:solidFill>
              <a:srgbClr val="FFAF9A"/>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25" name="Google Shape;3520;p80">
              <a:extLst>
                <a:ext uri="{FF2B5EF4-FFF2-40B4-BE49-F238E27FC236}">
                  <a16:creationId xmlns:a16="http://schemas.microsoft.com/office/drawing/2014/main" id="{85140A88-76D6-7DD2-3456-39BE0BC78834}"/>
                </a:ext>
              </a:extLst>
            </p:cNvPr>
            <p:cNvSpPr/>
            <p:nvPr/>
          </p:nvSpPr>
          <p:spPr>
            <a:xfrm>
              <a:off x="3924975" y="1334900"/>
              <a:ext cx="668200" cy="596000"/>
            </a:xfrm>
            <a:custGeom>
              <a:avLst/>
              <a:gdLst/>
              <a:ahLst/>
              <a:cxnLst/>
              <a:rect l="l" t="t" r="r" b="b"/>
              <a:pathLst>
                <a:path w="26728" h="23840" extrusionOk="0">
                  <a:moveTo>
                    <a:pt x="15744" y="0"/>
                  </a:moveTo>
                  <a:lnTo>
                    <a:pt x="14382" y="12551"/>
                  </a:lnTo>
                  <a:lnTo>
                    <a:pt x="8158" y="10252"/>
                  </a:lnTo>
                  <a:cubicBezTo>
                    <a:pt x="7524" y="10018"/>
                    <a:pt x="6875" y="9907"/>
                    <a:pt x="6237" y="9907"/>
                  </a:cubicBezTo>
                  <a:cubicBezTo>
                    <a:pt x="3990" y="9907"/>
                    <a:pt x="1883" y="11284"/>
                    <a:pt x="1058" y="13517"/>
                  </a:cubicBezTo>
                  <a:cubicBezTo>
                    <a:pt x="1" y="16376"/>
                    <a:pt x="1465" y="19549"/>
                    <a:pt x="4323" y="20605"/>
                  </a:cubicBezTo>
                  <a:lnTo>
                    <a:pt x="11299" y="23188"/>
                  </a:lnTo>
                  <a:cubicBezTo>
                    <a:pt x="12478" y="23625"/>
                    <a:pt x="13711" y="23839"/>
                    <a:pt x="14919" y="23839"/>
                  </a:cubicBezTo>
                  <a:cubicBezTo>
                    <a:pt x="16832" y="23839"/>
                    <a:pt x="18714" y="23310"/>
                    <a:pt x="20391" y="22272"/>
                  </a:cubicBezTo>
                  <a:cubicBezTo>
                    <a:pt x="23147" y="20574"/>
                    <a:pt x="24926" y="17757"/>
                    <a:pt x="25273" y="14533"/>
                  </a:cubicBezTo>
                  <a:lnTo>
                    <a:pt x="26727" y="1191"/>
                  </a:lnTo>
                  <a:lnTo>
                    <a:pt x="15744" y="0"/>
                  </a:lnTo>
                  <a:close/>
                </a:path>
              </a:pathLst>
            </a:custGeom>
            <a:solidFill>
              <a:srgbClr val="D53D4A"/>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26" name="Google Shape;3521;p80">
              <a:extLst>
                <a:ext uri="{FF2B5EF4-FFF2-40B4-BE49-F238E27FC236}">
                  <a16:creationId xmlns:a16="http://schemas.microsoft.com/office/drawing/2014/main" id="{A53881C8-8F76-B4F3-906E-D64907814039}"/>
                </a:ext>
              </a:extLst>
            </p:cNvPr>
            <p:cNvSpPr/>
            <p:nvPr/>
          </p:nvSpPr>
          <p:spPr>
            <a:xfrm>
              <a:off x="3689800" y="1916100"/>
              <a:ext cx="800925" cy="471775"/>
            </a:xfrm>
            <a:custGeom>
              <a:avLst/>
              <a:gdLst/>
              <a:ahLst/>
              <a:cxnLst/>
              <a:rect l="l" t="t" r="r" b="b"/>
              <a:pathLst>
                <a:path w="32037" h="18871" extrusionOk="0">
                  <a:moveTo>
                    <a:pt x="23301" y="1"/>
                  </a:moveTo>
                  <a:lnTo>
                    <a:pt x="1" y="6723"/>
                  </a:lnTo>
                  <a:cubicBezTo>
                    <a:pt x="1" y="6723"/>
                    <a:pt x="162" y="13354"/>
                    <a:pt x="865" y="17555"/>
                  </a:cubicBezTo>
                  <a:cubicBezTo>
                    <a:pt x="865" y="17555"/>
                    <a:pt x="4288" y="18871"/>
                    <a:pt x="9450" y="18871"/>
                  </a:cubicBezTo>
                  <a:cubicBezTo>
                    <a:pt x="15496" y="18871"/>
                    <a:pt x="23927" y="17065"/>
                    <a:pt x="32036" y="9225"/>
                  </a:cubicBezTo>
                  <a:lnTo>
                    <a:pt x="23301" y="1"/>
                  </a:lnTo>
                  <a:close/>
                </a:path>
              </a:pathLst>
            </a:custGeom>
            <a:solidFill>
              <a:srgbClr val="FFB300"/>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27" name="Google Shape;3522;p80">
              <a:extLst>
                <a:ext uri="{FF2B5EF4-FFF2-40B4-BE49-F238E27FC236}">
                  <a16:creationId xmlns:a16="http://schemas.microsoft.com/office/drawing/2014/main" id="{DD378538-BEAA-F57D-1A60-CD5EA3986695}"/>
                </a:ext>
              </a:extLst>
            </p:cNvPr>
            <p:cNvSpPr/>
            <p:nvPr/>
          </p:nvSpPr>
          <p:spPr>
            <a:xfrm>
              <a:off x="3630325" y="1537025"/>
              <a:ext cx="642000" cy="569050"/>
            </a:xfrm>
            <a:custGeom>
              <a:avLst/>
              <a:gdLst/>
              <a:ahLst/>
              <a:cxnLst/>
              <a:rect l="l" t="t" r="r" b="b"/>
              <a:pathLst>
                <a:path w="25680" h="22762" extrusionOk="0">
                  <a:moveTo>
                    <a:pt x="13515" y="0"/>
                  </a:moveTo>
                  <a:cubicBezTo>
                    <a:pt x="12376" y="0"/>
                    <a:pt x="11224" y="72"/>
                    <a:pt x="10139" y="224"/>
                  </a:cubicBezTo>
                  <a:cubicBezTo>
                    <a:pt x="6478" y="744"/>
                    <a:pt x="3835" y="2096"/>
                    <a:pt x="2492" y="4141"/>
                  </a:cubicBezTo>
                  <a:cubicBezTo>
                    <a:pt x="0" y="7934"/>
                    <a:pt x="325" y="16050"/>
                    <a:pt x="1587" y="22762"/>
                  </a:cubicBezTo>
                  <a:cubicBezTo>
                    <a:pt x="9966" y="21978"/>
                    <a:pt x="18528" y="19608"/>
                    <a:pt x="25680" y="15164"/>
                  </a:cubicBezTo>
                  <a:lnTo>
                    <a:pt x="23869" y="12916"/>
                  </a:lnTo>
                  <a:cubicBezTo>
                    <a:pt x="23695" y="9755"/>
                    <a:pt x="23117" y="3226"/>
                    <a:pt x="21225" y="1598"/>
                  </a:cubicBezTo>
                  <a:cubicBezTo>
                    <a:pt x="20079" y="612"/>
                    <a:pt x="16850" y="0"/>
                    <a:pt x="13515" y="0"/>
                  </a:cubicBezTo>
                  <a:close/>
                </a:path>
              </a:pathLst>
            </a:custGeom>
            <a:solidFill>
              <a:srgbClr val="F65C6A"/>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28" name="Google Shape;3523;p80">
              <a:extLst>
                <a:ext uri="{FF2B5EF4-FFF2-40B4-BE49-F238E27FC236}">
                  <a16:creationId xmlns:a16="http://schemas.microsoft.com/office/drawing/2014/main" id="{0B348387-7BED-DE6E-9971-802A2E2C2804}"/>
                </a:ext>
              </a:extLst>
            </p:cNvPr>
            <p:cNvSpPr/>
            <p:nvPr/>
          </p:nvSpPr>
          <p:spPr>
            <a:xfrm>
              <a:off x="3743450" y="2085350"/>
              <a:ext cx="57500" cy="291475"/>
            </a:xfrm>
            <a:custGeom>
              <a:avLst/>
              <a:gdLst/>
              <a:ahLst/>
              <a:cxnLst/>
              <a:rect l="l" t="t" r="r" b="b"/>
              <a:pathLst>
                <a:path w="2300" h="11659" extrusionOk="0">
                  <a:moveTo>
                    <a:pt x="389" y="0"/>
                  </a:moveTo>
                  <a:cubicBezTo>
                    <a:pt x="371" y="0"/>
                    <a:pt x="353" y="1"/>
                    <a:pt x="335" y="4"/>
                  </a:cubicBezTo>
                  <a:cubicBezTo>
                    <a:pt x="142" y="36"/>
                    <a:pt x="0" y="219"/>
                    <a:pt x="30" y="412"/>
                  </a:cubicBezTo>
                  <a:lnTo>
                    <a:pt x="1545" y="11344"/>
                  </a:lnTo>
                  <a:cubicBezTo>
                    <a:pt x="1567" y="11527"/>
                    <a:pt x="1728" y="11659"/>
                    <a:pt x="1902" y="11659"/>
                  </a:cubicBezTo>
                  <a:lnTo>
                    <a:pt x="1953" y="11659"/>
                  </a:lnTo>
                  <a:cubicBezTo>
                    <a:pt x="2156" y="11629"/>
                    <a:pt x="2300" y="11446"/>
                    <a:pt x="2268" y="11241"/>
                  </a:cubicBezTo>
                  <a:lnTo>
                    <a:pt x="752" y="309"/>
                  </a:lnTo>
                  <a:cubicBezTo>
                    <a:pt x="725" y="133"/>
                    <a:pt x="571" y="0"/>
                    <a:pt x="389" y="0"/>
                  </a:cubicBezTo>
                  <a:close/>
                </a:path>
              </a:pathLst>
            </a:custGeom>
            <a:solidFill>
              <a:srgbClr val="F47C05"/>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29" name="Google Shape;3524;p80">
              <a:extLst>
                <a:ext uri="{FF2B5EF4-FFF2-40B4-BE49-F238E27FC236}">
                  <a16:creationId xmlns:a16="http://schemas.microsoft.com/office/drawing/2014/main" id="{CBAF6ABA-9E22-4929-2A29-C1FC5A930941}"/>
                </a:ext>
              </a:extLst>
            </p:cNvPr>
            <p:cNvSpPr/>
            <p:nvPr/>
          </p:nvSpPr>
          <p:spPr>
            <a:xfrm>
              <a:off x="3865725" y="2069150"/>
              <a:ext cx="95100" cy="324700"/>
            </a:xfrm>
            <a:custGeom>
              <a:avLst/>
              <a:gdLst/>
              <a:ahLst/>
              <a:cxnLst/>
              <a:rect l="l" t="t" r="r" b="b"/>
              <a:pathLst>
                <a:path w="3804" h="12988" extrusionOk="0">
                  <a:moveTo>
                    <a:pt x="405" y="1"/>
                  </a:moveTo>
                  <a:cubicBezTo>
                    <a:pt x="375" y="1"/>
                    <a:pt x="345" y="5"/>
                    <a:pt x="316" y="13"/>
                  </a:cubicBezTo>
                  <a:cubicBezTo>
                    <a:pt x="113" y="52"/>
                    <a:pt x="1" y="257"/>
                    <a:pt x="42" y="449"/>
                  </a:cubicBezTo>
                  <a:lnTo>
                    <a:pt x="3052" y="12714"/>
                  </a:lnTo>
                  <a:cubicBezTo>
                    <a:pt x="3093" y="12878"/>
                    <a:pt x="3244" y="12988"/>
                    <a:pt x="3408" y="12988"/>
                  </a:cubicBezTo>
                  <a:cubicBezTo>
                    <a:pt x="3437" y="12988"/>
                    <a:pt x="3469" y="12988"/>
                    <a:pt x="3489" y="12978"/>
                  </a:cubicBezTo>
                  <a:cubicBezTo>
                    <a:pt x="3694" y="12939"/>
                    <a:pt x="3803" y="12734"/>
                    <a:pt x="3764" y="12541"/>
                  </a:cubicBezTo>
                  <a:lnTo>
                    <a:pt x="752" y="276"/>
                  </a:lnTo>
                  <a:cubicBezTo>
                    <a:pt x="711" y="113"/>
                    <a:pt x="565" y="1"/>
                    <a:pt x="405" y="1"/>
                  </a:cubicBezTo>
                  <a:close/>
                </a:path>
              </a:pathLst>
            </a:custGeom>
            <a:solidFill>
              <a:srgbClr val="F47C05"/>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30" name="Google Shape;3525;p80">
              <a:extLst>
                <a:ext uri="{FF2B5EF4-FFF2-40B4-BE49-F238E27FC236}">
                  <a16:creationId xmlns:a16="http://schemas.microsoft.com/office/drawing/2014/main" id="{459C7DA1-3665-3E9C-25AF-CE795527BDBC}"/>
                </a:ext>
              </a:extLst>
            </p:cNvPr>
            <p:cNvSpPr/>
            <p:nvPr/>
          </p:nvSpPr>
          <p:spPr>
            <a:xfrm>
              <a:off x="3990575" y="2041400"/>
              <a:ext cx="136525" cy="321225"/>
            </a:xfrm>
            <a:custGeom>
              <a:avLst/>
              <a:gdLst/>
              <a:ahLst/>
              <a:cxnLst/>
              <a:rect l="l" t="t" r="r" b="b"/>
              <a:pathLst>
                <a:path w="5461" h="12849" extrusionOk="0">
                  <a:moveTo>
                    <a:pt x="416" y="0"/>
                  </a:moveTo>
                  <a:cubicBezTo>
                    <a:pt x="372" y="0"/>
                    <a:pt x="328" y="8"/>
                    <a:pt x="286" y="24"/>
                  </a:cubicBezTo>
                  <a:cubicBezTo>
                    <a:pt x="91" y="95"/>
                    <a:pt x="1" y="298"/>
                    <a:pt x="71" y="490"/>
                  </a:cubicBezTo>
                  <a:lnTo>
                    <a:pt x="4709" y="12614"/>
                  </a:lnTo>
                  <a:cubicBezTo>
                    <a:pt x="4770" y="12755"/>
                    <a:pt x="4902" y="12848"/>
                    <a:pt x="5055" y="12848"/>
                  </a:cubicBezTo>
                  <a:cubicBezTo>
                    <a:pt x="5094" y="12848"/>
                    <a:pt x="5136" y="12838"/>
                    <a:pt x="5187" y="12816"/>
                  </a:cubicBezTo>
                  <a:cubicBezTo>
                    <a:pt x="5370" y="12746"/>
                    <a:pt x="5461" y="12543"/>
                    <a:pt x="5390" y="12350"/>
                  </a:cubicBezTo>
                  <a:lnTo>
                    <a:pt x="752" y="227"/>
                  </a:lnTo>
                  <a:cubicBezTo>
                    <a:pt x="698" y="86"/>
                    <a:pt x="560" y="0"/>
                    <a:pt x="416" y="0"/>
                  </a:cubicBezTo>
                  <a:close/>
                </a:path>
              </a:pathLst>
            </a:custGeom>
            <a:solidFill>
              <a:srgbClr val="F47C05"/>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31" name="Google Shape;3526;p80">
              <a:extLst>
                <a:ext uri="{FF2B5EF4-FFF2-40B4-BE49-F238E27FC236}">
                  <a16:creationId xmlns:a16="http://schemas.microsoft.com/office/drawing/2014/main" id="{7629F612-2775-C26C-42FF-F60E148B0C81}"/>
                </a:ext>
              </a:extLst>
            </p:cNvPr>
            <p:cNvSpPr/>
            <p:nvPr/>
          </p:nvSpPr>
          <p:spPr>
            <a:xfrm>
              <a:off x="4114150" y="1987800"/>
              <a:ext cx="161950" cy="320150"/>
            </a:xfrm>
            <a:custGeom>
              <a:avLst/>
              <a:gdLst/>
              <a:ahLst/>
              <a:cxnLst/>
              <a:rect l="l" t="t" r="r" b="b"/>
              <a:pathLst>
                <a:path w="6478" h="12806" extrusionOk="0">
                  <a:moveTo>
                    <a:pt x="405" y="0"/>
                  </a:moveTo>
                  <a:cubicBezTo>
                    <a:pt x="354" y="0"/>
                    <a:pt x="303" y="10"/>
                    <a:pt x="254" y="32"/>
                  </a:cubicBezTo>
                  <a:cubicBezTo>
                    <a:pt x="71" y="123"/>
                    <a:pt x="0" y="338"/>
                    <a:pt x="81" y="521"/>
                  </a:cubicBezTo>
                  <a:lnTo>
                    <a:pt x="5726" y="12593"/>
                  </a:lnTo>
                  <a:cubicBezTo>
                    <a:pt x="5787" y="12725"/>
                    <a:pt x="5919" y="12805"/>
                    <a:pt x="6061" y="12805"/>
                  </a:cubicBezTo>
                  <a:cubicBezTo>
                    <a:pt x="6112" y="12805"/>
                    <a:pt x="6163" y="12795"/>
                    <a:pt x="6214" y="12776"/>
                  </a:cubicBezTo>
                  <a:cubicBezTo>
                    <a:pt x="6397" y="12683"/>
                    <a:pt x="6478" y="12471"/>
                    <a:pt x="6388" y="12288"/>
                  </a:cubicBezTo>
                  <a:lnTo>
                    <a:pt x="742" y="206"/>
                  </a:lnTo>
                  <a:cubicBezTo>
                    <a:pt x="683" y="79"/>
                    <a:pt x="546" y="0"/>
                    <a:pt x="405" y="0"/>
                  </a:cubicBezTo>
                  <a:close/>
                </a:path>
              </a:pathLst>
            </a:custGeom>
            <a:solidFill>
              <a:srgbClr val="F47C05"/>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32" name="Google Shape;3527;p80">
              <a:extLst>
                <a:ext uri="{FF2B5EF4-FFF2-40B4-BE49-F238E27FC236}">
                  <a16:creationId xmlns:a16="http://schemas.microsoft.com/office/drawing/2014/main" id="{937EC7A4-4D92-76A6-958A-847B838BDE2A}"/>
                </a:ext>
              </a:extLst>
            </p:cNvPr>
            <p:cNvSpPr/>
            <p:nvPr/>
          </p:nvSpPr>
          <p:spPr>
            <a:xfrm>
              <a:off x="4220675" y="1938825"/>
              <a:ext cx="194750" cy="275025"/>
            </a:xfrm>
            <a:custGeom>
              <a:avLst/>
              <a:gdLst/>
              <a:ahLst/>
              <a:cxnLst/>
              <a:rect l="l" t="t" r="r" b="b"/>
              <a:pathLst>
                <a:path w="7790" h="11001" extrusionOk="0">
                  <a:moveTo>
                    <a:pt x="422" y="1"/>
                  </a:moveTo>
                  <a:cubicBezTo>
                    <a:pt x="351" y="1"/>
                    <a:pt x="278" y="22"/>
                    <a:pt x="213" y="68"/>
                  </a:cubicBezTo>
                  <a:cubicBezTo>
                    <a:pt x="52" y="180"/>
                    <a:pt x="1" y="405"/>
                    <a:pt x="123" y="566"/>
                  </a:cubicBezTo>
                  <a:lnTo>
                    <a:pt x="7079" y="10839"/>
                  </a:lnTo>
                  <a:cubicBezTo>
                    <a:pt x="7150" y="10939"/>
                    <a:pt x="7262" y="11000"/>
                    <a:pt x="7384" y="11000"/>
                  </a:cubicBezTo>
                  <a:cubicBezTo>
                    <a:pt x="7455" y="11000"/>
                    <a:pt x="7526" y="10981"/>
                    <a:pt x="7587" y="10939"/>
                  </a:cubicBezTo>
                  <a:cubicBezTo>
                    <a:pt x="7750" y="10830"/>
                    <a:pt x="7789" y="10595"/>
                    <a:pt x="7679" y="10432"/>
                  </a:cubicBezTo>
                  <a:lnTo>
                    <a:pt x="723" y="161"/>
                  </a:lnTo>
                  <a:cubicBezTo>
                    <a:pt x="653" y="59"/>
                    <a:pt x="540" y="1"/>
                    <a:pt x="422" y="1"/>
                  </a:cubicBezTo>
                  <a:close/>
                </a:path>
              </a:pathLst>
            </a:custGeom>
            <a:solidFill>
              <a:srgbClr val="F47C05"/>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33" name="Google Shape;3528;p80">
              <a:extLst>
                <a:ext uri="{FF2B5EF4-FFF2-40B4-BE49-F238E27FC236}">
                  <a16:creationId xmlns:a16="http://schemas.microsoft.com/office/drawing/2014/main" id="{84726AFC-9B45-C345-DA1D-585B75912F83}"/>
                </a:ext>
              </a:extLst>
            </p:cNvPr>
            <p:cNvSpPr/>
            <p:nvPr/>
          </p:nvSpPr>
          <p:spPr>
            <a:xfrm>
              <a:off x="3649600" y="736400"/>
              <a:ext cx="761250" cy="762575"/>
            </a:xfrm>
            <a:custGeom>
              <a:avLst/>
              <a:gdLst/>
              <a:ahLst/>
              <a:cxnLst/>
              <a:rect l="l" t="t" r="r" b="b"/>
              <a:pathLst>
                <a:path w="30450" h="30503" extrusionOk="0">
                  <a:moveTo>
                    <a:pt x="15268" y="1"/>
                  </a:moveTo>
                  <a:cubicBezTo>
                    <a:pt x="11961" y="1"/>
                    <a:pt x="8856" y="1120"/>
                    <a:pt x="6337" y="3033"/>
                  </a:cubicBezTo>
                  <a:cubicBezTo>
                    <a:pt x="5016" y="4028"/>
                    <a:pt x="3857" y="5249"/>
                    <a:pt x="2910" y="6633"/>
                  </a:cubicBezTo>
                  <a:cubicBezTo>
                    <a:pt x="2087" y="7853"/>
                    <a:pt x="1416" y="9196"/>
                    <a:pt x="947" y="10648"/>
                  </a:cubicBezTo>
                  <a:cubicBezTo>
                    <a:pt x="581" y="11778"/>
                    <a:pt x="347" y="12967"/>
                    <a:pt x="244" y="14209"/>
                  </a:cubicBezTo>
                  <a:cubicBezTo>
                    <a:pt x="0" y="17228"/>
                    <a:pt x="215" y="19679"/>
                    <a:pt x="794" y="21683"/>
                  </a:cubicBezTo>
                  <a:cubicBezTo>
                    <a:pt x="1111" y="22752"/>
                    <a:pt x="1526" y="23696"/>
                    <a:pt x="2046" y="24521"/>
                  </a:cubicBezTo>
                  <a:cubicBezTo>
                    <a:pt x="3928" y="27572"/>
                    <a:pt x="7091" y="29088"/>
                    <a:pt x="10842" y="29942"/>
                  </a:cubicBezTo>
                  <a:cubicBezTo>
                    <a:pt x="11860" y="30174"/>
                    <a:pt x="12927" y="30338"/>
                    <a:pt x="14025" y="30418"/>
                  </a:cubicBezTo>
                  <a:cubicBezTo>
                    <a:pt x="14661" y="30472"/>
                    <a:pt x="15289" y="30503"/>
                    <a:pt x="15909" y="30503"/>
                  </a:cubicBezTo>
                  <a:cubicBezTo>
                    <a:pt x="15993" y="30503"/>
                    <a:pt x="16077" y="30502"/>
                    <a:pt x="16161" y="30501"/>
                  </a:cubicBezTo>
                  <a:cubicBezTo>
                    <a:pt x="16354" y="30501"/>
                    <a:pt x="16559" y="30491"/>
                    <a:pt x="16752" y="30491"/>
                  </a:cubicBezTo>
                  <a:cubicBezTo>
                    <a:pt x="16822" y="30479"/>
                    <a:pt x="16893" y="30479"/>
                    <a:pt x="16964" y="30479"/>
                  </a:cubicBezTo>
                  <a:cubicBezTo>
                    <a:pt x="17057" y="30469"/>
                    <a:pt x="17147" y="30469"/>
                    <a:pt x="17249" y="30460"/>
                  </a:cubicBezTo>
                  <a:cubicBezTo>
                    <a:pt x="17879" y="30418"/>
                    <a:pt x="18502" y="30357"/>
                    <a:pt x="19100" y="30277"/>
                  </a:cubicBezTo>
                  <a:cubicBezTo>
                    <a:pt x="19478" y="30235"/>
                    <a:pt x="19844" y="30174"/>
                    <a:pt x="20210" y="30103"/>
                  </a:cubicBezTo>
                  <a:cubicBezTo>
                    <a:pt x="23046" y="29554"/>
                    <a:pt x="25487" y="28375"/>
                    <a:pt x="27266" y="26025"/>
                  </a:cubicBezTo>
                  <a:cubicBezTo>
                    <a:pt x="28843" y="23950"/>
                    <a:pt x="29900" y="20950"/>
                    <a:pt x="30247" y="16650"/>
                  </a:cubicBezTo>
                  <a:cubicBezTo>
                    <a:pt x="30449" y="14187"/>
                    <a:pt x="30073" y="11807"/>
                    <a:pt x="29229" y="9662"/>
                  </a:cubicBezTo>
                  <a:cubicBezTo>
                    <a:pt x="28650" y="8178"/>
                    <a:pt x="27857" y="6804"/>
                    <a:pt x="26871" y="5583"/>
                  </a:cubicBezTo>
                  <a:cubicBezTo>
                    <a:pt x="25253" y="3570"/>
                    <a:pt x="23139" y="1973"/>
                    <a:pt x="20686" y="1019"/>
                  </a:cubicBezTo>
                  <a:cubicBezTo>
                    <a:pt x="19375" y="499"/>
                    <a:pt x="17972" y="174"/>
                    <a:pt x="16498" y="52"/>
                  </a:cubicBezTo>
                  <a:cubicBezTo>
                    <a:pt x="16085" y="18"/>
                    <a:pt x="15675" y="1"/>
                    <a:pt x="15268" y="1"/>
                  </a:cubicBezTo>
                  <a:close/>
                </a:path>
              </a:pathLst>
            </a:custGeom>
            <a:solidFill>
              <a:srgbClr val="FFAF9A"/>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34" name="Google Shape;3529;p80">
              <a:extLst>
                <a:ext uri="{FF2B5EF4-FFF2-40B4-BE49-F238E27FC236}">
                  <a16:creationId xmlns:a16="http://schemas.microsoft.com/office/drawing/2014/main" id="{2DAF2859-3E60-4BC8-B875-D6A879C165D4}"/>
                </a:ext>
              </a:extLst>
            </p:cNvPr>
            <p:cNvSpPr/>
            <p:nvPr/>
          </p:nvSpPr>
          <p:spPr>
            <a:xfrm>
              <a:off x="3779025" y="1161175"/>
              <a:ext cx="146700" cy="139500"/>
            </a:xfrm>
            <a:custGeom>
              <a:avLst/>
              <a:gdLst/>
              <a:ahLst/>
              <a:cxnLst/>
              <a:rect l="l" t="t" r="r" b="b"/>
              <a:pathLst>
                <a:path w="5868" h="5580" extrusionOk="0">
                  <a:moveTo>
                    <a:pt x="2958" y="1"/>
                  </a:moveTo>
                  <a:cubicBezTo>
                    <a:pt x="1432" y="1"/>
                    <a:pt x="152" y="1180"/>
                    <a:pt x="71" y="2678"/>
                  </a:cubicBezTo>
                  <a:cubicBezTo>
                    <a:pt x="0" y="4225"/>
                    <a:pt x="1211" y="5526"/>
                    <a:pt x="2788" y="5578"/>
                  </a:cubicBezTo>
                  <a:cubicBezTo>
                    <a:pt x="2826" y="5579"/>
                    <a:pt x="2865" y="5580"/>
                    <a:pt x="2903" y="5580"/>
                  </a:cubicBezTo>
                  <a:cubicBezTo>
                    <a:pt x="4439" y="5580"/>
                    <a:pt x="5718" y="4400"/>
                    <a:pt x="5787" y="2903"/>
                  </a:cubicBezTo>
                  <a:cubicBezTo>
                    <a:pt x="5868" y="1358"/>
                    <a:pt x="4648" y="64"/>
                    <a:pt x="3073" y="3"/>
                  </a:cubicBezTo>
                  <a:cubicBezTo>
                    <a:pt x="3035" y="1"/>
                    <a:pt x="2996" y="1"/>
                    <a:pt x="2958" y="1"/>
                  </a:cubicBezTo>
                  <a:close/>
                </a:path>
              </a:pathLst>
            </a:custGeom>
            <a:solidFill>
              <a:srgbClr val="EB7655"/>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35" name="Google Shape;3530;p80">
              <a:extLst>
                <a:ext uri="{FF2B5EF4-FFF2-40B4-BE49-F238E27FC236}">
                  <a16:creationId xmlns:a16="http://schemas.microsoft.com/office/drawing/2014/main" id="{9060F101-4E1A-70BA-A065-8DD6C59FAA9B}"/>
                </a:ext>
              </a:extLst>
            </p:cNvPr>
            <p:cNvSpPr/>
            <p:nvPr/>
          </p:nvSpPr>
          <p:spPr>
            <a:xfrm>
              <a:off x="4186875" y="1206700"/>
              <a:ext cx="146725" cy="139750"/>
            </a:xfrm>
            <a:custGeom>
              <a:avLst/>
              <a:gdLst/>
              <a:ahLst/>
              <a:cxnLst/>
              <a:rect l="l" t="t" r="r" b="b"/>
              <a:pathLst>
                <a:path w="5869" h="5590" extrusionOk="0">
                  <a:moveTo>
                    <a:pt x="2956" y="0"/>
                  </a:moveTo>
                  <a:cubicBezTo>
                    <a:pt x="1430" y="0"/>
                    <a:pt x="150" y="1180"/>
                    <a:pt x="71" y="2688"/>
                  </a:cubicBezTo>
                  <a:cubicBezTo>
                    <a:pt x="1" y="4223"/>
                    <a:pt x="1209" y="5526"/>
                    <a:pt x="2795" y="5587"/>
                  </a:cubicBezTo>
                  <a:cubicBezTo>
                    <a:pt x="2834" y="5589"/>
                    <a:pt x="2872" y="5589"/>
                    <a:pt x="2910" y="5589"/>
                  </a:cubicBezTo>
                  <a:cubicBezTo>
                    <a:pt x="4437" y="5589"/>
                    <a:pt x="5716" y="4410"/>
                    <a:pt x="5785" y="2902"/>
                  </a:cubicBezTo>
                  <a:cubicBezTo>
                    <a:pt x="5868" y="1367"/>
                    <a:pt x="4648" y="64"/>
                    <a:pt x="3071" y="3"/>
                  </a:cubicBezTo>
                  <a:cubicBezTo>
                    <a:pt x="3033" y="1"/>
                    <a:pt x="2994" y="0"/>
                    <a:pt x="2956" y="0"/>
                  </a:cubicBezTo>
                  <a:close/>
                </a:path>
              </a:pathLst>
            </a:custGeom>
            <a:solidFill>
              <a:srgbClr val="EB7655"/>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36" name="Google Shape;3531;p80">
              <a:extLst>
                <a:ext uri="{FF2B5EF4-FFF2-40B4-BE49-F238E27FC236}">
                  <a16:creationId xmlns:a16="http://schemas.microsoft.com/office/drawing/2014/main" id="{BCE0A3AC-2EDF-4E3C-A0B3-976F363AFF13}"/>
                </a:ext>
              </a:extLst>
            </p:cNvPr>
            <p:cNvSpPr/>
            <p:nvPr/>
          </p:nvSpPr>
          <p:spPr>
            <a:xfrm>
              <a:off x="3899525" y="1484950"/>
              <a:ext cx="192500" cy="95250"/>
            </a:xfrm>
            <a:custGeom>
              <a:avLst/>
              <a:gdLst/>
              <a:ahLst/>
              <a:cxnLst/>
              <a:rect l="l" t="t" r="r" b="b"/>
              <a:pathLst>
                <a:path w="7700" h="3810" extrusionOk="0">
                  <a:moveTo>
                    <a:pt x="845" y="0"/>
                  </a:moveTo>
                  <a:lnTo>
                    <a:pt x="550" y="813"/>
                  </a:lnTo>
                  <a:lnTo>
                    <a:pt x="1" y="2368"/>
                  </a:lnTo>
                  <a:cubicBezTo>
                    <a:pt x="1" y="2368"/>
                    <a:pt x="42" y="2441"/>
                    <a:pt x="164" y="2551"/>
                  </a:cubicBezTo>
                  <a:cubicBezTo>
                    <a:pt x="479" y="2856"/>
                    <a:pt x="1343" y="3478"/>
                    <a:pt x="3257" y="3710"/>
                  </a:cubicBezTo>
                  <a:lnTo>
                    <a:pt x="3267" y="3710"/>
                  </a:lnTo>
                  <a:cubicBezTo>
                    <a:pt x="3418" y="3732"/>
                    <a:pt x="3591" y="3752"/>
                    <a:pt x="3765" y="3771"/>
                  </a:cubicBezTo>
                  <a:cubicBezTo>
                    <a:pt x="4086" y="3797"/>
                    <a:pt x="4384" y="3809"/>
                    <a:pt x="4660" y="3809"/>
                  </a:cubicBezTo>
                  <a:cubicBezTo>
                    <a:pt x="6954" y="3809"/>
                    <a:pt x="7699" y="3000"/>
                    <a:pt x="7699" y="3000"/>
                  </a:cubicBezTo>
                  <a:lnTo>
                    <a:pt x="7548" y="2136"/>
                  </a:lnTo>
                  <a:lnTo>
                    <a:pt x="7252" y="518"/>
                  </a:lnTo>
                  <a:cubicBezTo>
                    <a:pt x="7162" y="527"/>
                    <a:pt x="7060" y="527"/>
                    <a:pt x="6967" y="537"/>
                  </a:cubicBezTo>
                  <a:cubicBezTo>
                    <a:pt x="6896" y="537"/>
                    <a:pt x="6825" y="537"/>
                    <a:pt x="6755" y="549"/>
                  </a:cubicBezTo>
                  <a:cubicBezTo>
                    <a:pt x="6552" y="549"/>
                    <a:pt x="6357" y="559"/>
                    <a:pt x="6164" y="559"/>
                  </a:cubicBezTo>
                  <a:cubicBezTo>
                    <a:pt x="6080" y="560"/>
                    <a:pt x="5996" y="561"/>
                    <a:pt x="5912" y="561"/>
                  </a:cubicBezTo>
                  <a:cubicBezTo>
                    <a:pt x="5292" y="561"/>
                    <a:pt x="4664" y="530"/>
                    <a:pt x="4028" y="476"/>
                  </a:cubicBezTo>
                  <a:cubicBezTo>
                    <a:pt x="2930" y="386"/>
                    <a:pt x="1863" y="232"/>
                    <a:pt x="845" y="0"/>
                  </a:cubicBezTo>
                  <a:close/>
                </a:path>
              </a:pathLst>
            </a:custGeom>
            <a:solidFill>
              <a:srgbClr val="FFAF9A"/>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37" name="Google Shape;3532;p80">
              <a:extLst>
                <a:ext uri="{FF2B5EF4-FFF2-40B4-BE49-F238E27FC236}">
                  <a16:creationId xmlns:a16="http://schemas.microsoft.com/office/drawing/2014/main" id="{8E01CA28-A939-2DAC-ED8E-B68A36B7F7E0}"/>
                </a:ext>
              </a:extLst>
            </p:cNvPr>
            <p:cNvSpPr/>
            <p:nvPr/>
          </p:nvSpPr>
          <p:spPr>
            <a:xfrm>
              <a:off x="3920650" y="1484950"/>
              <a:ext cx="171375" cy="76500"/>
            </a:xfrm>
            <a:custGeom>
              <a:avLst/>
              <a:gdLst/>
              <a:ahLst/>
              <a:cxnLst/>
              <a:rect l="l" t="t" r="r" b="b"/>
              <a:pathLst>
                <a:path w="6855" h="3060" extrusionOk="0">
                  <a:moveTo>
                    <a:pt x="0" y="0"/>
                  </a:moveTo>
                  <a:cubicBezTo>
                    <a:pt x="0" y="0"/>
                    <a:pt x="2239" y="3060"/>
                    <a:pt x="5952" y="3060"/>
                  </a:cubicBezTo>
                  <a:cubicBezTo>
                    <a:pt x="6244" y="3060"/>
                    <a:pt x="6545" y="3041"/>
                    <a:pt x="6854" y="3000"/>
                  </a:cubicBezTo>
                  <a:lnTo>
                    <a:pt x="6407" y="518"/>
                  </a:lnTo>
                  <a:lnTo>
                    <a:pt x="6398" y="518"/>
                  </a:lnTo>
                  <a:cubicBezTo>
                    <a:pt x="5966" y="543"/>
                    <a:pt x="5527" y="556"/>
                    <a:pt x="5083" y="556"/>
                  </a:cubicBezTo>
                  <a:cubicBezTo>
                    <a:pt x="4459" y="556"/>
                    <a:pt x="3824" y="530"/>
                    <a:pt x="3183" y="476"/>
                  </a:cubicBezTo>
                  <a:cubicBezTo>
                    <a:pt x="2085" y="396"/>
                    <a:pt x="1028" y="232"/>
                    <a:pt x="10" y="0"/>
                  </a:cubicBezTo>
                  <a:close/>
                </a:path>
              </a:pathLst>
            </a:custGeom>
            <a:solidFill>
              <a:srgbClr val="EB7655"/>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38" name="Google Shape;3533;p80">
              <a:extLst>
                <a:ext uri="{FF2B5EF4-FFF2-40B4-BE49-F238E27FC236}">
                  <a16:creationId xmlns:a16="http://schemas.microsoft.com/office/drawing/2014/main" id="{F842CA75-051F-DB83-CE0A-CF4D67DAF323}"/>
                </a:ext>
              </a:extLst>
            </p:cNvPr>
            <p:cNvSpPr/>
            <p:nvPr/>
          </p:nvSpPr>
          <p:spPr>
            <a:xfrm>
              <a:off x="3866775" y="962675"/>
              <a:ext cx="116925" cy="48800"/>
            </a:xfrm>
            <a:custGeom>
              <a:avLst/>
              <a:gdLst/>
              <a:ahLst/>
              <a:cxnLst/>
              <a:rect l="l" t="t" r="r" b="b"/>
              <a:pathLst>
                <a:path w="4677" h="1952" extrusionOk="0">
                  <a:moveTo>
                    <a:pt x="3336" y="0"/>
                  </a:moveTo>
                  <a:cubicBezTo>
                    <a:pt x="3275" y="0"/>
                    <a:pt x="3214" y="4"/>
                    <a:pt x="3151" y="10"/>
                  </a:cubicBezTo>
                  <a:cubicBezTo>
                    <a:pt x="2136" y="123"/>
                    <a:pt x="0" y="1231"/>
                    <a:pt x="151" y="1892"/>
                  </a:cubicBezTo>
                  <a:cubicBezTo>
                    <a:pt x="162" y="1934"/>
                    <a:pt x="237" y="1951"/>
                    <a:pt x="357" y="1951"/>
                  </a:cubicBezTo>
                  <a:cubicBezTo>
                    <a:pt x="917" y="1951"/>
                    <a:pt x="2474" y="1570"/>
                    <a:pt x="3244" y="1446"/>
                  </a:cubicBezTo>
                  <a:cubicBezTo>
                    <a:pt x="3957" y="1333"/>
                    <a:pt x="4677" y="1323"/>
                    <a:pt x="4657" y="896"/>
                  </a:cubicBezTo>
                  <a:cubicBezTo>
                    <a:pt x="4648" y="492"/>
                    <a:pt x="4081" y="0"/>
                    <a:pt x="3336" y="0"/>
                  </a:cubicBezTo>
                  <a:close/>
                </a:path>
              </a:pathLst>
            </a:custGeom>
            <a:solidFill>
              <a:srgbClr val="F47C05"/>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39" name="Google Shape;3534;p80">
              <a:extLst>
                <a:ext uri="{FF2B5EF4-FFF2-40B4-BE49-F238E27FC236}">
                  <a16:creationId xmlns:a16="http://schemas.microsoft.com/office/drawing/2014/main" id="{869F38E1-AEF3-C866-8BB7-3D72C1C0C98D}"/>
                </a:ext>
              </a:extLst>
            </p:cNvPr>
            <p:cNvSpPr/>
            <p:nvPr/>
          </p:nvSpPr>
          <p:spPr>
            <a:xfrm>
              <a:off x="3546175" y="998800"/>
              <a:ext cx="176975" cy="279925"/>
            </a:xfrm>
            <a:custGeom>
              <a:avLst/>
              <a:gdLst/>
              <a:ahLst/>
              <a:cxnLst/>
              <a:rect l="l" t="t" r="r" b="b"/>
              <a:pathLst>
                <a:path w="7079" h="11197" extrusionOk="0">
                  <a:moveTo>
                    <a:pt x="4118" y="1"/>
                  </a:moveTo>
                  <a:cubicBezTo>
                    <a:pt x="3753" y="1"/>
                    <a:pt x="3389" y="64"/>
                    <a:pt x="3051" y="193"/>
                  </a:cubicBezTo>
                  <a:cubicBezTo>
                    <a:pt x="2949" y="235"/>
                    <a:pt x="2846" y="274"/>
                    <a:pt x="2756" y="315"/>
                  </a:cubicBezTo>
                  <a:cubicBezTo>
                    <a:pt x="1953" y="723"/>
                    <a:pt x="1343" y="1455"/>
                    <a:pt x="935" y="2300"/>
                  </a:cubicBezTo>
                  <a:cubicBezTo>
                    <a:pt x="752" y="2676"/>
                    <a:pt x="598" y="3081"/>
                    <a:pt x="498" y="3488"/>
                  </a:cubicBezTo>
                  <a:cubicBezTo>
                    <a:pt x="0" y="5329"/>
                    <a:pt x="161" y="7413"/>
                    <a:pt x="1221" y="9000"/>
                  </a:cubicBezTo>
                  <a:cubicBezTo>
                    <a:pt x="2043" y="10232"/>
                    <a:pt x="3466" y="11096"/>
                    <a:pt x="4931" y="11187"/>
                  </a:cubicBezTo>
                  <a:lnTo>
                    <a:pt x="5197" y="11187"/>
                  </a:lnTo>
                  <a:lnTo>
                    <a:pt x="5206" y="11196"/>
                  </a:lnTo>
                  <a:cubicBezTo>
                    <a:pt x="5531" y="11187"/>
                    <a:pt x="5858" y="11148"/>
                    <a:pt x="6183" y="11065"/>
                  </a:cubicBezTo>
                  <a:lnTo>
                    <a:pt x="7079" y="2126"/>
                  </a:lnTo>
                  <a:cubicBezTo>
                    <a:pt x="7057" y="2065"/>
                    <a:pt x="7037" y="2014"/>
                    <a:pt x="7018" y="1953"/>
                  </a:cubicBezTo>
                  <a:cubicBezTo>
                    <a:pt x="6732" y="1240"/>
                    <a:pt x="6173" y="630"/>
                    <a:pt x="5470" y="306"/>
                  </a:cubicBezTo>
                  <a:cubicBezTo>
                    <a:pt x="5348" y="245"/>
                    <a:pt x="5216" y="193"/>
                    <a:pt x="5084" y="152"/>
                  </a:cubicBezTo>
                  <a:cubicBezTo>
                    <a:pt x="4772" y="52"/>
                    <a:pt x="4444" y="1"/>
                    <a:pt x="4118" y="1"/>
                  </a:cubicBezTo>
                  <a:close/>
                </a:path>
              </a:pathLst>
            </a:custGeom>
            <a:solidFill>
              <a:srgbClr val="FFAF9A"/>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40" name="Google Shape;3535;p80">
              <a:extLst>
                <a:ext uri="{FF2B5EF4-FFF2-40B4-BE49-F238E27FC236}">
                  <a16:creationId xmlns:a16="http://schemas.microsoft.com/office/drawing/2014/main" id="{A18E7258-E93D-CF2D-901D-288F21200A87}"/>
                </a:ext>
              </a:extLst>
            </p:cNvPr>
            <p:cNvSpPr/>
            <p:nvPr/>
          </p:nvSpPr>
          <p:spPr>
            <a:xfrm>
              <a:off x="4225500" y="976525"/>
              <a:ext cx="116700" cy="55400"/>
            </a:xfrm>
            <a:custGeom>
              <a:avLst/>
              <a:gdLst/>
              <a:ahLst/>
              <a:cxnLst/>
              <a:rect l="l" t="t" r="r" b="b"/>
              <a:pathLst>
                <a:path w="4668" h="2216" extrusionOk="0">
                  <a:moveTo>
                    <a:pt x="1282" y="0"/>
                  </a:moveTo>
                  <a:cubicBezTo>
                    <a:pt x="613" y="0"/>
                    <a:pt x="96" y="396"/>
                    <a:pt x="52" y="769"/>
                  </a:cubicBezTo>
                  <a:cubicBezTo>
                    <a:pt x="1" y="1206"/>
                    <a:pt x="723" y="1267"/>
                    <a:pt x="1414" y="1450"/>
                  </a:cubicBezTo>
                  <a:cubicBezTo>
                    <a:pt x="2217" y="1645"/>
                    <a:pt x="3857" y="2216"/>
                    <a:pt x="4322" y="2216"/>
                  </a:cubicBezTo>
                  <a:cubicBezTo>
                    <a:pt x="4392" y="2216"/>
                    <a:pt x="4436" y="2203"/>
                    <a:pt x="4445" y="2173"/>
                  </a:cubicBezTo>
                  <a:cubicBezTo>
                    <a:pt x="4667" y="1521"/>
                    <a:pt x="2634" y="230"/>
                    <a:pt x="1638" y="37"/>
                  </a:cubicBezTo>
                  <a:cubicBezTo>
                    <a:pt x="1516" y="12"/>
                    <a:pt x="1397" y="0"/>
                    <a:pt x="1282" y="0"/>
                  </a:cubicBezTo>
                  <a:close/>
                </a:path>
              </a:pathLst>
            </a:custGeom>
            <a:solidFill>
              <a:srgbClr val="F47C05"/>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41" name="Google Shape;3536;p80">
              <a:extLst>
                <a:ext uri="{FF2B5EF4-FFF2-40B4-BE49-F238E27FC236}">
                  <a16:creationId xmlns:a16="http://schemas.microsoft.com/office/drawing/2014/main" id="{50BF7B85-69DF-3E1C-7783-460E1A4E091B}"/>
                </a:ext>
              </a:extLst>
            </p:cNvPr>
            <p:cNvSpPr/>
            <p:nvPr/>
          </p:nvSpPr>
          <p:spPr>
            <a:xfrm>
              <a:off x="3959025" y="1244400"/>
              <a:ext cx="178750" cy="122150"/>
            </a:xfrm>
            <a:custGeom>
              <a:avLst/>
              <a:gdLst/>
              <a:ahLst/>
              <a:cxnLst/>
              <a:rect l="l" t="t" r="r" b="b"/>
              <a:pathLst>
                <a:path w="7150" h="4886" extrusionOk="0">
                  <a:moveTo>
                    <a:pt x="499" y="1"/>
                  </a:moveTo>
                  <a:cubicBezTo>
                    <a:pt x="499" y="1"/>
                    <a:pt x="1" y="1211"/>
                    <a:pt x="315" y="2451"/>
                  </a:cubicBezTo>
                  <a:cubicBezTo>
                    <a:pt x="540" y="3305"/>
                    <a:pt x="1150" y="4179"/>
                    <a:pt x="2605" y="4658"/>
                  </a:cubicBezTo>
                  <a:cubicBezTo>
                    <a:pt x="3099" y="4817"/>
                    <a:pt x="3541" y="4886"/>
                    <a:pt x="3937" y="4886"/>
                  </a:cubicBezTo>
                  <a:cubicBezTo>
                    <a:pt x="4324" y="4886"/>
                    <a:pt x="4668" y="4820"/>
                    <a:pt x="4975" y="4709"/>
                  </a:cubicBezTo>
                  <a:cubicBezTo>
                    <a:pt x="6417" y="4179"/>
                    <a:pt x="6998" y="2644"/>
                    <a:pt x="7120" y="2268"/>
                  </a:cubicBezTo>
                  <a:cubicBezTo>
                    <a:pt x="7140" y="2217"/>
                    <a:pt x="7150" y="2188"/>
                    <a:pt x="7150" y="2188"/>
                  </a:cubicBezTo>
                  <a:cubicBezTo>
                    <a:pt x="3896" y="1494"/>
                    <a:pt x="855" y="152"/>
                    <a:pt x="530" y="10"/>
                  </a:cubicBezTo>
                  <a:cubicBezTo>
                    <a:pt x="511" y="1"/>
                    <a:pt x="499" y="1"/>
                    <a:pt x="499" y="1"/>
                  </a:cubicBezTo>
                  <a:close/>
                </a:path>
              </a:pathLst>
            </a:custGeom>
            <a:solidFill>
              <a:srgbClr val="FFFFFF"/>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42" name="Google Shape;3537;p80">
              <a:extLst>
                <a:ext uri="{FF2B5EF4-FFF2-40B4-BE49-F238E27FC236}">
                  <a16:creationId xmlns:a16="http://schemas.microsoft.com/office/drawing/2014/main" id="{0459E4AA-D0C6-7EF6-8EFE-058280E76AE2}"/>
                </a:ext>
              </a:extLst>
            </p:cNvPr>
            <p:cNvSpPr/>
            <p:nvPr/>
          </p:nvSpPr>
          <p:spPr>
            <a:xfrm>
              <a:off x="3482575" y="535525"/>
              <a:ext cx="934675" cy="630300"/>
            </a:xfrm>
            <a:custGeom>
              <a:avLst/>
              <a:gdLst/>
              <a:ahLst/>
              <a:cxnLst/>
              <a:rect l="l" t="t" r="r" b="b"/>
              <a:pathLst>
                <a:path w="37387" h="25212" extrusionOk="0">
                  <a:moveTo>
                    <a:pt x="14054" y="0"/>
                  </a:moveTo>
                  <a:cubicBezTo>
                    <a:pt x="13162" y="0"/>
                    <a:pt x="12410" y="739"/>
                    <a:pt x="12022" y="1549"/>
                  </a:cubicBezTo>
                  <a:cubicBezTo>
                    <a:pt x="11463" y="2708"/>
                    <a:pt x="11412" y="4099"/>
                    <a:pt x="11880" y="5290"/>
                  </a:cubicBezTo>
                  <a:cubicBezTo>
                    <a:pt x="11463" y="4700"/>
                    <a:pt x="11026" y="4089"/>
                    <a:pt x="10435" y="3652"/>
                  </a:cubicBezTo>
                  <a:cubicBezTo>
                    <a:pt x="10009" y="3339"/>
                    <a:pt x="9476" y="3125"/>
                    <a:pt x="8948" y="3125"/>
                  </a:cubicBezTo>
                  <a:cubicBezTo>
                    <a:pt x="8756" y="3125"/>
                    <a:pt x="8565" y="3153"/>
                    <a:pt x="8380" y="3216"/>
                  </a:cubicBezTo>
                  <a:cubicBezTo>
                    <a:pt x="7475" y="3521"/>
                    <a:pt x="6967" y="4578"/>
                    <a:pt x="7099" y="5525"/>
                  </a:cubicBezTo>
                  <a:cubicBezTo>
                    <a:pt x="7231" y="6408"/>
                    <a:pt x="7811" y="7172"/>
                    <a:pt x="8544" y="7712"/>
                  </a:cubicBezTo>
                  <a:cubicBezTo>
                    <a:pt x="7811" y="8056"/>
                    <a:pt x="7160" y="8605"/>
                    <a:pt x="6703" y="9257"/>
                  </a:cubicBezTo>
                  <a:cubicBezTo>
                    <a:pt x="5656" y="10711"/>
                    <a:pt x="5290" y="12532"/>
                    <a:pt x="4831" y="14260"/>
                  </a:cubicBezTo>
                  <a:cubicBezTo>
                    <a:pt x="4272" y="16376"/>
                    <a:pt x="3521" y="18439"/>
                    <a:pt x="2605" y="20423"/>
                  </a:cubicBezTo>
                  <a:cubicBezTo>
                    <a:pt x="1851" y="22071"/>
                    <a:pt x="977" y="23657"/>
                    <a:pt x="1" y="25173"/>
                  </a:cubicBezTo>
                  <a:cubicBezTo>
                    <a:pt x="958" y="25192"/>
                    <a:pt x="1912" y="25202"/>
                    <a:pt x="2869" y="25212"/>
                  </a:cubicBezTo>
                  <a:cubicBezTo>
                    <a:pt x="2686" y="24155"/>
                    <a:pt x="2757" y="23047"/>
                    <a:pt x="3042" y="22019"/>
                  </a:cubicBezTo>
                  <a:cubicBezTo>
                    <a:pt x="3142" y="21612"/>
                    <a:pt x="3296" y="21207"/>
                    <a:pt x="3479" y="20831"/>
                  </a:cubicBezTo>
                  <a:cubicBezTo>
                    <a:pt x="3887" y="19986"/>
                    <a:pt x="4497" y="19254"/>
                    <a:pt x="5300" y="18846"/>
                  </a:cubicBezTo>
                  <a:cubicBezTo>
                    <a:pt x="5390" y="18805"/>
                    <a:pt x="5493" y="18766"/>
                    <a:pt x="5595" y="18724"/>
                  </a:cubicBezTo>
                  <a:cubicBezTo>
                    <a:pt x="5933" y="18595"/>
                    <a:pt x="6297" y="18532"/>
                    <a:pt x="6662" y="18532"/>
                  </a:cubicBezTo>
                  <a:cubicBezTo>
                    <a:pt x="6988" y="18532"/>
                    <a:pt x="7316" y="18583"/>
                    <a:pt x="7628" y="18683"/>
                  </a:cubicBezTo>
                  <a:lnTo>
                    <a:pt x="9317" y="20606"/>
                  </a:lnTo>
                  <a:cubicBezTo>
                    <a:pt x="13211" y="18766"/>
                    <a:pt x="16354" y="15388"/>
                    <a:pt x="17909" y="11382"/>
                  </a:cubicBezTo>
                  <a:lnTo>
                    <a:pt x="17909" y="11382"/>
                  </a:lnTo>
                  <a:cubicBezTo>
                    <a:pt x="17677" y="12195"/>
                    <a:pt x="17453" y="13030"/>
                    <a:pt x="17482" y="13874"/>
                  </a:cubicBezTo>
                  <a:cubicBezTo>
                    <a:pt x="17523" y="14717"/>
                    <a:pt x="17860" y="15603"/>
                    <a:pt x="18561" y="16071"/>
                  </a:cubicBezTo>
                  <a:cubicBezTo>
                    <a:pt x="18965" y="16343"/>
                    <a:pt x="19429" y="16452"/>
                    <a:pt x="19910" y="16452"/>
                  </a:cubicBezTo>
                  <a:cubicBezTo>
                    <a:pt x="20542" y="16452"/>
                    <a:pt x="21201" y="16264"/>
                    <a:pt x="21785" y="16010"/>
                  </a:cubicBezTo>
                  <a:cubicBezTo>
                    <a:pt x="23584" y="15227"/>
                    <a:pt x="25131" y="13884"/>
                    <a:pt x="26159" y="12215"/>
                  </a:cubicBezTo>
                  <a:lnTo>
                    <a:pt x="26159" y="12215"/>
                  </a:lnTo>
                  <a:cubicBezTo>
                    <a:pt x="26076" y="13447"/>
                    <a:pt x="26056" y="14778"/>
                    <a:pt x="26747" y="15795"/>
                  </a:cubicBezTo>
                  <a:cubicBezTo>
                    <a:pt x="27346" y="16668"/>
                    <a:pt x="28408" y="17113"/>
                    <a:pt x="29476" y="17113"/>
                  </a:cubicBezTo>
                  <a:cubicBezTo>
                    <a:pt x="29989" y="17113"/>
                    <a:pt x="30503" y="17011"/>
                    <a:pt x="30967" y="16803"/>
                  </a:cubicBezTo>
                  <a:cubicBezTo>
                    <a:pt x="32249" y="16213"/>
                    <a:pt x="33144" y="14973"/>
                    <a:pt x="33552" y="13618"/>
                  </a:cubicBezTo>
                  <a:cubicBezTo>
                    <a:pt x="34538" y="14839"/>
                    <a:pt x="35331" y="16213"/>
                    <a:pt x="35910" y="17697"/>
                  </a:cubicBezTo>
                  <a:cubicBezTo>
                    <a:pt x="37152" y="15725"/>
                    <a:pt x="37386" y="13191"/>
                    <a:pt x="36703" y="10965"/>
                  </a:cubicBezTo>
                  <a:cubicBezTo>
                    <a:pt x="36012" y="8676"/>
                    <a:pt x="34416" y="6703"/>
                    <a:pt x="32444" y="5342"/>
                  </a:cubicBezTo>
                  <a:cubicBezTo>
                    <a:pt x="30479" y="3977"/>
                    <a:pt x="28151" y="3196"/>
                    <a:pt x="25781" y="2830"/>
                  </a:cubicBezTo>
                  <a:cubicBezTo>
                    <a:pt x="24768" y="2677"/>
                    <a:pt x="23745" y="2601"/>
                    <a:pt x="22722" y="2601"/>
                  </a:cubicBezTo>
                  <a:cubicBezTo>
                    <a:pt x="20397" y="2601"/>
                    <a:pt x="18073" y="2992"/>
                    <a:pt x="15876" y="3755"/>
                  </a:cubicBezTo>
                  <a:cubicBezTo>
                    <a:pt x="16017" y="3174"/>
                    <a:pt x="16100" y="2586"/>
                    <a:pt x="16017" y="1985"/>
                  </a:cubicBezTo>
                  <a:cubicBezTo>
                    <a:pt x="15866" y="999"/>
                    <a:pt x="15102" y="33"/>
                    <a:pt x="14106" y="1"/>
                  </a:cubicBezTo>
                  <a:cubicBezTo>
                    <a:pt x="14089" y="1"/>
                    <a:pt x="14072" y="0"/>
                    <a:pt x="14054" y="0"/>
                  </a:cubicBezTo>
                  <a:close/>
                </a:path>
              </a:pathLst>
            </a:custGeom>
            <a:solidFill>
              <a:srgbClr val="F47C05"/>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43" name="Google Shape;3538;p80">
              <a:extLst>
                <a:ext uri="{FF2B5EF4-FFF2-40B4-BE49-F238E27FC236}">
                  <a16:creationId xmlns:a16="http://schemas.microsoft.com/office/drawing/2014/main" id="{CDC825D2-CF14-7DD2-F7A5-DD35B04009ED}"/>
                </a:ext>
              </a:extLst>
            </p:cNvPr>
            <p:cNvSpPr/>
            <p:nvPr/>
          </p:nvSpPr>
          <p:spPr>
            <a:xfrm>
              <a:off x="3646850" y="659575"/>
              <a:ext cx="653425" cy="217450"/>
            </a:xfrm>
            <a:custGeom>
              <a:avLst/>
              <a:gdLst/>
              <a:ahLst/>
              <a:cxnLst/>
              <a:rect l="l" t="t" r="r" b="b"/>
              <a:pathLst>
                <a:path w="26137" h="8698" extrusionOk="0">
                  <a:moveTo>
                    <a:pt x="13706" y="0"/>
                  </a:moveTo>
                  <a:cubicBezTo>
                    <a:pt x="13600" y="0"/>
                    <a:pt x="13500" y="59"/>
                    <a:pt x="13444" y="155"/>
                  </a:cubicBezTo>
                  <a:cubicBezTo>
                    <a:pt x="12458" y="1976"/>
                    <a:pt x="11543" y="3604"/>
                    <a:pt x="10313" y="4995"/>
                  </a:cubicBezTo>
                  <a:cubicBezTo>
                    <a:pt x="9337" y="6106"/>
                    <a:pt x="7728" y="7519"/>
                    <a:pt x="5624" y="7956"/>
                  </a:cubicBezTo>
                  <a:cubicBezTo>
                    <a:pt x="5209" y="8046"/>
                    <a:pt x="4791" y="8089"/>
                    <a:pt x="4379" y="8089"/>
                  </a:cubicBezTo>
                  <a:cubicBezTo>
                    <a:pt x="2881" y="8089"/>
                    <a:pt x="1461" y="7514"/>
                    <a:pt x="560" y="6501"/>
                  </a:cubicBezTo>
                  <a:cubicBezTo>
                    <a:pt x="498" y="6434"/>
                    <a:pt x="414" y="6398"/>
                    <a:pt x="330" y="6398"/>
                  </a:cubicBezTo>
                  <a:cubicBezTo>
                    <a:pt x="261" y="6398"/>
                    <a:pt x="191" y="6421"/>
                    <a:pt x="132" y="6472"/>
                  </a:cubicBezTo>
                  <a:cubicBezTo>
                    <a:pt x="10" y="6582"/>
                    <a:pt x="1" y="6777"/>
                    <a:pt x="110" y="6899"/>
                  </a:cubicBezTo>
                  <a:cubicBezTo>
                    <a:pt x="1128" y="8046"/>
                    <a:pt x="2715" y="8698"/>
                    <a:pt x="4394" y="8698"/>
                  </a:cubicBezTo>
                  <a:cubicBezTo>
                    <a:pt x="4841" y="8698"/>
                    <a:pt x="5297" y="8646"/>
                    <a:pt x="5746" y="8556"/>
                  </a:cubicBezTo>
                  <a:cubicBezTo>
                    <a:pt x="8014" y="8068"/>
                    <a:pt x="9732" y="6572"/>
                    <a:pt x="10769" y="5393"/>
                  </a:cubicBezTo>
                  <a:cubicBezTo>
                    <a:pt x="11765" y="4253"/>
                    <a:pt x="12571" y="2981"/>
                    <a:pt x="13352" y="1578"/>
                  </a:cubicBezTo>
                  <a:lnTo>
                    <a:pt x="13352" y="1578"/>
                  </a:lnTo>
                  <a:lnTo>
                    <a:pt x="13242" y="4153"/>
                  </a:lnTo>
                  <a:cubicBezTo>
                    <a:pt x="13210" y="4712"/>
                    <a:pt x="13181" y="5351"/>
                    <a:pt x="13332" y="5952"/>
                  </a:cubicBezTo>
                  <a:cubicBezTo>
                    <a:pt x="13515" y="6674"/>
                    <a:pt x="13933" y="7233"/>
                    <a:pt x="14482" y="7497"/>
                  </a:cubicBezTo>
                  <a:cubicBezTo>
                    <a:pt x="14740" y="7622"/>
                    <a:pt x="15031" y="7684"/>
                    <a:pt x="15334" y="7684"/>
                  </a:cubicBezTo>
                  <a:cubicBezTo>
                    <a:pt x="15700" y="7684"/>
                    <a:pt x="16083" y="7594"/>
                    <a:pt x="16444" y="7416"/>
                  </a:cubicBezTo>
                  <a:cubicBezTo>
                    <a:pt x="17013" y="7131"/>
                    <a:pt x="17481" y="6674"/>
                    <a:pt x="17889" y="6237"/>
                  </a:cubicBezTo>
                  <a:cubicBezTo>
                    <a:pt x="18843" y="5210"/>
                    <a:pt x="19678" y="4092"/>
                    <a:pt x="20391" y="2901"/>
                  </a:cubicBezTo>
                  <a:lnTo>
                    <a:pt x="20391" y="2901"/>
                  </a:lnTo>
                  <a:cubicBezTo>
                    <a:pt x="20298" y="3775"/>
                    <a:pt x="20308" y="4651"/>
                    <a:pt x="20410" y="5515"/>
                  </a:cubicBezTo>
                  <a:cubicBezTo>
                    <a:pt x="20503" y="6215"/>
                    <a:pt x="20706" y="7223"/>
                    <a:pt x="21458" y="7834"/>
                  </a:cubicBezTo>
                  <a:cubicBezTo>
                    <a:pt x="21853" y="8158"/>
                    <a:pt x="22364" y="8321"/>
                    <a:pt x="22893" y="8321"/>
                  </a:cubicBezTo>
                  <a:cubicBezTo>
                    <a:pt x="23427" y="8321"/>
                    <a:pt x="23978" y="8156"/>
                    <a:pt x="24447" y="7824"/>
                  </a:cubicBezTo>
                  <a:cubicBezTo>
                    <a:pt x="25211" y="7294"/>
                    <a:pt x="25751" y="6379"/>
                    <a:pt x="25953" y="5271"/>
                  </a:cubicBezTo>
                  <a:cubicBezTo>
                    <a:pt x="26136" y="4295"/>
                    <a:pt x="26066" y="3318"/>
                    <a:pt x="25995" y="2383"/>
                  </a:cubicBezTo>
                  <a:cubicBezTo>
                    <a:pt x="25983" y="2217"/>
                    <a:pt x="25852" y="2097"/>
                    <a:pt x="25687" y="2097"/>
                  </a:cubicBezTo>
                  <a:cubicBezTo>
                    <a:pt x="25681" y="2097"/>
                    <a:pt x="25674" y="2097"/>
                    <a:pt x="25668" y="2098"/>
                  </a:cubicBezTo>
                  <a:cubicBezTo>
                    <a:pt x="25507" y="2108"/>
                    <a:pt x="25385" y="2261"/>
                    <a:pt x="25394" y="2422"/>
                  </a:cubicBezTo>
                  <a:cubicBezTo>
                    <a:pt x="25465" y="3328"/>
                    <a:pt x="25526" y="4263"/>
                    <a:pt x="25363" y="5159"/>
                  </a:cubicBezTo>
                  <a:cubicBezTo>
                    <a:pt x="25180" y="6115"/>
                    <a:pt x="24733" y="6887"/>
                    <a:pt x="24103" y="7336"/>
                  </a:cubicBezTo>
                  <a:cubicBezTo>
                    <a:pt x="23740" y="7585"/>
                    <a:pt x="23310" y="7709"/>
                    <a:pt x="22898" y="7709"/>
                  </a:cubicBezTo>
                  <a:cubicBezTo>
                    <a:pt x="22502" y="7709"/>
                    <a:pt x="22123" y="7595"/>
                    <a:pt x="21833" y="7365"/>
                  </a:cubicBezTo>
                  <a:cubicBezTo>
                    <a:pt x="21396" y="6999"/>
                    <a:pt x="21133" y="6389"/>
                    <a:pt x="21011" y="5444"/>
                  </a:cubicBezTo>
                  <a:cubicBezTo>
                    <a:pt x="20838" y="3980"/>
                    <a:pt x="20960" y="2464"/>
                    <a:pt x="21377" y="1060"/>
                  </a:cubicBezTo>
                  <a:cubicBezTo>
                    <a:pt x="21428" y="907"/>
                    <a:pt x="21345" y="746"/>
                    <a:pt x="21194" y="694"/>
                  </a:cubicBezTo>
                  <a:cubicBezTo>
                    <a:pt x="21157" y="679"/>
                    <a:pt x="21119" y="671"/>
                    <a:pt x="21080" y="671"/>
                  </a:cubicBezTo>
                  <a:cubicBezTo>
                    <a:pt x="20970" y="671"/>
                    <a:pt x="20863" y="734"/>
                    <a:pt x="20818" y="846"/>
                  </a:cubicBezTo>
                  <a:cubicBezTo>
                    <a:pt x="19954" y="2667"/>
                    <a:pt x="18814" y="4346"/>
                    <a:pt x="17452" y="5820"/>
                  </a:cubicBezTo>
                  <a:cubicBezTo>
                    <a:pt x="17013" y="6289"/>
                    <a:pt x="16637" y="6643"/>
                    <a:pt x="16181" y="6877"/>
                  </a:cubicBezTo>
                  <a:cubicBezTo>
                    <a:pt x="15899" y="7015"/>
                    <a:pt x="15604" y="7085"/>
                    <a:pt x="15329" y="7085"/>
                  </a:cubicBezTo>
                  <a:cubicBezTo>
                    <a:pt x="15118" y="7085"/>
                    <a:pt x="14918" y="7044"/>
                    <a:pt x="14745" y="6960"/>
                  </a:cubicBezTo>
                  <a:cubicBezTo>
                    <a:pt x="14360" y="6765"/>
                    <a:pt x="14055" y="6350"/>
                    <a:pt x="13923" y="5810"/>
                  </a:cubicBezTo>
                  <a:cubicBezTo>
                    <a:pt x="13791" y="5290"/>
                    <a:pt x="13811" y="4722"/>
                    <a:pt x="13840" y="4182"/>
                  </a:cubicBezTo>
                  <a:lnTo>
                    <a:pt x="14013" y="318"/>
                  </a:lnTo>
                  <a:cubicBezTo>
                    <a:pt x="14023" y="174"/>
                    <a:pt x="13933" y="52"/>
                    <a:pt x="13791" y="13"/>
                  </a:cubicBezTo>
                  <a:cubicBezTo>
                    <a:pt x="13763" y="5"/>
                    <a:pt x="13734" y="0"/>
                    <a:pt x="13706" y="0"/>
                  </a:cubicBezTo>
                  <a:close/>
                </a:path>
              </a:pathLst>
            </a:custGeom>
            <a:solidFill>
              <a:srgbClr val="000000">
                <a:alpha val="14290"/>
              </a:srgbClr>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44" name="Google Shape;3539;p80">
              <a:extLst>
                <a:ext uri="{FF2B5EF4-FFF2-40B4-BE49-F238E27FC236}">
                  <a16:creationId xmlns:a16="http://schemas.microsoft.com/office/drawing/2014/main" id="{5D9305C9-7E59-AA59-2300-951D2355B83D}"/>
                </a:ext>
              </a:extLst>
            </p:cNvPr>
            <p:cNvSpPr/>
            <p:nvPr/>
          </p:nvSpPr>
          <p:spPr>
            <a:xfrm>
              <a:off x="2999250" y="767175"/>
              <a:ext cx="355950" cy="329700"/>
            </a:xfrm>
            <a:custGeom>
              <a:avLst/>
              <a:gdLst/>
              <a:ahLst/>
              <a:cxnLst/>
              <a:rect l="l" t="t" r="r" b="b"/>
              <a:pathLst>
                <a:path w="14238" h="13188" extrusionOk="0">
                  <a:moveTo>
                    <a:pt x="7891" y="1"/>
                  </a:moveTo>
                  <a:cubicBezTo>
                    <a:pt x="7466" y="1"/>
                    <a:pt x="7059" y="174"/>
                    <a:pt x="6764" y="469"/>
                  </a:cubicBezTo>
                  <a:cubicBezTo>
                    <a:pt x="6713" y="437"/>
                    <a:pt x="6661" y="408"/>
                    <a:pt x="6610" y="376"/>
                  </a:cubicBezTo>
                  <a:cubicBezTo>
                    <a:pt x="6379" y="259"/>
                    <a:pt x="6132" y="203"/>
                    <a:pt x="5889" y="203"/>
                  </a:cubicBezTo>
                  <a:cubicBezTo>
                    <a:pt x="5311" y="203"/>
                    <a:pt x="4752" y="518"/>
                    <a:pt x="4465" y="1069"/>
                  </a:cubicBezTo>
                  <a:cubicBezTo>
                    <a:pt x="4435" y="1130"/>
                    <a:pt x="4404" y="1201"/>
                    <a:pt x="4374" y="1262"/>
                  </a:cubicBezTo>
                  <a:cubicBezTo>
                    <a:pt x="4374" y="1262"/>
                    <a:pt x="4365" y="1252"/>
                    <a:pt x="4352" y="1252"/>
                  </a:cubicBezTo>
                  <a:cubicBezTo>
                    <a:pt x="4180" y="1191"/>
                    <a:pt x="4004" y="1161"/>
                    <a:pt x="3830" y="1161"/>
                  </a:cubicBezTo>
                  <a:cubicBezTo>
                    <a:pt x="3174" y="1161"/>
                    <a:pt x="2553" y="1579"/>
                    <a:pt x="2319" y="2238"/>
                  </a:cubicBezTo>
                  <a:cubicBezTo>
                    <a:pt x="2126" y="2778"/>
                    <a:pt x="2014" y="3347"/>
                    <a:pt x="1973" y="3925"/>
                  </a:cubicBezTo>
                  <a:cubicBezTo>
                    <a:pt x="1892" y="3910"/>
                    <a:pt x="1806" y="3903"/>
                    <a:pt x="1719" y="3903"/>
                  </a:cubicBezTo>
                  <a:cubicBezTo>
                    <a:pt x="1631" y="3903"/>
                    <a:pt x="1542" y="3910"/>
                    <a:pt x="1455" y="3925"/>
                  </a:cubicBezTo>
                  <a:cubicBezTo>
                    <a:pt x="591" y="4069"/>
                    <a:pt x="1" y="4892"/>
                    <a:pt x="142" y="5756"/>
                  </a:cubicBezTo>
                  <a:cubicBezTo>
                    <a:pt x="337" y="6886"/>
                    <a:pt x="826" y="7943"/>
                    <a:pt x="1568" y="8807"/>
                  </a:cubicBezTo>
                  <a:cubicBezTo>
                    <a:pt x="1770" y="9051"/>
                    <a:pt x="2034" y="9214"/>
                    <a:pt x="2319" y="9295"/>
                  </a:cubicBezTo>
                  <a:cubicBezTo>
                    <a:pt x="2451" y="9346"/>
                    <a:pt x="2595" y="9368"/>
                    <a:pt x="2737" y="9368"/>
                  </a:cubicBezTo>
                  <a:lnTo>
                    <a:pt x="3549" y="11035"/>
                  </a:lnTo>
                  <a:cubicBezTo>
                    <a:pt x="3662" y="11260"/>
                    <a:pt x="3784" y="11472"/>
                    <a:pt x="3938" y="11665"/>
                  </a:cubicBezTo>
                  <a:cubicBezTo>
                    <a:pt x="4669" y="12634"/>
                    <a:pt x="5821" y="13188"/>
                    <a:pt x="7007" y="13188"/>
                  </a:cubicBezTo>
                  <a:cubicBezTo>
                    <a:pt x="7565" y="13188"/>
                    <a:pt x="8132" y="13065"/>
                    <a:pt x="8665" y="12805"/>
                  </a:cubicBezTo>
                  <a:lnTo>
                    <a:pt x="10759" y="11777"/>
                  </a:lnTo>
                  <a:cubicBezTo>
                    <a:pt x="11594" y="11369"/>
                    <a:pt x="12214" y="10710"/>
                    <a:pt x="12571" y="9927"/>
                  </a:cubicBezTo>
                  <a:cubicBezTo>
                    <a:pt x="12571" y="9927"/>
                    <a:pt x="14238" y="7293"/>
                    <a:pt x="12968" y="4384"/>
                  </a:cubicBezTo>
                  <a:cubicBezTo>
                    <a:pt x="12419" y="3103"/>
                    <a:pt x="11260" y="2583"/>
                    <a:pt x="10049" y="2544"/>
                  </a:cubicBezTo>
                  <a:cubicBezTo>
                    <a:pt x="10049" y="2544"/>
                    <a:pt x="9246" y="386"/>
                    <a:pt x="8421" y="93"/>
                  </a:cubicBezTo>
                  <a:cubicBezTo>
                    <a:pt x="8246" y="30"/>
                    <a:pt x="8066" y="1"/>
                    <a:pt x="7891" y="1"/>
                  </a:cubicBezTo>
                  <a:close/>
                </a:path>
              </a:pathLst>
            </a:custGeom>
            <a:solidFill>
              <a:srgbClr val="FFAF9A"/>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45" name="Google Shape;3540;p80">
              <a:extLst>
                <a:ext uri="{FF2B5EF4-FFF2-40B4-BE49-F238E27FC236}">
                  <a16:creationId xmlns:a16="http://schemas.microsoft.com/office/drawing/2014/main" id="{7C924D84-8EEB-2B17-FBF4-36898F632A5B}"/>
                </a:ext>
              </a:extLst>
            </p:cNvPr>
            <p:cNvSpPr/>
            <p:nvPr/>
          </p:nvSpPr>
          <p:spPr>
            <a:xfrm>
              <a:off x="3102500" y="962925"/>
              <a:ext cx="842825" cy="842050"/>
            </a:xfrm>
            <a:custGeom>
              <a:avLst/>
              <a:gdLst/>
              <a:ahLst/>
              <a:cxnLst/>
              <a:rect l="l" t="t" r="r" b="b"/>
              <a:pathLst>
                <a:path w="33713" h="33682" extrusionOk="0">
                  <a:moveTo>
                    <a:pt x="9619" y="0"/>
                  </a:moveTo>
                  <a:lnTo>
                    <a:pt x="0" y="5431"/>
                  </a:lnTo>
                  <a:lnTo>
                    <a:pt x="2714" y="10242"/>
                  </a:lnTo>
                  <a:cubicBezTo>
                    <a:pt x="7374" y="18501"/>
                    <a:pt x="13984" y="25690"/>
                    <a:pt x="21836" y="31030"/>
                  </a:cubicBezTo>
                  <a:lnTo>
                    <a:pt x="24325" y="32729"/>
                  </a:lnTo>
                  <a:cubicBezTo>
                    <a:pt x="25276" y="33372"/>
                    <a:pt x="26356" y="33681"/>
                    <a:pt x="27425" y="33681"/>
                  </a:cubicBezTo>
                  <a:cubicBezTo>
                    <a:pt x="29194" y="33681"/>
                    <a:pt x="30933" y="32836"/>
                    <a:pt x="32004" y="31264"/>
                  </a:cubicBezTo>
                  <a:cubicBezTo>
                    <a:pt x="33712" y="28741"/>
                    <a:pt x="33063" y="25304"/>
                    <a:pt x="30539" y="23586"/>
                  </a:cubicBezTo>
                  <a:lnTo>
                    <a:pt x="28038" y="21887"/>
                  </a:lnTo>
                  <a:cubicBezTo>
                    <a:pt x="21592" y="17513"/>
                    <a:pt x="16161" y="11606"/>
                    <a:pt x="12336" y="4811"/>
                  </a:cubicBezTo>
                  <a:lnTo>
                    <a:pt x="9619" y="0"/>
                  </a:lnTo>
                  <a:close/>
                </a:path>
              </a:pathLst>
            </a:custGeom>
            <a:solidFill>
              <a:srgbClr val="D53D4A"/>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46" name="Google Shape;3541;p80">
              <a:extLst>
                <a:ext uri="{FF2B5EF4-FFF2-40B4-BE49-F238E27FC236}">
                  <a16:creationId xmlns:a16="http://schemas.microsoft.com/office/drawing/2014/main" id="{E1E0F973-BF56-D155-97E7-BAF1E20C33CC}"/>
                </a:ext>
              </a:extLst>
            </p:cNvPr>
            <p:cNvSpPr/>
            <p:nvPr/>
          </p:nvSpPr>
          <p:spPr>
            <a:xfrm>
              <a:off x="4047175" y="1093075"/>
              <a:ext cx="139425" cy="107975"/>
            </a:xfrm>
            <a:custGeom>
              <a:avLst/>
              <a:gdLst/>
              <a:ahLst/>
              <a:cxnLst/>
              <a:rect l="l" t="t" r="r" b="b"/>
              <a:pathLst>
                <a:path w="5577" h="4319" extrusionOk="0">
                  <a:moveTo>
                    <a:pt x="2735" y="0"/>
                  </a:moveTo>
                  <a:cubicBezTo>
                    <a:pt x="2536" y="0"/>
                    <a:pt x="2333" y="92"/>
                    <a:pt x="2201" y="276"/>
                  </a:cubicBezTo>
                  <a:cubicBezTo>
                    <a:pt x="1327" y="1586"/>
                    <a:pt x="0" y="4319"/>
                    <a:pt x="2409" y="4319"/>
                  </a:cubicBezTo>
                  <a:cubicBezTo>
                    <a:pt x="2470" y="4319"/>
                    <a:pt x="2533" y="4317"/>
                    <a:pt x="2599" y="4313"/>
                  </a:cubicBezTo>
                  <a:cubicBezTo>
                    <a:pt x="5576" y="4143"/>
                    <a:pt x="4083" y="1741"/>
                    <a:pt x="3280" y="328"/>
                  </a:cubicBezTo>
                  <a:cubicBezTo>
                    <a:pt x="3167" y="110"/>
                    <a:pt x="2954" y="0"/>
                    <a:pt x="2735" y="0"/>
                  </a:cubicBezTo>
                  <a:close/>
                </a:path>
              </a:pathLst>
            </a:custGeom>
            <a:solidFill>
              <a:srgbClr val="F5A089"/>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47" name="Google Shape;3542;p80">
              <a:extLst>
                <a:ext uri="{FF2B5EF4-FFF2-40B4-BE49-F238E27FC236}">
                  <a16:creationId xmlns:a16="http://schemas.microsoft.com/office/drawing/2014/main" id="{AFEC9F81-6BC4-5FDC-B1D2-DC8DB677A726}"/>
                </a:ext>
              </a:extLst>
            </p:cNvPr>
            <p:cNvSpPr/>
            <p:nvPr/>
          </p:nvSpPr>
          <p:spPr>
            <a:xfrm>
              <a:off x="4202625" y="1074125"/>
              <a:ext cx="83925" cy="75725"/>
            </a:xfrm>
            <a:custGeom>
              <a:avLst/>
              <a:gdLst/>
              <a:ahLst/>
              <a:cxnLst/>
              <a:rect l="l" t="t" r="r" b="b"/>
              <a:pathLst>
                <a:path w="3357" h="3029" extrusionOk="0">
                  <a:moveTo>
                    <a:pt x="1669" y="0"/>
                  </a:moveTo>
                  <a:cubicBezTo>
                    <a:pt x="1307" y="0"/>
                    <a:pt x="944" y="132"/>
                    <a:pt x="662" y="405"/>
                  </a:cubicBezTo>
                  <a:cubicBezTo>
                    <a:pt x="51" y="983"/>
                    <a:pt x="0" y="1920"/>
                    <a:pt x="569" y="2560"/>
                  </a:cubicBezTo>
                  <a:cubicBezTo>
                    <a:pt x="870" y="2871"/>
                    <a:pt x="1265" y="3029"/>
                    <a:pt x="1661" y="3029"/>
                  </a:cubicBezTo>
                  <a:cubicBezTo>
                    <a:pt x="2031" y="3029"/>
                    <a:pt x="2400" y="2891"/>
                    <a:pt x="2695" y="2611"/>
                  </a:cubicBezTo>
                  <a:cubicBezTo>
                    <a:pt x="3325" y="2062"/>
                    <a:pt x="3356" y="1095"/>
                    <a:pt x="2775" y="485"/>
                  </a:cubicBezTo>
                  <a:cubicBezTo>
                    <a:pt x="2484" y="167"/>
                    <a:pt x="2077" y="0"/>
                    <a:pt x="1669" y="0"/>
                  </a:cubicBezTo>
                  <a:close/>
                </a:path>
              </a:pathLst>
            </a:custGeom>
            <a:solidFill>
              <a:srgbClr val="0A263C"/>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48" name="Google Shape;3543;p80">
              <a:extLst>
                <a:ext uri="{FF2B5EF4-FFF2-40B4-BE49-F238E27FC236}">
                  <a16:creationId xmlns:a16="http://schemas.microsoft.com/office/drawing/2014/main" id="{C0F0AC79-69A0-7196-D0DE-FBED1C13F230}"/>
                </a:ext>
              </a:extLst>
            </p:cNvPr>
            <p:cNvSpPr/>
            <p:nvPr/>
          </p:nvSpPr>
          <p:spPr>
            <a:xfrm>
              <a:off x="3930600" y="1060675"/>
              <a:ext cx="84175" cy="75675"/>
            </a:xfrm>
            <a:custGeom>
              <a:avLst/>
              <a:gdLst/>
              <a:ahLst/>
              <a:cxnLst/>
              <a:rect l="l" t="t" r="r" b="b"/>
              <a:pathLst>
                <a:path w="3367" h="3027" extrusionOk="0">
                  <a:moveTo>
                    <a:pt x="1675" y="1"/>
                  </a:moveTo>
                  <a:cubicBezTo>
                    <a:pt x="1312" y="1"/>
                    <a:pt x="946" y="131"/>
                    <a:pt x="659" y="403"/>
                  </a:cubicBezTo>
                  <a:cubicBezTo>
                    <a:pt x="61" y="984"/>
                    <a:pt x="0" y="1919"/>
                    <a:pt x="579" y="2549"/>
                  </a:cubicBezTo>
                  <a:cubicBezTo>
                    <a:pt x="880" y="2866"/>
                    <a:pt x="1278" y="3026"/>
                    <a:pt x="1675" y="3026"/>
                  </a:cubicBezTo>
                  <a:cubicBezTo>
                    <a:pt x="2043" y="3026"/>
                    <a:pt x="2411" y="2889"/>
                    <a:pt x="2705" y="2610"/>
                  </a:cubicBezTo>
                  <a:cubicBezTo>
                    <a:pt x="3334" y="2060"/>
                    <a:pt x="3366" y="1094"/>
                    <a:pt x="2785" y="484"/>
                  </a:cubicBezTo>
                  <a:cubicBezTo>
                    <a:pt x="2494" y="167"/>
                    <a:pt x="2086" y="1"/>
                    <a:pt x="1675" y="1"/>
                  </a:cubicBezTo>
                  <a:close/>
                </a:path>
              </a:pathLst>
            </a:custGeom>
            <a:solidFill>
              <a:srgbClr val="0A263C"/>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grpSp>
      <p:grpSp>
        <p:nvGrpSpPr>
          <p:cNvPr id="1549" name="Google Shape;3544;p80">
            <a:extLst>
              <a:ext uri="{FF2B5EF4-FFF2-40B4-BE49-F238E27FC236}">
                <a16:creationId xmlns:a16="http://schemas.microsoft.com/office/drawing/2014/main" id="{2116C9F8-AB2E-1B5F-3D1B-F21348727082}"/>
              </a:ext>
            </a:extLst>
          </p:cNvPr>
          <p:cNvGrpSpPr/>
          <p:nvPr/>
        </p:nvGrpSpPr>
        <p:grpSpPr>
          <a:xfrm>
            <a:off x="7266905" y="1227496"/>
            <a:ext cx="1329892" cy="1704508"/>
            <a:chOff x="238125" y="551075"/>
            <a:chExt cx="2486550" cy="3110225"/>
          </a:xfrm>
        </p:grpSpPr>
        <p:sp>
          <p:nvSpPr>
            <p:cNvPr id="1550" name="Google Shape;3545;p80">
              <a:extLst>
                <a:ext uri="{FF2B5EF4-FFF2-40B4-BE49-F238E27FC236}">
                  <a16:creationId xmlns:a16="http://schemas.microsoft.com/office/drawing/2014/main" id="{05010D9C-5891-0085-F2E3-EB29E6CD265D}"/>
                </a:ext>
              </a:extLst>
            </p:cNvPr>
            <p:cNvSpPr/>
            <p:nvPr/>
          </p:nvSpPr>
          <p:spPr>
            <a:xfrm>
              <a:off x="728050" y="785225"/>
              <a:ext cx="541075" cy="535000"/>
            </a:xfrm>
            <a:custGeom>
              <a:avLst/>
              <a:gdLst/>
              <a:ahLst/>
              <a:cxnLst/>
              <a:rect l="l" t="t" r="r" b="b"/>
              <a:pathLst>
                <a:path w="21643" h="21400" extrusionOk="0">
                  <a:moveTo>
                    <a:pt x="9999" y="1"/>
                  </a:moveTo>
                  <a:cubicBezTo>
                    <a:pt x="9897" y="1"/>
                    <a:pt x="9794" y="10"/>
                    <a:pt x="9692" y="30"/>
                  </a:cubicBezTo>
                  <a:cubicBezTo>
                    <a:pt x="8838" y="174"/>
                    <a:pt x="8228" y="997"/>
                    <a:pt x="8299" y="1892"/>
                  </a:cubicBezTo>
                  <a:lnTo>
                    <a:pt x="8919" y="9163"/>
                  </a:lnTo>
                  <a:lnTo>
                    <a:pt x="7332" y="2991"/>
                  </a:lnTo>
                  <a:cubicBezTo>
                    <a:pt x="7191" y="2564"/>
                    <a:pt x="6895" y="2207"/>
                    <a:pt x="6490" y="2005"/>
                  </a:cubicBezTo>
                  <a:cubicBezTo>
                    <a:pt x="6250" y="1884"/>
                    <a:pt x="5993" y="1824"/>
                    <a:pt x="5735" y="1824"/>
                  </a:cubicBezTo>
                  <a:cubicBezTo>
                    <a:pt x="5554" y="1824"/>
                    <a:pt x="5372" y="1854"/>
                    <a:pt x="5196" y="1912"/>
                  </a:cubicBezTo>
                  <a:cubicBezTo>
                    <a:pt x="4313" y="2197"/>
                    <a:pt x="3825" y="3164"/>
                    <a:pt x="4110" y="4048"/>
                  </a:cubicBezTo>
                  <a:cubicBezTo>
                    <a:pt x="4660" y="5839"/>
                    <a:pt x="5453" y="8502"/>
                    <a:pt x="5829" y="9835"/>
                  </a:cubicBezTo>
                  <a:lnTo>
                    <a:pt x="2919" y="7689"/>
                  </a:lnTo>
                  <a:cubicBezTo>
                    <a:pt x="2625" y="7477"/>
                    <a:pt x="2279" y="7363"/>
                    <a:pt x="1921" y="7363"/>
                  </a:cubicBezTo>
                  <a:cubicBezTo>
                    <a:pt x="1834" y="7363"/>
                    <a:pt x="1746" y="7370"/>
                    <a:pt x="1657" y="7384"/>
                  </a:cubicBezTo>
                  <a:cubicBezTo>
                    <a:pt x="1211" y="7445"/>
                    <a:pt x="825" y="7689"/>
                    <a:pt x="549" y="8046"/>
                  </a:cubicBezTo>
                  <a:cubicBezTo>
                    <a:pt x="0" y="8797"/>
                    <a:pt x="154" y="9866"/>
                    <a:pt x="906" y="10425"/>
                  </a:cubicBezTo>
                  <a:cubicBezTo>
                    <a:pt x="906" y="10425"/>
                    <a:pt x="1435" y="10811"/>
                    <a:pt x="2126" y="11319"/>
                  </a:cubicBezTo>
                  <a:cubicBezTo>
                    <a:pt x="2817" y="11829"/>
                    <a:pt x="3683" y="12459"/>
                    <a:pt x="4354" y="12956"/>
                  </a:cubicBezTo>
                  <a:cubicBezTo>
                    <a:pt x="4843" y="13313"/>
                    <a:pt x="5196" y="13833"/>
                    <a:pt x="5350" y="14421"/>
                  </a:cubicBezTo>
                  <a:lnTo>
                    <a:pt x="5238" y="21236"/>
                  </a:lnTo>
                  <a:lnTo>
                    <a:pt x="15409" y="21399"/>
                  </a:lnTo>
                  <a:lnTo>
                    <a:pt x="15480" y="17006"/>
                  </a:lnTo>
                  <a:cubicBezTo>
                    <a:pt x="16324" y="16232"/>
                    <a:pt x="18245" y="14636"/>
                    <a:pt x="20005" y="14370"/>
                  </a:cubicBezTo>
                  <a:cubicBezTo>
                    <a:pt x="20493" y="14299"/>
                    <a:pt x="20930" y="14035"/>
                    <a:pt x="21225" y="13637"/>
                  </a:cubicBezTo>
                  <a:cubicBezTo>
                    <a:pt x="21520" y="13232"/>
                    <a:pt x="21643" y="12744"/>
                    <a:pt x="21572" y="12246"/>
                  </a:cubicBezTo>
                  <a:cubicBezTo>
                    <a:pt x="21501" y="11758"/>
                    <a:pt x="21235" y="11319"/>
                    <a:pt x="20839" y="11026"/>
                  </a:cubicBezTo>
                  <a:cubicBezTo>
                    <a:pt x="20507" y="10785"/>
                    <a:pt x="20122" y="10660"/>
                    <a:pt x="19721" y="10660"/>
                  </a:cubicBezTo>
                  <a:cubicBezTo>
                    <a:pt x="19630" y="10660"/>
                    <a:pt x="19538" y="10666"/>
                    <a:pt x="19446" y="10679"/>
                  </a:cubicBezTo>
                  <a:cubicBezTo>
                    <a:pt x="18357" y="10852"/>
                    <a:pt x="17208" y="11280"/>
                    <a:pt x="16029" y="11961"/>
                  </a:cubicBezTo>
                  <a:cubicBezTo>
                    <a:pt x="15907" y="12041"/>
                    <a:pt x="15765" y="12073"/>
                    <a:pt x="15611" y="12073"/>
                  </a:cubicBezTo>
                  <a:cubicBezTo>
                    <a:pt x="15194" y="12063"/>
                    <a:pt x="14850" y="11768"/>
                    <a:pt x="14777" y="11360"/>
                  </a:cubicBezTo>
                  <a:cubicBezTo>
                    <a:pt x="14686" y="10872"/>
                    <a:pt x="14728" y="10384"/>
                    <a:pt x="14747" y="10272"/>
                  </a:cubicBezTo>
                  <a:lnTo>
                    <a:pt x="16780" y="4262"/>
                  </a:lnTo>
                  <a:cubicBezTo>
                    <a:pt x="16924" y="3835"/>
                    <a:pt x="16893" y="3367"/>
                    <a:pt x="16690" y="2971"/>
                  </a:cubicBezTo>
                  <a:cubicBezTo>
                    <a:pt x="16497" y="2564"/>
                    <a:pt x="16151" y="2258"/>
                    <a:pt x="15724" y="2117"/>
                  </a:cubicBezTo>
                  <a:cubicBezTo>
                    <a:pt x="15542" y="2054"/>
                    <a:pt x="15356" y="2025"/>
                    <a:pt x="15174" y="2025"/>
                  </a:cubicBezTo>
                  <a:cubicBezTo>
                    <a:pt x="14469" y="2025"/>
                    <a:pt x="13811" y="2470"/>
                    <a:pt x="13568" y="3174"/>
                  </a:cubicBezTo>
                  <a:lnTo>
                    <a:pt x="11960" y="9012"/>
                  </a:lnTo>
                  <a:cubicBezTo>
                    <a:pt x="11870" y="7394"/>
                    <a:pt x="11787" y="3479"/>
                    <a:pt x="11677" y="1568"/>
                  </a:cubicBezTo>
                  <a:cubicBezTo>
                    <a:pt x="11635" y="1080"/>
                    <a:pt x="11401" y="640"/>
                    <a:pt x="11015" y="357"/>
                  </a:cubicBezTo>
                  <a:cubicBezTo>
                    <a:pt x="10729" y="126"/>
                    <a:pt x="10367" y="1"/>
                    <a:pt x="9999" y="1"/>
                  </a:cubicBezTo>
                  <a:close/>
                </a:path>
              </a:pathLst>
            </a:custGeom>
            <a:solidFill>
              <a:srgbClr val="B15941"/>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51" name="Google Shape;3546;p80">
              <a:extLst>
                <a:ext uri="{FF2B5EF4-FFF2-40B4-BE49-F238E27FC236}">
                  <a16:creationId xmlns:a16="http://schemas.microsoft.com/office/drawing/2014/main" id="{3DB1D5DC-9BEC-C151-61D1-970C56E7A0CF}"/>
                </a:ext>
              </a:extLst>
            </p:cNvPr>
            <p:cNvSpPr/>
            <p:nvPr/>
          </p:nvSpPr>
          <p:spPr>
            <a:xfrm>
              <a:off x="852650" y="1252275"/>
              <a:ext cx="635900" cy="602050"/>
            </a:xfrm>
            <a:custGeom>
              <a:avLst/>
              <a:gdLst/>
              <a:ahLst/>
              <a:cxnLst/>
              <a:rect l="l" t="t" r="r" b="b"/>
              <a:pathLst>
                <a:path w="25436" h="24082" extrusionOk="0">
                  <a:moveTo>
                    <a:pt x="366" y="1"/>
                  </a:moveTo>
                  <a:lnTo>
                    <a:pt x="71" y="13425"/>
                  </a:lnTo>
                  <a:cubicBezTo>
                    <a:pt x="0" y="16659"/>
                    <a:pt x="1394" y="19690"/>
                    <a:pt x="3896" y="21733"/>
                  </a:cubicBezTo>
                  <a:cubicBezTo>
                    <a:pt x="5783" y="23274"/>
                    <a:pt x="8091" y="24082"/>
                    <a:pt x="10460" y="24082"/>
                  </a:cubicBezTo>
                  <a:cubicBezTo>
                    <a:pt x="10796" y="24082"/>
                    <a:pt x="11134" y="24065"/>
                    <a:pt x="11472" y="24032"/>
                  </a:cubicBezTo>
                  <a:cubicBezTo>
                    <a:pt x="11918" y="23991"/>
                    <a:pt x="12355" y="23920"/>
                    <a:pt x="12805" y="23818"/>
                  </a:cubicBezTo>
                  <a:lnTo>
                    <a:pt x="25436" y="20940"/>
                  </a:lnTo>
                  <a:lnTo>
                    <a:pt x="22985" y="10171"/>
                  </a:lnTo>
                  <a:lnTo>
                    <a:pt x="11125" y="12876"/>
                  </a:lnTo>
                  <a:lnTo>
                    <a:pt x="11411" y="245"/>
                  </a:lnTo>
                  <a:lnTo>
                    <a:pt x="366" y="1"/>
                  </a:lnTo>
                  <a:close/>
                </a:path>
              </a:pathLst>
            </a:custGeom>
            <a:solidFill>
              <a:srgbClr val="FFB300"/>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52" name="Google Shape;3547;p80">
              <a:extLst>
                <a:ext uri="{FF2B5EF4-FFF2-40B4-BE49-F238E27FC236}">
                  <a16:creationId xmlns:a16="http://schemas.microsoft.com/office/drawing/2014/main" id="{7E4736DB-27E5-80E7-E37A-5485CEBD38EF}"/>
                </a:ext>
              </a:extLst>
            </p:cNvPr>
            <p:cNvSpPr/>
            <p:nvPr/>
          </p:nvSpPr>
          <p:spPr>
            <a:xfrm>
              <a:off x="1340800" y="2023925"/>
              <a:ext cx="625475" cy="1378025"/>
            </a:xfrm>
            <a:custGeom>
              <a:avLst/>
              <a:gdLst/>
              <a:ahLst/>
              <a:cxnLst/>
              <a:rect l="l" t="t" r="r" b="b"/>
              <a:pathLst>
                <a:path w="25019" h="55121" extrusionOk="0">
                  <a:moveTo>
                    <a:pt x="530" y="1"/>
                  </a:moveTo>
                  <a:lnTo>
                    <a:pt x="518" y="91"/>
                  </a:lnTo>
                  <a:lnTo>
                    <a:pt x="113" y="7304"/>
                  </a:lnTo>
                  <a:cubicBezTo>
                    <a:pt x="91" y="7535"/>
                    <a:pt x="0" y="9427"/>
                    <a:pt x="152" y="12561"/>
                  </a:cubicBezTo>
                  <a:cubicBezTo>
                    <a:pt x="183" y="13181"/>
                    <a:pt x="225" y="13852"/>
                    <a:pt x="264" y="14565"/>
                  </a:cubicBezTo>
                  <a:cubicBezTo>
                    <a:pt x="286" y="14697"/>
                    <a:pt x="286" y="14819"/>
                    <a:pt x="296" y="14950"/>
                  </a:cubicBezTo>
                  <a:lnTo>
                    <a:pt x="296" y="14960"/>
                  </a:lnTo>
                  <a:cubicBezTo>
                    <a:pt x="325" y="15256"/>
                    <a:pt x="347" y="15580"/>
                    <a:pt x="376" y="15895"/>
                  </a:cubicBezTo>
                  <a:lnTo>
                    <a:pt x="376" y="15907"/>
                  </a:lnTo>
                  <a:cubicBezTo>
                    <a:pt x="701" y="19629"/>
                    <a:pt x="1343" y="24389"/>
                    <a:pt x="2605" y="29839"/>
                  </a:cubicBezTo>
                  <a:cubicBezTo>
                    <a:pt x="3886" y="35421"/>
                    <a:pt x="5807" y="41738"/>
                    <a:pt x="8675" y="48399"/>
                  </a:cubicBezTo>
                  <a:lnTo>
                    <a:pt x="11575" y="55121"/>
                  </a:lnTo>
                  <a:lnTo>
                    <a:pt x="25018" y="49334"/>
                  </a:lnTo>
                  <a:lnTo>
                    <a:pt x="22119" y="42612"/>
                  </a:lnTo>
                  <a:cubicBezTo>
                    <a:pt x="18875" y="35087"/>
                    <a:pt x="17044" y="28079"/>
                    <a:pt x="16007" y="22375"/>
                  </a:cubicBezTo>
                  <a:cubicBezTo>
                    <a:pt x="15753" y="20950"/>
                    <a:pt x="15551" y="19617"/>
                    <a:pt x="15387" y="18377"/>
                  </a:cubicBezTo>
                  <a:cubicBezTo>
                    <a:pt x="14543" y="12124"/>
                    <a:pt x="14716" y="8197"/>
                    <a:pt x="14716" y="8116"/>
                  </a:cubicBezTo>
                  <a:lnTo>
                    <a:pt x="15143" y="813"/>
                  </a:lnTo>
                  <a:lnTo>
                    <a:pt x="530" y="1"/>
                  </a:lnTo>
                  <a:close/>
                </a:path>
              </a:pathLst>
            </a:custGeom>
            <a:solidFill>
              <a:srgbClr val="BC5FF8"/>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53" name="Google Shape;3548;p80">
              <a:extLst>
                <a:ext uri="{FF2B5EF4-FFF2-40B4-BE49-F238E27FC236}">
                  <a16:creationId xmlns:a16="http://schemas.microsoft.com/office/drawing/2014/main" id="{9CD2E135-8E74-B49E-3BD0-2336967F92EE}"/>
                </a:ext>
              </a:extLst>
            </p:cNvPr>
            <p:cNvSpPr/>
            <p:nvPr/>
          </p:nvSpPr>
          <p:spPr>
            <a:xfrm>
              <a:off x="493125" y="1957050"/>
              <a:ext cx="1039900" cy="1296700"/>
            </a:xfrm>
            <a:custGeom>
              <a:avLst/>
              <a:gdLst/>
              <a:ahLst/>
              <a:cxnLst/>
              <a:rect l="l" t="t" r="r" b="b"/>
              <a:pathLst>
                <a:path w="41596" h="51868" extrusionOk="0">
                  <a:moveTo>
                    <a:pt x="32045" y="1"/>
                  </a:moveTo>
                  <a:lnTo>
                    <a:pt x="26492" y="4760"/>
                  </a:lnTo>
                  <a:cubicBezTo>
                    <a:pt x="26260" y="4975"/>
                    <a:pt x="23839" y="7069"/>
                    <a:pt x="20422" y="10994"/>
                  </a:cubicBezTo>
                  <a:cubicBezTo>
                    <a:pt x="17635" y="14199"/>
                    <a:pt x="14198" y="18592"/>
                    <a:pt x="10739" y="24145"/>
                  </a:cubicBezTo>
                  <a:cubicBezTo>
                    <a:pt x="8016" y="28538"/>
                    <a:pt x="5279" y="33642"/>
                    <a:pt x="2839" y="39451"/>
                  </a:cubicBezTo>
                  <a:lnTo>
                    <a:pt x="0" y="46192"/>
                  </a:lnTo>
                  <a:lnTo>
                    <a:pt x="13495" y="51867"/>
                  </a:lnTo>
                  <a:lnTo>
                    <a:pt x="16334" y="45114"/>
                  </a:lnTo>
                  <a:cubicBezTo>
                    <a:pt x="19863" y="36683"/>
                    <a:pt x="24164" y="29971"/>
                    <a:pt x="27825" y="25111"/>
                  </a:cubicBezTo>
                  <a:cubicBezTo>
                    <a:pt x="29839" y="22456"/>
                    <a:pt x="31650" y="20352"/>
                    <a:pt x="33063" y="18826"/>
                  </a:cubicBezTo>
                  <a:cubicBezTo>
                    <a:pt x="33480" y="18377"/>
                    <a:pt x="33866" y="17982"/>
                    <a:pt x="34203" y="17635"/>
                  </a:cubicBezTo>
                  <a:lnTo>
                    <a:pt x="34203" y="17625"/>
                  </a:lnTo>
                  <a:cubicBezTo>
                    <a:pt x="34315" y="17523"/>
                    <a:pt x="34405" y="17423"/>
                    <a:pt x="34508" y="17330"/>
                  </a:cubicBezTo>
                  <a:cubicBezTo>
                    <a:pt x="35452" y="16373"/>
                    <a:pt x="36024" y="15875"/>
                    <a:pt x="36043" y="15856"/>
                  </a:cubicBezTo>
                  <a:lnTo>
                    <a:pt x="41596" y="11087"/>
                  </a:lnTo>
                  <a:lnTo>
                    <a:pt x="34425" y="2766"/>
                  </a:lnTo>
                  <a:lnTo>
                    <a:pt x="32045" y="1"/>
                  </a:lnTo>
                  <a:close/>
                </a:path>
              </a:pathLst>
            </a:custGeom>
            <a:solidFill>
              <a:srgbClr val="BC5FF8"/>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54" name="Google Shape;3549;p80">
              <a:extLst>
                <a:ext uri="{FF2B5EF4-FFF2-40B4-BE49-F238E27FC236}">
                  <a16:creationId xmlns:a16="http://schemas.microsoft.com/office/drawing/2014/main" id="{E4F4C2D3-5112-C0F0-E305-D0441E0F86E9}"/>
                </a:ext>
              </a:extLst>
            </p:cNvPr>
            <p:cNvSpPr/>
            <p:nvPr/>
          </p:nvSpPr>
          <p:spPr>
            <a:xfrm>
              <a:off x="1350200" y="2393350"/>
              <a:ext cx="390800" cy="376575"/>
            </a:xfrm>
            <a:custGeom>
              <a:avLst/>
              <a:gdLst/>
              <a:ahLst/>
              <a:cxnLst/>
              <a:rect l="l" t="t" r="r" b="b"/>
              <a:pathLst>
                <a:path w="15632" h="15063" extrusionOk="0">
                  <a:moveTo>
                    <a:pt x="733" y="0"/>
                  </a:moveTo>
                  <a:lnTo>
                    <a:pt x="0" y="1118"/>
                  </a:lnTo>
                  <a:lnTo>
                    <a:pt x="0" y="1130"/>
                  </a:lnTo>
                  <a:cubicBezTo>
                    <a:pt x="325" y="4852"/>
                    <a:pt x="967" y="9612"/>
                    <a:pt x="2229" y="15062"/>
                  </a:cubicBezTo>
                  <a:lnTo>
                    <a:pt x="15631" y="7598"/>
                  </a:lnTo>
                  <a:cubicBezTo>
                    <a:pt x="15377" y="6173"/>
                    <a:pt x="15175" y="4840"/>
                    <a:pt x="15011" y="3600"/>
                  </a:cubicBezTo>
                  <a:lnTo>
                    <a:pt x="733" y="0"/>
                  </a:lnTo>
                  <a:close/>
                </a:path>
              </a:pathLst>
            </a:custGeom>
            <a:solidFill>
              <a:srgbClr val="000000">
                <a:alpha val="14290"/>
              </a:srgbClr>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55" name="Google Shape;3550;p80">
              <a:extLst>
                <a:ext uri="{FF2B5EF4-FFF2-40B4-BE49-F238E27FC236}">
                  <a16:creationId xmlns:a16="http://schemas.microsoft.com/office/drawing/2014/main" id="{5C8936F0-D075-B006-AB29-5038FB730194}"/>
                </a:ext>
              </a:extLst>
            </p:cNvPr>
            <p:cNvSpPr/>
            <p:nvPr/>
          </p:nvSpPr>
          <p:spPr>
            <a:xfrm>
              <a:off x="761600" y="2231875"/>
              <a:ext cx="632625" cy="352975"/>
            </a:xfrm>
            <a:custGeom>
              <a:avLst/>
              <a:gdLst/>
              <a:ahLst/>
              <a:cxnLst/>
              <a:rect l="l" t="t" r="r" b="b"/>
              <a:pathLst>
                <a:path w="25305" h="14119" extrusionOk="0">
                  <a:moveTo>
                    <a:pt x="9683" y="1"/>
                  </a:moveTo>
                  <a:cubicBezTo>
                    <a:pt x="6896" y="3206"/>
                    <a:pt x="3459" y="7599"/>
                    <a:pt x="0" y="13152"/>
                  </a:cubicBezTo>
                  <a:lnTo>
                    <a:pt x="17086" y="14118"/>
                  </a:lnTo>
                  <a:cubicBezTo>
                    <a:pt x="19100" y="11463"/>
                    <a:pt x="20911" y="9359"/>
                    <a:pt x="22324" y="7833"/>
                  </a:cubicBezTo>
                  <a:lnTo>
                    <a:pt x="24277" y="6459"/>
                  </a:lnTo>
                  <a:lnTo>
                    <a:pt x="25304" y="4863"/>
                  </a:lnTo>
                  <a:lnTo>
                    <a:pt x="23320" y="4243"/>
                  </a:lnTo>
                  <a:lnTo>
                    <a:pt x="9683" y="1"/>
                  </a:lnTo>
                  <a:close/>
                </a:path>
              </a:pathLst>
            </a:custGeom>
            <a:solidFill>
              <a:srgbClr val="000000">
                <a:alpha val="14290"/>
              </a:srgbClr>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56" name="Google Shape;3551;p80">
              <a:extLst>
                <a:ext uri="{FF2B5EF4-FFF2-40B4-BE49-F238E27FC236}">
                  <a16:creationId xmlns:a16="http://schemas.microsoft.com/office/drawing/2014/main" id="{17CD940D-FBD2-E687-9F1E-1ED9D797C5F3}"/>
                </a:ext>
              </a:extLst>
            </p:cNvPr>
            <p:cNvSpPr/>
            <p:nvPr/>
          </p:nvSpPr>
          <p:spPr>
            <a:xfrm>
              <a:off x="1507325" y="3247625"/>
              <a:ext cx="551200" cy="413675"/>
            </a:xfrm>
            <a:custGeom>
              <a:avLst/>
              <a:gdLst/>
              <a:ahLst/>
              <a:cxnLst/>
              <a:rect l="l" t="t" r="r" b="b"/>
              <a:pathLst>
                <a:path w="22048" h="16547" extrusionOk="0">
                  <a:moveTo>
                    <a:pt x="18194" y="0"/>
                  </a:moveTo>
                  <a:lnTo>
                    <a:pt x="4914" y="6173"/>
                  </a:lnTo>
                  <a:cubicBezTo>
                    <a:pt x="4914" y="6173"/>
                    <a:pt x="0" y="8228"/>
                    <a:pt x="1118" y="16546"/>
                  </a:cubicBezTo>
                  <a:lnTo>
                    <a:pt x="22048" y="10039"/>
                  </a:lnTo>
                  <a:lnTo>
                    <a:pt x="18194" y="0"/>
                  </a:lnTo>
                  <a:close/>
                </a:path>
              </a:pathLst>
            </a:custGeom>
            <a:solidFill>
              <a:srgbClr val="F65C6A"/>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57" name="Google Shape;3552;p80">
              <a:extLst>
                <a:ext uri="{FF2B5EF4-FFF2-40B4-BE49-F238E27FC236}">
                  <a16:creationId xmlns:a16="http://schemas.microsoft.com/office/drawing/2014/main" id="{74387ACF-6238-0D6D-B486-E1489CE5EB80}"/>
                </a:ext>
              </a:extLst>
            </p:cNvPr>
            <p:cNvSpPr/>
            <p:nvPr/>
          </p:nvSpPr>
          <p:spPr>
            <a:xfrm>
              <a:off x="1531975" y="3414375"/>
              <a:ext cx="526550" cy="246925"/>
            </a:xfrm>
            <a:custGeom>
              <a:avLst/>
              <a:gdLst/>
              <a:ahLst/>
              <a:cxnLst/>
              <a:rect l="l" t="t" r="r" b="b"/>
              <a:pathLst>
                <a:path w="21062" h="9877" extrusionOk="0">
                  <a:moveTo>
                    <a:pt x="19771" y="1"/>
                  </a:moveTo>
                  <a:lnTo>
                    <a:pt x="0" y="8656"/>
                  </a:lnTo>
                  <a:lnTo>
                    <a:pt x="132" y="9876"/>
                  </a:lnTo>
                  <a:lnTo>
                    <a:pt x="21062" y="3369"/>
                  </a:lnTo>
                  <a:lnTo>
                    <a:pt x="19771" y="1"/>
                  </a:lnTo>
                  <a:close/>
                </a:path>
              </a:pathLst>
            </a:custGeom>
            <a:solidFill>
              <a:srgbClr val="FFFFFF"/>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58" name="Google Shape;3553;p80">
              <a:extLst>
                <a:ext uri="{FF2B5EF4-FFF2-40B4-BE49-F238E27FC236}">
                  <a16:creationId xmlns:a16="http://schemas.microsoft.com/office/drawing/2014/main" id="{9FD5EF03-87E0-FA20-471A-A954C198D925}"/>
                </a:ext>
              </a:extLst>
            </p:cNvPr>
            <p:cNvSpPr/>
            <p:nvPr/>
          </p:nvSpPr>
          <p:spPr>
            <a:xfrm>
              <a:off x="1550875" y="3491125"/>
              <a:ext cx="105450" cy="104725"/>
            </a:xfrm>
            <a:custGeom>
              <a:avLst/>
              <a:gdLst/>
              <a:ahLst/>
              <a:cxnLst/>
              <a:rect l="l" t="t" r="r" b="b"/>
              <a:pathLst>
                <a:path w="4218" h="4189" extrusionOk="0">
                  <a:moveTo>
                    <a:pt x="295" y="0"/>
                  </a:moveTo>
                  <a:cubicBezTo>
                    <a:pt x="116" y="0"/>
                    <a:pt x="1" y="258"/>
                    <a:pt x="191" y="338"/>
                  </a:cubicBezTo>
                  <a:cubicBezTo>
                    <a:pt x="1849" y="1019"/>
                    <a:pt x="3181" y="2384"/>
                    <a:pt x="3811" y="4070"/>
                  </a:cubicBezTo>
                  <a:cubicBezTo>
                    <a:pt x="3842" y="4153"/>
                    <a:pt x="3914" y="4188"/>
                    <a:pt x="3986" y="4188"/>
                  </a:cubicBezTo>
                  <a:cubicBezTo>
                    <a:pt x="4101" y="4188"/>
                    <a:pt x="4217" y="4097"/>
                    <a:pt x="4167" y="3960"/>
                  </a:cubicBezTo>
                  <a:cubicBezTo>
                    <a:pt x="3496" y="2191"/>
                    <a:pt x="2112" y="736"/>
                    <a:pt x="365" y="14"/>
                  </a:cubicBezTo>
                  <a:cubicBezTo>
                    <a:pt x="341" y="5"/>
                    <a:pt x="317" y="0"/>
                    <a:pt x="295" y="0"/>
                  </a:cubicBezTo>
                  <a:close/>
                </a:path>
              </a:pathLst>
            </a:custGeom>
            <a:solidFill>
              <a:srgbClr val="FFFFFF"/>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59" name="Google Shape;3554;p80">
              <a:extLst>
                <a:ext uri="{FF2B5EF4-FFF2-40B4-BE49-F238E27FC236}">
                  <a16:creationId xmlns:a16="http://schemas.microsoft.com/office/drawing/2014/main" id="{6DB870DE-CBEC-B87E-FDBD-20B0EEFB2533}"/>
                </a:ext>
              </a:extLst>
            </p:cNvPr>
            <p:cNvSpPr/>
            <p:nvPr/>
          </p:nvSpPr>
          <p:spPr>
            <a:xfrm>
              <a:off x="1919700" y="3312525"/>
              <a:ext cx="67025" cy="180425"/>
            </a:xfrm>
            <a:custGeom>
              <a:avLst/>
              <a:gdLst/>
              <a:ahLst/>
              <a:cxnLst/>
              <a:rect l="l" t="t" r="r" b="b"/>
              <a:pathLst>
                <a:path w="2681" h="7217" extrusionOk="0">
                  <a:moveTo>
                    <a:pt x="2433" y="1"/>
                  </a:moveTo>
                  <a:cubicBezTo>
                    <a:pt x="2390" y="1"/>
                    <a:pt x="2346" y="21"/>
                    <a:pt x="2309" y="69"/>
                  </a:cubicBezTo>
                  <a:cubicBezTo>
                    <a:pt x="793" y="2061"/>
                    <a:pt x="0" y="4543"/>
                    <a:pt x="93" y="7045"/>
                  </a:cubicBezTo>
                  <a:cubicBezTo>
                    <a:pt x="98" y="7160"/>
                    <a:pt x="188" y="7216"/>
                    <a:pt x="278" y="7216"/>
                  </a:cubicBezTo>
                  <a:cubicBezTo>
                    <a:pt x="371" y="7216"/>
                    <a:pt x="464" y="7155"/>
                    <a:pt x="459" y="7035"/>
                  </a:cubicBezTo>
                  <a:cubicBezTo>
                    <a:pt x="366" y="4636"/>
                    <a:pt x="1120" y="2234"/>
                    <a:pt x="2575" y="314"/>
                  </a:cubicBezTo>
                  <a:cubicBezTo>
                    <a:pt x="2681" y="177"/>
                    <a:pt x="2561" y="1"/>
                    <a:pt x="2433" y="1"/>
                  </a:cubicBezTo>
                  <a:close/>
                </a:path>
              </a:pathLst>
            </a:custGeom>
            <a:solidFill>
              <a:srgbClr val="FFFFFF"/>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60" name="Google Shape;3555;p80">
              <a:extLst>
                <a:ext uri="{FF2B5EF4-FFF2-40B4-BE49-F238E27FC236}">
                  <a16:creationId xmlns:a16="http://schemas.microsoft.com/office/drawing/2014/main" id="{CF41FE97-6808-E6FB-917B-9D0BD2FF260F}"/>
                </a:ext>
              </a:extLst>
            </p:cNvPr>
            <p:cNvSpPr/>
            <p:nvPr/>
          </p:nvSpPr>
          <p:spPr>
            <a:xfrm>
              <a:off x="238125" y="3101700"/>
              <a:ext cx="593425" cy="390500"/>
            </a:xfrm>
            <a:custGeom>
              <a:avLst/>
              <a:gdLst/>
              <a:ahLst/>
              <a:cxnLst/>
              <a:rect l="l" t="t" r="r" b="b"/>
              <a:pathLst>
                <a:path w="23737" h="15620" extrusionOk="0">
                  <a:moveTo>
                    <a:pt x="8067" y="1"/>
                  </a:moveTo>
                  <a:cubicBezTo>
                    <a:pt x="6155" y="1"/>
                    <a:pt x="3173" y="779"/>
                    <a:pt x="0" y="4575"/>
                  </a:cubicBezTo>
                  <a:lnTo>
                    <a:pt x="18936" y="15620"/>
                  </a:lnTo>
                  <a:lnTo>
                    <a:pt x="23737" y="6001"/>
                  </a:lnTo>
                  <a:lnTo>
                    <a:pt x="10210" y="377"/>
                  </a:lnTo>
                  <a:cubicBezTo>
                    <a:pt x="10210" y="377"/>
                    <a:pt x="9397" y="1"/>
                    <a:pt x="8067" y="1"/>
                  </a:cubicBezTo>
                  <a:close/>
                </a:path>
              </a:pathLst>
            </a:custGeom>
            <a:solidFill>
              <a:srgbClr val="F65C6A"/>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61" name="Google Shape;3556;p80">
              <a:extLst>
                <a:ext uri="{FF2B5EF4-FFF2-40B4-BE49-F238E27FC236}">
                  <a16:creationId xmlns:a16="http://schemas.microsoft.com/office/drawing/2014/main" id="{E3715386-DC11-6FE1-5DCC-BAF760FBFDA4}"/>
                </a:ext>
              </a:extLst>
            </p:cNvPr>
            <p:cNvSpPr/>
            <p:nvPr/>
          </p:nvSpPr>
          <p:spPr>
            <a:xfrm>
              <a:off x="238125" y="3193175"/>
              <a:ext cx="513625" cy="299025"/>
            </a:xfrm>
            <a:custGeom>
              <a:avLst/>
              <a:gdLst/>
              <a:ahLst/>
              <a:cxnLst/>
              <a:rect l="l" t="t" r="r" b="b"/>
              <a:pathLst>
                <a:path w="20545" h="11961" extrusionOk="0">
                  <a:moveTo>
                    <a:pt x="813" y="1"/>
                  </a:moveTo>
                  <a:lnTo>
                    <a:pt x="0" y="916"/>
                  </a:lnTo>
                  <a:lnTo>
                    <a:pt x="18936" y="11961"/>
                  </a:lnTo>
                  <a:lnTo>
                    <a:pt x="20544" y="8739"/>
                  </a:lnTo>
                  <a:lnTo>
                    <a:pt x="813" y="1"/>
                  </a:lnTo>
                  <a:close/>
                </a:path>
              </a:pathLst>
            </a:custGeom>
            <a:solidFill>
              <a:srgbClr val="FFFFFF"/>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62" name="Google Shape;3557;p80">
              <a:extLst>
                <a:ext uri="{FF2B5EF4-FFF2-40B4-BE49-F238E27FC236}">
                  <a16:creationId xmlns:a16="http://schemas.microsoft.com/office/drawing/2014/main" id="{C00115EF-85B5-E6CA-BA1E-38C33710D323}"/>
                </a:ext>
              </a:extLst>
            </p:cNvPr>
            <p:cNvSpPr/>
            <p:nvPr/>
          </p:nvSpPr>
          <p:spPr>
            <a:xfrm>
              <a:off x="623275" y="3307875"/>
              <a:ext cx="175175" cy="84725"/>
            </a:xfrm>
            <a:custGeom>
              <a:avLst/>
              <a:gdLst/>
              <a:ahLst/>
              <a:cxnLst/>
              <a:rect l="l" t="t" r="r" b="b"/>
              <a:pathLst>
                <a:path w="7007" h="3389" extrusionOk="0">
                  <a:moveTo>
                    <a:pt x="6795" y="1"/>
                  </a:moveTo>
                  <a:cubicBezTo>
                    <a:pt x="6789" y="1"/>
                    <a:pt x="6783" y="1"/>
                    <a:pt x="6776" y="2"/>
                  </a:cubicBezTo>
                  <a:cubicBezTo>
                    <a:pt x="4284" y="234"/>
                    <a:pt x="1914" y="1322"/>
                    <a:pt x="134" y="3082"/>
                  </a:cubicBezTo>
                  <a:cubicBezTo>
                    <a:pt x="1" y="3208"/>
                    <a:pt x="122" y="3389"/>
                    <a:pt x="264" y="3389"/>
                  </a:cubicBezTo>
                  <a:cubicBezTo>
                    <a:pt x="305" y="3389"/>
                    <a:pt x="349" y="3373"/>
                    <a:pt x="388" y="3336"/>
                  </a:cubicBezTo>
                  <a:cubicBezTo>
                    <a:pt x="2097" y="1659"/>
                    <a:pt x="4374" y="590"/>
                    <a:pt x="6776" y="368"/>
                  </a:cubicBezTo>
                  <a:cubicBezTo>
                    <a:pt x="6992" y="346"/>
                    <a:pt x="7007" y="1"/>
                    <a:pt x="6795" y="1"/>
                  </a:cubicBezTo>
                  <a:close/>
                </a:path>
              </a:pathLst>
            </a:custGeom>
            <a:solidFill>
              <a:srgbClr val="FFFFFF"/>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63" name="Google Shape;3558;p80">
              <a:extLst>
                <a:ext uri="{FF2B5EF4-FFF2-40B4-BE49-F238E27FC236}">
                  <a16:creationId xmlns:a16="http://schemas.microsoft.com/office/drawing/2014/main" id="{C61ACD14-2F62-F762-BDE6-CE3FAF56CC3C}"/>
                </a:ext>
              </a:extLst>
            </p:cNvPr>
            <p:cNvSpPr/>
            <p:nvPr/>
          </p:nvSpPr>
          <p:spPr>
            <a:xfrm>
              <a:off x="361725" y="3116500"/>
              <a:ext cx="34325" cy="142175"/>
            </a:xfrm>
            <a:custGeom>
              <a:avLst/>
              <a:gdLst/>
              <a:ahLst/>
              <a:cxnLst/>
              <a:rect l="l" t="t" r="r" b="b"/>
              <a:pathLst>
                <a:path w="1373" h="5687" extrusionOk="0">
                  <a:moveTo>
                    <a:pt x="545" y="1"/>
                  </a:moveTo>
                  <a:cubicBezTo>
                    <a:pt x="433" y="1"/>
                    <a:pt x="327" y="84"/>
                    <a:pt x="374" y="212"/>
                  </a:cubicBezTo>
                  <a:cubicBezTo>
                    <a:pt x="994" y="1899"/>
                    <a:pt x="885" y="3812"/>
                    <a:pt x="69" y="5409"/>
                  </a:cubicBezTo>
                  <a:cubicBezTo>
                    <a:pt x="1" y="5554"/>
                    <a:pt x="123" y="5686"/>
                    <a:pt x="241" y="5686"/>
                  </a:cubicBezTo>
                  <a:cubicBezTo>
                    <a:pt x="296" y="5686"/>
                    <a:pt x="350" y="5658"/>
                    <a:pt x="384" y="5592"/>
                  </a:cubicBezTo>
                  <a:cubicBezTo>
                    <a:pt x="1239" y="3912"/>
                    <a:pt x="1373" y="1909"/>
                    <a:pt x="731" y="129"/>
                  </a:cubicBezTo>
                  <a:cubicBezTo>
                    <a:pt x="698" y="39"/>
                    <a:pt x="620" y="1"/>
                    <a:pt x="545" y="1"/>
                  </a:cubicBezTo>
                  <a:close/>
                </a:path>
              </a:pathLst>
            </a:custGeom>
            <a:solidFill>
              <a:srgbClr val="FFFFFF"/>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64" name="Google Shape;3559;p80">
              <a:extLst>
                <a:ext uri="{FF2B5EF4-FFF2-40B4-BE49-F238E27FC236}">
                  <a16:creationId xmlns:a16="http://schemas.microsoft.com/office/drawing/2014/main" id="{40DF779F-3F77-8590-3B41-E8C98F7E7321}"/>
                </a:ext>
              </a:extLst>
            </p:cNvPr>
            <p:cNvSpPr/>
            <p:nvPr/>
          </p:nvSpPr>
          <p:spPr>
            <a:xfrm>
              <a:off x="854900" y="1499350"/>
              <a:ext cx="1054450" cy="1052350"/>
            </a:xfrm>
            <a:custGeom>
              <a:avLst/>
              <a:gdLst/>
              <a:ahLst/>
              <a:cxnLst/>
              <a:rect l="l" t="t" r="r" b="b"/>
              <a:pathLst>
                <a:path w="42178" h="42094" extrusionOk="0">
                  <a:moveTo>
                    <a:pt x="27170" y="1"/>
                  </a:moveTo>
                  <a:cubicBezTo>
                    <a:pt x="23656" y="1"/>
                    <a:pt x="20165" y="691"/>
                    <a:pt x="18978" y="1743"/>
                  </a:cubicBezTo>
                  <a:cubicBezTo>
                    <a:pt x="17147" y="3378"/>
                    <a:pt x="16681" y="9746"/>
                    <a:pt x="16559" y="12958"/>
                  </a:cubicBezTo>
                  <a:lnTo>
                    <a:pt x="0" y="27400"/>
                  </a:lnTo>
                  <a:lnTo>
                    <a:pt x="469" y="28296"/>
                  </a:lnTo>
                  <a:cubicBezTo>
                    <a:pt x="5065" y="36900"/>
                    <a:pt x="12754" y="41660"/>
                    <a:pt x="22690" y="42065"/>
                  </a:cubicBezTo>
                  <a:cubicBezTo>
                    <a:pt x="23167" y="42084"/>
                    <a:pt x="23637" y="42094"/>
                    <a:pt x="24101" y="42094"/>
                  </a:cubicBezTo>
                  <a:cubicBezTo>
                    <a:pt x="25359" y="42094"/>
                    <a:pt x="26565" y="42027"/>
                    <a:pt x="27694" y="41923"/>
                  </a:cubicBezTo>
                  <a:cubicBezTo>
                    <a:pt x="32626" y="41445"/>
                    <a:pt x="36136" y="40154"/>
                    <a:pt x="36329" y="40073"/>
                  </a:cubicBezTo>
                  <a:lnTo>
                    <a:pt x="36930" y="39848"/>
                  </a:lnTo>
                  <a:lnTo>
                    <a:pt x="37113" y="39238"/>
                  </a:lnTo>
                  <a:cubicBezTo>
                    <a:pt x="42177" y="21960"/>
                    <a:pt x="39797" y="10488"/>
                    <a:pt x="39553" y="9390"/>
                  </a:cubicBezTo>
                  <a:cubicBezTo>
                    <a:pt x="39236" y="7061"/>
                    <a:pt x="38638" y="5221"/>
                    <a:pt x="37762" y="3940"/>
                  </a:cubicBezTo>
                  <a:cubicBezTo>
                    <a:pt x="36380" y="1926"/>
                    <a:pt x="33705" y="613"/>
                    <a:pt x="30044" y="166"/>
                  </a:cubicBezTo>
                  <a:cubicBezTo>
                    <a:pt x="29117" y="54"/>
                    <a:pt x="28143" y="1"/>
                    <a:pt x="27170" y="1"/>
                  </a:cubicBezTo>
                  <a:close/>
                </a:path>
              </a:pathLst>
            </a:custGeom>
            <a:solidFill>
              <a:srgbClr val="FFB300"/>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65" name="Google Shape;3560;p80">
              <a:extLst>
                <a:ext uri="{FF2B5EF4-FFF2-40B4-BE49-F238E27FC236}">
                  <a16:creationId xmlns:a16="http://schemas.microsoft.com/office/drawing/2014/main" id="{D8137A47-B237-A0DE-9195-D481D90274AA}"/>
                </a:ext>
              </a:extLst>
            </p:cNvPr>
            <p:cNvSpPr/>
            <p:nvPr/>
          </p:nvSpPr>
          <p:spPr>
            <a:xfrm>
              <a:off x="1413525" y="1519000"/>
              <a:ext cx="301775" cy="101925"/>
            </a:xfrm>
            <a:custGeom>
              <a:avLst/>
              <a:gdLst/>
              <a:ahLst/>
              <a:cxnLst/>
              <a:rect l="l" t="t" r="r" b="b"/>
              <a:pathLst>
                <a:path w="12071" h="4077" extrusionOk="0">
                  <a:moveTo>
                    <a:pt x="1006" y="0"/>
                  </a:moveTo>
                  <a:cubicBezTo>
                    <a:pt x="1006" y="0"/>
                    <a:pt x="1" y="2075"/>
                    <a:pt x="997" y="3000"/>
                  </a:cubicBezTo>
                  <a:cubicBezTo>
                    <a:pt x="1202" y="3186"/>
                    <a:pt x="1493" y="3261"/>
                    <a:pt x="1826" y="3261"/>
                  </a:cubicBezTo>
                  <a:cubicBezTo>
                    <a:pt x="3130" y="3261"/>
                    <a:pt x="5085" y="2126"/>
                    <a:pt x="5085" y="2126"/>
                  </a:cubicBezTo>
                  <a:cubicBezTo>
                    <a:pt x="5085" y="2126"/>
                    <a:pt x="6386" y="4076"/>
                    <a:pt x="8545" y="4076"/>
                  </a:cubicBezTo>
                  <a:cubicBezTo>
                    <a:pt x="8816" y="4076"/>
                    <a:pt x="9101" y="4045"/>
                    <a:pt x="9398" y="3976"/>
                  </a:cubicBezTo>
                  <a:cubicBezTo>
                    <a:pt x="12070" y="3366"/>
                    <a:pt x="10301" y="437"/>
                    <a:pt x="10301" y="437"/>
                  </a:cubicBezTo>
                  <a:lnTo>
                    <a:pt x="10301" y="437"/>
                  </a:lnTo>
                  <a:lnTo>
                    <a:pt x="5310" y="1506"/>
                  </a:lnTo>
                  <a:lnTo>
                    <a:pt x="1006" y="0"/>
                  </a:lnTo>
                  <a:close/>
                </a:path>
              </a:pathLst>
            </a:custGeom>
            <a:solidFill>
              <a:srgbClr val="FFFFFF"/>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66" name="Google Shape;3561;p80">
              <a:extLst>
                <a:ext uri="{FF2B5EF4-FFF2-40B4-BE49-F238E27FC236}">
                  <a16:creationId xmlns:a16="http://schemas.microsoft.com/office/drawing/2014/main" id="{7BB99808-7D4F-F484-0814-8A7ECC7C331F}"/>
                </a:ext>
              </a:extLst>
            </p:cNvPr>
            <p:cNvSpPr/>
            <p:nvPr/>
          </p:nvSpPr>
          <p:spPr>
            <a:xfrm>
              <a:off x="1382275" y="1668250"/>
              <a:ext cx="122050" cy="91025"/>
            </a:xfrm>
            <a:custGeom>
              <a:avLst/>
              <a:gdLst/>
              <a:ahLst/>
              <a:cxnLst/>
              <a:rect l="l" t="t" r="r" b="b"/>
              <a:pathLst>
                <a:path w="4882" h="3641" extrusionOk="0">
                  <a:moveTo>
                    <a:pt x="2471" y="0"/>
                  </a:moveTo>
                  <a:cubicBezTo>
                    <a:pt x="2404" y="0"/>
                    <a:pt x="2336" y="3"/>
                    <a:pt x="2266" y="10"/>
                  </a:cubicBezTo>
                  <a:cubicBezTo>
                    <a:pt x="1" y="228"/>
                    <a:pt x="265" y="3641"/>
                    <a:pt x="2409" y="3641"/>
                  </a:cubicBezTo>
                  <a:cubicBezTo>
                    <a:pt x="2478" y="3641"/>
                    <a:pt x="2550" y="3637"/>
                    <a:pt x="2623" y="3630"/>
                  </a:cubicBezTo>
                  <a:cubicBezTo>
                    <a:pt x="4881" y="3414"/>
                    <a:pt x="4614" y="0"/>
                    <a:pt x="2471" y="0"/>
                  </a:cubicBezTo>
                  <a:close/>
                </a:path>
              </a:pathLst>
            </a:custGeom>
            <a:solidFill>
              <a:srgbClr val="FFFFFF"/>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67" name="Google Shape;3562;p80">
              <a:extLst>
                <a:ext uri="{FF2B5EF4-FFF2-40B4-BE49-F238E27FC236}">
                  <a16:creationId xmlns:a16="http://schemas.microsoft.com/office/drawing/2014/main" id="{09D5BC75-FBE6-9AB1-9B61-A9F96D21E5D3}"/>
                </a:ext>
              </a:extLst>
            </p:cNvPr>
            <p:cNvSpPr/>
            <p:nvPr/>
          </p:nvSpPr>
          <p:spPr>
            <a:xfrm>
              <a:off x="1337475" y="1869125"/>
              <a:ext cx="122100" cy="91250"/>
            </a:xfrm>
            <a:custGeom>
              <a:avLst/>
              <a:gdLst/>
              <a:ahLst/>
              <a:cxnLst/>
              <a:rect l="l" t="t" r="r" b="b"/>
              <a:pathLst>
                <a:path w="4884" h="3650" extrusionOk="0">
                  <a:moveTo>
                    <a:pt x="2465" y="0"/>
                  </a:moveTo>
                  <a:cubicBezTo>
                    <a:pt x="2398" y="0"/>
                    <a:pt x="2330" y="3"/>
                    <a:pt x="2259" y="10"/>
                  </a:cubicBezTo>
                  <a:cubicBezTo>
                    <a:pt x="1" y="235"/>
                    <a:pt x="266" y="3650"/>
                    <a:pt x="2411" y="3650"/>
                  </a:cubicBezTo>
                  <a:cubicBezTo>
                    <a:pt x="2477" y="3650"/>
                    <a:pt x="2546" y="3646"/>
                    <a:pt x="2616" y="3640"/>
                  </a:cubicBezTo>
                  <a:cubicBezTo>
                    <a:pt x="4884" y="3412"/>
                    <a:pt x="4617" y="0"/>
                    <a:pt x="2465" y="0"/>
                  </a:cubicBezTo>
                  <a:close/>
                </a:path>
              </a:pathLst>
            </a:custGeom>
            <a:solidFill>
              <a:srgbClr val="FFFFFF"/>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68" name="Google Shape;3563;p80">
              <a:extLst>
                <a:ext uri="{FF2B5EF4-FFF2-40B4-BE49-F238E27FC236}">
                  <a16:creationId xmlns:a16="http://schemas.microsoft.com/office/drawing/2014/main" id="{30EF376D-88C2-6EEC-A573-845AB0DB91EF}"/>
                </a:ext>
              </a:extLst>
            </p:cNvPr>
            <p:cNvSpPr/>
            <p:nvPr/>
          </p:nvSpPr>
          <p:spPr>
            <a:xfrm>
              <a:off x="1256850" y="2068400"/>
              <a:ext cx="121900" cy="91325"/>
            </a:xfrm>
            <a:custGeom>
              <a:avLst/>
              <a:gdLst/>
              <a:ahLst/>
              <a:cxnLst/>
              <a:rect l="l" t="t" r="r" b="b"/>
              <a:pathLst>
                <a:path w="4876" h="3653" extrusionOk="0">
                  <a:moveTo>
                    <a:pt x="2463" y="1"/>
                  </a:moveTo>
                  <a:cubicBezTo>
                    <a:pt x="2397" y="1"/>
                    <a:pt x="2330" y="4"/>
                    <a:pt x="2260" y="11"/>
                  </a:cubicBezTo>
                  <a:cubicBezTo>
                    <a:pt x="1" y="238"/>
                    <a:pt x="269" y="3652"/>
                    <a:pt x="2414" y="3652"/>
                  </a:cubicBezTo>
                  <a:cubicBezTo>
                    <a:pt x="2480" y="3652"/>
                    <a:pt x="2547" y="3649"/>
                    <a:pt x="2616" y="3643"/>
                  </a:cubicBezTo>
                  <a:cubicBezTo>
                    <a:pt x="4876" y="3415"/>
                    <a:pt x="4617" y="1"/>
                    <a:pt x="2463" y="1"/>
                  </a:cubicBezTo>
                  <a:close/>
                </a:path>
              </a:pathLst>
            </a:custGeom>
            <a:solidFill>
              <a:srgbClr val="FFFFFF"/>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69" name="Google Shape;3564;p80">
              <a:extLst>
                <a:ext uri="{FF2B5EF4-FFF2-40B4-BE49-F238E27FC236}">
                  <a16:creationId xmlns:a16="http://schemas.microsoft.com/office/drawing/2014/main" id="{41B9771D-CC62-7AAE-EC56-0DCB4E326580}"/>
                </a:ext>
              </a:extLst>
            </p:cNvPr>
            <p:cNvSpPr/>
            <p:nvPr/>
          </p:nvSpPr>
          <p:spPr>
            <a:xfrm>
              <a:off x="1188450" y="2254775"/>
              <a:ext cx="122150" cy="91050"/>
            </a:xfrm>
            <a:custGeom>
              <a:avLst/>
              <a:gdLst/>
              <a:ahLst/>
              <a:cxnLst/>
              <a:rect l="l" t="t" r="r" b="b"/>
              <a:pathLst>
                <a:path w="4886" h="3642" extrusionOk="0">
                  <a:moveTo>
                    <a:pt x="2463" y="0"/>
                  </a:moveTo>
                  <a:cubicBezTo>
                    <a:pt x="2397" y="0"/>
                    <a:pt x="2329" y="3"/>
                    <a:pt x="2260" y="10"/>
                  </a:cubicBezTo>
                  <a:cubicBezTo>
                    <a:pt x="1" y="228"/>
                    <a:pt x="269" y="3642"/>
                    <a:pt x="2414" y="3642"/>
                  </a:cubicBezTo>
                  <a:cubicBezTo>
                    <a:pt x="2480" y="3642"/>
                    <a:pt x="2547" y="3639"/>
                    <a:pt x="2616" y="3632"/>
                  </a:cubicBezTo>
                  <a:cubicBezTo>
                    <a:pt x="4885" y="3414"/>
                    <a:pt x="4617" y="0"/>
                    <a:pt x="2463" y="0"/>
                  </a:cubicBezTo>
                  <a:close/>
                </a:path>
              </a:pathLst>
            </a:custGeom>
            <a:solidFill>
              <a:srgbClr val="FFFFFF"/>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70" name="Google Shape;3565;p80">
              <a:extLst>
                <a:ext uri="{FF2B5EF4-FFF2-40B4-BE49-F238E27FC236}">
                  <a16:creationId xmlns:a16="http://schemas.microsoft.com/office/drawing/2014/main" id="{4B675C1D-E631-04B1-91A2-D4B8914AD4DB}"/>
                </a:ext>
              </a:extLst>
            </p:cNvPr>
            <p:cNvSpPr/>
            <p:nvPr/>
          </p:nvSpPr>
          <p:spPr>
            <a:xfrm>
              <a:off x="1633200" y="866150"/>
              <a:ext cx="569275" cy="728275"/>
            </a:xfrm>
            <a:custGeom>
              <a:avLst/>
              <a:gdLst/>
              <a:ahLst/>
              <a:cxnLst/>
              <a:rect l="l" t="t" r="r" b="b"/>
              <a:pathLst>
                <a:path w="22771" h="29131" extrusionOk="0">
                  <a:moveTo>
                    <a:pt x="12831" y="1"/>
                  </a:moveTo>
                  <a:cubicBezTo>
                    <a:pt x="12490" y="1"/>
                    <a:pt x="12310" y="344"/>
                    <a:pt x="12375" y="618"/>
                  </a:cubicBezTo>
                  <a:lnTo>
                    <a:pt x="11389" y="698"/>
                  </a:lnTo>
                  <a:cubicBezTo>
                    <a:pt x="12651" y="3161"/>
                    <a:pt x="13303" y="5987"/>
                    <a:pt x="13159" y="8968"/>
                  </a:cubicBezTo>
                  <a:cubicBezTo>
                    <a:pt x="12925" y="13849"/>
                    <a:pt x="11755" y="17196"/>
                    <a:pt x="9905" y="19473"/>
                  </a:cubicBezTo>
                  <a:cubicBezTo>
                    <a:pt x="7526" y="22402"/>
                    <a:pt x="4028" y="23561"/>
                    <a:pt x="1" y="23947"/>
                  </a:cubicBezTo>
                  <a:lnTo>
                    <a:pt x="193" y="24833"/>
                  </a:lnTo>
                  <a:lnTo>
                    <a:pt x="560" y="26532"/>
                  </a:lnTo>
                  <a:cubicBezTo>
                    <a:pt x="560" y="26532"/>
                    <a:pt x="508" y="26602"/>
                    <a:pt x="367" y="26705"/>
                  </a:cubicBezTo>
                  <a:cubicBezTo>
                    <a:pt x="955" y="27344"/>
                    <a:pt x="1668" y="27884"/>
                    <a:pt x="2441" y="28291"/>
                  </a:cubicBezTo>
                  <a:cubicBezTo>
                    <a:pt x="3501" y="28846"/>
                    <a:pt x="4668" y="29130"/>
                    <a:pt x="5832" y="29130"/>
                  </a:cubicBezTo>
                  <a:cubicBezTo>
                    <a:pt x="7102" y="29130"/>
                    <a:pt x="8368" y="28792"/>
                    <a:pt x="9488" y="28096"/>
                  </a:cubicBezTo>
                  <a:cubicBezTo>
                    <a:pt x="11380" y="26907"/>
                    <a:pt x="12651" y="24862"/>
                    <a:pt x="12905" y="22656"/>
                  </a:cubicBezTo>
                  <a:cubicBezTo>
                    <a:pt x="13776" y="22950"/>
                    <a:pt x="14688" y="23104"/>
                    <a:pt x="15602" y="23104"/>
                  </a:cubicBezTo>
                  <a:cubicBezTo>
                    <a:pt x="16204" y="23104"/>
                    <a:pt x="16807" y="23037"/>
                    <a:pt x="17401" y="22900"/>
                  </a:cubicBezTo>
                  <a:cubicBezTo>
                    <a:pt x="20125" y="22250"/>
                    <a:pt x="22383" y="19871"/>
                    <a:pt x="22588" y="17032"/>
                  </a:cubicBezTo>
                  <a:cubicBezTo>
                    <a:pt x="22771" y="14633"/>
                    <a:pt x="21377" y="12282"/>
                    <a:pt x="19200" y="11328"/>
                  </a:cubicBezTo>
                  <a:cubicBezTo>
                    <a:pt x="20054" y="10666"/>
                    <a:pt x="20847" y="9944"/>
                    <a:pt x="21397" y="9009"/>
                  </a:cubicBezTo>
                  <a:cubicBezTo>
                    <a:pt x="22668" y="6852"/>
                    <a:pt x="21753" y="4279"/>
                    <a:pt x="20054" y="2663"/>
                  </a:cubicBezTo>
                  <a:cubicBezTo>
                    <a:pt x="18153" y="862"/>
                    <a:pt x="15397" y="383"/>
                    <a:pt x="12915" y="8"/>
                  </a:cubicBezTo>
                  <a:cubicBezTo>
                    <a:pt x="12886" y="3"/>
                    <a:pt x="12858" y="1"/>
                    <a:pt x="12831" y="1"/>
                  </a:cubicBezTo>
                  <a:close/>
                </a:path>
              </a:pathLst>
            </a:custGeom>
            <a:solidFill>
              <a:srgbClr val="124773"/>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71" name="Google Shape;3566;p80">
              <a:extLst>
                <a:ext uri="{FF2B5EF4-FFF2-40B4-BE49-F238E27FC236}">
                  <a16:creationId xmlns:a16="http://schemas.microsoft.com/office/drawing/2014/main" id="{7F2BE8CA-416B-D09F-3CAC-F9EA3D474B5E}"/>
                </a:ext>
              </a:extLst>
            </p:cNvPr>
            <p:cNvSpPr/>
            <p:nvPr/>
          </p:nvSpPr>
          <p:spPr>
            <a:xfrm>
              <a:off x="1160550" y="666050"/>
              <a:ext cx="805225" cy="801250"/>
            </a:xfrm>
            <a:custGeom>
              <a:avLst/>
              <a:gdLst/>
              <a:ahLst/>
              <a:cxnLst/>
              <a:rect l="l" t="t" r="r" b="b"/>
              <a:pathLst>
                <a:path w="32209" h="32050" extrusionOk="0">
                  <a:moveTo>
                    <a:pt x="16283" y="1"/>
                  </a:moveTo>
                  <a:cubicBezTo>
                    <a:pt x="7878" y="1"/>
                    <a:pt x="853" y="6789"/>
                    <a:pt x="447" y="15488"/>
                  </a:cubicBezTo>
                  <a:cubicBezTo>
                    <a:pt x="0" y="25129"/>
                    <a:pt x="3671" y="29063"/>
                    <a:pt x="9112" y="30865"/>
                  </a:cubicBezTo>
                  <a:cubicBezTo>
                    <a:pt x="9478" y="30987"/>
                    <a:pt x="9864" y="31096"/>
                    <a:pt x="10242" y="31199"/>
                  </a:cubicBezTo>
                  <a:cubicBezTo>
                    <a:pt x="10862" y="31363"/>
                    <a:pt x="11501" y="31514"/>
                    <a:pt x="12153" y="31636"/>
                  </a:cubicBezTo>
                  <a:cubicBezTo>
                    <a:pt x="12256" y="31658"/>
                    <a:pt x="12346" y="31668"/>
                    <a:pt x="12448" y="31687"/>
                  </a:cubicBezTo>
                  <a:cubicBezTo>
                    <a:pt x="12519" y="31697"/>
                    <a:pt x="12600" y="31719"/>
                    <a:pt x="12670" y="31729"/>
                  </a:cubicBezTo>
                  <a:cubicBezTo>
                    <a:pt x="12875" y="31758"/>
                    <a:pt x="13078" y="31790"/>
                    <a:pt x="13281" y="31819"/>
                  </a:cubicBezTo>
                  <a:cubicBezTo>
                    <a:pt x="14013" y="31921"/>
                    <a:pt x="14757" y="31992"/>
                    <a:pt x="15519" y="32024"/>
                  </a:cubicBezTo>
                  <a:cubicBezTo>
                    <a:pt x="15918" y="32041"/>
                    <a:pt x="16314" y="32050"/>
                    <a:pt x="16706" y="32050"/>
                  </a:cubicBezTo>
                  <a:cubicBezTo>
                    <a:pt x="17453" y="32050"/>
                    <a:pt x="18187" y="32018"/>
                    <a:pt x="18907" y="31951"/>
                  </a:cubicBezTo>
                  <a:cubicBezTo>
                    <a:pt x="22934" y="31565"/>
                    <a:pt x="26432" y="30406"/>
                    <a:pt x="28811" y="27477"/>
                  </a:cubicBezTo>
                  <a:cubicBezTo>
                    <a:pt x="30661" y="25200"/>
                    <a:pt x="31831" y="21853"/>
                    <a:pt x="32065" y="16972"/>
                  </a:cubicBezTo>
                  <a:cubicBezTo>
                    <a:pt x="32209" y="13991"/>
                    <a:pt x="31557" y="11165"/>
                    <a:pt x="30295" y="8702"/>
                  </a:cubicBezTo>
                  <a:cubicBezTo>
                    <a:pt x="27784" y="3760"/>
                    <a:pt x="22841" y="294"/>
                    <a:pt x="17015" y="18"/>
                  </a:cubicBezTo>
                  <a:cubicBezTo>
                    <a:pt x="16770" y="7"/>
                    <a:pt x="16526" y="1"/>
                    <a:pt x="16283" y="1"/>
                  </a:cubicBezTo>
                  <a:close/>
                </a:path>
              </a:pathLst>
            </a:custGeom>
            <a:solidFill>
              <a:srgbClr val="B15941"/>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72" name="Google Shape;3567;p80">
              <a:extLst>
                <a:ext uri="{FF2B5EF4-FFF2-40B4-BE49-F238E27FC236}">
                  <a16:creationId xmlns:a16="http://schemas.microsoft.com/office/drawing/2014/main" id="{B57F127F-FCB8-167C-170E-F4F17A55C725}"/>
                </a:ext>
              </a:extLst>
            </p:cNvPr>
            <p:cNvSpPr/>
            <p:nvPr/>
          </p:nvSpPr>
          <p:spPr>
            <a:xfrm>
              <a:off x="956125" y="551075"/>
              <a:ext cx="1065075" cy="986750"/>
            </a:xfrm>
            <a:custGeom>
              <a:avLst/>
              <a:gdLst/>
              <a:ahLst/>
              <a:cxnLst/>
              <a:rect l="l" t="t" r="r" b="b"/>
              <a:pathLst>
                <a:path w="42603" h="39470" extrusionOk="0">
                  <a:moveTo>
                    <a:pt x="23923" y="0"/>
                  </a:moveTo>
                  <a:cubicBezTo>
                    <a:pt x="21186" y="0"/>
                    <a:pt x="18446" y="722"/>
                    <a:pt x="16088" y="2115"/>
                  </a:cubicBezTo>
                  <a:cubicBezTo>
                    <a:pt x="12915" y="3997"/>
                    <a:pt x="10464" y="7077"/>
                    <a:pt x="9327" y="10587"/>
                  </a:cubicBezTo>
                  <a:cubicBezTo>
                    <a:pt x="9000" y="10551"/>
                    <a:pt x="8671" y="10533"/>
                    <a:pt x="8343" y="10533"/>
                  </a:cubicBezTo>
                  <a:cubicBezTo>
                    <a:pt x="7936" y="10533"/>
                    <a:pt x="7529" y="10561"/>
                    <a:pt x="7130" y="10616"/>
                  </a:cubicBezTo>
                  <a:cubicBezTo>
                    <a:pt x="6081" y="10760"/>
                    <a:pt x="5065" y="11105"/>
                    <a:pt x="4170" y="11654"/>
                  </a:cubicBezTo>
                  <a:cubicBezTo>
                    <a:pt x="2512" y="12672"/>
                    <a:pt x="1292" y="14461"/>
                    <a:pt x="1189" y="16404"/>
                  </a:cubicBezTo>
                  <a:cubicBezTo>
                    <a:pt x="1089" y="18346"/>
                    <a:pt x="2217" y="20350"/>
                    <a:pt x="4018" y="21073"/>
                  </a:cubicBezTo>
                  <a:cubicBezTo>
                    <a:pt x="2278" y="21551"/>
                    <a:pt x="845" y="23025"/>
                    <a:pt x="428" y="24795"/>
                  </a:cubicBezTo>
                  <a:cubicBezTo>
                    <a:pt x="1" y="26555"/>
                    <a:pt x="611" y="28517"/>
                    <a:pt x="1944" y="29738"/>
                  </a:cubicBezTo>
                  <a:cubicBezTo>
                    <a:pt x="2883" y="30585"/>
                    <a:pt x="4151" y="31042"/>
                    <a:pt x="5417" y="31042"/>
                  </a:cubicBezTo>
                  <a:cubicBezTo>
                    <a:pt x="5960" y="31042"/>
                    <a:pt x="6502" y="30958"/>
                    <a:pt x="7018" y="30785"/>
                  </a:cubicBezTo>
                  <a:lnTo>
                    <a:pt x="7018" y="30785"/>
                  </a:lnTo>
                  <a:cubicBezTo>
                    <a:pt x="6286" y="32544"/>
                    <a:pt x="6925" y="34770"/>
                    <a:pt x="8473" y="35879"/>
                  </a:cubicBezTo>
                  <a:cubicBezTo>
                    <a:pt x="9185" y="36391"/>
                    <a:pt x="10061" y="36643"/>
                    <a:pt x="10938" y="36643"/>
                  </a:cubicBezTo>
                  <a:cubicBezTo>
                    <a:pt x="11962" y="36643"/>
                    <a:pt x="12988" y="36299"/>
                    <a:pt x="13759" y="35625"/>
                  </a:cubicBezTo>
                  <a:cubicBezTo>
                    <a:pt x="14172" y="37766"/>
                    <a:pt x="16243" y="39470"/>
                    <a:pt x="18431" y="39470"/>
                  </a:cubicBezTo>
                  <a:cubicBezTo>
                    <a:pt x="18457" y="39470"/>
                    <a:pt x="18483" y="39469"/>
                    <a:pt x="18509" y="39469"/>
                  </a:cubicBezTo>
                  <a:cubicBezTo>
                    <a:pt x="20330" y="39430"/>
                    <a:pt x="22039" y="38219"/>
                    <a:pt x="22771" y="36562"/>
                  </a:cubicBezTo>
                  <a:cubicBezTo>
                    <a:pt x="21936" y="36489"/>
                    <a:pt x="21123" y="36389"/>
                    <a:pt x="20330" y="36235"/>
                  </a:cubicBezTo>
                  <a:cubicBezTo>
                    <a:pt x="19090" y="35991"/>
                    <a:pt x="17899" y="35695"/>
                    <a:pt x="16791" y="35290"/>
                  </a:cubicBezTo>
                  <a:cubicBezTo>
                    <a:pt x="14157" y="34334"/>
                    <a:pt x="11970" y="32828"/>
                    <a:pt x="10516" y="30338"/>
                  </a:cubicBezTo>
                  <a:cubicBezTo>
                    <a:pt x="9132" y="27958"/>
                    <a:pt x="8412" y="24663"/>
                    <a:pt x="8624" y="20087"/>
                  </a:cubicBezTo>
                  <a:cubicBezTo>
                    <a:pt x="8727" y="18000"/>
                    <a:pt x="9205" y="16018"/>
                    <a:pt x="9998" y="14217"/>
                  </a:cubicBezTo>
                  <a:cubicBezTo>
                    <a:pt x="10242" y="14290"/>
                    <a:pt x="10496" y="14339"/>
                    <a:pt x="10740" y="14380"/>
                  </a:cubicBezTo>
                  <a:cubicBezTo>
                    <a:pt x="11251" y="14460"/>
                    <a:pt x="11767" y="14499"/>
                    <a:pt x="12282" y="14499"/>
                  </a:cubicBezTo>
                  <a:cubicBezTo>
                    <a:pt x="14979" y="14499"/>
                    <a:pt x="17668" y="13431"/>
                    <a:pt x="19598" y="11554"/>
                  </a:cubicBezTo>
                  <a:lnTo>
                    <a:pt x="19598" y="11554"/>
                  </a:lnTo>
                  <a:cubicBezTo>
                    <a:pt x="19434" y="11808"/>
                    <a:pt x="19322" y="12093"/>
                    <a:pt x="19251" y="12376"/>
                  </a:cubicBezTo>
                  <a:cubicBezTo>
                    <a:pt x="19261" y="12386"/>
                    <a:pt x="19251" y="12386"/>
                    <a:pt x="19251" y="12386"/>
                  </a:cubicBezTo>
                  <a:cubicBezTo>
                    <a:pt x="19151" y="12864"/>
                    <a:pt x="19161" y="13362"/>
                    <a:pt x="19302" y="13831"/>
                  </a:cubicBezTo>
                  <a:cubicBezTo>
                    <a:pt x="19547" y="14583"/>
                    <a:pt x="20127" y="15215"/>
                    <a:pt x="20860" y="15520"/>
                  </a:cubicBezTo>
                  <a:cubicBezTo>
                    <a:pt x="21021" y="15591"/>
                    <a:pt x="21175" y="15642"/>
                    <a:pt x="21348" y="15671"/>
                  </a:cubicBezTo>
                  <a:lnTo>
                    <a:pt x="21358" y="15671"/>
                  </a:lnTo>
                  <a:cubicBezTo>
                    <a:pt x="21585" y="15726"/>
                    <a:pt x="21818" y="15749"/>
                    <a:pt x="22053" y="15749"/>
                  </a:cubicBezTo>
                  <a:cubicBezTo>
                    <a:pt x="22173" y="15749"/>
                    <a:pt x="22294" y="15743"/>
                    <a:pt x="22414" y="15732"/>
                  </a:cubicBezTo>
                  <a:cubicBezTo>
                    <a:pt x="22922" y="15703"/>
                    <a:pt x="23432" y="15581"/>
                    <a:pt x="23911" y="15437"/>
                  </a:cubicBezTo>
                  <a:cubicBezTo>
                    <a:pt x="26788" y="14563"/>
                    <a:pt x="29351" y="12713"/>
                    <a:pt x="31089" y="10263"/>
                  </a:cubicBezTo>
                  <a:cubicBezTo>
                    <a:pt x="31384" y="15132"/>
                    <a:pt x="36124" y="18032"/>
                    <a:pt x="37994" y="18966"/>
                  </a:cubicBezTo>
                  <a:cubicBezTo>
                    <a:pt x="37994" y="18966"/>
                    <a:pt x="39266" y="17878"/>
                    <a:pt x="39978" y="17746"/>
                  </a:cubicBezTo>
                  <a:cubicBezTo>
                    <a:pt x="40167" y="17711"/>
                    <a:pt x="40360" y="17694"/>
                    <a:pt x="40554" y="17694"/>
                  </a:cubicBezTo>
                  <a:cubicBezTo>
                    <a:pt x="41091" y="17694"/>
                    <a:pt x="41632" y="17825"/>
                    <a:pt x="42104" y="18073"/>
                  </a:cubicBezTo>
                  <a:cubicBezTo>
                    <a:pt x="42204" y="18122"/>
                    <a:pt x="42297" y="18183"/>
                    <a:pt x="42387" y="18244"/>
                  </a:cubicBezTo>
                  <a:cubicBezTo>
                    <a:pt x="42541" y="15937"/>
                    <a:pt x="42602" y="12784"/>
                    <a:pt x="41645" y="10882"/>
                  </a:cubicBezTo>
                  <a:cubicBezTo>
                    <a:pt x="40720" y="9030"/>
                    <a:pt x="38921" y="7504"/>
                    <a:pt x="36886" y="7273"/>
                  </a:cubicBezTo>
                  <a:cubicBezTo>
                    <a:pt x="34853" y="3956"/>
                    <a:pt x="31497" y="1454"/>
                    <a:pt x="27713" y="477"/>
                  </a:cubicBezTo>
                  <a:cubicBezTo>
                    <a:pt x="26477" y="157"/>
                    <a:pt x="25200" y="0"/>
                    <a:pt x="23923" y="0"/>
                  </a:cubicBezTo>
                  <a:close/>
                </a:path>
              </a:pathLst>
            </a:custGeom>
            <a:solidFill>
              <a:srgbClr val="124773"/>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73" name="Google Shape;3568;p80">
              <a:extLst>
                <a:ext uri="{FF2B5EF4-FFF2-40B4-BE49-F238E27FC236}">
                  <a16:creationId xmlns:a16="http://schemas.microsoft.com/office/drawing/2014/main" id="{39022BB2-0508-01BB-C627-210269D9570D}"/>
                </a:ext>
              </a:extLst>
            </p:cNvPr>
            <p:cNvSpPr/>
            <p:nvPr/>
          </p:nvSpPr>
          <p:spPr>
            <a:xfrm>
              <a:off x="1660350" y="1135550"/>
              <a:ext cx="156175" cy="147100"/>
            </a:xfrm>
            <a:custGeom>
              <a:avLst/>
              <a:gdLst/>
              <a:ahLst/>
              <a:cxnLst/>
              <a:rect l="l" t="t" r="r" b="b"/>
              <a:pathLst>
                <a:path w="6247" h="5884" extrusionOk="0">
                  <a:moveTo>
                    <a:pt x="3078" y="1"/>
                  </a:moveTo>
                  <a:cubicBezTo>
                    <a:pt x="1545" y="1"/>
                    <a:pt x="250" y="1148"/>
                    <a:pt x="123" y="2675"/>
                  </a:cubicBezTo>
                  <a:cubicBezTo>
                    <a:pt x="1" y="4294"/>
                    <a:pt x="1243" y="5717"/>
                    <a:pt x="2900" y="5870"/>
                  </a:cubicBezTo>
                  <a:cubicBezTo>
                    <a:pt x="2995" y="5879"/>
                    <a:pt x="3090" y="5883"/>
                    <a:pt x="3183" y="5883"/>
                  </a:cubicBezTo>
                  <a:cubicBezTo>
                    <a:pt x="4710" y="5883"/>
                    <a:pt x="6001" y="4740"/>
                    <a:pt x="6125" y="3215"/>
                  </a:cubicBezTo>
                  <a:cubicBezTo>
                    <a:pt x="6247" y="1599"/>
                    <a:pt x="5004" y="164"/>
                    <a:pt x="3347" y="13"/>
                  </a:cubicBezTo>
                  <a:cubicBezTo>
                    <a:pt x="3257" y="5"/>
                    <a:pt x="3167" y="1"/>
                    <a:pt x="3078" y="1"/>
                  </a:cubicBezTo>
                  <a:close/>
                </a:path>
              </a:pathLst>
            </a:custGeom>
            <a:solidFill>
              <a:srgbClr val="E28C6D"/>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74" name="Google Shape;3569;p80">
              <a:extLst>
                <a:ext uri="{FF2B5EF4-FFF2-40B4-BE49-F238E27FC236}">
                  <a16:creationId xmlns:a16="http://schemas.microsoft.com/office/drawing/2014/main" id="{D9637DD5-168D-59D0-C48E-2F3D3639FECA}"/>
                </a:ext>
              </a:extLst>
            </p:cNvPr>
            <p:cNvSpPr/>
            <p:nvPr/>
          </p:nvSpPr>
          <p:spPr>
            <a:xfrm>
              <a:off x="1196600" y="1124325"/>
              <a:ext cx="156175" cy="147100"/>
            </a:xfrm>
            <a:custGeom>
              <a:avLst/>
              <a:gdLst/>
              <a:ahLst/>
              <a:cxnLst/>
              <a:rect l="l" t="t" r="r" b="b"/>
              <a:pathLst>
                <a:path w="6247" h="5884" extrusionOk="0">
                  <a:moveTo>
                    <a:pt x="3082" y="1"/>
                  </a:moveTo>
                  <a:cubicBezTo>
                    <a:pt x="1547" y="1"/>
                    <a:pt x="250" y="1149"/>
                    <a:pt x="123" y="2678"/>
                  </a:cubicBezTo>
                  <a:cubicBezTo>
                    <a:pt x="1" y="4296"/>
                    <a:pt x="1243" y="5719"/>
                    <a:pt x="2901" y="5870"/>
                  </a:cubicBezTo>
                  <a:cubicBezTo>
                    <a:pt x="2997" y="5879"/>
                    <a:pt x="3092" y="5884"/>
                    <a:pt x="3187" y="5884"/>
                  </a:cubicBezTo>
                  <a:cubicBezTo>
                    <a:pt x="4712" y="5884"/>
                    <a:pt x="6001" y="4739"/>
                    <a:pt x="6125" y="3217"/>
                  </a:cubicBezTo>
                  <a:cubicBezTo>
                    <a:pt x="6247" y="1599"/>
                    <a:pt x="5004" y="166"/>
                    <a:pt x="3347" y="12"/>
                  </a:cubicBezTo>
                  <a:cubicBezTo>
                    <a:pt x="3258" y="5"/>
                    <a:pt x="3169" y="1"/>
                    <a:pt x="3082" y="1"/>
                  </a:cubicBezTo>
                  <a:close/>
                </a:path>
              </a:pathLst>
            </a:custGeom>
            <a:solidFill>
              <a:srgbClr val="E28C6D"/>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75" name="Google Shape;3570;p80">
              <a:extLst>
                <a:ext uri="{FF2B5EF4-FFF2-40B4-BE49-F238E27FC236}">
                  <a16:creationId xmlns:a16="http://schemas.microsoft.com/office/drawing/2014/main" id="{3CC6ABB7-C3E5-E54F-889A-F6692E59C3A6}"/>
                </a:ext>
              </a:extLst>
            </p:cNvPr>
            <p:cNvSpPr/>
            <p:nvPr/>
          </p:nvSpPr>
          <p:spPr>
            <a:xfrm>
              <a:off x="1444525" y="1456925"/>
              <a:ext cx="202675" cy="96700"/>
            </a:xfrm>
            <a:custGeom>
              <a:avLst/>
              <a:gdLst/>
              <a:ahLst/>
              <a:cxnLst/>
              <a:rect l="l" t="t" r="r" b="b"/>
              <a:pathLst>
                <a:path w="8107" h="3868" extrusionOk="0">
                  <a:moveTo>
                    <a:pt x="794" y="1"/>
                  </a:moveTo>
                  <a:lnTo>
                    <a:pt x="274" y="1648"/>
                  </a:lnTo>
                  <a:lnTo>
                    <a:pt x="1" y="2525"/>
                  </a:lnTo>
                  <a:cubicBezTo>
                    <a:pt x="1" y="2525"/>
                    <a:pt x="823" y="3704"/>
                    <a:pt x="3996" y="3855"/>
                  </a:cubicBezTo>
                  <a:cubicBezTo>
                    <a:pt x="4179" y="3867"/>
                    <a:pt x="4353" y="3867"/>
                    <a:pt x="4526" y="3867"/>
                  </a:cubicBezTo>
                  <a:lnTo>
                    <a:pt x="4536" y="3867"/>
                  </a:lnTo>
                  <a:cubicBezTo>
                    <a:pt x="4554" y="3867"/>
                    <a:pt x="4573" y="3867"/>
                    <a:pt x="4591" y="3867"/>
                  </a:cubicBezTo>
                  <a:cubicBezTo>
                    <a:pt x="6577" y="3867"/>
                    <a:pt x="7539" y="3345"/>
                    <a:pt x="7914" y="3074"/>
                  </a:cubicBezTo>
                  <a:cubicBezTo>
                    <a:pt x="8055" y="2971"/>
                    <a:pt x="8107" y="2901"/>
                    <a:pt x="8107" y="2901"/>
                  </a:cubicBezTo>
                  <a:lnTo>
                    <a:pt x="7740" y="1202"/>
                  </a:lnTo>
                  <a:lnTo>
                    <a:pt x="7548" y="316"/>
                  </a:lnTo>
                  <a:cubicBezTo>
                    <a:pt x="6828" y="383"/>
                    <a:pt x="6094" y="415"/>
                    <a:pt x="5347" y="415"/>
                  </a:cubicBezTo>
                  <a:cubicBezTo>
                    <a:pt x="4955" y="415"/>
                    <a:pt x="4559" y="406"/>
                    <a:pt x="4160" y="389"/>
                  </a:cubicBezTo>
                  <a:cubicBezTo>
                    <a:pt x="3398" y="357"/>
                    <a:pt x="2654" y="286"/>
                    <a:pt x="1922" y="184"/>
                  </a:cubicBezTo>
                  <a:cubicBezTo>
                    <a:pt x="1719" y="155"/>
                    <a:pt x="1516" y="123"/>
                    <a:pt x="1311" y="94"/>
                  </a:cubicBezTo>
                  <a:cubicBezTo>
                    <a:pt x="1241" y="84"/>
                    <a:pt x="1160" y="62"/>
                    <a:pt x="1089" y="52"/>
                  </a:cubicBezTo>
                  <a:cubicBezTo>
                    <a:pt x="987" y="33"/>
                    <a:pt x="897" y="23"/>
                    <a:pt x="794" y="1"/>
                  </a:cubicBezTo>
                  <a:close/>
                </a:path>
              </a:pathLst>
            </a:custGeom>
            <a:solidFill>
              <a:srgbClr val="B15941"/>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76" name="Google Shape;3571;p80">
              <a:extLst>
                <a:ext uri="{FF2B5EF4-FFF2-40B4-BE49-F238E27FC236}">
                  <a16:creationId xmlns:a16="http://schemas.microsoft.com/office/drawing/2014/main" id="{CC28C586-E78A-96A0-2AF6-B988E65104AF}"/>
                </a:ext>
              </a:extLst>
            </p:cNvPr>
            <p:cNvSpPr/>
            <p:nvPr/>
          </p:nvSpPr>
          <p:spPr>
            <a:xfrm>
              <a:off x="1444525" y="1456925"/>
              <a:ext cx="188700" cy="69100"/>
            </a:xfrm>
            <a:custGeom>
              <a:avLst/>
              <a:gdLst/>
              <a:ahLst/>
              <a:cxnLst/>
              <a:rect l="l" t="t" r="r" b="b"/>
              <a:pathLst>
                <a:path w="7548" h="2764" extrusionOk="0">
                  <a:moveTo>
                    <a:pt x="794" y="1"/>
                  </a:moveTo>
                  <a:lnTo>
                    <a:pt x="1" y="2525"/>
                  </a:lnTo>
                  <a:cubicBezTo>
                    <a:pt x="636" y="2692"/>
                    <a:pt x="1247" y="2764"/>
                    <a:pt x="1826" y="2764"/>
                  </a:cubicBezTo>
                  <a:cubicBezTo>
                    <a:pt x="5217" y="2764"/>
                    <a:pt x="7548" y="316"/>
                    <a:pt x="7548" y="316"/>
                  </a:cubicBezTo>
                  <a:lnTo>
                    <a:pt x="7535" y="316"/>
                  </a:lnTo>
                  <a:cubicBezTo>
                    <a:pt x="6814" y="383"/>
                    <a:pt x="6084" y="420"/>
                    <a:pt x="5339" y="420"/>
                  </a:cubicBezTo>
                  <a:cubicBezTo>
                    <a:pt x="4950" y="420"/>
                    <a:pt x="4557" y="410"/>
                    <a:pt x="4160" y="389"/>
                  </a:cubicBezTo>
                  <a:cubicBezTo>
                    <a:pt x="3000" y="338"/>
                    <a:pt x="1873" y="206"/>
                    <a:pt x="794" y="1"/>
                  </a:cubicBezTo>
                  <a:close/>
                </a:path>
              </a:pathLst>
            </a:custGeom>
            <a:solidFill>
              <a:srgbClr val="983E2A"/>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77" name="Google Shape;3572;p80">
              <a:extLst>
                <a:ext uri="{FF2B5EF4-FFF2-40B4-BE49-F238E27FC236}">
                  <a16:creationId xmlns:a16="http://schemas.microsoft.com/office/drawing/2014/main" id="{CBD40B96-47C8-5E36-3CE6-9DAA474C1C84}"/>
                </a:ext>
              </a:extLst>
            </p:cNvPr>
            <p:cNvSpPr/>
            <p:nvPr/>
          </p:nvSpPr>
          <p:spPr>
            <a:xfrm>
              <a:off x="1632900" y="915925"/>
              <a:ext cx="122375" cy="61525"/>
            </a:xfrm>
            <a:custGeom>
              <a:avLst/>
              <a:gdLst/>
              <a:ahLst/>
              <a:cxnLst/>
              <a:rect l="l" t="t" r="r" b="b"/>
              <a:pathLst>
                <a:path w="4895" h="2461" extrusionOk="0">
                  <a:moveTo>
                    <a:pt x="1348" y="0"/>
                  </a:moveTo>
                  <a:cubicBezTo>
                    <a:pt x="671" y="0"/>
                    <a:pt x="133" y="382"/>
                    <a:pt x="74" y="762"/>
                  </a:cubicBezTo>
                  <a:cubicBezTo>
                    <a:pt x="0" y="1221"/>
                    <a:pt x="755" y="1312"/>
                    <a:pt x="1487" y="1526"/>
                  </a:cubicBezTo>
                  <a:cubicBezTo>
                    <a:pt x="2327" y="1776"/>
                    <a:pt x="4061" y="2460"/>
                    <a:pt x="4525" y="2460"/>
                  </a:cubicBezTo>
                  <a:cubicBezTo>
                    <a:pt x="4588" y="2460"/>
                    <a:pt x="4627" y="2448"/>
                    <a:pt x="4638" y="2420"/>
                  </a:cubicBezTo>
                  <a:cubicBezTo>
                    <a:pt x="4894" y="1739"/>
                    <a:pt x="2807" y="306"/>
                    <a:pt x="1770" y="50"/>
                  </a:cubicBezTo>
                  <a:cubicBezTo>
                    <a:pt x="1626" y="16"/>
                    <a:pt x="1484" y="0"/>
                    <a:pt x="1348" y="0"/>
                  </a:cubicBezTo>
                  <a:close/>
                </a:path>
              </a:pathLst>
            </a:custGeom>
            <a:solidFill>
              <a:srgbClr val="0A263C"/>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78" name="Google Shape;3573;p80">
              <a:extLst>
                <a:ext uri="{FF2B5EF4-FFF2-40B4-BE49-F238E27FC236}">
                  <a16:creationId xmlns:a16="http://schemas.microsoft.com/office/drawing/2014/main" id="{7EFC2141-CEFA-D2F5-F9C7-4FA19D8998F4}"/>
                </a:ext>
              </a:extLst>
            </p:cNvPr>
            <p:cNvSpPr/>
            <p:nvPr/>
          </p:nvSpPr>
          <p:spPr>
            <a:xfrm>
              <a:off x="1890475" y="993525"/>
              <a:ext cx="180575" cy="289900"/>
            </a:xfrm>
            <a:custGeom>
              <a:avLst/>
              <a:gdLst/>
              <a:ahLst/>
              <a:cxnLst/>
              <a:rect l="l" t="t" r="r" b="b"/>
              <a:pathLst>
                <a:path w="7223" h="11596" extrusionOk="0">
                  <a:moveTo>
                    <a:pt x="3199" y="0"/>
                  </a:moveTo>
                  <a:cubicBezTo>
                    <a:pt x="2857" y="0"/>
                    <a:pt x="2514" y="53"/>
                    <a:pt x="2187" y="160"/>
                  </a:cubicBezTo>
                  <a:cubicBezTo>
                    <a:pt x="1352" y="436"/>
                    <a:pt x="652" y="1056"/>
                    <a:pt x="276" y="1849"/>
                  </a:cubicBezTo>
                  <a:lnTo>
                    <a:pt x="0" y="11298"/>
                  </a:lnTo>
                  <a:cubicBezTo>
                    <a:pt x="327" y="11420"/>
                    <a:pt x="661" y="11510"/>
                    <a:pt x="1008" y="11561"/>
                  </a:cubicBezTo>
                  <a:cubicBezTo>
                    <a:pt x="1193" y="11584"/>
                    <a:pt x="1379" y="11595"/>
                    <a:pt x="1565" y="11595"/>
                  </a:cubicBezTo>
                  <a:cubicBezTo>
                    <a:pt x="3019" y="11595"/>
                    <a:pt x="4489" y="10911"/>
                    <a:pt x="5462" y="9801"/>
                  </a:cubicBezTo>
                  <a:cubicBezTo>
                    <a:pt x="6773" y="8286"/>
                    <a:pt x="7222" y="6140"/>
                    <a:pt x="6956" y="4146"/>
                  </a:cubicBezTo>
                  <a:cubicBezTo>
                    <a:pt x="6763" y="2755"/>
                    <a:pt x="6163" y="1310"/>
                    <a:pt x="5013" y="546"/>
                  </a:cubicBezTo>
                  <a:cubicBezTo>
                    <a:pt x="4923" y="485"/>
                    <a:pt x="4830" y="424"/>
                    <a:pt x="4730" y="375"/>
                  </a:cubicBezTo>
                  <a:cubicBezTo>
                    <a:pt x="4260" y="127"/>
                    <a:pt x="3730" y="0"/>
                    <a:pt x="3199" y="0"/>
                  </a:cubicBezTo>
                  <a:close/>
                </a:path>
              </a:pathLst>
            </a:custGeom>
            <a:solidFill>
              <a:srgbClr val="B15941"/>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79" name="Google Shape;3574;p80">
              <a:extLst>
                <a:ext uri="{FF2B5EF4-FFF2-40B4-BE49-F238E27FC236}">
                  <a16:creationId xmlns:a16="http://schemas.microsoft.com/office/drawing/2014/main" id="{1EF28F78-BA24-2CB2-36CD-016742C15558}"/>
                </a:ext>
              </a:extLst>
            </p:cNvPr>
            <p:cNvSpPr/>
            <p:nvPr/>
          </p:nvSpPr>
          <p:spPr>
            <a:xfrm>
              <a:off x="1768175" y="645625"/>
              <a:ext cx="212550" cy="345175"/>
            </a:xfrm>
            <a:custGeom>
              <a:avLst/>
              <a:gdLst/>
              <a:ahLst/>
              <a:cxnLst/>
              <a:rect l="l" t="t" r="r" b="b"/>
              <a:pathLst>
                <a:path w="8502" h="13807" extrusionOk="0">
                  <a:moveTo>
                    <a:pt x="316" y="0"/>
                  </a:moveTo>
                  <a:cubicBezTo>
                    <a:pt x="132" y="12"/>
                    <a:pt x="1" y="154"/>
                    <a:pt x="1" y="327"/>
                  </a:cubicBezTo>
                  <a:cubicBezTo>
                    <a:pt x="103" y="5787"/>
                    <a:pt x="3235" y="11067"/>
                    <a:pt x="7984" y="13761"/>
                  </a:cubicBezTo>
                  <a:cubicBezTo>
                    <a:pt x="8031" y="13793"/>
                    <a:pt x="8078" y="13806"/>
                    <a:pt x="8129" y="13806"/>
                  </a:cubicBezTo>
                  <a:cubicBezTo>
                    <a:pt x="8145" y="13806"/>
                    <a:pt x="8161" y="13805"/>
                    <a:pt x="8177" y="13803"/>
                  </a:cubicBezTo>
                  <a:cubicBezTo>
                    <a:pt x="8270" y="13791"/>
                    <a:pt x="8370" y="13742"/>
                    <a:pt x="8421" y="13639"/>
                  </a:cubicBezTo>
                  <a:cubicBezTo>
                    <a:pt x="8502" y="13486"/>
                    <a:pt x="8453" y="13293"/>
                    <a:pt x="8299" y="13212"/>
                  </a:cubicBezTo>
                  <a:cubicBezTo>
                    <a:pt x="3742" y="10618"/>
                    <a:pt x="733" y="5553"/>
                    <a:pt x="643" y="318"/>
                  </a:cubicBezTo>
                  <a:cubicBezTo>
                    <a:pt x="630" y="144"/>
                    <a:pt x="489" y="0"/>
                    <a:pt x="316" y="0"/>
                  </a:cubicBezTo>
                  <a:close/>
                </a:path>
              </a:pathLst>
            </a:custGeom>
            <a:solidFill>
              <a:srgbClr val="0A263C"/>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80" name="Google Shape;3575;p80">
              <a:extLst>
                <a:ext uri="{FF2B5EF4-FFF2-40B4-BE49-F238E27FC236}">
                  <a16:creationId xmlns:a16="http://schemas.microsoft.com/office/drawing/2014/main" id="{236A7BDB-4F61-3BC8-41EB-9ED609E246BA}"/>
                </a:ext>
              </a:extLst>
            </p:cNvPr>
            <p:cNvSpPr/>
            <p:nvPr/>
          </p:nvSpPr>
          <p:spPr>
            <a:xfrm>
              <a:off x="1869350" y="745375"/>
              <a:ext cx="122625" cy="103475"/>
            </a:xfrm>
            <a:custGeom>
              <a:avLst/>
              <a:gdLst/>
              <a:ahLst/>
              <a:cxnLst/>
              <a:rect l="l" t="t" r="r" b="b"/>
              <a:pathLst>
                <a:path w="4905" h="4139" extrusionOk="0">
                  <a:moveTo>
                    <a:pt x="363" y="1"/>
                  </a:moveTo>
                  <a:cubicBezTo>
                    <a:pt x="305" y="1"/>
                    <a:pt x="246" y="17"/>
                    <a:pt x="196" y="50"/>
                  </a:cubicBezTo>
                  <a:cubicBezTo>
                    <a:pt x="42" y="140"/>
                    <a:pt x="1" y="333"/>
                    <a:pt x="93" y="487"/>
                  </a:cubicBezTo>
                  <a:cubicBezTo>
                    <a:pt x="1099" y="2112"/>
                    <a:pt x="2646" y="3406"/>
                    <a:pt x="4426" y="4116"/>
                  </a:cubicBezTo>
                  <a:cubicBezTo>
                    <a:pt x="4477" y="4126"/>
                    <a:pt x="4528" y="4138"/>
                    <a:pt x="4577" y="4138"/>
                  </a:cubicBezTo>
                  <a:cubicBezTo>
                    <a:pt x="4689" y="4126"/>
                    <a:pt x="4792" y="4045"/>
                    <a:pt x="4843" y="3933"/>
                  </a:cubicBezTo>
                  <a:cubicBezTo>
                    <a:pt x="4904" y="3772"/>
                    <a:pt x="4821" y="3589"/>
                    <a:pt x="4660" y="3516"/>
                  </a:cubicBezTo>
                  <a:cubicBezTo>
                    <a:pt x="3003" y="2866"/>
                    <a:pt x="1567" y="1666"/>
                    <a:pt x="633" y="150"/>
                  </a:cubicBezTo>
                  <a:cubicBezTo>
                    <a:pt x="573" y="53"/>
                    <a:pt x="468" y="1"/>
                    <a:pt x="363" y="1"/>
                  </a:cubicBezTo>
                  <a:close/>
                </a:path>
              </a:pathLst>
            </a:custGeom>
            <a:solidFill>
              <a:srgbClr val="0A263C"/>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81" name="Google Shape;3576;p80">
              <a:extLst>
                <a:ext uri="{FF2B5EF4-FFF2-40B4-BE49-F238E27FC236}">
                  <a16:creationId xmlns:a16="http://schemas.microsoft.com/office/drawing/2014/main" id="{518FE678-324B-5E89-7414-EE4996D78FEA}"/>
                </a:ext>
              </a:extLst>
            </p:cNvPr>
            <p:cNvSpPr/>
            <p:nvPr/>
          </p:nvSpPr>
          <p:spPr>
            <a:xfrm>
              <a:off x="1266300" y="616950"/>
              <a:ext cx="446975" cy="226200"/>
            </a:xfrm>
            <a:custGeom>
              <a:avLst/>
              <a:gdLst/>
              <a:ahLst/>
              <a:cxnLst/>
              <a:rect l="l" t="t" r="r" b="b"/>
              <a:pathLst>
                <a:path w="17879" h="9048" extrusionOk="0">
                  <a:moveTo>
                    <a:pt x="17564" y="0"/>
                  </a:moveTo>
                  <a:cubicBezTo>
                    <a:pt x="17391" y="0"/>
                    <a:pt x="17239" y="142"/>
                    <a:pt x="17239" y="315"/>
                  </a:cubicBezTo>
                  <a:cubicBezTo>
                    <a:pt x="17188" y="3417"/>
                    <a:pt x="15409" y="6375"/>
                    <a:pt x="12683" y="7859"/>
                  </a:cubicBezTo>
                  <a:cubicBezTo>
                    <a:pt x="12319" y="8062"/>
                    <a:pt x="11573" y="8413"/>
                    <a:pt x="10828" y="8413"/>
                  </a:cubicBezTo>
                  <a:cubicBezTo>
                    <a:pt x="10488" y="8413"/>
                    <a:pt x="10147" y="8340"/>
                    <a:pt x="9844" y="8145"/>
                  </a:cubicBezTo>
                  <a:cubicBezTo>
                    <a:pt x="9256" y="7769"/>
                    <a:pt x="8919" y="6986"/>
                    <a:pt x="8990" y="6131"/>
                  </a:cubicBezTo>
                  <a:cubicBezTo>
                    <a:pt x="9051" y="5297"/>
                    <a:pt x="9468" y="4494"/>
                    <a:pt x="9856" y="3822"/>
                  </a:cubicBezTo>
                  <a:cubicBezTo>
                    <a:pt x="9937" y="3681"/>
                    <a:pt x="9895" y="3498"/>
                    <a:pt x="9763" y="3405"/>
                  </a:cubicBezTo>
                  <a:cubicBezTo>
                    <a:pt x="9709" y="3364"/>
                    <a:pt x="9646" y="3345"/>
                    <a:pt x="9584" y="3345"/>
                  </a:cubicBezTo>
                  <a:cubicBezTo>
                    <a:pt x="9493" y="3345"/>
                    <a:pt x="9402" y="3384"/>
                    <a:pt x="9336" y="3456"/>
                  </a:cubicBezTo>
                  <a:cubicBezTo>
                    <a:pt x="8087" y="4930"/>
                    <a:pt x="6256" y="5897"/>
                    <a:pt x="4323" y="6102"/>
                  </a:cubicBezTo>
                  <a:cubicBezTo>
                    <a:pt x="4092" y="6128"/>
                    <a:pt x="3872" y="6141"/>
                    <a:pt x="3662" y="6141"/>
                  </a:cubicBezTo>
                  <a:cubicBezTo>
                    <a:pt x="2890" y="6141"/>
                    <a:pt x="2259" y="5965"/>
                    <a:pt x="1780" y="5614"/>
                  </a:cubicBezTo>
                  <a:cubicBezTo>
                    <a:pt x="1140" y="5155"/>
                    <a:pt x="742" y="4188"/>
                    <a:pt x="1160" y="3488"/>
                  </a:cubicBezTo>
                  <a:cubicBezTo>
                    <a:pt x="1252" y="3334"/>
                    <a:pt x="1201" y="3141"/>
                    <a:pt x="1047" y="3061"/>
                  </a:cubicBezTo>
                  <a:cubicBezTo>
                    <a:pt x="996" y="3029"/>
                    <a:pt x="940" y="3015"/>
                    <a:pt x="885" y="3015"/>
                  </a:cubicBezTo>
                  <a:cubicBezTo>
                    <a:pt x="777" y="3015"/>
                    <a:pt x="672" y="3071"/>
                    <a:pt x="610" y="3173"/>
                  </a:cubicBezTo>
                  <a:cubicBezTo>
                    <a:pt x="0" y="4198"/>
                    <a:pt x="549" y="5511"/>
                    <a:pt x="1404" y="6122"/>
                  </a:cubicBezTo>
                  <a:cubicBezTo>
                    <a:pt x="2000" y="6563"/>
                    <a:pt x="2774" y="6780"/>
                    <a:pt x="3694" y="6780"/>
                  </a:cubicBezTo>
                  <a:cubicBezTo>
                    <a:pt x="3919" y="6780"/>
                    <a:pt x="4152" y="6767"/>
                    <a:pt x="4394" y="6742"/>
                  </a:cubicBezTo>
                  <a:cubicBezTo>
                    <a:pt x="5909" y="6578"/>
                    <a:pt x="7364" y="5980"/>
                    <a:pt x="8575" y="5053"/>
                  </a:cubicBezTo>
                  <a:lnTo>
                    <a:pt x="8575" y="5053"/>
                  </a:lnTo>
                  <a:cubicBezTo>
                    <a:pt x="8462" y="5389"/>
                    <a:pt x="8379" y="5736"/>
                    <a:pt x="8360" y="6090"/>
                  </a:cubicBezTo>
                  <a:cubicBezTo>
                    <a:pt x="8270" y="7169"/>
                    <a:pt x="8716" y="8186"/>
                    <a:pt x="9500" y="8684"/>
                  </a:cubicBezTo>
                  <a:cubicBezTo>
                    <a:pt x="9876" y="8928"/>
                    <a:pt x="10331" y="9047"/>
                    <a:pt x="10832" y="9047"/>
                  </a:cubicBezTo>
                  <a:cubicBezTo>
                    <a:pt x="10938" y="9047"/>
                    <a:pt x="11047" y="9042"/>
                    <a:pt x="11157" y="9031"/>
                  </a:cubicBezTo>
                  <a:cubicBezTo>
                    <a:pt x="11726" y="8970"/>
                    <a:pt x="12358" y="8765"/>
                    <a:pt x="12988" y="8421"/>
                  </a:cubicBezTo>
                  <a:cubicBezTo>
                    <a:pt x="15907" y="6822"/>
                    <a:pt x="17828" y="3649"/>
                    <a:pt x="17879" y="325"/>
                  </a:cubicBezTo>
                  <a:cubicBezTo>
                    <a:pt x="17879" y="151"/>
                    <a:pt x="17737" y="10"/>
                    <a:pt x="17564" y="0"/>
                  </a:cubicBezTo>
                  <a:close/>
                </a:path>
              </a:pathLst>
            </a:custGeom>
            <a:solidFill>
              <a:srgbClr val="0A263C"/>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82" name="Google Shape;3577;p80">
              <a:extLst>
                <a:ext uri="{FF2B5EF4-FFF2-40B4-BE49-F238E27FC236}">
                  <a16:creationId xmlns:a16="http://schemas.microsoft.com/office/drawing/2014/main" id="{74D44484-AF1C-C671-1845-89009A295CEA}"/>
                </a:ext>
              </a:extLst>
            </p:cNvPr>
            <p:cNvSpPr/>
            <p:nvPr/>
          </p:nvSpPr>
          <p:spPr>
            <a:xfrm>
              <a:off x="1021975" y="856975"/>
              <a:ext cx="225800" cy="575350"/>
            </a:xfrm>
            <a:custGeom>
              <a:avLst/>
              <a:gdLst/>
              <a:ahLst/>
              <a:cxnLst/>
              <a:rect l="l" t="t" r="r" b="b"/>
              <a:pathLst>
                <a:path w="9032" h="23014" extrusionOk="0">
                  <a:moveTo>
                    <a:pt x="5136" y="0"/>
                  </a:moveTo>
                  <a:cubicBezTo>
                    <a:pt x="3673" y="0"/>
                    <a:pt x="2230" y="711"/>
                    <a:pt x="1362" y="1890"/>
                  </a:cubicBezTo>
                  <a:cubicBezTo>
                    <a:pt x="386" y="3201"/>
                    <a:pt x="183" y="5022"/>
                    <a:pt x="823" y="6518"/>
                  </a:cubicBezTo>
                  <a:cubicBezTo>
                    <a:pt x="1333" y="7687"/>
                    <a:pt x="2339" y="8612"/>
                    <a:pt x="3520" y="9049"/>
                  </a:cubicBezTo>
                  <a:cubicBezTo>
                    <a:pt x="2827" y="9335"/>
                    <a:pt x="2146" y="9681"/>
                    <a:pt x="1545" y="10179"/>
                  </a:cubicBezTo>
                  <a:cubicBezTo>
                    <a:pt x="550" y="11002"/>
                    <a:pt x="0" y="12151"/>
                    <a:pt x="71" y="13230"/>
                  </a:cubicBezTo>
                  <a:cubicBezTo>
                    <a:pt x="164" y="14490"/>
                    <a:pt x="1128" y="15681"/>
                    <a:pt x="2522" y="16281"/>
                  </a:cubicBezTo>
                  <a:cubicBezTo>
                    <a:pt x="3569" y="16728"/>
                    <a:pt x="4728" y="16840"/>
                    <a:pt x="5797" y="16891"/>
                  </a:cubicBezTo>
                  <a:cubicBezTo>
                    <a:pt x="5319" y="17704"/>
                    <a:pt x="5033" y="18468"/>
                    <a:pt x="4943" y="19210"/>
                  </a:cubicBezTo>
                  <a:cubicBezTo>
                    <a:pt x="4789" y="20338"/>
                    <a:pt x="5116" y="21446"/>
                    <a:pt x="5797" y="22168"/>
                  </a:cubicBezTo>
                  <a:cubicBezTo>
                    <a:pt x="6311" y="22719"/>
                    <a:pt x="7049" y="23013"/>
                    <a:pt x="7757" y="23013"/>
                  </a:cubicBezTo>
                  <a:cubicBezTo>
                    <a:pt x="7833" y="23013"/>
                    <a:pt x="7909" y="23010"/>
                    <a:pt x="7984" y="23003"/>
                  </a:cubicBezTo>
                  <a:cubicBezTo>
                    <a:pt x="8279" y="22971"/>
                    <a:pt x="8563" y="22891"/>
                    <a:pt x="8829" y="22749"/>
                  </a:cubicBezTo>
                  <a:cubicBezTo>
                    <a:pt x="8980" y="22666"/>
                    <a:pt x="9031" y="22473"/>
                    <a:pt x="8951" y="22322"/>
                  </a:cubicBezTo>
                  <a:cubicBezTo>
                    <a:pt x="8894" y="22210"/>
                    <a:pt x="8786" y="22151"/>
                    <a:pt x="8675" y="22151"/>
                  </a:cubicBezTo>
                  <a:cubicBezTo>
                    <a:pt x="8624" y="22151"/>
                    <a:pt x="8572" y="22164"/>
                    <a:pt x="8524" y="22190"/>
                  </a:cubicBezTo>
                  <a:cubicBezTo>
                    <a:pt x="8286" y="22319"/>
                    <a:pt x="8015" y="22381"/>
                    <a:pt x="7737" y="22381"/>
                  </a:cubicBezTo>
                  <a:cubicBezTo>
                    <a:pt x="7205" y="22381"/>
                    <a:pt x="6648" y="22153"/>
                    <a:pt x="6254" y="21731"/>
                  </a:cubicBezTo>
                  <a:cubicBezTo>
                    <a:pt x="5704" y="21153"/>
                    <a:pt x="5451" y="20238"/>
                    <a:pt x="5573" y="19291"/>
                  </a:cubicBezTo>
                  <a:cubicBezTo>
                    <a:pt x="5675" y="18507"/>
                    <a:pt x="6010" y="17685"/>
                    <a:pt x="6620" y="16769"/>
                  </a:cubicBezTo>
                  <a:cubicBezTo>
                    <a:pt x="6681" y="16667"/>
                    <a:pt x="6693" y="16545"/>
                    <a:pt x="6632" y="16442"/>
                  </a:cubicBezTo>
                  <a:cubicBezTo>
                    <a:pt x="6581" y="16342"/>
                    <a:pt x="6478" y="16281"/>
                    <a:pt x="6366" y="16271"/>
                  </a:cubicBezTo>
                  <a:cubicBezTo>
                    <a:pt x="5145" y="16230"/>
                    <a:pt x="3896" y="16179"/>
                    <a:pt x="2775" y="15700"/>
                  </a:cubicBezTo>
                  <a:cubicBezTo>
                    <a:pt x="1597" y="15193"/>
                    <a:pt x="784" y="14206"/>
                    <a:pt x="713" y="13179"/>
                  </a:cubicBezTo>
                  <a:cubicBezTo>
                    <a:pt x="652" y="12305"/>
                    <a:pt x="1108" y="11368"/>
                    <a:pt x="1953" y="10667"/>
                  </a:cubicBezTo>
                  <a:cubicBezTo>
                    <a:pt x="2746" y="10006"/>
                    <a:pt x="3752" y="9620"/>
                    <a:pt x="4709" y="9283"/>
                  </a:cubicBezTo>
                  <a:cubicBezTo>
                    <a:pt x="4850" y="9232"/>
                    <a:pt x="4933" y="9100"/>
                    <a:pt x="4923" y="8949"/>
                  </a:cubicBezTo>
                  <a:cubicBezTo>
                    <a:pt x="4901" y="8805"/>
                    <a:pt x="4789" y="8683"/>
                    <a:pt x="4638" y="8673"/>
                  </a:cubicBezTo>
                  <a:cubicBezTo>
                    <a:pt x="3244" y="8510"/>
                    <a:pt x="1972" y="7565"/>
                    <a:pt x="1414" y="6274"/>
                  </a:cubicBezTo>
                  <a:cubicBezTo>
                    <a:pt x="855" y="4971"/>
                    <a:pt x="1028" y="3406"/>
                    <a:pt x="1872" y="2266"/>
                  </a:cubicBezTo>
                  <a:cubicBezTo>
                    <a:pt x="2622" y="1251"/>
                    <a:pt x="3876" y="637"/>
                    <a:pt x="5142" y="637"/>
                  </a:cubicBezTo>
                  <a:cubicBezTo>
                    <a:pt x="5283" y="637"/>
                    <a:pt x="5423" y="645"/>
                    <a:pt x="5563" y="660"/>
                  </a:cubicBezTo>
                  <a:cubicBezTo>
                    <a:pt x="5575" y="662"/>
                    <a:pt x="5587" y="662"/>
                    <a:pt x="5599" y="662"/>
                  </a:cubicBezTo>
                  <a:cubicBezTo>
                    <a:pt x="5757" y="662"/>
                    <a:pt x="5889" y="545"/>
                    <a:pt x="5909" y="384"/>
                  </a:cubicBezTo>
                  <a:cubicBezTo>
                    <a:pt x="5929" y="211"/>
                    <a:pt x="5807" y="50"/>
                    <a:pt x="5634" y="28"/>
                  </a:cubicBezTo>
                  <a:cubicBezTo>
                    <a:pt x="5468" y="9"/>
                    <a:pt x="5302" y="0"/>
                    <a:pt x="5136" y="0"/>
                  </a:cubicBezTo>
                  <a:close/>
                </a:path>
              </a:pathLst>
            </a:custGeom>
            <a:solidFill>
              <a:srgbClr val="0A263C"/>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83" name="Google Shape;3578;p80">
              <a:extLst>
                <a:ext uri="{FF2B5EF4-FFF2-40B4-BE49-F238E27FC236}">
                  <a16:creationId xmlns:a16="http://schemas.microsoft.com/office/drawing/2014/main" id="{8063DE74-7A1C-1789-B47E-895D47DE4C8F}"/>
                </a:ext>
              </a:extLst>
            </p:cNvPr>
            <p:cNvSpPr/>
            <p:nvPr/>
          </p:nvSpPr>
          <p:spPr>
            <a:xfrm>
              <a:off x="1516475" y="807625"/>
              <a:ext cx="389500" cy="217625"/>
            </a:xfrm>
            <a:custGeom>
              <a:avLst/>
              <a:gdLst/>
              <a:ahLst/>
              <a:cxnLst/>
              <a:rect l="l" t="t" r="r" b="b"/>
              <a:pathLst>
                <a:path w="15580" h="8705" extrusionOk="0">
                  <a:moveTo>
                    <a:pt x="8675" y="1"/>
                  </a:moveTo>
                  <a:cubicBezTo>
                    <a:pt x="6937" y="2451"/>
                    <a:pt x="4374" y="4301"/>
                    <a:pt x="1497" y="5175"/>
                  </a:cubicBezTo>
                  <a:cubicBezTo>
                    <a:pt x="1018" y="5319"/>
                    <a:pt x="508" y="5441"/>
                    <a:pt x="0" y="5470"/>
                  </a:cubicBezTo>
                  <a:cubicBezTo>
                    <a:pt x="83" y="5472"/>
                    <a:pt x="164" y="5473"/>
                    <a:pt x="245" y="5473"/>
                  </a:cubicBezTo>
                  <a:cubicBezTo>
                    <a:pt x="5314" y="5473"/>
                    <a:pt x="7965" y="2063"/>
                    <a:pt x="7965" y="2063"/>
                  </a:cubicBezTo>
                  <a:cubicBezTo>
                    <a:pt x="10078" y="8104"/>
                    <a:pt x="15580" y="8704"/>
                    <a:pt x="15580" y="8704"/>
                  </a:cubicBezTo>
                  <a:cubicBezTo>
                    <a:pt x="13710" y="7770"/>
                    <a:pt x="8970" y="4870"/>
                    <a:pt x="8675" y="1"/>
                  </a:cubicBezTo>
                  <a:close/>
                </a:path>
              </a:pathLst>
            </a:custGeom>
            <a:solidFill>
              <a:srgbClr val="983E2A"/>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84" name="Google Shape;3579;p80">
              <a:extLst>
                <a:ext uri="{FF2B5EF4-FFF2-40B4-BE49-F238E27FC236}">
                  <a16:creationId xmlns:a16="http://schemas.microsoft.com/office/drawing/2014/main" id="{CC4155A7-0CE4-FFB1-BE59-8317A4583DFB}"/>
                </a:ext>
              </a:extLst>
            </p:cNvPr>
            <p:cNvSpPr/>
            <p:nvPr/>
          </p:nvSpPr>
          <p:spPr>
            <a:xfrm>
              <a:off x="1206075" y="839900"/>
              <a:ext cx="240000" cy="100725"/>
            </a:xfrm>
            <a:custGeom>
              <a:avLst/>
              <a:gdLst/>
              <a:ahLst/>
              <a:cxnLst/>
              <a:rect l="l" t="t" r="r" b="b"/>
              <a:pathLst>
                <a:path w="9600" h="4029" extrusionOk="0">
                  <a:moveTo>
                    <a:pt x="9600" y="1"/>
                  </a:moveTo>
                  <a:cubicBezTo>
                    <a:pt x="7670" y="1878"/>
                    <a:pt x="4981" y="2946"/>
                    <a:pt x="2284" y="2946"/>
                  </a:cubicBezTo>
                  <a:cubicBezTo>
                    <a:pt x="1769" y="2946"/>
                    <a:pt x="1253" y="2907"/>
                    <a:pt x="742" y="2827"/>
                  </a:cubicBezTo>
                  <a:cubicBezTo>
                    <a:pt x="498" y="2786"/>
                    <a:pt x="244" y="2737"/>
                    <a:pt x="0" y="2664"/>
                  </a:cubicBezTo>
                  <a:lnTo>
                    <a:pt x="0" y="2664"/>
                  </a:lnTo>
                  <a:cubicBezTo>
                    <a:pt x="0" y="2664"/>
                    <a:pt x="1121" y="4029"/>
                    <a:pt x="4037" y="4029"/>
                  </a:cubicBezTo>
                  <a:cubicBezTo>
                    <a:pt x="4325" y="4029"/>
                    <a:pt x="4630" y="4016"/>
                    <a:pt x="4953" y="3987"/>
                  </a:cubicBezTo>
                  <a:cubicBezTo>
                    <a:pt x="7432" y="3774"/>
                    <a:pt x="8704" y="1944"/>
                    <a:pt x="9253" y="833"/>
                  </a:cubicBezTo>
                  <a:cubicBezTo>
                    <a:pt x="9253" y="833"/>
                    <a:pt x="9263" y="833"/>
                    <a:pt x="9253" y="823"/>
                  </a:cubicBezTo>
                  <a:cubicBezTo>
                    <a:pt x="9324" y="540"/>
                    <a:pt x="9436" y="255"/>
                    <a:pt x="9600" y="1"/>
                  </a:cubicBezTo>
                  <a:close/>
                </a:path>
              </a:pathLst>
            </a:custGeom>
            <a:solidFill>
              <a:srgbClr val="983E2A"/>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85" name="Google Shape;3580;p80">
              <a:extLst>
                <a:ext uri="{FF2B5EF4-FFF2-40B4-BE49-F238E27FC236}">
                  <a16:creationId xmlns:a16="http://schemas.microsoft.com/office/drawing/2014/main" id="{17BCAEEB-1BA5-9CEE-A223-46C340DF2BDB}"/>
                </a:ext>
              </a:extLst>
            </p:cNvPr>
            <p:cNvSpPr/>
            <p:nvPr/>
          </p:nvSpPr>
          <p:spPr>
            <a:xfrm>
              <a:off x="1437400" y="839900"/>
              <a:ext cx="8675" cy="20600"/>
            </a:xfrm>
            <a:custGeom>
              <a:avLst/>
              <a:gdLst/>
              <a:ahLst/>
              <a:cxnLst/>
              <a:rect l="l" t="t" r="r" b="b"/>
              <a:pathLst>
                <a:path w="347" h="824" extrusionOk="0">
                  <a:moveTo>
                    <a:pt x="347" y="1"/>
                  </a:moveTo>
                  <a:lnTo>
                    <a:pt x="347" y="1"/>
                  </a:lnTo>
                  <a:cubicBezTo>
                    <a:pt x="183" y="255"/>
                    <a:pt x="71" y="540"/>
                    <a:pt x="0" y="823"/>
                  </a:cubicBezTo>
                  <a:cubicBezTo>
                    <a:pt x="235" y="377"/>
                    <a:pt x="337" y="52"/>
                    <a:pt x="347" y="1"/>
                  </a:cubicBezTo>
                  <a:close/>
                </a:path>
              </a:pathLst>
            </a:custGeom>
            <a:solidFill>
              <a:srgbClr val="CE4F39"/>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86" name="Google Shape;3581;p80">
              <a:extLst>
                <a:ext uri="{FF2B5EF4-FFF2-40B4-BE49-F238E27FC236}">
                  <a16:creationId xmlns:a16="http://schemas.microsoft.com/office/drawing/2014/main" id="{C5F83F4A-D9EC-CFE1-4712-59181AFE9215}"/>
                </a:ext>
              </a:extLst>
            </p:cNvPr>
            <p:cNvSpPr/>
            <p:nvPr/>
          </p:nvSpPr>
          <p:spPr>
            <a:xfrm>
              <a:off x="1256650" y="888850"/>
              <a:ext cx="123025" cy="48350"/>
            </a:xfrm>
            <a:custGeom>
              <a:avLst/>
              <a:gdLst/>
              <a:ahLst/>
              <a:cxnLst/>
              <a:rect l="l" t="t" r="r" b="b"/>
              <a:pathLst>
                <a:path w="4921" h="1934" extrusionOk="0">
                  <a:moveTo>
                    <a:pt x="3484" y="1"/>
                  </a:moveTo>
                  <a:cubicBezTo>
                    <a:pt x="3442" y="1"/>
                    <a:pt x="3400" y="2"/>
                    <a:pt x="3357" y="5"/>
                  </a:cubicBezTo>
                  <a:cubicBezTo>
                    <a:pt x="2288" y="86"/>
                    <a:pt x="1" y="1155"/>
                    <a:pt x="142" y="1865"/>
                  </a:cubicBezTo>
                  <a:cubicBezTo>
                    <a:pt x="150" y="1914"/>
                    <a:pt x="245" y="1934"/>
                    <a:pt x="400" y="1934"/>
                  </a:cubicBezTo>
                  <a:cubicBezTo>
                    <a:pt x="1021" y="1934"/>
                    <a:pt x="2606" y="1609"/>
                    <a:pt x="3396" y="1511"/>
                  </a:cubicBezTo>
                  <a:cubicBezTo>
                    <a:pt x="4150" y="1428"/>
                    <a:pt x="4902" y="1450"/>
                    <a:pt x="4911" y="991"/>
                  </a:cubicBezTo>
                  <a:cubicBezTo>
                    <a:pt x="4921" y="557"/>
                    <a:pt x="4313" y="1"/>
                    <a:pt x="3484" y="1"/>
                  </a:cubicBezTo>
                  <a:close/>
                </a:path>
              </a:pathLst>
            </a:custGeom>
            <a:solidFill>
              <a:srgbClr val="0A263C"/>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87" name="Google Shape;3582;p80">
              <a:extLst>
                <a:ext uri="{FF2B5EF4-FFF2-40B4-BE49-F238E27FC236}">
                  <a16:creationId xmlns:a16="http://schemas.microsoft.com/office/drawing/2014/main" id="{3436A78D-1DE0-797D-AEB9-B3B8A82C3390}"/>
                </a:ext>
              </a:extLst>
            </p:cNvPr>
            <p:cNvSpPr/>
            <p:nvPr/>
          </p:nvSpPr>
          <p:spPr>
            <a:xfrm>
              <a:off x="1434900" y="1217425"/>
              <a:ext cx="159400" cy="45275"/>
            </a:xfrm>
            <a:custGeom>
              <a:avLst/>
              <a:gdLst/>
              <a:ahLst/>
              <a:cxnLst/>
              <a:rect l="l" t="t" r="r" b="b"/>
              <a:pathLst>
                <a:path w="6376" h="1811" extrusionOk="0">
                  <a:moveTo>
                    <a:pt x="6016" y="0"/>
                  </a:moveTo>
                  <a:cubicBezTo>
                    <a:pt x="5945" y="0"/>
                    <a:pt x="5874" y="24"/>
                    <a:pt x="5817" y="72"/>
                  </a:cubicBezTo>
                  <a:cubicBezTo>
                    <a:pt x="5094" y="694"/>
                    <a:pt x="4189" y="1080"/>
                    <a:pt x="3244" y="1150"/>
                  </a:cubicBezTo>
                  <a:cubicBezTo>
                    <a:pt x="3101" y="1165"/>
                    <a:pt x="2957" y="1172"/>
                    <a:pt x="2813" y="1172"/>
                  </a:cubicBezTo>
                  <a:cubicBezTo>
                    <a:pt x="2013" y="1172"/>
                    <a:pt x="1206" y="955"/>
                    <a:pt x="518" y="550"/>
                  </a:cubicBezTo>
                  <a:cubicBezTo>
                    <a:pt x="467" y="520"/>
                    <a:pt x="411" y="505"/>
                    <a:pt x="356" y="505"/>
                  </a:cubicBezTo>
                  <a:cubicBezTo>
                    <a:pt x="248" y="505"/>
                    <a:pt x="144" y="562"/>
                    <a:pt x="90" y="662"/>
                  </a:cubicBezTo>
                  <a:cubicBezTo>
                    <a:pt x="0" y="816"/>
                    <a:pt x="49" y="1009"/>
                    <a:pt x="203" y="1099"/>
                  </a:cubicBezTo>
                  <a:cubicBezTo>
                    <a:pt x="1002" y="1565"/>
                    <a:pt x="1930" y="1811"/>
                    <a:pt x="2864" y="1811"/>
                  </a:cubicBezTo>
                  <a:cubicBezTo>
                    <a:pt x="3011" y="1811"/>
                    <a:pt x="3158" y="1805"/>
                    <a:pt x="3305" y="1792"/>
                  </a:cubicBezTo>
                  <a:cubicBezTo>
                    <a:pt x="3315" y="1792"/>
                    <a:pt x="3324" y="1792"/>
                    <a:pt x="3334" y="1780"/>
                  </a:cubicBezTo>
                  <a:cubicBezTo>
                    <a:pt x="4394" y="1680"/>
                    <a:pt x="5419" y="1253"/>
                    <a:pt x="6224" y="560"/>
                  </a:cubicBezTo>
                  <a:cubicBezTo>
                    <a:pt x="6366" y="450"/>
                    <a:pt x="6375" y="245"/>
                    <a:pt x="6263" y="113"/>
                  </a:cubicBezTo>
                  <a:cubicBezTo>
                    <a:pt x="6200" y="39"/>
                    <a:pt x="6108" y="0"/>
                    <a:pt x="6016" y="0"/>
                  </a:cubicBezTo>
                  <a:close/>
                </a:path>
              </a:pathLst>
            </a:custGeom>
            <a:solidFill>
              <a:srgbClr val="F65C6A"/>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88" name="Google Shape;3583;p80">
              <a:extLst>
                <a:ext uri="{FF2B5EF4-FFF2-40B4-BE49-F238E27FC236}">
                  <a16:creationId xmlns:a16="http://schemas.microsoft.com/office/drawing/2014/main" id="{2EB82BD7-298A-589E-24D4-EFCEFE6A0241}"/>
                </a:ext>
              </a:extLst>
            </p:cNvPr>
            <p:cNvSpPr/>
            <p:nvPr/>
          </p:nvSpPr>
          <p:spPr>
            <a:xfrm>
              <a:off x="2502175" y="858350"/>
              <a:ext cx="222500" cy="339525"/>
            </a:xfrm>
            <a:custGeom>
              <a:avLst/>
              <a:gdLst/>
              <a:ahLst/>
              <a:cxnLst/>
              <a:rect l="l" t="t" r="r" b="b"/>
              <a:pathLst>
                <a:path w="8900" h="13581" extrusionOk="0">
                  <a:moveTo>
                    <a:pt x="2674" y="0"/>
                  </a:moveTo>
                  <a:cubicBezTo>
                    <a:pt x="1703" y="0"/>
                    <a:pt x="1" y="1682"/>
                    <a:pt x="1" y="1682"/>
                  </a:cubicBezTo>
                  <a:cubicBezTo>
                    <a:pt x="1558" y="2323"/>
                    <a:pt x="2818" y="3768"/>
                    <a:pt x="2901" y="4877"/>
                  </a:cubicBezTo>
                  <a:cubicBezTo>
                    <a:pt x="2981" y="5872"/>
                    <a:pt x="2349" y="6467"/>
                    <a:pt x="1468" y="6467"/>
                  </a:cubicBezTo>
                  <a:cubicBezTo>
                    <a:pt x="1126" y="6467"/>
                    <a:pt x="747" y="6377"/>
                    <a:pt x="357" y="6187"/>
                  </a:cubicBezTo>
                  <a:lnTo>
                    <a:pt x="357" y="6187"/>
                  </a:lnTo>
                  <a:cubicBezTo>
                    <a:pt x="1892" y="7845"/>
                    <a:pt x="3643" y="10632"/>
                    <a:pt x="1863" y="13580"/>
                  </a:cubicBezTo>
                  <a:cubicBezTo>
                    <a:pt x="2098" y="13458"/>
                    <a:pt x="2320" y="13307"/>
                    <a:pt x="2534" y="13134"/>
                  </a:cubicBezTo>
                  <a:lnTo>
                    <a:pt x="4111" y="11852"/>
                  </a:lnTo>
                  <a:cubicBezTo>
                    <a:pt x="4253" y="11913"/>
                    <a:pt x="4404" y="11955"/>
                    <a:pt x="4558" y="11984"/>
                  </a:cubicBezTo>
                  <a:cubicBezTo>
                    <a:pt x="4636" y="11994"/>
                    <a:pt x="4715" y="11999"/>
                    <a:pt x="4794" y="11999"/>
                  </a:cubicBezTo>
                  <a:cubicBezTo>
                    <a:pt x="5043" y="11999"/>
                    <a:pt x="5295" y="11948"/>
                    <a:pt x="5534" y="11833"/>
                  </a:cubicBezTo>
                  <a:cubicBezTo>
                    <a:pt x="6674" y="11313"/>
                    <a:pt x="7650" y="10500"/>
                    <a:pt x="8361" y="9463"/>
                  </a:cubicBezTo>
                  <a:cubicBezTo>
                    <a:pt x="8900" y="8669"/>
                    <a:pt x="8707" y="7581"/>
                    <a:pt x="7904" y="7032"/>
                  </a:cubicBezTo>
                  <a:cubicBezTo>
                    <a:pt x="7741" y="6919"/>
                    <a:pt x="7567" y="6839"/>
                    <a:pt x="7384" y="6797"/>
                  </a:cubicBezTo>
                  <a:cubicBezTo>
                    <a:pt x="7619" y="6209"/>
                    <a:pt x="7760" y="5587"/>
                    <a:pt x="7833" y="4947"/>
                  </a:cubicBezTo>
                  <a:cubicBezTo>
                    <a:pt x="7924" y="3991"/>
                    <a:pt x="7223" y="3126"/>
                    <a:pt x="6257" y="3036"/>
                  </a:cubicBezTo>
                  <a:lnTo>
                    <a:pt x="6235" y="3036"/>
                  </a:lnTo>
                  <a:lnTo>
                    <a:pt x="6235" y="2802"/>
                  </a:lnTo>
                  <a:cubicBezTo>
                    <a:pt x="6197" y="1859"/>
                    <a:pt x="5432" y="1121"/>
                    <a:pt x="4498" y="1121"/>
                  </a:cubicBezTo>
                  <a:cubicBezTo>
                    <a:pt x="4474" y="1121"/>
                    <a:pt x="4450" y="1122"/>
                    <a:pt x="4426" y="1123"/>
                  </a:cubicBezTo>
                  <a:cubicBezTo>
                    <a:pt x="4355" y="1123"/>
                    <a:pt x="4294" y="1132"/>
                    <a:pt x="4221" y="1132"/>
                  </a:cubicBezTo>
                  <a:cubicBezTo>
                    <a:pt x="4009" y="522"/>
                    <a:pt x="3450" y="66"/>
                    <a:pt x="2757" y="5"/>
                  </a:cubicBezTo>
                  <a:cubicBezTo>
                    <a:pt x="2730" y="2"/>
                    <a:pt x="2702" y="0"/>
                    <a:pt x="2674" y="0"/>
                  </a:cubicBezTo>
                  <a:close/>
                </a:path>
              </a:pathLst>
            </a:custGeom>
            <a:solidFill>
              <a:srgbClr val="B15941"/>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89" name="Google Shape;3584;p80">
              <a:extLst>
                <a:ext uri="{FF2B5EF4-FFF2-40B4-BE49-F238E27FC236}">
                  <a16:creationId xmlns:a16="http://schemas.microsoft.com/office/drawing/2014/main" id="{00D39F4D-D4B1-B2B1-2E67-B7F289F30CF6}"/>
                </a:ext>
              </a:extLst>
            </p:cNvPr>
            <p:cNvSpPr/>
            <p:nvPr/>
          </p:nvSpPr>
          <p:spPr>
            <a:xfrm>
              <a:off x="2343050" y="891750"/>
              <a:ext cx="250200" cy="318375"/>
            </a:xfrm>
            <a:custGeom>
              <a:avLst/>
              <a:gdLst/>
              <a:ahLst/>
              <a:cxnLst/>
              <a:rect l="l" t="t" r="r" b="b"/>
              <a:pathLst>
                <a:path w="10008" h="12735" extrusionOk="0">
                  <a:moveTo>
                    <a:pt x="4752" y="1"/>
                  </a:moveTo>
                  <a:cubicBezTo>
                    <a:pt x="4008" y="1"/>
                    <a:pt x="3265" y="239"/>
                    <a:pt x="2605" y="824"/>
                  </a:cubicBezTo>
                  <a:cubicBezTo>
                    <a:pt x="0" y="3133"/>
                    <a:pt x="447" y="6521"/>
                    <a:pt x="447" y="6521"/>
                  </a:cubicBezTo>
                  <a:cubicBezTo>
                    <a:pt x="437" y="7465"/>
                    <a:pt x="742" y="8412"/>
                    <a:pt x="1384" y="9206"/>
                  </a:cubicBezTo>
                  <a:lnTo>
                    <a:pt x="3000" y="11187"/>
                  </a:lnTo>
                  <a:cubicBezTo>
                    <a:pt x="3826" y="12204"/>
                    <a:pt x="5037" y="12735"/>
                    <a:pt x="6260" y="12735"/>
                  </a:cubicBezTo>
                  <a:cubicBezTo>
                    <a:pt x="6933" y="12735"/>
                    <a:pt x="7610" y="12574"/>
                    <a:pt x="8228" y="12244"/>
                  </a:cubicBezTo>
                  <a:cubicBezTo>
                    <a:pt x="10008" y="9296"/>
                    <a:pt x="8257" y="6509"/>
                    <a:pt x="6722" y="4851"/>
                  </a:cubicBezTo>
                  <a:lnTo>
                    <a:pt x="6722" y="4851"/>
                  </a:lnTo>
                  <a:cubicBezTo>
                    <a:pt x="7112" y="5041"/>
                    <a:pt x="7491" y="5131"/>
                    <a:pt x="7833" y="5131"/>
                  </a:cubicBezTo>
                  <a:cubicBezTo>
                    <a:pt x="8714" y="5131"/>
                    <a:pt x="9346" y="4536"/>
                    <a:pt x="9266" y="3541"/>
                  </a:cubicBezTo>
                  <a:cubicBezTo>
                    <a:pt x="9183" y="2432"/>
                    <a:pt x="7923" y="987"/>
                    <a:pt x="6366" y="346"/>
                  </a:cubicBezTo>
                  <a:cubicBezTo>
                    <a:pt x="5848" y="130"/>
                    <a:pt x="5299" y="1"/>
                    <a:pt x="4752" y="1"/>
                  </a:cubicBezTo>
                  <a:close/>
                </a:path>
              </a:pathLst>
            </a:custGeom>
            <a:solidFill>
              <a:srgbClr val="B15941"/>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90" name="Google Shape;3585;p80">
              <a:extLst>
                <a:ext uri="{FF2B5EF4-FFF2-40B4-BE49-F238E27FC236}">
                  <a16:creationId xmlns:a16="http://schemas.microsoft.com/office/drawing/2014/main" id="{EB4ABA1D-D649-193B-2A87-0C8932F43C20}"/>
                </a:ext>
              </a:extLst>
            </p:cNvPr>
            <p:cNvSpPr/>
            <p:nvPr/>
          </p:nvSpPr>
          <p:spPr>
            <a:xfrm>
              <a:off x="1589200" y="1044800"/>
              <a:ext cx="950650" cy="726625"/>
            </a:xfrm>
            <a:custGeom>
              <a:avLst/>
              <a:gdLst/>
              <a:ahLst/>
              <a:cxnLst/>
              <a:rect l="l" t="t" r="r" b="b"/>
              <a:pathLst>
                <a:path w="38026" h="29065" extrusionOk="0">
                  <a:moveTo>
                    <a:pt x="29830" y="1"/>
                  </a:moveTo>
                  <a:lnTo>
                    <a:pt x="26127" y="4099"/>
                  </a:lnTo>
                  <a:cubicBezTo>
                    <a:pt x="20899" y="9876"/>
                    <a:pt x="14299" y="14443"/>
                    <a:pt x="7047" y="17289"/>
                  </a:cubicBezTo>
                  <a:lnTo>
                    <a:pt x="4241" y="18399"/>
                  </a:lnTo>
                  <a:cubicBezTo>
                    <a:pt x="1404" y="19517"/>
                    <a:pt x="1" y="22720"/>
                    <a:pt x="1119" y="25558"/>
                  </a:cubicBezTo>
                  <a:cubicBezTo>
                    <a:pt x="1976" y="27732"/>
                    <a:pt x="4059" y="29065"/>
                    <a:pt x="6262" y="29065"/>
                  </a:cubicBezTo>
                  <a:cubicBezTo>
                    <a:pt x="6933" y="29065"/>
                    <a:pt x="7615" y="28941"/>
                    <a:pt x="8278" y="28680"/>
                  </a:cubicBezTo>
                  <a:lnTo>
                    <a:pt x="11097" y="27572"/>
                  </a:lnTo>
                  <a:cubicBezTo>
                    <a:pt x="19923" y="24094"/>
                    <a:pt x="27958" y="18541"/>
                    <a:pt x="34323" y="11504"/>
                  </a:cubicBezTo>
                  <a:lnTo>
                    <a:pt x="38026" y="7404"/>
                  </a:lnTo>
                  <a:lnTo>
                    <a:pt x="29830" y="1"/>
                  </a:lnTo>
                  <a:close/>
                </a:path>
              </a:pathLst>
            </a:custGeom>
            <a:solidFill>
              <a:srgbClr val="FFB300"/>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91" name="Google Shape;3586;p80">
              <a:extLst>
                <a:ext uri="{FF2B5EF4-FFF2-40B4-BE49-F238E27FC236}">
                  <a16:creationId xmlns:a16="http://schemas.microsoft.com/office/drawing/2014/main" id="{245F3753-EC97-2CE2-0DA3-BA059395DF2C}"/>
                </a:ext>
              </a:extLst>
            </p:cNvPr>
            <p:cNvSpPr/>
            <p:nvPr/>
          </p:nvSpPr>
          <p:spPr>
            <a:xfrm>
              <a:off x="1414500" y="1089325"/>
              <a:ext cx="80400" cy="77750"/>
            </a:xfrm>
            <a:custGeom>
              <a:avLst/>
              <a:gdLst/>
              <a:ahLst/>
              <a:cxnLst/>
              <a:rect l="l" t="t" r="r" b="b"/>
              <a:pathLst>
                <a:path w="3216" h="3110" extrusionOk="0">
                  <a:moveTo>
                    <a:pt x="1585" y="0"/>
                  </a:moveTo>
                  <a:cubicBezTo>
                    <a:pt x="920" y="0"/>
                    <a:pt x="370" y="401"/>
                    <a:pt x="155" y="1058"/>
                  </a:cubicBezTo>
                  <a:cubicBezTo>
                    <a:pt x="1" y="1505"/>
                    <a:pt x="23" y="1993"/>
                    <a:pt x="245" y="2369"/>
                  </a:cubicBezTo>
                  <a:cubicBezTo>
                    <a:pt x="510" y="2842"/>
                    <a:pt x="1034" y="3109"/>
                    <a:pt x="1567" y="3109"/>
                  </a:cubicBezTo>
                  <a:cubicBezTo>
                    <a:pt x="1732" y="3109"/>
                    <a:pt x="1897" y="3084"/>
                    <a:pt x="2056" y="3031"/>
                  </a:cubicBezTo>
                  <a:cubicBezTo>
                    <a:pt x="2696" y="2816"/>
                    <a:pt x="3164" y="2145"/>
                    <a:pt x="3196" y="1454"/>
                  </a:cubicBezTo>
                  <a:cubicBezTo>
                    <a:pt x="3215" y="692"/>
                    <a:pt x="2544" y="143"/>
                    <a:pt x="1853" y="21"/>
                  </a:cubicBezTo>
                  <a:cubicBezTo>
                    <a:pt x="1762" y="7"/>
                    <a:pt x="1673" y="0"/>
                    <a:pt x="1585" y="0"/>
                  </a:cubicBezTo>
                  <a:close/>
                </a:path>
              </a:pathLst>
            </a:custGeom>
            <a:solidFill>
              <a:srgbClr val="983E2A"/>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92" name="Google Shape;3587;p80">
              <a:extLst>
                <a:ext uri="{FF2B5EF4-FFF2-40B4-BE49-F238E27FC236}">
                  <a16:creationId xmlns:a16="http://schemas.microsoft.com/office/drawing/2014/main" id="{DCBB2D8A-714B-ACED-0343-7A2048DA097A}"/>
                </a:ext>
              </a:extLst>
            </p:cNvPr>
            <p:cNvSpPr/>
            <p:nvPr/>
          </p:nvSpPr>
          <p:spPr>
            <a:xfrm>
              <a:off x="1568450" y="1021175"/>
              <a:ext cx="179600" cy="91425"/>
            </a:xfrm>
            <a:custGeom>
              <a:avLst/>
              <a:gdLst/>
              <a:ahLst/>
              <a:cxnLst/>
              <a:rect l="l" t="t" r="r" b="b"/>
              <a:pathLst>
                <a:path w="7184" h="3657" extrusionOk="0">
                  <a:moveTo>
                    <a:pt x="3826" y="0"/>
                  </a:moveTo>
                  <a:cubicBezTo>
                    <a:pt x="2569" y="0"/>
                    <a:pt x="1216" y="688"/>
                    <a:pt x="343" y="1912"/>
                  </a:cubicBezTo>
                  <a:cubicBezTo>
                    <a:pt x="0" y="2417"/>
                    <a:pt x="363" y="2997"/>
                    <a:pt x="798" y="2997"/>
                  </a:cubicBezTo>
                  <a:cubicBezTo>
                    <a:pt x="934" y="2997"/>
                    <a:pt x="1076" y="2941"/>
                    <a:pt x="1207" y="2808"/>
                  </a:cubicBezTo>
                  <a:cubicBezTo>
                    <a:pt x="1799" y="2234"/>
                    <a:pt x="2711" y="1916"/>
                    <a:pt x="3603" y="1916"/>
                  </a:cubicBezTo>
                  <a:cubicBezTo>
                    <a:pt x="4640" y="1916"/>
                    <a:pt x="5649" y="2345"/>
                    <a:pt x="6098" y="3296"/>
                  </a:cubicBezTo>
                  <a:cubicBezTo>
                    <a:pt x="6214" y="3547"/>
                    <a:pt x="6407" y="3657"/>
                    <a:pt x="6593" y="3657"/>
                  </a:cubicBezTo>
                  <a:cubicBezTo>
                    <a:pt x="6897" y="3657"/>
                    <a:pt x="7183" y="3366"/>
                    <a:pt x="7094" y="2918"/>
                  </a:cubicBezTo>
                  <a:cubicBezTo>
                    <a:pt x="6750" y="1078"/>
                    <a:pt x="5568" y="72"/>
                    <a:pt x="3911" y="1"/>
                  </a:cubicBezTo>
                  <a:cubicBezTo>
                    <a:pt x="3883" y="1"/>
                    <a:pt x="3855" y="0"/>
                    <a:pt x="3826" y="0"/>
                  </a:cubicBezTo>
                  <a:close/>
                </a:path>
              </a:pathLst>
            </a:custGeom>
            <a:solidFill>
              <a:srgbClr val="0A263C"/>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593" name="Google Shape;3588;p80">
              <a:extLst>
                <a:ext uri="{FF2B5EF4-FFF2-40B4-BE49-F238E27FC236}">
                  <a16:creationId xmlns:a16="http://schemas.microsoft.com/office/drawing/2014/main" id="{3BCF35CA-8C20-9B11-28BA-1DEE0F9CC153}"/>
                </a:ext>
              </a:extLst>
            </p:cNvPr>
            <p:cNvSpPr/>
            <p:nvPr/>
          </p:nvSpPr>
          <p:spPr>
            <a:xfrm>
              <a:off x="1229900" y="1000025"/>
              <a:ext cx="180925" cy="85700"/>
            </a:xfrm>
            <a:custGeom>
              <a:avLst/>
              <a:gdLst/>
              <a:ahLst/>
              <a:cxnLst/>
              <a:rect l="l" t="t" r="r" b="b"/>
              <a:pathLst>
                <a:path w="7237" h="3428" extrusionOk="0">
                  <a:moveTo>
                    <a:pt x="3325" y="1"/>
                  </a:moveTo>
                  <a:cubicBezTo>
                    <a:pt x="1853" y="1"/>
                    <a:pt x="707" y="869"/>
                    <a:pt x="165" y="2453"/>
                  </a:cubicBezTo>
                  <a:cubicBezTo>
                    <a:pt x="0" y="2920"/>
                    <a:pt x="309" y="3276"/>
                    <a:pt x="645" y="3276"/>
                  </a:cubicBezTo>
                  <a:cubicBezTo>
                    <a:pt x="807" y="3276"/>
                    <a:pt x="975" y="3194"/>
                    <a:pt x="1100" y="3002"/>
                  </a:cubicBezTo>
                  <a:cubicBezTo>
                    <a:pt x="1581" y="2257"/>
                    <a:pt x="2402" y="1937"/>
                    <a:pt x="3256" y="1937"/>
                  </a:cubicBezTo>
                  <a:cubicBezTo>
                    <a:pt x="4300" y="1937"/>
                    <a:pt x="5395" y="2415"/>
                    <a:pt x="5981" y="3176"/>
                  </a:cubicBezTo>
                  <a:cubicBezTo>
                    <a:pt x="6119" y="3353"/>
                    <a:pt x="6286" y="3428"/>
                    <a:pt x="6447" y="3428"/>
                  </a:cubicBezTo>
                  <a:cubicBezTo>
                    <a:pt x="6860" y="3428"/>
                    <a:pt x="7237" y="2938"/>
                    <a:pt x="6989" y="2412"/>
                  </a:cubicBezTo>
                  <a:cubicBezTo>
                    <a:pt x="6296" y="1069"/>
                    <a:pt x="5015" y="196"/>
                    <a:pt x="3733" y="22"/>
                  </a:cubicBezTo>
                  <a:cubicBezTo>
                    <a:pt x="3595" y="8"/>
                    <a:pt x="3459" y="1"/>
                    <a:pt x="3325" y="1"/>
                  </a:cubicBezTo>
                  <a:close/>
                </a:path>
              </a:pathLst>
            </a:custGeom>
            <a:solidFill>
              <a:srgbClr val="0A263C"/>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grpSp>
      <p:grpSp>
        <p:nvGrpSpPr>
          <p:cNvPr id="1594" name="Google Shape;286;p13">
            <a:extLst>
              <a:ext uri="{FF2B5EF4-FFF2-40B4-BE49-F238E27FC236}">
                <a16:creationId xmlns:a16="http://schemas.microsoft.com/office/drawing/2014/main" id="{A280AB64-1DFD-D471-8227-2C8994C21BA7}"/>
              </a:ext>
            </a:extLst>
          </p:cNvPr>
          <p:cNvGrpSpPr/>
          <p:nvPr/>
        </p:nvGrpSpPr>
        <p:grpSpPr>
          <a:xfrm>
            <a:off x="-111" y="4644313"/>
            <a:ext cx="9144111" cy="890275"/>
            <a:chOff x="-75" y="3714050"/>
            <a:chExt cx="9144111" cy="890275"/>
          </a:xfrm>
        </p:grpSpPr>
        <p:sp>
          <p:nvSpPr>
            <p:cNvPr id="1595" name="Google Shape;287;p13">
              <a:extLst>
                <a:ext uri="{FF2B5EF4-FFF2-40B4-BE49-F238E27FC236}">
                  <a16:creationId xmlns:a16="http://schemas.microsoft.com/office/drawing/2014/main" id="{BEED959D-BC67-3F67-D84C-6747A63AB7D0}"/>
                </a:ext>
              </a:extLst>
            </p:cNvPr>
            <p:cNvSpPr/>
            <p:nvPr/>
          </p:nvSpPr>
          <p:spPr>
            <a:xfrm>
              <a:off x="-75" y="4250925"/>
              <a:ext cx="9144000" cy="353400"/>
            </a:xfrm>
            <a:prstGeom prst="rect">
              <a:avLst/>
            </a:pr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96" name="Google Shape;288;p13">
              <a:extLst>
                <a:ext uri="{FF2B5EF4-FFF2-40B4-BE49-F238E27FC236}">
                  <a16:creationId xmlns:a16="http://schemas.microsoft.com/office/drawing/2014/main" id="{C424C7A1-B5B8-FA84-4A08-189F57FCD208}"/>
                </a:ext>
              </a:extLst>
            </p:cNvPr>
            <p:cNvSpPr/>
            <p:nvPr/>
          </p:nvSpPr>
          <p:spPr>
            <a:xfrm>
              <a:off x="-75" y="3714050"/>
              <a:ext cx="9144111" cy="553156"/>
            </a:xfrm>
            <a:custGeom>
              <a:avLst/>
              <a:gdLst/>
              <a:ahLst/>
              <a:cxnLst/>
              <a:rect l="l" t="t" r="r" b="b"/>
              <a:pathLst>
                <a:path w="116675" h="6515" extrusionOk="0">
                  <a:moveTo>
                    <a:pt x="8866" y="1"/>
                  </a:moveTo>
                  <a:cubicBezTo>
                    <a:pt x="8776" y="1"/>
                    <a:pt x="8687" y="6"/>
                    <a:pt x="8597" y="18"/>
                  </a:cubicBezTo>
                  <a:cubicBezTo>
                    <a:pt x="7467" y="176"/>
                    <a:pt x="6534" y="1306"/>
                    <a:pt x="6609" y="2435"/>
                  </a:cubicBezTo>
                  <a:cubicBezTo>
                    <a:pt x="6256" y="1907"/>
                    <a:pt x="5617" y="1596"/>
                    <a:pt x="4971" y="1596"/>
                  </a:cubicBezTo>
                  <a:cubicBezTo>
                    <a:pt x="4762" y="1596"/>
                    <a:pt x="4551" y="1629"/>
                    <a:pt x="4350" y="1698"/>
                  </a:cubicBezTo>
                  <a:cubicBezTo>
                    <a:pt x="3575" y="1969"/>
                    <a:pt x="2996" y="2818"/>
                    <a:pt x="3034" y="3639"/>
                  </a:cubicBezTo>
                  <a:cubicBezTo>
                    <a:pt x="2708" y="3202"/>
                    <a:pt x="2172" y="2957"/>
                    <a:pt x="1640" y="2957"/>
                  </a:cubicBezTo>
                  <a:cubicBezTo>
                    <a:pt x="1410" y="2957"/>
                    <a:pt x="1182" y="3002"/>
                    <a:pt x="971" y="3098"/>
                  </a:cubicBezTo>
                  <a:cubicBezTo>
                    <a:pt x="271" y="3443"/>
                    <a:pt x="0" y="4143"/>
                    <a:pt x="0" y="5039"/>
                  </a:cubicBezTo>
                  <a:lnTo>
                    <a:pt x="0" y="6514"/>
                  </a:lnTo>
                  <a:lnTo>
                    <a:pt x="116675" y="6514"/>
                  </a:lnTo>
                  <a:lnTo>
                    <a:pt x="116675" y="5702"/>
                  </a:lnTo>
                  <a:cubicBezTo>
                    <a:pt x="116675" y="5002"/>
                    <a:pt x="116441" y="4339"/>
                    <a:pt x="115853" y="4069"/>
                  </a:cubicBezTo>
                  <a:cubicBezTo>
                    <a:pt x="115673" y="3970"/>
                    <a:pt x="115472" y="3924"/>
                    <a:pt x="115270" y="3924"/>
                  </a:cubicBezTo>
                  <a:cubicBezTo>
                    <a:pt x="114824" y="3924"/>
                    <a:pt x="114371" y="4145"/>
                    <a:pt x="114108" y="4498"/>
                  </a:cubicBezTo>
                  <a:cubicBezTo>
                    <a:pt x="114145" y="3798"/>
                    <a:pt x="113641" y="3051"/>
                    <a:pt x="112941" y="2818"/>
                  </a:cubicBezTo>
                  <a:cubicBezTo>
                    <a:pt x="112784" y="2763"/>
                    <a:pt x="112618" y="2736"/>
                    <a:pt x="112451" y="2736"/>
                  </a:cubicBezTo>
                  <a:cubicBezTo>
                    <a:pt x="111912" y="2736"/>
                    <a:pt x="111358" y="3011"/>
                    <a:pt x="111037" y="3481"/>
                  </a:cubicBezTo>
                  <a:cubicBezTo>
                    <a:pt x="111074" y="2473"/>
                    <a:pt x="110290" y="1539"/>
                    <a:pt x="109320" y="1418"/>
                  </a:cubicBezTo>
                  <a:cubicBezTo>
                    <a:pt x="109235" y="1405"/>
                    <a:pt x="109150" y="1399"/>
                    <a:pt x="109065" y="1399"/>
                  </a:cubicBezTo>
                  <a:cubicBezTo>
                    <a:pt x="108179" y="1399"/>
                    <a:pt x="107324" y="2087"/>
                    <a:pt x="107145" y="2939"/>
                  </a:cubicBezTo>
                  <a:cubicBezTo>
                    <a:pt x="106945" y="2830"/>
                    <a:pt x="106723" y="2781"/>
                    <a:pt x="106501" y="2781"/>
                  </a:cubicBezTo>
                  <a:cubicBezTo>
                    <a:pt x="105768" y="2781"/>
                    <a:pt x="105016" y="3316"/>
                    <a:pt x="104923" y="4031"/>
                  </a:cubicBezTo>
                  <a:cubicBezTo>
                    <a:pt x="104699" y="3941"/>
                    <a:pt x="104462" y="3897"/>
                    <a:pt x="104226" y="3897"/>
                  </a:cubicBezTo>
                  <a:cubicBezTo>
                    <a:pt x="103854" y="3897"/>
                    <a:pt x="103486" y="4007"/>
                    <a:pt x="103178" y="4218"/>
                  </a:cubicBezTo>
                  <a:cubicBezTo>
                    <a:pt x="103019" y="3873"/>
                    <a:pt x="102786" y="3565"/>
                    <a:pt x="102478" y="3331"/>
                  </a:cubicBezTo>
                  <a:cubicBezTo>
                    <a:pt x="102118" y="3069"/>
                    <a:pt x="101675" y="2935"/>
                    <a:pt x="101233" y="2935"/>
                  </a:cubicBezTo>
                  <a:cubicBezTo>
                    <a:pt x="100952" y="2935"/>
                    <a:pt x="100672" y="2989"/>
                    <a:pt x="100415" y="3098"/>
                  </a:cubicBezTo>
                  <a:cubicBezTo>
                    <a:pt x="100294" y="2235"/>
                    <a:pt x="99405" y="1623"/>
                    <a:pt x="98559" y="1623"/>
                  </a:cubicBezTo>
                  <a:cubicBezTo>
                    <a:pt x="98298" y="1623"/>
                    <a:pt x="98040" y="1682"/>
                    <a:pt x="97811" y="1810"/>
                  </a:cubicBezTo>
                  <a:cubicBezTo>
                    <a:pt x="97595" y="802"/>
                    <a:pt x="96553" y="1"/>
                    <a:pt x="95506" y="1"/>
                  </a:cubicBezTo>
                  <a:cubicBezTo>
                    <a:pt x="95418" y="1"/>
                    <a:pt x="95331" y="6"/>
                    <a:pt x="95244" y="18"/>
                  </a:cubicBezTo>
                  <a:cubicBezTo>
                    <a:pt x="94115" y="176"/>
                    <a:pt x="93181" y="1306"/>
                    <a:pt x="93256" y="2435"/>
                  </a:cubicBezTo>
                  <a:cubicBezTo>
                    <a:pt x="92875" y="1907"/>
                    <a:pt x="92250" y="1596"/>
                    <a:pt x="91617" y="1596"/>
                  </a:cubicBezTo>
                  <a:cubicBezTo>
                    <a:pt x="91412" y="1596"/>
                    <a:pt x="91205" y="1629"/>
                    <a:pt x="91006" y="1698"/>
                  </a:cubicBezTo>
                  <a:cubicBezTo>
                    <a:pt x="90222" y="1969"/>
                    <a:pt x="89644" y="2818"/>
                    <a:pt x="89681" y="3639"/>
                  </a:cubicBezTo>
                  <a:cubicBezTo>
                    <a:pt x="89355" y="3202"/>
                    <a:pt x="88819" y="2957"/>
                    <a:pt x="88287" y="2957"/>
                  </a:cubicBezTo>
                  <a:cubicBezTo>
                    <a:pt x="88058" y="2957"/>
                    <a:pt x="87829" y="3002"/>
                    <a:pt x="87618" y="3098"/>
                  </a:cubicBezTo>
                  <a:cubicBezTo>
                    <a:pt x="87114" y="3331"/>
                    <a:pt x="86769" y="3873"/>
                    <a:pt x="86685" y="4414"/>
                  </a:cubicBezTo>
                  <a:cubicBezTo>
                    <a:pt x="86535" y="4265"/>
                    <a:pt x="86377" y="4143"/>
                    <a:pt x="86218" y="4069"/>
                  </a:cubicBezTo>
                  <a:cubicBezTo>
                    <a:pt x="86026" y="3970"/>
                    <a:pt x="85817" y="3924"/>
                    <a:pt x="85610" y="3924"/>
                  </a:cubicBezTo>
                  <a:cubicBezTo>
                    <a:pt x="85152" y="3924"/>
                    <a:pt x="84699" y="4145"/>
                    <a:pt x="84435" y="4498"/>
                  </a:cubicBezTo>
                  <a:cubicBezTo>
                    <a:pt x="84473" y="3798"/>
                    <a:pt x="84006" y="3051"/>
                    <a:pt x="83306" y="2818"/>
                  </a:cubicBezTo>
                  <a:cubicBezTo>
                    <a:pt x="83140" y="2763"/>
                    <a:pt x="82967" y="2736"/>
                    <a:pt x="82795" y="2736"/>
                  </a:cubicBezTo>
                  <a:cubicBezTo>
                    <a:pt x="82239" y="2736"/>
                    <a:pt x="81683" y="3011"/>
                    <a:pt x="81355" y="3481"/>
                  </a:cubicBezTo>
                  <a:cubicBezTo>
                    <a:pt x="81439" y="2473"/>
                    <a:pt x="80655" y="1539"/>
                    <a:pt x="79684" y="1418"/>
                  </a:cubicBezTo>
                  <a:cubicBezTo>
                    <a:pt x="79600" y="1405"/>
                    <a:pt x="79515" y="1399"/>
                    <a:pt x="79430" y="1399"/>
                  </a:cubicBezTo>
                  <a:cubicBezTo>
                    <a:pt x="78544" y="1399"/>
                    <a:pt x="77685" y="2087"/>
                    <a:pt x="77472" y="2939"/>
                  </a:cubicBezTo>
                  <a:cubicBezTo>
                    <a:pt x="77281" y="2830"/>
                    <a:pt x="77066" y="2781"/>
                    <a:pt x="76848" y="2781"/>
                  </a:cubicBezTo>
                  <a:cubicBezTo>
                    <a:pt x="76131" y="2781"/>
                    <a:pt x="75372" y="3316"/>
                    <a:pt x="75251" y="4031"/>
                  </a:cubicBezTo>
                  <a:cubicBezTo>
                    <a:pt x="75041" y="3941"/>
                    <a:pt x="74807" y="3897"/>
                    <a:pt x="74570" y="3897"/>
                  </a:cubicBezTo>
                  <a:cubicBezTo>
                    <a:pt x="74196" y="3897"/>
                    <a:pt x="73814" y="4007"/>
                    <a:pt x="73505" y="4218"/>
                  </a:cubicBezTo>
                  <a:cubicBezTo>
                    <a:pt x="73384" y="3873"/>
                    <a:pt x="73150" y="3565"/>
                    <a:pt x="72842" y="3331"/>
                  </a:cubicBezTo>
                  <a:cubicBezTo>
                    <a:pt x="72483" y="3069"/>
                    <a:pt x="72040" y="2935"/>
                    <a:pt x="71589" y="2935"/>
                  </a:cubicBezTo>
                  <a:cubicBezTo>
                    <a:pt x="71303" y="2935"/>
                    <a:pt x="71014" y="2989"/>
                    <a:pt x="70742" y="3098"/>
                  </a:cubicBezTo>
                  <a:cubicBezTo>
                    <a:pt x="70621" y="2235"/>
                    <a:pt x="69754" y="1623"/>
                    <a:pt x="68902" y="1623"/>
                  </a:cubicBezTo>
                  <a:cubicBezTo>
                    <a:pt x="68639" y="1623"/>
                    <a:pt x="68376" y="1682"/>
                    <a:pt x="68138" y="1810"/>
                  </a:cubicBezTo>
                  <a:cubicBezTo>
                    <a:pt x="67923" y="802"/>
                    <a:pt x="66912" y="1"/>
                    <a:pt x="65870" y="1"/>
                  </a:cubicBezTo>
                  <a:cubicBezTo>
                    <a:pt x="65783" y="1"/>
                    <a:pt x="65696" y="6"/>
                    <a:pt x="65609" y="18"/>
                  </a:cubicBezTo>
                  <a:cubicBezTo>
                    <a:pt x="64479" y="176"/>
                    <a:pt x="63546" y="1306"/>
                    <a:pt x="63621" y="2435"/>
                  </a:cubicBezTo>
                  <a:cubicBezTo>
                    <a:pt x="63240" y="1907"/>
                    <a:pt x="62594" y="1596"/>
                    <a:pt x="61966" y="1596"/>
                  </a:cubicBezTo>
                  <a:cubicBezTo>
                    <a:pt x="61763" y="1596"/>
                    <a:pt x="61561" y="1629"/>
                    <a:pt x="61371" y="1698"/>
                  </a:cubicBezTo>
                  <a:cubicBezTo>
                    <a:pt x="60550" y="1969"/>
                    <a:pt x="59971" y="2818"/>
                    <a:pt x="60008" y="3639"/>
                  </a:cubicBezTo>
                  <a:cubicBezTo>
                    <a:pt x="59708" y="3202"/>
                    <a:pt x="59162" y="2957"/>
                    <a:pt x="58621" y="2957"/>
                  </a:cubicBezTo>
                  <a:cubicBezTo>
                    <a:pt x="58388" y="2957"/>
                    <a:pt x="58156" y="3002"/>
                    <a:pt x="57945" y="3098"/>
                  </a:cubicBezTo>
                  <a:cubicBezTo>
                    <a:pt x="57441" y="3369"/>
                    <a:pt x="57049" y="3910"/>
                    <a:pt x="57012" y="4498"/>
                  </a:cubicBezTo>
                  <a:cubicBezTo>
                    <a:pt x="56853" y="4302"/>
                    <a:pt x="56704" y="4143"/>
                    <a:pt x="56471" y="4069"/>
                  </a:cubicBezTo>
                  <a:cubicBezTo>
                    <a:pt x="56287" y="3970"/>
                    <a:pt x="56086" y="3924"/>
                    <a:pt x="55883" y="3924"/>
                  </a:cubicBezTo>
                  <a:cubicBezTo>
                    <a:pt x="55436" y="3924"/>
                    <a:pt x="54986" y="4145"/>
                    <a:pt x="54716" y="4498"/>
                  </a:cubicBezTo>
                  <a:cubicBezTo>
                    <a:pt x="54753" y="3798"/>
                    <a:pt x="54249" y="3051"/>
                    <a:pt x="53587" y="2818"/>
                  </a:cubicBezTo>
                  <a:cubicBezTo>
                    <a:pt x="53421" y="2763"/>
                    <a:pt x="53248" y="2736"/>
                    <a:pt x="53077" y="2736"/>
                  </a:cubicBezTo>
                  <a:cubicBezTo>
                    <a:pt x="52523" y="2736"/>
                    <a:pt x="51973" y="3011"/>
                    <a:pt x="51645" y="3481"/>
                  </a:cubicBezTo>
                  <a:cubicBezTo>
                    <a:pt x="51720" y="2473"/>
                    <a:pt x="50908" y="1539"/>
                    <a:pt x="49937" y="1418"/>
                  </a:cubicBezTo>
                  <a:cubicBezTo>
                    <a:pt x="49852" y="1405"/>
                    <a:pt x="49767" y="1399"/>
                    <a:pt x="49683" y="1399"/>
                  </a:cubicBezTo>
                  <a:cubicBezTo>
                    <a:pt x="48795" y="1399"/>
                    <a:pt x="47932" y="2087"/>
                    <a:pt x="47753" y="2939"/>
                  </a:cubicBezTo>
                  <a:cubicBezTo>
                    <a:pt x="47555" y="2830"/>
                    <a:pt x="47335" y="2781"/>
                    <a:pt x="47113" y="2781"/>
                  </a:cubicBezTo>
                  <a:cubicBezTo>
                    <a:pt x="46382" y="2781"/>
                    <a:pt x="45627" y="3316"/>
                    <a:pt x="45541" y="4031"/>
                  </a:cubicBezTo>
                  <a:cubicBezTo>
                    <a:pt x="45331" y="3941"/>
                    <a:pt x="45097" y="3897"/>
                    <a:pt x="44859" y="3897"/>
                  </a:cubicBezTo>
                  <a:cubicBezTo>
                    <a:pt x="44484" y="3897"/>
                    <a:pt x="44100" y="4007"/>
                    <a:pt x="43786" y="4218"/>
                  </a:cubicBezTo>
                  <a:cubicBezTo>
                    <a:pt x="43636" y="3873"/>
                    <a:pt x="43403" y="3565"/>
                    <a:pt x="43132" y="3331"/>
                  </a:cubicBezTo>
                  <a:cubicBezTo>
                    <a:pt x="42750" y="3069"/>
                    <a:pt x="42294" y="2935"/>
                    <a:pt x="41849" y="2935"/>
                  </a:cubicBezTo>
                  <a:cubicBezTo>
                    <a:pt x="41565" y="2935"/>
                    <a:pt x="41286" y="2989"/>
                    <a:pt x="41032" y="3098"/>
                  </a:cubicBezTo>
                  <a:cubicBezTo>
                    <a:pt x="40911" y="2235"/>
                    <a:pt x="40044" y="1623"/>
                    <a:pt x="39188" y="1623"/>
                  </a:cubicBezTo>
                  <a:cubicBezTo>
                    <a:pt x="38923" y="1623"/>
                    <a:pt x="38659" y="1682"/>
                    <a:pt x="38419" y="1810"/>
                  </a:cubicBezTo>
                  <a:cubicBezTo>
                    <a:pt x="38203" y="802"/>
                    <a:pt x="37193" y="1"/>
                    <a:pt x="36121" y="1"/>
                  </a:cubicBezTo>
                  <a:cubicBezTo>
                    <a:pt x="36032" y="1"/>
                    <a:pt x="35942" y="6"/>
                    <a:pt x="35852" y="18"/>
                  </a:cubicBezTo>
                  <a:cubicBezTo>
                    <a:pt x="34732" y="176"/>
                    <a:pt x="33836" y="1306"/>
                    <a:pt x="33873" y="2435"/>
                  </a:cubicBezTo>
                  <a:cubicBezTo>
                    <a:pt x="33521" y="1907"/>
                    <a:pt x="32881" y="1596"/>
                    <a:pt x="32236" y="1596"/>
                  </a:cubicBezTo>
                  <a:cubicBezTo>
                    <a:pt x="32026" y="1596"/>
                    <a:pt x="31816" y="1629"/>
                    <a:pt x="31614" y="1698"/>
                  </a:cubicBezTo>
                  <a:cubicBezTo>
                    <a:pt x="30840" y="1969"/>
                    <a:pt x="30252" y="2818"/>
                    <a:pt x="30298" y="3639"/>
                  </a:cubicBezTo>
                  <a:cubicBezTo>
                    <a:pt x="29998" y="3202"/>
                    <a:pt x="29452" y="2957"/>
                    <a:pt x="28911" y="2957"/>
                  </a:cubicBezTo>
                  <a:cubicBezTo>
                    <a:pt x="28678" y="2957"/>
                    <a:pt x="28446" y="3002"/>
                    <a:pt x="28235" y="3098"/>
                  </a:cubicBezTo>
                  <a:cubicBezTo>
                    <a:pt x="27843" y="3285"/>
                    <a:pt x="27535" y="3639"/>
                    <a:pt x="27377" y="4031"/>
                  </a:cubicBezTo>
                  <a:cubicBezTo>
                    <a:pt x="27265" y="3481"/>
                    <a:pt x="26835" y="3014"/>
                    <a:pt x="26285" y="2818"/>
                  </a:cubicBezTo>
                  <a:cubicBezTo>
                    <a:pt x="26130" y="2763"/>
                    <a:pt x="25966" y="2736"/>
                    <a:pt x="25799" y="2736"/>
                  </a:cubicBezTo>
                  <a:cubicBezTo>
                    <a:pt x="25264" y="2736"/>
                    <a:pt x="24708" y="3011"/>
                    <a:pt x="24381" y="3481"/>
                  </a:cubicBezTo>
                  <a:cubicBezTo>
                    <a:pt x="24418" y="2473"/>
                    <a:pt x="23643" y="1539"/>
                    <a:pt x="22672" y="1418"/>
                  </a:cubicBezTo>
                  <a:cubicBezTo>
                    <a:pt x="22588" y="1405"/>
                    <a:pt x="22503" y="1399"/>
                    <a:pt x="22418" y="1399"/>
                  </a:cubicBezTo>
                  <a:cubicBezTo>
                    <a:pt x="21531" y="1399"/>
                    <a:pt x="20668" y="2087"/>
                    <a:pt x="20498" y="2939"/>
                  </a:cubicBezTo>
                  <a:cubicBezTo>
                    <a:pt x="20297" y="2830"/>
                    <a:pt x="20076" y="2781"/>
                    <a:pt x="19853" y="2781"/>
                  </a:cubicBezTo>
                  <a:cubicBezTo>
                    <a:pt x="19121" y="2781"/>
                    <a:pt x="18369" y="3316"/>
                    <a:pt x="18276" y="4031"/>
                  </a:cubicBezTo>
                  <a:cubicBezTo>
                    <a:pt x="18052" y="3941"/>
                    <a:pt x="17815" y="3897"/>
                    <a:pt x="17579" y="3897"/>
                  </a:cubicBezTo>
                  <a:cubicBezTo>
                    <a:pt x="17207" y="3897"/>
                    <a:pt x="16839" y="4007"/>
                    <a:pt x="16531" y="4218"/>
                  </a:cubicBezTo>
                  <a:cubicBezTo>
                    <a:pt x="16372" y="3873"/>
                    <a:pt x="16139" y="3565"/>
                    <a:pt x="15831" y="3331"/>
                  </a:cubicBezTo>
                  <a:cubicBezTo>
                    <a:pt x="15471" y="3069"/>
                    <a:pt x="15028" y="2935"/>
                    <a:pt x="14586" y="2935"/>
                  </a:cubicBezTo>
                  <a:cubicBezTo>
                    <a:pt x="14305" y="2935"/>
                    <a:pt x="14025" y="2989"/>
                    <a:pt x="13768" y="3098"/>
                  </a:cubicBezTo>
                  <a:cubicBezTo>
                    <a:pt x="13647" y="2235"/>
                    <a:pt x="12758" y="1623"/>
                    <a:pt x="11912" y="1623"/>
                  </a:cubicBezTo>
                  <a:cubicBezTo>
                    <a:pt x="11651" y="1623"/>
                    <a:pt x="11393" y="1682"/>
                    <a:pt x="11164" y="1810"/>
                  </a:cubicBezTo>
                  <a:cubicBezTo>
                    <a:pt x="10948" y="802"/>
                    <a:pt x="9938" y="1"/>
                    <a:pt x="8866"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597" name="Google Shape;1546;p42">
            <a:extLst>
              <a:ext uri="{FF2B5EF4-FFF2-40B4-BE49-F238E27FC236}">
                <a16:creationId xmlns:a16="http://schemas.microsoft.com/office/drawing/2014/main" id="{7BFECC97-4364-9F3C-5CC8-999BFF00F5A7}"/>
              </a:ext>
            </a:extLst>
          </p:cNvPr>
          <p:cNvGrpSpPr/>
          <p:nvPr/>
        </p:nvGrpSpPr>
        <p:grpSpPr>
          <a:xfrm>
            <a:off x="919439" y="4971953"/>
            <a:ext cx="7942180" cy="520911"/>
            <a:chOff x="895237" y="4083657"/>
            <a:chExt cx="7942180" cy="520911"/>
          </a:xfrm>
        </p:grpSpPr>
        <p:grpSp>
          <p:nvGrpSpPr>
            <p:cNvPr id="1598" name="Google Shape;1547;p42">
              <a:extLst>
                <a:ext uri="{FF2B5EF4-FFF2-40B4-BE49-F238E27FC236}">
                  <a16:creationId xmlns:a16="http://schemas.microsoft.com/office/drawing/2014/main" id="{2AA37948-5317-9504-9EF4-739761471C67}"/>
                </a:ext>
              </a:extLst>
            </p:cNvPr>
            <p:cNvGrpSpPr/>
            <p:nvPr/>
          </p:nvGrpSpPr>
          <p:grpSpPr>
            <a:xfrm>
              <a:off x="895237" y="4249037"/>
              <a:ext cx="655814" cy="355354"/>
              <a:chOff x="2301112" y="2967762"/>
              <a:chExt cx="655814" cy="355354"/>
            </a:xfrm>
          </p:grpSpPr>
          <p:sp>
            <p:nvSpPr>
              <p:cNvPr id="1605" name="Google Shape;1548;p42">
                <a:extLst>
                  <a:ext uri="{FF2B5EF4-FFF2-40B4-BE49-F238E27FC236}">
                    <a16:creationId xmlns:a16="http://schemas.microsoft.com/office/drawing/2014/main" id="{0E94FD9E-DC2B-EC6D-DEFB-BABE5DFEAB83}"/>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06" name="Google Shape;1549;p42">
                <a:extLst>
                  <a:ext uri="{FF2B5EF4-FFF2-40B4-BE49-F238E27FC236}">
                    <a16:creationId xmlns:a16="http://schemas.microsoft.com/office/drawing/2014/main" id="{B13B07C9-37C4-6B70-E25A-00FE0FF00341}"/>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599" name="Google Shape;1550;p42">
              <a:extLst>
                <a:ext uri="{FF2B5EF4-FFF2-40B4-BE49-F238E27FC236}">
                  <a16:creationId xmlns:a16="http://schemas.microsoft.com/office/drawing/2014/main" id="{6AA023B5-0B6A-E194-4DB7-5A83F68F901D}"/>
                </a:ext>
              </a:extLst>
            </p:cNvPr>
            <p:cNvGrpSpPr/>
            <p:nvPr/>
          </p:nvGrpSpPr>
          <p:grpSpPr>
            <a:xfrm>
              <a:off x="4521724" y="4083657"/>
              <a:ext cx="961030" cy="520771"/>
              <a:chOff x="2301112" y="2967762"/>
              <a:chExt cx="655814" cy="355354"/>
            </a:xfrm>
          </p:grpSpPr>
          <p:sp>
            <p:nvSpPr>
              <p:cNvPr id="1603" name="Google Shape;1551;p42">
                <a:extLst>
                  <a:ext uri="{FF2B5EF4-FFF2-40B4-BE49-F238E27FC236}">
                    <a16:creationId xmlns:a16="http://schemas.microsoft.com/office/drawing/2014/main" id="{A407993D-09DB-88F3-50AA-E64F02FE13D4}"/>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04" name="Google Shape;1552;p42">
                <a:extLst>
                  <a:ext uri="{FF2B5EF4-FFF2-40B4-BE49-F238E27FC236}">
                    <a16:creationId xmlns:a16="http://schemas.microsoft.com/office/drawing/2014/main" id="{A285DFF2-2686-2E30-4B1C-DD7E019CFD44}"/>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600" name="Google Shape;1553;p42">
              <a:extLst>
                <a:ext uri="{FF2B5EF4-FFF2-40B4-BE49-F238E27FC236}">
                  <a16:creationId xmlns:a16="http://schemas.microsoft.com/office/drawing/2014/main" id="{D109E0B1-E83A-62B3-A0A1-AC2E86437275}"/>
                </a:ext>
              </a:extLst>
            </p:cNvPr>
            <p:cNvGrpSpPr/>
            <p:nvPr/>
          </p:nvGrpSpPr>
          <p:grpSpPr>
            <a:xfrm>
              <a:off x="8011288" y="4156893"/>
              <a:ext cx="826129" cy="447675"/>
              <a:chOff x="2301112" y="2967762"/>
              <a:chExt cx="655814" cy="355354"/>
            </a:xfrm>
          </p:grpSpPr>
          <p:sp>
            <p:nvSpPr>
              <p:cNvPr id="1601" name="Google Shape;1554;p42">
                <a:extLst>
                  <a:ext uri="{FF2B5EF4-FFF2-40B4-BE49-F238E27FC236}">
                    <a16:creationId xmlns:a16="http://schemas.microsoft.com/office/drawing/2014/main" id="{FCF3F839-FA71-51A8-D9EB-A88AC15B82AF}"/>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02" name="Google Shape;1555;p42">
                <a:extLst>
                  <a:ext uri="{FF2B5EF4-FFF2-40B4-BE49-F238E27FC236}">
                    <a16:creationId xmlns:a16="http://schemas.microsoft.com/office/drawing/2014/main" id="{EBE9FC82-07BF-34F0-ED8F-1037F3000B28}"/>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spTree>
    <p:extLst>
      <p:ext uri="{BB962C8B-B14F-4D97-AF65-F5344CB8AC3E}">
        <p14:creationId xmlns:p14="http://schemas.microsoft.com/office/powerpoint/2010/main" val="4193688671"/>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1487">
                                            <p:txEl>
                                              <p:pRg st="0" end="0"/>
                                            </p:txEl>
                                          </p:spTgt>
                                        </p:tgtEl>
                                        <p:attrNameLst>
                                          <p:attrName>style.visibility</p:attrName>
                                        </p:attrNameLst>
                                      </p:cBhvr>
                                      <p:to>
                                        <p:strVal val="visible"/>
                                      </p:to>
                                    </p:set>
                                    <p:animEffect transition="in" filter="fade">
                                      <p:cBhvr>
                                        <p:cTn id="7" dur="1000"/>
                                        <p:tgtEl>
                                          <p:spTgt spid="1487">
                                            <p:txEl>
                                              <p:pRg st="0" end="0"/>
                                            </p:txEl>
                                          </p:spTgt>
                                        </p:tgtEl>
                                      </p:cBhvr>
                                    </p:animEffect>
                                    <p:anim calcmode="lin" valueType="num">
                                      <p:cBhvr>
                                        <p:cTn id="8" dur="1000" fill="hold"/>
                                        <p:tgtEl>
                                          <p:spTgt spid="1487">
                                            <p:txEl>
                                              <p:pRg st="0" end="0"/>
                                            </p:txEl>
                                          </p:spTgt>
                                        </p:tgtEl>
                                        <p:attrNameLst>
                                          <p:attrName>ppt_x</p:attrName>
                                        </p:attrNameLst>
                                      </p:cBhvr>
                                      <p:tavLst>
                                        <p:tav tm="0">
                                          <p:val>
                                            <p:strVal val="#ppt_x"/>
                                          </p:val>
                                        </p:tav>
                                        <p:tav tm="100000">
                                          <p:val>
                                            <p:strVal val="#ppt_x"/>
                                          </p:val>
                                        </p:tav>
                                      </p:tavLst>
                                    </p:anim>
                                    <p:anim calcmode="lin" valueType="num">
                                      <p:cBhvr>
                                        <p:cTn id="9" dur="1000" fill="hold"/>
                                        <p:tgtEl>
                                          <p:spTgt spid="1487">
                                            <p:txEl>
                                              <p:pRg st="0" end="0"/>
                                            </p:txEl>
                                          </p:spTgt>
                                        </p:tgtEl>
                                        <p:attrNameLst>
                                          <p:attrName>ppt_y</p:attrName>
                                        </p:attrNameLst>
                                      </p:cBhvr>
                                      <p:tavLst>
                                        <p:tav tm="0">
                                          <p:val>
                                            <p:strVal val="#ppt_y+.1"/>
                                          </p:val>
                                        </p:tav>
                                        <p:tav tm="100000">
                                          <p:val>
                                            <p:strVal val="#ppt_y"/>
                                          </p:val>
                                        </p:tav>
                                      </p:tavLst>
                                    </p:anim>
                                  </p:childTnLst>
                                </p:cTn>
                              </p:par>
                              <p:par>
                                <p:cTn id="10" presetID="42" presetClass="entr" presetSubtype="0" fill="hold" grpId="0" nodeType="withEffect">
                                  <p:stCondLst>
                                    <p:cond delay="0"/>
                                  </p:stCondLst>
                                  <p:childTnLst>
                                    <p:set>
                                      <p:cBhvr>
                                        <p:cTn id="11" dur="1" fill="hold">
                                          <p:stCondLst>
                                            <p:cond delay="0"/>
                                          </p:stCondLst>
                                        </p:cTn>
                                        <p:tgtEl>
                                          <p:spTgt spid="1491">
                                            <p:txEl>
                                              <p:pRg st="0" end="0"/>
                                            </p:txEl>
                                          </p:spTgt>
                                        </p:tgtEl>
                                        <p:attrNameLst>
                                          <p:attrName>style.visibility</p:attrName>
                                        </p:attrNameLst>
                                      </p:cBhvr>
                                      <p:to>
                                        <p:strVal val="visible"/>
                                      </p:to>
                                    </p:set>
                                    <p:animEffect transition="in" filter="fade">
                                      <p:cBhvr>
                                        <p:cTn id="12" dur="1000"/>
                                        <p:tgtEl>
                                          <p:spTgt spid="1491">
                                            <p:txEl>
                                              <p:pRg st="0" end="0"/>
                                            </p:txEl>
                                          </p:spTgt>
                                        </p:tgtEl>
                                      </p:cBhvr>
                                    </p:animEffect>
                                    <p:anim calcmode="lin" valueType="num">
                                      <p:cBhvr>
                                        <p:cTn id="13" dur="1000" fill="hold"/>
                                        <p:tgtEl>
                                          <p:spTgt spid="1491">
                                            <p:txEl>
                                              <p:pRg st="0" end="0"/>
                                            </p:txEl>
                                          </p:spTgt>
                                        </p:tgtEl>
                                        <p:attrNameLst>
                                          <p:attrName>ppt_x</p:attrName>
                                        </p:attrNameLst>
                                      </p:cBhvr>
                                      <p:tavLst>
                                        <p:tav tm="0">
                                          <p:val>
                                            <p:strVal val="#ppt_x"/>
                                          </p:val>
                                        </p:tav>
                                        <p:tav tm="100000">
                                          <p:val>
                                            <p:strVal val="#ppt_x"/>
                                          </p:val>
                                        </p:tav>
                                      </p:tavLst>
                                    </p:anim>
                                    <p:anim calcmode="lin" valueType="num">
                                      <p:cBhvr>
                                        <p:cTn id="14" dur="1000" fill="hold"/>
                                        <p:tgtEl>
                                          <p:spTgt spid="1491">
                                            <p:txEl>
                                              <p:pRg st="0" end="0"/>
                                            </p:txEl>
                                          </p:spTgt>
                                        </p:tgtEl>
                                        <p:attrNameLst>
                                          <p:attrName>ppt_y</p:attrName>
                                        </p:attrNameLst>
                                      </p:cBhvr>
                                      <p:tavLst>
                                        <p:tav tm="0">
                                          <p:val>
                                            <p:strVal val="#ppt_y+.1"/>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2" presetClass="entr" presetSubtype="4" fill="hold" grpId="0" nodeType="clickEffect">
                                  <p:stCondLst>
                                    <p:cond delay="0"/>
                                  </p:stCondLst>
                                  <p:childTnLst>
                                    <p:set>
                                      <p:cBhvr>
                                        <p:cTn id="18" dur="1" fill="hold">
                                          <p:stCondLst>
                                            <p:cond delay="0"/>
                                          </p:stCondLst>
                                        </p:cTn>
                                        <p:tgtEl>
                                          <p:spTgt spid="1492">
                                            <p:txEl>
                                              <p:pRg st="0" end="0"/>
                                            </p:txEl>
                                          </p:spTgt>
                                        </p:tgtEl>
                                        <p:attrNameLst>
                                          <p:attrName>style.visibility</p:attrName>
                                        </p:attrNameLst>
                                      </p:cBhvr>
                                      <p:to>
                                        <p:strVal val="visible"/>
                                      </p:to>
                                    </p:set>
                                    <p:anim calcmode="lin" valueType="num">
                                      <p:cBhvr additive="base">
                                        <p:cTn id="19" dur="500" fill="hold"/>
                                        <p:tgtEl>
                                          <p:spTgt spid="1492">
                                            <p:txEl>
                                              <p:pRg st="0" end="0"/>
                                            </p:txEl>
                                          </p:spTgt>
                                        </p:tgtEl>
                                        <p:attrNameLst>
                                          <p:attrName>ppt_x</p:attrName>
                                        </p:attrNameLst>
                                      </p:cBhvr>
                                      <p:tavLst>
                                        <p:tav tm="0">
                                          <p:val>
                                            <p:strVal val="#ppt_x"/>
                                          </p:val>
                                        </p:tav>
                                        <p:tav tm="100000">
                                          <p:val>
                                            <p:strVal val="#ppt_x"/>
                                          </p:val>
                                        </p:tav>
                                      </p:tavLst>
                                    </p:anim>
                                    <p:anim calcmode="lin" valueType="num">
                                      <p:cBhvr additive="base">
                                        <p:cTn id="20" dur="500" fill="hold"/>
                                        <p:tgtEl>
                                          <p:spTgt spid="1492">
                                            <p:txEl>
                                              <p:pRg st="0" end="0"/>
                                            </p:txEl>
                                          </p:spTgt>
                                        </p:tgtEl>
                                        <p:attrNameLst>
                                          <p:attrName>ppt_y</p:attrName>
                                        </p:attrNameLst>
                                      </p:cBhvr>
                                      <p:tavLst>
                                        <p:tav tm="0">
                                          <p:val>
                                            <p:strVal val="1+#ppt_h/2"/>
                                          </p:val>
                                        </p:tav>
                                        <p:tav tm="100000">
                                          <p:val>
                                            <p:strVal val="#ppt_y"/>
                                          </p:val>
                                        </p:tav>
                                      </p:tavLst>
                                    </p:anim>
                                  </p:childTnLst>
                                </p:cTn>
                              </p:par>
                            </p:childTnLst>
                          </p:cTn>
                        </p:par>
                      </p:childTnLst>
                    </p:cTn>
                  </p:par>
                  <p:par>
                    <p:cTn id="21" fill="hold">
                      <p:stCondLst>
                        <p:cond delay="indefinite"/>
                      </p:stCondLst>
                      <p:childTnLst>
                        <p:par>
                          <p:cTn id="22" fill="hold">
                            <p:stCondLst>
                              <p:cond delay="0"/>
                            </p:stCondLst>
                            <p:childTnLst>
                              <p:par>
                                <p:cTn id="23" presetID="2" presetClass="entr" presetSubtype="4" fill="hold" nodeType="clickEffect">
                                  <p:stCondLst>
                                    <p:cond delay="0"/>
                                  </p:stCondLst>
                                  <p:childTnLst>
                                    <p:set>
                                      <p:cBhvr>
                                        <p:cTn id="24" dur="1" fill="hold">
                                          <p:stCondLst>
                                            <p:cond delay="0"/>
                                          </p:stCondLst>
                                        </p:cTn>
                                        <p:tgtEl>
                                          <p:spTgt spid="1493">
                                            <p:txEl>
                                              <p:pRg st="0" end="0"/>
                                            </p:txEl>
                                          </p:spTgt>
                                        </p:tgtEl>
                                        <p:attrNameLst>
                                          <p:attrName>style.visibility</p:attrName>
                                        </p:attrNameLst>
                                      </p:cBhvr>
                                      <p:to>
                                        <p:strVal val="visible"/>
                                      </p:to>
                                    </p:set>
                                    <p:anim calcmode="lin" valueType="num">
                                      <p:cBhvr additive="base">
                                        <p:cTn id="25" dur="500" fill="hold"/>
                                        <p:tgtEl>
                                          <p:spTgt spid="1493">
                                            <p:txEl>
                                              <p:pRg st="0" end="0"/>
                                            </p:txEl>
                                          </p:spTgt>
                                        </p:tgtEl>
                                        <p:attrNameLst>
                                          <p:attrName>ppt_x</p:attrName>
                                        </p:attrNameLst>
                                      </p:cBhvr>
                                      <p:tavLst>
                                        <p:tav tm="0">
                                          <p:val>
                                            <p:strVal val="#ppt_x"/>
                                          </p:val>
                                        </p:tav>
                                        <p:tav tm="100000">
                                          <p:val>
                                            <p:strVal val="#ppt_x"/>
                                          </p:val>
                                        </p:tav>
                                      </p:tavLst>
                                    </p:anim>
                                    <p:anim calcmode="lin" valueType="num">
                                      <p:cBhvr additive="base">
                                        <p:cTn id="26" dur="500" fill="hold"/>
                                        <p:tgtEl>
                                          <p:spTgt spid="1493">
                                            <p:txEl>
                                              <p:pRg st="0" end="0"/>
                                            </p:txEl>
                                          </p:spTgt>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487" grpId="0" build="p"/>
      <p:bldP spid="1491" grpId="0" build="p"/>
      <p:bldP spid="1492" grpId="0" build="p"/>
    </p:bldLst>
  </p:timing>
</p:sld>
</file>

<file path=ppt/slides/slide8.xml><?xml version="1.0" encoding="utf-8"?>
<p:sld xmlns:a="http://schemas.openxmlformats.org/drawingml/2006/main" xmlns:r="http://schemas.openxmlformats.org/officeDocument/2006/relationships" xmlns:p="http://schemas.openxmlformats.org/presentationml/2006/main">
  <p:cSld>
    <p:bg>
      <p:bgPr>
        <a:solidFill>
          <a:schemeClr val="accent5"/>
        </a:solidFill>
        <a:effectLst/>
      </p:bgPr>
    </p:bg>
    <p:spTree>
      <p:nvGrpSpPr>
        <p:cNvPr id="1" name="Shape 1509"/>
        <p:cNvGrpSpPr/>
        <p:nvPr/>
      </p:nvGrpSpPr>
      <p:grpSpPr>
        <a:xfrm>
          <a:off x="0" y="0"/>
          <a:ext cx="0" cy="0"/>
          <a:chOff x="0" y="0"/>
          <a:chExt cx="0" cy="0"/>
        </a:xfrm>
      </p:grpSpPr>
      <p:grpSp>
        <p:nvGrpSpPr>
          <p:cNvPr id="1510" name="Google Shape;1510;p41"/>
          <p:cNvGrpSpPr/>
          <p:nvPr/>
        </p:nvGrpSpPr>
        <p:grpSpPr>
          <a:xfrm>
            <a:off x="182463" y="3103582"/>
            <a:ext cx="849488" cy="1572657"/>
            <a:chOff x="7797029" y="2174230"/>
            <a:chExt cx="1161931" cy="2151084"/>
          </a:xfrm>
        </p:grpSpPr>
        <p:sp>
          <p:nvSpPr>
            <p:cNvPr id="1511" name="Google Shape;1511;p41"/>
            <p:cNvSpPr/>
            <p:nvPr/>
          </p:nvSpPr>
          <p:spPr>
            <a:xfrm>
              <a:off x="7797029" y="2174230"/>
              <a:ext cx="1161931" cy="1382760"/>
            </a:xfrm>
            <a:custGeom>
              <a:avLst/>
              <a:gdLst/>
              <a:ahLst/>
              <a:cxnLst/>
              <a:rect l="l" t="t" r="r" b="b"/>
              <a:pathLst>
                <a:path w="21273" h="25316" extrusionOk="0">
                  <a:moveTo>
                    <a:pt x="11920" y="0"/>
                  </a:moveTo>
                  <a:cubicBezTo>
                    <a:pt x="9767" y="0"/>
                    <a:pt x="7648" y="927"/>
                    <a:pt x="6217" y="2390"/>
                  </a:cubicBezTo>
                  <a:cubicBezTo>
                    <a:pt x="4630" y="4024"/>
                    <a:pt x="3883" y="6245"/>
                    <a:pt x="3883" y="8383"/>
                  </a:cubicBezTo>
                  <a:cubicBezTo>
                    <a:pt x="3846" y="9045"/>
                    <a:pt x="3930" y="9745"/>
                    <a:pt x="3650" y="10361"/>
                  </a:cubicBezTo>
                  <a:cubicBezTo>
                    <a:pt x="3417" y="10828"/>
                    <a:pt x="3034" y="11220"/>
                    <a:pt x="2679" y="11650"/>
                  </a:cubicBezTo>
                  <a:cubicBezTo>
                    <a:pt x="1046" y="13516"/>
                    <a:pt x="0" y="15850"/>
                    <a:pt x="75" y="18183"/>
                  </a:cubicBezTo>
                  <a:cubicBezTo>
                    <a:pt x="150" y="20554"/>
                    <a:pt x="1438" y="22888"/>
                    <a:pt x="3613" y="24213"/>
                  </a:cubicBezTo>
                  <a:cubicBezTo>
                    <a:pt x="4824" y="24931"/>
                    <a:pt x="6299" y="25315"/>
                    <a:pt x="7769" y="25315"/>
                  </a:cubicBezTo>
                  <a:cubicBezTo>
                    <a:pt x="8994" y="25315"/>
                    <a:pt x="10215" y="25048"/>
                    <a:pt x="11276" y="24484"/>
                  </a:cubicBezTo>
                  <a:cubicBezTo>
                    <a:pt x="12090" y="24825"/>
                    <a:pt x="13002" y="24989"/>
                    <a:pt x="13926" y="24989"/>
                  </a:cubicBezTo>
                  <a:cubicBezTo>
                    <a:pt x="15830" y="24989"/>
                    <a:pt x="17782" y="24291"/>
                    <a:pt x="19014" y="23009"/>
                  </a:cubicBezTo>
                  <a:cubicBezTo>
                    <a:pt x="20843" y="21142"/>
                    <a:pt x="21273" y="18417"/>
                    <a:pt x="20498" y="16083"/>
                  </a:cubicBezTo>
                  <a:cubicBezTo>
                    <a:pt x="20143" y="14954"/>
                    <a:pt x="19518" y="13908"/>
                    <a:pt x="18864" y="12891"/>
                  </a:cubicBezTo>
                  <a:cubicBezTo>
                    <a:pt x="18743" y="12742"/>
                    <a:pt x="18668" y="12546"/>
                    <a:pt x="18631" y="12350"/>
                  </a:cubicBezTo>
                  <a:cubicBezTo>
                    <a:pt x="18631" y="12191"/>
                    <a:pt x="18743" y="11995"/>
                    <a:pt x="18780" y="11808"/>
                  </a:cubicBezTo>
                  <a:cubicBezTo>
                    <a:pt x="20843" y="3090"/>
                    <a:pt x="16718" y="561"/>
                    <a:pt x="12835" y="57"/>
                  </a:cubicBezTo>
                  <a:cubicBezTo>
                    <a:pt x="12530" y="19"/>
                    <a:pt x="12225" y="0"/>
                    <a:pt x="11920" y="0"/>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512" name="Google Shape;1512;p41"/>
            <p:cNvGrpSpPr/>
            <p:nvPr/>
          </p:nvGrpSpPr>
          <p:grpSpPr>
            <a:xfrm>
              <a:off x="8149576" y="2521523"/>
              <a:ext cx="429318" cy="1803790"/>
              <a:chOff x="6097050" y="1346450"/>
              <a:chExt cx="196500" cy="825600"/>
            </a:xfrm>
          </p:grpSpPr>
          <p:sp>
            <p:nvSpPr>
              <p:cNvPr id="1513" name="Google Shape;1513;p41"/>
              <p:cNvSpPr/>
              <p:nvPr/>
            </p:nvSpPr>
            <p:spPr>
              <a:xfrm>
                <a:off x="6203225" y="1432075"/>
                <a:ext cx="20325" cy="739975"/>
              </a:xfrm>
              <a:custGeom>
                <a:avLst/>
                <a:gdLst/>
                <a:ahLst/>
                <a:cxnLst/>
                <a:rect l="l" t="t" r="r" b="b"/>
                <a:pathLst>
                  <a:path w="813" h="29599" extrusionOk="0">
                    <a:moveTo>
                      <a:pt x="420" y="1"/>
                    </a:moveTo>
                    <a:cubicBezTo>
                      <a:pt x="187" y="1"/>
                      <a:pt x="0" y="197"/>
                      <a:pt x="0" y="430"/>
                    </a:cubicBezTo>
                    <a:lnTo>
                      <a:pt x="0" y="29207"/>
                    </a:lnTo>
                    <a:cubicBezTo>
                      <a:pt x="0" y="29440"/>
                      <a:pt x="187" y="29599"/>
                      <a:pt x="420" y="29599"/>
                    </a:cubicBezTo>
                    <a:cubicBezTo>
                      <a:pt x="616" y="29599"/>
                      <a:pt x="812" y="29440"/>
                      <a:pt x="812" y="29207"/>
                    </a:cubicBezTo>
                    <a:lnTo>
                      <a:pt x="812" y="430"/>
                    </a:lnTo>
                    <a:cubicBezTo>
                      <a:pt x="812" y="197"/>
                      <a:pt x="616" y="1"/>
                      <a:pt x="42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14" name="Google Shape;1514;p41"/>
              <p:cNvSpPr/>
              <p:nvPr/>
            </p:nvSpPr>
            <p:spPr>
              <a:xfrm>
                <a:off x="6097050" y="1389375"/>
                <a:ext cx="124625" cy="276800"/>
              </a:xfrm>
              <a:custGeom>
                <a:avLst/>
                <a:gdLst/>
                <a:ahLst/>
                <a:cxnLst/>
                <a:rect l="l" t="t" r="r" b="b"/>
                <a:pathLst>
                  <a:path w="4985" h="11072" extrusionOk="0">
                    <a:moveTo>
                      <a:pt x="430" y="1"/>
                    </a:moveTo>
                    <a:cubicBezTo>
                      <a:pt x="234" y="1"/>
                      <a:pt x="84" y="113"/>
                      <a:pt x="84" y="309"/>
                    </a:cubicBezTo>
                    <a:cubicBezTo>
                      <a:pt x="47" y="971"/>
                      <a:pt x="0" y="1587"/>
                      <a:pt x="0" y="2250"/>
                    </a:cubicBezTo>
                    <a:cubicBezTo>
                      <a:pt x="0" y="3809"/>
                      <a:pt x="159" y="5405"/>
                      <a:pt x="747" y="6917"/>
                    </a:cubicBezTo>
                    <a:cubicBezTo>
                      <a:pt x="1447" y="8672"/>
                      <a:pt x="2763" y="10147"/>
                      <a:pt x="4396" y="11043"/>
                    </a:cubicBezTo>
                    <a:cubicBezTo>
                      <a:pt x="4449" y="11063"/>
                      <a:pt x="4501" y="11072"/>
                      <a:pt x="4550" y="11072"/>
                    </a:cubicBezTo>
                    <a:cubicBezTo>
                      <a:pt x="4688" y="11072"/>
                      <a:pt x="4808" y="11001"/>
                      <a:pt x="4863" y="10884"/>
                    </a:cubicBezTo>
                    <a:cubicBezTo>
                      <a:pt x="4985" y="10735"/>
                      <a:pt x="4901" y="10539"/>
                      <a:pt x="4751" y="10417"/>
                    </a:cubicBezTo>
                    <a:cubicBezTo>
                      <a:pt x="3230" y="9605"/>
                      <a:pt x="2026" y="8243"/>
                      <a:pt x="1363" y="6646"/>
                    </a:cubicBezTo>
                    <a:cubicBezTo>
                      <a:pt x="822" y="5284"/>
                      <a:pt x="700" y="3772"/>
                      <a:pt x="700" y="2250"/>
                    </a:cubicBezTo>
                    <a:cubicBezTo>
                      <a:pt x="700" y="1634"/>
                      <a:pt x="700" y="971"/>
                      <a:pt x="747" y="346"/>
                    </a:cubicBezTo>
                    <a:cubicBezTo>
                      <a:pt x="747" y="150"/>
                      <a:pt x="588" y="1"/>
                      <a:pt x="43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15" name="Google Shape;1515;p41"/>
              <p:cNvSpPr/>
              <p:nvPr/>
            </p:nvSpPr>
            <p:spPr>
              <a:xfrm>
                <a:off x="6207875" y="1346450"/>
                <a:ext cx="85675" cy="205950"/>
              </a:xfrm>
              <a:custGeom>
                <a:avLst/>
                <a:gdLst/>
                <a:ahLst/>
                <a:cxnLst/>
                <a:rect l="l" t="t" r="r" b="b"/>
                <a:pathLst>
                  <a:path w="3427" h="8238" extrusionOk="0">
                    <a:moveTo>
                      <a:pt x="2997" y="0"/>
                    </a:moveTo>
                    <a:cubicBezTo>
                      <a:pt x="2801" y="0"/>
                      <a:pt x="2652" y="159"/>
                      <a:pt x="2689" y="355"/>
                    </a:cubicBezTo>
                    <a:cubicBezTo>
                      <a:pt x="2726" y="1055"/>
                      <a:pt x="2764" y="1718"/>
                      <a:pt x="2764" y="2371"/>
                    </a:cubicBezTo>
                    <a:cubicBezTo>
                      <a:pt x="2764" y="3118"/>
                      <a:pt x="2726" y="3818"/>
                      <a:pt x="2530" y="4518"/>
                    </a:cubicBezTo>
                    <a:cubicBezTo>
                      <a:pt x="2381" y="5171"/>
                      <a:pt x="2101" y="5797"/>
                      <a:pt x="1718" y="6338"/>
                    </a:cubicBezTo>
                    <a:cubicBezTo>
                      <a:pt x="1326" y="6889"/>
                      <a:pt x="822" y="7318"/>
                      <a:pt x="234" y="7589"/>
                    </a:cubicBezTo>
                    <a:cubicBezTo>
                      <a:pt x="85" y="7663"/>
                      <a:pt x="1" y="7859"/>
                      <a:pt x="85" y="8018"/>
                    </a:cubicBezTo>
                    <a:cubicBezTo>
                      <a:pt x="112" y="8156"/>
                      <a:pt x="246" y="8237"/>
                      <a:pt x="378" y="8237"/>
                    </a:cubicBezTo>
                    <a:cubicBezTo>
                      <a:pt x="425" y="8237"/>
                      <a:pt x="472" y="8227"/>
                      <a:pt x="514" y="8205"/>
                    </a:cubicBezTo>
                    <a:cubicBezTo>
                      <a:pt x="1214" y="7897"/>
                      <a:pt x="1830" y="7355"/>
                      <a:pt x="2260" y="6730"/>
                    </a:cubicBezTo>
                    <a:cubicBezTo>
                      <a:pt x="2726" y="6151"/>
                      <a:pt x="3034" y="5405"/>
                      <a:pt x="3193" y="4667"/>
                    </a:cubicBezTo>
                    <a:cubicBezTo>
                      <a:pt x="3389" y="3930"/>
                      <a:pt x="3426" y="3155"/>
                      <a:pt x="3426" y="2371"/>
                    </a:cubicBezTo>
                    <a:cubicBezTo>
                      <a:pt x="3426" y="1671"/>
                      <a:pt x="3389" y="971"/>
                      <a:pt x="3352" y="318"/>
                    </a:cubicBezTo>
                    <a:cubicBezTo>
                      <a:pt x="3352" y="122"/>
                      <a:pt x="3156" y="0"/>
                      <a:pt x="2997" y="0"/>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sp>
        <p:nvSpPr>
          <p:cNvPr id="1488" name="Google Shape;2108;p51">
            <a:extLst>
              <a:ext uri="{FF2B5EF4-FFF2-40B4-BE49-F238E27FC236}">
                <a16:creationId xmlns:a16="http://schemas.microsoft.com/office/drawing/2014/main" id="{3F3DF94E-77E7-DA98-A8B3-2678C7E1C821}"/>
              </a:ext>
            </a:extLst>
          </p:cNvPr>
          <p:cNvSpPr/>
          <p:nvPr/>
        </p:nvSpPr>
        <p:spPr>
          <a:xfrm flipH="1">
            <a:off x="-641598" y="369059"/>
            <a:ext cx="1969130" cy="600231"/>
          </a:xfrm>
          <a:custGeom>
            <a:avLst/>
            <a:gdLst/>
            <a:ahLst/>
            <a:cxnLst/>
            <a:rect l="l" t="t" r="r" b="b"/>
            <a:pathLst>
              <a:path w="24293" h="7405" extrusionOk="0">
                <a:moveTo>
                  <a:pt x="15711" y="0"/>
                </a:moveTo>
                <a:cubicBezTo>
                  <a:pt x="13606" y="0"/>
                  <a:pt x="11570" y="1578"/>
                  <a:pt x="11114" y="3641"/>
                </a:cubicBezTo>
                <a:cubicBezTo>
                  <a:pt x="10395" y="2995"/>
                  <a:pt x="9427" y="2640"/>
                  <a:pt x="8461" y="2640"/>
                </a:cubicBezTo>
                <a:cubicBezTo>
                  <a:pt x="8126" y="2640"/>
                  <a:pt x="7791" y="2683"/>
                  <a:pt x="7467" y="2771"/>
                </a:cubicBezTo>
                <a:cubicBezTo>
                  <a:pt x="6215" y="3118"/>
                  <a:pt x="5164" y="4135"/>
                  <a:pt x="4775" y="5372"/>
                </a:cubicBezTo>
                <a:cubicBezTo>
                  <a:pt x="4409" y="5161"/>
                  <a:pt x="3991" y="5066"/>
                  <a:pt x="3555" y="5066"/>
                </a:cubicBezTo>
                <a:cubicBezTo>
                  <a:pt x="2120" y="5066"/>
                  <a:pt x="503" y="6101"/>
                  <a:pt x="0" y="7405"/>
                </a:cubicBezTo>
                <a:lnTo>
                  <a:pt x="24167" y="7405"/>
                </a:lnTo>
                <a:cubicBezTo>
                  <a:pt x="24167" y="7405"/>
                  <a:pt x="24292" y="7328"/>
                  <a:pt x="24167" y="7078"/>
                </a:cubicBezTo>
                <a:cubicBezTo>
                  <a:pt x="23431" y="5645"/>
                  <a:pt x="21919" y="4608"/>
                  <a:pt x="20306" y="4588"/>
                </a:cubicBezTo>
                <a:cubicBezTo>
                  <a:pt x="20278" y="2333"/>
                  <a:pt x="18379" y="252"/>
                  <a:pt x="16131" y="22"/>
                </a:cubicBezTo>
                <a:cubicBezTo>
                  <a:pt x="15991" y="7"/>
                  <a:pt x="15851" y="0"/>
                  <a:pt x="15711"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89" name="Google Shape;1814;p46">
            <a:extLst>
              <a:ext uri="{FF2B5EF4-FFF2-40B4-BE49-F238E27FC236}">
                <a16:creationId xmlns:a16="http://schemas.microsoft.com/office/drawing/2014/main" id="{ADBC365F-5F45-76D7-7695-6D501A61D385}"/>
              </a:ext>
            </a:extLst>
          </p:cNvPr>
          <p:cNvSpPr txBox="1">
            <a:spLocks noGrp="1"/>
          </p:cNvSpPr>
          <p:nvPr>
            <p:ph type="title"/>
          </p:nvPr>
        </p:nvSpPr>
        <p:spPr>
          <a:xfrm>
            <a:off x="-1954628" y="59913"/>
            <a:ext cx="7704000" cy="5727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en" sz="3200">
                <a:solidFill>
                  <a:schemeClr val="accent1"/>
                </a:solidFill>
                <a:latin typeface="Times New Roman" panose="02020603050405020304" pitchFamily="18" charset="0"/>
                <a:cs typeface="Times New Roman" panose="02020603050405020304" pitchFamily="18" charset="0"/>
              </a:rPr>
              <a:t>1. Đọc</a:t>
            </a:r>
            <a:endParaRPr sz="3200">
              <a:solidFill>
                <a:schemeClr val="accent1"/>
              </a:solidFill>
              <a:latin typeface="Times New Roman" panose="02020603050405020304" pitchFamily="18" charset="0"/>
              <a:cs typeface="Times New Roman" panose="02020603050405020304" pitchFamily="18" charset="0"/>
            </a:endParaRPr>
          </a:p>
        </p:txBody>
      </p:sp>
      <p:pic>
        <p:nvPicPr>
          <p:cNvPr id="1490" name="Picture 1489">
            <a:extLst>
              <a:ext uri="{FF2B5EF4-FFF2-40B4-BE49-F238E27FC236}">
                <a16:creationId xmlns:a16="http://schemas.microsoft.com/office/drawing/2014/main" id="{2C384706-9829-367C-859E-A6D449DEC9F9}"/>
              </a:ext>
            </a:extLst>
          </p:cNvPr>
          <p:cNvPicPr>
            <a:picLocks noChangeAspect="1"/>
          </p:cNvPicPr>
          <p:nvPr/>
        </p:nvPicPr>
        <p:blipFill>
          <a:blip r:embed="rId3"/>
          <a:stretch>
            <a:fillRect/>
          </a:stretch>
        </p:blipFill>
        <p:spPr>
          <a:xfrm>
            <a:off x="232340" y="-48435"/>
            <a:ext cx="1017725" cy="1017725"/>
          </a:xfrm>
          <a:prstGeom prst="rect">
            <a:avLst/>
          </a:prstGeom>
        </p:spPr>
      </p:pic>
      <p:pic>
        <p:nvPicPr>
          <p:cNvPr id="1484" name="图片 16">
            <a:extLst>
              <a:ext uri="{FF2B5EF4-FFF2-40B4-BE49-F238E27FC236}">
                <a16:creationId xmlns:a16="http://schemas.microsoft.com/office/drawing/2014/main" id="{E987C83F-792D-A265-0D7C-76FDF7751223}"/>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406874" y="965292"/>
            <a:ext cx="4581860" cy="272971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485" name="文本框 13">
            <a:extLst>
              <a:ext uri="{FF2B5EF4-FFF2-40B4-BE49-F238E27FC236}">
                <a16:creationId xmlns:a16="http://schemas.microsoft.com/office/drawing/2014/main" id="{532226B3-4752-6B14-16B8-0A2D72797F98}"/>
              </a:ext>
            </a:extLst>
          </p:cNvPr>
          <p:cNvSpPr txBox="1"/>
          <p:nvPr/>
        </p:nvSpPr>
        <p:spPr>
          <a:xfrm>
            <a:off x="5536038" y="1654973"/>
            <a:ext cx="2593317" cy="830997"/>
          </a:xfrm>
          <a:prstGeom prst="rect">
            <a:avLst/>
          </a:prstGeom>
          <a:noFill/>
          <a:extLst>
            <a:ext uri="{909E8E84-426E-40DD-AFC4-6F175D3DCCD1}">
              <a14:hiddenFill xmlns:a14="http://schemas.microsoft.com/office/drawing/2010/main">
                <a:solidFill>
                  <a:srgbClr val="E84C53"/>
                </a:solidFill>
              </a14:hiddenFill>
            </a:ext>
          </a:extLst>
        </p:spPr>
        <p:txBody>
          <a:bodyPr wrap="square" rtlCol="0">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algn="ctr"/>
            <a:r>
              <a:rPr lang="en-US" sz="2400">
                <a:solidFill>
                  <a:schemeClr val="accent1">
                    <a:lumMod val="50000"/>
                  </a:schemeClr>
                </a:solidFill>
                <a:latin typeface="Times New Roman" panose="02020603050405020304" pitchFamily="18" charset="0"/>
                <a:cs typeface="Times New Roman" panose="02020603050405020304" pitchFamily="18" charset="0"/>
              </a:rPr>
              <a:t>HS biết cách đọc phù hợp tốc độ đọc</a:t>
            </a:r>
            <a:endParaRPr lang="en-US" sz="4800">
              <a:solidFill>
                <a:schemeClr val="accent1">
                  <a:lumMod val="50000"/>
                </a:schemeClr>
              </a:solidFill>
              <a:latin typeface="Times New Roman" panose="02020603050405020304" pitchFamily="18" charset="0"/>
              <a:cs typeface="Times New Roman" panose="02020603050405020304" pitchFamily="18" charset="0"/>
            </a:endParaRPr>
          </a:p>
        </p:txBody>
      </p:sp>
      <p:grpSp>
        <p:nvGrpSpPr>
          <p:cNvPr id="1487" name="Google Shape;1723;p45">
            <a:extLst>
              <a:ext uri="{FF2B5EF4-FFF2-40B4-BE49-F238E27FC236}">
                <a16:creationId xmlns:a16="http://schemas.microsoft.com/office/drawing/2014/main" id="{37536E75-58AD-9D52-4950-C5E82DB3AE83}"/>
              </a:ext>
            </a:extLst>
          </p:cNvPr>
          <p:cNvGrpSpPr/>
          <p:nvPr/>
        </p:nvGrpSpPr>
        <p:grpSpPr>
          <a:xfrm>
            <a:off x="1639524" y="2486016"/>
            <a:ext cx="965680" cy="2534751"/>
            <a:chOff x="7197464" y="1798221"/>
            <a:chExt cx="965680" cy="2534751"/>
          </a:xfrm>
        </p:grpSpPr>
        <p:sp>
          <p:nvSpPr>
            <p:cNvPr id="1491" name="Google Shape;1724;p45">
              <a:extLst>
                <a:ext uri="{FF2B5EF4-FFF2-40B4-BE49-F238E27FC236}">
                  <a16:creationId xmlns:a16="http://schemas.microsoft.com/office/drawing/2014/main" id="{58FA0C7F-54CB-0315-A069-DB6F9F15FC4A}"/>
                </a:ext>
              </a:extLst>
            </p:cNvPr>
            <p:cNvSpPr/>
            <p:nvPr/>
          </p:nvSpPr>
          <p:spPr>
            <a:xfrm>
              <a:off x="7383086" y="4002376"/>
              <a:ext cx="167247" cy="276283"/>
            </a:xfrm>
            <a:custGeom>
              <a:avLst/>
              <a:gdLst/>
              <a:ahLst/>
              <a:cxnLst/>
              <a:rect l="l" t="t" r="r" b="b"/>
              <a:pathLst>
                <a:path w="2876" h="4751" extrusionOk="0">
                  <a:moveTo>
                    <a:pt x="2876" y="0"/>
                  </a:moveTo>
                  <a:lnTo>
                    <a:pt x="346" y="233"/>
                  </a:lnTo>
                  <a:lnTo>
                    <a:pt x="1" y="3780"/>
                  </a:lnTo>
                  <a:lnTo>
                    <a:pt x="468" y="4667"/>
                  </a:lnTo>
                  <a:lnTo>
                    <a:pt x="2288" y="4751"/>
                  </a:lnTo>
                  <a:lnTo>
                    <a:pt x="2642" y="3892"/>
                  </a:lnTo>
                  <a:cubicBezTo>
                    <a:pt x="2372" y="3780"/>
                    <a:pt x="2876" y="0"/>
                    <a:pt x="2876"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92" name="Google Shape;1725;p45">
              <a:extLst>
                <a:ext uri="{FF2B5EF4-FFF2-40B4-BE49-F238E27FC236}">
                  <a16:creationId xmlns:a16="http://schemas.microsoft.com/office/drawing/2014/main" id="{94581876-9C09-A85C-CFD2-92B986815D93}"/>
                </a:ext>
              </a:extLst>
            </p:cNvPr>
            <p:cNvSpPr/>
            <p:nvPr/>
          </p:nvSpPr>
          <p:spPr>
            <a:xfrm>
              <a:off x="7362500" y="4215039"/>
              <a:ext cx="348508" cy="117933"/>
            </a:xfrm>
            <a:custGeom>
              <a:avLst/>
              <a:gdLst/>
              <a:ahLst/>
              <a:cxnLst/>
              <a:rect l="l" t="t" r="r" b="b"/>
              <a:pathLst>
                <a:path w="5993" h="2028" extrusionOk="0">
                  <a:moveTo>
                    <a:pt x="326" y="1"/>
                  </a:moveTo>
                  <a:cubicBezTo>
                    <a:pt x="289" y="1"/>
                    <a:pt x="271" y="2"/>
                    <a:pt x="271" y="2"/>
                  </a:cubicBezTo>
                  <a:lnTo>
                    <a:pt x="0" y="1990"/>
                  </a:lnTo>
                  <a:lnTo>
                    <a:pt x="5955" y="2027"/>
                  </a:lnTo>
                  <a:cubicBezTo>
                    <a:pt x="5993" y="1794"/>
                    <a:pt x="5871" y="1327"/>
                    <a:pt x="5675" y="1206"/>
                  </a:cubicBezTo>
                  <a:lnTo>
                    <a:pt x="2959" y="161"/>
                  </a:lnTo>
                  <a:cubicBezTo>
                    <a:pt x="2959" y="161"/>
                    <a:pt x="2800" y="385"/>
                    <a:pt x="2411" y="385"/>
                  </a:cubicBezTo>
                  <a:cubicBezTo>
                    <a:pt x="2292" y="385"/>
                    <a:pt x="2152" y="364"/>
                    <a:pt x="1988" y="310"/>
                  </a:cubicBezTo>
                  <a:cubicBezTo>
                    <a:pt x="1060" y="26"/>
                    <a:pt x="497" y="1"/>
                    <a:pt x="326" y="1"/>
                  </a:cubicBezTo>
                  <a:close/>
                </a:path>
              </a:pathLst>
            </a:custGeom>
            <a:solidFill>
              <a:srgbClr val="D9D9D9"/>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93" name="Google Shape;1726;p45">
              <a:extLst>
                <a:ext uri="{FF2B5EF4-FFF2-40B4-BE49-F238E27FC236}">
                  <a16:creationId xmlns:a16="http://schemas.microsoft.com/office/drawing/2014/main" id="{F12BAB90-22F1-B60E-595E-FA926145D802}"/>
                </a:ext>
              </a:extLst>
            </p:cNvPr>
            <p:cNvSpPr/>
            <p:nvPr/>
          </p:nvSpPr>
          <p:spPr>
            <a:xfrm>
              <a:off x="7581793" y="4246616"/>
              <a:ext cx="113456" cy="45650"/>
            </a:xfrm>
            <a:custGeom>
              <a:avLst/>
              <a:gdLst/>
              <a:ahLst/>
              <a:cxnLst/>
              <a:rect l="l" t="t" r="r" b="b"/>
              <a:pathLst>
                <a:path w="1951" h="785" extrusionOk="0">
                  <a:moveTo>
                    <a:pt x="159" y="0"/>
                  </a:moveTo>
                  <a:lnTo>
                    <a:pt x="0" y="784"/>
                  </a:lnTo>
                  <a:lnTo>
                    <a:pt x="1951" y="784"/>
                  </a:lnTo>
                  <a:lnTo>
                    <a:pt x="1951" y="747"/>
                  </a:lnTo>
                  <a:lnTo>
                    <a:pt x="159" y="0"/>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94" name="Google Shape;1727;p45">
              <a:extLst>
                <a:ext uri="{FF2B5EF4-FFF2-40B4-BE49-F238E27FC236}">
                  <a16:creationId xmlns:a16="http://schemas.microsoft.com/office/drawing/2014/main" id="{EEED6AF3-48C5-F5BE-EE55-089E0E2D9BD4}"/>
                </a:ext>
              </a:extLst>
            </p:cNvPr>
            <p:cNvSpPr/>
            <p:nvPr/>
          </p:nvSpPr>
          <p:spPr>
            <a:xfrm>
              <a:off x="7579584" y="4244406"/>
              <a:ext cx="117875" cy="47860"/>
            </a:xfrm>
            <a:custGeom>
              <a:avLst/>
              <a:gdLst/>
              <a:ahLst/>
              <a:cxnLst/>
              <a:rect l="l" t="t" r="r" b="b"/>
              <a:pathLst>
                <a:path w="2027" h="823" extrusionOk="0">
                  <a:moveTo>
                    <a:pt x="234" y="85"/>
                  </a:moveTo>
                  <a:lnTo>
                    <a:pt x="1905" y="785"/>
                  </a:lnTo>
                  <a:lnTo>
                    <a:pt x="75" y="785"/>
                  </a:lnTo>
                  <a:lnTo>
                    <a:pt x="234" y="85"/>
                  </a:lnTo>
                  <a:close/>
                  <a:moveTo>
                    <a:pt x="159" y="1"/>
                  </a:moveTo>
                  <a:lnTo>
                    <a:pt x="1" y="822"/>
                  </a:lnTo>
                  <a:lnTo>
                    <a:pt x="1989" y="822"/>
                  </a:lnTo>
                  <a:cubicBezTo>
                    <a:pt x="1989" y="822"/>
                    <a:pt x="2026" y="822"/>
                    <a:pt x="2026" y="785"/>
                  </a:cubicBezTo>
                  <a:cubicBezTo>
                    <a:pt x="2026" y="785"/>
                    <a:pt x="2026" y="738"/>
                    <a:pt x="1989" y="738"/>
                  </a:cubicBezTo>
                  <a:lnTo>
                    <a:pt x="197"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95" name="Google Shape;1728;p45">
              <a:extLst>
                <a:ext uri="{FF2B5EF4-FFF2-40B4-BE49-F238E27FC236}">
                  <a16:creationId xmlns:a16="http://schemas.microsoft.com/office/drawing/2014/main" id="{C7744ED2-11D9-64AC-A157-9E3E2713C308}"/>
                </a:ext>
              </a:extLst>
            </p:cNvPr>
            <p:cNvSpPr/>
            <p:nvPr/>
          </p:nvSpPr>
          <p:spPr>
            <a:xfrm>
              <a:off x="7366804" y="4215097"/>
              <a:ext cx="36462" cy="74959"/>
            </a:xfrm>
            <a:custGeom>
              <a:avLst/>
              <a:gdLst/>
              <a:ahLst/>
              <a:cxnLst/>
              <a:rect l="l" t="t" r="r" b="b"/>
              <a:pathLst>
                <a:path w="627" h="1289" extrusionOk="0">
                  <a:moveTo>
                    <a:pt x="197" y="1"/>
                  </a:moveTo>
                  <a:lnTo>
                    <a:pt x="1" y="1289"/>
                  </a:lnTo>
                  <a:lnTo>
                    <a:pt x="626" y="1289"/>
                  </a:lnTo>
                  <a:lnTo>
                    <a:pt x="552"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96" name="Google Shape;1729;p45">
              <a:extLst>
                <a:ext uri="{FF2B5EF4-FFF2-40B4-BE49-F238E27FC236}">
                  <a16:creationId xmlns:a16="http://schemas.microsoft.com/office/drawing/2014/main" id="{80C38B9E-AE26-3A4C-7EF1-B392C6D0DC66}"/>
                </a:ext>
              </a:extLst>
            </p:cNvPr>
            <p:cNvSpPr/>
            <p:nvPr/>
          </p:nvSpPr>
          <p:spPr>
            <a:xfrm>
              <a:off x="7366804" y="4212946"/>
              <a:ext cx="38613" cy="79320"/>
            </a:xfrm>
            <a:custGeom>
              <a:avLst/>
              <a:gdLst/>
              <a:ahLst/>
              <a:cxnLst/>
              <a:rect l="l" t="t" r="r" b="b"/>
              <a:pathLst>
                <a:path w="664" h="1364" extrusionOk="0">
                  <a:moveTo>
                    <a:pt x="197" y="38"/>
                  </a:moveTo>
                  <a:cubicBezTo>
                    <a:pt x="281" y="38"/>
                    <a:pt x="468" y="75"/>
                    <a:pt x="552" y="75"/>
                  </a:cubicBezTo>
                  <a:lnTo>
                    <a:pt x="626" y="1279"/>
                  </a:lnTo>
                  <a:lnTo>
                    <a:pt x="47" y="1326"/>
                  </a:lnTo>
                  <a:lnTo>
                    <a:pt x="47" y="1326"/>
                  </a:lnTo>
                  <a:lnTo>
                    <a:pt x="197" y="38"/>
                  </a:lnTo>
                  <a:close/>
                  <a:moveTo>
                    <a:pt x="160" y="1"/>
                  </a:moveTo>
                  <a:lnTo>
                    <a:pt x="1" y="1363"/>
                  </a:lnTo>
                  <a:lnTo>
                    <a:pt x="664" y="1363"/>
                  </a:lnTo>
                  <a:lnTo>
                    <a:pt x="589"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97" name="Google Shape;1730;p45">
              <a:extLst>
                <a:ext uri="{FF2B5EF4-FFF2-40B4-BE49-F238E27FC236}">
                  <a16:creationId xmlns:a16="http://schemas.microsoft.com/office/drawing/2014/main" id="{1F028E21-39E0-BEC5-A7B2-7B707064A444}"/>
                </a:ext>
              </a:extLst>
            </p:cNvPr>
            <p:cNvSpPr/>
            <p:nvPr/>
          </p:nvSpPr>
          <p:spPr>
            <a:xfrm>
              <a:off x="7366804" y="4289998"/>
              <a:ext cx="330655" cy="4420"/>
            </a:xfrm>
            <a:custGeom>
              <a:avLst/>
              <a:gdLst/>
              <a:ahLst/>
              <a:cxnLst/>
              <a:rect l="l" t="t" r="r" b="b"/>
              <a:pathLst>
                <a:path w="5686" h="76" extrusionOk="0">
                  <a:moveTo>
                    <a:pt x="1" y="1"/>
                  </a:moveTo>
                  <a:lnTo>
                    <a:pt x="1" y="38"/>
                  </a:lnTo>
                  <a:lnTo>
                    <a:pt x="5685" y="76"/>
                  </a:lnTo>
                  <a:lnTo>
                    <a:pt x="5685" y="38"/>
                  </a:lnTo>
                  <a:lnTo>
                    <a:pt x="5685"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98" name="Google Shape;1731;p45">
              <a:extLst>
                <a:ext uri="{FF2B5EF4-FFF2-40B4-BE49-F238E27FC236}">
                  <a16:creationId xmlns:a16="http://schemas.microsoft.com/office/drawing/2014/main" id="{D6132CE1-A979-111C-8389-C2E518838C45}"/>
                </a:ext>
              </a:extLst>
            </p:cNvPr>
            <p:cNvSpPr/>
            <p:nvPr/>
          </p:nvSpPr>
          <p:spPr>
            <a:xfrm>
              <a:off x="7344589" y="3088858"/>
              <a:ext cx="445681" cy="1079078"/>
            </a:xfrm>
            <a:custGeom>
              <a:avLst/>
              <a:gdLst/>
              <a:ahLst/>
              <a:cxnLst/>
              <a:rect l="l" t="t" r="r" b="b"/>
              <a:pathLst>
                <a:path w="7664" h="18556" extrusionOk="0">
                  <a:moveTo>
                    <a:pt x="1512" y="0"/>
                  </a:moveTo>
                  <a:cubicBezTo>
                    <a:pt x="1512" y="0"/>
                    <a:pt x="663" y="10109"/>
                    <a:pt x="0" y="18556"/>
                  </a:cubicBezTo>
                  <a:lnTo>
                    <a:pt x="4238" y="18556"/>
                  </a:lnTo>
                  <a:cubicBezTo>
                    <a:pt x="4630" y="16876"/>
                    <a:pt x="5050" y="15205"/>
                    <a:pt x="5246" y="14309"/>
                  </a:cubicBezTo>
                  <a:cubicBezTo>
                    <a:pt x="6375" y="9875"/>
                    <a:pt x="7663" y="2138"/>
                    <a:pt x="7663" y="2138"/>
                  </a:cubicBezTo>
                  <a:lnTo>
                    <a:pt x="1512" y="0"/>
                  </a:ln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99" name="Google Shape;1732;p45">
              <a:extLst>
                <a:ext uri="{FF2B5EF4-FFF2-40B4-BE49-F238E27FC236}">
                  <a16:creationId xmlns:a16="http://schemas.microsoft.com/office/drawing/2014/main" id="{BFAB51D0-F416-20B1-274A-16C09C4E3DE3}"/>
                </a:ext>
              </a:extLst>
            </p:cNvPr>
            <p:cNvSpPr/>
            <p:nvPr/>
          </p:nvSpPr>
          <p:spPr>
            <a:xfrm>
              <a:off x="7344589" y="3088858"/>
              <a:ext cx="445681" cy="1079078"/>
            </a:xfrm>
            <a:custGeom>
              <a:avLst/>
              <a:gdLst/>
              <a:ahLst/>
              <a:cxnLst/>
              <a:rect l="l" t="t" r="r" b="b"/>
              <a:pathLst>
                <a:path w="7664" h="18556" extrusionOk="0">
                  <a:moveTo>
                    <a:pt x="1512" y="0"/>
                  </a:moveTo>
                  <a:cubicBezTo>
                    <a:pt x="1512" y="0"/>
                    <a:pt x="663" y="10109"/>
                    <a:pt x="0" y="18556"/>
                  </a:cubicBezTo>
                  <a:lnTo>
                    <a:pt x="4238" y="18556"/>
                  </a:lnTo>
                  <a:cubicBezTo>
                    <a:pt x="4630" y="16876"/>
                    <a:pt x="5050" y="15205"/>
                    <a:pt x="5246" y="14309"/>
                  </a:cubicBezTo>
                  <a:cubicBezTo>
                    <a:pt x="6375" y="9875"/>
                    <a:pt x="7663" y="2138"/>
                    <a:pt x="7663" y="2138"/>
                  </a:cubicBezTo>
                  <a:lnTo>
                    <a:pt x="1512" y="0"/>
                  </a:ln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500" name="Google Shape;1733;p45">
              <a:extLst>
                <a:ext uri="{FF2B5EF4-FFF2-40B4-BE49-F238E27FC236}">
                  <a16:creationId xmlns:a16="http://schemas.microsoft.com/office/drawing/2014/main" id="{E944801F-83A1-85DB-7569-458A3F18B4BF}"/>
                </a:ext>
              </a:extLst>
            </p:cNvPr>
            <p:cNvGrpSpPr/>
            <p:nvPr/>
          </p:nvGrpSpPr>
          <p:grpSpPr>
            <a:xfrm>
              <a:off x="7197464" y="2414696"/>
              <a:ext cx="337168" cy="608508"/>
              <a:chOff x="9661064" y="2414696"/>
              <a:chExt cx="337168" cy="608508"/>
            </a:xfrm>
          </p:grpSpPr>
          <p:sp>
            <p:nvSpPr>
              <p:cNvPr id="1564" name="Google Shape;1734;p45">
                <a:extLst>
                  <a:ext uri="{FF2B5EF4-FFF2-40B4-BE49-F238E27FC236}">
                    <a16:creationId xmlns:a16="http://schemas.microsoft.com/office/drawing/2014/main" id="{E4562BED-40E0-4831-B835-EA3F06E1FF6E}"/>
                  </a:ext>
                </a:extLst>
              </p:cNvPr>
              <p:cNvSpPr/>
              <p:nvPr/>
            </p:nvSpPr>
            <p:spPr>
              <a:xfrm>
                <a:off x="9661064" y="2474942"/>
                <a:ext cx="287215" cy="509707"/>
              </a:xfrm>
              <a:custGeom>
                <a:avLst/>
                <a:gdLst/>
                <a:ahLst/>
                <a:cxnLst/>
                <a:rect l="l" t="t" r="r" b="b"/>
                <a:pathLst>
                  <a:path w="4939" h="8765" extrusionOk="0">
                    <a:moveTo>
                      <a:pt x="4447" y="1"/>
                    </a:moveTo>
                    <a:cubicBezTo>
                      <a:pt x="3420" y="1"/>
                      <a:pt x="1102" y="213"/>
                      <a:pt x="626" y="2082"/>
                    </a:cubicBezTo>
                    <a:cubicBezTo>
                      <a:pt x="393" y="3053"/>
                      <a:pt x="113" y="4219"/>
                      <a:pt x="38" y="5731"/>
                    </a:cubicBezTo>
                    <a:cubicBezTo>
                      <a:pt x="1" y="6786"/>
                      <a:pt x="505" y="8420"/>
                      <a:pt x="2138" y="8765"/>
                    </a:cubicBezTo>
                    <a:lnTo>
                      <a:pt x="3576" y="8224"/>
                    </a:lnTo>
                    <a:lnTo>
                      <a:pt x="4938" y="19"/>
                    </a:lnTo>
                    <a:cubicBezTo>
                      <a:pt x="4938" y="19"/>
                      <a:pt x="4748" y="1"/>
                      <a:pt x="4447"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65" name="Google Shape;1735;p45">
                <a:extLst>
                  <a:ext uri="{FF2B5EF4-FFF2-40B4-BE49-F238E27FC236}">
                    <a16:creationId xmlns:a16="http://schemas.microsoft.com/office/drawing/2014/main" id="{C8FD1B0C-864B-D5E8-A2F6-6AC8A9187539}"/>
                  </a:ext>
                </a:extLst>
              </p:cNvPr>
              <p:cNvSpPr/>
              <p:nvPr/>
            </p:nvSpPr>
            <p:spPr>
              <a:xfrm>
                <a:off x="9667577" y="2417894"/>
                <a:ext cx="262791" cy="335307"/>
              </a:xfrm>
              <a:custGeom>
                <a:avLst/>
                <a:gdLst/>
                <a:ahLst/>
                <a:cxnLst/>
                <a:rect l="l" t="t" r="r" b="b"/>
                <a:pathLst>
                  <a:path w="4519" h="5766" extrusionOk="0">
                    <a:moveTo>
                      <a:pt x="3454" y="0"/>
                    </a:moveTo>
                    <a:cubicBezTo>
                      <a:pt x="2969" y="0"/>
                      <a:pt x="2484" y="130"/>
                      <a:pt x="2063" y="375"/>
                    </a:cubicBezTo>
                    <a:cubicBezTo>
                      <a:pt x="430" y="1308"/>
                      <a:pt x="1" y="4426"/>
                      <a:pt x="122" y="4892"/>
                    </a:cubicBezTo>
                    <a:cubicBezTo>
                      <a:pt x="229" y="5316"/>
                      <a:pt x="406" y="5765"/>
                      <a:pt x="684" y="5765"/>
                    </a:cubicBezTo>
                    <a:cubicBezTo>
                      <a:pt x="914" y="5765"/>
                      <a:pt x="1212" y="5458"/>
                      <a:pt x="1597" y="4575"/>
                    </a:cubicBezTo>
                    <a:cubicBezTo>
                      <a:pt x="2026" y="3530"/>
                      <a:pt x="3501" y="925"/>
                      <a:pt x="3501" y="925"/>
                    </a:cubicBezTo>
                    <a:lnTo>
                      <a:pt x="4518" y="225"/>
                    </a:lnTo>
                    <a:cubicBezTo>
                      <a:pt x="4182" y="73"/>
                      <a:pt x="3818" y="0"/>
                      <a:pt x="3454" y="0"/>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66" name="Google Shape;1736;p45">
                <a:extLst>
                  <a:ext uri="{FF2B5EF4-FFF2-40B4-BE49-F238E27FC236}">
                    <a16:creationId xmlns:a16="http://schemas.microsoft.com/office/drawing/2014/main" id="{371F70FB-6282-EAC6-B65D-0599902B3596}"/>
                  </a:ext>
                </a:extLst>
              </p:cNvPr>
              <p:cNvSpPr/>
              <p:nvPr/>
            </p:nvSpPr>
            <p:spPr>
              <a:xfrm>
                <a:off x="9711017" y="2455170"/>
                <a:ext cx="287215" cy="445913"/>
              </a:xfrm>
              <a:custGeom>
                <a:avLst/>
                <a:gdLst/>
                <a:ahLst/>
                <a:cxnLst/>
                <a:rect l="l" t="t" r="r" b="b"/>
                <a:pathLst>
                  <a:path w="4939" h="7668" extrusionOk="0">
                    <a:moveTo>
                      <a:pt x="3482" y="0"/>
                    </a:moveTo>
                    <a:cubicBezTo>
                      <a:pt x="2005" y="0"/>
                      <a:pt x="1316" y="1451"/>
                      <a:pt x="1316" y="1451"/>
                    </a:cubicBezTo>
                    <a:cubicBezTo>
                      <a:pt x="346" y="3159"/>
                      <a:pt x="0" y="7285"/>
                      <a:pt x="0" y="7285"/>
                    </a:cubicBezTo>
                    <a:lnTo>
                      <a:pt x="3417" y="7668"/>
                    </a:lnTo>
                    <a:cubicBezTo>
                      <a:pt x="4201" y="6771"/>
                      <a:pt x="4938" y="6659"/>
                      <a:pt x="4938" y="6659"/>
                    </a:cubicBezTo>
                    <a:lnTo>
                      <a:pt x="4667" y="284"/>
                    </a:lnTo>
                    <a:cubicBezTo>
                      <a:pt x="4227" y="82"/>
                      <a:pt x="3832" y="0"/>
                      <a:pt x="3482" y="0"/>
                    </a:cubicBezTo>
                    <a:close/>
                  </a:path>
                </a:pathLst>
              </a:custGeom>
              <a:solidFill>
                <a:srgbClr val="FD7DA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67" name="Google Shape;1737;p45">
                <a:extLst>
                  <a:ext uri="{FF2B5EF4-FFF2-40B4-BE49-F238E27FC236}">
                    <a16:creationId xmlns:a16="http://schemas.microsoft.com/office/drawing/2014/main" id="{03037F3A-72FE-ACAC-0F9A-4344266EBEC0}"/>
                  </a:ext>
                </a:extLst>
              </p:cNvPr>
              <p:cNvSpPr/>
              <p:nvPr/>
            </p:nvSpPr>
            <p:spPr>
              <a:xfrm>
                <a:off x="9674613" y="2417894"/>
                <a:ext cx="300765" cy="605309"/>
              </a:xfrm>
              <a:custGeom>
                <a:avLst/>
                <a:gdLst/>
                <a:ahLst/>
                <a:cxnLst/>
                <a:rect l="l" t="t" r="r" b="b"/>
                <a:pathLst>
                  <a:path w="5172" h="10409" extrusionOk="0">
                    <a:moveTo>
                      <a:pt x="3944" y="1"/>
                    </a:moveTo>
                    <a:cubicBezTo>
                      <a:pt x="2876" y="1"/>
                      <a:pt x="1397" y="694"/>
                      <a:pt x="738" y="4192"/>
                    </a:cubicBezTo>
                    <a:cubicBezTo>
                      <a:pt x="738" y="4192"/>
                      <a:pt x="272" y="5742"/>
                      <a:pt x="113" y="7412"/>
                    </a:cubicBezTo>
                    <a:cubicBezTo>
                      <a:pt x="1" y="8626"/>
                      <a:pt x="813" y="9709"/>
                      <a:pt x="2026" y="9942"/>
                    </a:cubicBezTo>
                    <a:lnTo>
                      <a:pt x="4593" y="10409"/>
                    </a:lnTo>
                    <a:lnTo>
                      <a:pt x="5172" y="300"/>
                    </a:lnTo>
                    <a:cubicBezTo>
                      <a:pt x="5172" y="300"/>
                      <a:pt x="4647" y="1"/>
                      <a:pt x="3944" y="1"/>
                    </a:cubicBez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68" name="Google Shape;1738;p45">
                <a:extLst>
                  <a:ext uri="{FF2B5EF4-FFF2-40B4-BE49-F238E27FC236}">
                    <a16:creationId xmlns:a16="http://schemas.microsoft.com/office/drawing/2014/main" id="{2353E220-BDA8-01E6-406B-B8044FC9F711}"/>
                  </a:ext>
                </a:extLst>
              </p:cNvPr>
              <p:cNvSpPr/>
              <p:nvPr/>
            </p:nvSpPr>
            <p:spPr>
              <a:xfrm>
                <a:off x="9711017" y="2414696"/>
                <a:ext cx="217141" cy="549890"/>
              </a:xfrm>
              <a:custGeom>
                <a:avLst/>
                <a:gdLst/>
                <a:ahLst/>
                <a:cxnLst/>
                <a:rect l="l" t="t" r="r" b="b"/>
                <a:pathLst>
                  <a:path w="3734" h="9456" extrusionOk="0">
                    <a:moveTo>
                      <a:pt x="3613" y="0"/>
                    </a:moveTo>
                    <a:cubicBezTo>
                      <a:pt x="3575" y="47"/>
                      <a:pt x="2250" y="392"/>
                      <a:pt x="1634" y="1867"/>
                    </a:cubicBezTo>
                    <a:cubicBezTo>
                      <a:pt x="1083" y="3118"/>
                      <a:pt x="0" y="6618"/>
                      <a:pt x="234" y="9381"/>
                    </a:cubicBezTo>
                    <a:cubicBezTo>
                      <a:pt x="234" y="9418"/>
                      <a:pt x="271" y="9456"/>
                      <a:pt x="308" y="9456"/>
                    </a:cubicBezTo>
                    <a:cubicBezTo>
                      <a:pt x="346" y="9456"/>
                      <a:pt x="383" y="9418"/>
                      <a:pt x="383" y="9381"/>
                    </a:cubicBezTo>
                    <a:cubicBezTo>
                      <a:pt x="187" y="6618"/>
                      <a:pt x="1242" y="3155"/>
                      <a:pt x="1783" y="1951"/>
                    </a:cubicBezTo>
                    <a:cubicBezTo>
                      <a:pt x="2409" y="551"/>
                      <a:pt x="3650" y="196"/>
                      <a:pt x="3650" y="196"/>
                    </a:cubicBezTo>
                    <a:cubicBezTo>
                      <a:pt x="3734" y="159"/>
                      <a:pt x="3734" y="122"/>
                      <a:pt x="3734" y="84"/>
                    </a:cubicBezTo>
                    <a:cubicBezTo>
                      <a:pt x="3734" y="47"/>
                      <a:pt x="3650" y="0"/>
                      <a:pt x="3613"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501" name="Google Shape;1739;p45">
              <a:extLst>
                <a:ext uri="{FF2B5EF4-FFF2-40B4-BE49-F238E27FC236}">
                  <a16:creationId xmlns:a16="http://schemas.microsoft.com/office/drawing/2014/main" id="{111C9739-4000-7DCB-CAFC-DE4B1B3F35A3}"/>
                </a:ext>
              </a:extLst>
            </p:cNvPr>
            <p:cNvSpPr/>
            <p:nvPr/>
          </p:nvSpPr>
          <p:spPr>
            <a:xfrm>
              <a:off x="7828186" y="4002376"/>
              <a:ext cx="160734" cy="276283"/>
            </a:xfrm>
            <a:custGeom>
              <a:avLst/>
              <a:gdLst/>
              <a:ahLst/>
              <a:cxnLst/>
              <a:rect l="l" t="t" r="r" b="b"/>
              <a:pathLst>
                <a:path w="2764" h="4751" extrusionOk="0">
                  <a:moveTo>
                    <a:pt x="2568" y="0"/>
                  </a:moveTo>
                  <a:lnTo>
                    <a:pt x="1" y="233"/>
                  </a:lnTo>
                  <a:lnTo>
                    <a:pt x="122" y="3780"/>
                  </a:lnTo>
                  <a:lnTo>
                    <a:pt x="626" y="4667"/>
                  </a:lnTo>
                  <a:lnTo>
                    <a:pt x="2456" y="4751"/>
                  </a:lnTo>
                  <a:lnTo>
                    <a:pt x="2764" y="3892"/>
                  </a:lnTo>
                  <a:cubicBezTo>
                    <a:pt x="2493" y="3780"/>
                    <a:pt x="2568" y="0"/>
                    <a:pt x="2568"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02" name="Google Shape;1740;p45">
              <a:extLst>
                <a:ext uri="{FF2B5EF4-FFF2-40B4-BE49-F238E27FC236}">
                  <a16:creationId xmlns:a16="http://schemas.microsoft.com/office/drawing/2014/main" id="{983EE45E-50E2-9322-773A-98CDE274086C}"/>
                </a:ext>
              </a:extLst>
            </p:cNvPr>
            <p:cNvSpPr/>
            <p:nvPr/>
          </p:nvSpPr>
          <p:spPr>
            <a:xfrm>
              <a:off x="7830919" y="4215039"/>
              <a:ext cx="332225" cy="117933"/>
            </a:xfrm>
            <a:custGeom>
              <a:avLst/>
              <a:gdLst/>
              <a:ahLst/>
              <a:cxnLst/>
              <a:rect l="l" t="t" r="r" b="b"/>
              <a:pathLst>
                <a:path w="5713" h="2028" extrusionOk="0">
                  <a:moveTo>
                    <a:pt x="55" y="1"/>
                  </a:moveTo>
                  <a:cubicBezTo>
                    <a:pt x="19" y="1"/>
                    <a:pt x="0" y="2"/>
                    <a:pt x="0" y="2"/>
                  </a:cubicBezTo>
                  <a:lnTo>
                    <a:pt x="75" y="1990"/>
                  </a:lnTo>
                  <a:lnTo>
                    <a:pt x="5675" y="2027"/>
                  </a:lnTo>
                  <a:cubicBezTo>
                    <a:pt x="5713" y="1794"/>
                    <a:pt x="5601" y="1327"/>
                    <a:pt x="5442" y="1206"/>
                  </a:cubicBezTo>
                  <a:lnTo>
                    <a:pt x="2679" y="161"/>
                  </a:lnTo>
                  <a:cubicBezTo>
                    <a:pt x="2679" y="161"/>
                    <a:pt x="2520" y="385"/>
                    <a:pt x="2131" y="385"/>
                  </a:cubicBezTo>
                  <a:cubicBezTo>
                    <a:pt x="2012" y="385"/>
                    <a:pt x="1872" y="364"/>
                    <a:pt x="1708" y="310"/>
                  </a:cubicBezTo>
                  <a:cubicBezTo>
                    <a:pt x="780" y="26"/>
                    <a:pt x="224" y="1"/>
                    <a:pt x="55" y="1"/>
                  </a:cubicBezTo>
                  <a:close/>
                </a:path>
              </a:pathLst>
            </a:custGeom>
            <a:solidFill>
              <a:srgbClr val="D9D9D9"/>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03" name="Google Shape;1741;p45">
              <a:extLst>
                <a:ext uri="{FF2B5EF4-FFF2-40B4-BE49-F238E27FC236}">
                  <a16:creationId xmlns:a16="http://schemas.microsoft.com/office/drawing/2014/main" id="{CC2D11B0-8B05-A768-2051-C7FB06462898}"/>
                </a:ext>
              </a:extLst>
            </p:cNvPr>
            <p:cNvSpPr/>
            <p:nvPr/>
          </p:nvSpPr>
          <p:spPr>
            <a:xfrm>
              <a:off x="8034453" y="4246616"/>
              <a:ext cx="112990" cy="45650"/>
            </a:xfrm>
            <a:custGeom>
              <a:avLst/>
              <a:gdLst/>
              <a:ahLst/>
              <a:cxnLst/>
              <a:rect l="l" t="t" r="r" b="b"/>
              <a:pathLst>
                <a:path w="1943" h="785" extrusionOk="0">
                  <a:moveTo>
                    <a:pt x="150" y="0"/>
                  </a:moveTo>
                  <a:lnTo>
                    <a:pt x="1" y="784"/>
                  </a:lnTo>
                  <a:lnTo>
                    <a:pt x="1942" y="784"/>
                  </a:lnTo>
                  <a:lnTo>
                    <a:pt x="1942" y="747"/>
                  </a:lnTo>
                  <a:lnTo>
                    <a:pt x="150" y="0"/>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04" name="Google Shape;1742;p45">
              <a:extLst>
                <a:ext uri="{FF2B5EF4-FFF2-40B4-BE49-F238E27FC236}">
                  <a16:creationId xmlns:a16="http://schemas.microsoft.com/office/drawing/2014/main" id="{2A1C5284-7574-886E-B589-B3764F91E200}"/>
                </a:ext>
              </a:extLst>
            </p:cNvPr>
            <p:cNvSpPr/>
            <p:nvPr/>
          </p:nvSpPr>
          <p:spPr>
            <a:xfrm>
              <a:off x="8031719" y="4244406"/>
              <a:ext cx="117875" cy="47860"/>
            </a:xfrm>
            <a:custGeom>
              <a:avLst/>
              <a:gdLst/>
              <a:ahLst/>
              <a:cxnLst/>
              <a:rect l="l" t="t" r="r" b="b"/>
              <a:pathLst>
                <a:path w="2027" h="823" extrusionOk="0">
                  <a:moveTo>
                    <a:pt x="234" y="85"/>
                  </a:moveTo>
                  <a:lnTo>
                    <a:pt x="1914" y="785"/>
                  </a:lnTo>
                  <a:lnTo>
                    <a:pt x="85" y="785"/>
                  </a:lnTo>
                  <a:lnTo>
                    <a:pt x="234" y="85"/>
                  </a:lnTo>
                  <a:close/>
                  <a:moveTo>
                    <a:pt x="197" y="1"/>
                  </a:moveTo>
                  <a:lnTo>
                    <a:pt x="1" y="822"/>
                  </a:lnTo>
                  <a:lnTo>
                    <a:pt x="1989" y="822"/>
                  </a:lnTo>
                  <a:cubicBezTo>
                    <a:pt x="1989" y="822"/>
                    <a:pt x="2026" y="822"/>
                    <a:pt x="2026" y="785"/>
                  </a:cubicBezTo>
                  <a:cubicBezTo>
                    <a:pt x="2026" y="785"/>
                    <a:pt x="2026" y="738"/>
                    <a:pt x="1989" y="738"/>
                  </a:cubicBezTo>
                  <a:lnTo>
                    <a:pt x="197"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05" name="Google Shape;1743;p45">
              <a:extLst>
                <a:ext uri="{FF2B5EF4-FFF2-40B4-BE49-F238E27FC236}">
                  <a16:creationId xmlns:a16="http://schemas.microsoft.com/office/drawing/2014/main" id="{9830303F-05E0-2767-DF43-D2129F9BC7A2}"/>
                </a:ext>
              </a:extLst>
            </p:cNvPr>
            <p:cNvSpPr/>
            <p:nvPr/>
          </p:nvSpPr>
          <p:spPr>
            <a:xfrm>
              <a:off x="7830919" y="4215097"/>
              <a:ext cx="27215" cy="74959"/>
            </a:xfrm>
            <a:custGeom>
              <a:avLst/>
              <a:gdLst/>
              <a:ahLst/>
              <a:cxnLst/>
              <a:rect l="l" t="t" r="r" b="b"/>
              <a:pathLst>
                <a:path w="468" h="1289" extrusionOk="0">
                  <a:moveTo>
                    <a:pt x="0" y="1"/>
                  </a:moveTo>
                  <a:lnTo>
                    <a:pt x="38" y="1289"/>
                  </a:lnTo>
                  <a:lnTo>
                    <a:pt x="467" y="1289"/>
                  </a:lnTo>
                  <a:lnTo>
                    <a:pt x="383"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06" name="Google Shape;1744;p45">
              <a:extLst>
                <a:ext uri="{FF2B5EF4-FFF2-40B4-BE49-F238E27FC236}">
                  <a16:creationId xmlns:a16="http://schemas.microsoft.com/office/drawing/2014/main" id="{A41AE780-EDC7-6327-521F-4A3207521A4A}"/>
                </a:ext>
              </a:extLst>
            </p:cNvPr>
            <p:cNvSpPr/>
            <p:nvPr/>
          </p:nvSpPr>
          <p:spPr>
            <a:xfrm>
              <a:off x="7828186" y="4212946"/>
              <a:ext cx="29949" cy="79320"/>
            </a:xfrm>
            <a:custGeom>
              <a:avLst/>
              <a:gdLst/>
              <a:ahLst/>
              <a:cxnLst/>
              <a:rect l="l" t="t" r="r" b="b"/>
              <a:pathLst>
                <a:path w="515" h="1364" extrusionOk="0">
                  <a:moveTo>
                    <a:pt x="85" y="38"/>
                  </a:moveTo>
                  <a:cubicBezTo>
                    <a:pt x="159" y="38"/>
                    <a:pt x="318" y="75"/>
                    <a:pt x="393" y="75"/>
                  </a:cubicBezTo>
                  <a:lnTo>
                    <a:pt x="467" y="1279"/>
                  </a:lnTo>
                  <a:lnTo>
                    <a:pt x="122" y="1326"/>
                  </a:lnTo>
                  <a:lnTo>
                    <a:pt x="85" y="38"/>
                  </a:lnTo>
                  <a:close/>
                  <a:moveTo>
                    <a:pt x="1" y="1"/>
                  </a:moveTo>
                  <a:lnTo>
                    <a:pt x="85" y="1363"/>
                  </a:lnTo>
                  <a:lnTo>
                    <a:pt x="514" y="1363"/>
                  </a:lnTo>
                  <a:lnTo>
                    <a:pt x="430"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07" name="Google Shape;1745;p45">
              <a:extLst>
                <a:ext uri="{FF2B5EF4-FFF2-40B4-BE49-F238E27FC236}">
                  <a16:creationId xmlns:a16="http://schemas.microsoft.com/office/drawing/2014/main" id="{2EEFB440-5C17-66A6-00CA-88414335A2E3}"/>
                </a:ext>
              </a:extLst>
            </p:cNvPr>
            <p:cNvSpPr/>
            <p:nvPr/>
          </p:nvSpPr>
          <p:spPr>
            <a:xfrm>
              <a:off x="7833070" y="4289998"/>
              <a:ext cx="318676" cy="4420"/>
            </a:xfrm>
            <a:custGeom>
              <a:avLst/>
              <a:gdLst/>
              <a:ahLst/>
              <a:cxnLst/>
              <a:rect l="l" t="t" r="r" b="b"/>
              <a:pathLst>
                <a:path w="5480" h="76" extrusionOk="0">
                  <a:moveTo>
                    <a:pt x="38" y="1"/>
                  </a:moveTo>
                  <a:cubicBezTo>
                    <a:pt x="38" y="1"/>
                    <a:pt x="1" y="1"/>
                    <a:pt x="1" y="38"/>
                  </a:cubicBezTo>
                  <a:lnTo>
                    <a:pt x="38" y="38"/>
                  </a:lnTo>
                  <a:lnTo>
                    <a:pt x="5442" y="76"/>
                  </a:lnTo>
                  <a:lnTo>
                    <a:pt x="5480" y="38"/>
                  </a:lnTo>
                  <a:lnTo>
                    <a:pt x="5442"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08" name="Google Shape;1746;p45">
              <a:extLst>
                <a:ext uri="{FF2B5EF4-FFF2-40B4-BE49-F238E27FC236}">
                  <a16:creationId xmlns:a16="http://schemas.microsoft.com/office/drawing/2014/main" id="{54DBDB73-AB73-E909-55A2-F6E3358973E3}"/>
                </a:ext>
              </a:extLst>
            </p:cNvPr>
            <p:cNvSpPr/>
            <p:nvPr/>
          </p:nvSpPr>
          <p:spPr>
            <a:xfrm>
              <a:off x="7383086" y="3138753"/>
              <a:ext cx="640026" cy="1015633"/>
            </a:xfrm>
            <a:custGeom>
              <a:avLst/>
              <a:gdLst/>
              <a:ahLst/>
              <a:cxnLst/>
              <a:rect l="l" t="t" r="r" b="b"/>
              <a:pathLst>
                <a:path w="11006" h="17465" extrusionOk="0">
                  <a:moveTo>
                    <a:pt x="8121" y="1"/>
                  </a:moveTo>
                  <a:lnTo>
                    <a:pt x="150" y="271"/>
                  </a:lnTo>
                  <a:cubicBezTo>
                    <a:pt x="150" y="271"/>
                    <a:pt x="1" y="2838"/>
                    <a:pt x="1280" y="4584"/>
                  </a:cubicBezTo>
                  <a:cubicBezTo>
                    <a:pt x="1784" y="5246"/>
                    <a:pt x="4705" y="9335"/>
                    <a:pt x="5209" y="10380"/>
                  </a:cubicBezTo>
                  <a:cubicBezTo>
                    <a:pt x="5872" y="11743"/>
                    <a:pt x="6301" y="13180"/>
                    <a:pt x="6488" y="14664"/>
                  </a:cubicBezTo>
                  <a:cubicBezTo>
                    <a:pt x="6609" y="15476"/>
                    <a:pt x="6805" y="16410"/>
                    <a:pt x="7001" y="17465"/>
                  </a:cubicBezTo>
                  <a:lnTo>
                    <a:pt x="11006" y="17465"/>
                  </a:lnTo>
                  <a:cubicBezTo>
                    <a:pt x="10968" y="14543"/>
                    <a:pt x="10922" y="11043"/>
                    <a:pt x="10810" y="10072"/>
                  </a:cubicBezTo>
                  <a:cubicBezTo>
                    <a:pt x="10306" y="5564"/>
                    <a:pt x="8121" y="1"/>
                    <a:pt x="8121"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09" name="Google Shape;1747;p45">
              <a:extLst>
                <a:ext uri="{FF2B5EF4-FFF2-40B4-BE49-F238E27FC236}">
                  <a16:creationId xmlns:a16="http://schemas.microsoft.com/office/drawing/2014/main" id="{20A9466A-84EB-8BB0-9D85-39B5776E7741}"/>
                </a:ext>
              </a:extLst>
            </p:cNvPr>
            <p:cNvSpPr/>
            <p:nvPr/>
          </p:nvSpPr>
          <p:spPr>
            <a:xfrm>
              <a:off x="7577432" y="3362931"/>
              <a:ext cx="300765" cy="712194"/>
            </a:xfrm>
            <a:custGeom>
              <a:avLst/>
              <a:gdLst/>
              <a:ahLst/>
              <a:cxnLst/>
              <a:rect l="l" t="t" r="r" b="b"/>
              <a:pathLst>
                <a:path w="5172" h="12247" extrusionOk="0">
                  <a:moveTo>
                    <a:pt x="117" y="1"/>
                  </a:moveTo>
                  <a:cubicBezTo>
                    <a:pt x="87" y="1"/>
                    <a:pt x="56" y="10"/>
                    <a:pt x="38" y="29"/>
                  </a:cubicBezTo>
                  <a:cubicBezTo>
                    <a:pt x="0" y="75"/>
                    <a:pt x="0" y="150"/>
                    <a:pt x="38" y="187"/>
                  </a:cubicBezTo>
                  <a:cubicBezTo>
                    <a:pt x="75" y="187"/>
                    <a:pt x="1559" y="1821"/>
                    <a:pt x="3109" y="4817"/>
                  </a:cubicBezTo>
                  <a:cubicBezTo>
                    <a:pt x="4863" y="8280"/>
                    <a:pt x="4938" y="12088"/>
                    <a:pt x="4938" y="12125"/>
                  </a:cubicBezTo>
                  <a:cubicBezTo>
                    <a:pt x="4938" y="12209"/>
                    <a:pt x="5013" y="12247"/>
                    <a:pt x="5059" y="12247"/>
                  </a:cubicBezTo>
                  <a:cubicBezTo>
                    <a:pt x="5134" y="12247"/>
                    <a:pt x="5171" y="12209"/>
                    <a:pt x="5171" y="12125"/>
                  </a:cubicBezTo>
                  <a:cubicBezTo>
                    <a:pt x="5171" y="12088"/>
                    <a:pt x="5097" y="8196"/>
                    <a:pt x="3305" y="4696"/>
                  </a:cubicBezTo>
                  <a:cubicBezTo>
                    <a:pt x="1746" y="1709"/>
                    <a:pt x="234" y="75"/>
                    <a:pt x="196" y="29"/>
                  </a:cubicBezTo>
                  <a:cubicBezTo>
                    <a:pt x="178" y="10"/>
                    <a:pt x="147" y="1"/>
                    <a:pt x="117" y="1"/>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16" name="Google Shape;1748;p45">
              <a:extLst>
                <a:ext uri="{FF2B5EF4-FFF2-40B4-BE49-F238E27FC236}">
                  <a16:creationId xmlns:a16="http://schemas.microsoft.com/office/drawing/2014/main" id="{C197EEC7-2499-FB53-3125-6C0E60D8A826}"/>
                </a:ext>
              </a:extLst>
            </p:cNvPr>
            <p:cNvSpPr/>
            <p:nvPr/>
          </p:nvSpPr>
          <p:spPr>
            <a:xfrm>
              <a:off x="7719615" y="3370200"/>
              <a:ext cx="74959" cy="211559"/>
            </a:xfrm>
            <a:custGeom>
              <a:avLst/>
              <a:gdLst/>
              <a:ahLst/>
              <a:cxnLst/>
              <a:rect l="l" t="t" r="r" b="b"/>
              <a:pathLst>
                <a:path w="1289" h="3638" extrusionOk="0">
                  <a:moveTo>
                    <a:pt x="145" y="0"/>
                  </a:moveTo>
                  <a:cubicBezTo>
                    <a:pt x="122" y="0"/>
                    <a:pt x="100" y="10"/>
                    <a:pt x="85" y="25"/>
                  </a:cubicBezTo>
                  <a:cubicBezTo>
                    <a:pt x="48" y="62"/>
                    <a:pt x="1" y="100"/>
                    <a:pt x="48" y="184"/>
                  </a:cubicBezTo>
                  <a:cubicBezTo>
                    <a:pt x="48" y="184"/>
                    <a:pt x="1018" y="1892"/>
                    <a:pt x="48" y="3451"/>
                  </a:cubicBezTo>
                  <a:cubicBezTo>
                    <a:pt x="1" y="3525"/>
                    <a:pt x="48" y="3563"/>
                    <a:pt x="85" y="3600"/>
                  </a:cubicBezTo>
                  <a:cubicBezTo>
                    <a:pt x="122" y="3600"/>
                    <a:pt x="122" y="3637"/>
                    <a:pt x="160" y="3637"/>
                  </a:cubicBezTo>
                  <a:cubicBezTo>
                    <a:pt x="197" y="3637"/>
                    <a:pt x="197" y="3600"/>
                    <a:pt x="234" y="3563"/>
                  </a:cubicBezTo>
                  <a:cubicBezTo>
                    <a:pt x="1289" y="1892"/>
                    <a:pt x="234" y="62"/>
                    <a:pt x="234" y="62"/>
                  </a:cubicBezTo>
                  <a:cubicBezTo>
                    <a:pt x="212" y="19"/>
                    <a:pt x="178" y="0"/>
                    <a:pt x="145" y="0"/>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17" name="Google Shape;1749;p45">
              <a:extLst>
                <a:ext uri="{FF2B5EF4-FFF2-40B4-BE49-F238E27FC236}">
                  <a16:creationId xmlns:a16="http://schemas.microsoft.com/office/drawing/2014/main" id="{B645B79B-EB46-75BB-AFA4-DDC74E314F64}"/>
                </a:ext>
              </a:extLst>
            </p:cNvPr>
            <p:cNvSpPr/>
            <p:nvPr/>
          </p:nvSpPr>
          <p:spPr>
            <a:xfrm>
              <a:off x="7771720" y="4065878"/>
              <a:ext cx="246508" cy="15759"/>
            </a:xfrm>
            <a:custGeom>
              <a:avLst/>
              <a:gdLst/>
              <a:ahLst/>
              <a:cxnLst/>
              <a:rect l="l" t="t" r="r" b="b"/>
              <a:pathLst>
                <a:path w="4239" h="271" extrusionOk="0">
                  <a:moveTo>
                    <a:pt x="4127" y="0"/>
                  </a:moveTo>
                  <a:lnTo>
                    <a:pt x="122" y="37"/>
                  </a:lnTo>
                  <a:cubicBezTo>
                    <a:pt x="38" y="37"/>
                    <a:pt x="1" y="75"/>
                    <a:pt x="1" y="159"/>
                  </a:cubicBezTo>
                  <a:cubicBezTo>
                    <a:pt x="1" y="233"/>
                    <a:pt x="85" y="271"/>
                    <a:pt x="122" y="271"/>
                  </a:cubicBezTo>
                  <a:lnTo>
                    <a:pt x="4127" y="196"/>
                  </a:lnTo>
                  <a:cubicBezTo>
                    <a:pt x="4201" y="196"/>
                    <a:pt x="4239" y="159"/>
                    <a:pt x="4239" y="121"/>
                  </a:cubicBezTo>
                  <a:cubicBezTo>
                    <a:pt x="4239" y="37"/>
                    <a:pt x="4201" y="0"/>
                    <a:pt x="4127" y="0"/>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18" name="Google Shape;1750;p45">
              <a:extLst>
                <a:ext uri="{FF2B5EF4-FFF2-40B4-BE49-F238E27FC236}">
                  <a16:creationId xmlns:a16="http://schemas.microsoft.com/office/drawing/2014/main" id="{94A88572-B7B6-0853-E68D-DF44FE943D9B}"/>
                </a:ext>
              </a:extLst>
            </p:cNvPr>
            <p:cNvSpPr/>
            <p:nvPr/>
          </p:nvSpPr>
          <p:spPr>
            <a:xfrm>
              <a:off x="7351103" y="4065878"/>
              <a:ext cx="253545" cy="15759"/>
            </a:xfrm>
            <a:custGeom>
              <a:avLst/>
              <a:gdLst/>
              <a:ahLst/>
              <a:cxnLst/>
              <a:rect l="l" t="t" r="r" b="b"/>
              <a:pathLst>
                <a:path w="4360" h="271" extrusionOk="0">
                  <a:moveTo>
                    <a:pt x="4238" y="0"/>
                  </a:moveTo>
                  <a:lnTo>
                    <a:pt x="121" y="37"/>
                  </a:lnTo>
                  <a:cubicBezTo>
                    <a:pt x="37" y="37"/>
                    <a:pt x="0" y="121"/>
                    <a:pt x="0" y="159"/>
                  </a:cubicBezTo>
                  <a:cubicBezTo>
                    <a:pt x="0" y="233"/>
                    <a:pt x="37" y="271"/>
                    <a:pt x="121" y="271"/>
                  </a:cubicBezTo>
                  <a:lnTo>
                    <a:pt x="4238" y="233"/>
                  </a:lnTo>
                  <a:cubicBezTo>
                    <a:pt x="4322" y="233"/>
                    <a:pt x="4359" y="159"/>
                    <a:pt x="4359" y="121"/>
                  </a:cubicBezTo>
                  <a:cubicBezTo>
                    <a:pt x="4359" y="37"/>
                    <a:pt x="4322" y="0"/>
                    <a:pt x="4238" y="0"/>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19" name="Google Shape;1751;p45">
              <a:extLst>
                <a:ext uri="{FF2B5EF4-FFF2-40B4-BE49-F238E27FC236}">
                  <a16:creationId xmlns:a16="http://schemas.microsoft.com/office/drawing/2014/main" id="{17C3614E-464E-039A-E04F-640F507A127C}"/>
                </a:ext>
              </a:extLst>
            </p:cNvPr>
            <p:cNvSpPr/>
            <p:nvPr/>
          </p:nvSpPr>
          <p:spPr>
            <a:xfrm>
              <a:off x="7668092" y="2384980"/>
              <a:ext cx="271456" cy="631711"/>
            </a:xfrm>
            <a:custGeom>
              <a:avLst/>
              <a:gdLst/>
              <a:ahLst/>
              <a:cxnLst/>
              <a:rect l="l" t="t" r="r" b="b"/>
              <a:pathLst>
                <a:path w="4668" h="10863" extrusionOk="0">
                  <a:moveTo>
                    <a:pt x="1020" y="0"/>
                  </a:moveTo>
                  <a:cubicBezTo>
                    <a:pt x="992" y="0"/>
                    <a:pt x="963" y="3"/>
                    <a:pt x="934" y="7"/>
                  </a:cubicBezTo>
                  <a:cubicBezTo>
                    <a:pt x="812" y="7"/>
                    <a:pt x="738" y="91"/>
                    <a:pt x="738" y="91"/>
                  </a:cubicBezTo>
                  <a:lnTo>
                    <a:pt x="616" y="91"/>
                  </a:lnTo>
                  <a:cubicBezTo>
                    <a:pt x="0" y="941"/>
                    <a:pt x="4667" y="10863"/>
                    <a:pt x="4667" y="10863"/>
                  </a:cubicBezTo>
                  <a:cubicBezTo>
                    <a:pt x="4667" y="10863"/>
                    <a:pt x="4387" y="7558"/>
                    <a:pt x="4350" y="7325"/>
                  </a:cubicBezTo>
                  <a:cubicBezTo>
                    <a:pt x="3687" y="2733"/>
                    <a:pt x="1979" y="707"/>
                    <a:pt x="1475" y="203"/>
                  </a:cubicBezTo>
                  <a:cubicBezTo>
                    <a:pt x="1369" y="105"/>
                    <a:pt x="1213" y="0"/>
                    <a:pt x="1020" y="0"/>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20" name="Google Shape;1752;p45">
              <a:extLst>
                <a:ext uri="{FF2B5EF4-FFF2-40B4-BE49-F238E27FC236}">
                  <a16:creationId xmlns:a16="http://schemas.microsoft.com/office/drawing/2014/main" id="{94DB696C-EB1B-F920-AEF3-604A16C9D98F}"/>
                </a:ext>
              </a:extLst>
            </p:cNvPr>
            <p:cNvSpPr/>
            <p:nvPr/>
          </p:nvSpPr>
          <p:spPr>
            <a:xfrm>
              <a:off x="7545972" y="2324560"/>
              <a:ext cx="187309" cy="196555"/>
            </a:xfrm>
            <a:custGeom>
              <a:avLst/>
              <a:gdLst/>
              <a:ahLst/>
              <a:cxnLst/>
              <a:rect l="l" t="t" r="r" b="b"/>
              <a:pathLst>
                <a:path w="3221" h="3380" extrusionOk="0">
                  <a:moveTo>
                    <a:pt x="504" y="1"/>
                  </a:moveTo>
                  <a:lnTo>
                    <a:pt x="308" y="1242"/>
                  </a:lnTo>
                  <a:lnTo>
                    <a:pt x="0" y="2997"/>
                  </a:lnTo>
                  <a:lnTo>
                    <a:pt x="3034" y="3380"/>
                  </a:lnTo>
                  <a:lnTo>
                    <a:pt x="3220" y="76"/>
                  </a:lnTo>
                  <a:lnTo>
                    <a:pt x="504" y="1"/>
                  </a:ln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21" name="Google Shape;1753;p45">
              <a:extLst>
                <a:ext uri="{FF2B5EF4-FFF2-40B4-BE49-F238E27FC236}">
                  <a16:creationId xmlns:a16="http://schemas.microsoft.com/office/drawing/2014/main" id="{231E4A74-F9C6-615B-2798-0BBD0A2B01AC}"/>
                </a:ext>
              </a:extLst>
            </p:cNvPr>
            <p:cNvSpPr/>
            <p:nvPr/>
          </p:nvSpPr>
          <p:spPr>
            <a:xfrm>
              <a:off x="7559521" y="2324560"/>
              <a:ext cx="173760" cy="87985"/>
            </a:xfrm>
            <a:custGeom>
              <a:avLst/>
              <a:gdLst/>
              <a:ahLst/>
              <a:cxnLst/>
              <a:rect l="l" t="t" r="r" b="b"/>
              <a:pathLst>
                <a:path w="2988" h="1513" extrusionOk="0">
                  <a:moveTo>
                    <a:pt x="271" y="1"/>
                  </a:moveTo>
                  <a:lnTo>
                    <a:pt x="75" y="1242"/>
                  </a:lnTo>
                  <a:lnTo>
                    <a:pt x="0" y="1513"/>
                  </a:lnTo>
                  <a:cubicBezTo>
                    <a:pt x="2483" y="1168"/>
                    <a:pt x="2987" y="76"/>
                    <a:pt x="2987" y="76"/>
                  </a:cubicBezTo>
                  <a:lnTo>
                    <a:pt x="271" y="1"/>
                  </a:lnTo>
                  <a:close/>
                </a:path>
              </a:pathLst>
            </a:custGeom>
            <a:solidFill>
              <a:srgbClr val="000000">
                <a:alpha val="83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22" name="Google Shape;1754;p45">
              <a:extLst>
                <a:ext uri="{FF2B5EF4-FFF2-40B4-BE49-F238E27FC236}">
                  <a16:creationId xmlns:a16="http://schemas.microsoft.com/office/drawing/2014/main" id="{C8DDFFAD-2EE2-1201-3B70-CD466BA89D2E}"/>
                </a:ext>
              </a:extLst>
            </p:cNvPr>
            <p:cNvSpPr/>
            <p:nvPr/>
          </p:nvSpPr>
          <p:spPr>
            <a:xfrm>
              <a:off x="7450950" y="2831010"/>
              <a:ext cx="99383" cy="56524"/>
            </a:xfrm>
            <a:custGeom>
              <a:avLst/>
              <a:gdLst/>
              <a:ahLst/>
              <a:cxnLst/>
              <a:rect l="l" t="t" r="r" b="b"/>
              <a:pathLst>
                <a:path w="1709" h="972" extrusionOk="0">
                  <a:moveTo>
                    <a:pt x="1587" y="0"/>
                  </a:moveTo>
                  <a:cubicBezTo>
                    <a:pt x="1438" y="0"/>
                    <a:pt x="1279" y="38"/>
                    <a:pt x="1121" y="75"/>
                  </a:cubicBezTo>
                  <a:cubicBezTo>
                    <a:pt x="971" y="122"/>
                    <a:pt x="813" y="159"/>
                    <a:pt x="701" y="234"/>
                  </a:cubicBezTo>
                  <a:cubicBezTo>
                    <a:pt x="542" y="308"/>
                    <a:pt x="421" y="430"/>
                    <a:pt x="309" y="504"/>
                  </a:cubicBezTo>
                  <a:cubicBezTo>
                    <a:pt x="187" y="626"/>
                    <a:pt x="75" y="775"/>
                    <a:pt x="1" y="896"/>
                  </a:cubicBezTo>
                  <a:cubicBezTo>
                    <a:pt x="1" y="934"/>
                    <a:pt x="1" y="971"/>
                    <a:pt x="38" y="971"/>
                  </a:cubicBezTo>
                  <a:lnTo>
                    <a:pt x="113" y="971"/>
                  </a:lnTo>
                  <a:lnTo>
                    <a:pt x="113" y="934"/>
                  </a:lnTo>
                  <a:cubicBezTo>
                    <a:pt x="187" y="822"/>
                    <a:pt x="271" y="700"/>
                    <a:pt x="383" y="626"/>
                  </a:cubicBezTo>
                  <a:cubicBezTo>
                    <a:pt x="505" y="504"/>
                    <a:pt x="617" y="430"/>
                    <a:pt x="738" y="392"/>
                  </a:cubicBezTo>
                  <a:cubicBezTo>
                    <a:pt x="887" y="308"/>
                    <a:pt x="1009" y="271"/>
                    <a:pt x="1167" y="234"/>
                  </a:cubicBezTo>
                  <a:cubicBezTo>
                    <a:pt x="1317" y="234"/>
                    <a:pt x="1438" y="196"/>
                    <a:pt x="1587" y="196"/>
                  </a:cubicBezTo>
                  <a:cubicBezTo>
                    <a:pt x="1634" y="196"/>
                    <a:pt x="1709" y="159"/>
                    <a:pt x="1671" y="75"/>
                  </a:cubicBezTo>
                  <a:cubicBezTo>
                    <a:pt x="1671" y="38"/>
                    <a:pt x="1634" y="0"/>
                    <a:pt x="1587" y="0"/>
                  </a:cubicBezTo>
                  <a:close/>
                </a:path>
              </a:pathLst>
            </a:custGeom>
            <a:solidFill>
              <a:srgbClr val="415C7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23" name="Google Shape;1755;p45">
              <a:extLst>
                <a:ext uri="{FF2B5EF4-FFF2-40B4-BE49-F238E27FC236}">
                  <a16:creationId xmlns:a16="http://schemas.microsoft.com/office/drawing/2014/main" id="{D8E61FB8-913F-B5A2-1654-51AB3D9896A9}"/>
                </a:ext>
              </a:extLst>
            </p:cNvPr>
            <p:cNvSpPr/>
            <p:nvPr/>
          </p:nvSpPr>
          <p:spPr>
            <a:xfrm>
              <a:off x="7351103" y="2396785"/>
              <a:ext cx="624267" cy="966553"/>
            </a:xfrm>
            <a:custGeom>
              <a:avLst/>
              <a:gdLst/>
              <a:ahLst/>
              <a:cxnLst/>
              <a:rect l="l" t="t" r="r" b="b"/>
              <a:pathLst>
                <a:path w="10735" h="16621" extrusionOk="0">
                  <a:moveTo>
                    <a:pt x="3584" y="0"/>
                  </a:moveTo>
                  <a:cubicBezTo>
                    <a:pt x="0" y="4471"/>
                    <a:pt x="467" y="14001"/>
                    <a:pt x="467" y="14001"/>
                  </a:cubicBezTo>
                  <a:cubicBezTo>
                    <a:pt x="355" y="16409"/>
                    <a:pt x="4938" y="16493"/>
                    <a:pt x="4938" y="16493"/>
                  </a:cubicBezTo>
                  <a:cubicBezTo>
                    <a:pt x="5688" y="16580"/>
                    <a:pt x="6329" y="16620"/>
                    <a:pt x="6877" y="16620"/>
                  </a:cubicBezTo>
                  <a:cubicBezTo>
                    <a:pt x="9735" y="16620"/>
                    <a:pt x="10054" y="15531"/>
                    <a:pt x="10155" y="14356"/>
                  </a:cubicBezTo>
                  <a:cubicBezTo>
                    <a:pt x="10734" y="5330"/>
                    <a:pt x="6497" y="467"/>
                    <a:pt x="6497" y="467"/>
                  </a:cubicBezTo>
                  <a:cubicBezTo>
                    <a:pt x="6384" y="774"/>
                    <a:pt x="6128" y="887"/>
                    <a:pt x="5814" y="887"/>
                  </a:cubicBezTo>
                  <a:cubicBezTo>
                    <a:pt x="4932" y="887"/>
                    <a:pt x="3584" y="0"/>
                    <a:pt x="3584" y="0"/>
                  </a:cubicBezTo>
                  <a:close/>
                </a:path>
              </a:pathLst>
            </a:cu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24" name="Google Shape;1756;p45">
              <a:extLst>
                <a:ext uri="{FF2B5EF4-FFF2-40B4-BE49-F238E27FC236}">
                  <a16:creationId xmlns:a16="http://schemas.microsoft.com/office/drawing/2014/main" id="{C6F38244-D541-6C47-A90B-A9B06C617E5E}"/>
                </a:ext>
              </a:extLst>
            </p:cNvPr>
            <p:cNvSpPr/>
            <p:nvPr/>
          </p:nvSpPr>
          <p:spPr>
            <a:xfrm>
              <a:off x="7378202" y="2430979"/>
              <a:ext cx="165095" cy="280121"/>
            </a:xfrm>
            <a:custGeom>
              <a:avLst/>
              <a:gdLst/>
              <a:ahLst/>
              <a:cxnLst/>
              <a:rect l="l" t="t" r="r" b="b"/>
              <a:pathLst>
                <a:path w="2839" h="4817" extrusionOk="0">
                  <a:moveTo>
                    <a:pt x="2838" y="0"/>
                  </a:moveTo>
                  <a:cubicBezTo>
                    <a:pt x="2838" y="0"/>
                    <a:pt x="1718" y="75"/>
                    <a:pt x="1597" y="150"/>
                  </a:cubicBezTo>
                  <a:cubicBezTo>
                    <a:pt x="1597" y="150"/>
                    <a:pt x="589" y="1354"/>
                    <a:pt x="1" y="4817"/>
                  </a:cubicBezTo>
                  <a:lnTo>
                    <a:pt x="2138" y="1046"/>
                  </a:lnTo>
                  <a:cubicBezTo>
                    <a:pt x="2138" y="1046"/>
                    <a:pt x="2297" y="700"/>
                    <a:pt x="2838" y="0"/>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25" name="Google Shape;1757;p45">
              <a:extLst>
                <a:ext uri="{FF2B5EF4-FFF2-40B4-BE49-F238E27FC236}">
                  <a16:creationId xmlns:a16="http://schemas.microsoft.com/office/drawing/2014/main" id="{DAB80CDE-0AB3-8207-25A9-1051E1CE698F}"/>
                </a:ext>
              </a:extLst>
            </p:cNvPr>
            <p:cNvSpPr/>
            <p:nvPr/>
          </p:nvSpPr>
          <p:spPr>
            <a:xfrm>
              <a:off x="7373898" y="3206617"/>
              <a:ext cx="562916" cy="83623"/>
            </a:xfrm>
            <a:custGeom>
              <a:avLst/>
              <a:gdLst/>
              <a:ahLst/>
              <a:cxnLst/>
              <a:rect l="l" t="t" r="r" b="b"/>
              <a:pathLst>
                <a:path w="9680" h="1438" extrusionOk="0">
                  <a:moveTo>
                    <a:pt x="0" y="1"/>
                  </a:moveTo>
                  <a:cubicBezTo>
                    <a:pt x="0" y="38"/>
                    <a:pt x="0" y="75"/>
                    <a:pt x="38" y="75"/>
                  </a:cubicBezTo>
                  <a:cubicBezTo>
                    <a:pt x="38" y="113"/>
                    <a:pt x="1671" y="1279"/>
                    <a:pt x="4779" y="1401"/>
                  </a:cubicBezTo>
                  <a:cubicBezTo>
                    <a:pt x="5097" y="1438"/>
                    <a:pt x="5442" y="1438"/>
                    <a:pt x="5759" y="1438"/>
                  </a:cubicBezTo>
                  <a:cubicBezTo>
                    <a:pt x="8205" y="1438"/>
                    <a:pt x="9642" y="971"/>
                    <a:pt x="9642" y="971"/>
                  </a:cubicBezTo>
                  <a:cubicBezTo>
                    <a:pt x="9679" y="971"/>
                    <a:pt x="9679" y="934"/>
                    <a:pt x="9679" y="897"/>
                  </a:cubicBezTo>
                  <a:cubicBezTo>
                    <a:pt x="9679" y="897"/>
                    <a:pt x="9642" y="850"/>
                    <a:pt x="9605" y="850"/>
                  </a:cubicBezTo>
                  <a:cubicBezTo>
                    <a:pt x="9605" y="891"/>
                    <a:pt x="8239" y="1308"/>
                    <a:pt x="5875" y="1308"/>
                  </a:cubicBezTo>
                  <a:cubicBezTo>
                    <a:pt x="5530" y="1308"/>
                    <a:pt x="5165" y="1299"/>
                    <a:pt x="4779" y="1279"/>
                  </a:cubicBezTo>
                  <a:cubicBezTo>
                    <a:pt x="1746" y="1167"/>
                    <a:pt x="112" y="1"/>
                    <a:pt x="75"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26" name="Google Shape;1758;p45">
              <a:extLst>
                <a:ext uri="{FF2B5EF4-FFF2-40B4-BE49-F238E27FC236}">
                  <a16:creationId xmlns:a16="http://schemas.microsoft.com/office/drawing/2014/main" id="{F88F58AB-D6B3-4DFC-F880-2EB409C6B1F0}"/>
                </a:ext>
              </a:extLst>
            </p:cNvPr>
            <p:cNvSpPr/>
            <p:nvPr/>
          </p:nvSpPr>
          <p:spPr>
            <a:xfrm>
              <a:off x="7391809" y="3220166"/>
              <a:ext cx="13608" cy="58676"/>
            </a:xfrm>
            <a:custGeom>
              <a:avLst/>
              <a:gdLst/>
              <a:ahLst/>
              <a:cxnLst/>
              <a:rect l="l" t="t" r="r" b="b"/>
              <a:pathLst>
                <a:path w="234" h="1009" extrusionOk="0">
                  <a:moveTo>
                    <a:pt x="159" y="1"/>
                  </a:moveTo>
                  <a:cubicBezTo>
                    <a:pt x="122" y="1"/>
                    <a:pt x="84" y="38"/>
                    <a:pt x="84" y="38"/>
                  </a:cubicBezTo>
                  <a:cubicBezTo>
                    <a:pt x="84" y="76"/>
                    <a:pt x="0" y="505"/>
                    <a:pt x="122" y="972"/>
                  </a:cubicBezTo>
                  <a:cubicBezTo>
                    <a:pt x="122" y="1009"/>
                    <a:pt x="159" y="1009"/>
                    <a:pt x="159" y="1009"/>
                  </a:cubicBezTo>
                  <a:lnTo>
                    <a:pt x="196" y="1009"/>
                  </a:lnTo>
                  <a:cubicBezTo>
                    <a:pt x="196" y="1009"/>
                    <a:pt x="234" y="972"/>
                    <a:pt x="234" y="934"/>
                  </a:cubicBezTo>
                  <a:cubicBezTo>
                    <a:pt x="122" y="505"/>
                    <a:pt x="196" y="76"/>
                    <a:pt x="196" y="76"/>
                  </a:cubicBezTo>
                  <a:cubicBezTo>
                    <a:pt x="196" y="38"/>
                    <a:pt x="159" y="1"/>
                    <a:pt x="159"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27" name="Google Shape;1759;p45">
              <a:extLst>
                <a:ext uri="{FF2B5EF4-FFF2-40B4-BE49-F238E27FC236}">
                  <a16:creationId xmlns:a16="http://schemas.microsoft.com/office/drawing/2014/main" id="{59C24CB0-6F08-C6F2-C636-5443DB914439}"/>
                </a:ext>
              </a:extLst>
            </p:cNvPr>
            <p:cNvSpPr/>
            <p:nvPr/>
          </p:nvSpPr>
          <p:spPr>
            <a:xfrm>
              <a:off x="7426003" y="3235926"/>
              <a:ext cx="11456" cy="70074"/>
            </a:xfrm>
            <a:custGeom>
              <a:avLst/>
              <a:gdLst/>
              <a:ahLst/>
              <a:cxnLst/>
              <a:rect l="l" t="t" r="r" b="b"/>
              <a:pathLst>
                <a:path w="197" h="1205" extrusionOk="0">
                  <a:moveTo>
                    <a:pt x="112" y="1"/>
                  </a:moveTo>
                  <a:cubicBezTo>
                    <a:pt x="112" y="1"/>
                    <a:pt x="75" y="1"/>
                    <a:pt x="75" y="38"/>
                  </a:cubicBezTo>
                  <a:cubicBezTo>
                    <a:pt x="75" y="75"/>
                    <a:pt x="0" y="701"/>
                    <a:pt x="75" y="1167"/>
                  </a:cubicBezTo>
                  <a:cubicBezTo>
                    <a:pt x="112" y="1167"/>
                    <a:pt x="112" y="1205"/>
                    <a:pt x="150" y="1205"/>
                  </a:cubicBezTo>
                  <a:cubicBezTo>
                    <a:pt x="196" y="1205"/>
                    <a:pt x="196" y="1167"/>
                    <a:pt x="196" y="1130"/>
                  </a:cubicBezTo>
                  <a:cubicBezTo>
                    <a:pt x="112" y="663"/>
                    <a:pt x="196" y="75"/>
                    <a:pt x="196" y="38"/>
                  </a:cubicBezTo>
                  <a:cubicBezTo>
                    <a:pt x="196" y="38"/>
                    <a:pt x="150" y="1"/>
                    <a:pt x="112"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28" name="Google Shape;1760;p45">
              <a:extLst>
                <a:ext uri="{FF2B5EF4-FFF2-40B4-BE49-F238E27FC236}">
                  <a16:creationId xmlns:a16="http://schemas.microsoft.com/office/drawing/2014/main" id="{3C5151EF-0F45-9CC2-8CAB-FA63F7C57832}"/>
                </a:ext>
              </a:extLst>
            </p:cNvPr>
            <p:cNvSpPr/>
            <p:nvPr/>
          </p:nvSpPr>
          <p:spPr>
            <a:xfrm>
              <a:off x="7464500" y="3251685"/>
              <a:ext cx="10933" cy="70074"/>
            </a:xfrm>
            <a:custGeom>
              <a:avLst/>
              <a:gdLst/>
              <a:ahLst/>
              <a:cxnLst/>
              <a:rect l="l" t="t" r="r" b="b"/>
              <a:pathLst>
                <a:path w="188" h="1205" extrusionOk="0">
                  <a:moveTo>
                    <a:pt x="113" y="0"/>
                  </a:moveTo>
                  <a:cubicBezTo>
                    <a:pt x="76" y="0"/>
                    <a:pt x="76" y="38"/>
                    <a:pt x="76" y="75"/>
                  </a:cubicBezTo>
                  <a:cubicBezTo>
                    <a:pt x="38" y="75"/>
                    <a:pt x="1" y="700"/>
                    <a:pt x="76" y="1167"/>
                  </a:cubicBezTo>
                  <a:cubicBezTo>
                    <a:pt x="76" y="1204"/>
                    <a:pt x="113" y="1204"/>
                    <a:pt x="150" y="1204"/>
                  </a:cubicBezTo>
                  <a:cubicBezTo>
                    <a:pt x="188" y="1204"/>
                    <a:pt x="188" y="1167"/>
                    <a:pt x="188" y="1167"/>
                  </a:cubicBezTo>
                  <a:cubicBezTo>
                    <a:pt x="113" y="700"/>
                    <a:pt x="150" y="75"/>
                    <a:pt x="150" y="75"/>
                  </a:cubicBezTo>
                  <a:cubicBezTo>
                    <a:pt x="188" y="38"/>
                    <a:pt x="150" y="38"/>
                    <a:pt x="113"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29" name="Google Shape;1761;p45">
              <a:extLst>
                <a:ext uri="{FF2B5EF4-FFF2-40B4-BE49-F238E27FC236}">
                  <a16:creationId xmlns:a16="http://schemas.microsoft.com/office/drawing/2014/main" id="{86CDB7F4-0DFA-DBC4-C374-4F084C225912}"/>
                </a:ext>
              </a:extLst>
            </p:cNvPr>
            <p:cNvSpPr/>
            <p:nvPr/>
          </p:nvSpPr>
          <p:spPr>
            <a:xfrm>
              <a:off x="7509568" y="3267386"/>
              <a:ext cx="13666" cy="70074"/>
            </a:xfrm>
            <a:custGeom>
              <a:avLst/>
              <a:gdLst/>
              <a:ahLst/>
              <a:cxnLst/>
              <a:rect l="l" t="t" r="r" b="b"/>
              <a:pathLst>
                <a:path w="235" h="1205" extrusionOk="0">
                  <a:moveTo>
                    <a:pt x="159" y="1"/>
                  </a:moveTo>
                  <a:cubicBezTo>
                    <a:pt x="113" y="1"/>
                    <a:pt x="113" y="1"/>
                    <a:pt x="75" y="38"/>
                  </a:cubicBezTo>
                  <a:cubicBezTo>
                    <a:pt x="75" y="85"/>
                    <a:pt x="1" y="664"/>
                    <a:pt x="113" y="1130"/>
                  </a:cubicBezTo>
                  <a:cubicBezTo>
                    <a:pt x="113" y="1168"/>
                    <a:pt x="159" y="1205"/>
                    <a:pt x="159" y="1205"/>
                  </a:cubicBezTo>
                  <a:lnTo>
                    <a:pt x="197" y="1205"/>
                  </a:lnTo>
                  <a:cubicBezTo>
                    <a:pt x="234" y="1168"/>
                    <a:pt x="234" y="1168"/>
                    <a:pt x="234" y="1130"/>
                  </a:cubicBezTo>
                  <a:cubicBezTo>
                    <a:pt x="113" y="664"/>
                    <a:pt x="197" y="38"/>
                    <a:pt x="197" y="38"/>
                  </a:cubicBezTo>
                  <a:cubicBezTo>
                    <a:pt x="197" y="38"/>
                    <a:pt x="197" y="1"/>
                    <a:pt x="159"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30" name="Google Shape;1762;p45">
              <a:extLst>
                <a:ext uri="{FF2B5EF4-FFF2-40B4-BE49-F238E27FC236}">
                  <a16:creationId xmlns:a16="http://schemas.microsoft.com/office/drawing/2014/main" id="{2CA17680-D887-28EF-6E53-2FAD8288E0F9}"/>
                </a:ext>
              </a:extLst>
            </p:cNvPr>
            <p:cNvSpPr/>
            <p:nvPr/>
          </p:nvSpPr>
          <p:spPr>
            <a:xfrm>
              <a:off x="7563883" y="3276632"/>
              <a:ext cx="11456" cy="70074"/>
            </a:xfrm>
            <a:custGeom>
              <a:avLst/>
              <a:gdLst/>
              <a:ahLst/>
              <a:cxnLst/>
              <a:rect l="l" t="t" r="r" b="b"/>
              <a:pathLst>
                <a:path w="197" h="1205" extrusionOk="0">
                  <a:moveTo>
                    <a:pt x="112" y="1"/>
                  </a:moveTo>
                  <a:lnTo>
                    <a:pt x="75" y="38"/>
                  </a:lnTo>
                  <a:cubicBezTo>
                    <a:pt x="75" y="75"/>
                    <a:pt x="0" y="701"/>
                    <a:pt x="75" y="1167"/>
                  </a:cubicBezTo>
                  <a:cubicBezTo>
                    <a:pt x="112" y="1205"/>
                    <a:pt x="112" y="1205"/>
                    <a:pt x="159" y="1205"/>
                  </a:cubicBezTo>
                  <a:cubicBezTo>
                    <a:pt x="196" y="1205"/>
                    <a:pt x="196" y="1167"/>
                    <a:pt x="196" y="1130"/>
                  </a:cubicBezTo>
                  <a:cubicBezTo>
                    <a:pt x="112" y="701"/>
                    <a:pt x="196" y="75"/>
                    <a:pt x="196" y="75"/>
                  </a:cubicBezTo>
                  <a:cubicBezTo>
                    <a:pt x="196" y="38"/>
                    <a:pt x="159" y="1"/>
                    <a:pt x="112"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31" name="Google Shape;1763;p45">
              <a:extLst>
                <a:ext uri="{FF2B5EF4-FFF2-40B4-BE49-F238E27FC236}">
                  <a16:creationId xmlns:a16="http://schemas.microsoft.com/office/drawing/2014/main" id="{17537E4C-8717-36B3-E4CC-46356B3607F8}"/>
                </a:ext>
              </a:extLst>
            </p:cNvPr>
            <p:cNvSpPr/>
            <p:nvPr/>
          </p:nvSpPr>
          <p:spPr>
            <a:xfrm>
              <a:off x="7613777" y="3283145"/>
              <a:ext cx="10933" cy="70597"/>
            </a:xfrm>
            <a:custGeom>
              <a:avLst/>
              <a:gdLst/>
              <a:ahLst/>
              <a:cxnLst/>
              <a:rect l="l" t="t" r="r" b="b"/>
              <a:pathLst>
                <a:path w="188" h="1214" extrusionOk="0">
                  <a:moveTo>
                    <a:pt x="113" y="1"/>
                  </a:moveTo>
                  <a:cubicBezTo>
                    <a:pt x="75" y="1"/>
                    <a:pt x="75" y="47"/>
                    <a:pt x="75" y="47"/>
                  </a:cubicBezTo>
                  <a:cubicBezTo>
                    <a:pt x="75" y="85"/>
                    <a:pt x="1" y="701"/>
                    <a:pt x="75" y="1167"/>
                  </a:cubicBezTo>
                  <a:cubicBezTo>
                    <a:pt x="75" y="1167"/>
                    <a:pt x="113" y="1214"/>
                    <a:pt x="150" y="1214"/>
                  </a:cubicBezTo>
                  <a:cubicBezTo>
                    <a:pt x="187" y="1214"/>
                    <a:pt x="187" y="1167"/>
                    <a:pt x="187" y="1130"/>
                  </a:cubicBezTo>
                  <a:cubicBezTo>
                    <a:pt x="113" y="701"/>
                    <a:pt x="150" y="85"/>
                    <a:pt x="187" y="85"/>
                  </a:cubicBezTo>
                  <a:cubicBezTo>
                    <a:pt x="187" y="47"/>
                    <a:pt x="150" y="1"/>
                    <a:pt x="113"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32" name="Google Shape;1764;p45">
              <a:extLst>
                <a:ext uri="{FF2B5EF4-FFF2-40B4-BE49-F238E27FC236}">
                  <a16:creationId xmlns:a16="http://schemas.microsoft.com/office/drawing/2014/main" id="{3BB58E0F-5E32-524D-CF08-EC0265F2403F}"/>
                </a:ext>
              </a:extLst>
            </p:cNvPr>
            <p:cNvSpPr/>
            <p:nvPr/>
          </p:nvSpPr>
          <p:spPr>
            <a:xfrm>
              <a:off x="7670243" y="3285879"/>
              <a:ext cx="11456" cy="70074"/>
            </a:xfrm>
            <a:custGeom>
              <a:avLst/>
              <a:gdLst/>
              <a:ahLst/>
              <a:cxnLst/>
              <a:rect l="l" t="t" r="r" b="b"/>
              <a:pathLst>
                <a:path w="197" h="1205" extrusionOk="0">
                  <a:moveTo>
                    <a:pt x="113" y="0"/>
                  </a:moveTo>
                  <a:cubicBezTo>
                    <a:pt x="75" y="0"/>
                    <a:pt x="75" y="38"/>
                    <a:pt x="38" y="75"/>
                  </a:cubicBezTo>
                  <a:cubicBezTo>
                    <a:pt x="38" y="75"/>
                    <a:pt x="1" y="700"/>
                    <a:pt x="75" y="1167"/>
                  </a:cubicBezTo>
                  <a:cubicBezTo>
                    <a:pt x="75" y="1204"/>
                    <a:pt x="113" y="1204"/>
                    <a:pt x="113" y="1204"/>
                  </a:cubicBezTo>
                  <a:lnTo>
                    <a:pt x="150" y="1204"/>
                  </a:lnTo>
                  <a:cubicBezTo>
                    <a:pt x="197" y="1204"/>
                    <a:pt x="197" y="1167"/>
                    <a:pt x="197" y="1167"/>
                  </a:cubicBezTo>
                  <a:cubicBezTo>
                    <a:pt x="75" y="700"/>
                    <a:pt x="150" y="75"/>
                    <a:pt x="150" y="75"/>
                  </a:cubicBezTo>
                  <a:cubicBezTo>
                    <a:pt x="150" y="38"/>
                    <a:pt x="150" y="38"/>
                    <a:pt x="113"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33" name="Google Shape;1765;p45">
              <a:extLst>
                <a:ext uri="{FF2B5EF4-FFF2-40B4-BE49-F238E27FC236}">
                  <a16:creationId xmlns:a16="http://schemas.microsoft.com/office/drawing/2014/main" id="{33F00452-D9FA-61F0-AEF8-2A8858809190}"/>
                </a:ext>
              </a:extLst>
            </p:cNvPr>
            <p:cNvSpPr/>
            <p:nvPr/>
          </p:nvSpPr>
          <p:spPr>
            <a:xfrm>
              <a:off x="7878139" y="3269596"/>
              <a:ext cx="13608" cy="67864"/>
            </a:xfrm>
            <a:custGeom>
              <a:avLst/>
              <a:gdLst/>
              <a:ahLst/>
              <a:cxnLst/>
              <a:rect l="l" t="t" r="r" b="b"/>
              <a:pathLst>
                <a:path w="234" h="1167" extrusionOk="0">
                  <a:moveTo>
                    <a:pt x="75" y="0"/>
                  </a:moveTo>
                  <a:cubicBezTo>
                    <a:pt x="38" y="0"/>
                    <a:pt x="0" y="47"/>
                    <a:pt x="38" y="84"/>
                  </a:cubicBezTo>
                  <a:cubicBezTo>
                    <a:pt x="122" y="514"/>
                    <a:pt x="38" y="1092"/>
                    <a:pt x="38" y="1092"/>
                  </a:cubicBezTo>
                  <a:cubicBezTo>
                    <a:pt x="38" y="1130"/>
                    <a:pt x="75" y="1130"/>
                    <a:pt x="122" y="1167"/>
                  </a:cubicBezTo>
                  <a:cubicBezTo>
                    <a:pt x="122" y="1167"/>
                    <a:pt x="159" y="1130"/>
                    <a:pt x="159" y="1092"/>
                  </a:cubicBezTo>
                  <a:cubicBezTo>
                    <a:pt x="159" y="1092"/>
                    <a:pt x="234" y="514"/>
                    <a:pt x="122" y="47"/>
                  </a:cubicBezTo>
                  <a:cubicBezTo>
                    <a:pt x="122" y="0"/>
                    <a:pt x="75" y="0"/>
                    <a:pt x="75"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34" name="Google Shape;1766;p45">
              <a:extLst>
                <a:ext uri="{FF2B5EF4-FFF2-40B4-BE49-F238E27FC236}">
                  <a16:creationId xmlns:a16="http://schemas.microsoft.com/office/drawing/2014/main" id="{B5903A7C-3309-64D5-5407-D7F028D89364}"/>
                </a:ext>
              </a:extLst>
            </p:cNvPr>
            <p:cNvSpPr/>
            <p:nvPr/>
          </p:nvSpPr>
          <p:spPr>
            <a:xfrm>
              <a:off x="7835280" y="3278784"/>
              <a:ext cx="13608" cy="74959"/>
            </a:xfrm>
            <a:custGeom>
              <a:avLst/>
              <a:gdLst/>
              <a:ahLst/>
              <a:cxnLst/>
              <a:rect l="l" t="t" r="r" b="b"/>
              <a:pathLst>
                <a:path w="234" h="1289" extrusionOk="0">
                  <a:moveTo>
                    <a:pt x="75" y="1"/>
                  </a:moveTo>
                  <a:cubicBezTo>
                    <a:pt x="37" y="1"/>
                    <a:pt x="0" y="38"/>
                    <a:pt x="37" y="76"/>
                  </a:cubicBezTo>
                  <a:cubicBezTo>
                    <a:pt x="112" y="505"/>
                    <a:pt x="37" y="1205"/>
                    <a:pt x="0" y="1242"/>
                  </a:cubicBezTo>
                  <a:cubicBezTo>
                    <a:pt x="0" y="1242"/>
                    <a:pt x="37" y="1289"/>
                    <a:pt x="75" y="1289"/>
                  </a:cubicBezTo>
                  <a:cubicBezTo>
                    <a:pt x="112" y="1289"/>
                    <a:pt x="112" y="1289"/>
                    <a:pt x="112" y="1242"/>
                  </a:cubicBezTo>
                  <a:cubicBezTo>
                    <a:pt x="112" y="1205"/>
                    <a:pt x="233" y="505"/>
                    <a:pt x="112" y="38"/>
                  </a:cubicBezTo>
                  <a:cubicBezTo>
                    <a:pt x="112" y="1"/>
                    <a:pt x="112" y="1"/>
                    <a:pt x="75"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35" name="Google Shape;1767;p45">
              <a:extLst>
                <a:ext uri="{FF2B5EF4-FFF2-40B4-BE49-F238E27FC236}">
                  <a16:creationId xmlns:a16="http://schemas.microsoft.com/office/drawing/2014/main" id="{D893A904-5214-EC56-A258-0F5FB124653A}"/>
                </a:ext>
              </a:extLst>
            </p:cNvPr>
            <p:cNvSpPr/>
            <p:nvPr/>
          </p:nvSpPr>
          <p:spPr>
            <a:xfrm>
              <a:off x="7778814" y="3283145"/>
              <a:ext cx="13608" cy="79320"/>
            </a:xfrm>
            <a:custGeom>
              <a:avLst/>
              <a:gdLst/>
              <a:ahLst/>
              <a:cxnLst/>
              <a:rect l="l" t="t" r="r" b="b"/>
              <a:pathLst>
                <a:path w="234" h="1364" extrusionOk="0">
                  <a:moveTo>
                    <a:pt x="38" y="1"/>
                  </a:moveTo>
                  <a:cubicBezTo>
                    <a:pt x="38" y="1"/>
                    <a:pt x="0" y="47"/>
                    <a:pt x="0" y="85"/>
                  </a:cubicBezTo>
                  <a:cubicBezTo>
                    <a:pt x="112" y="551"/>
                    <a:pt x="38" y="1289"/>
                    <a:pt x="38" y="1289"/>
                  </a:cubicBezTo>
                  <a:cubicBezTo>
                    <a:pt x="38" y="1326"/>
                    <a:pt x="38" y="1363"/>
                    <a:pt x="75" y="1363"/>
                  </a:cubicBezTo>
                  <a:cubicBezTo>
                    <a:pt x="112" y="1363"/>
                    <a:pt x="150" y="1326"/>
                    <a:pt x="150" y="1326"/>
                  </a:cubicBezTo>
                  <a:cubicBezTo>
                    <a:pt x="150" y="1289"/>
                    <a:pt x="234" y="514"/>
                    <a:pt x="112" y="47"/>
                  </a:cubicBezTo>
                  <a:cubicBezTo>
                    <a:pt x="112" y="47"/>
                    <a:pt x="75" y="1"/>
                    <a:pt x="38"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36" name="Google Shape;1768;p45">
              <a:extLst>
                <a:ext uri="{FF2B5EF4-FFF2-40B4-BE49-F238E27FC236}">
                  <a16:creationId xmlns:a16="http://schemas.microsoft.com/office/drawing/2014/main" id="{E6E0377E-597C-8BE0-AD49-E142358A209A}"/>
                </a:ext>
              </a:extLst>
            </p:cNvPr>
            <p:cNvSpPr/>
            <p:nvPr/>
          </p:nvSpPr>
          <p:spPr>
            <a:xfrm>
              <a:off x="7733223" y="3285879"/>
              <a:ext cx="11456" cy="76587"/>
            </a:xfrm>
            <a:custGeom>
              <a:avLst/>
              <a:gdLst/>
              <a:ahLst/>
              <a:cxnLst/>
              <a:rect l="l" t="t" r="r" b="b"/>
              <a:pathLst>
                <a:path w="197" h="1317" extrusionOk="0">
                  <a:moveTo>
                    <a:pt x="47" y="0"/>
                  </a:moveTo>
                  <a:cubicBezTo>
                    <a:pt x="0" y="0"/>
                    <a:pt x="0" y="38"/>
                    <a:pt x="0" y="75"/>
                  </a:cubicBezTo>
                  <a:cubicBezTo>
                    <a:pt x="84" y="504"/>
                    <a:pt x="0" y="1279"/>
                    <a:pt x="0" y="1279"/>
                  </a:cubicBezTo>
                  <a:cubicBezTo>
                    <a:pt x="0" y="1316"/>
                    <a:pt x="0" y="1316"/>
                    <a:pt x="47" y="1316"/>
                  </a:cubicBezTo>
                  <a:cubicBezTo>
                    <a:pt x="84" y="1316"/>
                    <a:pt x="122" y="1316"/>
                    <a:pt x="122" y="1279"/>
                  </a:cubicBezTo>
                  <a:cubicBezTo>
                    <a:pt x="122" y="1242"/>
                    <a:pt x="196" y="504"/>
                    <a:pt x="122" y="38"/>
                  </a:cubicBezTo>
                  <a:cubicBezTo>
                    <a:pt x="122" y="38"/>
                    <a:pt x="84" y="0"/>
                    <a:pt x="47"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37" name="Google Shape;1769;p45">
              <a:extLst>
                <a:ext uri="{FF2B5EF4-FFF2-40B4-BE49-F238E27FC236}">
                  <a16:creationId xmlns:a16="http://schemas.microsoft.com/office/drawing/2014/main" id="{78C7D452-D22B-71FA-078C-595B5FDEBD90}"/>
                </a:ext>
              </a:extLst>
            </p:cNvPr>
            <p:cNvSpPr/>
            <p:nvPr/>
          </p:nvSpPr>
          <p:spPr>
            <a:xfrm>
              <a:off x="7529689" y="2890035"/>
              <a:ext cx="106419" cy="93509"/>
            </a:xfrm>
            <a:custGeom>
              <a:avLst/>
              <a:gdLst/>
              <a:ahLst/>
              <a:cxnLst/>
              <a:rect l="l" t="t" r="r" b="b"/>
              <a:pathLst>
                <a:path w="1830" h="1608" extrusionOk="0">
                  <a:moveTo>
                    <a:pt x="914" y="0"/>
                  </a:moveTo>
                  <a:cubicBezTo>
                    <a:pt x="804" y="0"/>
                    <a:pt x="693" y="25"/>
                    <a:pt x="588" y="78"/>
                  </a:cubicBezTo>
                  <a:cubicBezTo>
                    <a:pt x="159" y="227"/>
                    <a:pt x="0" y="740"/>
                    <a:pt x="159" y="1123"/>
                  </a:cubicBezTo>
                  <a:cubicBezTo>
                    <a:pt x="308" y="1422"/>
                    <a:pt x="616" y="1607"/>
                    <a:pt x="944" y="1607"/>
                  </a:cubicBezTo>
                  <a:cubicBezTo>
                    <a:pt x="1046" y="1607"/>
                    <a:pt x="1149" y="1590"/>
                    <a:pt x="1251" y="1552"/>
                  </a:cubicBezTo>
                  <a:cubicBezTo>
                    <a:pt x="1633" y="1356"/>
                    <a:pt x="1829" y="890"/>
                    <a:pt x="1633" y="460"/>
                  </a:cubicBezTo>
                  <a:cubicBezTo>
                    <a:pt x="1497" y="180"/>
                    <a:pt x="1211" y="0"/>
                    <a:pt x="914"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38" name="Google Shape;1770;p45">
              <a:extLst>
                <a:ext uri="{FF2B5EF4-FFF2-40B4-BE49-F238E27FC236}">
                  <a16:creationId xmlns:a16="http://schemas.microsoft.com/office/drawing/2014/main" id="{DB72D11C-FE29-DA52-BA6A-E13D4A22D5D0}"/>
                </a:ext>
              </a:extLst>
            </p:cNvPr>
            <p:cNvSpPr/>
            <p:nvPr/>
          </p:nvSpPr>
          <p:spPr>
            <a:xfrm>
              <a:off x="7366804" y="1953314"/>
              <a:ext cx="156430" cy="317047"/>
            </a:xfrm>
            <a:custGeom>
              <a:avLst/>
              <a:gdLst/>
              <a:ahLst/>
              <a:cxnLst/>
              <a:rect l="l" t="t" r="r" b="b"/>
              <a:pathLst>
                <a:path w="2690" h="5452" extrusionOk="0">
                  <a:moveTo>
                    <a:pt x="1830" y="0"/>
                  </a:moveTo>
                  <a:cubicBezTo>
                    <a:pt x="1830" y="0"/>
                    <a:pt x="1" y="514"/>
                    <a:pt x="934" y="3426"/>
                  </a:cubicBezTo>
                  <a:cubicBezTo>
                    <a:pt x="1326" y="4714"/>
                    <a:pt x="2689" y="5452"/>
                    <a:pt x="2689" y="5452"/>
                  </a:cubicBezTo>
                  <a:lnTo>
                    <a:pt x="1830" y="0"/>
                  </a:ln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39" name="Google Shape;1771;p45">
              <a:extLst>
                <a:ext uri="{FF2B5EF4-FFF2-40B4-BE49-F238E27FC236}">
                  <a16:creationId xmlns:a16="http://schemas.microsoft.com/office/drawing/2014/main" id="{87A22731-B6EC-B91C-C3E9-EDA1F33B117A}"/>
                </a:ext>
              </a:extLst>
            </p:cNvPr>
            <p:cNvSpPr/>
            <p:nvPr/>
          </p:nvSpPr>
          <p:spPr>
            <a:xfrm>
              <a:off x="7609881" y="1881147"/>
              <a:ext cx="248253" cy="201324"/>
            </a:xfrm>
            <a:custGeom>
              <a:avLst/>
              <a:gdLst/>
              <a:ahLst/>
              <a:cxnLst/>
              <a:rect l="l" t="t" r="r" b="b"/>
              <a:pathLst>
                <a:path w="4269" h="3462" extrusionOk="0">
                  <a:moveTo>
                    <a:pt x="2476" y="0"/>
                  </a:moveTo>
                  <a:lnTo>
                    <a:pt x="2476" y="0"/>
                  </a:lnTo>
                  <a:cubicBezTo>
                    <a:pt x="1" y="1860"/>
                    <a:pt x="2104" y="3461"/>
                    <a:pt x="3274" y="3461"/>
                  </a:cubicBezTo>
                  <a:cubicBezTo>
                    <a:pt x="3596" y="3461"/>
                    <a:pt x="3847" y="3340"/>
                    <a:pt x="3913" y="3071"/>
                  </a:cubicBezTo>
                  <a:cubicBezTo>
                    <a:pt x="4268" y="1830"/>
                    <a:pt x="2476" y="0"/>
                    <a:pt x="2476"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40" name="Google Shape;1772;p45">
              <a:extLst>
                <a:ext uri="{FF2B5EF4-FFF2-40B4-BE49-F238E27FC236}">
                  <a16:creationId xmlns:a16="http://schemas.microsoft.com/office/drawing/2014/main" id="{DA11A585-2592-F827-C40F-236E8B465856}"/>
                </a:ext>
              </a:extLst>
            </p:cNvPr>
            <p:cNvSpPr/>
            <p:nvPr/>
          </p:nvSpPr>
          <p:spPr>
            <a:xfrm>
              <a:off x="7455312" y="1919353"/>
              <a:ext cx="429921" cy="437074"/>
            </a:xfrm>
            <a:custGeom>
              <a:avLst/>
              <a:gdLst/>
              <a:ahLst/>
              <a:cxnLst/>
              <a:rect l="l" t="t" r="r" b="b"/>
              <a:pathLst>
                <a:path w="7393" h="7516" extrusionOk="0">
                  <a:moveTo>
                    <a:pt x="3578" y="1"/>
                  </a:moveTo>
                  <a:cubicBezTo>
                    <a:pt x="3410" y="1"/>
                    <a:pt x="3241" y="15"/>
                    <a:pt x="3071" y="43"/>
                  </a:cubicBezTo>
                  <a:cubicBezTo>
                    <a:pt x="1204" y="398"/>
                    <a:pt x="0" y="2302"/>
                    <a:pt x="346" y="4365"/>
                  </a:cubicBezTo>
                  <a:cubicBezTo>
                    <a:pt x="667" y="6194"/>
                    <a:pt x="2172" y="7515"/>
                    <a:pt x="3842" y="7515"/>
                  </a:cubicBezTo>
                  <a:cubicBezTo>
                    <a:pt x="4013" y="7515"/>
                    <a:pt x="4186" y="7502"/>
                    <a:pt x="4359" y="7473"/>
                  </a:cubicBezTo>
                  <a:cubicBezTo>
                    <a:pt x="6179" y="7165"/>
                    <a:pt x="7393" y="5214"/>
                    <a:pt x="7038" y="3198"/>
                  </a:cubicBezTo>
                  <a:cubicBezTo>
                    <a:pt x="6725" y="1327"/>
                    <a:pt x="5221" y="1"/>
                    <a:pt x="3578"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41" name="Google Shape;1773;p45">
              <a:extLst>
                <a:ext uri="{FF2B5EF4-FFF2-40B4-BE49-F238E27FC236}">
                  <a16:creationId xmlns:a16="http://schemas.microsoft.com/office/drawing/2014/main" id="{7EDF692C-99EC-C789-E90E-A4E713CDF873}"/>
                </a:ext>
              </a:extLst>
            </p:cNvPr>
            <p:cNvSpPr/>
            <p:nvPr/>
          </p:nvSpPr>
          <p:spPr>
            <a:xfrm>
              <a:off x="7426003" y="2134401"/>
              <a:ext cx="99383" cy="95428"/>
            </a:xfrm>
            <a:custGeom>
              <a:avLst/>
              <a:gdLst/>
              <a:ahLst/>
              <a:cxnLst/>
              <a:rect l="l" t="t" r="r" b="b"/>
              <a:pathLst>
                <a:path w="1709" h="1641" extrusionOk="0">
                  <a:moveTo>
                    <a:pt x="851" y="1"/>
                  </a:moveTo>
                  <a:cubicBezTo>
                    <a:pt x="826" y="1"/>
                    <a:pt x="801" y="2"/>
                    <a:pt x="775" y="4"/>
                  </a:cubicBezTo>
                  <a:cubicBezTo>
                    <a:pt x="308" y="41"/>
                    <a:pt x="0" y="433"/>
                    <a:pt x="38" y="900"/>
                  </a:cubicBezTo>
                  <a:cubicBezTo>
                    <a:pt x="73" y="1341"/>
                    <a:pt x="458" y="1641"/>
                    <a:pt x="863" y="1641"/>
                  </a:cubicBezTo>
                  <a:cubicBezTo>
                    <a:pt x="887" y="1641"/>
                    <a:pt x="910" y="1640"/>
                    <a:pt x="934" y="1637"/>
                  </a:cubicBezTo>
                  <a:cubicBezTo>
                    <a:pt x="1400" y="1600"/>
                    <a:pt x="1708" y="1171"/>
                    <a:pt x="1671" y="741"/>
                  </a:cubicBezTo>
                  <a:cubicBezTo>
                    <a:pt x="1636" y="300"/>
                    <a:pt x="1284" y="1"/>
                    <a:pt x="851"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42" name="Google Shape;1774;p45">
              <a:extLst>
                <a:ext uri="{FF2B5EF4-FFF2-40B4-BE49-F238E27FC236}">
                  <a16:creationId xmlns:a16="http://schemas.microsoft.com/office/drawing/2014/main" id="{A8E3BD47-8C7E-7179-C47D-80A118EE37EC}"/>
                </a:ext>
              </a:extLst>
            </p:cNvPr>
            <p:cNvSpPr/>
            <p:nvPr/>
          </p:nvSpPr>
          <p:spPr>
            <a:xfrm>
              <a:off x="7450950" y="2170456"/>
              <a:ext cx="20121" cy="34252"/>
            </a:xfrm>
            <a:custGeom>
              <a:avLst/>
              <a:gdLst/>
              <a:ahLst/>
              <a:cxnLst/>
              <a:rect l="l" t="t" r="r" b="b"/>
              <a:pathLst>
                <a:path w="346" h="589" extrusionOk="0">
                  <a:moveTo>
                    <a:pt x="309" y="0"/>
                  </a:moveTo>
                  <a:lnTo>
                    <a:pt x="309" y="0"/>
                  </a:lnTo>
                  <a:cubicBezTo>
                    <a:pt x="234" y="47"/>
                    <a:pt x="150" y="84"/>
                    <a:pt x="113" y="121"/>
                  </a:cubicBezTo>
                  <a:cubicBezTo>
                    <a:pt x="38" y="159"/>
                    <a:pt x="1" y="233"/>
                    <a:pt x="1" y="317"/>
                  </a:cubicBezTo>
                  <a:cubicBezTo>
                    <a:pt x="1" y="429"/>
                    <a:pt x="75" y="513"/>
                    <a:pt x="150" y="551"/>
                  </a:cubicBezTo>
                  <a:cubicBezTo>
                    <a:pt x="187" y="551"/>
                    <a:pt x="234" y="551"/>
                    <a:pt x="234" y="588"/>
                  </a:cubicBezTo>
                  <a:lnTo>
                    <a:pt x="346" y="588"/>
                  </a:lnTo>
                  <a:lnTo>
                    <a:pt x="187" y="467"/>
                  </a:lnTo>
                  <a:cubicBezTo>
                    <a:pt x="150" y="392"/>
                    <a:pt x="113" y="355"/>
                    <a:pt x="113" y="317"/>
                  </a:cubicBezTo>
                  <a:cubicBezTo>
                    <a:pt x="113" y="280"/>
                    <a:pt x="150" y="233"/>
                    <a:pt x="187" y="196"/>
                  </a:cubicBezTo>
                  <a:cubicBezTo>
                    <a:pt x="234" y="121"/>
                    <a:pt x="271" y="84"/>
                    <a:pt x="309" y="0"/>
                  </a:cubicBezTo>
                  <a:close/>
                </a:path>
              </a:pathLst>
            </a:custGeom>
            <a:solidFill>
              <a:srgbClr val="F9745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43" name="Google Shape;1775;p45">
              <a:extLst>
                <a:ext uri="{FF2B5EF4-FFF2-40B4-BE49-F238E27FC236}">
                  <a16:creationId xmlns:a16="http://schemas.microsoft.com/office/drawing/2014/main" id="{7A04B1C5-FC1F-4B3D-4D83-746728A295A3}"/>
                </a:ext>
              </a:extLst>
            </p:cNvPr>
            <p:cNvSpPr/>
            <p:nvPr/>
          </p:nvSpPr>
          <p:spPr>
            <a:xfrm>
              <a:off x="7735898" y="2188890"/>
              <a:ext cx="95079" cy="41346"/>
            </a:xfrm>
            <a:custGeom>
              <a:avLst/>
              <a:gdLst/>
              <a:ahLst/>
              <a:cxnLst/>
              <a:rect l="l" t="t" r="r" b="b"/>
              <a:pathLst>
                <a:path w="1635" h="711" extrusionOk="0">
                  <a:moveTo>
                    <a:pt x="1634" y="0"/>
                  </a:moveTo>
                  <a:lnTo>
                    <a:pt x="1634" y="0"/>
                  </a:lnTo>
                  <a:cubicBezTo>
                    <a:pt x="1513" y="150"/>
                    <a:pt x="1401" y="271"/>
                    <a:pt x="1280" y="346"/>
                  </a:cubicBezTo>
                  <a:cubicBezTo>
                    <a:pt x="1168" y="430"/>
                    <a:pt x="1046" y="504"/>
                    <a:pt x="888" y="504"/>
                  </a:cubicBezTo>
                  <a:cubicBezTo>
                    <a:pt x="776" y="504"/>
                    <a:pt x="617" y="467"/>
                    <a:pt x="468" y="430"/>
                  </a:cubicBezTo>
                  <a:lnTo>
                    <a:pt x="234" y="346"/>
                  </a:lnTo>
                  <a:cubicBezTo>
                    <a:pt x="150" y="308"/>
                    <a:pt x="113" y="308"/>
                    <a:pt x="1" y="271"/>
                  </a:cubicBezTo>
                  <a:lnTo>
                    <a:pt x="1" y="271"/>
                  </a:lnTo>
                  <a:cubicBezTo>
                    <a:pt x="76" y="308"/>
                    <a:pt x="113" y="383"/>
                    <a:pt x="188" y="430"/>
                  </a:cubicBezTo>
                  <a:cubicBezTo>
                    <a:pt x="272" y="504"/>
                    <a:pt x="309" y="542"/>
                    <a:pt x="384" y="579"/>
                  </a:cubicBezTo>
                  <a:cubicBezTo>
                    <a:pt x="513" y="648"/>
                    <a:pt x="668" y="710"/>
                    <a:pt x="828" y="710"/>
                  </a:cubicBezTo>
                  <a:cubicBezTo>
                    <a:pt x="863" y="710"/>
                    <a:pt x="899" y="707"/>
                    <a:pt x="934" y="700"/>
                  </a:cubicBezTo>
                  <a:cubicBezTo>
                    <a:pt x="1121" y="700"/>
                    <a:pt x="1280" y="579"/>
                    <a:pt x="1401" y="467"/>
                  </a:cubicBezTo>
                  <a:cubicBezTo>
                    <a:pt x="1513" y="346"/>
                    <a:pt x="1588" y="150"/>
                    <a:pt x="1634" y="0"/>
                  </a:cubicBezTo>
                  <a:close/>
                </a:path>
              </a:pathLst>
            </a:custGeom>
            <a:solidFill>
              <a:srgbClr val="F9745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44" name="Google Shape;1776;p45">
              <a:extLst>
                <a:ext uri="{FF2B5EF4-FFF2-40B4-BE49-F238E27FC236}">
                  <a16:creationId xmlns:a16="http://schemas.microsoft.com/office/drawing/2014/main" id="{5B0EF628-5F52-1DB1-E4F7-C3DCFE8FDC51}"/>
                </a:ext>
              </a:extLst>
            </p:cNvPr>
            <p:cNvSpPr/>
            <p:nvPr/>
          </p:nvSpPr>
          <p:spPr>
            <a:xfrm>
              <a:off x="7771720" y="2104162"/>
              <a:ext cx="40823" cy="66817"/>
            </a:xfrm>
            <a:custGeom>
              <a:avLst/>
              <a:gdLst/>
              <a:ahLst/>
              <a:cxnLst/>
              <a:rect l="l" t="t" r="r" b="b"/>
              <a:pathLst>
                <a:path w="702" h="1149" extrusionOk="0">
                  <a:moveTo>
                    <a:pt x="146" y="0"/>
                  </a:moveTo>
                  <a:cubicBezTo>
                    <a:pt x="98" y="0"/>
                    <a:pt x="38" y="31"/>
                    <a:pt x="38" y="57"/>
                  </a:cubicBezTo>
                  <a:cubicBezTo>
                    <a:pt x="38" y="365"/>
                    <a:pt x="1" y="953"/>
                    <a:pt x="234" y="1140"/>
                  </a:cubicBezTo>
                  <a:cubicBezTo>
                    <a:pt x="239" y="1146"/>
                    <a:pt x="249" y="1148"/>
                    <a:pt x="262" y="1148"/>
                  </a:cubicBezTo>
                  <a:cubicBezTo>
                    <a:pt x="361" y="1148"/>
                    <a:pt x="664" y="1009"/>
                    <a:pt x="664" y="869"/>
                  </a:cubicBezTo>
                  <a:cubicBezTo>
                    <a:pt x="701" y="599"/>
                    <a:pt x="318" y="207"/>
                    <a:pt x="197" y="20"/>
                  </a:cubicBezTo>
                  <a:cubicBezTo>
                    <a:pt x="186" y="6"/>
                    <a:pt x="167" y="0"/>
                    <a:pt x="146" y="0"/>
                  </a:cubicBezTo>
                  <a:close/>
                </a:path>
              </a:pathLst>
            </a:custGeom>
            <a:solidFill>
              <a:srgbClr val="F9745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45" name="Google Shape;1777;p45">
              <a:extLst>
                <a:ext uri="{FF2B5EF4-FFF2-40B4-BE49-F238E27FC236}">
                  <a16:creationId xmlns:a16="http://schemas.microsoft.com/office/drawing/2014/main" id="{77AC034E-EF93-27C6-61E6-FC0D0C7671C4}"/>
                </a:ext>
              </a:extLst>
            </p:cNvPr>
            <p:cNvSpPr/>
            <p:nvPr/>
          </p:nvSpPr>
          <p:spPr>
            <a:xfrm>
              <a:off x="7826034" y="2086832"/>
              <a:ext cx="25006" cy="32507"/>
            </a:xfrm>
            <a:custGeom>
              <a:avLst/>
              <a:gdLst/>
              <a:ahLst/>
              <a:cxnLst/>
              <a:rect l="l" t="t" r="r" b="b"/>
              <a:pathLst>
                <a:path w="430" h="559" extrusionOk="0">
                  <a:moveTo>
                    <a:pt x="196" y="1"/>
                  </a:moveTo>
                  <a:cubicBezTo>
                    <a:pt x="84" y="38"/>
                    <a:pt x="0" y="159"/>
                    <a:pt x="0" y="318"/>
                  </a:cubicBezTo>
                  <a:cubicBezTo>
                    <a:pt x="33" y="449"/>
                    <a:pt x="102" y="558"/>
                    <a:pt x="193" y="558"/>
                  </a:cubicBezTo>
                  <a:cubicBezTo>
                    <a:pt x="206" y="558"/>
                    <a:pt x="220" y="556"/>
                    <a:pt x="234" y="551"/>
                  </a:cubicBezTo>
                  <a:cubicBezTo>
                    <a:pt x="355" y="551"/>
                    <a:pt x="430" y="430"/>
                    <a:pt x="430" y="271"/>
                  </a:cubicBezTo>
                  <a:cubicBezTo>
                    <a:pt x="392" y="122"/>
                    <a:pt x="318" y="1"/>
                    <a:pt x="196"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46" name="Google Shape;1778;p45">
              <a:extLst>
                <a:ext uri="{FF2B5EF4-FFF2-40B4-BE49-F238E27FC236}">
                  <a16:creationId xmlns:a16="http://schemas.microsoft.com/office/drawing/2014/main" id="{E183E990-133A-D3E7-4D46-41A430406894}"/>
                </a:ext>
              </a:extLst>
            </p:cNvPr>
            <p:cNvSpPr/>
            <p:nvPr/>
          </p:nvSpPr>
          <p:spPr>
            <a:xfrm>
              <a:off x="7656694" y="2118874"/>
              <a:ext cx="27157" cy="33728"/>
            </a:xfrm>
            <a:custGeom>
              <a:avLst/>
              <a:gdLst/>
              <a:ahLst/>
              <a:cxnLst/>
              <a:rect l="l" t="t" r="r" b="b"/>
              <a:pathLst>
                <a:path w="467" h="580" extrusionOk="0">
                  <a:moveTo>
                    <a:pt x="196" y="0"/>
                  </a:moveTo>
                  <a:cubicBezTo>
                    <a:pt x="112" y="38"/>
                    <a:pt x="0" y="150"/>
                    <a:pt x="37" y="308"/>
                  </a:cubicBezTo>
                  <a:cubicBezTo>
                    <a:pt x="37" y="467"/>
                    <a:pt x="150" y="579"/>
                    <a:pt x="271" y="579"/>
                  </a:cubicBezTo>
                  <a:cubicBezTo>
                    <a:pt x="346" y="542"/>
                    <a:pt x="467" y="420"/>
                    <a:pt x="430" y="271"/>
                  </a:cubicBezTo>
                  <a:cubicBezTo>
                    <a:pt x="430" y="112"/>
                    <a:pt x="308" y="0"/>
                    <a:pt x="196"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47" name="Google Shape;1779;p45">
              <a:extLst>
                <a:ext uri="{FF2B5EF4-FFF2-40B4-BE49-F238E27FC236}">
                  <a16:creationId xmlns:a16="http://schemas.microsoft.com/office/drawing/2014/main" id="{D601CADF-A604-4802-E055-05520E6B2664}"/>
                </a:ext>
              </a:extLst>
            </p:cNvPr>
            <p:cNvSpPr/>
            <p:nvPr/>
          </p:nvSpPr>
          <p:spPr>
            <a:xfrm>
              <a:off x="7457463" y="1798221"/>
              <a:ext cx="376537" cy="217781"/>
            </a:xfrm>
            <a:custGeom>
              <a:avLst/>
              <a:gdLst/>
              <a:ahLst/>
              <a:cxnLst/>
              <a:rect l="l" t="t" r="r" b="b"/>
              <a:pathLst>
                <a:path w="6475" h="3745" extrusionOk="0">
                  <a:moveTo>
                    <a:pt x="4761" y="0"/>
                  </a:moveTo>
                  <a:cubicBezTo>
                    <a:pt x="4278" y="0"/>
                    <a:pt x="3628" y="215"/>
                    <a:pt x="2763" y="763"/>
                  </a:cubicBezTo>
                  <a:cubicBezTo>
                    <a:pt x="234" y="2434"/>
                    <a:pt x="1" y="2864"/>
                    <a:pt x="1130" y="3685"/>
                  </a:cubicBezTo>
                  <a:cubicBezTo>
                    <a:pt x="1130" y="3685"/>
                    <a:pt x="1345" y="3745"/>
                    <a:pt x="1665" y="3745"/>
                  </a:cubicBezTo>
                  <a:cubicBezTo>
                    <a:pt x="2115" y="3745"/>
                    <a:pt x="2775" y="3627"/>
                    <a:pt x="3342" y="3060"/>
                  </a:cubicBezTo>
                  <a:cubicBezTo>
                    <a:pt x="3688" y="2699"/>
                    <a:pt x="4057" y="2591"/>
                    <a:pt x="4403" y="2591"/>
                  </a:cubicBezTo>
                  <a:cubicBezTo>
                    <a:pt x="4925" y="2591"/>
                    <a:pt x="5398" y="2838"/>
                    <a:pt x="5669" y="2838"/>
                  </a:cubicBezTo>
                  <a:cubicBezTo>
                    <a:pt x="5703" y="2838"/>
                    <a:pt x="5733" y="2835"/>
                    <a:pt x="5760" y="2826"/>
                  </a:cubicBezTo>
                  <a:cubicBezTo>
                    <a:pt x="6095" y="2702"/>
                    <a:pt x="6475" y="0"/>
                    <a:pt x="4761"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48" name="Google Shape;1780;p45">
              <a:extLst>
                <a:ext uri="{FF2B5EF4-FFF2-40B4-BE49-F238E27FC236}">
                  <a16:creationId xmlns:a16="http://schemas.microsoft.com/office/drawing/2014/main" id="{AE25CBFD-FB80-E2AA-5F9A-18ECC13B22B5}"/>
                </a:ext>
              </a:extLst>
            </p:cNvPr>
            <p:cNvSpPr/>
            <p:nvPr/>
          </p:nvSpPr>
          <p:spPr>
            <a:xfrm>
              <a:off x="7412512" y="1942381"/>
              <a:ext cx="126075" cy="200742"/>
            </a:xfrm>
            <a:custGeom>
              <a:avLst/>
              <a:gdLst/>
              <a:ahLst/>
              <a:cxnLst/>
              <a:rect l="l" t="t" r="r" b="b"/>
              <a:pathLst>
                <a:path w="2168" h="3452" extrusionOk="0">
                  <a:moveTo>
                    <a:pt x="1616" y="1"/>
                  </a:moveTo>
                  <a:cubicBezTo>
                    <a:pt x="1437" y="1"/>
                    <a:pt x="1278" y="151"/>
                    <a:pt x="1278" y="151"/>
                  </a:cubicBezTo>
                  <a:cubicBezTo>
                    <a:pt x="1278" y="151"/>
                    <a:pt x="1275" y="151"/>
                    <a:pt x="1270" y="151"/>
                  </a:cubicBezTo>
                  <a:cubicBezTo>
                    <a:pt x="1166" y="151"/>
                    <a:pt x="1" y="219"/>
                    <a:pt x="848" y="3306"/>
                  </a:cubicBezTo>
                  <a:cubicBezTo>
                    <a:pt x="848" y="3306"/>
                    <a:pt x="1053" y="3452"/>
                    <a:pt x="1297" y="3452"/>
                  </a:cubicBezTo>
                  <a:cubicBezTo>
                    <a:pt x="1683" y="3452"/>
                    <a:pt x="2168" y="3087"/>
                    <a:pt x="2099" y="1206"/>
                  </a:cubicBezTo>
                  <a:cubicBezTo>
                    <a:pt x="2079" y="223"/>
                    <a:pt x="1833" y="1"/>
                    <a:pt x="1616"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49" name="Google Shape;1781;p45">
              <a:extLst>
                <a:ext uri="{FF2B5EF4-FFF2-40B4-BE49-F238E27FC236}">
                  <a16:creationId xmlns:a16="http://schemas.microsoft.com/office/drawing/2014/main" id="{110BC95F-61AF-34C0-1BE8-AF0FD943B29F}"/>
                </a:ext>
              </a:extLst>
            </p:cNvPr>
            <p:cNvSpPr/>
            <p:nvPr/>
          </p:nvSpPr>
          <p:spPr>
            <a:xfrm>
              <a:off x="7378202" y="2430979"/>
              <a:ext cx="165095" cy="280121"/>
            </a:xfrm>
            <a:custGeom>
              <a:avLst/>
              <a:gdLst/>
              <a:ahLst/>
              <a:cxnLst/>
              <a:rect l="l" t="t" r="r" b="b"/>
              <a:pathLst>
                <a:path w="2839" h="4817" extrusionOk="0">
                  <a:moveTo>
                    <a:pt x="2838" y="0"/>
                  </a:moveTo>
                  <a:cubicBezTo>
                    <a:pt x="2838" y="0"/>
                    <a:pt x="1718" y="75"/>
                    <a:pt x="1597" y="150"/>
                  </a:cubicBezTo>
                  <a:cubicBezTo>
                    <a:pt x="1597" y="150"/>
                    <a:pt x="589" y="1354"/>
                    <a:pt x="1" y="4817"/>
                  </a:cubicBezTo>
                  <a:lnTo>
                    <a:pt x="2138" y="1046"/>
                  </a:lnTo>
                  <a:cubicBezTo>
                    <a:pt x="2138" y="1046"/>
                    <a:pt x="2297" y="700"/>
                    <a:pt x="2838"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50" name="Google Shape;1782;p45">
              <a:extLst>
                <a:ext uri="{FF2B5EF4-FFF2-40B4-BE49-F238E27FC236}">
                  <a16:creationId xmlns:a16="http://schemas.microsoft.com/office/drawing/2014/main" id="{30B53124-4103-DEAB-601C-6B0E98DAA6B2}"/>
                </a:ext>
              </a:extLst>
            </p:cNvPr>
            <p:cNvSpPr/>
            <p:nvPr/>
          </p:nvSpPr>
          <p:spPr>
            <a:xfrm>
              <a:off x="7383086" y="2408590"/>
              <a:ext cx="390901" cy="682652"/>
            </a:xfrm>
            <a:custGeom>
              <a:avLst/>
              <a:gdLst/>
              <a:ahLst/>
              <a:cxnLst/>
              <a:rect l="l" t="t" r="r" b="b"/>
              <a:pathLst>
                <a:path w="6722" h="11739" extrusionOk="0">
                  <a:moveTo>
                    <a:pt x="2656" y="1"/>
                  </a:moveTo>
                  <a:cubicBezTo>
                    <a:pt x="2101" y="1"/>
                    <a:pt x="1292" y="474"/>
                    <a:pt x="813" y="1897"/>
                  </a:cubicBezTo>
                  <a:cubicBezTo>
                    <a:pt x="813" y="1897"/>
                    <a:pt x="1329" y="810"/>
                    <a:pt x="2091" y="810"/>
                  </a:cubicBezTo>
                  <a:cubicBezTo>
                    <a:pt x="2263" y="810"/>
                    <a:pt x="2448" y="866"/>
                    <a:pt x="2642" y="1001"/>
                  </a:cubicBezTo>
                  <a:cubicBezTo>
                    <a:pt x="3846" y="1823"/>
                    <a:pt x="4939" y="4352"/>
                    <a:pt x="5517" y="8469"/>
                  </a:cubicBezTo>
                  <a:cubicBezTo>
                    <a:pt x="5639" y="9561"/>
                    <a:pt x="5013" y="10606"/>
                    <a:pt x="3968" y="10923"/>
                  </a:cubicBezTo>
                  <a:cubicBezTo>
                    <a:pt x="3667" y="11003"/>
                    <a:pt x="3353" y="11036"/>
                    <a:pt x="3040" y="11036"/>
                  </a:cubicBezTo>
                  <a:cubicBezTo>
                    <a:pt x="1520" y="11036"/>
                    <a:pt x="1" y="10261"/>
                    <a:pt x="1" y="10261"/>
                  </a:cubicBezTo>
                  <a:lnTo>
                    <a:pt x="1" y="11306"/>
                  </a:lnTo>
                  <a:cubicBezTo>
                    <a:pt x="1" y="11306"/>
                    <a:pt x="824" y="11738"/>
                    <a:pt x="2852" y="11738"/>
                  </a:cubicBezTo>
                  <a:cubicBezTo>
                    <a:pt x="3190" y="11738"/>
                    <a:pt x="3561" y="11726"/>
                    <a:pt x="3968" y="11698"/>
                  </a:cubicBezTo>
                  <a:cubicBezTo>
                    <a:pt x="6721" y="11502"/>
                    <a:pt x="6488" y="8861"/>
                    <a:pt x="6488" y="8861"/>
                  </a:cubicBezTo>
                  <a:cubicBezTo>
                    <a:pt x="6488" y="8861"/>
                    <a:pt x="6376" y="1785"/>
                    <a:pt x="2988" y="68"/>
                  </a:cubicBezTo>
                  <a:cubicBezTo>
                    <a:pt x="2895" y="25"/>
                    <a:pt x="2782" y="1"/>
                    <a:pt x="2656" y="1"/>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551" name="Google Shape;1783;p45">
              <a:extLst>
                <a:ext uri="{FF2B5EF4-FFF2-40B4-BE49-F238E27FC236}">
                  <a16:creationId xmlns:a16="http://schemas.microsoft.com/office/drawing/2014/main" id="{83953D0A-6FB3-F61B-932D-61C3E55C4620}"/>
                </a:ext>
              </a:extLst>
            </p:cNvPr>
            <p:cNvGrpSpPr/>
            <p:nvPr/>
          </p:nvGrpSpPr>
          <p:grpSpPr>
            <a:xfrm>
              <a:off x="7563883" y="2751748"/>
              <a:ext cx="226388" cy="226388"/>
              <a:chOff x="10027483" y="2751748"/>
              <a:chExt cx="226388" cy="226388"/>
            </a:xfrm>
          </p:grpSpPr>
          <p:sp>
            <p:nvSpPr>
              <p:cNvPr id="1554" name="Google Shape;1784;p45">
                <a:extLst>
                  <a:ext uri="{FF2B5EF4-FFF2-40B4-BE49-F238E27FC236}">
                    <a16:creationId xmlns:a16="http://schemas.microsoft.com/office/drawing/2014/main" id="{26A7655A-2EE6-9E2F-482E-BCEEC2B7FA26}"/>
                  </a:ext>
                </a:extLst>
              </p:cNvPr>
              <p:cNvSpPr/>
              <p:nvPr/>
            </p:nvSpPr>
            <p:spPr>
              <a:xfrm>
                <a:off x="10027483" y="2813099"/>
                <a:ext cx="182948" cy="165037"/>
              </a:xfrm>
              <a:custGeom>
                <a:avLst/>
                <a:gdLst/>
                <a:ahLst/>
                <a:cxnLst/>
                <a:rect l="l" t="t" r="r" b="b"/>
                <a:pathLst>
                  <a:path w="3146" h="2838" extrusionOk="0">
                    <a:moveTo>
                      <a:pt x="1830" y="0"/>
                    </a:moveTo>
                    <a:cubicBezTo>
                      <a:pt x="1792" y="38"/>
                      <a:pt x="1746" y="112"/>
                      <a:pt x="1708" y="150"/>
                    </a:cubicBezTo>
                    <a:cubicBezTo>
                      <a:pt x="1279" y="738"/>
                      <a:pt x="663" y="1130"/>
                      <a:pt x="0" y="1401"/>
                    </a:cubicBezTo>
                    <a:lnTo>
                      <a:pt x="663" y="2838"/>
                    </a:lnTo>
                    <a:cubicBezTo>
                      <a:pt x="1400" y="2483"/>
                      <a:pt x="3108" y="1709"/>
                      <a:pt x="3146" y="1401"/>
                    </a:cubicBezTo>
                    <a:cubicBezTo>
                      <a:pt x="3034" y="504"/>
                      <a:pt x="2334" y="150"/>
                      <a:pt x="1830" y="0"/>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55" name="Google Shape;1785;p45">
                <a:extLst>
                  <a:ext uri="{FF2B5EF4-FFF2-40B4-BE49-F238E27FC236}">
                    <a16:creationId xmlns:a16="http://schemas.microsoft.com/office/drawing/2014/main" id="{67A19FC7-6DC6-D34D-8CEE-9C5FABE55D58}"/>
                  </a:ext>
                </a:extLst>
              </p:cNvPr>
              <p:cNvSpPr/>
              <p:nvPr/>
            </p:nvSpPr>
            <p:spPr>
              <a:xfrm>
                <a:off x="10087147" y="2751748"/>
                <a:ext cx="78215" cy="129855"/>
              </a:xfrm>
              <a:custGeom>
                <a:avLst/>
                <a:gdLst/>
                <a:ahLst/>
                <a:cxnLst/>
                <a:rect l="l" t="t" r="r" b="b"/>
                <a:pathLst>
                  <a:path w="1345" h="2233" extrusionOk="0">
                    <a:moveTo>
                      <a:pt x="766" y="1"/>
                    </a:moveTo>
                    <a:cubicBezTo>
                      <a:pt x="841" y="271"/>
                      <a:pt x="682" y="663"/>
                      <a:pt x="533" y="1093"/>
                    </a:cubicBezTo>
                    <a:cubicBezTo>
                      <a:pt x="449" y="1326"/>
                      <a:pt x="299" y="1522"/>
                      <a:pt x="178" y="1755"/>
                    </a:cubicBezTo>
                    <a:cubicBezTo>
                      <a:pt x="1" y="1933"/>
                      <a:pt x="175" y="2233"/>
                      <a:pt x="410" y="2233"/>
                    </a:cubicBezTo>
                    <a:cubicBezTo>
                      <a:pt x="435" y="2233"/>
                      <a:pt x="460" y="2229"/>
                      <a:pt x="486" y="2222"/>
                    </a:cubicBezTo>
                    <a:cubicBezTo>
                      <a:pt x="878" y="2101"/>
                      <a:pt x="1149" y="1755"/>
                      <a:pt x="1149" y="1326"/>
                    </a:cubicBezTo>
                    <a:cubicBezTo>
                      <a:pt x="1149" y="1167"/>
                      <a:pt x="1186" y="971"/>
                      <a:pt x="1186" y="971"/>
                    </a:cubicBezTo>
                    <a:cubicBezTo>
                      <a:pt x="1186" y="971"/>
                      <a:pt x="1345" y="505"/>
                      <a:pt x="1074" y="85"/>
                    </a:cubicBezTo>
                    <a:cubicBezTo>
                      <a:pt x="1000" y="1"/>
                      <a:pt x="841" y="1"/>
                      <a:pt x="766"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56" name="Google Shape;1786;p45">
                <a:extLst>
                  <a:ext uri="{FF2B5EF4-FFF2-40B4-BE49-F238E27FC236}">
                    <a16:creationId xmlns:a16="http://schemas.microsoft.com/office/drawing/2014/main" id="{F2A49133-595A-644A-3935-9004EAA3997C}"/>
                  </a:ext>
                </a:extLst>
              </p:cNvPr>
              <p:cNvSpPr/>
              <p:nvPr/>
            </p:nvSpPr>
            <p:spPr>
              <a:xfrm>
                <a:off x="10174550" y="2866541"/>
                <a:ext cx="70074" cy="31402"/>
              </a:xfrm>
              <a:custGeom>
                <a:avLst/>
                <a:gdLst/>
                <a:ahLst/>
                <a:cxnLst/>
                <a:rect l="l" t="t" r="r" b="b"/>
                <a:pathLst>
                  <a:path w="1205" h="540" extrusionOk="0">
                    <a:moveTo>
                      <a:pt x="1002" y="0"/>
                    </a:moveTo>
                    <a:cubicBezTo>
                      <a:pt x="977" y="0"/>
                      <a:pt x="954" y="5"/>
                      <a:pt x="934" y="15"/>
                    </a:cubicBezTo>
                    <a:cubicBezTo>
                      <a:pt x="579" y="164"/>
                      <a:pt x="1" y="360"/>
                      <a:pt x="38" y="519"/>
                    </a:cubicBezTo>
                    <a:cubicBezTo>
                      <a:pt x="45" y="533"/>
                      <a:pt x="72" y="539"/>
                      <a:pt x="114" y="539"/>
                    </a:cubicBezTo>
                    <a:cubicBezTo>
                      <a:pt x="291" y="539"/>
                      <a:pt x="736" y="428"/>
                      <a:pt x="1046" y="360"/>
                    </a:cubicBezTo>
                    <a:cubicBezTo>
                      <a:pt x="1167" y="323"/>
                      <a:pt x="1205" y="211"/>
                      <a:pt x="1167" y="89"/>
                    </a:cubicBezTo>
                    <a:cubicBezTo>
                      <a:pt x="1140" y="35"/>
                      <a:pt x="1068" y="0"/>
                      <a:pt x="1002" y="0"/>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57" name="Google Shape;1787;p45">
                <a:extLst>
                  <a:ext uri="{FF2B5EF4-FFF2-40B4-BE49-F238E27FC236}">
                    <a16:creationId xmlns:a16="http://schemas.microsoft.com/office/drawing/2014/main" id="{3D1527F1-8807-1FA8-AEF1-C552756682F4}"/>
                  </a:ext>
                </a:extLst>
              </p:cNvPr>
              <p:cNvSpPr/>
              <p:nvPr/>
            </p:nvSpPr>
            <p:spPr>
              <a:xfrm>
                <a:off x="10172399" y="2861656"/>
                <a:ext cx="76587" cy="41579"/>
              </a:xfrm>
              <a:custGeom>
                <a:avLst/>
                <a:gdLst/>
                <a:ahLst/>
                <a:cxnLst/>
                <a:rect l="l" t="t" r="r" b="b"/>
                <a:pathLst>
                  <a:path w="1317" h="715" extrusionOk="0">
                    <a:moveTo>
                      <a:pt x="1046" y="173"/>
                    </a:moveTo>
                    <a:cubicBezTo>
                      <a:pt x="1083" y="173"/>
                      <a:pt x="1083" y="173"/>
                      <a:pt x="1120" y="211"/>
                    </a:cubicBezTo>
                    <a:lnTo>
                      <a:pt x="1120" y="295"/>
                    </a:lnTo>
                    <a:cubicBezTo>
                      <a:pt x="1120" y="332"/>
                      <a:pt x="1083" y="332"/>
                      <a:pt x="1046" y="369"/>
                    </a:cubicBezTo>
                    <a:cubicBezTo>
                      <a:pt x="850" y="407"/>
                      <a:pt x="383" y="528"/>
                      <a:pt x="187" y="528"/>
                    </a:cubicBezTo>
                    <a:cubicBezTo>
                      <a:pt x="271" y="481"/>
                      <a:pt x="542" y="369"/>
                      <a:pt x="700" y="332"/>
                    </a:cubicBezTo>
                    <a:cubicBezTo>
                      <a:pt x="775" y="248"/>
                      <a:pt x="887" y="211"/>
                      <a:pt x="1008" y="173"/>
                    </a:cubicBezTo>
                    <a:close/>
                    <a:moveTo>
                      <a:pt x="1023" y="1"/>
                    </a:moveTo>
                    <a:cubicBezTo>
                      <a:pt x="992" y="1"/>
                      <a:pt x="961" y="6"/>
                      <a:pt x="934" y="15"/>
                    </a:cubicBezTo>
                    <a:cubicBezTo>
                      <a:pt x="850" y="61"/>
                      <a:pt x="738" y="99"/>
                      <a:pt x="616" y="136"/>
                    </a:cubicBezTo>
                    <a:cubicBezTo>
                      <a:pt x="271" y="295"/>
                      <a:pt x="75" y="369"/>
                      <a:pt x="0" y="481"/>
                    </a:cubicBezTo>
                    <a:lnTo>
                      <a:pt x="0" y="603"/>
                    </a:lnTo>
                    <a:cubicBezTo>
                      <a:pt x="38" y="678"/>
                      <a:pt x="75" y="715"/>
                      <a:pt x="187" y="715"/>
                    </a:cubicBezTo>
                    <a:cubicBezTo>
                      <a:pt x="346" y="715"/>
                      <a:pt x="616" y="640"/>
                      <a:pt x="1120" y="528"/>
                    </a:cubicBezTo>
                    <a:cubicBezTo>
                      <a:pt x="1167" y="481"/>
                      <a:pt x="1242" y="444"/>
                      <a:pt x="1279" y="369"/>
                    </a:cubicBezTo>
                    <a:cubicBezTo>
                      <a:pt x="1316" y="295"/>
                      <a:pt x="1316" y="211"/>
                      <a:pt x="1279" y="136"/>
                    </a:cubicBezTo>
                    <a:cubicBezTo>
                      <a:pt x="1223" y="45"/>
                      <a:pt x="1119" y="1"/>
                      <a:pt x="1023"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58" name="Google Shape;1788;p45">
                <a:extLst>
                  <a:ext uri="{FF2B5EF4-FFF2-40B4-BE49-F238E27FC236}">
                    <a16:creationId xmlns:a16="http://schemas.microsoft.com/office/drawing/2014/main" id="{549C42D2-8D9E-5955-7B91-5832D751FAAA}"/>
                  </a:ext>
                </a:extLst>
              </p:cNvPr>
              <p:cNvSpPr/>
              <p:nvPr/>
            </p:nvSpPr>
            <p:spPr>
              <a:xfrm>
                <a:off x="10165304" y="2841535"/>
                <a:ext cx="83681" cy="41579"/>
              </a:xfrm>
              <a:custGeom>
                <a:avLst/>
                <a:gdLst/>
                <a:ahLst/>
                <a:cxnLst/>
                <a:rect l="l" t="t" r="r" b="b"/>
                <a:pathLst>
                  <a:path w="1439" h="715" extrusionOk="0">
                    <a:moveTo>
                      <a:pt x="1235" y="1"/>
                    </a:moveTo>
                    <a:cubicBezTo>
                      <a:pt x="1211" y="1"/>
                      <a:pt x="1188" y="5"/>
                      <a:pt x="1168" y="15"/>
                    </a:cubicBezTo>
                    <a:cubicBezTo>
                      <a:pt x="738" y="249"/>
                      <a:pt x="1" y="519"/>
                      <a:pt x="122" y="678"/>
                    </a:cubicBezTo>
                    <a:cubicBezTo>
                      <a:pt x="141" y="704"/>
                      <a:pt x="178" y="715"/>
                      <a:pt x="227" y="715"/>
                    </a:cubicBezTo>
                    <a:cubicBezTo>
                      <a:pt x="465" y="715"/>
                      <a:pt x="1001" y="455"/>
                      <a:pt x="1326" y="323"/>
                    </a:cubicBezTo>
                    <a:cubicBezTo>
                      <a:pt x="1401" y="286"/>
                      <a:pt x="1438" y="174"/>
                      <a:pt x="1401" y="90"/>
                    </a:cubicBezTo>
                    <a:cubicBezTo>
                      <a:pt x="1374" y="35"/>
                      <a:pt x="1301" y="1"/>
                      <a:pt x="1235"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59" name="Google Shape;1789;p45">
                <a:extLst>
                  <a:ext uri="{FF2B5EF4-FFF2-40B4-BE49-F238E27FC236}">
                    <a16:creationId xmlns:a16="http://schemas.microsoft.com/office/drawing/2014/main" id="{6F54479E-5A81-2F93-6E7B-66428EEB7CB9}"/>
                  </a:ext>
                </a:extLst>
              </p:cNvPr>
              <p:cNvSpPr/>
              <p:nvPr/>
            </p:nvSpPr>
            <p:spPr>
              <a:xfrm>
                <a:off x="10165304" y="2837000"/>
                <a:ext cx="88566" cy="50535"/>
              </a:xfrm>
              <a:custGeom>
                <a:avLst/>
                <a:gdLst/>
                <a:ahLst/>
                <a:cxnLst/>
                <a:rect l="l" t="t" r="r" b="b"/>
                <a:pathLst>
                  <a:path w="1523" h="869" extrusionOk="0">
                    <a:moveTo>
                      <a:pt x="1205" y="168"/>
                    </a:moveTo>
                    <a:cubicBezTo>
                      <a:pt x="1242" y="168"/>
                      <a:pt x="1289" y="168"/>
                      <a:pt x="1326" y="205"/>
                    </a:cubicBezTo>
                    <a:lnTo>
                      <a:pt x="1326" y="289"/>
                    </a:lnTo>
                    <a:lnTo>
                      <a:pt x="1289" y="327"/>
                    </a:lnTo>
                    <a:lnTo>
                      <a:pt x="1205" y="364"/>
                    </a:lnTo>
                    <a:cubicBezTo>
                      <a:pt x="972" y="439"/>
                      <a:pt x="356" y="719"/>
                      <a:pt x="197" y="719"/>
                    </a:cubicBezTo>
                    <a:cubicBezTo>
                      <a:pt x="309" y="597"/>
                      <a:pt x="626" y="439"/>
                      <a:pt x="860" y="364"/>
                    </a:cubicBezTo>
                    <a:cubicBezTo>
                      <a:pt x="972" y="289"/>
                      <a:pt x="1093" y="252"/>
                      <a:pt x="1205" y="168"/>
                    </a:cubicBezTo>
                    <a:close/>
                    <a:moveTo>
                      <a:pt x="1225" y="1"/>
                    </a:moveTo>
                    <a:cubicBezTo>
                      <a:pt x="1192" y="1"/>
                      <a:pt x="1159" y="7"/>
                      <a:pt x="1130" y="19"/>
                    </a:cubicBezTo>
                    <a:cubicBezTo>
                      <a:pt x="1009" y="93"/>
                      <a:pt x="897" y="131"/>
                      <a:pt x="776" y="205"/>
                    </a:cubicBezTo>
                    <a:cubicBezTo>
                      <a:pt x="272" y="439"/>
                      <a:pt x="38" y="560"/>
                      <a:pt x="1" y="672"/>
                    </a:cubicBezTo>
                    <a:cubicBezTo>
                      <a:pt x="1" y="719"/>
                      <a:pt x="1" y="756"/>
                      <a:pt x="38" y="793"/>
                    </a:cubicBezTo>
                    <a:cubicBezTo>
                      <a:pt x="76" y="831"/>
                      <a:pt x="160" y="868"/>
                      <a:pt x="234" y="868"/>
                    </a:cubicBezTo>
                    <a:cubicBezTo>
                      <a:pt x="468" y="868"/>
                      <a:pt x="822" y="719"/>
                      <a:pt x="1242" y="523"/>
                    </a:cubicBezTo>
                    <a:lnTo>
                      <a:pt x="1364" y="485"/>
                    </a:lnTo>
                    <a:cubicBezTo>
                      <a:pt x="1401" y="439"/>
                      <a:pt x="1476" y="401"/>
                      <a:pt x="1476" y="327"/>
                    </a:cubicBezTo>
                    <a:cubicBezTo>
                      <a:pt x="1522" y="252"/>
                      <a:pt x="1476" y="205"/>
                      <a:pt x="1476" y="131"/>
                    </a:cubicBezTo>
                    <a:cubicBezTo>
                      <a:pt x="1420" y="48"/>
                      <a:pt x="1319" y="1"/>
                      <a:pt x="1225"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60" name="Google Shape;1790;p45">
                <a:extLst>
                  <a:ext uri="{FF2B5EF4-FFF2-40B4-BE49-F238E27FC236}">
                    <a16:creationId xmlns:a16="http://schemas.microsoft.com/office/drawing/2014/main" id="{CB5047D7-278A-C097-2398-0B0159E9EC21}"/>
                  </a:ext>
                </a:extLst>
              </p:cNvPr>
              <p:cNvSpPr/>
              <p:nvPr/>
            </p:nvSpPr>
            <p:spPr>
              <a:xfrm>
                <a:off x="10147393" y="2813506"/>
                <a:ext cx="99383" cy="52163"/>
              </a:xfrm>
              <a:custGeom>
                <a:avLst/>
                <a:gdLst/>
                <a:ahLst/>
                <a:cxnLst/>
                <a:rect l="l" t="t" r="r" b="b"/>
                <a:pathLst>
                  <a:path w="1709" h="897" extrusionOk="0">
                    <a:moveTo>
                      <a:pt x="1465" y="1"/>
                    </a:moveTo>
                    <a:cubicBezTo>
                      <a:pt x="1430" y="1"/>
                      <a:pt x="1395" y="10"/>
                      <a:pt x="1364" y="31"/>
                    </a:cubicBezTo>
                    <a:cubicBezTo>
                      <a:pt x="813" y="339"/>
                      <a:pt x="1" y="656"/>
                      <a:pt x="113" y="843"/>
                    </a:cubicBezTo>
                    <a:cubicBezTo>
                      <a:pt x="129" y="881"/>
                      <a:pt x="172" y="897"/>
                      <a:pt x="235" y="897"/>
                    </a:cubicBezTo>
                    <a:cubicBezTo>
                      <a:pt x="500" y="897"/>
                      <a:pt x="1113" y="611"/>
                      <a:pt x="1550" y="423"/>
                    </a:cubicBezTo>
                    <a:cubicBezTo>
                      <a:pt x="1672" y="376"/>
                      <a:pt x="1709" y="264"/>
                      <a:pt x="1672" y="143"/>
                    </a:cubicBezTo>
                    <a:cubicBezTo>
                      <a:pt x="1645" y="62"/>
                      <a:pt x="1555" y="1"/>
                      <a:pt x="1465"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61" name="Google Shape;1791;p45">
                <a:extLst>
                  <a:ext uri="{FF2B5EF4-FFF2-40B4-BE49-F238E27FC236}">
                    <a16:creationId xmlns:a16="http://schemas.microsoft.com/office/drawing/2014/main" id="{290E0FFD-FD56-7B49-6B44-3E91826255C2}"/>
                  </a:ext>
                </a:extLst>
              </p:cNvPr>
              <p:cNvSpPr/>
              <p:nvPr/>
            </p:nvSpPr>
            <p:spPr>
              <a:xfrm>
                <a:off x="10142508" y="2808912"/>
                <a:ext cx="111362" cy="62863"/>
              </a:xfrm>
              <a:custGeom>
                <a:avLst/>
                <a:gdLst/>
                <a:ahLst/>
                <a:cxnLst/>
                <a:rect l="l" t="t" r="r" b="b"/>
                <a:pathLst>
                  <a:path w="1915" h="1081" extrusionOk="0">
                    <a:moveTo>
                      <a:pt x="1541" y="156"/>
                    </a:moveTo>
                    <a:cubicBezTo>
                      <a:pt x="1560" y="156"/>
                      <a:pt x="1578" y="166"/>
                      <a:pt x="1597" y="184"/>
                    </a:cubicBezTo>
                    <a:cubicBezTo>
                      <a:pt x="1634" y="184"/>
                      <a:pt x="1681" y="222"/>
                      <a:pt x="1681" y="268"/>
                    </a:cubicBezTo>
                    <a:cubicBezTo>
                      <a:pt x="1718" y="343"/>
                      <a:pt x="1681" y="418"/>
                      <a:pt x="1597" y="418"/>
                    </a:cubicBezTo>
                    <a:cubicBezTo>
                      <a:pt x="1485" y="502"/>
                      <a:pt x="1364" y="539"/>
                      <a:pt x="1214" y="576"/>
                    </a:cubicBezTo>
                    <a:cubicBezTo>
                      <a:pt x="959" y="721"/>
                      <a:pt x="455" y="889"/>
                      <a:pt x="312" y="889"/>
                    </a:cubicBezTo>
                    <a:cubicBezTo>
                      <a:pt x="298" y="889"/>
                      <a:pt x="287" y="888"/>
                      <a:pt x="281" y="884"/>
                    </a:cubicBezTo>
                    <a:cubicBezTo>
                      <a:pt x="234" y="810"/>
                      <a:pt x="822" y="502"/>
                      <a:pt x="1093" y="380"/>
                    </a:cubicBezTo>
                    <a:cubicBezTo>
                      <a:pt x="1214" y="306"/>
                      <a:pt x="1364" y="268"/>
                      <a:pt x="1485" y="184"/>
                    </a:cubicBezTo>
                    <a:cubicBezTo>
                      <a:pt x="1504" y="166"/>
                      <a:pt x="1522" y="156"/>
                      <a:pt x="1541" y="156"/>
                    </a:cubicBezTo>
                    <a:close/>
                    <a:moveTo>
                      <a:pt x="1527" y="0"/>
                    </a:moveTo>
                    <a:cubicBezTo>
                      <a:pt x="1483" y="0"/>
                      <a:pt x="1443" y="12"/>
                      <a:pt x="1401" y="35"/>
                    </a:cubicBezTo>
                    <a:cubicBezTo>
                      <a:pt x="1289" y="110"/>
                      <a:pt x="1130" y="147"/>
                      <a:pt x="1018" y="222"/>
                    </a:cubicBezTo>
                    <a:cubicBezTo>
                      <a:pt x="430" y="502"/>
                      <a:pt x="1" y="735"/>
                      <a:pt x="122" y="968"/>
                    </a:cubicBezTo>
                    <a:cubicBezTo>
                      <a:pt x="122" y="1043"/>
                      <a:pt x="197" y="1080"/>
                      <a:pt x="281" y="1080"/>
                    </a:cubicBezTo>
                    <a:cubicBezTo>
                      <a:pt x="468" y="1080"/>
                      <a:pt x="822" y="922"/>
                      <a:pt x="1289" y="735"/>
                    </a:cubicBezTo>
                    <a:cubicBezTo>
                      <a:pt x="1401" y="688"/>
                      <a:pt x="1560" y="651"/>
                      <a:pt x="1681" y="614"/>
                    </a:cubicBezTo>
                    <a:cubicBezTo>
                      <a:pt x="1830" y="539"/>
                      <a:pt x="1914" y="343"/>
                      <a:pt x="1830" y="184"/>
                    </a:cubicBezTo>
                    <a:cubicBezTo>
                      <a:pt x="1793" y="110"/>
                      <a:pt x="1756" y="35"/>
                      <a:pt x="1681" y="35"/>
                    </a:cubicBezTo>
                    <a:cubicBezTo>
                      <a:pt x="1620" y="12"/>
                      <a:pt x="1571" y="0"/>
                      <a:pt x="1527" y="0"/>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62" name="Google Shape;1792;p45">
                <a:extLst>
                  <a:ext uri="{FF2B5EF4-FFF2-40B4-BE49-F238E27FC236}">
                    <a16:creationId xmlns:a16="http://schemas.microsoft.com/office/drawing/2014/main" id="{32C7D0E9-DFF4-F394-AF4D-F3647B325776}"/>
                  </a:ext>
                </a:extLst>
              </p:cNvPr>
              <p:cNvSpPr/>
              <p:nvPr/>
            </p:nvSpPr>
            <p:spPr>
              <a:xfrm>
                <a:off x="10138205" y="2793327"/>
                <a:ext cx="79262" cy="44545"/>
              </a:xfrm>
              <a:custGeom>
                <a:avLst/>
                <a:gdLst/>
                <a:ahLst/>
                <a:cxnLst/>
                <a:rect l="l" t="t" r="r" b="b"/>
                <a:pathLst>
                  <a:path w="1363" h="766" extrusionOk="0">
                    <a:moveTo>
                      <a:pt x="1108" y="1"/>
                    </a:moveTo>
                    <a:cubicBezTo>
                      <a:pt x="1075" y="1"/>
                      <a:pt x="1041" y="8"/>
                      <a:pt x="1008" y="23"/>
                    </a:cubicBezTo>
                    <a:cubicBezTo>
                      <a:pt x="430" y="340"/>
                      <a:pt x="0" y="648"/>
                      <a:pt x="122" y="723"/>
                    </a:cubicBezTo>
                    <a:cubicBezTo>
                      <a:pt x="149" y="752"/>
                      <a:pt x="201" y="765"/>
                      <a:pt x="271" y="765"/>
                    </a:cubicBezTo>
                    <a:cubicBezTo>
                      <a:pt x="489" y="765"/>
                      <a:pt x="879" y="638"/>
                      <a:pt x="1204" y="490"/>
                    </a:cubicBezTo>
                    <a:cubicBezTo>
                      <a:pt x="1326" y="452"/>
                      <a:pt x="1363" y="378"/>
                      <a:pt x="1363" y="256"/>
                    </a:cubicBezTo>
                    <a:cubicBezTo>
                      <a:pt x="1363" y="108"/>
                      <a:pt x="1239" y="1"/>
                      <a:pt x="1108"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63" name="Google Shape;1793;p45">
                <a:extLst>
                  <a:ext uri="{FF2B5EF4-FFF2-40B4-BE49-F238E27FC236}">
                    <a16:creationId xmlns:a16="http://schemas.microsoft.com/office/drawing/2014/main" id="{C4BB32A5-0415-28EC-942E-0A489BEA0070}"/>
                  </a:ext>
                </a:extLst>
              </p:cNvPr>
              <p:cNvSpPr/>
              <p:nvPr/>
            </p:nvSpPr>
            <p:spPr>
              <a:xfrm>
                <a:off x="10138205" y="2788675"/>
                <a:ext cx="85775" cy="53791"/>
              </a:xfrm>
              <a:custGeom>
                <a:avLst/>
                <a:gdLst/>
                <a:ahLst/>
                <a:cxnLst/>
                <a:rect l="l" t="t" r="r" b="b"/>
                <a:pathLst>
                  <a:path w="1475" h="925" extrusionOk="0">
                    <a:moveTo>
                      <a:pt x="1130" y="159"/>
                    </a:moveTo>
                    <a:cubicBezTo>
                      <a:pt x="1158" y="159"/>
                      <a:pt x="1186" y="168"/>
                      <a:pt x="1204" y="187"/>
                    </a:cubicBezTo>
                    <a:cubicBezTo>
                      <a:pt x="1242" y="224"/>
                      <a:pt x="1288" y="262"/>
                      <a:pt x="1288" y="336"/>
                    </a:cubicBezTo>
                    <a:cubicBezTo>
                      <a:pt x="1288" y="420"/>
                      <a:pt x="1242" y="495"/>
                      <a:pt x="1167" y="495"/>
                    </a:cubicBezTo>
                    <a:cubicBezTo>
                      <a:pt x="588" y="728"/>
                      <a:pt x="271" y="766"/>
                      <a:pt x="196" y="766"/>
                    </a:cubicBezTo>
                    <a:cubicBezTo>
                      <a:pt x="234" y="691"/>
                      <a:pt x="504" y="458"/>
                      <a:pt x="1055" y="187"/>
                    </a:cubicBezTo>
                    <a:cubicBezTo>
                      <a:pt x="1074" y="168"/>
                      <a:pt x="1102" y="159"/>
                      <a:pt x="1130" y="159"/>
                    </a:cubicBezTo>
                    <a:close/>
                    <a:moveTo>
                      <a:pt x="1130" y="0"/>
                    </a:moveTo>
                    <a:cubicBezTo>
                      <a:pt x="1071" y="0"/>
                      <a:pt x="1013" y="10"/>
                      <a:pt x="971" y="28"/>
                    </a:cubicBezTo>
                    <a:cubicBezTo>
                      <a:pt x="542" y="262"/>
                      <a:pt x="38" y="570"/>
                      <a:pt x="38" y="766"/>
                    </a:cubicBezTo>
                    <a:cubicBezTo>
                      <a:pt x="0" y="803"/>
                      <a:pt x="38" y="850"/>
                      <a:pt x="75" y="887"/>
                    </a:cubicBezTo>
                    <a:cubicBezTo>
                      <a:pt x="75" y="887"/>
                      <a:pt x="122" y="924"/>
                      <a:pt x="234" y="924"/>
                    </a:cubicBezTo>
                    <a:cubicBezTo>
                      <a:pt x="392" y="924"/>
                      <a:pt x="700" y="887"/>
                      <a:pt x="1242" y="654"/>
                    </a:cubicBezTo>
                    <a:cubicBezTo>
                      <a:pt x="1363" y="616"/>
                      <a:pt x="1475" y="495"/>
                      <a:pt x="1475" y="336"/>
                    </a:cubicBezTo>
                    <a:cubicBezTo>
                      <a:pt x="1475" y="224"/>
                      <a:pt x="1400" y="103"/>
                      <a:pt x="1288" y="28"/>
                    </a:cubicBezTo>
                    <a:cubicBezTo>
                      <a:pt x="1246" y="10"/>
                      <a:pt x="1188" y="0"/>
                      <a:pt x="1130" y="0"/>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552" name="Google Shape;1794;p45">
              <a:extLst>
                <a:ext uri="{FF2B5EF4-FFF2-40B4-BE49-F238E27FC236}">
                  <a16:creationId xmlns:a16="http://schemas.microsoft.com/office/drawing/2014/main" id="{315799CE-4F0F-8BE8-15CF-FCDDB7816642}"/>
                </a:ext>
              </a:extLst>
            </p:cNvPr>
            <p:cNvSpPr/>
            <p:nvPr/>
          </p:nvSpPr>
          <p:spPr>
            <a:xfrm>
              <a:off x="7301673" y="2449122"/>
              <a:ext cx="359382" cy="610834"/>
            </a:xfrm>
            <a:custGeom>
              <a:avLst/>
              <a:gdLst/>
              <a:ahLst/>
              <a:cxnLst/>
              <a:rect l="l" t="t" r="r" b="b"/>
              <a:pathLst>
                <a:path w="6180" h="10504" extrusionOk="0">
                  <a:moveTo>
                    <a:pt x="4271" y="0"/>
                  </a:moveTo>
                  <a:cubicBezTo>
                    <a:pt x="3817" y="0"/>
                    <a:pt x="3370" y="243"/>
                    <a:pt x="3109" y="659"/>
                  </a:cubicBezTo>
                  <a:cubicBezTo>
                    <a:pt x="1" y="5438"/>
                    <a:pt x="701" y="8826"/>
                    <a:pt x="701" y="8826"/>
                  </a:cubicBezTo>
                  <a:cubicBezTo>
                    <a:pt x="850" y="10376"/>
                    <a:pt x="1746" y="10422"/>
                    <a:pt x="1746" y="10422"/>
                  </a:cubicBezTo>
                  <a:cubicBezTo>
                    <a:pt x="1984" y="10478"/>
                    <a:pt x="2223" y="10504"/>
                    <a:pt x="2461" y="10504"/>
                  </a:cubicBezTo>
                  <a:cubicBezTo>
                    <a:pt x="3855" y="10504"/>
                    <a:pt x="5215" y="9629"/>
                    <a:pt x="6180" y="8864"/>
                  </a:cubicBezTo>
                  <a:cubicBezTo>
                    <a:pt x="6105" y="8705"/>
                    <a:pt x="6068" y="8556"/>
                    <a:pt x="6021" y="8360"/>
                  </a:cubicBezTo>
                  <a:cubicBezTo>
                    <a:pt x="5909" y="7809"/>
                    <a:pt x="5750" y="7267"/>
                    <a:pt x="5676" y="6689"/>
                  </a:cubicBezTo>
                  <a:lnTo>
                    <a:pt x="3884" y="7193"/>
                  </a:lnTo>
                  <a:cubicBezTo>
                    <a:pt x="5321" y="4701"/>
                    <a:pt x="5676" y="3422"/>
                    <a:pt x="5834" y="2367"/>
                  </a:cubicBezTo>
                  <a:cubicBezTo>
                    <a:pt x="5834" y="2255"/>
                    <a:pt x="5872" y="2096"/>
                    <a:pt x="5872" y="1975"/>
                  </a:cubicBezTo>
                  <a:cubicBezTo>
                    <a:pt x="5909" y="1004"/>
                    <a:pt x="5442" y="463"/>
                    <a:pt x="4938" y="192"/>
                  </a:cubicBezTo>
                  <a:cubicBezTo>
                    <a:pt x="4729" y="61"/>
                    <a:pt x="4499" y="0"/>
                    <a:pt x="4271" y="0"/>
                  </a:cubicBezTo>
                  <a:close/>
                </a:path>
              </a:pathLst>
            </a:cu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53" name="Google Shape;1795;p45">
              <a:extLst>
                <a:ext uri="{FF2B5EF4-FFF2-40B4-BE49-F238E27FC236}">
                  <a16:creationId xmlns:a16="http://schemas.microsoft.com/office/drawing/2014/main" id="{6CB1B8AA-EDA6-7CFC-D909-07B0D2467E86}"/>
                </a:ext>
              </a:extLst>
            </p:cNvPr>
            <p:cNvSpPr/>
            <p:nvPr/>
          </p:nvSpPr>
          <p:spPr>
            <a:xfrm>
              <a:off x="7554636" y="2708890"/>
              <a:ext cx="79320" cy="156372"/>
            </a:xfrm>
            <a:custGeom>
              <a:avLst/>
              <a:gdLst/>
              <a:ahLst/>
              <a:cxnLst/>
              <a:rect l="l" t="t" r="r" b="b"/>
              <a:pathLst>
                <a:path w="1364" h="2689" extrusionOk="0">
                  <a:moveTo>
                    <a:pt x="896" y="0"/>
                  </a:moveTo>
                  <a:cubicBezTo>
                    <a:pt x="859" y="0"/>
                    <a:pt x="822" y="0"/>
                    <a:pt x="822" y="38"/>
                  </a:cubicBezTo>
                  <a:cubicBezTo>
                    <a:pt x="784" y="122"/>
                    <a:pt x="0" y="1671"/>
                    <a:pt x="38" y="2492"/>
                  </a:cubicBezTo>
                  <a:cubicBezTo>
                    <a:pt x="38" y="2530"/>
                    <a:pt x="84" y="2604"/>
                    <a:pt x="122" y="2642"/>
                  </a:cubicBezTo>
                  <a:cubicBezTo>
                    <a:pt x="196" y="2688"/>
                    <a:pt x="318" y="2688"/>
                    <a:pt x="430" y="2688"/>
                  </a:cubicBezTo>
                  <a:cubicBezTo>
                    <a:pt x="784" y="2688"/>
                    <a:pt x="1251" y="2567"/>
                    <a:pt x="1326" y="2567"/>
                  </a:cubicBezTo>
                  <a:cubicBezTo>
                    <a:pt x="1363" y="2530"/>
                    <a:pt x="1363" y="2492"/>
                    <a:pt x="1363" y="2492"/>
                  </a:cubicBezTo>
                  <a:cubicBezTo>
                    <a:pt x="1363" y="2455"/>
                    <a:pt x="1326" y="2455"/>
                    <a:pt x="1288" y="2455"/>
                  </a:cubicBezTo>
                  <a:cubicBezTo>
                    <a:pt x="1128" y="2507"/>
                    <a:pt x="763" y="2598"/>
                    <a:pt x="488" y="2598"/>
                  </a:cubicBezTo>
                  <a:cubicBezTo>
                    <a:pt x="364" y="2598"/>
                    <a:pt x="257" y="2579"/>
                    <a:pt x="196" y="2530"/>
                  </a:cubicBezTo>
                  <a:cubicBezTo>
                    <a:pt x="159" y="2530"/>
                    <a:pt x="159" y="2492"/>
                    <a:pt x="159" y="2455"/>
                  </a:cubicBezTo>
                  <a:cubicBezTo>
                    <a:pt x="122" y="1708"/>
                    <a:pt x="896" y="122"/>
                    <a:pt x="934" y="75"/>
                  </a:cubicBezTo>
                  <a:cubicBezTo>
                    <a:pt x="934" y="38"/>
                    <a:pt x="934" y="38"/>
                    <a:pt x="896"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569" name="Google Shape;1796;p45">
            <a:extLst>
              <a:ext uri="{FF2B5EF4-FFF2-40B4-BE49-F238E27FC236}">
                <a16:creationId xmlns:a16="http://schemas.microsoft.com/office/drawing/2014/main" id="{FE074952-FC14-98FB-0FBF-FD731EBC76CB}"/>
              </a:ext>
            </a:extLst>
          </p:cNvPr>
          <p:cNvGrpSpPr/>
          <p:nvPr/>
        </p:nvGrpSpPr>
        <p:grpSpPr>
          <a:xfrm>
            <a:off x="2542610" y="2485970"/>
            <a:ext cx="1326553" cy="2534787"/>
            <a:chOff x="8100550" y="1798175"/>
            <a:chExt cx="1326553" cy="2534787"/>
          </a:xfrm>
        </p:grpSpPr>
        <p:sp>
          <p:nvSpPr>
            <p:cNvPr id="1570" name="Google Shape;1797;p45">
              <a:extLst>
                <a:ext uri="{FF2B5EF4-FFF2-40B4-BE49-F238E27FC236}">
                  <a16:creationId xmlns:a16="http://schemas.microsoft.com/office/drawing/2014/main" id="{3D881D9B-AF97-B148-0B72-972A2E233D93}"/>
                </a:ext>
              </a:extLst>
            </p:cNvPr>
            <p:cNvSpPr/>
            <p:nvPr/>
          </p:nvSpPr>
          <p:spPr>
            <a:xfrm>
              <a:off x="8382262" y="4001446"/>
              <a:ext cx="159778" cy="276560"/>
            </a:xfrm>
            <a:custGeom>
              <a:avLst/>
              <a:gdLst/>
              <a:ahLst/>
              <a:cxnLst/>
              <a:rect l="l" t="t" r="r" b="b"/>
              <a:pathLst>
                <a:path w="2605" h="4509" extrusionOk="0">
                  <a:moveTo>
                    <a:pt x="2408" y="0"/>
                  </a:moveTo>
                  <a:lnTo>
                    <a:pt x="0" y="234"/>
                  </a:lnTo>
                  <a:lnTo>
                    <a:pt x="75" y="3613"/>
                  </a:lnTo>
                  <a:lnTo>
                    <a:pt x="542" y="4434"/>
                  </a:lnTo>
                  <a:lnTo>
                    <a:pt x="2287" y="4509"/>
                  </a:lnTo>
                  <a:lnTo>
                    <a:pt x="2604" y="3687"/>
                  </a:lnTo>
                  <a:cubicBezTo>
                    <a:pt x="2334" y="3575"/>
                    <a:pt x="2408" y="1"/>
                    <a:pt x="2408"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71" name="Google Shape;1798;p45">
              <a:extLst>
                <a:ext uri="{FF2B5EF4-FFF2-40B4-BE49-F238E27FC236}">
                  <a16:creationId xmlns:a16="http://schemas.microsoft.com/office/drawing/2014/main" id="{9715DA00-94EE-5ECA-E28B-06BBC211DFD1}"/>
                </a:ext>
              </a:extLst>
            </p:cNvPr>
            <p:cNvSpPr/>
            <p:nvPr/>
          </p:nvSpPr>
          <p:spPr>
            <a:xfrm>
              <a:off x="8382262" y="4213174"/>
              <a:ext cx="333785" cy="119787"/>
            </a:xfrm>
            <a:custGeom>
              <a:avLst/>
              <a:gdLst/>
              <a:ahLst/>
              <a:cxnLst/>
              <a:rect l="l" t="t" r="r" b="b"/>
              <a:pathLst>
                <a:path w="5442" h="1953" extrusionOk="0">
                  <a:moveTo>
                    <a:pt x="52" y="1"/>
                  </a:moveTo>
                  <a:cubicBezTo>
                    <a:pt x="18" y="1"/>
                    <a:pt x="0" y="2"/>
                    <a:pt x="0" y="2"/>
                  </a:cubicBezTo>
                  <a:lnTo>
                    <a:pt x="75" y="1915"/>
                  </a:lnTo>
                  <a:lnTo>
                    <a:pt x="5405" y="1953"/>
                  </a:lnTo>
                  <a:cubicBezTo>
                    <a:pt x="5442" y="1757"/>
                    <a:pt x="5367" y="1290"/>
                    <a:pt x="5171" y="1169"/>
                  </a:cubicBezTo>
                  <a:lnTo>
                    <a:pt x="2567" y="198"/>
                  </a:lnTo>
                  <a:cubicBezTo>
                    <a:pt x="2567" y="198"/>
                    <a:pt x="2408" y="399"/>
                    <a:pt x="2068" y="399"/>
                  </a:cubicBezTo>
                  <a:cubicBezTo>
                    <a:pt x="1955" y="399"/>
                    <a:pt x="1823" y="377"/>
                    <a:pt x="1671" y="319"/>
                  </a:cubicBezTo>
                  <a:cubicBezTo>
                    <a:pt x="769" y="26"/>
                    <a:pt x="217" y="1"/>
                    <a:pt x="52" y="1"/>
                  </a:cubicBezTo>
                  <a:close/>
                </a:path>
              </a:pathLst>
            </a:custGeom>
            <a:solidFill>
              <a:srgbClr val="EFEFE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72" name="Google Shape;1799;p45">
              <a:extLst>
                <a:ext uri="{FF2B5EF4-FFF2-40B4-BE49-F238E27FC236}">
                  <a16:creationId xmlns:a16="http://schemas.microsoft.com/office/drawing/2014/main" id="{5FED9A6A-6C10-5840-DE5A-7F7E9BD68CB9}"/>
                </a:ext>
              </a:extLst>
            </p:cNvPr>
            <p:cNvSpPr/>
            <p:nvPr/>
          </p:nvSpPr>
          <p:spPr>
            <a:xfrm>
              <a:off x="8587182" y="4247031"/>
              <a:ext cx="114574" cy="45327"/>
            </a:xfrm>
            <a:custGeom>
              <a:avLst/>
              <a:gdLst/>
              <a:ahLst/>
              <a:cxnLst/>
              <a:rect l="l" t="t" r="r" b="b"/>
              <a:pathLst>
                <a:path w="1868" h="739" extrusionOk="0">
                  <a:moveTo>
                    <a:pt x="159" y="1"/>
                  </a:moveTo>
                  <a:lnTo>
                    <a:pt x="1" y="738"/>
                  </a:lnTo>
                  <a:lnTo>
                    <a:pt x="1830" y="738"/>
                  </a:lnTo>
                  <a:cubicBezTo>
                    <a:pt x="1868" y="738"/>
                    <a:pt x="1868" y="701"/>
                    <a:pt x="1868" y="701"/>
                  </a:cubicBezTo>
                  <a:lnTo>
                    <a:pt x="159" y="1"/>
                  </a:ln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73" name="Google Shape;1800;p45">
              <a:extLst>
                <a:ext uri="{FF2B5EF4-FFF2-40B4-BE49-F238E27FC236}">
                  <a16:creationId xmlns:a16="http://schemas.microsoft.com/office/drawing/2014/main" id="{17E75380-319A-13DC-8022-AC56B1FBA670}"/>
                </a:ext>
              </a:extLst>
            </p:cNvPr>
            <p:cNvSpPr/>
            <p:nvPr/>
          </p:nvSpPr>
          <p:spPr>
            <a:xfrm>
              <a:off x="8584913" y="4244762"/>
              <a:ext cx="119113" cy="47596"/>
            </a:xfrm>
            <a:custGeom>
              <a:avLst/>
              <a:gdLst/>
              <a:ahLst/>
              <a:cxnLst/>
              <a:rect l="l" t="t" r="r" b="b"/>
              <a:pathLst>
                <a:path w="1942" h="776" extrusionOk="0">
                  <a:moveTo>
                    <a:pt x="234" y="75"/>
                  </a:moveTo>
                  <a:lnTo>
                    <a:pt x="1830" y="738"/>
                  </a:lnTo>
                  <a:lnTo>
                    <a:pt x="75" y="738"/>
                  </a:lnTo>
                  <a:lnTo>
                    <a:pt x="234" y="75"/>
                  </a:lnTo>
                  <a:close/>
                  <a:moveTo>
                    <a:pt x="150" y="0"/>
                  </a:moveTo>
                  <a:lnTo>
                    <a:pt x="0" y="775"/>
                  </a:lnTo>
                  <a:lnTo>
                    <a:pt x="1867" y="775"/>
                  </a:lnTo>
                  <a:cubicBezTo>
                    <a:pt x="1905" y="775"/>
                    <a:pt x="1905" y="775"/>
                    <a:pt x="1905" y="738"/>
                  </a:cubicBezTo>
                  <a:cubicBezTo>
                    <a:pt x="1942" y="738"/>
                    <a:pt x="1905" y="700"/>
                    <a:pt x="1905" y="700"/>
                  </a:cubicBezTo>
                  <a:lnTo>
                    <a:pt x="150" y="0"/>
                  </a:ln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74" name="Google Shape;1801;p45">
              <a:extLst>
                <a:ext uri="{FF2B5EF4-FFF2-40B4-BE49-F238E27FC236}">
                  <a16:creationId xmlns:a16="http://schemas.microsoft.com/office/drawing/2014/main" id="{55780074-F74F-0159-F0F0-184ABDBBEEE4}"/>
                </a:ext>
              </a:extLst>
            </p:cNvPr>
            <p:cNvSpPr/>
            <p:nvPr/>
          </p:nvSpPr>
          <p:spPr>
            <a:xfrm>
              <a:off x="8382262" y="4213236"/>
              <a:ext cx="28643" cy="79122"/>
            </a:xfrm>
            <a:custGeom>
              <a:avLst/>
              <a:gdLst/>
              <a:ahLst/>
              <a:cxnLst/>
              <a:rect l="l" t="t" r="r" b="b"/>
              <a:pathLst>
                <a:path w="467" h="1290" extrusionOk="0">
                  <a:moveTo>
                    <a:pt x="0" y="1"/>
                  </a:moveTo>
                  <a:lnTo>
                    <a:pt x="75" y="1289"/>
                  </a:lnTo>
                  <a:lnTo>
                    <a:pt x="467" y="1252"/>
                  </a:lnTo>
                  <a:lnTo>
                    <a:pt x="346" y="48"/>
                  </a:lnTo>
                  <a:cubicBezTo>
                    <a:pt x="308" y="48"/>
                    <a:pt x="0" y="1"/>
                    <a:pt x="0" y="1"/>
                  </a:cubicBezTo>
                  <a:close/>
                </a:path>
              </a:pathLst>
            </a:custGeom>
            <a:solidFill>
              <a:srgbClr val="CBD04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75" name="Google Shape;1802;p45">
              <a:extLst>
                <a:ext uri="{FF2B5EF4-FFF2-40B4-BE49-F238E27FC236}">
                  <a16:creationId xmlns:a16="http://schemas.microsoft.com/office/drawing/2014/main" id="{7E5FF082-416C-0AED-8B9F-054D6EFB1F8B}"/>
                </a:ext>
              </a:extLst>
            </p:cNvPr>
            <p:cNvSpPr/>
            <p:nvPr/>
          </p:nvSpPr>
          <p:spPr>
            <a:xfrm>
              <a:off x="8384531" y="4289966"/>
              <a:ext cx="319494" cy="4661"/>
            </a:xfrm>
            <a:custGeom>
              <a:avLst/>
              <a:gdLst/>
              <a:ahLst/>
              <a:cxnLst/>
              <a:rect l="l" t="t" r="r" b="b"/>
              <a:pathLst>
                <a:path w="5209" h="76" extrusionOk="0">
                  <a:moveTo>
                    <a:pt x="38" y="1"/>
                  </a:moveTo>
                  <a:cubicBezTo>
                    <a:pt x="38" y="1"/>
                    <a:pt x="1" y="1"/>
                    <a:pt x="1" y="38"/>
                  </a:cubicBezTo>
                  <a:lnTo>
                    <a:pt x="38" y="38"/>
                  </a:lnTo>
                  <a:lnTo>
                    <a:pt x="5172" y="75"/>
                  </a:lnTo>
                  <a:cubicBezTo>
                    <a:pt x="5209" y="75"/>
                    <a:pt x="5209" y="38"/>
                    <a:pt x="5209" y="38"/>
                  </a:cubicBezTo>
                  <a:cubicBezTo>
                    <a:pt x="5209" y="38"/>
                    <a:pt x="5209" y="1"/>
                    <a:pt x="5172" y="1"/>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76" name="Google Shape;1803;p45">
              <a:extLst>
                <a:ext uri="{FF2B5EF4-FFF2-40B4-BE49-F238E27FC236}">
                  <a16:creationId xmlns:a16="http://schemas.microsoft.com/office/drawing/2014/main" id="{EFC30A50-1DE0-BE74-444B-FF1CB9163DEA}"/>
                </a:ext>
              </a:extLst>
            </p:cNvPr>
            <p:cNvSpPr/>
            <p:nvPr/>
          </p:nvSpPr>
          <p:spPr>
            <a:xfrm>
              <a:off x="8288910" y="3059095"/>
              <a:ext cx="357890" cy="1094707"/>
            </a:xfrm>
            <a:custGeom>
              <a:avLst/>
              <a:gdLst/>
              <a:ahLst/>
              <a:cxnLst/>
              <a:rect l="l" t="t" r="r" b="b"/>
              <a:pathLst>
                <a:path w="5835" h="17848" extrusionOk="0">
                  <a:moveTo>
                    <a:pt x="5676" y="1"/>
                  </a:moveTo>
                  <a:lnTo>
                    <a:pt x="1" y="776"/>
                  </a:lnTo>
                  <a:lnTo>
                    <a:pt x="1056" y="8709"/>
                  </a:lnTo>
                  <a:cubicBezTo>
                    <a:pt x="1205" y="9913"/>
                    <a:pt x="1364" y="17577"/>
                    <a:pt x="1364" y="17577"/>
                  </a:cubicBezTo>
                  <a:lnTo>
                    <a:pt x="4089" y="17847"/>
                  </a:lnTo>
                  <a:lnTo>
                    <a:pt x="5489" y="12331"/>
                  </a:lnTo>
                  <a:cubicBezTo>
                    <a:pt x="5722" y="11351"/>
                    <a:pt x="5834" y="10343"/>
                    <a:pt x="5834" y="9335"/>
                  </a:cubicBezTo>
                  <a:lnTo>
                    <a:pt x="5676" y="1"/>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77" name="Google Shape;1804;p45">
              <a:extLst>
                <a:ext uri="{FF2B5EF4-FFF2-40B4-BE49-F238E27FC236}">
                  <a16:creationId xmlns:a16="http://schemas.microsoft.com/office/drawing/2014/main" id="{2BD44A11-2AB9-739A-419D-C5ABD4A66593}"/>
                </a:ext>
              </a:extLst>
            </p:cNvPr>
            <p:cNvSpPr/>
            <p:nvPr/>
          </p:nvSpPr>
          <p:spPr>
            <a:xfrm>
              <a:off x="8288910" y="3060532"/>
              <a:ext cx="357890" cy="1094707"/>
            </a:xfrm>
            <a:custGeom>
              <a:avLst/>
              <a:gdLst/>
              <a:ahLst/>
              <a:cxnLst/>
              <a:rect l="l" t="t" r="r" b="b"/>
              <a:pathLst>
                <a:path w="5835" h="17848" extrusionOk="0">
                  <a:moveTo>
                    <a:pt x="5676" y="1"/>
                  </a:moveTo>
                  <a:lnTo>
                    <a:pt x="1" y="776"/>
                  </a:lnTo>
                  <a:lnTo>
                    <a:pt x="1056" y="8709"/>
                  </a:lnTo>
                  <a:cubicBezTo>
                    <a:pt x="1205" y="9913"/>
                    <a:pt x="1364" y="17577"/>
                    <a:pt x="1364" y="17577"/>
                  </a:cubicBezTo>
                  <a:lnTo>
                    <a:pt x="4089" y="17847"/>
                  </a:lnTo>
                  <a:lnTo>
                    <a:pt x="5489" y="12331"/>
                  </a:lnTo>
                  <a:cubicBezTo>
                    <a:pt x="5722" y="11351"/>
                    <a:pt x="5834" y="10343"/>
                    <a:pt x="5834" y="9335"/>
                  </a:cubicBezTo>
                  <a:lnTo>
                    <a:pt x="5676" y="1"/>
                  </a:ln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78" name="Google Shape;1805;p45">
              <a:extLst>
                <a:ext uri="{FF2B5EF4-FFF2-40B4-BE49-F238E27FC236}">
                  <a16:creationId xmlns:a16="http://schemas.microsoft.com/office/drawing/2014/main" id="{B2A3F1E0-439C-8ACC-B3A2-81C189B37545}"/>
                </a:ext>
              </a:extLst>
            </p:cNvPr>
            <p:cNvSpPr/>
            <p:nvPr/>
          </p:nvSpPr>
          <p:spPr>
            <a:xfrm>
              <a:off x="8969054" y="3872642"/>
              <a:ext cx="262268" cy="283429"/>
            </a:xfrm>
            <a:custGeom>
              <a:avLst/>
              <a:gdLst/>
              <a:ahLst/>
              <a:cxnLst/>
              <a:rect l="l" t="t" r="r" b="b"/>
              <a:pathLst>
                <a:path w="4276" h="4621" extrusionOk="0">
                  <a:moveTo>
                    <a:pt x="2017" y="0"/>
                  </a:moveTo>
                  <a:lnTo>
                    <a:pt x="1" y="1316"/>
                  </a:lnTo>
                  <a:lnTo>
                    <a:pt x="1905" y="4117"/>
                  </a:lnTo>
                  <a:lnTo>
                    <a:pt x="2717" y="4621"/>
                  </a:lnTo>
                  <a:lnTo>
                    <a:pt x="4275" y="3921"/>
                  </a:lnTo>
                  <a:lnTo>
                    <a:pt x="4201" y="3071"/>
                  </a:lnTo>
                  <a:cubicBezTo>
                    <a:pt x="3921" y="3071"/>
                    <a:pt x="2017" y="0"/>
                    <a:pt x="2017"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79" name="Google Shape;1806;p45">
              <a:extLst>
                <a:ext uri="{FF2B5EF4-FFF2-40B4-BE49-F238E27FC236}">
                  <a16:creationId xmlns:a16="http://schemas.microsoft.com/office/drawing/2014/main" id="{A128F7C9-1761-0B0A-BC15-39B1EE0E722C}"/>
                </a:ext>
              </a:extLst>
            </p:cNvPr>
            <p:cNvSpPr/>
            <p:nvPr/>
          </p:nvSpPr>
          <p:spPr>
            <a:xfrm>
              <a:off x="9078414" y="4039228"/>
              <a:ext cx="348689" cy="183821"/>
            </a:xfrm>
            <a:custGeom>
              <a:avLst/>
              <a:gdLst/>
              <a:ahLst/>
              <a:cxnLst/>
              <a:rect l="l" t="t" r="r" b="b"/>
              <a:pathLst>
                <a:path w="5685" h="2997" extrusionOk="0">
                  <a:moveTo>
                    <a:pt x="5134" y="0"/>
                  </a:moveTo>
                  <a:lnTo>
                    <a:pt x="2334" y="318"/>
                  </a:lnTo>
                  <a:cubicBezTo>
                    <a:pt x="2334" y="318"/>
                    <a:pt x="2296" y="738"/>
                    <a:pt x="1596" y="859"/>
                  </a:cubicBezTo>
                  <a:cubicBezTo>
                    <a:pt x="467" y="1018"/>
                    <a:pt x="0" y="1326"/>
                    <a:pt x="0" y="1326"/>
                  </a:cubicBezTo>
                  <a:lnTo>
                    <a:pt x="934" y="2997"/>
                  </a:lnTo>
                  <a:lnTo>
                    <a:pt x="5685" y="589"/>
                  </a:lnTo>
                  <a:cubicBezTo>
                    <a:pt x="5638" y="392"/>
                    <a:pt x="5330" y="0"/>
                    <a:pt x="5134" y="0"/>
                  </a:cubicBezTo>
                  <a:close/>
                </a:path>
              </a:pathLst>
            </a:custGeom>
            <a:solidFill>
              <a:srgbClr val="EFEFE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80" name="Google Shape;1807;p45">
              <a:extLst>
                <a:ext uri="{FF2B5EF4-FFF2-40B4-BE49-F238E27FC236}">
                  <a16:creationId xmlns:a16="http://schemas.microsoft.com/office/drawing/2014/main" id="{D070F9BD-96D2-B78E-759A-BF4460C73A17}"/>
                </a:ext>
              </a:extLst>
            </p:cNvPr>
            <p:cNvSpPr/>
            <p:nvPr/>
          </p:nvSpPr>
          <p:spPr>
            <a:xfrm>
              <a:off x="9283948" y="4041498"/>
              <a:ext cx="114512" cy="55017"/>
            </a:xfrm>
            <a:custGeom>
              <a:avLst/>
              <a:gdLst/>
              <a:ahLst/>
              <a:cxnLst/>
              <a:rect l="l" t="t" r="r" b="b"/>
              <a:pathLst>
                <a:path w="1867" h="897" extrusionOk="0">
                  <a:moveTo>
                    <a:pt x="1820" y="1"/>
                  </a:moveTo>
                  <a:lnTo>
                    <a:pt x="0" y="159"/>
                  </a:lnTo>
                  <a:lnTo>
                    <a:pt x="187" y="897"/>
                  </a:lnTo>
                  <a:lnTo>
                    <a:pt x="1820" y="47"/>
                  </a:lnTo>
                  <a:cubicBezTo>
                    <a:pt x="1867" y="47"/>
                    <a:pt x="1867" y="1"/>
                    <a:pt x="1820" y="1"/>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81" name="Google Shape;1808;p45">
              <a:extLst>
                <a:ext uri="{FF2B5EF4-FFF2-40B4-BE49-F238E27FC236}">
                  <a16:creationId xmlns:a16="http://schemas.microsoft.com/office/drawing/2014/main" id="{7E16A188-D68A-B410-C465-997303BC07BF}"/>
                </a:ext>
              </a:extLst>
            </p:cNvPr>
            <p:cNvSpPr/>
            <p:nvPr/>
          </p:nvSpPr>
          <p:spPr>
            <a:xfrm>
              <a:off x="9281065" y="4041498"/>
              <a:ext cx="117395" cy="57348"/>
            </a:xfrm>
            <a:custGeom>
              <a:avLst/>
              <a:gdLst/>
              <a:ahLst/>
              <a:cxnLst/>
              <a:rect l="l" t="t" r="r" b="b"/>
              <a:pathLst>
                <a:path w="1914" h="935" extrusionOk="0">
                  <a:moveTo>
                    <a:pt x="1830" y="47"/>
                  </a:moveTo>
                  <a:lnTo>
                    <a:pt x="281" y="860"/>
                  </a:lnTo>
                  <a:lnTo>
                    <a:pt x="85" y="159"/>
                  </a:lnTo>
                  <a:lnTo>
                    <a:pt x="1830" y="47"/>
                  </a:lnTo>
                  <a:close/>
                  <a:moveTo>
                    <a:pt x="1867" y="1"/>
                  </a:moveTo>
                  <a:lnTo>
                    <a:pt x="47" y="122"/>
                  </a:lnTo>
                  <a:lnTo>
                    <a:pt x="1" y="122"/>
                  </a:lnTo>
                  <a:lnTo>
                    <a:pt x="234" y="934"/>
                  </a:lnTo>
                  <a:lnTo>
                    <a:pt x="1914" y="85"/>
                  </a:lnTo>
                  <a:lnTo>
                    <a:pt x="1914" y="47"/>
                  </a:lnTo>
                  <a:cubicBezTo>
                    <a:pt x="1914" y="1"/>
                    <a:pt x="1914" y="1"/>
                    <a:pt x="1867" y="1"/>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82" name="Google Shape;1809;p45">
              <a:extLst>
                <a:ext uri="{FF2B5EF4-FFF2-40B4-BE49-F238E27FC236}">
                  <a16:creationId xmlns:a16="http://schemas.microsoft.com/office/drawing/2014/main" id="{D704D0AC-12A3-C30C-2516-09205B794F8D}"/>
                </a:ext>
              </a:extLst>
            </p:cNvPr>
            <p:cNvSpPr/>
            <p:nvPr/>
          </p:nvSpPr>
          <p:spPr>
            <a:xfrm>
              <a:off x="9078414" y="4110806"/>
              <a:ext cx="57287" cy="76730"/>
            </a:xfrm>
            <a:custGeom>
              <a:avLst/>
              <a:gdLst/>
              <a:ahLst/>
              <a:cxnLst/>
              <a:rect l="l" t="t" r="r" b="b"/>
              <a:pathLst>
                <a:path w="934" h="1251" extrusionOk="0">
                  <a:moveTo>
                    <a:pt x="318" y="0"/>
                  </a:moveTo>
                  <a:cubicBezTo>
                    <a:pt x="271" y="0"/>
                    <a:pt x="0" y="159"/>
                    <a:pt x="0" y="159"/>
                  </a:cubicBezTo>
                  <a:lnTo>
                    <a:pt x="626" y="1251"/>
                  </a:lnTo>
                  <a:lnTo>
                    <a:pt x="934" y="1055"/>
                  </a:lnTo>
                  <a:lnTo>
                    <a:pt x="318" y="0"/>
                  </a:lnTo>
                  <a:close/>
                </a:path>
              </a:pathLst>
            </a:custGeom>
            <a:solidFill>
              <a:srgbClr val="CBD04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83" name="Google Shape;1810;p45">
              <a:extLst>
                <a:ext uri="{FF2B5EF4-FFF2-40B4-BE49-F238E27FC236}">
                  <a16:creationId xmlns:a16="http://schemas.microsoft.com/office/drawing/2014/main" id="{FE57CDE8-CBF4-8FF6-E6A3-D7D3459172C1}"/>
                </a:ext>
              </a:extLst>
            </p:cNvPr>
            <p:cNvSpPr/>
            <p:nvPr/>
          </p:nvSpPr>
          <p:spPr>
            <a:xfrm>
              <a:off x="9116749" y="4041498"/>
              <a:ext cx="284042" cy="146039"/>
            </a:xfrm>
            <a:custGeom>
              <a:avLst/>
              <a:gdLst/>
              <a:ahLst/>
              <a:cxnLst/>
              <a:rect l="l" t="t" r="r" b="b"/>
              <a:pathLst>
                <a:path w="4631" h="2381" extrusionOk="0">
                  <a:moveTo>
                    <a:pt x="4593" y="1"/>
                  </a:moveTo>
                  <a:lnTo>
                    <a:pt x="1" y="2334"/>
                  </a:lnTo>
                  <a:lnTo>
                    <a:pt x="1" y="2381"/>
                  </a:lnTo>
                  <a:lnTo>
                    <a:pt x="38" y="2381"/>
                  </a:lnTo>
                  <a:lnTo>
                    <a:pt x="4630" y="85"/>
                  </a:lnTo>
                  <a:lnTo>
                    <a:pt x="4630" y="47"/>
                  </a:lnTo>
                  <a:lnTo>
                    <a:pt x="4593" y="1"/>
                  </a:ln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84" name="Google Shape;1811;p45">
              <a:extLst>
                <a:ext uri="{FF2B5EF4-FFF2-40B4-BE49-F238E27FC236}">
                  <a16:creationId xmlns:a16="http://schemas.microsoft.com/office/drawing/2014/main" id="{BAEA57FD-0F28-5189-CE81-FD41B54966B7}"/>
                </a:ext>
              </a:extLst>
            </p:cNvPr>
            <p:cNvSpPr/>
            <p:nvPr/>
          </p:nvSpPr>
          <p:spPr>
            <a:xfrm>
              <a:off x="8284371" y="3118651"/>
              <a:ext cx="901747" cy="925790"/>
            </a:xfrm>
            <a:custGeom>
              <a:avLst/>
              <a:gdLst/>
              <a:ahLst/>
              <a:cxnLst/>
              <a:rect l="l" t="t" r="r" b="b"/>
              <a:pathLst>
                <a:path w="14702" h="15094" extrusionOk="0">
                  <a:moveTo>
                    <a:pt x="6842" y="1"/>
                  </a:moveTo>
                  <a:lnTo>
                    <a:pt x="504" y="234"/>
                  </a:lnTo>
                  <a:lnTo>
                    <a:pt x="0" y="271"/>
                  </a:lnTo>
                  <a:cubicBezTo>
                    <a:pt x="345" y="2642"/>
                    <a:pt x="971" y="4359"/>
                    <a:pt x="2763" y="5946"/>
                  </a:cubicBezTo>
                  <a:lnTo>
                    <a:pt x="6534" y="8830"/>
                  </a:lnTo>
                  <a:cubicBezTo>
                    <a:pt x="7309" y="9530"/>
                    <a:pt x="8009" y="10268"/>
                    <a:pt x="8634" y="11127"/>
                  </a:cubicBezTo>
                  <a:lnTo>
                    <a:pt x="11705" y="15093"/>
                  </a:lnTo>
                  <a:lnTo>
                    <a:pt x="14701" y="13647"/>
                  </a:lnTo>
                  <a:lnTo>
                    <a:pt x="12676" y="8980"/>
                  </a:lnTo>
                  <a:cubicBezTo>
                    <a:pt x="11976" y="7430"/>
                    <a:pt x="11164" y="5946"/>
                    <a:pt x="10146" y="4546"/>
                  </a:cubicBezTo>
                  <a:lnTo>
                    <a:pt x="6842" y="1"/>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85" name="Google Shape;1812;p45">
              <a:extLst>
                <a:ext uri="{FF2B5EF4-FFF2-40B4-BE49-F238E27FC236}">
                  <a16:creationId xmlns:a16="http://schemas.microsoft.com/office/drawing/2014/main" id="{4BCDE398-6155-A0C1-AFD6-EE6315AA820B}"/>
                </a:ext>
              </a:extLst>
            </p:cNvPr>
            <p:cNvSpPr/>
            <p:nvPr/>
          </p:nvSpPr>
          <p:spPr>
            <a:xfrm>
              <a:off x="8184375" y="1798175"/>
              <a:ext cx="660524" cy="728222"/>
            </a:xfrm>
            <a:custGeom>
              <a:avLst/>
              <a:gdLst/>
              <a:ahLst/>
              <a:cxnLst/>
              <a:rect l="l" t="t" r="r" b="b"/>
              <a:pathLst>
                <a:path w="9530" h="8659" extrusionOk="0">
                  <a:moveTo>
                    <a:pt x="5306" y="0"/>
                  </a:moveTo>
                  <a:cubicBezTo>
                    <a:pt x="5185" y="0"/>
                    <a:pt x="5062" y="8"/>
                    <a:pt x="4938" y="24"/>
                  </a:cubicBezTo>
                  <a:cubicBezTo>
                    <a:pt x="2455" y="332"/>
                    <a:pt x="1092" y="2899"/>
                    <a:pt x="1092" y="2899"/>
                  </a:cubicBezTo>
                  <a:cubicBezTo>
                    <a:pt x="0" y="4925"/>
                    <a:pt x="1671" y="8658"/>
                    <a:pt x="1671" y="8658"/>
                  </a:cubicBezTo>
                  <a:lnTo>
                    <a:pt x="8755" y="8191"/>
                  </a:lnTo>
                  <a:cubicBezTo>
                    <a:pt x="8755" y="8191"/>
                    <a:pt x="9222" y="6903"/>
                    <a:pt x="9371" y="5429"/>
                  </a:cubicBezTo>
                  <a:cubicBezTo>
                    <a:pt x="9530" y="3636"/>
                    <a:pt x="8830" y="1891"/>
                    <a:pt x="7355" y="762"/>
                  </a:cubicBezTo>
                  <a:cubicBezTo>
                    <a:pt x="6781" y="325"/>
                    <a:pt x="6088" y="0"/>
                    <a:pt x="5306"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86" name="Google Shape;1813;p45">
              <a:extLst>
                <a:ext uri="{FF2B5EF4-FFF2-40B4-BE49-F238E27FC236}">
                  <a16:creationId xmlns:a16="http://schemas.microsoft.com/office/drawing/2014/main" id="{89F986B4-0B9F-3190-08D9-5830C8C9A3BB}"/>
                </a:ext>
              </a:extLst>
            </p:cNvPr>
            <p:cNvSpPr/>
            <p:nvPr/>
          </p:nvSpPr>
          <p:spPr>
            <a:xfrm>
              <a:off x="8100550" y="2428142"/>
              <a:ext cx="288643" cy="511411"/>
            </a:xfrm>
            <a:custGeom>
              <a:avLst/>
              <a:gdLst/>
              <a:ahLst/>
              <a:cxnLst/>
              <a:rect l="l" t="t" r="r" b="b"/>
              <a:pathLst>
                <a:path w="4706" h="8338" extrusionOk="0">
                  <a:moveTo>
                    <a:pt x="4199" y="1"/>
                  </a:moveTo>
                  <a:cubicBezTo>
                    <a:pt x="3200" y="1"/>
                    <a:pt x="1029" y="208"/>
                    <a:pt x="580" y="1962"/>
                  </a:cubicBezTo>
                  <a:cubicBezTo>
                    <a:pt x="346" y="2895"/>
                    <a:pt x="76" y="3987"/>
                    <a:pt x="38" y="5425"/>
                  </a:cubicBezTo>
                  <a:cubicBezTo>
                    <a:pt x="1" y="6433"/>
                    <a:pt x="468" y="7992"/>
                    <a:pt x="2026" y="8337"/>
                  </a:cubicBezTo>
                  <a:lnTo>
                    <a:pt x="3426" y="7796"/>
                  </a:lnTo>
                  <a:lnTo>
                    <a:pt x="4705" y="21"/>
                  </a:lnTo>
                  <a:cubicBezTo>
                    <a:pt x="4705" y="21"/>
                    <a:pt x="4508" y="1"/>
                    <a:pt x="4199" y="1"/>
                  </a:cubicBezTo>
                  <a:close/>
                </a:path>
              </a:pathLst>
            </a:custGeom>
            <a:solidFill>
              <a:srgbClr val="FFAEC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87" name="Google Shape;1814;p45">
              <a:extLst>
                <a:ext uri="{FF2B5EF4-FFF2-40B4-BE49-F238E27FC236}">
                  <a16:creationId xmlns:a16="http://schemas.microsoft.com/office/drawing/2014/main" id="{69D8FCBE-A5F4-E3B2-3F12-0AA204ADEF25}"/>
                </a:ext>
              </a:extLst>
            </p:cNvPr>
            <p:cNvSpPr/>
            <p:nvPr/>
          </p:nvSpPr>
          <p:spPr>
            <a:xfrm>
              <a:off x="8107420" y="2374719"/>
              <a:ext cx="262882" cy="331209"/>
            </a:xfrm>
            <a:custGeom>
              <a:avLst/>
              <a:gdLst/>
              <a:ahLst/>
              <a:cxnLst/>
              <a:rect l="l" t="t" r="r" b="b"/>
              <a:pathLst>
                <a:path w="4286" h="5400" extrusionOk="0">
                  <a:moveTo>
                    <a:pt x="3569" y="0"/>
                  </a:moveTo>
                  <a:cubicBezTo>
                    <a:pt x="3047" y="0"/>
                    <a:pt x="2506" y="190"/>
                    <a:pt x="1952" y="266"/>
                  </a:cubicBezTo>
                  <a:cubicBezTo>
                    <a:pt x="701" y="499"/>
                    <a:pt x="1" y="4158"/>
                    <a:pt x="122" y="4588"/>
                  </a:cubicBezTo>
                  <a:cubicBezTo>
                    <a:pt x="229" y="4988"/>
                    <a:pt x="390" y="5399"/>
                    <a:pt x="641" y="5399"/>
                  </a:cubicBezTo>
                  <a:cubicBezTo>
                    <a:pt x="852" y="5399"/>
                    <a:pt x="1126" y="5107"/>
                    <a:pt x="1485" y="4270"/>
                  </a:cubicBezTo>
                  <a:cubicBezTo>
                    <a:pt x="1914" y="3300"/>
                    <a:pt x="3314" y="770"/>
                    <a:pt x="3314" y="770"/>
                  </a:cubicBezTo>
                  <a:lnTo>
                    <a:pt x="4285" y="154"/>
                  </a:lnTo>
                  <a:cubicBezTo>
                    <a:pt x="4051" y="41"/>
                    <a:pt x="3812" y="0"/>
                    <a:pt x="3569" y="0"/>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88" name="Google Shape;1815;p45">
              <a:extLst>
                <a:ext uri="{FF2B5EF4-FFF2-40B4-BE49-F238E27FC236}">
                  <a16:creationId xmlns:a16="http://schemas.microsoft.com/office/drawing/2014/main" id="{7357279B-55B6-BACC-C5EF-E574CE0754E9}"/>
                </a:ext>
              </a:extLst>
            </p:cNvPr>
            <p:cNvSpPr/>
            <p:nvPr/>
          </p:nvSpPr>
          <p:spPr>
            <a:xfrm>
              <a:off x="8572891" y="2337795"/>
              <a:ext cx="272021" cy="633223"/>
            </a:xfrm>
            <a:custGeom>
              <a:avLst/>
              <a:gdLst/>
              <a:ahLst/>
              <a:cxnLst/>
              <a:rect l="l" t="t" r="r" b="b"/>
              <a:pathLst>
                <a:path w="4435" h="10324" extrusionOk="0">
                  <a:moveTo>
                    <a:pt x="989" y="1"/>
                  </a:moveTo>
                  <a:cubicBezTo>
                    <a:pt x="959" y="1"/>
                    <a:pt x="928" y="3"/>
                    <a:pt x="896" y="9"/>
                  </a:cubicBezTo>
                  <a:cubicBezTo>
                    <a:pt x="738" y="9"/>
                    <a:pt x="663" y="56"/>
                    <a:pt x="663" y="56"/>
                  </a:cubicBezTo>
                  <a:lnTo>
                    <a:pt x="579" y="93"/>
                  </a:lnTo>
                  <a:cubicBezTo>
                    <a:pt x="0" y="868"/>
                    <a:pt x="4434" y="10323"/>
                    <a:pt x="4434" y="10323"/>
                  </a:cubicBezTo>
                  <a:cubicBezTo>
                    <a:pt x="4434" y="10323"/>
                    <a:pt x="4163" y="7169"/>
                    <a:pt x="4126" y="6935"/>
                  </a:cubicBezTo>
                  <a:cubicBezTo>
                    <a:pt x="3501" y="2576"/>
                    <a:pt x="1867" y="672"/>
                    <a:pt x="1401" y="205"/>
                  </a:cubicBezTo>
                  <a:cubicBezTo>
                    <a:pt x="1299" y="80"/>
                    <a:pt x="1150" y="1"/>
                    <a:pt x="989" y="1"/>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89" name="Google Shape;1816;p45">
              <a:extLst>
                <a:ext uri="{FF2B5EF4-FFF2-40B4-BE49-F238E27FC236}">
                  <a16:creationId xmlns:a16="http://schemas.microsoft.com/office/drawing/2014/main" id="{77D88AA8-382B-3B8B-232F-4133B2285ABD}"/>
                </a:ext>
              </a:extLst>
            </p:cNvPr>
            <p:cNvSpPr/>
            <p:nvPr/>
          </p:nvSpPr>
          <p:spPr>
            <a:xfrm>
              <a:off x="8448627" y="2276522"/>
              <a:ext cx="188421" cy="198112"/>
            </a:xfrm>
            <a:custGeom>
              <a:avLst/>
              <a:gdLst/>
              <a:ahLst/>
              <a:cxnLst/>
              <a:rect l="l" t="t" r="r" b="b"/>
              <a:pathLst>
                <a:path w="3072" h="3230" extrusionOk="0">
                  <a:moveTo>
                    <a:pt x="505" y="0"/>
                  </a:moveTo>
                  <a:lnTo>
                    <a:pt x="318" y="1167"/>
                  </a:lnTo>
                  <a:lnTo>
                    <a:pt x="1" y="2838"/>
                  </a:lnTo>
                  <a:lnTo>
                    <a:pt x="2922" y="3230"/>
                  </a:lnTo>
                  <a:lnTo>
                    <a:pt x="3072" y="75"/>
                  </a:lnTo>
                  <a:lnTo>
                    <a:pt x="505" y="0"/>
                  </a:ln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90" name="Google Shape;1817;p45">
              <a:extLst>
                <a:ext uri="{FF2B5EF4-FFF2-40B4-BE49-F238E27FC236}">
                  <a16:creationId xmlns:a16="http://schemas.microsoft.com/office/drawing/2014/main" id="{A3CCE24C-B395-FADF-6760-61ED2D1F39F2}"/>
                </a:ext>
              </a:extLst>
            </p:cNvPr>
            <p:cNvSpPr/>
            <p:nvPr/>
          </p:nvSpPr>
          <p:spPr>
            <a:xfrm>
              <a:off x="8462979" y="2276522"/>
              <a:ext cx="174069" cy="88200"/>
            </a:xfrm>
            <a:custGeom>
              <a:avLst/>
              <a:gdLst/>
              <a:ahLst/>
              <a:cxnLst/>
              <a:rect l="l" t="t" r="r" b="b"/>
              <a:pathLst>
                <a:path w="2838" h="1438" extrusionOk="0">
                  <a:moveTo>
                    <a:pt x="271" y="0"/>
                  </a:moveTo>
                  <a:lnTo>
                    <a:pt x="84" y="1167"/>
                  </a:lnTo>
                  <a:lnTo>
                    <a:pt x="0" y="1438"/>
                  </a:lnTo>
                  <a:cubicBezTo>
                    <a:pt x="2371" y="1130"/>
                    <a:pt x="2838" y="75"/>
                    <a:pt x="2838" y="75"/>
                  </a:cubicBezTo>
                  <a:lnTo>
                    <a:pt x="271" y="0"/>
                  </a:ln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91" name="Google Shape;1818;p45">
              <a:extLst>
                <a:ext uri="{FF2B5EF4-FFF2-40B4-BE49-F238E27FC236}">
                  <a16:creationId xmlns:a16="http://schemas.microsoft.com/office/drawing/2014/main" id="{C4E0D7AF-4FCB-5B8E-3950-B3B063B496F2}"/>
                </a:ext>
              </a:extLst>
            </p:cNvPr>
            <p:cNvSpPr/>
            <p:nvPr/>
          </p:nvSpPr>
          <p:spPr>
            <a:xfrm>
              <a:off x="8150354" y="2407656"/>
              <a:ext cx="286312" cy="448850"/>
            </a:xfrm>
            <a:custGeom>
              <a:avLst/>
              <a:gdLst/>
              <a:ahLst/>
              <a:cxnLst/>
              <a:rect l="l" t="t" r="r" b="b"/>
              <a:pathLst>
                <a:path w="4668" h="7318" extrusionOk="0">
                  <a:moveTo>
                    <a:pt x="3282" y="0"/>
                  </a:moveTo>
                  <a:cubicBezTo>
                    <a:pt x="1887" y="0"/>
                    <a:pt x="1252" y="1400"/>
                    <a:pt x="1252" y="1400"/>
                  </a:cubicBezTo>
                  <a:cubicBezTo>
                    <a:pt x="318" y="2996"/>
                    <a:pt x="1" y="6926"/>
                    <a:pt x="1" y="6926"/>
                  </a:cubicBezTo>
                  <a:lnTo>
                    <a:pt x="3231" y="7318"/>
                  </a:lnTo>
                  <a:cubicBezTo>
                    <a:pt x="3968" y="6422"/>
                    <a:pt x="4668" y="6338"/>
                    <a:pt x="4668" y="6338"/>
                  </a:cubicBezTo>
                  <a:lnTo>
                    <a:pt x="4397" y="270"/>
                  </a:lnTo>
                  <a:cubicBezTo>
                    <a:pt x="3982" y="78"/>
                    <a:pt x="3611" y="0"/>
                    <a:pt x="3282" y="0"/>
                  </a:cubicBezTo>
                  <a:close/>
                </a:path>
              </a:pathLst>
            </a:custGeom>
            <a:solidFill>
              <a:srgbClr val="FD7DA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92" name="Google Shape;1819;p45">
              <a:extLst>
                <a:ext uri="{FF2B5EF4-FFF2-40B4-BE49-F238E27FC236}">
                  <a16:creationId xmlns:a16="http://schemas.microsoft.com/office/drawing/2014/main" id="{DAB98A71-C0C7-F984-850C-27676BA6DE4E}"/>
                </a:ext>
              </a:extLst>
            </p:cNvPr>
            <p:cNvSpPr/>
            <p:nvPr/>
          </p:nvSpPr>
          <p:spPr>
            <a:xfrm>
              <a:off x="8254317" y="2882205"/>
              <a:ext cx="244788" cy="233257"/>
            </a:xfrm>
            <a:custGeom>
              <a:avLst/>
              <a:gdLst/>
              <a:ahLst/>
              <a:cxnLst/>
              <a:rect l="l" t="t" r="r" b="b"/>
              <a:pathLst>
                <a:path w="3991" h="3803" extrusionOk="0">
                  <a:moveTo>
                    <a:pt x="761" y="1"/>
                  </a:moveTo>
                  <a:lnTo>
                    <a:pt x="761" y="1"/>
                  </a:lnTo>
                  <a:cubicBezTo>
                    <a:pt x="761" y="1"/>
                    <a:pt x="1" y="3802"/>
                    <a:pt x="2913" y="3802"/>
                  </a:cubicBezTo>
                  <a:cubicBezTo>
                    <a:pt x="3227" y="3802"/>
                    <a:pt x="3585" y="3758"/>
                    <a:pt x="3990" y="3660"/>
                  </a:cubicBezTo>
                  <a:cubicBezTo>
                    <a:pt x="3990" y="3660"/>
                    <a:pt x="1423" y="3622"/>
                    <a:pt x="1573" y="159"/>
                  </a:cubicBezTo>
                  <a:lnTo>
                    <a:pt x="761" y="1"/>
                  </a:lnTo>
                  <a:close/>
                </a:path>
              </a:pathLst>
            </a:custGeom>
            <a:solidFill>
              <a:srgbClr val="27415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93" name="Google Shape;1820;p45">
              <a:extLst>
                <a:ext uri="{FF2B5EF4-FFF2-40B4-BE49-F238E27FC236}">
                  <a16:creationId xmlns:a16="http://schemas.microsoft.com/office/drawing/2014/main" id="{2B995B22-CF29-76D8-7FB3-A70F006C2DAA}"/>
                </a:ext>
              </a:extLst>
            </p:cNvPr>
            <p:cNvSpPr/>
            <p:nvPr/>
          </p:nvSpPr>
          <p:spPr>
            <a:xfrm>
              <a:off x="8355888" y="2784866"/>
              <a:ext cx="97952" cy="57348"/>
            </a:xfrm>
            <a:custGeom>
              <a:avLst/>
              <a:gdLst/>
              <a:ahLst/>
              <a:cxnLst/>
              <a:rect l="l" t="t" r="r" b="b"/>
              <a:pathLst>
                <a:path w="1597" h="935" extrusionOk="0">
                  <a:moveTo>
                    <a:pt x="1476" y="1"/>
                  </a:moveTo>
                  <a:cubicBezTo>
                    <a:pt x="1317" y="1"/>
                    <a:pt x="1168" y="38"/>
                    <a:pt x="1046" y="76"/>
                  </a:cubicBezTo>
                  <a:cubicBezTo>
                    <a:pt x="897" y="113"/>
                    <a:pt x="776" y="150"/>
                    <a:pt x="617" y="234"/>
                  </a:cubicBezTo>
                  <a:cubicBezTo>
                    <a:pt x="505" y="309"/>
                    <a:pt x="384" y="384"/>
                    <a:pt x="272" y="505"/>
                  </a:cubicBezTo>
                  <a:cubicBezTo>
                    <a:pt x="150" y="580"/>
                    <a:pt x="76" y="738"/>
                    <a:pt x="1" y="850"/>
                  </a:cubicBezTo>
                  <a:lnTo>
                    <a:pt x="1" y="934"/>
                  </a:lnTo>
                  <a:cubicBezTo>
                    <a:pt x="38" y="934"/>
                    <a:pt x="76" y="934"/>
                    <a:pt x="76" y="888"/>
                  </a:cubicBezTo>
                  <a:cubicBezTo>
                    <a:pt x="150" y="776"/>
                    <a:pt x="234" y="654"/>
                    <a:pt x="346" y="580"/>
                  </a:cubicBezTo>
                  <a:cubicBezTo>
                    <a:pt x="468" y="505"/>
                    <a:pt x="580" y="421"/>
                    <a:pt x="701" y="346"/>
                  </a:cubicBezTo>
                  <a:cubicBezTo>
                    <a:pt x="813" y="309"/>
                    <a:pt x="934" y="272"/>
                    <a:pt x="1084" y="234"/>
                  </a:cubicBezTo>
                  <a:cubicBezTo>
                    <a:pt x="1205" y="188"/>
                    <a:pt x="1364" y="188"/>
                    <a:pt x="1476" y="188"/>
                  </a:cubicBezTo>
                  <a:cubicBezTo>
                    <a:pt x="1550" y="188"/>
                    <a:pt x="1597" y="150"/>
                    <a:pt x="1597" y="76"/>
                  </a:cubicBezTo>
                  <a:cubicBezTo>
                    <a:pt x="1597" y="38"/>
                    <a:pt x="1513" y="1"/>
                    <a:pt x="1476" y="1"/>
                  </a:cubicBezTo>
                  <a:close/>
                </a:path>
              </a:pathLst>
            </a:custGeom>
            <a:solidFill>
              <a:srgbClr val="415C7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94" name="Google Shape;1821;p45">
              <a:extLst>
                <a:ext uri="{FF2B5EF4-FFF2-40B4-BE49-F238E27FC236}">
                  <a16:creationId xmlns:a16="http://schemas.microsoft.com/office/drawing/2014/main" id="{A60793DE-56C6-5DDF-980D-7E18B541BA58}"/>
                </a:ext>
              </a:extLst>
            </p:cNvPr>
            <p:cNvSpPr/>
            <p:nvPr/>
          </p:nvSpPr>
          <p:spPr>
            <a:xfrm>
              <a:off x="8114903" y="2369444"/>
              <a:ext cx="300603" cy="608443"/>
            </a:xfrm>
            <a:custGeom>
              <a:avLst/>
              <a:gdLst/>
              <a:ahLst/>
              <a:cxnLst/>
              <a:rect l="l" t="t" r="r" b="b"/>
              <a:pathLst>
                <a:path w="4901" h="9920" extrusionOk="0">
                  <a:moveTo>
                    <a:pt x="3746" y="0"/>
                  </a:moveTo>
                  <a:cubicBezTo>
                    <a:pt x="2727" y="0"/>
                    <a:pt x="1312" y="659"/>
                    <a:pt x="700" y="4011"/>
                  </a:cubicBezTo>
                  <a:cubicBezTo>
                    <a:pt x="700" y="4011"/>
                    <a:pt x="234" y="5486"/>
                    <a:pt x="75" y="7082"/>
                  </a:cubicBezTo>
                  <a:cubicBezTo>
                    <a:pt x="0" y="8211"/>
                    <a:pt x="775" y="9257"/>
                    <a:pt x="1904" y="9453"/>
                  </a:cubicBezTo>
                  <a:lnTo>
                    <a:pt x="4359" y="9919"/>
                  </a:lnTo>
                  <a:lnTo>
                    <a:pt x="4901" y="277"/>
                  </a:lnTo>
                  <a:cubicBezTo>
                    <a:pt x="4901" y="277"/>
                    <a:pt x="4406" y="0"/>
                    <a:pt x="3746" y="0"/>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95" name="Google Shape;1822;p45">
              <a:extLst>
                <a:ext uri="{FF2B5EF4-FFF2-40B4-BE49-F238E27FC236}">
                  <a16:creationId xmlns:a16="http://schemas.microsoft.com/office/drawing/2014/main" id="{46FFE15A-924F-B81E-F28D-C21467D25695}"/>
                </a:ext>
              </a:extLst>
            </p:cNvPr>
            <p:cNvSpPr/>
            <p:nvPr/>
          </p:nvSpPr>
          <p:spPr>
            <a:xfrm>
              <a:off x="8255728" y="2348100"/>
              <a:ext cx="624636" cy="970933"/>
            </a:xfrm>
            <a:custGeom>
              <a:avLst/>
              <a:gdLst/>
              <a:ahLst/>
              <a:cxnLst/>
              <a:rect l="l" t="t" r="r" b="b"/>
              <a:pathLst>
                <a:path w="10184" h="15830" extrusionOk="0">
                  <a:moveTo>
                    <a:pt x="3379" y="0"/>
                  </a:moveTo>
                  <a:cubicBezTo>
                    <a:pt x="0" y="4275"/>
                    <a:pt x="430" y="13338"/>
                    <a:pt x="430" y="13338"/>
                  </a:cubicBezTo>
                  <a:cubicBezTo>
                    <a:pt x="308" y="15634"/>
                    <a:pt x="4667" y="15709"/>
                    <a:pt x="4667" y="15709"/>
                  </a:cubicBezTo>
                  <a:cubicBezTo>
                    <a:pt x="5379" y="15791"/>
                    <a:pt x="5987" y="15829"/>
                    <a:pt x="6508" y="15829"/>
                  </a:cubicBezTo>
                  <a:cubicBezTo>
                    <a:pt x="9230" y="15829"/>
                    <a:pt x="9542" y="14792"/>
                    <a:pt x="9605" y="13656"/>
                  </a:cubicBezTo>
                  <a:cubicBezTo>
                    <a:pt x="10184" y="5096"/>
                    <a:pt x="6142" y="429"/>
                    <a:pt x="6142" y="429"/>
                  </a:cubicBezTo>
                  <a:cubicBezTo>
                    <a:pt x="6038" y="730"/>
                    <a:pt x="5794" y="840"/>
                    <a:pt x="5491" y="840"/>
                  </a:cubicBezTo>
                  <a:cubicBezTo>
                    <a:pt x="4657" y="840"/>
                    <a:pt x="3379" y="0"/>
                    <a:pt x="3379" y="0"/>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96" name="Google Shape;1823;p45">
              <a:extLst>
                <a:ext uri="{FF2B5EF4-FFF2-40B4-BE49-F238E27FC236}">
                  <a16:creationId xmlns:a16="http://schemas.microsoft.com/office/drawing/2014/main" id="{389AD15A-65EE-833D-54F0-CFABB50DAB85}"/>
                </a:ext>
              </a:extLst>
            </p:cNvPr>
            <p:cNvSpPr/>
            <p:nvPr/>
          </p:nvSpPr>
          <p:spPr>
            <a:xfrm>
              <a:off x="8282041" y="2384165"/>
              <a:ext cx="166647" cy="281160"/>
            </a:xfrm>
            <a:custGeom>
              <a:avLst/>
              <a:gdLst/>
              <a:ahLst/>
              <a:cxnLst/>
              <a:rect l="l" t="t" r="r" b="b"/>
              <a:pathLst>
                <a:path w="2717" h="4584" extrusionOk="0">
                  <a:moveTo>
                    <a:pt x="2717" y="0"/>
                  </a:moveTo>
                  <a:lnTo>
                    <a:pt x="2717" y="0"/>
                  </a:lnTo>
                  <a:cubicBezTo>
                    <a:pt x="2717" y="0"/>
                    <a:pt x="1634" y="37"/>
                    <a:pt x="1513" y="149"/>
                  </a:cubicBezTo>
                  <a:cubicBezTo>
                    <a:pt x="1513" y="149"/>
                    <a:pt x="542" y="1279"/>
                    <a:pt x="1" y="4583"/>
                  </a:cubicBezTo>
                  <a:lnTo>
                    <a:pt x="2017" y="971"/>
                  </a:lnTo>
                  <a:cubicBezTo>
                    <a:pt x="2017" y="971"/>
                    <a:pt x="2176" y="653"/>
                    <a:pt x="2717" y="0"/>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97" name="Google Shape;1824;p45">
              <a:extLst>
                <a:ext uri="{FF2B5EF4-FFF2-40B4-BE49-F238E27FC236}">
                  <a16:creationId xmlns:a16="http://schemas.microsoft.com/office/drawing/2014/main" id="{90B49070-3E65-619D-A3C9-A6BDD8394554}"/>
                </a:ext>
              </a:extLst>
            </p:cNvPr>
            <p:cNvSpPr/>
            <p:nvPr/>
          </p:nvSpPr>
          <p:spPr>
            <a:xfrm>
              <a:off x="8150354" y="2364660"/>
              <a:ext cx="222217" cy="553671"/>
            </a:xfrm>
            <a:custGeom>
              <a:avLst/>
              <a:gdLst/>
              <a:ahLst/>
              <a:cxnLst/>
              <a:rect l="l" t="t" r="r" b="b"/>
              <a:pathLst>
                <a:path w="3623" h="9027" extrusionOk="0">
                  <a:moveTo>
                    <a:pt x="3548" y="1"/>
                  </a:moveTo>
                  <a:cubicBezTo>
                    <a:pt x="3464" y="1"/>
                    <a:pt x="2185" y="197"/>
                    <a:pt x="1522" y="1830"/>
                  </a:cubicBezTo>
                  <a:cubicBezTo>
                    <a:pt x="981" y="3156"/>
                    <a:pt x="1" y="6385"/>
                    <a:pt x="197" y="8989"/>
                  </a:cubicBezTo>
                  <a:cubicBezTo>
                    <a:pt x="197" y="9027"/>
                    <a:pt x="234" y="9027"/>
                    <a:pt x="281" y="9027"/>
                  </a:cubicBezTo>
                  <a:cubicBezTo>
                    <a:pt x="356" y="9027"/>
                    <a:pt x="356" y="8989"/>
                    <a:pt x="356" y="8952"/>
                  </a:cubicBezTo>
                  <a:cubicBezTo>
                    <a:pt x="160" y="6423"/>
                    <a:pt x="1130" y="3230"/>
                    <a:pt x="1681" y="1868"/>
                  </a:cubicBezTo>
                  <a:cubicBezTo>
                    <a:pt x="2297" y="355"/>
                    <a:pt x="3548" y="159"/>
                    <a:pt x="3548" y="159"/>
                  </a:cubicBezTo>
                  <a:cubicBezTo>
                    <a:pt x="3623" y="159"/>
                    <a:pt x="3623" y="122"/>
                    <a:pt x="3623" y="85"/>
                  </a:cubicBezTo>
                  <a:cubicBezTo>
                    <a:pt x="3623" y="38"/>
                    <a:pt x="3585" y="1"/>
                    <a:pt x="3548" y="1"/>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98" name="Google Shape;1825;p45">
              <a:extLst>
                <a:ext uri="{FF2B5EF4-FFF2-40B4-BE49-F238E27FC236}">
                  <a16:creationId xmlns:a16="http://schemas.microsoft.com/office/drawing/2014/main" id="{DC3A5CB6-E218-E062-0A6A-C8FCA801ED67}"/>
                </a:ext>
              </a:extLst>
            </p:cNvPr>
            <p:cNvSpPr/>
            <p:nvPr/>
          </p:nvSpPr>
          <p:spPr>
            <a:xfrm>
              <a:off x="8358219" y="1871404"/>
              <a:ext cx="424806" cy="437687"/>
            </a:xfrm>
            <a:custGeom>
              <a:avLst/>
              <a:gdLst/>
              <a:ahLst/>
              <a:cxnLst/>
              <a:rect l="l" t="t" r="r" b="b"/>
              <a:pathLst>
                <a:path w="6926" h="7136" extrusionOk="0">
                  <a:moveTo>
                    <a:pt x="3401" y="1"/>
                  </a:moveTo>
                  <a:cubicBezTo>
                    <a:pt x="3255" y="1"/>
                    <a:pt x="3108" y="12"/>
                    <a:pt x="2959" y="34"/>
                  </a:cubicBezTo>
                  <a:cubicBezTo>
                    <a:pt x="1204" y="268"/>
                    <a:pt x="0" y="2060"/>
                    <a:pt x="271" y="4001"/>
                  </a:cubicBezTo>
                  <a:cubicBezTo>
                    <a:pt x="521" y="5832"/>
                    <a:pt x="1938" y="7135"/>
                    <a:pt x="3568" y="7135"/>
                  </a:cubicBezTo>
                  <a:cubicBezTo>
                    <a:pt x="3700" y="7135"/>
                    <a:pt x="3833" y="7127"/>
                    <a:pt x="3967" y="7109"/>
                  </a:cubicBezTo>
                  <a:cubicBezTo>
                    <a:pt x="5713" y="6876"/>
                    <a:pt x="6926" y="5093"/>
                    <a:pt x="6646" y="3142"/>
                  </a:cubicBezTo>
                  <a:cubicBezTo>
                    <a:pt x="6398" y="1328"/>
                    <a:pt x="5004" y="1"/>
                    <a:pt x="3401"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99" name="Google Shape;1826;p45">
              <a:extLst>
                <a:ext uri="{FF2B5EF4-FFF2-40B4-BE49-F238E27FC236}">
                  <a16:creationId xmlns:a16="http://schemas.microsoft.com/office/drawing/2014/main" id="{0AD848D0-A863-142E-74FB-81D31848CCC3}"/>
                </a:ext>
              </a:extLst>
            </p:cNvPr>
            <p:cNvSpPr/>
            <p:nvPr/>
          </p:nvSpPr>
          <p:spPr>
            <a:xfrm>
              <a:off x="8324975" y="2078410"/>
              <a:ext cx="97400" cy="95867"/>
            </a:xfrm>
            <a:custGeom>
              <a:avLst/>
              <a:gdLst/>
              <a:ahLst/>
              <a:cxnLst/>
              <a:rect l="l" t="t" r="r" b="b"/>
              <a:pathLst>
                <a:path w="1588" h="1563" extrusionOk="0">
                  <a:moveTo>
                    <a:pt x="738" y="1"/>
                  </a:moveTo>
                  <a:cubicBezTo>
                    <a:pt x="309" y="38"/>
                    <a:pt x="1" y="430"/>
                    <a:pt x="38" y="860"/>
                  </a:cubicBezTo>
                  <a:cubicBezTo>
                    <a:pt x="38" y="1265"/>
                    <a:pt x="380" y="1563"/>
                    <a:pt x="780" y="1563"/>
                  </a:cubicBezTo>
                  <a:cubicBezTo>
                    <a:pt x="803" y="1563"/>
                    <a:pt x="827" y="1562"/>
                    <a:pt x="850" y="1560"/>
                  </a:cubicBezTo>
                  <a:cubicBezTo>
                    <a:pt x="1280" y="1522"/>
                    <a:pt x="1588" y="1168"/>
                    <a:pt x="1588" y="738"/>
                  </a:cubicBezTo>
                  <a:cubicBezTo>
                    <a:pt x="1550" y="318"/>
                    <a:pt x="1168" y="1"/>
                    <a:pt x="738"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00" name="Google Shape;1827;p45">
              <a:extLst>
                <a:ext uri="{FF2B5EF4-FFF2-40B4-BE49-F238E27FC236}">
                  <a16:creationId xmlns:a16="http://schemas.microsoft.com/office/drawing/2014/main" id="{17C6047A-77FD-3A45-DDDB-43D04389E7A8}"/>
                </a:ext>
              </a:extLst>
            </p:cNvPr>
            <p:cNvSpPr/>
            <p:nvPr/>
          </p:nvSpPr>
          <p:spPr>
            <a:xfrm>
              <a:off x="8348466" y="2116805"/>
              <a:ext cx="19505" cy="33244"/>
            </a:xfrm>
            <a:custGeom>
              <a:avLst/>
              <a:gdLst/>
              <a:ahLst/>
              <a:cxnLst/>
              <a:rect l="l" t="t" r="r" b="b"/>
              <a:pathLst>
                <a:path w="318" h="542" extrusionOk="0">
                  <a:moveTo>
                    <a:pt x="318" y="0"/>
                  </a:moveTo>
                  <a:cubicBezTo>
                    <a:pt x="234" y="0"/>
                    <a:pt x="159" y="38"/>
                    <a:pt x="122" y="75"/>
                  </a:cubicBezTo>
                  <a:cubicBezTo>
                    <a:pt x="38" y="112"/>
                    <a:pt x="1" y="196"/>
                    <a:pt x="1" y="271"/>
                  </a:cubicBezTo>
                  <a:cubicBezTo>
                    <a:pt x="1" y="392"/>
                    <a:pt x="85" y="430"/>
                    <a:pt x="122" y="467"/>
                  </a:cubicBezTo>
                  <a:cubicBezTo>
                    <a:pt x="159" y="504"/>
                    <a:pt x="197" y="504"/>
                    <a:pt x="234" y="504"/>
                  </a:cubicBezTo>
                  <a:cubicBezTo>
                    <a:pt x="271" y="504"/>
                    <a:pt x="318" y="542"/>
                    <a:pt x="318" y="542"/>
                  </a:cubicBezTo>
                  <a:lnTo>
                    <a:pt x="197" y="392"/>
                  </a:lnTo>
                  <a:cubicBezTo>
                    <a:pt x="159" y="346"/>
                    <a:pt x="122" y="308"/>
                    <a:pt x="122" y="271"/>
                  </a:cubicBezTo>
                  <a:cubicBezTo>
                    <a:pt x="122" y="234"/>
                    <a:pt x="159" y="196"/>
                    <a:pt x="159" y="159"/>
                  </a:cubicBezTo>
                  <a:cubicBezTo>
                    <a:pt x="197" y="75"/>
                    <a:pt x="234" y="38"/>
                    <a:pt x="318" y="0"/>
                  </a:cubicBezTo>
                  <a:close/>
                </a:path>
              </a:pathLst>
            </a:custGeom>
            <a:solidFill>
              <a:srgbClr val="853F3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01" name="Google Shape;1828;p45">
              <a:extLst>
                <a:ext uri="{FF2B5EF4-FFF2-40B4-BE49-F238E27FC236}">
                  <a16:creationId xmlns:a16="http://schemas.microsoft.com/office/drawing/2014/main" id="{03CE1DD5-0C67-CE59-F471-79D4A48D24EF}"/>
                </a:ext>
              </a:extLst>
            </p:cNvPr>
            <p:cNvSpPr/>
            <p:nvPr/>
          </p:nvSpPr>
          <p:spPr>
            <a:xfrm>
              <a:off x="8599204" y="2164279"/>
              <a:ext cx="95131" cy="36126"/>
            </a:xfrm>
            <a:custGeom>
              <a:avLst/>
              <a:gdLst/>
              <a:ahLst/>
              <a:cxnLst/>
              <a:rect l="l" t="t" r="r" b="b"/>
              <a:pathLst>
                <a:path w="1551" h="589" extrusionOk="0">
                  <a:moveTo>
                    <a:pt x="1550" y="1"/>
                  </a:moveTo>
                  <a:cubicBezTo>
                    <a:pt x="1438" y="122"/>
                    <a:pt x="1317" y="197"/>
                    <a:pt x="1205" y="272"/>
                  </a:cubicBezTo>
                  <a:cubicBezTo>
                    <a:pt x="1084" y="356"/>
                    <a:pt x="934" y="393"/>
                    <a:pt x="813" y="393"/>
                  </a:cubicBezTo>
                  <a:cubicBezTo>
                    <a:pt x="663" y="393"/>
                    <a:pt x="542" y="356"/>
                    <a:pt x="430" y="272"/>
                  </a:cubicBezTo>
                  <a:lnTo>
                    <a:pt x="197" y="197"/>
                  </a:lnTo>
                  <a:cubicBezTo>
                    <a:pt x="150" y="160"/>
                    <a:pt x="75" y="122"/>
                    <a:pt x="1" y="85"/>
                  </a:cubicBezTo>
                  <a:lnTo>
                    <a:pt x="1" y="85"/>
                  </a:lnTo>
                  <a:cubicBezTo>
                    <a:pt x="38" y="122"/>
                    <a:pt x="113" y="197"/>
                    <a:pt x="150" y="272"/>
                  </a:cubicBezTo>
                  <a:cubicBezTo>
                    <a:pt x="197" y="318"/>
                    <a:pt x="271" y="356"/>
                    <a:pt x="346" y="430"/>
                  </a:cubicBezTo>
                  <a:cubicBezTo>
                    <a:pt x="467" y="505"/>
                    <a:pt x="617" y="589"/>
                    <a:pt x="813" y="589"/>
                  </a:cubicBezTo>
                  <a:cubicBezTo>
                    <a:pt x="972" y="589"/>
                    <a:pt x="1168" y="505"/>
                    <a:pt x="1280" y="393"/>
                  </a:cubicBezTo>
                  <a:cubicBezTo>
                    <a:pt x="1438" y="272"/>
                    <a:pt x="1513" y="160"/>
                    <a:pt x="1550" y="1"/>
                  </a:cubicBezTo>
                  <a:close/>
                </a:path>
              </a:pathLst>
            </a:custGeom>
            <a:solidFill>
              <a:srgbClr val="853F3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02" name="Google Shape;1829;p45">
              <a:extLst>
                <a:ext uri="{FF2B5EF4-FFF2-40B4-BE49-F238E27FC236}">
                  <a16:creationId xmlns:a16="http://schemas.microsoft.com/office/drawing/2014/main" id="{AC073118-FE5C-158D-8865-99E7CCD02B51}"/>
                </a:ext>
              </a:extLst>
            </p:cNvPr>
            <p:cNvSpPr/>
            <p:nvPr/>
          </p:nvSpPr>
          <p:spPr>
            <a:xfrm>
              <a:off x="8639869" y="2072889"/>
              <a:ext cx="42996" cy="68573"/>
            </a:xfrm>
            <a:custGeom>
              <a:avLst/>
              <a:gdLst/>
              <a:ahLst/>
              <a:cxnLst/>
              <a:rect l="l" t="t" r="r" b="b"/>
              <a:pathLst>
                <a:path w="701" h="1118" extrusionOk="0">
                  <a:moveTo>
                    <a:pt x="222" y="1"/>
                  </a:moveTo>
                  <a:cubicBezTo>
                    <a:pt x="173" y="1"/>
                    <a:pt x="112" y="27"/>
                    <a:pt x="112" y="53"/>
                  </a:cubicBezTo>
                  <a:cubicBezTo>
                    <a:pt x="112" y="361"/>
                    <a:pt x="0" y="912"/>
                    <a:pt x="187" y="1108"/>
                  </a:cubicBezTo>
                  <a:cubicBezTo>
                    <a:pt x="195" y="1114"/>
                    <a:pt x="211" y="1117"/>
                    <a:pt x="232" y="1117"/>
                  </a:cubicBezTo>
                  <a:cubicBezTo>
                    <a:pt x="346" y="1117"/>
                    <a:pt x="617" y="1038"/>
                    <a:pt x="617" y="912"/>
                  </a:cubicBezTo>
                  <a:cubicBezTo>
                    <a:pt x="701" y="642"/>
                    <a:pt x="346" y="249"/>
                    <a:pt x="271" y="16"/>
                  </a:cubicBezTo>
                  <a:cubicBezTo>
                    <a:pt x="260" y="5"/>
                    <a:pt x="242" y="1"/>
                    <a:pt x="222" y="1"/>
                  </a:cubicBezTo>
                  <a:close/>
                </a:path>
              </a:pathLst>
            </a:custGeom>
            <a:solidFill>
              <a:srgbClr val="853F3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03" name="Google Shape;1830;p45">
              <a:extLst>
                <a:ext uri="{FF2B5EF4-FFF2-40B4-BE49-F238E27FC236}">
                  <a16:creationId xmlns:a16="http://schemas.microsoft.com/office/drawing/2014/main" id="{0C3AFABA-D0EB-BB42-1C68-6BFA7E378784}"/>
                </a:ext>
              </a:extLst>
            </p:cNvPr>
            <p:cNvSpPr/>
            <p:nvPr/>
          </p:nvSpPr>
          <p:spPr>
            <a:xfrm>
              <a:off x="8713716" y="2040627"/>
              <a:ext cx="26374" cy="33305"/>
            </a:xfrm>
            <a:custGeom>
              <a:avLst/>
              <a:gdLst/>
              <a:ahLst/>
              <a:cxnLst/>
              <a:rect l="l" t="t" r="r" b="b"/>
              <a:pathLst>
                <a:path w="430" h="543" extrusionOk="0">
                  <a:moveTo>
                    <a:pt x="197" y="1"/>
                  </a:moveTo>
                  <a:cubicBezTo>
                    <a:pt x="113" y="1"/>
                    <a:pt x="1" y="113"/>
                    <a:pt x="38" y="271"/>
                  </a:cubicBezTo>
                  <a:cubicBezTo>
                    <a:pt x="38" y="421"/>
                    <a:pt x="113" y="542"/>
                    <a:pt x="234" y="542"/>
                  </a:cubicBezTo>
                  <a:cubicBezTo>
                    <a:pt x="346" y="542"/>
                    <a:pt x="430" y="383"/>
                    <a:pt x="430" y="271"/>
                  </a:cubicBezTo>
                  <a:cubicBezTo>
                    <a:pt x="383" y="113"/>
                    <a:pt x="309" y="1"/>
                    <a:pt x="197"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04" name="Google Shape;1831;p45">
              <a:extLst>
                <a:ext uri="{FF2B5EF4-FFF2-40B4-BE49-F238E27FC236}">
                  <a16:creationId xmlns:a16="http://schemas.microsoft.com/office/drawing/2014/main" id="{A20DA8D1-EEFD-18E3-3166-3AFDA323B2F9}"/>
                </a:ext>
              </a:extLst>
            </p:cNvPr>
            <p:cNvSpPr/>
            <p:nvPr/>
          </p:nvSpPr>
          <p:spPr>
            <a:xfrm>
              <a:off x="8544248" y="2066388"/>
              <a:ext cx="26435" cy="33857"/>
            </a:xfrm>
            <a:custGeom>
              <a:avLst/>
              <a:gdLst/>
              <a:ahLst/>
              <a:cxnLst/>
              <a:rect l="l" t="t" r="r" b="b"/>
              <a:pathLst>
                <a:path w="431" h="552" extrusionOk="0">
                  <a:moveTo>
                    <a:pt x="197" y="1"/>
                  </a:moveTo>
                  <a:cubicBezTo>
                    <a:pt x="75" y="1"/>
                    <a:pt x="1" y="122"/>
                    <a:pt x="1" y="281"/>
                  </a:cubicBezTo>
                  <a:cubicBezTo>
                    <a:pt x="38" y="430"/>
                    <a:pt x="113" y="552"/>
                    <a:pt x="234" y="552"/>
                  </a:cubicBezTo>
                  <a:cubicBezTo>
                    <a:pt x="309" y="514"/>
                    <a:pt x="430" y="393"/>
                    <a:pt x="393" y="281"/>
                  </a:cubicBezTo>
                  <a:cubicBezTo>
                    <a:pt x="393" y="122"/>
                    <a:pt x="309" y="1"/>
                    <a:pt x="197"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05" name="Google Shape;1832;p45">
              <a:extLst>
                <a:ext uri="{FF2B5EF4-FFF2-40B4-BE49-F238E27FC236}">
                  <a16:creationId xmlns:a16="http://schemas.microsoft.com/office/drawing/2014/main" id="{5F90DB64-90A2-282B-1CFD-20C7B67DA270}"/>
                </a:ext>
              </a:extLst>
            </p:cNvPr>
            <p:cNvSpPr/>
            <p:nvPr/>
          </p:nvSpPr>
          <p:spPr>
            <a:xfrm>
              <a:off x="8339328" y="1834480"/>
              <a:ext cx="436276" cy="243991"/>
            </a:xfrm>
            <a:custGeom>
              <a:avLst/>
              <a:gdLst/>
              <a:ahLst/>
              <a:cxnLst/>
              <a:rect l="l" t="t" r="r" b="b"/>
              <a:pathLst>
                <a:path w="7113" h="3978" extrusionOk="0">
                  <a:moveTo>
                    <a:pt x="3661" y="1"/>
                  </a:moveTo>
                  <a:cubicBezTo>
                    <a:pt x="3151" y="1"/>
                    <a:pt x="2569" y="84"/>
                    <a:pt x="1904" y="282"/>
                  </a:cubicBezTo>
                  <a:cubicBezTo>
                    <a:pt x="112" y="832"/>
                    <a:pt x="0" y="3828"/>
                    <a:pt x="579" y="3978"/>
                  </a:cubicBezTo>
                  <a:cubicBezTo>
                    <a:pt x="579" y="3978"/>
                    <a:pt x="2016" y="3632"/>
                    <a:pt x="1942" y="1215"/>
                  </a:cubicBezTo>
                  <a:lnTo>
                    <a:pt x="1942" y="1215"/>
                  </a:lnTo>
                  <a:cubicBezTo>
                    <a:pt x="1942" y="1215"/>
                    <a:pt x="2371" y="2074"/>
                    <a:pt x="3920" y="2662"/>
                  </a:cubicBezTo>
                  <a:cubicBezTo>
                    <a:pt x="4540" y="2904"/>
                    <a:pt x="5112" y="2983"/>
                    <a:pt x="5597" y="2983"/>
                  </a:cubicBezTo>
                  <a:cubicBezTo>
                    <a:pt x="6513" y="2983"/>
                    <a:pt x="7113" y="2699"/>
                    <a:pt x="7113" y="2699"/>
                  </a:cubicBezTo>
                  <a:cubicBezTo>
                    <a:pt x="7113" y="2699"/>
                    <a:pt x="6553" y="1"/>
                    <a:pt x="3661"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06" name="Google Shape;1833;p45">
              <a:extLst>
                <a:ext uri="{FF2B5EF4-FFF2-40B4-BE49-F238E27FC236}">
                  <a16:creationId xmlns:a16="http://schemas.microsoft.com/office/drawing/2014/main" id="{FDD72B26-646A-8D36-A529-89BD57951298}"/>
                </a:ext>
              </a:extLst>
            </p:cNvPr>
            <p:cNvSpPr/>
            <p:nvPr/>
          </p:nvSpPr>
          <p:spPr>
            <a:xfrm rot="791838">
              <a:off x="8401685" y="1992826"/>
              <a:ext cx="57274" cy="41823"/>
            </a:xfrm>
            <a:custGeom>
              <a:avLst/>
              <a:gdLst/>
              <a:ahLst/>
              <a:cxnLst/>
              <a:rect l="l" t="t" r="r" b="b"/>
              <a:pathLst>
                <a:path w="2794" h="2041" extrusionOk="0">
                  <a:moveTo>
                    <a:pt x="2794" y="1"/>
                  </a:moveTo>
                  <a:lnTo>
                    <a:pt x="0" y="462"/>
                  </a:lnTo>
                  <a:lnTo>
                    <a:pt x="126" y="2040"/>
                  </a:lnTo>
                  <a:lnTo>
                    <a:pt x="2794" y="1565"/>
                  </a:lnTo>
                  <a:lnTo>
                    <a:pt x="2794" y="1"/>
                  </a:ln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07" name="Google Shape;1834;p45">
              <a:extLst>
                <a:ext uri="{FF2B5EF4-FFF2-40B4-BE49-F238E27FC236}">
                  <a16:creationId xmlns:a16="http://schemas.microsoft.com/office/drawing/2014/main" id="{6221B0A1-1351-15E2-924A-9B073BDC0153}"/>
                </a:ext>
              </a:extLst>
            </p:cNvPr>
            <p:cNvSpPr/>
            <p:nvPr/>
          </p:nvSpPr>
          <p:spPr>
            <a:xfrm>
              <a:off x="8282053" y="2384165"/>
              <a:ext cx="166647" cy="281160"/>
            </a:xfrm>
            <a:custGeom>
              <a:avLst/>
              <a:gdLst/>
              <a:ahLst/>
              <a:cxnLst/>
              <a:rect l="l" t="t" r="r" b="b"/>
              <a:pathLst>
                <a:path w="2717" h="4584" extrusionOk="0">
                  <a:moveTo>
                    <a:pt x="2717" y="0"/>
                  </a:moveTo>
                  <a:lnTo>
                    <a:pt x="2717" y="0"/>
                  </a:lnTo>
                  <a:cubicBezTo>
                    <a:pt x="2717" y="0"/>
                    <a:pt x="1634" y="37"/>
                    <a:pt x="1513" y="149"/>
                  </a:cubicBezTo>
                  <a:cubicBezTo>
                    <a:pt x="1513" y="149"/>
                    <a:pt x="542" y="1279"/>
                    <a:pt x="1" y="4583"/>
                  </a:cubicBezTo>
                  <a:lnTo>
                    <a:pt x="2017" y="971"/>
                  </a:lnTo>
                  <a:cubicBezTo>
                    <a:pt x="2017" y="971"/>
                    <a:pt x="2176" y="653"/>
                    <a:pt x="2717"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08" name="Google Shape;1835;p45">
              <a:extLst>
                <a:ext uri="{FF2B5EF4-FFF2-40B4-BE49-F238E27FC236}">
                  <a16:creationId xmlns:a16="http://schemas.microsoft.com/office/drawing/2014/main" id="{0E654A68-FFE6-747F-D4AA-7D174078AB84}"/>
                </a:ext>
              </a:extLst>
            </p:cNvPr>
            <p:cNvSpPr/>
            <p:nvPr/>
          </p:nvSpPr>
          <p:spPr>
            <a:xfrm>
              <a:off x="8282041" y="2360489"/>
              <a:ext cx="400824" cy="688853"/>
            </a:xfrm>
            <a:custGeom>
              <a:avLst/>
              <a:gdLst/>
              <a:ahLst/>
              <a:cxnLst/>
              <a:rect l="l" t="t" r="r" b="b"/>
              <a:pathLst>
                <a:path w="6535" h="11231" extrusionOk="0">
                  <a:moveTo>
                    <a:pt x="2583" y="1"/>
                  </a:moveTo>
                  <a:cubicBezTo>
                    <a:pt x="2047" y="1"/>
                    <a:pt x="1298" y="459"/>
                    <a:pt x="850" y="1786"/>
                  </a:cubicBezTo>
                  <a:cubicBezTo>
                    <a:pt x="850" y="1786"/>
                    <a:pt x="1322" y="760"/>
                    <a:pt x="2054" y="760"/>
                  </a:cubicBezTo>
                  <a:cubicBezTo>
                    <a:pt x="2214" y="760"/>
                    <a:pt x="2386" y="809"/>
                    <a:pt x="2568" y="927"/>
                  </a:cubicBezTo>
                  <a:cubicBezTo>
                    <a:pt x="3734" y="1740"/>
                    <a:pt x="4584" y="4036"/>
                    <a:pt x="5134" y="7965"/>
                  </a:cubicBezTo>
                  <a:cubicBezTo>
                    <a:pt x="5246" y="8973"/>
                    <a:pt x="4546" y="9757"/>
                    <a:pt x="3538" y="10028"/>
                  </a:cubicBezTo>
                  <a:cubicBezTo>
                    <a:pt x="3273" y="10104"/>
                    <a:pt x="3003" y="10136"/>
                    <a:pt x="2736" y="10136"/>
                  </a:cubicBezTo>
                  <a:cubicBezTo>
                    <a:pt x="1359" y="10136"/>
                    <a:pt x="75" y="9291"/>
                    <a:pt x="75" y="9291"/>
                  </a:cubicBezTo>
                  <a:lnTo>
                    <a:pt x="1" y="10261"/>
                  </a:lnTo>
                  <a:cubicBezTo>
                    <a:pt x="1" y="10261"/>
                    <a:pt x="878" y="11231"/>
                    <a:pt x="2414" y="11231"/>
                  </a:cubicBezTo>
                  <a:cubicBezTo>
                    <a:pt x="2895" y="11231"/>
                    <a:pt x="3440" y="11136"/>
                    <a:pt x="4042" y="10887"/>
                  </a:cubicBezTo>
                  <a:cubicBezTo>
                    <a:pt x="6535" y="9832"/>
                    <a:pt x="6217" y="8320"/>
                    <a:pt x="6217" y="8320"/>
                  </a:cubicBezTo>
                  <a:cubicBezTo>
                    <a:pt x="6217" y="8320"/>
                    <a:pt x="6105" y="1702"/>
                    <a:pt x="2913" y="69"/>
                  </a:cubicBezTo>
                  <a:cubicBezTo>
                    <a:pt x="2818" y="25"/>
                    <a:pt x="2706" y="1"/>
                    <a:pt x="2583" y="1"/>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609" name="Google Shape;1836;p45">
              <a:extLst>
                <a:ext uri="{FF2B5EF4-FFF2-40B4-BE49-F238E27FC236}">
                  <a16:creationId xmlns:a16="http://schemas.microsoft.com/office/drawing/2014/main" id="{34E62BD9-8F41-46F8-0D1E-3D9C0DCAE351}"/>
                </a:ext>
              </a:extLst>
            </p:cNvPr>
            <p:cNvGrpSpPr/>
            <p:nvPr/>
          </p:nvGrpSpPr>
          <p:grpSpPr>
            <a:xfrm>
              <a:off x="8489292" y="2705621"/>
              <a:ext cx="255399" cy="187256"/>
              <a:chOff x="11249467" y="2705621"/>
              <a:chExt cx="255399" cy="187256"/>
            </a:xfrm>
          </p:grpSpPr>
          <p:sp>
            <p:nvSpPr>
              <p:cNvPr id="1612" name="Google Shape;1837;p45">
                <a:extLst>
                  <a:ext uri="{FF2B5EF4-FFF2-40B4-BE49-F238E27FC236}">
                    <a16:creationId xmlns:a16="http://schemas.microsoft.com/office/drawing/2014/main" id="{61B846FC-FC1E-0F3F-32FA-F73ADCC70AE1}"/>
                  </a:ext>
                </a:extLst>
              </p:cNvPr>
              <p:cNvSpPr/>
              <p:nvPr/>
            </p:nvSpPr>
            <p:spPr>
              <a:xfrm>
                <a:off x="11418935" y="2802285"/>
                <a:ext cx="71639" cy="39561"/>
              </a:xfrm>
              <a:custGeom>
                <a:avLst/>
                <a:gdLst/>
                <a:ahLst/>
                <a:cxnLst/>
                <a:rect l="l" t="t" r="r" b="b"/>
                <a:pathLst>
                  <a:path w="1168" h="645" extrusionOk="0">
                    <a:moveTo>
                      <a:pt x="964" y="0"/>
                    </a:moveTo>
                    <a:cubicBezTo>
                      <a:pt x="928" y="0"/>
                      <a:pt x="890" y="9"/>
                      <a:pt x="859" y="25"/>
                    </a:cubicBezTo>
                    <a:cubicBezTo>
                      <a:pt x="542" y="221"/>
                      <a:pt x="1" y="417"/>
                      <a:pt x="75" y="566"/>
                    </a:cubicBezTo>
                    <a:cubicBezTo>
                      <a:pt x="91" y="603"/>
                      <a:pt x="145" y="645"/>
                      <a:pt x="255" y="645"/>
                    </a:cubicBezTo>
                    <a:cubicBezTo>
                      <a:pt x="398" y="645"/>
                      <a:pt x="635" y="575"/>
                      <a:pt x="1009" y="333"/>
                    </a:cubicBezTo>
                    <a:cubicBezTo>
                      <a:pt x="1093" y="258"/>
                      <a:pt x="1167" y="184"/>
                      <a:pt x="1093" y="62"/>
                    </a:cubicBezTo>
                    <a:cubicBezTo>
                      <a:pt x="1065" y="18"/>
                      <a:pt x="1015" y="0"/>
                      <a:pt x="964" y="0"/>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13" name="Google Shape;1838;p45">
                <a:extLst>
                  <a:ext uri="{FF2B5EF4-FFF2-40B4-BE49-F238E27FC236}">
                    <a16:creationId xmlns:a16="http://schemas.microsoft.com/office/drawing/2014/main" id="{9031361A-AD3C-7ECE-9CCE-33CF10BC0E0D}"/>
                  </a:ext>
                </a:extLst>
              </p:cNvPr>
              <p:cNvSpPr/>
              <p:nvPr/>
            </p:nvSpPr>
            <p:spPr>
              <a:xfrm>
                <a:off x="11421205" y="2800568"/>
                <a:ext cx="69370" cy="43916"/>
              </a:xfrm>
              <a:custGeom>
                <a:avLst/>
                <a:gdLst/>
                <a:ahLst/>
                <a:cxnLst/>
                <a:rect l="l" t="t" r="r" b="b"/>
                <a:pathLst>
                  <a:path w="1131" h="716" extrusionOk="0">
                    <a:moveTo>
                      <a:pt x="903" y="38"/>
                    </a:moveTo>
                    <a:cubicBezTo>
                      <a:pt x="952" y="38"/>
                      <a:pt x="1021" y="73"/>
                      <a:pt x="1056" y="128"/>
                    </a:cubicBezTo>
                    <a:cubicBezTo>
                      <a:pt x="1093" y="212"/>
                      <a:pt x="1056" y="286"/>
                      <a:pt x="972" y="324"/>
                    </a:cubicBezTo>
                    <a:cubicBezTo>
                      <a:pt x="603" y="567"/>
                      <a:pt x="380" y="647"/>
                      <a:pt x="247" y="647"/>
                    </a:cubicBezTo>
                    <a:cubicBezTo>
                      <a:pt x="212" y="647"/>
                      <a:pt x="183" y="641"/>
                      <a:pt x="160" y="632"/>
                    </a:cubicBezTo>
                    <a:cubicBezTo>
                      <a:pt x="76" y="632"/>
                      <a:pt x="76" y="594"/>
                      <a:pt x="76" y="557"/>
                    </a:cubicBezTo>
                    <a:cubicBezTo>
                      <a:pt x="76" y="445"/>
                      <a:pt x="356" y="324"/>
                      <a:pt x="542" y="212"/>
                    </a:cubicBezTo>
                    <a:cubicBezTo>
                      <a:pt x="664" y="165"/>
                      <a:pt x="776" y="128"/>
                      <a:pt x="860" y="53"/>
                    </a:cubicBezTo>
                    <a:cubicBezTo>
                      <a:pt x="870" y="43"/>
                      <a:pt x="885" y="38"/>
                      <a:pt x="903" y="38"/>
                    </a:cubicBezTo>
                    <a:close/>
                    <a:moveTo>
                      <a:pt x="889" y="1"/>
                    </a:moveTo>
                    <a:cubicBezTo>
                      <a:pt x="865" y="1"/>
                      <a:pt x="842" y="6"/>
                      <a:pt x="822" y="16"/>
                    </a:cubicBezTo>
                    <a:cubicBezTo>
                      <a:pt x="738" y="53"/>
                      <a:pt x="626" y="128"/>
                      <a:pt x="542" y="165"/>
                    </a:cubicBezTo>
                    <a:cubicBezTo>
                      <a:pt x="272" y="286"/>
                      <a:pt x="38" y="398"/>
                      <a:pt x="1" y="520"/>
                    </a:cubicBezTo>
                    <a:lnTo>
                      <a:pt x="1" y="594"/>
                    </a:lnTo>
                    <a:cubicBezTo>
                      <a:pt x="38" y="632"/>
                      <a:pt x="76" y="678"/>
                      <a:pt x="160" y="678"/>
                    </a:cubicBezTo>
                    <a:cubicBezTo>
                      <a:pt x="197" y="716"/>
                      <a:pt x="197" y="716"/>
                      <a:pt x="234" y="716"/>
                    </a:cubicBezTo>
                    <a:cubicBezTo>
                      <a:pt x="393" y="716"/>
                      <a:pt x="626" y="632"/>
                      <a:pt x="1009" y="398"/>
                    </a:cubicBezTo>
                    <a:cubicBezTo>
                      <a:pt x="1130" y="324"/>
                      <a:pt x="1130" y="212"/>
                      <a:pt x="1093" y="90"/>
                    </a:cubicBezTo>
                    <a:cubicBezTo>
                      <a:pt x="1031" y="36"/>
                      <a:pt x="955" y="1"/>
                      <a:pt x="889"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14" name="Google Shape;1839;p45">
                <a:extLst>
                  <a:ext uri="{FF2B5EF4-FFF2-40B4-BE49-F238E27FC236}">
                    <a16:creationId xmlns:a16="http://schemas.microsoft.com/office/drawing/2014/main" id="{047C71E3-021F-113B-B1E7-0318779EEAD0}"/>
                  </a:ext>
                </a:extLst>
              </p:cNvPr>
              <p:cNvSpPr/>
              <p:nvPr/>
            </p:nvSpPr>
            <p:spPr>
              <a:xfrm>
                <a:off x="11409183" y="2775911"/>
                <a:ext cx="81392" cy="46799"/>
              </a:xfrm>
              <a:custGeom>
                <a:avLst/>
                <a:gdLst/>
                <a:ahLst/>
                <a:cxnLst/>
                <a:rect l="l" t="t" r="r" b="b"/>
                <a:pathLst>
                  <a:path w="1327" h="763" extrusionOk="0">
                    <a:moveTo>
                      <a:pt x="1163" y="1"/>
                    </a:moveTo>
                    <a:cubicBezTo>
                      <a:pt x="1125" y="1"/>
                      <a:pt x="1087" y="10"/>
                      <a:pt x="1056" y="26"/>
                    </a:cubicBezTo>
                    <a:cubicBezTo>
                      <a:pt x="701" y="259"/>
                      <a:pt x="1" y="614"/>
                      <a:pt x="122" y="726"/>
                    </a:cubicBezTo>
                    <a:cubicBezTo>
                      <a:pt x="146" y="751"/>
                      <a:pt x="183" y="763"/>
                      <a:pt x="229" y="763"/>
                    </a:cubicBezTo>
                    <a:cubicBezTo>
                      <a:pt x="467" y="763"/>
                      <a:pt x="954" y="460"/>
                      <a:pt x="1252" y="296"/>
                    </a:cubicBezTo>
                    <a:cubicBezTo>
                      <a:pt x="1326" y="259"/>
                      <a:pt x="1326" y="147"/>
                      <a:pt x="1289" y="63"/>
                    </a:cubicBezTo>
                    <a:cubicBezTo>
                      <a:pt x="1267" y="19"/>
                      <a:pt x="1216" y="1"/>
                      <a:pt x="1163"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15" name="Google Shape;1840;p45">
                <a:extLst>
                  <a:ext uri="{FF2B5EF4-FFF2-40B4-BE49-F238E27FC236}">
                    <a16:creationId xmlns:a16="http://schemas.microsoft.com/office/drawing/2014/main" id="{B20025E9-ADA2-1EC0-062A-8B2A7A17B9C4}"/>
                  </a:ext>
                </a:extLst>
              </p:cNvPr>
              <p:cNvSpPr/>
              <p:nvPr/>
            </p:nvSpPr>
            <p:spPr>
              <a:xfrm>
                <a:off x="11414335" y="2774255"/>
                <a:ext cx="78509" cy="48455"/>
              </a:xfrm>
              <a:custGeom>
                <a:avLst/>
                <a:gdLst/>
                <a:ahLst/>
                <a:cxnLst/>
                <a:rect l="l" t="t" r="r" b="b"/>
                <a:pathLst>
                  <a:path w="1280" h="790" extrusionOk="0">
                    <a:moveTo>
                      <a:pt x="1046" y="53"/>
                    </a:moveTo>
                    <a:cubicBezTo>
                      <a:pt x="1121" y="53"/>
                      <a:pt x="1168" y="90"/>
                      <a:pt x="1168" y="127"/>
                    </a:cubicBezTo>
                    <a:cubicBezTo>
                      <a:pt x="1205" y="174"/>
                      <a:pt x="1205" y="211"/>
                      <a:pt x="1205" y="249"/>
                    </a:cubicBezTo>
                    <a:lnTo>
                      <a:pt x="1121" y="323"/>
                    </a:lnTo>
                    <a:lnTo>
                      <a:pt x="1046" y="361"/>
                    </a:lnTo>
                    <a:cubicBezTo>
                      <a:pt x="784" y="496"/>
                      <a:pt x="345" y="739"/>
                      <a:pt x="129" y="739"/>
                    </a:cubicBezTo>
                    <a:cubicBezTo>
                      <a:pt x="91" y="739"/>
                      <a:pt x="60" y="732"/>
                      <a:pt x="38" y="715"/>
                    </a:cubicBezTo>
                    <a:cubicBezTo>
                      <a:pt x="76" y="641"/>
                      <a:pt x="421" y="445"/>
                      <a:pt x="654" y="286"/>
                    </a:cubicBezTo>
                    <a:cubicBezTo>
                      <a:pt x="776" y="211"/>
                      <a:pt x="888" y="127"/>
                      <a:pt x="1009" y="90"/>
                    </a:cubicBezTo>
                    <a:cubicBezTo>
                      <a:pt x="1009" y="53"/>
                      <a:pt x="1046" y="53"/>
                      <a:pt x="1046" y="53"/>
                    </a:cubicBezTo>
                    <a:close/>
                    <a:moveTo>
                      <a:pt x="1039" y="1"/>
                    </a:moveTo>
                    <a:cubicBezTo>
                      <a:pt x="1015" y="1"/>
                      <a:pt x="992" y="5"/>
                      <a:pt x="972" y="15"/>
                    </a:cubicBezTo>
                    <a:cubicBezTo>
                      <a:pt x="888" y="90"/>
                      <a:pt x="776" y="174"/>
                      <a:pt x="617" y="249"/>
                    </a:cubicBezTo>
                    <a:cubicBezTo>
                      <a:pt x="234" y="445"/>
                      <a:pt x="1" y="594"/>
                      <a:pt x="1" y="715"/>
                    </a:cubicBezTo>
                    <a:lnTo>
                      <a:pt x="1" y="753"/>
                    </a:lnTo>
                    <a:cubicBezTo>
                      <a:pt x="38" y="790"/>
                      <a:pt x="76" y="790"/>
                      <a:pt x="150" y="790"/>
                    </a:cubicBezTo>
                    <a:cubicBezTo>
                      <a:pt x="346" y="790"/>
                      <a:pt x="701" y="641"/>
                      <a:pt x="1084" y="407"/>
                    </a:cubicBezTo>
                    <a:lnTo>
                      <a:pt x="1168" y="361"/>
                    </a:lnTo>
                    <a:cubicBezTo>
                      <a:pt x="1205" y="323"/>
                      <a:pt x="1242" y="286"/>
                      <a:pt x="1242" y="249"/>
                    </a:cubicBezTo>
                    <a:cubicBezTo>
                      <a:pt x="1280" y="211"/>
                      <a:pt x="1242" y="127"/>
                      <a:pt x="1242" y="90"/>
                    </a:cubicBezTo>
                    <a:lnTo>
                      <a:pt x="1205" y="90"/>
                    </a:lnTo>
                    <a:cubicBezTo>
                      <a:pt x="1178" y="35"/>
                      <a:pt x="1105" y="1"/>
                      <a:pt x="1039"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16" name="Google Shape;1841;p45">
                <a:extLst>
                  <a:ext uri="{FF2B5EF4-FFF2-40B4-BE49-F238E27FC236}">
                    <a16:creationId xmlns:a16="http://schemas.microsoft.com/office/drawing/2014/main" id="{1B5864BD-5674-FC46-E35C-EC59DE525896}"/>
                  </a:ext>
                </a:extLst>
              </p:cNvPr>
              <p:cNvSpPr/>
              <p:nvPr/>
            </p:nvSpPr>
            <p:spPr>
              <a:xfrm>
                <a:off x="11390292" y="2746409"/>
                <a:ext cx="97952" cy="60292"/>
              </a:xfrm>
              <a:custGeom>
                <a:avLst/>
                <a:gdLst/>
                <a:ahLst/>
                <a:cxnLst/>
                <a:rect l="l" t="t" r="r" b="b"/>
                <a:pathLst>
                  <a:path w="1597" h="983" extrusionOk="0">
                    <a:moveTo>
                      <a:pt x="1338" y="1"/>
                    </a:moveTo>
                    <a:cubicBezTo>
                      <a:pt x="1294" y="1"/>
                      <a:pt x="1248" y="13"/>
                      <a:pt x="1205" y="40"/>
                    </a:cubicBezTo>
                    <a:cubicBezTo>
                      <a:pt x="701" y="395"/>
                      <a:pt x="1" y="740"/>
                      <a:pt x="113" y="936"/>
                    </a:cubicBezTo>
                    <a:cubicBezTo>
                      <a:pt x="127" y="969"/>
                      <a:pt x="160" y="983"/>
                      <a:pt x="208" y="983"/>
                    </a:cubicBezTo>
                    <a:cubicBezTo>
                      <a:pt x="447" y="983"/>
                      <a:pt x="1049" y="626"/>
                      <a:pt x="1438" y="432"/>
                    </a:cubicBezTo>
                    <a:cubicBezTo>
                      <a:pt x="1560" y="395"/>
                      <a:pt x="1597" y="236"/>
                      <a:pt x="1513" y="161"/>
                    </a:cubicBezTo>
                    <a:lnTo>
                      <a:pt x="1513" y="114"/>
                    </a:lnTo>
                    <a:cubicBezTo>
                      <a:pt x="1489" y="42"/>
                      <a:pt x="1418" y="1"/>
                      <a:pt x="1338"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17" name="Google Shape;1842;p45">
                <a:extLst>
                  <a:ext uri="{FF2B5EF4-FFF2-40B4-BE49-F238E27FC236}">
                    <a16:creationId xmlns:a16="http://schemas.microsoft.com/office/drawing/2014/main" id="{952F740E-7A1C-55FC-8E79-02B35DCEF88C}"/>
                  </a:ext>
                </a:extLst>
              </p:cNvPr>
              <p:cNvSpPr/>
              <p:nvPr/>
            </p:nvSpPr>
            <p:spPr>
              <a:xfrm>
                <a:off x="11388022" y="2745612"/>
                <a:ext cx="100221" cy="62807"/>
              </a:xfrm>
              <a:custGeom>
                <a:avLst/>
                <a:gdLst/>
                <a:ahLst/>
                <a:cxnLst/>
                <a:rect l="l" t="t" r="r" b="b"/>
                <a:pathLst>
                  <a:path w="1634" h="1024" extrusionOk="0">
                    <a:moveTo>
                      <a:pt x="1401" y="53"/>
                    </a:moveTo>
                    <a:cubicBezTo>
                      <a:pt x="1475" y="90"/>
                      <a:pt x="1513" y="90"/>
                      <a:pt x="1550" y="174"/>
                    </a:cubicBezTo>
                    <a:cubicBezTo>
                      <a:pt x="1597" y="249"/>
                      <a:pt x="1550" y="361"/>
                      <a:pt x="1475" y="408"/>
                    </a:cubicBezTo>
                    <a:cubicBezTo>
                      <a:pt x="1363" y="482"/>
                      <a:pt x="1242" y="520"/>
                      <a:pt x="1130" y="594"/>
                    </a:cubicBezTo>
                    <a:cubicBezTo>
                      <a:pt x="801" y="758"/>
                      <a:pt x="394" y="975"/>
                      <a:pt x="221" y="975"/>
                    </a:cubicBezTo>
                    <a:cubicBezTo>
                      <a:pt x="188" y="975"/>
                      <a:pt x="163" y="967"/>
                      <a:pt x="150" y="949"/>
                    </a:cubicBezTo>
                    <a:cubicBezTo>
                      <a:pt x="75" y="828"/>
                      <a:pt x="505" y="557"/>
                      <a:pt x="897" y="324"/>
                    </a:cubicBezTo>
                    <a:cubicBezTo>
                      <a:pt x="1009" y="249"/>
                      <a:pt x="1167" y="174"/>
                      <a:pt x="1279" y="90"/>
                    </a:cubicBezTo>
                    <a:cubicBezTo>
                      <a:pt x="1317" y="53"/>
                      <a:pt x="1363" y="53"/>
                      <a:pt x="1401" y="53"/>
                    </a:cubicBezTo>
                    <a:close/>
                    <a:moveTo>
                      <a:pt x="1371" y="0"/>
                    </a:moveTo>
                    <a:cubicBezTo>
                      <a:pt x="1318" y="0"/>
                      <a:pt x="1268" y="26"/>
                      <a:pt x="1242" y="53"/>
                    </a:cubicBezTo>
                    <a:cubicBezTo>
                      <a:pt x="1130" y="90"/>
                      <a:pt x="1009" y="174"/>
                      <a:pt x="850" y="249"/>
                    </a:cubicBezTo>
                    <a:cubicBezTo>
                      <a:pt x="430" y="557"/>
                      <a:pt x="0" y="790"/>
                      <a:pt x="112" y="986"/>
                    </a:cubicBezTo>
                    <a:cubicBezTo>
                      <a:pt x="112" y="1024"/>
                      <a:pt x="150" y="1024"/>
                      <a:pt x="234" y="1024"/>
                    </a:cubicBezTo>
                    <a:cubicBezTo>
                      <a:pt x="383" y="1024"/>
                      <a:pt x="701" y="874"/>
                      <a:pt x="1130" y="641"/>
                    </a:cubicBezTo>
                    <a:cubicBezTo>
                      <a:pt x="1242" y="594"/>
                      <a:pt x="1363" y="520"/>
                      <a:pt x="1475" y="482"/>
                    </a:cubicBezTo>
                    <a:cubicBezTo>
                      <a:pt x="1597" y="408"/>
                      <a:pt x="1634" y="286"/>
                      <a:pt x="1597" y="127"/>
                    </a:cubicBezTo>
                    <a:cubicBezTo>
                      <a:pt x="1550" y="53"/>
                      <a:pt x="1513" y="15"/>
                      <a:pt x="1438" y="15"/>
                    </a:cubicBezTo>
                    <a:cubicBezTo>
                      <a:pt x="1416" y="5"/>
                      <a:pt x="1393" y="0"/>
                      <a:pt x="1371" y="0"/>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18" name="Google Shape;1843;p45">
                <a:extLst>
                  <a:ext uri="{FF2B5EF4-FFF2-40B4-BE49-F238E27FC236}">
                    <a16:creationId xmlns:a16="http://schemas.microsoft.com/office/drawing/2014/main" id="{FCE34080-99CE-DC49-D16C-566ABF3EAE69}"/>
                  </a:ext>
                </a:extLst>
              </p:cNvPr>
              <p:cNvSpPr/>
              <p:nvPr/>
            </p:nvSpPr>
            <p:spPr>
              <a:xfrm>
                <a:off x="11400044" y="2708688"/>
                <a:ext cx="102552" cy="65935"/>
              </a:xfrm>
              <a:custGeom>
                <a:avLst/>
                <a:gdLst/>
                <a:ahLst/>
                <a:cxnLst/>
                <a:rect l="l" t="t" r="r" b="b"/>
                <a:pathLst>
                  <a:path w="1672" h="1075" extrusionOk="0">
                    <a:moveTo>
                      <a:pt x="1612" y="1"/>
                    </a:moveTo>
                    <a:cubicBezTo>
                      <a:pt x="1393" y="1"/>
                      <a:pt x="627" y="383"/>
                      <a:pt x="150" y="617"/>
                    </a:cubicBezTo>
                    <a:cubicBezTo>
                      <a:pt x="0" y="692"/>
                      <a:pt x="0" y="926"/>
                      <a:pt x="150" y="1010"/>
                    </a:cubicBezTo>
                    <a:lnTo>
                      <a:pt x="150" y="1047"/>
                    </a:lnTo>
                    <a:cubicBezTo>
                      <a:pt x="192" y="1066"/>
                      <a:pt x="241" y="1075"/>
                      <a:pt x="289" y="1075"/>
                    </a:cubicBezTo>
                    <a:cubicBezTo>
                      <a:pt x="337" y="1075"/>
                      <a:pt x="383" y="1066"/>
                      <a:pt x="421" y="1047"/>
                    </a:cubicBezTo>
                    <a:cubicBezTo>
                      <a:pt x="775" y="776"/>
                      <a:pt x="1671" y="151"/>
                      <a:pt x="1671" y="29"/>
                    </a:cubicBezTo>
                    <a:cubicBezTo>
                      <a:pt x="1666" y="10"/>
                      <a:pt x="1646" y="1"/>
                      <a:pt x="1612"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19" name="Google Shape;1844;p45">
                <a:extLst>
                  <a:ext uri="{FF2B5EF4-FFF2-40B4-BE49-F238E27FC236}">
                    <a16:creationId xmlns:a16="http://schemas.microsoft.com/office/drawing/2014/main" id="{803B61BD-2742-501A-CF83-BE38440BF8F8}"/>
                  </a:ext>
                </a:extLst>
              </p:cNvPr>
              <p:cNvSpPr/>
              <p:nvPr/>
            </p:nvSpPr>
            <p:spPr>
              <a:xfrm>
                <a:off x="11400044" y="2705621"/>
                <a:ext cx="104822" cy="71885"/>
              </a:xfrm>
              <a:custGeom>
                <a:avLst/>
                <a:gdLst/>
                <a:ahLst/>
                <a:cxnLst/>
                <a:rect l="l" t="t" r="r" b="b"/>
                <a:pathLst>
                  <a:path w="1709" h="1172" extrusionOk="0">
                    <a:moveTo>
                      <a:pt x="1634" y="79"/>
                    </a:moveTo>
                    <a:cubicBezTo>
                      <a:pt x="1634" y="126"/>
                      <a:pt x="1279" y="471"/>
                      <a:pt x="421" y="1060"/>
                    </a:cubicBezTo>
                    <a:cubicBezTo>
                      <a:pt x="383" y="1078"/>
                      <a:pt x="337" y="1088"/>
                      <a:pt x="289" y="1088"/>
                    </a:cubicBezTo>
                    <a:cubicBezTo>
                      <a:pt x="241" y="1088"/>
                      <a:pt x="192" y="1078"/>
                      <a:pt x="150" y="1060"/>
                    </a:cubicBezTo>
                    <a:cubicBezTo>
                      <a:pt x="75" y="1013"/>
                      <a:pt x="75" y="938"/>
                      <a:pt x="75" y="864"/>
                    </a:cubicBezTo>
                    <a:cubicBezTo>
                      <a:pt x="75" y="779"/>
                      <a:pt x="112" y="705"/>
                      <a:pt x="187" y="667"/>
                    </a:cubicBezTo>
                    <a:cubicBezTo>
                      <a:pt x="1279" y="126"/>
                      <a:pt x="1550" y="79"/>
                      <a:pt x="1587" y="79"/>
                    </a:cubicBezTo>
                    <a:close/>
                    <a:moveTo>
                      <a:pt x="1635" y="0"/>
                    </a:moveTo>
                    <a:cubicBezTo>
                      <a:pt x="1467" y="0"/>
                      <a:pt x="975" y="201"/>
                      <a:pt x="150" y="630"/>
                    </a:cubicBezTo>
                    <a:cubicBezTo>
                      <a:pt x="75" y="667"/>
                      <a:pt x="0" y="742"/>
                      <a:pt x="0" y="864"/>
                    </a:cubicBezTo>
                    <a:cubicBezTo>
                      <a:pt x="0" y="938"/>
                      <a:pt x="38" y="1060"/>
                      <a:pt x="112" y="1097"/>
                    </a:cubicBezTo>
                    <a:cubicBezTo>
                      <a:pt x="187" y="1134"/>
                      <a:pt x="234" y="1172"/>
                      <a:pt x="271" y="1172"/>
                    </a:cubicBezTo>
                    <a:cubicBezTo>
                      <a:pt x="346" y="1172"/>
                      <a:pt x="383" y="1134"/>
                      <a:pt x="421" y="1097"/>
                    </a:cubicBezTo>
                    <a:cubicBezTo>
                      <a:pt x="1279" y="509"/>
                      <a:pt x="1709" y="163"/>
                      <a:pt x="1671" y="79"/>
                    </a:cubicBezTo>
                    <a:lnTo>
                      <a:pt x="1671" y="5"/>
                    </a:lnTo>
                    <a:cubicBezTo>
                      <a:pt x="1662" y="2"/>
                      <a:pt x="1650" y="0"/>
                      <a:pt x="1635" y="0"/>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20" name="Google Shape;1845;p45">
                <a:extLst>
                  <a:ext uri="{FF2B5EF4-FFF2-40B4-BE49-F238E27FC236}">
                    <a16:creationId xmlns:a16="http://schemas.microsoft.com/office/drawing/2014/main" id="{BE490927-50DF-F9D0-30B7-8ED227F38940}"/>
                  </a:ext>
                </a:extLst>
              </p:cNvPr>
              <p:cNvSpPr/>
              <p:nvPr/>
            </p:nvSpPr>
            <p:spPr>
              <a:xfrm>
                <a:off x="11249467" y="2798237"/>
                <a:ext cx="102552" cy="94640"/>
              </a:xfrm>
              <a:custGeom>
                <a:avLst/>
                <a:gdLst/>
                <a:ahLst/>
                <a:cxnLst/>
                <a:rect l="l" t="t" r="r" b="b"/>
                <a:pathLst>
                  <a:path w="1672" h="1543" extrusionOk="0">
                    <a:moveTo>
                      <a:pt x="820" y="1"/>
                    </a:moveTo>
                    <a:cubicBezTo>
                      <a:pt x="769" y="1"/>
                      <a:pt x="716" y="6"/>
                      <a:pt x="663" y="16"/>
                    </a:cubicBezTo>
                    <a:cubicBezTo>
                      <a:pt x="234" y="128"/>
                      <a:pt x="1" y="520"/>
                      <a:pt x="75" y="950"/>
                    </a:cubicBezTo>
                    <a:cubicBezTo>
                      <a:pt x="182" y="1317"/>
                      <a:pt x="495" y="1542"/>
                      <a:pt x="854" y="1542"/>
                    </a:cubicBezTo>
                    <a:cubicBezTo>
                      <a:pt x="905" y="1542"/>
                      <a:pt x="957" y="1538"/>
                      <a:pt x="1009" y="1528"/>
                    </a:cubicBezTo>
                    <a:cubicBezTo>
                      <a:pt x="1401" y="1416"/>
                      <a:pt x="1671" y="1024"/>
                      <a:pt x="1597" y="595"/>
                    </a:cubicBezTo>
                    <a:cubicBezTo>
                      <a:pt x="1490" y="251"/>
                      <a:pt x="1183" y="1"/>
                      <a:pt x="820"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21" name="Google Shape;1846;p45">
                <a:extLst>
                  <a:ext uri="{FF2B5EF4-FFF2-40B4-BE49-F238E27FC236}">
                    <a16:creationId xmlns:a16="http://schemas.microsoft.com/office/drawing/2014/main" id="{59E24F37-BD39-2096-98F1-CD361D7CEED3}"/>
                  </a:ext>
                </a:extLst>
              </p:cNvPr>
              <p:cNvSpPr/>
              <p:nvPr/>
            </p:nvSpPr>
            <p:spPr>
              <a:xfrm>
                <a:off x="11290132" y="2741932"/>
                <a:ext cx="181552" cy="150087"/>
              </a:xfrm>
              <a:custGeom>
                <a:avLst/>
                <a:gdLst/>
                <a:ahLst/>
                <a:cxnLst/>
                <a:rect l="l" t="t" r="r" b="b"/>
                <a:pathLst>
                  <a:path w="2960" h="2447" extrusionOk="0">
                    <a:moveTo>
                      <a:pt x="1979" y="1"/>
                    </a:moveTo>
                    <a:cubicBezTo>
                      <a:pt x="1942" y="38"/>
                      <a:pt x="1904" y="75"/>
                      <a:pt x="1867" y="113"/>
                    </a:cubicBezTo>
                    <a:cubicBezTo>
                      <a:pt x="1326" y="580"/>
                      <a:pt x="700" y="813"/>
                      <a:pt x="0" y="934"/>
                    </a:cubicBezTo>
                    <a:lnTo>
                      <a:pt x="346" y="2446"/>
                    </a:lnTo>
                    <a:cubicBezTo>
                      <a:pt x="1130" y="2213"/>
                      <a:pt x="2446" y="2101"/>
                      <a:pt x="2959" y="1401"/>
                    </a:cubicBezTo>
                    <a:lnTo>
                      <a:pt x="2959" y="1354"/>
                    </a:lnTo>
                    <a:cubicBezTo>
                      <a:pt x="2959" y="1168"/>
                      <a:pt x="2875" y="934"/>
                      <a:pt x="2801" y="738"/>
                    </a:cubicBezTo>
                    <a:cubicBezTo>
                      <a:pt x="2530" y="234"/>
                      <a:pt x="2371" y="187"/>
                      <a:pt x="1979"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22" name="Google Shape;1847;p45">
                <a:extLst>
                  <a:ext uri="{FF2B5EF4-FFF2-40B4-BE49-F238E27FC236}">
                    <a16:creationId xmlns:a16="http://schemas.microsoft.com/office/drawing/2014/main" id="{A7AC8449-C60F-A8F7-7D56-1055F591A57D}"/>
                  </a:ext>
                </a:extLst>
              </p:cNvPr>
              <p:cNvSpPr/>
              <p:nvPr/>
            </p:nvSpPr>
            <p:spPr>
              <a:xfrm>
                <a:off x="11300436" y="2724513"/>
                <a:ext cx="120830" cy="107950"/>
              </a:xfrm>
              <a:custGeom>
                <a:avLst/>
                <a:gdLst/>
                <a:ahLst/>
                <a:cxnLst/>
                <a:rect l="l" t="t" r="r" b="b"/>
                <a:pathLst>
                  <a:path w="1970" h="1760" extrusionOk="0">
                    <a:moveTo>
                      <a:pt x="1617" y="1"/>
                    </a:moveTo>
                    <a:cubicBezTo>
                      <a:pt x="1181" y="1"/>
                      <a:pt x="1" y="960"/>
                      <a:pt x="262" y="1564"/>
                    </a:cubicBezTo>
                    <a:cubicBezTo>
                      <a:pt x="299" y="1685"/>
                      <a:pt x="374" y="1760"/>
                      <a:pt x="458" y="1760"/>
                    </a:cubicBezTo>
                    <a:cubicBezTo>
                      <a:pt x="532" y="1526"/>
                      <a:pt x="803" y="1218"/>
                      <a:pt x="1111" y="938"/>
                    </a:cubicBezTo>
                    <a:cubicBezTo>
                      <a:pt x="1307" y="789"/>
                      <a:pt x="1503" y="668"/>
                      <a:pt x="1736" y="556"/>
                    </a:cubicBezTo>
                    <a:cubicBezTo>
                      <a:pt x="1970" y="434"/>
                      <a:pt x="1933" y="89"/>
                      <a:pt x="1662" y="5"/>
                    </a:cubicBezTo>
                    <a:cubicBezTo>
                      <a:pt x="1648" y="2"/>
                      <a:pt x="1633" y="1"/>
                      <a:pt x="1617"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610" name="Google Shape;1848;p45">
              <a:extLst>
                <a:ext uri="{FF2B5EF4-FFF2-40B4-BE49-F238E27FC236}">
                  <a16:creationId xmlns:a16="http://schemas.microsoft.com/office/drawing/2014/main" id="{DFBB81CD-5ACB-354B-E95F-43EE0AEB6E87}"/>
                </a:ext>
              </a:extLst>
            </p:cNvPr>
            <p:cNvSpPr/>
            <p:nvPr/>
          </p:nvSpPr>
          <p:spPr>
            <a:xfrm>
              <a:off x="8205372" y="2401890"/>
              <a:ext cx="357828" cy="612246"/>
            </a:xfrm>
            <a:custGeom>
              <a:avLst/>
              <a:gdLst/>
              <a:ahLst/>
              <a:cxnLst/>
              <a:rect l="l" t="t" r="r" b="b"/>
              <a:pathLst>
                <a:path w="5834" h="9982" extrusionOk="0">
                  <a:moveTo>
                    <a:pt x="4032" y="0"/>
                  </a:moveTo>
                  <a:cubicBezTo>
                    <a:pt x="3606" y="0"/>
                    <a:pt x="3187" y="216"/>
                    <a:pt x="2959" y="598"/>
                  </a:cubicBezTo>
                  <a:cubicBezTo>
                    <a:pt x="0" y="5153"/>
                    <a:pt x="663" y="8420"/>
                    <a:pt x="663" y="8420"/>
                  </a:cubicBezTo>
                  <a:cubicBezTo>
                    <a:pt x="821" y="9857"/>
                    <a:pt x="1633" y="9894"/>
                    <a:pt x="1633" y="9894"/>
                  </a:cubicBezTo>
                  <a:cubicBezTo>
                    <a:pt x="1872" y="9954"/>
                    <a:pt x="2112" y="9982"/>
                    <a:pt x="2351" y="9982"/>
                  </a:cubicBezTo>
                  <a:cubicBezTo>
                    <a:pt x="3677" y="9982"/>
                    <a:pt x="4980" y="9147"/>
                    <a:pt x="5834" y="8420"/>
                  </a:cubicBezTo>
                  <a:cubicBezTo>
                    <a:pt x="5796" y="8261"/>
                    <a:pt x="5759" y="8112"/>
                    <a:pt x="5722" y="7953"/>
                  </a:cubicBezTo>
                  <a:cubicBezTo>
                    <a:pt x="5600" y="7412"/>
                    <a:pt x="5488" y="6898"/>
                    <a:pt x="5404" y="6357"/>
                  </a:cubicBezTo>
                  <a:lnTo>
                    <a:pt x="3696" y="6824"/>
                  </a:lnTo>
                  <a:cubicBezTo>
                    <a:pt x="5059" y="4453"/>
                    <a:pt x="5367" y="3249"/>
                    <a:pt x="5526" y="2231"/>
                  </a:cubicBezTo>
                  <a:cubicBezTo>
                    <a:pt x="5563" y="2119"/>
                    <a:pt x="5563" y="1998"/>
                    <a:pt x="5563" y="1886"/>
                  </a:cubicBezTo>
                  <a:cubicBezTo>
                    <a:pt x="5600" y="953"/>
                    <a:pt x="5171" y="449"/>
                    <a:pt x="4667" y="178"/>
                  </a:cubicBezTo>
                  <a:cubicBezTo>
                    <a:pt x="4470" y="57"/>
                    <a:pt x="4250" y="0"/>
                    <a:pt x="4032" y="0"/>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11" name="Google Shape;1849;p45">
              <a:extLst>
                <a:ext uri="{FF2B5EF4-FFF2-40B4-BE49-F238E27FC236}">
                  <a16:creationId xmlns:a16="http://schemas.microsoft.com/office/drawing/2014/main" id="{1EA3001E-A63C-8FEB-377E-6361199EE1EA}"/>
                </a:ext>
              </a:extLst>
            </p:cNvPr>
            <p:cNvSpPr/>
            <p:nvPr/>
          </p:nvSpPr>
          <p:spPr>
            <a:xfrm>
              <a:off x="8429735" y="2661951"/>
              <a:ext cx="81392" cy="156220"/>
            </a:xfrm>
            <a:custGeom>
              <a:avLst/>
              <a:gdLst/>
              <a:ahLst/>
              <a:cxnLst/>
              <a:rect l="l" t="t" r="r" b="b"/>
              <a:pathLst>
                <a:path w="1327" h="2547" extrusionOk="0">
                  <a:moveTo>
                    <a:pt x="848" y="0"/>
                  </a:moveTo>
                  <a:cubicBezTo>
                    <a:pt x="834" y="0"/>
                    <a:pt x="813" y="17"/>
                    <a:pt x="813" y="17"/>
                  </a:cubicBezTo>
                  <a:cubicBezTo>
                    <a:pt x="776" y="91"/>
                    <a:pt x="1" y="1613"/>
                    <a:pt x="38" y="2350"/>
                  </a:cubicBezTo>
                  <a:cubicBezTo>
                    <a:pt x="76" y="2388"/>
                    <a:pt x="76" y="2472"/>
                    <a:pt x="160" y="2509"/>
                  </a:cubicBezTo>
                  <a:cubicBezTo>
                    <a:pt x="197" y="2546"/>
                    <a:pt x="309" y="2546"/>
                    <a:pt x="430" y="2546"/>
                  </a:cubicBezTo>
                  <a:cubicBezTo>
                    <a:pt x="776" y="2546"/>
                    <a:pt x="1205" y="2425"/>
                    <a:pt x="1280" y="2425"/>
                  </a:cubicBezTo>
                  <a:cubicBezTo>
                    <a:pt x="1326" y="2388"/>
                    <a:pt x="1326" y="2388"/>
                    <a:pt x="1326" y="2350"/>
                  </a:cubicBezTo>
                  <a:cubicBezTo>
                    <a:pt x="1326" y="2313"/>
                    <a:pt x="1280" y="2313"/>
                    <a:pt x="1242" y="2313"/>
                  </a:cubicBezTo>
                  <a:cubicBezTo>
                    <a:pt x="1082" y="2364"/>
                    <a:pt x="739" y="2456"/>
                    <a:pt x="478" y="2456"/>
                  </a:cubicBezTo>
                  <a:cubicBezTo>
                    <a:pt x="360" y="2456"/>
                    <a:pt x="258" y="2437"/>
                    <a:pt x="197" y="2388"/>
                  </a:cubicBezTo>
                  <a:lnTo>
                    <a:pt x="160" y="2350"/>
                  </a:lnTo>
                  <a:cubicBezTo>
                    <a:pt x="113" y="1613"/>
                    <a:pt x="897" y="91"/>
                    <a:pt x="897" y="54"/>
                  </a:cubicBezTo>
                  <a:cubicBezTo>
                    <a:pt x="897" y="54"/>
                    <a:pt x="897" y="17"/>
                    <a:pt x="860" y="17"/>
                  </a:cubicBezTo>
                  <a:cubicBezTo>
                    <a:pt x="860" y="4"/>
                    <a:pt x="854" y="0"/>
                    <a:pt x="848"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Tree>
    <p:extLst>
      <p:ext uri="{BB962C8B-B14F-4D97-AF65-F5344CB8AC3E}">
        <p14:creationId xmlns:p14="http://schemas.microsoft.com/office/powerpoint/2010/main" val="2473155355"/>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4" presetClass="entr" presetSubtype="10" fill="hold" grpId="0" nodeType="withEffect">
                                  <p:stCondLst>
                                    <p:cond delay="0"/>
                                  </p:stCondLst>
                                  <p:childTnLst>
                                    <p:set>
                                      <p:cBhvr>
                                        <p:cTn id="6" dur="1" fill="hold">
                                          <p:stCondLst>
                                            <p:cond delay="0"/>
                                          </p:stCondLst>
                                        </p:cTn>
                                        <p:tgtEl>
                                          <p:spTgt spid="1485"/>
                                        </p:tgtEl>
                                        <p:attrNameLst>
                                          <p:attrName>style.visibility</p:attrName>
                                        </p:attrNameLst>
                                      </p:cBhvr>
                                      <p:to>
                                        <p:strVal val="visible"/>
                                      </p:to>
                                    </p:set>
                                    <p:animEffect transition="in" filter="randombar(horizontal)">
                                      <p:cBhvr>
                                        <p:cTn id="7" dur="500"/>
                                        <p:tgtEl>
                                          <p:spTgt spid="1485"/>
                                        </p:tgtEl>
                                      </p:cBhvr>
                                    </p:animEffect>
                                  </p:childTnLst>
                                </p:cTn>
                              </p:par>
                              <p:par>
                                <p:cTn id="8" presetID="14" presetClass="entr" presetSubtype="10" fill="hold" nodeType="withEffect">
                                  <p:stCondLst>
                                    <p:cond delay="0"/>
                                  </p:stCondLst>
                                  <p:childTnLst>
                                    <p:set>
                                      <p:cBhvr>
                                        <p:cTn id="9" dur="1" fill="hold">
                                          <p:stCondLst>
                                            <p:cond delay="0"/>
                                          </p:stCondLst>
                                        </p:cTn>
                                        <p:tgtEl>
                                          <p:spTgt spid="1484"/>
                                        </p:tgtEl>
                                        <p:attrNameLst>
                                          <p:attrName>style.visibility</p:attrName>
                                        </p:attrNameLst>
                                      </p:cBhvr>
                                      <p:to>
                                        <p:strVal val="visible"/>
                                      </p:to>
                                    </p:set>
                                    <p:animEffect transition="in" filter="randombar(horizontal)">
                                      <p:cBhvr>
                                        <p:cTn id="10" dur="500"/>
                                        <p:tgtEl>
                                          <p:spTgt spid="148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485" grpId="0"/>
    </p:bld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Shape 1946"/>
        <p:cNvGrpSpPr/>
        <p:nvPr/>
      </p:nvGrpSpPr>
      <p:grpSpPr>
        <a:xfrm>
          <a:off x="0" y="0"/>
          <a:ext cx="0" cy="0"/>
          <a:chOff x="0" y="0"/>
          <a:chExt cx="0" cy="0"/>
        </a:xfrm>
      </p:grpSpPr>
      <p:grpSp>
        <p:nvGrpSpPr>
          <p:cNvPr id="2029" name="Google Shape;2029;p48"/>
          <p:cNvGrpSpPr/>
          <p:nvPr/>
        </p:nvGrpSpPr>
        <p:grpSpPr>
          <a:xfrm>
            <a:off x="3920753" y="2761508"/>
            <a:ext cx="865524" cy="2004782"/>
            <a:chOff x="2734698" y="2795058"/>
            <a:chExt cx="865524" cy="2004782"/>
          </a:xfrm>
        </p:grpSpPr>
        <p:sp>
          <p:nvSpPr>
            <p:cNvPr id="2030" name="Google Shape;2030;p48"/>
            <p:cNvSpPr/>
            <p:nvPr/>
          </p:nvSpPr>
          <p:spPr>
            <a:xfrm rot="-1528486">
              <a:off x="2881372" y="2854674"/>
              <a:ext cx="355054" cy="344361"/>
            </a:xfrm>
            <a:custGeom>
              <a:avLst/>
              <a:gdLst/>
              <a:ahLst/>
              <a:cxnLst/>
              <a:rect l="l" t="t" r="r" b="b"/>
              <a:pathLst>
                <a:path w="7002" h="7003" extrusionOk="0">
                  <a:moveTo>
                    <a:pt x="3617" y="1"/>
                  </a:moveTo>
                  <a:cubicBezTo>
                    <a:pt x="3594" y="1"/>
                    <a:pt x="3571" y="1"/>
                    <a:pt x="3548" y="2"/>
                  </a:cubicBezTo>
                  <a:cubicBezTo>
                    <a:pt x="1597" y="39"/>
                    <a:pt x="1" y="1514"/>
                    <a:pt x="47" y="3539"/>
                  </a:cubicBezTo>
                  <a:cubicBezTo>
                    <a:pt x="84" y="5530"/>
                    <a:pt x="877" y="7003"/>
                    <a:pt x="2731" y="7003"/>
                  </a:cubicBezTo>
                  <a:cubicBezTo>
                    <a:pt x="2754" y="7003"/>
                    <a:pt x="2777" y="7002"/>
                    <a:pt x="2801" y="7002"/>
                  </a:cubicBezTo>
                  <a:cubicBezTo>
                    <a:pt x="4752" y="6955"/>
                    <a:pt x="7001" y="5873"/>
                    <a:pt x="6964" y="3847"/>
                  </a:cubicBezTo>
                  <a:cubicBezTo>
                    <a:pt x="6927" y="1846"/>
                    <a:pt x="5488" y="1"/>
                    <a:pt x="3617"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31" name="Google Shape;2031;p48"/>
            <p:cNvSpPr/>
            <p:nvPr/>
          </p:nvSpPr>
          <p:spPr>
            <a:xfrm>
              <a:off x="2880860" y="4541675"/>
              <a:ext cx="131692" cy="215442"/>
            </a:xfrm>
            <a:custGeom>
              <a:avLst/>
              <a:gdLst/>
              <a:ahLst/>
              <a:cxnLst/>
              <a:rect l="l" t="t" r="r" b="b"/>
              <a:pathLst>
                <a:path w="2876" h="4705" extrusionOk="0">
                  <a:moveTo>
                    <a:pt x="2875" y="0"/>
                  </a:moveTo>
                  <a:lnTo>
                    <a:pt x="346" y="233"/>
                  </a:lnTo>
                  <a:lnTo>
                    <a:pt x="1" y="3771"/>
                  </a:lnTo>
                  <a:lnTo>
                    <a:pt x="505" y="4630"/>
                  </a:lnTo>
                  <a:lnTo>
                    <a:pt x="2334" y="4704"/>
                  </a:lnTo>
                  <a:lnTo>
                    <a:pt x="2642" y="3883"/>
                  </a:lnTo>
                  <a:cubicBezTo>
                    <a:pt x="2371" y="3734"/>
                    <a:pt x="2875" y="0"/>
                    <a:pt x="2875"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32" name="Google Shape;2032;p48"/>
            <p:cNvSpPr/>
            <p:nvPr/>
          </p:nvSpPr>
          <p:spPr>
            <a:xfrm>
              <a:off x="2866345" y="4707024"/>
              <a:ext cx="272725" cy="92816"/>
            </a:xfrm>
            <a:custGeom>
              <a:avLst/>
              <a:gdLst/>
              <a:ahLst/>
              <a:cxnLst/>
              <a:rect l="l" t="t" r="r" b="b"/>
              <a:pathLst>
                <a:path w="5956" h="2027" extrusionOk="0">
                  <a:moveTo>
                    <a:pt x="279" y="0"/>
                  </a:moveTo>
                  <a:cubicBezTo>
                    <a:pt x="249" y="0"/>
                    <a:pt x="234" y="1"/>
                    <a:pt x="234" y="1"/>
                  </a:cubicBezTo>
                  <a:lnTo>
                    <a:pt x="0" y="2027"/>
                  </a:lnTo>
                  <a:lnTo>
                    <a:pt x="5918" y="2027"/>
                  </a:lnTo>
                  <a:cubicBezTo>
                    <a:pt x="5955" y="1831"/>
                    <a:pt x="5881" y="1327"/>
                    <a:pt x="5685" y="1252"/>
                  </a:cubicBezTo>
                  <a:lnTo>
                    <a:pt x="2922" y="197"/>
                  </a:lnTo>
                  <a:cubicBezTo>
                    <a:pt x="2922" y="197"/>
                    <a:pt x="2761" y="430"/>
                    <a:pt x="2384" y="430"/>
                  </a:cubicBezTo>
                  <a:cubicBezTo>
                    <a:pt x="2272" y="430"/>
                    <a:pt x="2140" y="409"/>
                    <a:pt x="1988" y="356"/>
                  </a:cubicBezTo>
                  <a:cubicBezTo>
                    <a:pt x="1008" y="27"/>
                    <a:pt x="437" y="0"/>
                    <a:pt x="279" y="0"/>
                  </a:cubicBezTo>
                  <a:close/>
                </a:path>
              </a:pathLst>
            </a:custGeom>
            <a:solidFill>
              <a:srgbClr val="D9D9D9"/>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33" name="Google Shape;2033;p48"/>
            <p:cNvSpPr/>
            <p:nvPr/>
          </p:nvSpPr>
          <p:spPr>
            <a:xfrm>
              <a:off x="3039432" y="4732254"/>
              <a:ext cx="88924" cy="35533"/>
            </a:xfrm>
            <a:custGeom>
              <a:avLst/>
              <a:gdLst/>
              <a:ahLst/>
              <a:cxnLst/>
              <a:rect l="l" t="t" r="r" b="b"/>
              <a:pathLst>
                <a:path w="1942" h="776" extrusionOk="0">
                  <a:moveTo>
                    <a:pt x="150" y="1"/>
                  </a:moveTo>
                  <a:lnTo>
                    <a:pt x="0" y="776"/>
                  </a:lnTo>
                  <a:lnTo>
                    <a:pt x="1905" y="776"/>
                  </a:lnTo>
                  <a:cubicBezTo>
                    <a:pt x="1942" y="776"/>
                    <a:pt x="1942" y="776"/>
                    <a:pt x="1905" y="738"/>
                  </a:cubicBezTo>
                  <a:lnTo>
                    <a:pt x="150" y="1"/>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34" name="Google Shape;2034;p48"/>
            <p:cNvSpPr/>
            <p:nvPr/>
          </p:nvSpPr>
          <p:spPr>
            <a:xfrm>
              <a:off x="3037279" y="4730148"/>
              <a:ext cx="91076" cy="39334"/>
            </a:xfrm>
            <a:custGeom>
              <a:avLst/>
              <a:gdLst/>
              <a:ahLst/>
              <a:cxnLst/>
              <a:rect l="l" t="t" r="r" b="b"/>
              <a:pathLst>
                <a:path w="1989" h="859" extrusionOk="0">
                  <a:moveTo>
                    <a:pt x="197" y="84"/>
                  </a:moveTo>
                  <a:lnTo>
                    <a:pt x="1914" y="822"/>
                  </a:lnTo>
                  <a:lnTo>
                    <a:pt x="47" y="822"/>
                  </a:lnTo>
                  <a:lnTo>
                    <a:pt x="197" y="84"/>
                  </a:lnTo>
                  <a:close/>
                  <a:moveTo>
                    <a:pt x="160" y="0"/>
                  </a:moveTo>
                  <a:lnTo>
                    <a:pt x="1" y="859"/>
                  </a:lnTo>
                  <a:lnTo>
                    <a:pt x="1952" y="859"/>
                  </a:lnTo>
                  <a:cubicBezTo>
                    <a:pt x="1989" y="859"/>
                    <a:pt x="1989" y="859"/>
                    <a:pt x="1989" y="822"/>
                  </a:cubicBezTo>
                  <a:lnTo>
                    <a:pt x="1989" y="784"/>
                  </a:lnTo>
                  <a:lnTo>
                    <a:pt x="160" y="0"/>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35" name="Google Shape;2035;p48"/>
            <p:cNvSpPr/>
            <p:nvPr/>
          </p:nvSpPr>
          <p:spPr>
            <a:xfrm>
              <a:off x="2870191" y="4707069"/>
              <a:ext cx="28252" cy="60718"/>
            </a:xfrm>
            <a:custGeom>
              <a:avLst/>
              <a:gdLst/>
              <a:ahLst/>
              <a:cxnLst/>
              <a:rect l="l" t="t" r="r" b="b"/>
              <a:pathLst>
                <a:path w="617" h="1326" extrusionOk="0">
                  <a:moveTo>
                    <a:pt x="150" y="0"/>
                  </a:moveTo>
                  <a:lnTo>
                    <a:pt x="0" y="1326"/>
                  </a:lnTo>
                  <a:lnTo>
                    <a:pt x="616" y="1326"/>
                  </a:lnTo>
                  <a:lnTo>
                    <a:pt x="542" y="38"/>
                  </a:lnTo>
                  <a:cubicBezTo>
                    <a:pt x="467" y="38"/>
                    <a:pt x="150" y="0"/>
                    <a:pt x="150" y="0"/>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36" name="Google Shape;2036;p48"/>
            <p:cNvSpPr/>
            <p:nvPr/>
          </p:nvSpPr>
          <p:spPr>
            <a:xfrm>
              <a:off x="2868451" y="4766047"/>
              <a:ext cx="261644" cy="3434"/>
            </a:xfrm>
            <a:custGeom>
              <a:avLst/>
              <a:gdLst/>
              <a:ahLst/>
              <a:cxnLst/>
              <a:rect l="l" t="t" r="r" b="b"/>
              <a:pathLst>
                <a:path w="5714" h="75" extrusionOk="0">
                  <a:moveTo>
                    <a:pt x="38" y="0"/>
                  </a:moveTo>
                  <a:lnTo>
                    <a:pt x="1" y="38"/>
                  </a:lnTo>
                  <a:cubicBezTo>
                    <a:pt x="1" y="75"/>
                    <a:pt x="38" y="75"/>
                    <a:pt x="38" y="75"/>
                  </a:cubicBezTo>
                  <a:lnTo>
                    <a:pt x="5713" y="75"/>
                  </a:lnTo>
                  <a:cubicBezTo>
                    <a:pt x="5713" y="38"/>
                    <a:pt x="5713" y="38"/>
                    <a:pt x="5676" y="38"/>
                  </a:cubicBezTo>
                  <a:lnTo>
                    <a:pt x="38" y="0"/>
                  </a:ln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37" name="Google Shape;2037;p48"/>
            <p:cNvSpPr/>
            <p:nvPr/>
          </p:nvSpPr>
          <p:spPr>
            <a:xfrm>
              <a:off x="3046254" y="3149013"/>
              <a:ext cx="553967" cy="964292"/>
            </a:xfrm>
            <a:custGeom>
              <a:avLst/>
              <a:gdLst/>
              <a:ahLst/>
              <a:cxnLst/>
              <a:rect l="l" t="t" r="r" b="b"/>
              <a:pathLst>
                <a:path w="12098" h="21059" extrusionOk="0">
                  <a:moveTo>
                    <a:pt x="9254" y="1"/>
                  </a:moveTo>
                  <a:cubicBezTo>
                    <a:pt x="8255" y="1"/>
                    <a:pt x="7301" y="617"/>
                    <a:pt x="6889" y="1591"/>
                  </a:cubicBezTo>
                  <a:lnTo>
                    <a:pt x="505" y="17617"/>
                  </a:lnTo>
                  <a:cubicBezTo>
                    <a:pt x="1" y="18896"/>
                    <a:pt x="664" y="20380"/>
                    <a:pt x="1952" y="20884"/>
                  </a:cubicBezTo>
                  <a:cubicBezTo>
                    <a:pt x="2252" y="21002"/>
                    <a:pt x="2563" y="21059"/>
                    <a:pt x="2870" y="21059"/>
                  </a:cubicBezTo>
                  <a:cubicBezTo>
                    <a:pt x="3870" y="21059"/>
                    <a:pt x="4826" y="20463"/>
                    <a:pt x="5219" y="19484"/>
                  </a:cubicBezTo>
                  <a:lnTo>
                    <a:pt x="11594" y="3458"/>
                  </a:lnTo>
                  <a:cubicBezTo>
                    <a:pt x="12098" y="2179"/>
                    <a:pt x="11472" y="695"/>
                    <a:pt x="10194" y="191"/>
                  </a:cubicBezTo>
                  <a:cubicBezTo>
                    <a:pt x="9886" y="62"/>
                    <a:pt x="9568" y="1"/>
                    <a:pt x="9254"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38" name="Google Shape;2038;p48"/>
            <p:cNvSpPr/>
            <p:nvPr/>
          </p:nvSpPr>
          <p:spPr>
            <a:xfrm>
              <a:off x="3445453" y="3394494"/>
              <a:ext cx="17583" cy="15248"/>
            </a:xfrm>
            <a:custGeom>
              <a:avLst/>
              <a:gdLst/>
              <a:ahLst/>
              <a:cxnLst/>
              <a:rect l="l" t="t" r="r" b="b"/>
              <a:pathLst>
                <a:path w="384" h="333" extrusionOk="0">
                  <a:moveTo>
                    <a:pt x="271" y="1"/>
                  </a:moveTo>
                  <a:cubicBezTo>
                    <a:pt x="150" y="1"/>
                    <a:pt x="75" y="47"/>
                    <a:pt x="38" y="122"/>
                  </a:cubicBezTo>
                  <a:cubicBezTo>
                    <a:pt x="1" y="197"/>
                    <a:pt x="38" y="281"/>
                    <a:pt x="113" y="318"/>
                  </a:cubicBezTo>
                  <a:cubicBezTo>
                    <a:pt x="145" y="328"/>
                    <a:pt x="173" y="333"/>
                    <a:pt x="199" y="333"/>
                  </a:cubicBezTo>
                  <a:cubicBezTo>
                    <a:pt x="271" y="333"/>
                    <a:pt x="319" y="296"/>
                    <a:pt x="346" y="234"/>
                  </a:cubicBezTo>
                  <a:cubicBezTo>
                    <a:pt x="383" y="159"/>
                    <a:pt x="346" y="47"/>
                    <a:pt x="271"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39" name="Google Shape;2039;p48"/>
            <p:cNvSpPr/>
            <p:nvPr/>
          </p:nvSpPr>
          <p:spPr>
            <a:xfrm>
              <a:off x="3379240" y="3369035"/>
              <a:ext cx="16255" cy="13783"/>
            </a:xfrm>
            <a:custGeom>
              <a:avLst/>
              <a:gdLst/>
              <a:ahLst/>
              <a:cxnLst/>
              <a:rect l="l" t="t" r="r" b="b"/>
              <a:pathLst>
                <a:path w="355" h="301" extrusionOk="0">
                  <a:moveTo>
                    <a:pt x="174" y="1"/>
                  </a:moveTo>
                  <a:cubicBezTo>
                    <a:pt x="121" y="1"/>
                    <a:pt x="74" y="35"/>
                    <a:pt x="47" y="90"/>
                  </a:cubicBezTo>
                  <a:cubicBezTo>
                    <a:pt x="0" y="174"/>
                    <a:pt x="47" y="249"/>
                    <a:pt x="121" y="286"/>
                  </a:cubicBezTo>
                  <a:cubicBezTo>
                    <a:pt x="141" y="296"/>
                    <a:pt x="165" y="301"/>
                    <a:pt x="189" y="301"/>
                  </a:cubicBezTo>
                  <a:cubicBezTo>
                    <a:pt x="255" y="301"/>
                    <a:pt x="327" y="266"/>
                    <a:pt x="355" y="211"/>
                  </a:cubicBezTo>
                  <a:cubicBezTo>
                    <a:pt x="355" y="137"/>
                    <a:pt x="317" y="15"/>
                    <a:pt x="233" y="15"/>
                  </a:cubicBezTo>
                  <a:cubicBezTo>
                    <a:pt x="213" y="5"/>
                    <a:pt x="193" y="1"/>
                    <a:pt x="174"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40" name="Google Shape;2040;p48"/>
            <p:cNvSpPr/>
            <p:nvPr/>
          </p:nvSpPr>
          <p:spPr>
            <a:xfrm>
              <a:off x="3473660" y="3324618"/>
              <a:ext cx="16301" cy="13783"/>
            </a:xfrm>
            <a:custGeom>
              <a:avLst/>
              <a:gdLst/>
              <a:ahLst/>
              <a:cxnLst/>
              <a:rect l="l" t="t" r="r" b="b"/>
              <a:pathLst>
                <a:path w="356" h="301" extrusionOk="0">
                  <a:moveTo>
                    <a:pt x="175" y="0"/>
                  </a:moveTo>
                  <a:cubicBezTo>
                    <a:pt x="121" y="0"/>
                    <a:pt x="72" y="35"/>
                    <a:pt x="38" y="89"/>
                  </a:cubicBezTo>
                  <a:cubicBezTo>
                    <a:pt x="1" y="173"/>
                    <a:pt x="38" y="285"/>
                    <a:pt x="122" y="285"/>
                  </a:cubicBezTo>
                  <a:cubicBezTo>
                    <a:pt x="142" y="295"/>
                    <a:pt x="166" y="300"/>
                    <a:pt x="190" y="300"/>
                  </a:cubicBezTo>
                  <a:cubicBezTo>
                    <a:pt x="256" y="300"/>
                    <a:pt x="328" y="265"/>
                    <a:pt x="356" y="211"/>
                  </a:cubicBezTo>
                  <a:cubicBezTo>
                    <a:pt x="356" y="127"/>
                    <a:pt x="318" y="52"/>
                    <a:pt x="234" y="15"/>
                  </a:cubicBezTo>
                  <a:cubicBezTo>
                    <a:pt x="214" y="5"/>
                    <a:pt x="194" y="0"/>
                    <a:pt x="175" y="0"/>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41" name="Google Shape;2041;p48"/>
            <p:cNvSpPr/>
            <p:nvPr/>
          </p:nvSpPr>
          <p:spPr>
            <a:xfrm>
              <a:off x="3407859" y="3297694"/>
              <a:ext cx="16301" cy="15248"/>
            </a:xfrm>
            <a:custGeom>
              <a:avLst/>
              <a:gdLst/>
              <a:ahLst/>
              <a:cxnLst/>
              <a:rect l="l" t="t" r="r" b="b"/>
              <a:pathLst>
                <a:path w="356" h="333" extrusionOk="0">
                  <a:moveTo>
                    <a:pt x="174" y="0"/>
                  </a:moveTo>
                  <a:cubicBezTo>
                    <a:pt x="118" y="0"/>
                    <a:pt x="65" y="37"/>
                    <a:pt x="38" y="99"/>
                  </a:cubicBezTo>
                  <a:cubicBezTo>
                    <a:pt x="0" y="173"/>
                    <a:pt x="38" y="295"/>
                    <a:pt x="122" y="332"/>
                  </a:cubicBezTo>
                  <a:cubicBezTo>
                    <a:pt x="196" y="332"/>
                    <a:pt x="308" y="295"/>
                    <a:pt x="308" y="211"/>
                  </a:cubicBezTo>
                  <a:cubicBezTo>
                    <a:pt x="355" y="136"/>
                    <a:pt x="308" y="61"/>
                    <a:pt x="234" y="15"/>
                  </a:cubicBezTo>
                  <a:cubicBezTo>
                    <a:pt x="214" y="5"/>
                    <a:pt x="194" y="0"/>
                    <a:pt x="174" y="0"/>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42" name="Google Shape;2042;p48"/>
            <p:cNvSpPr/>
            <p:nvPr/>
          </p:nvSpPr>
          <p:spPr>
            <a:xfrm>
              <a:off x="3235185" y="3910549"/>
              <a:ext cx="17995" cy="15523"/>
            </a:xfrm>
            <a:custGeom>
              <a:avLst/>
              <a:gdLst/>
              <a:ahLst/>
              <a:cxnLst/>
              <a:rect l="l" t="t" r="r" b="b"/>
              <a:pathLst>
                <a:path w="393" h="339" extrusionOk="0">
                  <a:moveTo>
                    <a:pt x="187" y="1"/>
                  </a:moveTo>
                  <a:cubicBezTo>
                    <a:pt x="117" y="1"/>
                    <a:pt x="65" y="36"/>
                    <a:pt x="38" y="90"/>
                  </a:cubicBezTo>
                  <a:cubicBezTo>
                    <a:pt x="0" y="212"/>
                    <a:pt x="38" y="286"/>
                    <a:pt x="112" y="324"/>
                  </a:cubicBezTo>
                  <a:cubicBezTo>
                    <a:pt x="145" y="334"/>
                    <a:pt x="174" y="338"/>
                    <a:pt x="200" y="338"/>
                  </a:cubicBezTo>
                  <a:cubicBezTo>
                    <a:pt x="271" y="338"/>
                    <a:pt x="318" y="304"/>
                    <a:pt x="346" y="249"/>
                  </a:cubicBezTo>
                  <a:cubicBezTo>
                    <a:pt x="392" y="128"/>
                    <a:pt x="346" y="53"/>
                    <a:pt x="271" y="16"/>
                  </a:cubicBezTo>
                  <a:cubicBezTo>
                    <a:pt x="241" y="5"/>
                    <a:pt x="213" y="1"/>
                    <a:pt x="187"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43" name="Google Shape;2043;p48"/>
            <p:cNvSpPr/>
            <p:nvPr/>
          </p:nvSpPr>
          <p:spPr>
            <a:xfrm>
              <a:off x="3169384" y="3883670"/>
              <a:ext cx="15843" cy="15889"/>
            </a:xfrm>
            <a:custGeom>
              <a:avLst/>
              <a:gdLst/>
              <a:ahLst/>
              <a:cxnLst/>
              <a:rect l="l" t="t" r="r" b="b"/>
              <a:pathLst>
                <a:path w="346" h="347" extrusionOk="0">
                  <a:moveTo>
                    <a:pt x="173" y="1"/>
                  </a:moveTo>
                  <a:cubicBezTo>
                    <a:pt x="115" y="1"/>
                    <a:pt x="66" y="44"/>
                    <a:pt x="37" y="136"/>
                  </a:cubicBezTo>
                  <a:cubicBezTo>
                    <a:pt x="0" y="210"/>
                    <a:pt x="37" y="285"/>
                    <a:pt x="112" y="332"/>
                  </a:cubicBezTo>
                  <a:cubicBezTo>
                    <a:pt x="134" y="342"/>
                    <a:pt x="158" y="346"/>
                    <a:pt x="182" y="346"/>
                  </a:cubicBezTo>
                  <a:cubicBezTo>
                    <a:pt x="250" y="346"/>
                    <a:pt x="318" y="310"/>
                    <a:pt x="345" y="248"/>
                  </a:cubicBezTo>
                  <a:cubicBezTo>
                    <a:pt x="345" y="173"/>
                    <a:pt x="308" y="52"/>
                    <a:pt x="233" y="14"/>
                  </a:cubicBezTo>
                  <a:cubicBezTo>
                    <a:pt x="213" y="5"/>
                    <a:pt x="193" y="1"/>
                    <a:pt x="173"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44" name="Google Shape;2044;p48"/>
            <p:cNvSpPr/>
            <p:nvPr/>
          </p:nvSpPr>
          <p:spPr>
            <a:xfrm>
              <a:off x="3263803" y="3839849"/>
              <a:ext cx="17583" cy="15019"/>
            </a:xfrm>
            <a:custGeom>
              <a:avLst/>
              <a:gdLst/>
              <a:ahLst/>
              <a:cxnLst/>
              <a:rect l="l" t="t" r="r" b="b"/>
              <a:pathLst>
                <a:path w="384" h="328" extrusionOk="0">
                  <a:moveTo>
                    <a:pt x="234" y="1"/>
                  </a:moveTo>
                  <a:cubicBezTo>
                    <a:pt x="150" y="1"/>
                    <a:pt x="76" y="38"/>
                    <a:pt x="38" y="122"/>
                  </a:cubicBezTo>
                  <a:cubicBezTo>
                    <a:pt x="1" y="197"/>
                    <a:pt x="38" y="271"/>
                    <a:pt x="113" y="309"/>
                  </a:cubicBezTo>
                  <a:cubicBezTo>
                    <a:pt x="134" y="322"/>
                    <a:pt x="158" y="327"/>
                    <a:pt x="183" y="327"/>
                  </a:cubicBezTo>
                  <a:cubicBezTo>
                    <a:pt x="248" y="327"/>
                    <a:pt x="319" y="288"/>
                    <a:pt x="346" y="234"/>
                  </a:cubicBezTo>
                  <a:cubicBezTo>
                    <a:pt x="384" y="159"/>
                    <a:pt x="309" y="38"/>
                    <a:pt x="234"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45" name="Google Shape;2045;p48"/>
            <p:cNvSpPr/>
            <p:nvPr/>
          </p:nvSpPr>
          <p:spPr>
            <a:xfrm>
              <a:off x="3197591" y="3814390"/>
              <a:ext cx="16255" cy="13783"/>
            </a:xfrm>
            <a:custGeom>
              <a:avLst/>
              <a:gdLst/>
              <a:ahLst/>
              <a:cxnLst/>
              <a:rect l="l" t="t" r="r" b="b"/>
              <a:pathLst>
                <a:path w="355" h="301" extrusionOk="0">
                  <a:moveTo>
                    <a:pt x="174" y="1"/>
                  </a:moveTo>
                  <a:cubicBezTo>
                    <a:pt x="121" y="1"/>
                    <a:pt x="74" y="35"/>
                    <a:pt x="47" y="90"/>
                  </a:cubicBezTo>
                  <a:cubicBezTo>
                    <a:pt x="0" y="165"/>
                    <a:pt x="47" y="249"/>
                    <a:pt x="121" y="286"/>
                  </a:cubicBezTo>
                  <a:cubicBezTo>
                    <a:pt x="141" y="296"/>
                    <a:pt x="165" y="301"/>
                    <a:pt x="188" y="301"/>
                  </a:cubicBezTo>
                  <a:cubicBezTo>
                    <a:pt x="252" y="301"/>
                    <a:pt x="317" y="266"/>
                    <a:pt x="317" y="211"/>
                  </a:cubicBezTo>
                  <a:cubicBezTo>
                    <a:pt x="355" y="127"/>
                    <a:pt x="317" y="15"/>
                    <a:pt x="233" y="15"/>
                  </a:cubicBezTo>
                  <a:cubicBezTo>
                    <a:pt x="213" y="5"/>
                    <a:pt x="193" y="1"/>
                    <a:pt x="174"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46" name="Google Shape;2046;p48"/>
            <p:cNvSpPr/>
            <p:nvPr/>
          </p:nvSpPr>
          <p:spPr>
            <a:xfrm>
              <a:off x="3415140" y="3565474"/>
              <a:ext cx="79949" cy="94373"/>
            </a:xfrm>
            <a:custGeom>
              <a:avLst/>
              <a:gdLst/>
              <a:ahLst/>
              <a:cxnLst/>
              <a:rect l="l" t="t" r="r" b="b"/>
              <a:pathLst>
                <a:path w="1746" h="2061" extrusionOk="0">
                  <a:moveTo>
                    <a:pt x="1363" y="0"/>
                  </a:moveTo>
                  <a:cubicBezTo>
                    <a:pt x="1363" y="0"/>
                    <a:pt x="971" y="196"/>
                    <a:pt x="700" y="784"/>
                  </a:cubicBezTo>
                  <a:cubicBezTo>
                    <a:pt x="383" y="1363"/>
                    <a:pt x="700" y="1484"/>
                    <a:pt x="345" y="1484"/>
                  </a:cubicBezTo>
                  <a:cubicBezTo>
                    <a:pt x="0" y="1484"/>
                    <a:pt x="345" y="2026"/>
                    <a:pt x="345" y="2026"/>
                  </a:cubicBezTo>
                  <a:cubicBezTo>
                    <a:pt x="345" y="2026"/>
                    <a:pt x="380" y="2061"/>
                    <a:pt x="458" y="2061"/>
                  </a:cubicBezTo>
                  <a:cubicBezTo>
                    <a:pt x="580" y="2061"/>
                    <a:pt x="807" y="1973"/>
                    <a:pt x="1167" y="1522"/>
                  </a:cubicBezTo>
                  <a:cubicBezTo>
                    <a:pt x="1745" y="822"/>
                    <a:pt x="1363" y="0"/>
                    <a:pt x="1363"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47" name="Google Shape;2047;p48"/>
            <p:cNvSpPr/>
            <p:nvPr/>
          </p:nvSpPr>
          <p:spPr>
            <a:xfrm>
              <a:off x="3233490" y="4541675"/>
              <a:ext cx="126518" cy="215442"/>
            </a:xfrm>
            <a:custGeom>
              <a:avLst/>
              <a:gdLst/>
              <a:ahLst/>
              <a:cxnLst/>
              <a:rect l="l" t="t" r="r" b="b"/>
              <a:pathLst>
                <a:path w="2763" h="4705" extrusionOk="0">
                  <a:moveTo>
                    <a:pt x="2530" y="0"/>
                  </a:moveTo>
                  <a:lnTo>
                    <a:pt x="0" y="233"/>
                  </a:lnTo>
                  <a:lnTo>
                    <a:pt x="75" y="3771"/>
                  </a:lnTo>
                  <a:lnTo>
                    <a:pt x="579" y="4630"/>
                  </a:lnTo>
                  <a:lnTo>
                    <a:pt x="2408" y="4704"/>
                  </a:lnTo>
                  <a:lnTo>
                    <a:pt x="2763" y="3883"/>
                  </a:lnTo>
                  <a:cubicBezTo>
                    <a:pt x="2446" y="3734"/>
                    <a:pt x="2530" y="0"/>
                    <a:pt x="2530"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48" name="Google Shape;2048;p48"/>
            <p:cNvSpPr/>
            <p:nvPr/>
          </p:nvSpPr>
          <p:spPr>
            <a:xfrm>
              <a:off x="3235185" y="4707024"/>
              <a:ext cx="261598" cy="92816"/>
            </a:xfrm>
            <a:custGeom>
              <a:avLst/>
              <a:gdLst/>
              <a:ahLst/>
              <a:cxnLst/>
              <a:rect l="l" t="t" r="r" b="b"/>
              <a:pathLst>
                <a:path w="5713" h="2027" extrusionOk="0">
                  <a:moveTo>
                    <a:pt x="42" y="0"/>
                  </a:moveTo>
                  <a:cubicBezTo>
                    <a:pt x="14" y="0"/>
                    <a:pt x="0" y="1"/>
                    <a:pt x="0" y="1"/>
                  </a:cubicBezTo>
                  <a:lnTo>
                    <a:pt x="75" y="2027"/>
                  </a:lnTo>
                  <a:lnTo>
                    <a:pt x="5638" y="2027"/>
                  </a:lnTo>
                  <a:cubicBezTo>
                    <a:pt x="5713" y="1831"/>
                    <a:pt x="5601" y="1327"/>
                    <a:pt x="5405" y="1252"/>
                  </a:cubicBezTo>
                  <a:lnTo>
                    <a:pt x="2642" y="197"/>
                  </a:lnTo>
                  <a:cubicBezTo>
                    <a:pt x="2642" y="197"/>
                    <a:pt x="2503" y="430"/>
                    <a:pt x="2119" y="430"/>
                  </a:cubicBezTo>
                  <a:cubicBezTo>
                    <a:pt x="2005" y="430"/>
                    <a:pt x="1869" y="409"/>
                    <a:pt x="1709" y="356"/>
                  </a:cubicBezTo>
                  <a:cubicBezTo>
                    <a:pt x="729" y="27"/>
                    <a:pt x="190" y="0"/>
                    <a:pt x="42" y="0"/>
                  </a:cubicBezTo>
                  <a:close/>
                </a:path>
              </a:pathLst>
            </a:custGeom>
            <a:solidFill>
              <a:srgbClr val="D9D9D9"/>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49" name="Google Shape;2049;p48"/>
            <p:cNvSpPr/>
            <p:nvPr/>
          </p:nvSpPr>
          <p:spPr>
            <a:xfrm>
              <a:off x="3395450" y="4732254"/>
              <a:ext cx="88970" cy="35533"/>
            </a:xfrm>
            <a:custGeom>
              <a:avLst/>
              <a:gdLst/>
              <a:ahLst/>
              <a:cxnLst/>
              <a:rect l="l" t="t" r="r" b="b"/>
              <a:pathLst>
                <a:path w="1943" h="776" extrusionOk="0">
                  <a:moveTo>
                    <a:pt x="159" y="1"/>
                  </a:moveTo>
                  <a:lnTo>
                    <a:pt x="1" y="776"/>
                  </a:lnTo>
                  <a:lnTo>
                    <a:pt x="1905" y="776"/>
                  </a:lnTo>
                  <a:cubicBezTo>
                    <a:pt x="1942" y="776"/>
                    <a:pt x="1942" y="776"/>
                    <a:pt x="1942" y="738"/>
                  </a:cubicBezTo>
                  <a:lnTo>
                    <a:pt x="159" y="1"/>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50" name="Google Shape;2050;p48"/>
            <p:cNvSpPr/>
            <p:nvPr/>
          </p:nvSpPr>
          <p:spPr>
            <a:xfrm>
              <a:off x="3393756" y="4730148"/>
              <a:ext cx="92358" cy="39334"/>
            </a:xfrm>
            <a:custGeom>
              <a:avLst/>
              <a:gdLst/>
              <a:ahLst/>
              <a:cxnLst/>
              <a:rect l="l" t="t" r="r" b="b"/>
              <a:pathLst>
                <a:path w="2017" h="859" extrusionOk="0">
                  <a:moveTo>
                    <a:pt x="196" y="84"/>
                  </a:moveTo>
                  <a:lnTo>
                    <a:pt x="1904" y="822"/>
                  </a:lnTo>
                  <a:lnTo>
                    <a:pt x="75" y="822"/>
                  </a:lnTo>
                  <a:lnTo>
                    <a:pt x="196" y="84"/>
                  </a:lnTo>
                  <a:close/>
                  <a:moveTo>
                    <a:pt x="150" y="0"/>
                  </a:moveTo>
                  <a:lnTo>
                    <a:pt x="0" y="859"/>
                  </a:lnTo>
                  <a:lnTo>
                    <a:pt x="1942" y="859"/>
                  </a:lnTo>
                  <a:cubicBezTo>
                    <a:pt x="1979" y="859"/>
                    <a:pt x="1979" y="859"/>
                    <a:pt x="2016" y="822"/>
                  </a:cubicBezTo>
                  <a:lnTo>
                    <a:pt x="1979" y="784"/>
                  </a:lnTo>
                  <a:lnTo>
                    <a:pt x="150" y="0"/>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51" name="Google Shape;2051;p48"/>
            <p:cNvSpPr/>
            <p:nvPr/>
          </p:nvSpPr>
          <p:spPr>
            <a:xfrm>
              <a:off x="3235185" y="4707069"/>
              <a:ext cx="19690" cy="60718"/>
            </a:xfrm>
            <a:custGeom>
              <a:avLst/>
              <a:gdLst/>
              <a:ahLst/>
              <a:cxnLst/>
              <a:rect l="l" t="t" r="r" b="b"/>
              <a:pathLst>
                <a:path w="430" h="1326" extrusionOk="0">
                  <a:moveTo>
                    <a:pt x="0" y="0"/>
                  </a:moveTo>
                  <a:lnTo>
                    <a:pt x="38" y="1326"/>
                  </a:lnTo>
                  <a:lnTo>
                    <a:pt x="430" y="1326"/>
                  </a:lnTo>
                  <a:lnTo>
                    <a:pt x="346" y="38"/>
                  </a:lnTo>
                  <a:cubicBezTo>
                    <a:pt x="308" y="38"/>
                    <a:pt x="1" y="0"/>
                    <a:pt x="0" y="0"/>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52" name="Google Shape;2052;p48"/>
            <p:cNvSpPr/>
            <p:nvPr/>
          </p:nvSpPr>
          <p:spPr>
            <a:xfrm>
              <a:off x="3236879" y="4767741"/>
              <a:ext cx="249235" cy="1740"/>
            </a:xfrm>
            <a:custGeom>
              <a:avLst/>
              <a:gdLst/>
              <a:ahLst/>
              <a:cxnLst/>
              <a:rect l="l" t="t" r="r" b="b"/>
              <a:pathLst>
                <a:path w="5443" h="38" extrusionOk="0">
                  <a:moveTo>
                    <a:pt x="1" y="1"/>
                  </a:moveTo>
                  <a:lnTo>
                    <a:pt x="1" y="38"/>
                  </a:lnTo>
                  <a:lnTo>
                    <a:pt x="5442" y="38"/>
                  </a:lnTo>
                  <a:cubicBezTo>
                    <a:pt x="5442" y="1"/>
                    <a:pt x="5442" y="1"/>
                    <a:pt x="5405"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2053" name="Google Shape;2053;p48"/>
            <p:cNvGrpSpPr/>
            <p:nvPr/>
          </p:nvGrpSpPr>
          <p:grpSpPr>
            <a:xfrm>
              <a:off x="2850489" y="3806102"/>
              <a:ext cx="534338" cy="853117"/>
              <a:chOff x="-1269209" y="2761738"/>
              <a:chExt cx="861280" cy="1375108"/>
            </a:xfrm>
          </p:grpSpPr>
          <p:sp>
            <p:nvSpPr>
              <p:cNvPr id="2054" name="Google Shape;2054;p48"/>
              <p:cNvSpPr/>
              <p:nvPr/>
            </p:nvSpPr>
            <p:spPr>
              <a:xfrm>
                <a:off x="-1269189" y="2764126"/>
                <a:ext cx="568465" cy="1372377"/>
              </a:xfrm>
              <a:custGeom>
                <a:avLst/>
                <a:gdLst/>
                <a:ahLst/>
                <a:cxnLst/>
                <a:rect l="l" t="t" r="r" b="b"/>
                <a:pathLst>
                  <a:path w="7702" h="18594" extrusionOk="0">
                    <a:moveTo>
                      <a:pt x="1560" y="0"/>
                    </a:moveTo>
                    <a:cubicBezTo>
                      <a:pt x="1560" y="0"/>
                      <a:pt x="701" y="10109"/>
                      <a:pt x="1" y="18594"/>
                    </a:cubicBezTo>
                    <a:lnTo>
                      <a:pt x="4239" y="18594"/>
                    </a:lnTo>
                    <a:cubicBezTo>
                      <a:pt x="4668" y="16913"/>
                      <a:pt x="5060" y="15243"/>
                      <a:pt x="5293" y="14347"/>
                    </a:cubicBezTo>
                    <a:cubicBezTo>
                      <a:pt x="6376" y="9876"/>
                      <a:pt x="7701" y="2138"/>
                      <a:pt x="7701" y="2138"/>
                    </a:cubicBezTo>
                    <a:lnTo>
                      <a:pt x="1560" y="0"/>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55" name="Google Shape;2055;p48"/>
              <p:cNvSpPr/>
              <p:nvPr/>
            </p:nvSpPr>
            <p:spPr>
              <a:xfrm>
                <a:off x="-1269209" y="2761738"/>
                <a:ext cx="568465" cy="1372377"/>
              </a:xfrm>
              <a:custGeom>
                <a:avLst/>
                <a:gdLst/>
                <a:ahLst/>
                <a:cxnLst/>
                <a:rect l="l" t="t" r="r" b="b"/>
                <a:pathLst>
                  <a:path w="7702" h="18594" extrusionOk="0">
                    <a:moveTo>
                      <a:pt x="1560" y="0"/>
                    </a:moveTo>
                    <a:cubicBezTo>
                      <a:pt x="1560" y="0"/>
                      <a:pt x="701" y="10109"/>
                      <a:pt x="1" y="18594"/>
                    </a:cubicBezTo>
                    <a:lnTo>
                      <a:pt x="4239" y="18594"/>
                    </a:lnTo>
                    <a:cubicBezTo>
                      <a:pt x="4668" y="16913"/>
                      <a:pt x="5060" y="15243"/>
                      <a:pt x="5293" y="14347"/>
                    </a:cubicBezTo>
                    <a:cubicBezTo>
                      <a:pt x="6376" y="9876"/>
                      <a:pt x="7701" y="2138"/>
                      <a:pt x="7701" y="2138"/>
                    </a:cubicBezTo>
                    <a:lnTo>
                      <a:pt x="1560" y="0"/>
                    </a:ln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56" name="Google Shape;2056;p48"/>
              <p:cNvSpPr/>
              <p:nvPr/>
            </p:nvSpPr>
            <p:spPr>
              <a:xfrm>
                <a:off x="-1220255" y="2850602"/>
                <a:ext cx="812325" cy="1286243"/>
              </a:xfrm>
              <a:custGeom>
                <a:avLst/>
                <a:gdLst/>
                <a:ahLst/>
                <a:cxnLst/>
                <a:rect l="l" t="t" r="r" b="b"/>
                <a:pathLst>
                  <a:path w="11006" h="17427" extrusionOk="0">
                    <a:moveTo>
                      <a:pt x="8168" y="0"/>
                    </a:moveTo>
                    <a:lnTo>
                      <a:pt x="150" y="271"/>
                    </a:lnTo>
                    <a:cubicBezTo>
                      <a:pt x="150" y="271"/>
                      <a:pt x="1" y="2838"/>
                      <a:pt x="1279" y="4555"/>
                    </a:cubicBezTo>
                    <a:cubicBezTo>
                      <a:pt x="1783" y="5255"/>
                      <a:pt x="4742" y="9334"/>
                      <a:pt x="5246" y="10389"/>
                    </a:cubicBezTo>
                    <a:cubicBezTo>
                      <a:pt x="5872" y="11743"/>
                      <a:pt x="6301" y="13189"/>
                      <a:pt x="6534" y="14627"/>
                    </a:cubicBezTo>
                    <a:cubicBezTo>
                      <a:pt x="6646" y="15439"/>
                      <a:pt x="6805" y="16409"/>
                      <a:pt x="7038" y="17427"/>
                    </a:cubicBezTo>
                    <a:lnTo>
                      <a:pt x="11005" y="17427"/>
                    </a:lnTo>
                    <a:cubicBezTo>
                      <a:pt x="11005" y="14505"/>
                      <a:pt x="10968" y="11042"/>
                      <a:pt x="10847" y="10072"/>
                    </a:cubicBezTo>
                    <a:cubicBezTo>
                      <a:pt x="10343" y="5526"/>
                      <a:pt x="8168" y="0"/>
                      <a:pt x="8168" y="0"/>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2057" name="Google Shape;2057;p48"/>
            <p:cNvSpPr/>
            <p:nvPr/>
          </p:nvSpPr>
          <p:spPr>
            <a:xfrm>
              <a:off x="3033891" y="4025620"/>
              <a:ext cx="236826" cy="562255"/>
            </a:xfrm>
            <a:custGeom>
              <a:avLst/>
              <a:gdLst/>
              <a:ahLst/>
              <a:cxnLst/>
              <a:rect l="l" t="t" r="r" b="b"/>
              <a:pathLst>
                <a:path w="5172" h="12279" extrusionOk="0">
                  <a:moveTo>
                    <a:pt x="104" y="1"/>
                  </a:moveTo>
                  <a:cubicBezTo>
                    <a:pt x="78" y="1"/>
                    <a:pt x="53" y="12"/>
                    <a:pt x="37" y="32"/>
                  </a:cubicBezTo>
                  <a:cubicBezTo>
                    <a:pt x="0" y="69"/>
                    <a:pt x="0" y="144"/>
                    <a:pt x="37" y="219"/>
                  </a:cubicBezTo>
                  <a:cubicBezTo>
                    <a:pt x="37" y="219"/>
                    <a:pt x="1559" y="1815"/>
                    <a:pt x="3108" y="4811"/>
                  </a:cubicBezTo>
                  <a:cubicBezTo>
                    <a:pt x="4863" y="8274"/>
                    <a:pt x="4938" y="12119"/>
                    <a:pt x="4938" y="12166"/>
                  </a:cubicBezTo>
                  <a:cubicBezTo>
                    <a:pt x="4938" y="12203"/>
                    <a:pt x="4975" y="12278"/>
                    <a:pt x="5059" y="12278"/>
                  </a:cubicBezTo>
                  <a:cubicBezTo>
                    <a:pt x="5134" y="12278"/>
                    <a:pt x="5171" y="12203"/>
                    <a:pt x="5171" y="12166"/>
                  </a:cubicBezTo>
                  <a:cubicBezTo>
                    <a:pt x="5171" y="12119"/>
                    <a:pt x="5097" y="8237"/>
                    <a:pt x="3304" y="4736"/>
                  </a:cubicBezTo>
                  <a:cubicBezTo>
                    <a:pt x="1755" y="1703"/>
                    <a:pt x="234" y="69"/>
                    <a:pt x="196" y="69"/>
                  </a:cubicBezTo>
                  <a:cubicBezTo>
                    <a:pt x="175" y="21"/>
                    <a:pt x="138" y="1"/>
                    <a:pt x="104" y="1"/>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58" name="Google Shape;2058;p48"/>
            <p:cNvSpPr/>
            <p:nvPr/>
          </p:nvSpPr>
          <p:spPr>
            <a:xfrm>
              <a:off x="3146260" y="4031481"/>
              <a:ext cx="58611" cy="166584"/>
            </a:xfrm>
            <a:custGeom>
              <a:avLst/>
              <a:gdLst/>
              <a:ahLst/>
              <a:cxnLst/>
              <a:rect l="l" t="t" r="r" b="b"/>
              <a:pathLst>
                <a:path w="1280" h="3638" extrusionOk="0">
                  <a:moveTo>
                    <a:pt x="116" y="1"/>
                  </a:moveTo>
                  <a:cubicBezTo>
                    <a:pt x="101" y="1"/>
                    <a:pt x="87" y="5"/>
                    <a:pt x="76" y="16"/>
                  </a:cubicBezTo>
                  <a:cubicBezTo>
                    <a:pt x="38" y="53"/>
                    <a:pt x="1" y="137"/>
                    <a:pt x="38" y="175"/>
                  </a:cubicBezTo>
                  <a:cubicBezTo>
                    <a:pt x="38" y="212"/>
                    <a:pt x="1009" y="1883"/>
                    <a:pt x="38" y="3479"/>
                  </a:cubicBezTo>
                  <a:cubicBezTo>
                    <a:pt x="1" y="3516"/>
                    <a:pt x="38" y="3591"/>
                    <a:pt x="76" y="3638"/>
                  </a:cubicBezTo>
                  <a:lnTo>
                    <a:pt x="113" y="3638"/>
                  </a:lnTo>
                  <a:cubicBezTo>
                    <a:pt x="150" y="3638"/>
                    <a:pt x="188" y="3638"/>
                    <a:pt x="234" y="3591"/>
                  </a:cubicBezTo>
                  <a:cubicBezTo>
                    <a:pt x="1280" y="1883"/>
                    <a:pt x="234" y="91"/>
                    <a:pt x="234" y="53"/>
                  </a:cubicBezTo>
                  <a:cubicBezTo>
                    <a:pt x="201" y="27"/>
                    <a:pt x="154" y="1"/>
                    <a:pt x="116" y="1"/>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59" name="Google Shape;2059;p48"/>
            <p:cNvSpPr/>
            <p:nvPr/>
          </p:nvSpPr>
          <p:spPr>
            <a:xfrm>
              <a:off x="3186876" y="4578857"/>
              <a:ext cx="194516" cy="12409"/>
            </a:xfrm>
            <a:custGeom>
              <a:avLst/>
              <a:gdLst/>
              <a:ahLst/>
              <a:cxnLst/>
              <a:rect l="l" t="t" r="r" b="b"/>
              <a:pathLst>
                <a:path w="4248" h="271" extrusionOk="0">
                  <a:moveTo>
                    <a:pt x="4126" y="0"/>
                  </a:moveTo>
                  <a:lnTo>
                    <a:pt x="122" y="37"/>
                  </a:lnTo>
                  <a:cubicBezTo>
                    <a:pt x="47" y="84"/>
                    <a:pt x="1" y="121"/>
                    <a:pt x="1" y="159"/>
                  </a:cubicBezTo>
                  <a:cubicBezTo>
                    <a:pt x="1" y="233"/>
                    <a:pt x="47" y="271"/>
                    <a:pt x="122" y="271"/>
                  </a:cubicBezTo>
                  <a:lnTo>
                    <a:pt x="4126" y="233"/>
                  </a:lnTo>
                  <a:cubicBezTo>
                    <a:pt x="4201" y="233"/>
                    <a:pt x="4248" y="196"/>
                    <a:pt x="4248" y="121"/>
                  </a:cubicBezTo>
                  <a:cubicBezTo>
                    <a:pt x="4248" y="37"/>
                    <a:pt x="4201" y="0"/>
                    <a:pt x="4126" y="0"/>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60" name="Google Shape;2060;p48"/>
            <p:cNvSpPr/>
            <p:nvPr/>
          </p:nvSpPr>
          <p:spPr>
            <a:xfrm>
              <a:off x="3106972" y="3264267"/>
              <a:ext cx="213748" cy="497417"/>
            </a:xfrm>
            <a:custGeom>
              <a:avLst/>
              <a:gdLst/>
              <a:ahLst/>
              <a:cxnLst/>
              <a:rect l="l" t="t" r="r" b="b"/>
              <a:pathLst>
                <a:path w="4668" h="10863" extrusionOk="0">
                  <a:moveTo>
                    <a:pt x="1008" y="0"/>
                  </a:moveTo>
                  <a:cubicBezTo>
                    <a:pt x="983" y="0"/>
                    <a:pt x="958" y="3"/>
                    <a:pt x="934" y="7"/>
                  </a:cubicBezTo>
                  <a:cubicBezTo>
                    <a:pt x="775" y="7"/>
                    <a:pt x="700" y="91"/>
                    <a:pt x="700" y="91"/>
                  </a:cubicBezTo>
                  <a:lnTo>
                    <a:pt x="626" y="91"/>
                  </a:lnTo>
                  <a:cubicBezTo>
                    <a:pt x="0" y="941"/>
                    <a:pt x="4667" y="10863"/>
                    <a:pt x="4667" y="10863"/>
                  </a:cubicBezTo>
                  <a:cubicBezTo>
                    <a:pt x="4667" y="10863"/>
                    <a:pt x="4397" y="7558"/>
                    <a:pt x="4359" y="7325"/>
                  </a:cubicBezTo>
                  <a:cubicBezTo>
                    <a:pt x="3659" y="2733"/>
                    <a:pt x="1979" y="707"/>
                    <a:pt x="1475" y="203"/>
                  </a:cubicBezTo>
                  <a:cubicBezTo>
                    <a:pt x="1345" y="105"/>
                    <a:pt x="1178" y="0"/>
                    <a:pt x="1008" y="0"/>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61" name="Google Shape;2061;p48"/>
            <p:cNvSpPr/>
            <p:nvPr/>
          </p:nvSpPr>
          <p:spPr>
            <a:xfrm>
              <a:off x="2734698" y="3335104"/>
              <a:ext cx="227851" cy="401349"/>
            </a:xfrm>
            <a:custGeom>
              <a:avLst/>
              <a:gdLst/>
              <a:ahLst/>
              <a:cxnLst/>
              <a:rect l="l" t="t" r="r" b="b"/>
              <a:pathLst>
                <a:path w="4976" h="8765" extrusionOk="0">
                  <a:moveTo>
                    <a:pt x="4479" y="1"/>
                  </a:moveTo>
                  <a:cubicBezTo>
                    <a:pt x="3444" y="1"/>
                    <a:pt x="1111" y="213"/>
                    <a:pt x="663" y="2082"/>
                  </a:cubicBezTo>
                  <a:cubicBezTo>
                    <a:pt x="392" y="3053"/>
                    <a:pt x="122" y="4219"/>
                    <a:pt x="38" y="5731"/>
                  </a:cubicBezTo>
                  <a:cubicBezTo>
                    <a:pt x="0" y="6786"/>
                    <a:pt x="504" y="8420"/>
                    <a:pt x="2138" y="8765"/>
                  </a:cubicBezTo>
                  <a:lnTo>
                    <a:pt x="3622" y="8224"/>
                  </a:lnTo>
                  <a:lnTo>
                    <a:pt x="4975" y="19"/>
                  </a:lnTo>
                  <a:cubicBezTo>
                    <a:pt x="4975" y="19"/>
                    <a:pt x="4783" y="1"/>
                    <a:pt x="4479" y="1"/>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62" name="Google Shape;2062;p48"/>
            <p:cNvSpPr/>
            <p:nvPr/>
          </p:nvSpPr>
          <p:spPr>
            <a:xfrm>
              <a:off x="2741979" y="3290184"/>
              <a:ext cx="206467" cy="264025"/>
            </a:xfrm>
            <a:custGeom>
              <a:avLst/>
              <a:gdLst/>
              <a:ahLst/>
              <a:cxnLst/>
              <a:rect l="l" t="t" r="r" b="b"/>
              <a:pathLst>
                <a:path w="4509" h="5766" extrusionOk="0">
                  <a:moveTo>
                    <a:pt x="3452" y="0"/>
                  </a:moveTo>
                  <a:cubicBezTo>
                    <a:pt x="2969" y="0"/>
                    <a:pt x="2484" y="130"/>
                    <a:pt x="2063" y="375"/>
                  </a:cubicBezTo>
                  <a:cubicBezTo>
                    <a:pt x="429" y="1308"/>
                    <a:pt x="0" y="4426"/>
                    <a:pt x="112" y="4892"/>
                  </a:cubicBezTo>
                  <a:cubicBezTo>
                    <a:pt x="219" y="5316"/>
                    <a:pt x="397" y="5765"/>
                    <a:pt x="668" y="5765"/>
                  </a:cubicBezTo>
                  <a:cubicBezTo>
                    <a:pt x="893" y="5765"/>
                    <a:pt x="1182" y="5458"/>
                    <a:pt x="1549" y="4575"/>
                  </a:cubicBezTo>
                  <a:cubicBezTo>
                    <a:pt x="1979" y="3530"/>
                    <a:pt x="3463" y="925"/>
                    <a:pt x="3463" y="925"/>
                  </a:cubicBezTo>
                  <a:lnTo>
                    <a:pt x="4508" y="225"/>
                  </a:lnTo>
                  <a:cubicBezTo>
                    <a:pt x="4176" y="73"/>
                    <a:pt x="3814" y="0"/>
                    <a:pt x="3452" y="0"/>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63" name="Google Shape;2063;p48"/>
            <p:cNvSpPr/>
            <p:nvPr/>
          </p:nvSpPr>
          <p:spPr>
            <a:xfrm>
              <a:off x="2775726" y="3319535"/>
              <a:ext cx="226157" cy="351118"/>
            </a:xfrm>
            <a:custGeom>
              <a:avLst/>
              <a:gdLst/>
              <a:ahLst/>
              <a:cxnLst/>
              <a:rect l="l" t="t" r="r" b="b"/>
              <a:pathLst>
                <a:path w="4939" h="7668" extrusionOk="0">
                  <a:moveTo>
                    <a:pt x="3444" y="0"/>
                  </a:moveTo>
                  <a:cubicBezTo>
                    <a:pt x="1968" y="0"/>
                    <a:pt x="1279" y="1451"/>
                    <a:pt x="1279" y="1451"/>
                  </a:cubicBezTo>
                  <a:cubicBezTo>
                    <a:pt x="346" y="3159"/>
                    <a:pt x="0" y="7285"/>
                    <a:pt x="0" y="7285"/>
                  </a:cubicBezTo>
                  <a:lnTo>
                    <a:pt x="3379" y="7668"/>
                  </a:lnTo>
                  <a:cubicBezTo>
                    <a:pt x="4163" y="6771"/>
                    <a:pt x="4938" y="6659"/>
                    <a:pt x="4938" y="6659"/>
                  </a:cubicBezTo>
                  <a:lnTo>
                    <a:pt x="4630" y="284"/>
                  </a:lnTo>
                  <a:cubicBezTo>
                    <a:pt x="4190" y="82"/>
                    <a:pt x="3795" y="0"/>
                    <a:pt x="3444" y="0"/>
                  </a:cubicBezTo>
                  <a:close/>
                </a:path>
              </a:pathLst>
            </a:custGeom>
            <a:solidFill>
              <a:srgbClr val="FD7DA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64" name="Google Shape;2064;p48"/>
            <p:cNvSpPr/>
            <p:nvPr/>
          </p:nvSpPr>
          <p:spPr>
            <a:xfrm>
              <a:off x="2747107" y="3290184"/>
              <a:ext cx="236826" cy="476628"/>
            </a:xfrm>
            <a:custGeom>
              <a:avLst/>
              <a:gdLst/>
              <a:ahLst/>
              <a:cxnLst/>
              <a:rect l="l" t="t" r="r" b="b"/>
              <a:pathLst>
                <a:path w="5172" h="10409" extrusionOk="0">
                  <a:moveTo>
                    <a:pt x="3944" y="1"/>
                  </a:moveTo>
                  <a:cubicBezTo>
                    <a:pt x="2875" y="1"/>
                    <a:pt x="1397" y="694"/>
                    <a:pt x="737" y="4192"/>
                  </a:cubicBezTo>
                  <a:cubicBezTo>
                    <a:pt x="737" y="4192"/>
                    <a:pt x="271" y="5742"/>
                    <a:pt x="121" y="7412"/>
                  </a:cubicBezTo>
                  <a:cubicBezTo>
                    <a:pt x="0" y="8626"/>
                    <a:pt x="821" y="9709"/>
                    <a:pt x="1988" y="9942"/>
                  </a:cubicBezTo>
                  <a:lnTo>
                    <a:pt x="4592" y="10409"/>
                  </a:lnTo>
                  <a:lnTo>
                    <a:pt x="5171" y="300"/>
                  </a:lnTo>
                  <a:cubicBezTo>
                    <a:pt x="5171" y="300"/>
                    <a:pt x="4646" y="1"/>
                    <a:pt x="3944" y="1"/>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65" name="Google Shape;2065;p48"/>
            <p:cNvSpPr/>
            <p:nvPr/>
          </p:nvSpPr>
          <p:spPr>
            <a:xfrm>
              <a:off x="2877243" y="3309355"/>
              <a:ext cx="129952" cy="220570"/>
            </a:xfrm>
            <a:custGeom>
              <a:avLst/>
              <a:gdLst/>
              <a:ahLst/>
              <a:cxnLst/>
              <a:rect l="l" t="t" r="r" b="b"/>
              <a:pathLst>
                <a:path w="2838" h="4817" extrusionOk="0">
                  <a:moveTo>
                    <a:pt x="2838" y="0"/>
                  </a:moveTo>
                  <a:cubicBezTo>
                    <a:pt x="2838" y="0"/>
                    <a:pt x="1671" y="75"/>
                    <a:pt x="1587" y="150"/>
                  </a:cubicBezTo>
                  <a:cubicBezTo>
                    <a:pt x="1587" y="150"/>
                    <a:pt x="579" y="1354"/>
                    <a:pt x="0" y="4817"/>
                  </a:cubicBezTo>
                  <a:lnTo>
                    <a:pt x="2138" y="1046"/>
                  </a:lnTo>
                  <a:cubicBezTo>
                    <a:pt x="2138" y="1046"/>
                    <a:pt x="2287" y="700"/>
                    <a:pt x="2838" y="0"/>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66" name="Google Shape;2066;p48"/>
            <p:cNvSpPr/>
            <p:nvPr/>
          </p:nvSpPr>
          <p:spPr>
            <a:xfrm>
              <a:off x="2775726" y="3285925"/>
              <a:ext cx="174414" cy="434730"/>
            </a:xfrm>
            <a:custGeom>
              <a:avLst/>
              <a:gdLst/>
              <a:ahLst/>
              <a:cxnLst/>
              <a:rect l="l" t="t" r="r" b="b"/>
              <a:pathLst>
                <a:path w="3809" h="9494" extrusionOk="0">
                  <a:moveTo>
                    <a:pt x="3697" y="1"/>
                  </a:moveTo>
                  <a:cubicBezTo>
                    <a:pt x="3659" y="1"/>
                    <a:pt x="2297" y="197"/>
                    <a:pt x="1597" y="1905"/>
                  </a:cubicBezTo>
                  <a:cubicBezTo>
                    <a:pt x="1009" y="3305"/>
                    <a:pt x="0" y="6731"/>
                    <a:pt x="196" y="9419"/>
                  </a:cubicBezTo>
                  <a:cubicBezTo>
                    <a:pt x="196" y="9456"/>
                    <a:pt x="234" y="9494"/>
                    <a:pt x="308" y="9494"/>
                  </a:cubicBezTo>
                  <a:cubicBezTo>
                    <a:pt x="346" y="9494"/>
                    <a:pt x="392" y="9456"/>
                    <a:pt x="392" y="9419"/>
                  </a:cubicBezTo>
                  <a:cubicBezTo>
                    <a:pt x="159" y="6731"/>
                    <a:pt x="1205" y="3389"/>
                    <a:pt x="1746" y="1989"/>
                  </a:cubicBezTo>
                  <a:cubicBezTo>
                    <a:pt x="2409" y="356"/>
                    <a:pt x="3734" y="160"/>
                    <a:pt x="3734" y="160"/>
                  </a:cubicBezTo>
                  <a:cubicBezTo>
                    <a:pt x="3771" y="160"/>
                    <a:pt x="3809" y="122"/>
                    <a:pt x="3809" y="85"/>
                  </a:cubicBezTo>
                  <a:cubicBezTo>
                    <a:pt x="3809" y="38"/>
                    <a:pt x="3771" y="1"/>
                    <a:pt x="3697"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67" name="Google Shape;2067;p48"/>
            <p:cNvSpPr/>
            <p:nvPr/>
          </p:nvSpPr>
          <p:spPr>
            <a:xfrm>
              <a:off x="3010813" y="3216691"/>
              <a:ext cx="147902" cy="154770"/>
            </a:xfrm>
            <a:custGeom>
              <a:avLst/>
              <a:gdLst/>
              <a:ahLst/>
              <a:cxnLst/>
              <a:rect l="l" t="t" r="r" b="b"/>
              <a:pathLst>
                <a:path w="3230" h="3380" extrusionOk="0">
                  <a:moveTo>
                    <a:pt x="504" y="1"/>
                  </a:moveTo>
                  <a:lnTo>
                    <a:pt x="271" y="1242"/>
                  </a:lnTo>
                  <a:lnTo>
                    <a:pt x="0" y="2997"/>
                  </a:lnTo>
                  <a:lnTo>
                    <a:pt x="3034" y="3380"/>
                  </a:lnTo>
                  <a:lnTo>
                    <a:pt x="3230" y="76"/>
                  </a:lnTo>
                  <a:lnTo>
                    <a:pt x="504" y="1"/>
                  </a:ln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68" name="Google Shape;2068;p48"/>
            <p:cNvSpPr/>
            <p:nvPr/>
          </p:nvSpPr>
          <p:spPr>
            <a:xfrm>
              <a:off x="3021482" y="3216691"/>
              <a:ext cx="137233" cy="69280"/>
            </a:xfrm>
            <a:custGeom>
              <a:avLst/>
              <a:gdLst/>
              <a:ahLst/>
              <a:cxnLst/>
              <a:rect l="l" t="t" r="r" b="b"/>
              <a:pathLst>
                <a:path w="2997" h="1513" extrusionOk="0">
                  <a:moveTo>
                    <a:pt x="271" y="1"/>
                  </a:moveTo>
                  <a:lnTo>
                    <a:pt x="38" y="1242"/>
                  </a:lnTo>
                  <a:lnTo>
                    <a:pt x="0" y="1513"/>
                  </a:lnTo>
                  <a:cubicBezTo>
                    <a:pt x="2446" y="1168"/>
                    <a:pt x="2997" y="76"/>
                    <a:pt x="2997" y="76"/>
                  </a:cubicBezTo>
                  <a:lnTo>
                    <a:pt x="271" y="1"/>
                  </a:lnTo>
                  <a:close/>
                </a:path>
              </a:pathLst>
            </a:custGeom>
            <a:solidFill>
              <a:srgbClr val="000000">
                <a:alpha val="83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69" name="Google Shape;2069;p48"/>
            <p:cNvSpPr/>
            <p:nvPr/>
          </p:nvSpPr>
          <p:spPr>
            <a:xfrm>
              <a:off x="2857782" y="3273562"/>
              <a:ext cx="491556" cy="761076"/>
            </a:xfrm>
            <a:custGeom>
              <a:avLst/>
              <a:gdLst/>
              <a:ahLst/>
              <a:cxnLst/>
              <a:rect l="l" t="t" r="r" b="b"/>
              <a:pathLst>
                <a:path w="10735" h="16621" extrusionOk="0">
                  <a:moveTo>
                    <a:pt x="3575" y="0"/>
                  </a:moveTo>
                  <a:cubicBezTo>
                    <a:pt x="1" y="4471"/>
                    <a:pt x="467" y="14001"/>
                    <a:pt x="467" y="14001"/>
                  </a:cubicBezTo>
                  <a:cubicBezTo>
                    <a:pt x="309" y="16409"/>
                    <a:pt x="4938" y="16493"/>
                    <a:pt x="4938" y="16493"/>
                  </a:cubicBezTo>
                  <a:cubicBezTo>
                    <a:pt x="5683" y="16580"/>
                    <a:pt x="6319" y="16620"/>
                    <a:pt x="6864" y="16620"/>
                  </a:cubicBezTo>
                  <a:cubicBezTo>
                    <a:pt x="9708" y="16620"/>
                    <a:pt x="10047" y="15531"/>
                    <a:pt x="10109" y="14356"/>
                  </a:cubicBezTo>
                  <a:cubicBezTo>
                    <a:pt x="10735" y="5330"/>
                    <a:pt x="6488" y="467"/>
                    <a:pt x="6488" y="467"/>
                  </a:cubicBezTo>
                  <a:cubicBezTo>
                    <a:pt x="6377" y="774"/>
                    <a:pt x="6123" y="887"/>
                    <a:pt x="5809" y="887"/>
                  </a:cubicBezTo>
                  <a:cubicBezTo>
                    <a:pt x="4929" y="887"/>
                    <a:pt x="3575" y="0"/>
                    <a:pt x="3575" y="0"/>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70" name="Google Shape;2070;p48"/>
            <p:cNvSpPr/>
            <p:nvPr/>
          </p:nvSpPr>
          <p:spPr>
            <a:xfrm>
              <a:off x="2951835" y="2901196"/>
              <a:ext cx="318882" cy="343929"/>
            </a:xfrm>
            <a:custGeom>
              <a:avLst/>
              <a:gdLst/>
              <a:ahLst/>
              <a:cxnLst/>
              <a:rect l="l" t="t" r="r" b="b"/>
              <a:pathLst>
                <a:path w="6964" h="7511" extrusionOk="0">
                  <a:moveTo>
                    <a:pt x="3474" y="0"/>
                  </a:moveTo>
                  <a:cubicBezTo>
                    <a:pt x="3433" y="0"/>
                    <a:pt x="3392" y="1"/>
                    <a:pt x="3351" y="2"/>
                  </a:cubicBezTo>
                  <a:cubicBezTo>
                    <a:pt x="1484" y="86"/>
                    <a:pt x="0" y="1832"/>
                    <a:pt x="84" y="3895"/>
                  </a:cubicBezTo>
                  <a:cubicBezTo>
                    <a:pt x="193" y="5907"/>
                    <a:pt x="1679" y="7510"/>
                    <a:pt x="3519" y="7510"/>
                  </a:cubicBezTo>
                  <a:cubicBezTo>
                    <a:pt x="3565" y="7510"/>
                    <a:pt x="3612" y="7509"/>
                    <a:pt x="3659" y="7507"/>
                  </a:cubicBezTo>
                  <a:cubicBezTo>
                    <a:pt x="5526" y="7432"/>
                    <a:pt x="6963" y="5687"/>
                    <a:pt x="6889" y="3624"/>
                  </a:cubicBezTo>
                  <a:cubicBezTo>
                    <a:pt x="6815" y="1607"/>
                    <a:pt x="5287" y="0"/>
                    <a:pt x="3474"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71" name="Google Shape;2071;p48"/>
            <p:cNvSpPr/>
            <p:nvPr/>
          </p:nvSpPr>
          <p:spPr>
            <a:xfrm>
              <a:off x="2918042" y="3049190"/>
              <a:ext cx="74867" cy="74912"/>
            </a:xfrm>
            <a:custGeom>
              <a:avLst/>
              <a:gdLst/>
              <a:ahLst/>
              <a:cxnLst/>
              <a:rect l="l" t="t" r="r" b="b"/>
              <a:pathLst>
                <a:path w="1635" h="1636" extrusionOk="0">
                  <a:moveTo>
                    <a:pt x="859" y="0"/>
                  </a:moveTo>
                  <a:cubicBezTo>
                    <a:pt x="393" y="0"/>
                    <a:pt x="1" y="355"/>
                    <a:pt x="1" y="821"/>
                  </a:cubicBezTo>
                  <a:cubicBezTo>
                    <a:pt x="1" y="1241"/>
                    <a:pt x="355" y="1633"/>
                    <a:pt x="785" y="1633"/>
                  </a:cubicBezTo>
                  <a:cubicBezTo>
                    <a:pt x="806" y="1635"/>
                    <a:pt x="827" y="1636"/>
                    <a:pt x="848" y="1636"/>
                  </a:cubicBezTo>
                  <a:cubicBezTo>
                    <a:pt x="1285" y="1636"/>
                    <a:pt x="1634" y="1269"/>
                    <a:pt x="1634" y="859"/>
                  </a:cubicBezTo>
                  <a:cubicBezTo>
                    <a:pt x="1634" y="392"/>
                    <a:pt x="1289" y="37"/>
                    <a:pt x="859"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72" name="Google Shape;2072;p48"/>
            <p:cNvSpPr/>
            <p:nvPr/>
          </p:nvSpPr>
          <p:spPr>
            <a:xfrm>
              <a:off x="2934297" y="3077809"/>
              <a:ext cx="15843" cy="26558"/>
            </a:xfrm>
            <a:custGeom>
              <a:avLst/>
              <a:gdLst/>
              <a:ahLst/>
              <a:cxnLst/>
              <a:rect l="l" t="t" r="r" b="b"/>
              <a:pathLst>
                <a:path w="346" h="580" extrusionOk="0">
                  <a:moveTo>
                    <a:pt x="346" y="0"/>
                  </a:moveTo>
                  <a:cubicBezTo>
                    <a:pt x="271" y="0"/>
                    <a:pt x="234" y="38"/>
                    <a:pt x="150" y="75"/>
                  </a:cubicBezTo>
                  <a:cubicBezTo>
                    <a:pt x="112" y="112"/>
                    <a:pt x="38" y="196"/>
                    <a:pt x="38" y="271"/>
                  </a:cubicBezTo>
                  <a:cubicBezTo>
                    <a:pt x="0" y="383"/>
                    <a:pt x="75" y="467"/>
                    <a:pt x="150" y="504"/>
                  </a:cubicBezTo>
                  <a:cubicBezTo>
                    <a:pt x="150" y="504"/>
                    <a:pt x="196" y="542"/>
                    <a:pt x="234" y="542"/>
                  </a:cubicBezTo>
                  <a:cubicBezTo>
                    <a:pt x="271" y="542"/>
                    <a:pt x="308" y="579"/>
                    <a:pt x="346" y="579"/>
                  </a:cubicBezTo>
                  <a:lnTo>
                    <a:pt x="196" y="430"/>
                  </a:lnTo>
                  <a:cubicBezTo>
                    <a:pt x="150" y="383"/>
                    <a:pt x="150" y="346"/>
                    <a:pt x="150" y="308"/>
                  </a:cubicBezTo>
                  <a:cubicBezTo>
                    <a:pt x="150" y="271"/>
                    <a:pt x="196" y="196"/>
                    <a:pt x="234" y="150"/>
                  </a:cubicBezTo>
                  <a:cubicBezTo>
                    <a:pt x="271" y="112"/>
                    <a:pt x="308" y="75"/>
                    <a:pt x="346" y="0"/>
                  </a:cubicBezTo>
                  <a:close/>
                </a:path>
              </a:pathLst>
            </a:custGeom>
            <a:solidFill>
              <a:srgbClr val="EC7D7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73" name="Google Shape;2073;p48"/>
            <p:cNvSpPr/>
            <p:nvPr/>
          </p:nvSpPr>
          <p:spPr>
            <a:xfrm>
              <a:off x="3128310" y="3136375"/>
              <a:ext cx="74867" cy="29122"/>
            </a:xfrm>
            <a:custGeom>
              <a:avLst/>
              <a:gdLst/>
              <a:ahLst/>
              <a:cxnLst/>
              <a:rect l="l" t="t" r="r" b="b"/>
              <a:pathLst>
                <a:path w="1635" h="636" extrusionOk="0">
                  <a:moveTo>
                    <a:pt x="1" y="0"/>
                  </a:moveTo>
                  <a:cubicBezTo>
                    <a:pt x="38" y="84"/>
                    <a:pt x="76" y="159"/>
                    <a:pt x="160" y="233"/>
                  </a:cubicBezTo>
                  <a:cubicBezTo>
                    <a:pt x="197" y="271"/>
                    <a:pt x="272" y="355"/>
                    <a:pt x="309" y="392"/>
                  </a:cubicBezTo>
                  <a:cubicBezTo>
                    <a:pt x="468" y="504"/>
                    <a:pt x="626" y="588"/>
                    <a:pt x="813" y="625"/>
                  </a:cubicBezTo>
                  <a:cubicBezTo>
                    <a:pt x="842" y="632"/>
                    <a:pt x="872" y="635"/>
                    <a:pt x="903" y="635"/>
                  </a:cubicBezTo>
                  <a:cubicBezTo>
                    <a:pt x="1042" y="635"/>
                    <a:pt x="1197" y="573"/>
                    <a:pt x="1326" y="504"/>
                  </a:cubicBezTo>
                  <a:cubicBezTo>
                    <a:pt x="1476" y="392"/>
                    <a:pt x="1597" y="233"/>
                    <a:pt x="1634" y="84"/>
                  </a:cubicBezTo>
                  <a:lnTo>
                    <a:pt x="1634" y="84"/>
                  </a:lnTo>
                  <a:cubicBezTo>
                    <a:pt x="1513" y="196"/>
                    <a:pt x="1364" y="271"/>
                    <a:pt x="1242" y="355"/>
                  </a:cubicBezTo>
                  <a:cubicBezTo>
                    <a:pt x="1093" y="429"/>
                    <a:pt x="972" y="429"/>
                    <a:pt x="813" y="429"/>
                  </a:cubicBezTo>
                  <a:cubicBezTo>
                    <a:pt x="701" y="392"/>
                    <a:pt x="542" y="355"/>
                    <a:pt x="430" y="271"/>
                  </a:cubicBezTo>
                  <a:lnTo>
                    <a:pt x="197" y="159"/>
                  </a:lnTo>
                  <a:cubicBezTo>
                    <a:pt x="160" y="84"/>
                    <a:pt x="76" y="37"/>
                    <a:pt x="1" y="0"/>
                  </a:cubicBezTo>
                  <a:close/>
                </a:path>
              </a:pathLst>
            </a:custGeom>
            <a:solidFill>
              <a:srgbClr val="EC7D7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74" name="Google Shape;2074;p48"/>
            <p:cNvSpPr/>
            <p:nvPr/>
          </p:nvSpPr>
          <p:spPr>
            <a:xfrm>
              <a:off x="3163798" y="3065858"/>
              <a:ext cx="33839" cy="54353"/>
            </a:xfrm>
            <a:custGeom>
              <a:avLst/>
              <a:gdLst/>
              <a:ahLst/>
              <a:cxnLst/>
              <a:rect l="l" t="t" r="r" b="b"/>
              <a:pathLst>
                <a:path w="739" h="1187" extrusionOk="0">
                  <a:moveTo>
                    <a:pt x="290" y="0"/>
                  </a:moveTo>
                  <a:cubicBezTo>
                    <a:pt x="255" y="0"/>
                    <a:pt x="215" y="9"/>
                    <a:pt x="197" y="28"/>
                  </a:cubicBezTo>
                  <a:cubicBezTo>
                    <a:pt x="159" y="336"/>
                    <a:pt x="1" y="924"/>
                    <a:pt x="159" y="1157"/>
                  </a:cubicBezTo>
                  <a:cubicBezTo>
                    <a:pt x="169" y="1177"/>
                    <a:pt x="207" y="1187"/>
                    <a:pt x="257" y="1187"/>
                  </a:cubicBezTo>
                  <a:cubicBezTo>
                    <a:pt x="397" y="1187"/>
                    <a:pt x="636" y="1115"/>
                    <a:pt x="663" y="999"/>
                  </a:cubicBezTo>
                  <a:cubicBezTo>
                    <a:pt x="738" y="728"/>
                    <a:pt x="430" y="261"/>
                    <a:pt x="355" y="28"/>
                  </a:cubicBezTo>
                  <a:cubicBezTo>
                    <a:pt x="355" y="9"/>
                    <a:pt x="325" y="0"/>
                    <a:pt x="290" y="0"/>
                  </a:cubicBezTo>
                  <a:close/>
                </a:path>
              </a:pathLst>
            </a:custGeom>
            <a:solidFill>
              <a:srgbClr val="EC7D7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75" name="Google Shape;2075;p48"/>
            <p:cNvSpPr/>
            <p:nvPr/>
          </p:nvSpPr>
          <p:spPr>
            <a:xfrm>
              <a:off x="3069333" y="3047450"/>
              <a:ext cx="50048" cy="35533"/>
            </a:xfrm>
            <a:custGeom>
              <a:avLst/>
              <a:gdLst/>
              <a:ahLst/>
              <a:cxnLst/>
              <a:rect l="l" t="t" r="r" b="b"/>
              <a:pathLst>
                <a:path w="1093" h="776" extrusionOk="0">
                  <a:moveTo>
                    <a:pt x="626" y="1"/>
                  </a:moveTo>
                  <a:cubicBezTo>
                    <a:pt x="160" y="38"/>
                    <a:pt x="1" y="663"/>
                    <a:pt x="1" y="663"/>
                  </a:cubicBezTo>
                  <a:cubicBezTo>
                    <a:pt x="1" y="701"/>
                    <a:pt x="48" y="738"/>
                    <a:pt x="85" y="775"/>
                  </a:cubicBezTo>
                  <a:cubicBezTo>
                    <a:pt x="122" y="775"/>
                    <a:pt x="160" y="738"/>
                    <a:pt x="160" y="701"/>
                  </a:cubicBezTo>
                  <a:cubicBezTo>
                    <a:pt x="160" y="701"/>
                    <a:pt x="281" y="197"/>
                    <a:pt x="626" y="159"/>
                  </a:cubicBezTo>
                  <a:cubicBezTo>
                    <a:pt x="701" y="159"/>
                    <a:pt x="785" y="159"/>
                    <a:pt x="822" y="197"/>
                  </a:cubicBezTo>
                  <a:cubicBezTo>
                    <a:pt x="934" y="309"/>
                    <a:pt x="934" y="626"/>
                    <a:pt x="897" y="701"/>
                  </a:cubicBezTo>
                  <a:cubicBezTo>
                    <a:pt x="897" y="738"/>
                    <a:pt x="934" y="775"/>
                    <a:pt x="981" y="775"/>
                  </a:cubicBezTo>
                  <a:cubicBezTo>
                    <a:pt x="1018" y="775"/>
                    <a:pt x="1056" y="775"/>
                    <a:pt x="1056" y="738"/>
                  </a:cubicBezTo>
                  <a:cubicBezTo>
                    <a:pt x="1056" y="701"/>
                    <a:pt x="1093" y="309"/>
                    <a:pt x="897" y="113"/>
                  </a:cubicBezTo>
                  <a:cubicBezTo>
                    <a:pt x="860" y="38"/>
                    <a:pt x="748" y="1"/>
                    <a:pt x="626"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76" name="Google Shape;2076;p48"/>
            <p:cNvSpPr/>
            <p:nvPr/>
          </p:nvSpPr>
          <p:spPr>
            <a:xfrm>
              <a:off x="3199697" y="3040170"/>
              <a:ext cx="51331" cy="37685"/>
            </a:xfrm>
            <a:custGeom>
              <a:avLst/>
              <a:gdLst/>
              <a:ahLst/>
              <a:cxnLst/>
              <a:rect l="l" t="t" r="r" b="b"/>
              <a:pathLst>
                <a:path w="1121" h="823" extrusionOk="0">
                  <a:moveTo>
                    <a:pt x="617" y="1"/>
                  </a:moveTo>
                  <a:cubicBezTo>
                    <a:pt x="150" y="38"/>
                    <a:pt x="38" y="664"/>
                    <a:pt x="38" y="701"/>
                  </a:cubicBezTo>
                  <a:cubicBezTo>
                    <a:pt x="1" y="738"/>
                    <a:pt x="38" y="785"/>
                    <a:pt x="75" y="822"/>
                  </a:cubicBezTo>
                  <a:cubicBezTo>
                    <a:pt x="113" y="822"/>
                    <a:pt x="150" y="785"/>
                    <a:pt x="150" y="738"/>
                  </a:cubicBezTo>
                  <a:cubicBezTo>
                    <a:pt x="187" y="738"/>
                    <a:pt x="309" y="197"/>
                    <a:pt x="654" y="197"/>
                  </a:cubicBezTo>
                  <a:cubicBezTo>
                    <a:pt x="668" y="186"/>
                    <a:pt x="684" y="182"/>
                    <a:pt x="701" y="182"/>
                  </a:cubicBezTo>
                  <a:cubicBezTo>
                    <a:pt x="741" y="182"/>
                    <a:pt x="786" y="208"/>
                    <a:pt x="813" y="234"/>
                  </a:cubicBezTo>
                  <a:cubicBezTo>
                    <a:pt x="934" y="356"/>
                    <a:pt x="934" y="664"/>
                    <a:pt x="934" y="738"/>
                  </a:cubicBezTo>
                  <a:cubicBezTo>
                    <a:pt x="934" y="785"/>
                    <a:pt x="971" y="822"/>
                    <a:pt x="1009" y="822"/>
                  </a:cubicBezTo>
                  <a:cubicBezTo>
                    <a:pt x="1046" y="822"/>
                    <a:pt x="1083" y="822"/>
                    <a:pt x="1083" y="738"/>
                  </a:cubicBezTo>
                  <a:cubicBezTo>
                    <a:pt x="1083" y="738"/>
                    <a:pt x="1121" y="318"/>
                    <a:pt x="934" y="122"/>
                  </a:cubicBezTo>
                  <a:cubicBezTo>
                    <a:pt x="850" y="38"/>
                    <a:pt x="738" y="1"/>
                    <a:pt x="617"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77" name="Google Shape;2077;p48"/>
            <p:cNvSpPr/>
            <p:nvPr/>
          </p:nvSpPr>
          <p:spPr>
            <a:xfrm>
              <a:off x="2937732" y="2920932"/>
              <a:ext cx="91076" cy="128487"/>
            </a:xfrm>
            <a:custGeom>
              <a:avLst/>
              <a:gdLst/>
              <a:ahLst/>
              <a:cxnLst/>
              <a:rect l="l" t="t" r="r" b="b"/>
              <a:pathLst>
                <a:path w="1989" h="2806" extrusionOk="0">
                  <a:moveTo>
                    <a:pt x="1400" y="1"/>
                  </a:moveTo>
                  <a:cubicBezTo>
                    <a:pt x="1400" y="1"/>
                    <a:pt x="0" y="272"/>
                    <a:pt x="467" y="2801"/>
                  </a:cubicBezTo>
                  <a:cubicBezTo>
                    <a:pt x="467" y="2801"/>
                    <a:pt x="489" y="2805"/>
                    <a:pt x="525" y="2805"/>
                  </a:cubicBezTo>
                  <a:cubicBezTo>
                    <a:pt x="684" y="2805"/>
                    <a:pt x="1120" y="2725"/>
                    <a:pt x="1241" y="1868"/>
                  </a:cubicBezTo>
                  <a:cubicBezTo>
                    <a:pt x="1400" y="626"/>
                    <a:pt x="1988" y="356"/>
                    <a:pt x="1988" y="356"/>
                  </a:cubicBezTo>
                  <a:lnTo>
                    <a:pt x="1400" y="1"/>
                  </a:ln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78" name="Google Shape;2078;p48"/>
            <p:cNvSpPr/>
            <p:nvPr/>
          </p:nvSpPr>
          <p:spPr>
            <a:xfrm>
              <a:off x="2877255" y="3309355"/>
              <a:ext cx="129952" cy="220570"/>
            </a:xfrm>
            <a:custGeom>
              <a:avLst/>
              <a:gdLst/>
              <a:ahLst/>
              <a:cxnLst/>
              <a:rect l="l" t="t" r="r" b="b"/>
              <a:pathLst>
                <a:path w="2838" h="4817" extrusionOk="0">
                  <a:moveTo>
                    <a:pt x="2838" y="0"/>
                  </a:moveTo>
                  <a:cubicBezTo>
                    <a:pt x="2838" y="0"/>
                    <a:pt x="1671" y="75"/>
                    <a:pt x="1587" y="150"/>
                  </a:cubicBezTo>
                  <a:cubicBezTo>
                    <a:pt x="1587" y="150"/>
                    <a:pt x="579" y="1354"/>
                    <a:pt x="0" y="4817"/>
                  </a:cubicBezTo>
                  <a:lnTo>
                    <a:pt x="2138" y="1046"/>
                  </a:lnTo>
                  <a:cubicBezTo>
                    <a:pt x="2138" y="1046"/>
                    <a:pt x="2287" y="700"/>
                    <a:pt x="2838" y="0"/>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79" name="Google Shape;2079;p48"/>
            <p:cNvSpPr/>
            <p:nvPr/>
          </p:nvSpPr>
          <p:spPr>
            <a:xfrm>
              <a:off x="2882554" y="3282858"/>
              <a:ext cx="324056" cy="544993"/>
            </a:xfrm>
            <a:custGeom>
              <a:avLst/>
              <a:gdLst/>
              <a:ahLst/>
              <a:cxnLst/>
              <a:rect l="l" t="t" r="r" b="b"/>
              <a:pathLst>
                <a:path w="7077" h="11902" extrusionOk="0">
                  <a:moveTo>
                    <a:pt x="2627" y="1"/>
                  </a:moveTo>
                  <a:cubicBezTo>
                    <a:pt x="2076" y="1"/>
                    <a:pt x="1292" y="474"/>
                    <a:pt x="813" y="1897"/>
                  </a:cubicBezTo>
                  <a:cubicBezTo>
                    <a:pt x="813" y="1897"/>
                    <a:pt x="1310" y="810"/>
                    <a:pt x="2061" y="810"/>
                  </a:cubicBezTo>
                  <a:cubicBezTo>
                    <a:pt x="2230" y="810"/>
                    <a:pt x="2413" y="866"/>
                    <a:pt x="2605" y="1001"/>
                  </a:cubicBezTo>
                  <a:cubicBezTo>
                    <a:pt x="3847" y="1823"/>
                    <a:pt x="4939" y="4352"/>
                    <a:pt x="5480" y="8469"/>
                  </a:cubicBezTo>
                  <a:cubicBezTo>
                    <a:pt x="5639" y="9561"/>
                    <a:pt x="4976" y="10606"/>
                    <a:pt x="3931" y="10923"/>
                  </a:cubicBezTo>
                  <a:cubicBezTo>
                    <a:pt x="3630" y="11003"/>
                    <a:pt x="3317" y="11036"/>
                    <a:pt x="3005" y="11036"/>
                  </a:cubicBezTo>
                  <a:cubicBezTo>
                    <a:pt x="1495" y="11036"/>
                    <a:pt x="1" y="10261"/>
                    <a:pt x="1" y="10261"/>
                  </a:cubicBezTo>
                  <a:lnTo>
                    <a:pt x="1" y="11306"/>
                  </a:lnTo>
                  <a:cubicBezTo>
                    <a:pt x="1" y="11306"/>
                    <a:pt x="684" y="11901"/>
                    <a:pt x="2258" y="11901"/>
                  </a:cubicBezTo>
                  <a:cubicBezTo>
                    <a:pt x="2742" y="11901"/>
                    <a:pt x="3310" y="11845"/>
                    <a:pt x="3968" y="11698"/>
                  </a:cubicBezTo>
                  <a:cubicBezTo>
                    <a:pt x="7076" y="10998"/>
                    <a:pt x="6497" y="8861"/>
                    <a:pt x="6497" y="8861"/>
                  </a:cubicBezTo>
                  <a:cubicBezTo>
                    <a:pt x="6497" y="8861"/>
                    <a:pt x="6339" y="1785"/>
                    <a:pt x="2960" y="68"/>
                  </a:cubicBezTo>
                  <a:cubicBezTo>
                    <a:pt x="2865" y="25"/>
                    <a:pt x="2752" y="1"/>
                    <a:pt x="2627" y="1"/>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2080" name="Google Shape;2080;p48"/>
            <p:cNvGrpSpPr/>
            <p:nvPr/>
          </p:nvGrpSpPr>
          <p:grpSpPr>
            <a:xfrm>
              <a:off x="3047994" y="3561857"/>
              <a:ext cx="199645" cy="145842"/>
              <a:chOff x="-950857" y="2368049"/>
              <a:chExt cx="321801" cy="235077"/>
            </a:xfrm>
          </p:grpSpPr>
          <p:sp>
            <p:nvSpPr>
              <p:cNvPr id="2081" name="Google Shape;2081;p48"/>
              <p:cNvSpPr/>
              <p:nvPr/>
            </p:nvSpPr>
            <p:spPr>
              <a:xfrm>
                <a:off x="-737997" y="2487838"/>
                <a:ext cx="91669" cy="51001"/>
              </a:xfrm>
              <a:custGeom>
                <a:avLst/>
                <a:gdLst/>
                <a:ahLst/>
                <a:cxnLst/>
                <a:rect l="l" t="t" r="r" b="b"/>
                <a:pathLst>
                  <a:path w="1242" h="691" extrusionOk="0">
                    <a:moveTo>
                      <a:pt x="1001" y="0"/>
                    </a:moveTo>
                    <a:cubicBezTo>
                      <a:pt x="977" y="0"/>
                      <a:pt x="954" y="5"/>
                      <a:pt x="934" y="15"/>
                    </a:cubicBezTo>
                    <a:cubicBezTo>
                      <a:pt x="579" y="211"/>
                      <a:pt x="0" y="444"/>
                      <a:pt x="75" y="603"/>
                    </a:cubicBezTo>
                    <a:cubicBezTo>
                      <a:pt x="110" y="638"/>
                      <a:pt x="178" y="691"/>
                      <a:pt x="312" y="691"/>
                    </a:cubicBezTo>
                    <a:cubicBezTo>
                      <a:pt x="467" y="691"/>
                      <a:pt x="708" y="620"/>
                      <a:pt x="1083" y="370"/>
                    </a:cubicBezTo>
                    <a:cubicBezTo>
                      <a:pt x="1167" y="286"/>
                      <a:pt x="1242" y="211"/>
                      <a:pt x="1167" y="90"/>
                    </a:cubicBezTo>
                    <a:cubicBezTo>
                      <a:pt x="1140" y="35"/>
                      <a:pt x="1067" y="0"/>
                      <a:pt x="1001"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82" name="Google Shape;2082;p48"/>
              <p:cNvSpPr/>
              <p:nvPr/>
            </p:nvSpPr>
            <p:spPr>
              <a:xfrm>
                <a:off x="-735266" y="2486067"/>
                <a:ext cx="88938" cy="54618"/>
              </a:xfrm>
              <a:custGeom>
                <a:avLst/>
                <a:gdLst/>
                <a:ahLst/>
                <a:cxnLst/>
                <a:rect l="l" t="t" r="r" b="b"/>
                <a:pathLst>
                  <a:path w="1205" h="740" extrusionOk="0">
                    <a:moveTo>
                      <a:pt x="971" y="76"/>
                    </a:moveTo>
                    <a:cubicBezTo>
                      <a:pt x="1009" y="76"/>
                      <a:pt x="1093" y="76"/>
                      <a:pt x="1093" y="160"/>
                    </a:cubicBezTo>
                    <a:cubicBezTo>
                      <a:pt x="1167" y="235"/>
                      <a:pt x="1093" y="310"/>
                      <a:pt x="1046" y="347"/>
                    </a:cubicBezTo>
                    <a:cubicBezTo>
                      <a:pt x="666" y="615"/>
                      <a:pt x="418" y="681"/>
                      <a:pt x="287" y="681"/>
                    </a:cubicBezTo>
                    <a:cubicBezTo>
                      <a:pt x="245" y="681"/>
                      <a:pt x="215" y="674"/>
                      <a:pt x="197" y="665"/>
                    </a:cubicBezTo>
                    <a:cubicBezTo>
                      <a:pt x="113" y="665"/>
                      <a:pt x="75" y="627"/>
                      <a:pt x="75" y="627"/>
                    </a:cubicBezTo>
                    <a:lnTo>
                      <a:pt x="75" y="580"/>
                    </a:lnTo>
                    <a:cubicBezTo>
                      <a:pt x="113" y="468"/>
                      <a:pt x="393" y="347"/>
                      <a:pt x="579" y="235"/>
                    </a:cubicBezTo>
                    <a:cubicBezTo>
                      <a:pt x="701" y="198"/>
                      <a:pt x="813" y="114"/>
                      <a:pt x="897" y="76"/>
                    </a:cubicBezTo>
                    <a:close/>
                    <a:moveTo>
                      <a:pt x="990" y="0"/>
                    </a:moveTo>
                    <a:cubicBezTo>
                      <a:pt x="956" y="0"/>
                      <a:pt x="923" y="13"/>
                      <a:pt x="897" y="39"/>
                    </a:cubicBezTo>
                    <a:cubicBezTo>
                      <a:pt x="775" y="76"/>
                      <a:pt x="663" y="114"/>
                      <a:pt x="579" y="198"/>
                    </a:cubicBezTo>
                    <a:cubicBezTo>
                      <a:pt x="309" y="310"/>
                      <a:pt x="75" y="431"/>
                      <a:pt x="38" y="543"/>
                    </a:cubicBezTo>
                    <a:cubicBezTo>
                      <a:pt x="1" y="580"/>
                      <a:pt x="1" y="627"/>
                      <a:pt x="38" y="627"/>
                    </a:cubicBezTo>
                    <a:cubicBezTo>
                      <a:pt x="38" y="665"/>
                      <a:pt x="75" y="702"/>
                      <a:pt x="159" y="739"/>
                    </a:cubicBezTo>
                    <a:lnTo>
                      <a:pt x="271" y="739"/>
                    </a:lnTo>
                    <a:cubicBezTo>
                      <a:pt x="430" y="739"/>
                      <a:pt x="663" y="665"/>
                      <a:pt x="1046" y="431"/>
                    </a:cubicBezTo>
                    <a:cubicBezTo>
                      <a:pt x="1167" y="347"/>
                      <a:pt x="1205" y="198"/>
                      <a:pt x="1167" y="114"/>
                    </a:cubicBezTo>
                    <a:cubicBezTo>
                      <a:pt x="1119" y="41"/>
                      <a:pt x="1052" y="0"/>
                      <a:pt x="990"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83" name="Google Shape;2083;p48"/>
              <p:cNvSpPr/>
              <p:nvPr/>
            </p:nvSpPr>
            <p:spPr>
              <a:xfrm>
                <a:off x="-749732" y="2456101"/>
                <a:ext cx="103404" cy="58382"/>
              </a:xfrm>
              <a:custGeom>
                <a:avLst/>
                <a:gdLst/>
                <a:ahLst/>
                <a:cxnLst/>
                <a:rect l="l" t="t" r="r" b="b"/>
                <a:pathLst>
                  <a:path w="1401" h="791" extrusionOk="0">
                    <a:moveTo>
                      <a:pt x="1198" y="0"/>
                    </a:moveTo>
                    <a:cubicBezTo>
                      <a:pt x="1175" y="0"/>
                      <a:pt x="1152" y="5"/>
                      <a:pt x="1130" y="16"/>
                    </a:cubicBezTo>
                    <a:cubicBezTo>
                      <a:pt x="738" y="286"/>
                      <a:pt x="1" y="641"/>
                      <a:pt x="122" y="753"/>
                    </a:cubicBezTo>
                    <a:cubicBezTo>
                      <a:pt x="146" y="779"/>
                      <a:pt x="184" y="790"/>
                      <a:pt x="232" y="790"/>
                    </a:cubicBezTo>
                    <a:cubicBezTo>
                      <a:pt x="478" y="790"/>
                      <a:pt x="992" y="490"/>
                      <a:pt x="1289" y="333"/>
                    </a:cubicBezTo>
                    <a:cubicBezTo>
                      <a:pt x="1401" y="286"/>
                      <a:pt x="1401" y="174"/>
                      <a:pt x="1363" y="100"/>
                    </a:cubicBezTo>
                    <a:lnTo>
                      <a:pt x="1363" y="53"/>
                    </a:lnTo>
                    <a:cubicBezTo>
                      <a:pt x="1311" y="27"/>
                      <a:pt x="1253" y="0"/>
                      <a:pt x="1198"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84" name="Google Shape;2084;p48"/>
              <p:cNvSpPr/>
              <p:nvPr/>
            </p:nvSpPr>
            <p:spPr>
              <a:xfrm>
                <a:off x="-744196" y="2453370"/>
                <a:ext cx="100673" cy="64582"/>
              </a:xfrm>
              <a:custGeom>
                <a:avLst/>
                <a:gdLst/>
                <a:ahLst/>
                <a:cxnLst/>
                <a:rect l="l" t="t" r="r" b="b"/>
                <a:pathLst>
                  <a:path w="1364" h="875" extrusionOk="0">
                    <a:moveTo>
                      <a:pt x="1130" y="53"/>
                    </a:moveTo>
                    <a:cubicBezTo>
                      <a:pt x="1167" y="53"/>
                      <a:pt x="1214" y="90"/>
                      <a:pt x="1251" y="137"/>
                    </a:cubicBezTo>
                    <a:cubicBezTo>
                      <a:pt x="1288" y="174"/>
                      <a:pt x="1288" y="211"/>
                      <a:pt x="1288" y="249"/>
                    </a:cubicBezTo>
                    <a:cubicBezTo>
                      <a:pt x="1251" y="286"/>
                      <a:pt x="1251" y="323"/>
                      <a:pt x="1214" y="323"/>
                    </a:cubicBezTo>
                    <a:lnTo>
                      <a:pt x="1130" y="370"/>
                    </a:lnTo>
                    <a:cubicBezTo>
                      <a:pt x="876" y="524"/>
                      <a:pt x="405" y="793"/>
                      <a:pt x="186" y="793"/>
                    </a:cubicBezTo>
                    <a:cubicBezTo>
                      <a:pt x="139" y="793"/>
                      <a:pt x="104" y="781"/>
                      <a:pt x="84" y="753"/>
                    </a:cubicBezTo>
                    <a:cubicBezTo>
                      <a:pt x="84" y="678"/>
                      <a:pt x="430" y="445"/>
                      <a:pt x="700" y="286"/>
                    </a:cubicBezTo>
                    <a:cubicBezTo>
                      <a:pt x="859" y="211"/>
                      <a:pt x="980" y="137"/>
                      <a:pt x="1055" y="90"/>
                    </a:cubicBezTo>
                    <a:cubicBezTo>
                      <a:pt x="1092" y="53"/>
                      <a:pt x="1130" y="53"/>
                      <a:pt x="1130" y="53"/>
                    </a:cubicBezTo>
                    <a:close/>
                    <a:moveTo>
                      <a:pt x="1123" y="1"/>
                    </a:moveTo>
                    <a:cubicBezTo>
                      <a:pt x="1098" y="1"/>
                      <a:pt x="1075" y="5"/>
                      <a:pt x="1055" y="15"/>
                    </a:cubicBezTo>
                    <a:cubicBezTo>
                      <a:pt x="934" y="90"/>
                      <a:pt x="822" y="174"/>
                      <a:pt x="700" y="249"/>
                    </a:cubicBezTo>
                    <a:cubicBezTo>
                      <a:pt x="280" y="482"/>
                      <a:pt x="0" y="641"/>
                      <a:pt x="0" y="753"/>
                    </a:cubicBezTo>
                    <a:cubicBezTo>
                      <a:pt x="0" y="753"/>
                      <a:pt x="0" y="790"/>
                      <a:pt x="47" y="790"/>
                    </a:cubicBezTo>
                    <a:cubicBezTo>
                      <a:pt x="84" y="837"/>
                      <a:pt x="122" y="874"/>
                      <a:pt x="159" y="874"/>
                    </a:cubicBezTo>
                    <a:cubicBezTo>
                      <a:pt x="392" y="874"/>
                      <a:pt x="747" y="641"/>
                      <a:pt x="1167" y="445"/>
                    </a:cubicBezTo>
                    <a:lnTo>
                      <a:pt x="1251" y="370"/>
                    </a:lnTo>
                    <a:cubicBezTo>
                      <a:pt x="1288" y="370"/>
                      <a:pt x="1326" y="323"/>
                      <a:pt x="1326" y="249"/>
                    </a:cubicBezTo>
                    <a:cubicBezTo>
                      <a:pt x="1363" y="211"/>
                      <a:pt x="1326" y="137"/>
                      <a:pt x="1288" y="90"/>
                    </a:cubicBezTo>
                    <a:cubicBezTo>
                      <a:pt x="1261" y="35"/>
                      <a:pt x="1189" y="1"/>
                      <a:pt x="1123" y="1"/>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85" name="Google Shape;2085;p48"/>
              <p:cNvSpPr/>
              <p:nvPr/>
            </p:nvSpPr>
            <p:spPr>
              <a:xfrm>
                <a:off x="-775196" y="2419935"/>
                <a:ext cx="123406" cy="75062"/>
              </a:xfrm>
              <a:custGeom>
                <a:avLst/>
                <a:gdLst/>
                <a:ahLst/>
                <a:cxnLst/>
                <a:rect l="l" t="t" r="r" b="b"/>
                <a:pathLst>
                  <a:path w="1672" h="1017" extrusionOk="0">
                    <a:moveTo>
                      <a:pt x="1423" y="1"/>
                    </a:moveTo>
                    <a:cubicBezTo>
                      <a:pt x="1383" y="1"/>
                      <a:pt x="1346" y="13"/>
                      <a:pt x="1316" y="39"/>
                    </a:cubicBezTo>
                    <a:cubicBezTo>
                      <a:pt x="775" y="356"/>
                      <a:pt x="0" y="739"/>
                      <a:pt x="112" y="972"/>
                    </a:cubicBezTo>
                    <a:cubicBezTo>
                      <a:pt x="131" y="1003"/>
                      <a:pt x="168" y="1017"/>
                      <a:pt x="217" y="1017"/>
                    </a:cubicBezTo>
                    <a:cubicBezTo>
                      <a:pt x="481" y="1017"/>
                      <a:pt x="1125" y="628"/>
                      <a:pt x="1550" y="431"/>
                    </a:cubicBezTo>
                    <a:cubicBezTo>
                      <a:pt x="1634" y="394"/>
                      <a:pt x="1671" y="235"/>
                      <a:pt x="1634" y="123"/>
                    </a:cubicBezTo>
                    <a:cubicBezTo>
                      <a:pt x="1579" y="44"/>
                      <a:pt x="1497" y="1"/>
                      <a:pt x="1423" y="1"/>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86" name="Google Shape;2086;p48"/>
              <p:cNvSpPr/>
              <p:nvPr/>
            </p:nvSpPr>
            <p:spPr>
              <a:xfrm>
                <a:off x="-775196" y="2417278"/>
                <a:ext cx="126137" cy="80672"/>
              </a:xfrm>
              <a:custGeom>
                <a:avLst/>
                <a:gdLst/>
                <a:ahLst/>
                <a:cxnLst/>
                <a:rect l="l" t="t" r="r" b="b"/>
                <a:pathLst>
                  <a:path w="1709" h="1093" extrusionOk="0">
                    <a:moveTo>
                      <a:pt x="1396" y="47"/>
                    </a:moveTo>
                    <a:cubicBezTo>
                      <a:pt x="1426" y="47"/>
                      <a:pt x="1456" y="56"/>
                      <a:pt x="1475" y="75"/>
                    </a:cubicBezTo>
                    <a:cubicBezTo>
                      <a:pt x="1512" y="75"/>
                      <a:pt x="1587" y="112"/>
                      <a:pt x="1587" y="159"/>
                    </a:cubicBezTo>
                    <a:cubicBezTo>
                      <a:pt x="1671" y="271"/>
                      <a:pt x="1634" y="392"/>
                      <a:pt x="1512" y="430"/>
                    </a:cubicBezTo>
                    <a:cubicBezTo>
                      <a:pt x="1400" y="504"/>
                      <a:pt x="1279" y="542"/>
                      <a:pt x="1167" y="626"/>
                    </a:cubicBezTo>
                    <a:cubicBezTo>
                      <a:pt x="835" y="784"/>
                      <a:pt x="396" y="1035"/>
                      <a:pt x="219" y="1035"/>
                    </a:cubicBezTo>
                    <a:cubicBezTo>
                      <a:pt x="186" y="1035"/>
                      <a:pt x="163" y="1027"/>
                      <a:pt x="150" y="1008"/>
                    </a:cubicBezTo>
                    <a:cubicBezTo>
                      <a:pt x="75" y="859"/>
                      <a:pt x="542" y="579"/>
                      <a:pt x="934" y="308"/>
                    </a:cubicBezTo>
                    <a:cubicBezTo>
                      <a:pt x="1046" y="234"/>
                      <a:pt x="1204" y="159"/>
                      <a:pt x="1316" y="75"/>
                    </a:cubicBezTo>
                    <a:cubicBezTo>
                      <a:pt x="1335" y="56"/>
                      <a:pt x="1365" y="47"/>
                      <a:pt x="1396" y="47"/>
                    </a:cubicBezTo>
                    <a:close/>
                    <a:moveTo>
                      <a:pt x="1475" y="0"/>
                    </a:moveTo>
                    <a:cubicBezTo>
                      <a:pt x="1438" y="0"/>
                      <a:pt x="1354" y="0"/>
                      <a:pt x="1279" y="38"/>
                    </a:cubicBezTo>
                    <a:cubicBezTo>
                      <a:pt x="1167" y="112"/>
                      <a:pt x="1046" y="196"/>
                      <a:pt x="887" y="271"/>
                    </a:cubicBezTo>
                    <a:cubicBezTo>
                      <a:pt x="420" y="579"/>
                      <a:pt x="0" y="812"/>
                      <a:pt x="112" y="1008"/>
                    </a:cubicBezTo>
                    <a:cubicBezTo>
                      <a:pt x="112" y="1046"/>
                      <a:pt x="150" y="1092"/>
                      <a:pt x="234" y="1092"/>
                    </a:cubicBezTo>
                    <a:cubicBezTo>
                      <a:pt x="383" y="1092"/>
                      <a:pt x="738" y="934"/>
                      <a:pt x="1167" y="700"/>
                    </a:cubicBezTo>
                    <a:cubicBezTo>
                      <a:pt x="1316" y="626"/>
                      <a:pt x="1438" y="542"/>
                      <a:pt x="1550" y="504"/>
                    </a:cubicBezTo>
                    <a:cubicBezTo>
                      <a:pt x="1671" y="430"/>
                      <a:pt x="1708" y="271"/>
                      <a:pt x="1671" y="159"/>
                    </a:cubicBezTo>
                    <a:cubicBezTo>
                      <a:pt x="1634" y="75"/>
                      <a:pt x="1550" y="38"/>
                      <a:pt x="1475"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87" name="Google Shape;2087;p48"/>
              <p:cNvSpPr/>
              <p:nvPr/>
            </p:nvSpPr>
            <p:spPr>
              <a:xfrm>
                <a:off x="-761394" y="2369082"/>
                <a:ext cx="129532" cy="84805"/>
              </a:xfrm>
              <a:custGeom>
                <a:avLst/>
                <a:gdLst/>
                <a:ahLst/>
                <a:cxnLst/>
                <a:rect l="l" t="t" r="r" b="b"/>
                <a:pathLst>
                  <a:path w="1755" h="1149" extrusionOk="0">
                    <a:moveTo>
                      <a:pt x="1700" y="1"/>
                    </a:moveTo>
                    <a:cubicBezTo>
                      <a:pt x="1482" y="1"/>
                      <a:pt x="678" y="417"/>
                      <a:pt x="196" y="653"/>
                    </a:cubicBezTo>
                    <a:cubicBezTo>
                      <a:pt x="0" y="728"/>
                      <a:pt x="0" y="999"/>
                      <a:pt x="159" y="1083"/>
                    </a:cubicBezTo>
                    <a:lnTo>
                      <a:pt x="159" y="1120"/>
                    </a:lnTo>
                    <a:cubicBezTo>
                      <a:pt x="196" y="1139"/>
                      <a:pt x="245" y="1148"/>
                      <a:pt x="299" y="1148"/>
                    </a:cubicBezTo>
                    <a:cubicBezTo>
                      <a:pt x="352" y="1148"/>
                      <a:pt x="411" y="1139"/>
                      <a:pt x="467" y="1120"/>
                    </a:cubicBezTo>
                    <a:cubicBezTo>
                      <a:pt x="821" y="849"/>
                      <a:pt x="1755" y="187"/>
                      <a:pt x="1755" y="28"/>
                    </a:cubicBezTo>
                    <a:cubicBezTo>
                      <a:pt x="1750" y="9"/>
                      <a:pt x="1731" y="1"/>
                      <a:pt x="1700" y="1"/>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88" name="Google Shape;2088;p48"/>
              <p:cNvSpPr/>
              <p:nvPr/>
            </p:nvSpPr>
            <p:spPr>
              <a:xfrm>
                <a:off x="-761394" y="2368049"/>
                <a:ext cx="132337" cy="89233"/>
              </a:xfrm>
              <a:custGeom>
                <a:avLst/>
                <a:gdLst/>
                <a:ahLst/>
                <a:cxnLst/>
                <a:rect l="l" t="t" r="r" b="b"/>
                <a:pathLst>
                  <a:path w="1793" h="1209" extrusionOk="0">
                    <a:moveTo>
                      <a:pt x="1717" y="42"/>
                    </a:moveTo>
                    <a:cubicBezTo>
                      <a:pt x="1717" y="126"/>
                      <a:pt x="1325" y="471"/>
                      <a:pt x="429" y="1097"/>
                    </a:cubicBezTo>
                    <a:cubicBezTo>
                      <a:pt x="392" y="1115"/>
                      <a:pt x="343" y="1125"/>
                      <a:pt x="294" y="1125"/>
                    </a:cubicBezTo>
                    <a:cubicBezTo>
                      <a:pt x="245" y="1125"/>
                      <a:pt x="196" y="1115"/>
                      <a:pt x="159" y="1097"/>
                    </a:cubicBezTo>
                    <a:cubicBezTo>
                      <a:pt x="121" y="1059"/>
                      <a:pt x="84" y="975"/>
                      <a:pt x="84" y="901"/>
                    </a:cubicBezTo>
                    <a:cubicBezTo>
                      <a:pt x="84" y="826"/>
                      <a:pt x="121" y="742"/>
                      <a:pt x="196" y="705"/>
                    </a:cubicBezTo>
                    <a:cubicBezTo>
                      <a:pt x="1325" y="126"/>
                      <a:pt x="1633" y="42"/>
                      <a:pt x="1717" y="42"/>
                    </a:cubicBezTo>
                    <a:close/>
                    <a:moveTo>
                      <a:pt x="1718" y="0"/>
                    </a:moveTo>
                    <a:cubicBezTo>
                      <a:pt x="1545" y="0"/>
                      <a:pt x="1018" y="200"/>
                      <a:pt x="159" y="630"/>
                    </a:cubicBezTo>
                    <a:cubicBezTo>
                      <a:pt x="84" y="705"/>
                      <a:pt x="0" y="779"/>
                      <a:pt x="0" y="863"/>
                    </a:cubicBezTo>
                    <a:cubicBezTo>
                      <a:pt x="0" y="975"/>
                      <a:pt x="47" y="1097"/>
                      <a:pt x="121" y="1134"/>
                    </a:cubicBezTo>
                    <a:cubicBezTo>
                      <a:pt x="196" y="1171"/>
                      <a:pt x="233" y="1209"/>
                      <a:pt x="317" y="1209"/>
                    </a:cubicBezTo>
                    <a:cubicBezTo>
                      <a:pt x="355" y="1209"/>
                      <a:pt x="429" y="1171"/>
                      <a:pt x="467" y="1134"/>
                    </a:cubicBezTo>
                    <a:cubicBezTo>
                      <a:pt x="1363" y="546"/>
                      <a:pt x="1792" y="163"/>
                      <a:pt x="1792" y="42"/>
                    </a:cubicBezTo>
                    <a:lnTo>
                      <a:pt x="1755" y="5"/>
                    </a:lnTo>
                    <a:cubicBezTo>
                      <a:pt x="1745" y="2"/>
                      <a:pt x="1733" y="0"/>
                      <a:pt x="1718"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89" name="Google Shape;2089;p48"/>
              <p:cNvSpPr/>
              <p:nvPr/>
            </p:nvSpPr>
            <p:spPr>
              <a:xfrm>
                <a:off x="-950857" y="2484074"/>
                <a:ext cx="129532" cy="119051"/>
              </a:xfrm>
              <a:custGeom>
                <a:avLst/>
                <a:gdLst/>
                <a:ahLst/>
                <a:cxnLst/>
                <a:rect l="l" t="t" r="r" b="b"/>
                <a:pathLst>
                  <a:path w="1755" h="1613" extrusionOk="0">
                    <a:moveTo>
                      <a:pt x="902" y="0"/>
                    </a:moveTo>
                    <a:cubicBezTo>
                      <a:pt x="836" y="0"/>
                      <a:pt x="768" y="10"/>
                      <a:pt x="700" y="29"/>
                    </a:cubicBezTo>
                    <a:cubicBezTo>
                      <a:pt x="280" y="141"/>
                      <a:pt x="0" y="570"/>
                      <a:pt x="84" y="1000"/>
                    </a:cubicBezTo>
                    <a:cubicBezTo>
                      <a:pt x="179" y="1363"/>
                      <a:pt x="501" y="1613"/>
                      <a:pt x="859" y="1613"/>
                    </a:cubicBezTo>
                    <a:cubicBezTo>
                      <a:pt x="923" y="1613"/>
                      <a:pt x="989" y="1605"/>
                      <a:pt x="1055" y="1588"/>
                    </a:cubicBezTo>
                    <a:cubicBezTo>
                      <a:pt x="1484" y="1504"/>
                      <a:pt x="1755" y="1074"/>
                      <a:pt x="1634" y="654"/>
                    </a:cubicBezTo>
                    <a:cubicBezTo>
                      <a:pt x="1571" y="261"/>
                      <a:pt x="1256" y="0"/>
                      <a:pt x="902"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90" name="Google Shape;2090;p48"/>
              <p:cNvSpPr/>
              <p:nvPr/>
            </p:nvSpPr>
            <p:spPr>
              <a:xfrm>
                <a:off x="-899192" y="2411743"/>
                <a:ext cx="227401" cy="189538"/>
              </a:xfrm>
              <a:custGeom>
                <a:avLst/>
                <a:gdLst/>
                <a:ahLst/>
                <a:cxnLst/>
                <a:rect l="l" t="t" r="r" b="b"/>
                <a:pathLst>
                  <a:path w="3081" h="2568" extrusionOk="0">
                    <a:moveTo>
                      <a:pt x="2063" y="1"/>
                    </a:moveTo>
                    <a:cubicBezTo>
                      <a:pt x="2026" y="38"/>
                      <a:pt x="1988" y="75"/>
                      <a:pt x="1951" y="113"/>
                    </a:cubicBezTo>
                    <a:cubicBezTo>
                      <a:pt x="1400" y="617"/>
                      <a:pt x="700" y="850"/>
                      <a:pt x="0" y="1009"/>
                    </a:cubicBezTo>
                    <a:lnTo>
                      <a:pt x="355" y="2568"/>
                    </a:lnTo>
                    <a:cubicBezTo>
                      <a:pt x="1167" y="2372"/>
                      <a:pt x="2567" y="2213"/>
                      <a:pt x="3080" y="1475"/>
                    </a:cubicBezTo>
                    <a:lnTo>
                      <a:pt x="3080" y="1438"/>
                    </a:lnTo>
                    <a:cubicBezTo>
                      <a:pt x="3080" y="1242"/>
                      <a:pt x="2996" y="1009"/>
                      <a:pt x="2922" y="813"/>
                    </a:cubicBezTo>
                    <a:cubicBezTo>
                      <a:pt x="2651" y="271"/>
                      <a:pt x="2492" y="234"/>
                      <a:pt x="2063" y="1"/>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91" name="Google Shape;2091;p48"/>
              <p:cNvSpPr/>
              <p:nvPr/>
            </p:nvSpPr>
            <p:spPr>
              <a:xfrm>
                <a:off x="-886792" y="2390782"/>
                <a:ext cx="151601" cy="135437"/>
              </a:xfrm>
              <a:custGeom>
                <a:avLst/>
                <a:gdLst/>
                <a:ahLst/>
                <a:cxnLst/>
                <a:rect l="l" t="t" r="r" b="b"/>
                <a:pathLst>
                  <a:path w="2054" h="1835" extrusionOk="0">
                    <a:moveTo>
                      <a:pt x="1699" y="1"/>
                    </a:moveTo>
                    <a:cubicBezTo>
                      <a:pt x="1228" y="1"/>
                      <a:pt x="0" y="1007"/>
                      <a:pt x="262" y="1638"/>
                    </a:cubicBezTo>
                    <a:cubicBezTo>
                      <a:pt x="299" y="1759"/>
                      <a:pt x="420" y="1834"/>
                      <a:pt x="495" y="1834"/>
                    </a:cubicBezTo>
                    <a:cubicBezTo>
                      <a:pt x="532" y="1601"/>
                      <a:pt x="850" y="1293"/>
                      <a:pt x="1195" y="1022"/>
                    </a:cubicBezTo>
                    <a:cubicBezTo>
                      <a:pt x="1391" y="826"/>
                      <a:pt x="1587" y="705"/>
                      <a:pt x="1820" y="593"/>
                    </a:cubicBezTo>
                    <a:cubicBezTo>
                      <a:pt x="2054" y="434"/>
                      <a:pt x="2016" y="89"/>
                      <a:pt x="1746" y="5"/>
                    </a:cubicBezTo>
                    <a:cubicBezTo>
                      <a:pt x="1731" y="2"/>
                      <a:pt x="1716" y="1"/>
                      <a:pt x="1699" y="1"/>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2092" name="Google Shape;2092;p48"/>
            <p:cNvSpPr/>
            <p:nvPr/>
          </p:nvSpPr>
          <p:spPr>
            <a:xfrm>
              <a:off x="2818448" y="3314773"/>
              <a:ext cx="281288" cy="480978"/>
            </a:xfrm>
            <a:custGeom>
              <a:avLst/>
              <a:gdLst/>
              <a:ahLst/>
              <a:cxnLst/>
              <a:rect l="l" t="t" r="r" b="b"/>
              <a:pathLst>
                <a:path w="6143" h="10504" extrusionOk="0">
                  <a:moveTo>
                    <a:pt x="4271" y="0"/>
                  </a:moveTo>
                  <a:cubicBezTo>
                    <a:pt x="3817" y="0"/>
                    <a:pt x="3370" y="243"/>
                    <a:pt x="3109" y="659"/>
                  </a:cubicBezTo>
                  <a:cubicBezTo>
                    <a:pt x="1" y="5438"/>
                    <a:pt x="701" y="8826"/>
                    <a:pt x="701" y="8826"/>
                  </a:cubicBezTo>
                  <a:cubicBezTo>
                    <a:pt x="860" y="10376"/>
                    <a:pt x="1709" y="10422"/>
                    <a:pt x="1709" y="10422"/>
                  </a:cubicBezTo>
                  <a:cubicBezTo>
                    <a:pt x="1952" y="10478"/>
                    <a:pt x="2196" y="10504"/>
                    <a:pt x="2438" y="10504"/>
                  </a:cubicBezTo>
                  <a:cubicBezTo>
                    <a:pt x="3857" y="10504"/>
                    <a:pt x="5218" y="9629"/>
                    <a:pt x="6143" y="8864"/>
                  </a:cubicBezTo>
                  <a:cubicBezTo>
                    <a:pt x="6105" y="8705"/>
                    <a:pt x="6068" y="8556"/>
                    <a:pt x="6031" y="8360"/>
                  </a:cubicBezTo>
                  <a:cubicBezTo>
                    <a:pt x="5872" y="7809"/>
                    <a:pt x="5760" y="7267"/>
                    <a:pt x="5676" y="6689"/>
                  </a:cubicBezTo>
                  <a:lnTo>
                    <a:pt x="3893" y="7193"/>
                  </a:lnTo>
                  <a:cubicBezTo>
                    <a:pt x="5331" y="4701"/>
                    <a:pt x="5676" y="3422"/>
                    <a:pt x="5797" y="2367"/>
                  </a:cubicBezTo>
                  <a:cubicBezTo>
                    <a:pt x="5835" y="2255"/>
                    <a:pt x="5835" y="2096"/>
                    <a:pt x="5872" y="1975"/>
                  </a:cubicBezTo>
                  <a:cubicBezTo>
                    <a:pt x="5909" y="1004"/>
                    <a:pt x="5443" y="463"/>
                    <a:pt x="4939" y="192"/>
                  </a:cubicBezTo>
                  <a:cubicBezTo>
                    <a:pt x="4729" y="61"/>
                    <a:pt x="4500" y="0"/>
                    <a:pt x="4271" y="0"/>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93" name="Google Shape;2093;p48"/>
            <p:cNvSpPr/>
            <p:nvPr/>
          </p:nvSpPr>
          <p:spPr>
            <a:xfrm>
              <a:off x="3015941" y="3517578"/>
              <a:ext cx="60718" cy="122717"/>
            </a:xfrm>
            <a:custGeom>
              <a:avLst/>
              <a:gdLst/>
              <a:ahLst/>
              <a:cxnLst/>
              <a:rect l="l" t="t" r="r" b="b"/>
              <a:pathLst>
                <a:path w="1326" h="2680" extrusionOk="0">
                  <a:moveTo>
                    <a:pt x="822" y="1"/>
                  </a:moveTo>
                  <a:cubicBezTo>
                    <a:pt x="784" y="76"/>
                    <a:pt x="0" y="1672"/>
                    <a:pt x="47" y="2446"/>
                  </a:cubicBezTo>
                  <a:cubicBezTo>
                    <a:pt x="47" y="2493"/>
                    <a:pt x="84" y="2568"/>
                    <a:pt x="121" y="2605"/>
                  </a:cubicBezTo>
                  <a:cubicBezTo>
                    <a:pt x="196" y="2642"/>
                    <a:pt x="317" y="2680"/>
                    <a:pt x="429" y="2680"/>
                  </a:cubicBezTo>
                  <a:cubicBezTo>
                    <a:pt x="784" y="2680"/>
                    <a:pt x="1251" y="2530"/>
                    <a:pt x="1326" y="2530"/>
                  </a:cubicBezTo>
                  <a:lnTo>
                    <a:pt x="1288" y="2409"/>
                  </a:lnTo>
                  <a:cubicBezTo>
                    <a:pt x="1127" y="2467"/>
                    <a:pt x="741" y="2557"/>
                    <a:pt x="467" y="2557"/>
                  </a:cubicBezTo>
                  <a:cubicBezTo>
                    <a:pt x="345" y="2557"/>
                    <a:pt x="245" y="2539"/>
                    <a:pt x="196" y="2493"/>
                  </a:cubicBezTo>
                  <a:cubicBezTo>
                    <a:pt x="159" y="2493"/>
                    <a:pt x="159" y="2446"/>
                    <a:pt x="159" y="2446"/>
                  </a:cubicBezTo>
                  <a:cubicBezTo>
                    <a:pt x="121" y="1672"/>
                    <a:pt x="896" y="76"/>
                    <a:pt x="896" y="38"/>
                  </a:cubicBezTo>
                  <a:lnTo>
                    <a:pt x="822" y="1"/>
                  </a:ln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94" name="Google Shape;2094;p48"/>
            <p:cNvSpPr/>
            <p:nvPr/>
          </p:nvSpPr>
          <p:spPr>
            <a:xfrm>
              <a:off x="2855630" y="4578857"/>
              <a:ext cx="199644" cy="14561"/>
            </a:xfrm>
            <a:custGeom>
              <a:avLst/>
              <a:gdLst/>
              <a:ahLst/>
              <a:cxnLst/>
              <a:rect l="l" t="t" r="r" b="b"/>
              <a:pathLst>
                <a:path w="4360" h="318" extrusionOk="0">
                  <a:moveTo>
                    <a:pt x="4248" y="0"/>
                  </a:moveTo>
                  <a:lnTo>
                    <a:pt x="122" y="84"/>
                  </a:lnTo>
                  <a:cubicBezTo>
                    <a:pt x="48" y="84"/>
                    <a:pt x="1" y="121"/>
                    <a:pt x="1" y="196"/>
                  </a:cubicBezTo>
                  <a:cubicBezTo>
                    <a:pt x="1" y="233"/>
                    <a:pt x="48" y="317"/>
                    <a:pt x="122" y="317"/>
                  </a:cubicBezTo>
                  <a:lnTo>
                    <a:pt x="4248" y="233"/>
                  </a:lnTo>
                  <a:cubicBezTo>
                    <a:pt x="4323" y="233"/>
                    <a:pt x="4360" y="196"/>
                    <a:pt x="4360" y="121"/>
                  </a:cubicBezTo>
                  <a:cubicBezTo>
                    <a:pt x="4360" y="84"/>
                    <a:pt x="4323" y="0"/>
                    <a:pt x="4248" y="0"/>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95" name="Google Shape;2095;p48"/>
            <p:cNvSpPr/>
            <p:nvPr/>
          </p:nvSpPr>
          <p:spPr>
            <a:xfrm>
              <a:off x="2939000" y="2849350"/>
              <a:ext cx="363330" cy="189978"/>
            </a:xfrm>
            <a:custGeom>
              <a:avLst/>
              <a:gdLst/>
              <a:ahLst/>
              <a:cxnLst/>
              <a:rect l="l" t="t" r="r" b="b"/>
              <a:pathLst>
                <a:path w="6609" h="4805" extrusionOk="0">
                  <a:moveTo>
                    <a:pt x="2887" y="1"/>
                  </a:moveTo>
                  <a:cubicBezTo>
                    <a:pt x="2397" y="1"/>
                    <a:pt x="1850" y="97"/>
                    <a:pt x="1241" y="325"/>
                  </a:cubicBezTo>
                  <a:cubicBezTo>
                    <a:pt x="812" y="483"/>
                    <a:pt x="0" y="3825"/>
                    <a:pt x="579" y="4609"/>
                  </a:cubicBezTo>
                  <a:lnTo>
                    <a:pt x="812" y="4805"/>
                  </a:lnTo>
                  <a:cubicBezTo>
                    <a:pt x="812" y="4805"/>
                    <a:pt x="1596" y="4217"/>
                    <a:pt x="2604" y="1687"/>
                  </a:cubicBezTo>
                  <a:cubicBezTo>
                    <a:pt x="2604" y="1687"/>
                    <a:pt x="4546" y="3094"/>
                    <a:pt x="6389" y="3094"/>
                  </a:cubicBezTo>
                  <a:cubicBezTo>
                    <a:pt x="6462" y="3094"/>
                    <a:pt x="6535" y="3092"/>
                    <a:pt x="6608" y="3087"/>
                  </a:cubicBezTo>
                  <a:cubicBezTo>
                    <a:pt x="6608" y="3087"/>
                    <a:pt x="5658" y="1"/>
                    <a:pt x="2887"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2096" name="Google Shape;2096;p48"/>
          <p:cNvGrpSpPr/>
          <p:nvPr/>
        </p:nvGrpSpPr>
        <p:grpSpPr>
          <a:xfrm>
            <a:off x="4832286" y="2695052"/>
            <a:ext cx="992095" cy="2021739"/>
            <a:chOff x="7794436" y="2778226"/>
            <a:chExt cx="992095" cy="2021739"/>
          </a:xfrm>
        </p:grpSpPr>
        <p:sp>
          <p:nvSpPr>
            <p:cNvPr id="2097" name="Google Shape;2097;p48"/>
            <p:cNvSpPr/>
            <p:nvPr/>
          </p:nvSpPr>
          <p:spPr>
            <a:xfrm>
              <a:off x="8004716" y="4552457"/>
              <a:ext cx="121030" cy="206478"/>
            </a:xfrm>
            <a:custGeom>
              <a:avLst/>
              <a:gdLst/>
              <a:ahLst/>
              <a:cxnLst/>
              <a:rect l="l" t="t" r="r" b="b"/>
              <a:pathLst>
                <a:path w="2643" h="4509" extrusionOk="0">
                  <a:moveTo>
                    <a:pt x="2409" y="0"/>
                  </a:moveTo>
                  <a:lnTo>
                    <a:pt x="1" y="234"/>
                  </a:lnTo>
                  <a:lnTo>
                    <a:pt x="113" y="3613"/>
                  </a:lnTo>
                  <a:lnTo>
                    <a:pt x="579" y="4434"/>
                  </a:lnTo>
                  <a:lnTo>
                    <a:pt x="2334" y="4509"/>
                  </a:lnTo>
                  <a:lnTo>
                    <a:pt x="2642" y="3687"/>
                  </a:lnTo>
                  <a:cubicBezTo>
                    <a:pt x="2371" y="3575"/>
                    <a:pt x="2409" y="1"/>
                    <a:pt x="2409" y="0"/>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98" name="Google Shape;2098;p48"/>
            <p:cNvSpPr/>
            <p:nvPr/>
          </p:nvSpPr>
          <p:spPr>
            <a:xfrm>
              <a:off x="8006410" y="4710532"/>
              <a:ext cx="249249" cy="89433"/>
            </a:xfrm>
            <a:custGeom>
              <a:avLst/>
              <a:gdLst/>
              <a:ahLst/>
              <a:cxnLst/>
              <a:rect l="l" t="t" r="r" b="b"/>
              <a:pathLst>
                <a:path w="5443" h="1953" extrusionOk="0">
                  <a:moveTo>
                    <a:pt x="50" y="1"/>
                  </a:moveTo>
                  <a:cubicBezTo>
                    <a:pt x="17" y="1"/>
                    <a:pt x="1" y="2"/>
                    <a:pt x="1" y="2"/>
                  </a:cubicBezTo>
                  <a:lnTo>
                    <a:pt x="76" y="1915"/>
                  </a:lnTo>
                  <a:lnTo>
                    <a:pt x="5405" y="1953"/>
                  </a:lnTo>
                  <a:cubicBezTo>
                    <a:pt x="5443" y="1757"/>
                    <a:pt x="5331" y="1290"/>
                    <a:pt x="5172" y="1169"/>
                  </a:cubicBezTo>
                  <a:lnTo>
                    <a:pt x="2530" y="198"/>
                  </a:lnTo>
                  <a:cubicBezTo>
                    <a:pt x="2530" y="198"/>
                    <a:pt x="2398" y="399"/>
                    <a:pt x="2051" y="399"/>
                  </a:cubicBezTo>
                  <a:cubicBezTo>
                    <a:pt x="1936" y="399"/>
                    <a:pt x="1798" y="377"/>
                    <a:pt x="1634" y="319"/>
                  </a:cubicBezTo>
                  <a:cubicBezTo>
                    <a:pt x="732" y="26"/>
                    <a:pt x="206" y="1"/>
                    <a:pt x="50" y="1"/>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99" name="Google Shape;2099;p48"/>
            <p:cNvSpPr/>
            <p:nvPr/>
          </p:nvSpPr>
          <p:spPr>
            <a:xfrm>
              <a:off x="8008150" y="4767865"/>
              <a:ext cx="247508" cy="32101"/>
            </a:xfrm>
            <a:custGeom>
              <a:avLst/>
              <a:gdLst/>
              <a:ahLst/>
              <a:cxnLst/>
              <a:rect l="l" t="t" r="r" b="b"/>
              <a:pathLst>
                <a:path w="5405" h="701" extrusionOk="0">
                  <a:moveTo>
                    <a:pt x="0" y="1"/>
                  </a:moveTo>
                  <a:lnTo>
                    <a:pt x="38" y="663"/>
                  </a:lnTo>
                  <a:lnTo>
                    <a:pt x="5367" y="701"/>
                  </a:lnTo>
                  <a:cubicBezTo>
                    <a:pt x="5405" y="505"/>
                    <a:pt x="5330" y="113"/>
                    <a:pt x="5171" y="1"/>
                  </a:cubicBezTo>
                  <a:close/>
                </a:path>
              </a:pathLst>
            </a:custGeom>
            <a:solidFill>
              <a:srgbClr val="FFAEC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00" name="Google Shape;2100;p48"/>
            <p:cNvSpPr/>
            <p:nvPr/>
          </p:nvSpPr>
          <p:spPr>
            <a:xfrm>
              <a:off x="8006410" y="4710578"/>
              <a:ext cx="19737" cy="59072"/>
            </a:xfrm>
            <a:custGeom>
              <a:avLst/>
              <a:gdLst/>
              <a:ahLst/>
              <a:cxnLst/>
              <a:rect l="l" t="t" r="r" b="b"/>
              <a:pathLst>
                <a:path w="431" h="1290" extrusionOk="0">
                  <a:moveTo>
                    <a:pt x="1" y="1"/>
                  </a:moveTo>
                  <a:lnTo>
                    <a:pt x="38" y="1289"/>
                  </a:lnTo>
                  <a:lnTo>
                    <a:pt x="430" y="1252"/>
                  </a:lnTo>
                  <a:lnTo>
                    <a:pt x="356" y="48"/>
                  </a:lnTo>
                  <a:cubicBezTo>
                    <a:pt x="309" y="48"/>
                    <a:pt x="1" y="1"/>
                    <a:pt x="1" y="1"/>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01" name="Google Shape;2101;p48"/>
            <p:cNvSpPr/>
            <p:nvPr/>
          </p:nvSpPr>
          <p:spPr>
            <a:xfrm>
              <a:off x="8009844" y="4767865"/>
              <a:ext cx="238991" cy="1786"/>
            </a:xfrm>
            <a:custGeom>
              <a:avLst/>
              <a:gdLst/>
              <a:ahLst/>
              <a:cxnLst/>
              <a:rect l="l" t="t" r="r" b="b"/>
              <a:pathLst>
                <a:path w="5219" h="39" extrusionOk="0">
                  <a:moveTo>
                    <a:pt x="1" y="38"/>
                  </a:moveTo>
                  <a:lnTo>
                    <a:pt x="5218" y="1"/>
                  </a:lnTo>
                  <a:close/>
                </a:path>
              </a:pathLst>
            </a:custGeom>
            <a:solidFill>
              <a:srgbClr val="FBF8F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02" name="Google Shape;2102;p48"/>
            <p:cNvSpPr/>
            <p:nvPr/>
          </p:nvSpPr>
          <p:spPr>
            <a:xfrm>
              <a:off x="8009844" y="4767865"/>
              <a:ext cx="238991" cy="1786"/>
            </a:xfrm>
            <a:custGeom>
              <a:avLst/>
              <a:gdLst/>
              <a:ahLst/>
              <a:cxnLst/>
              <a:rect l="l" t="t" r="r" b="b"/>
              <a:pathLst>
                <a:path w="5219" h="39" extrusionOk="0">
                  <a:moveTo>
                    <a:pt x="1" y="1"/>
                  </a:moveTo>
                  <a:lnTo>
                    <a:pt x="1" y="38"/>
                  </a:lnTo>
                  <a:lnTo>
                    <a:pt x="5218" y="38"/>
                  </a:lnTo>
                  <a:lnTo>
                    <a:pt x="5218" y="1"/>
                  </a:lnTo>
                  <a:close/>
                </a:path>
              </a:pathLst>
            </a:custGeom>
            <a:solidFill>
              <a:srgbClr val="FBF8F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03" name="Google Shape;2103;p48"/>
            <p:cNvSpPr/>
            <p:nvPr/>
          </p:nvSpPr>
          <p:spPr>
            <a:xfrm>
              <a:off x="7935065" y="3848901"/>
              <a:ext cx="269306" cy="817305"/>
            </a:xfrm>
            <a:custGeom>
              <a:avLst/>
              <a:gdLst/>
              <a:ahLst/>
              <a:cxnLst/>
              <a:rect l="l" t="t" r="r" b="b"/>
              <a:pathLst>
                <a:path w="5881" h="17848" extrusionOk="0">
                  <a:moveTo>
                    <a:pt x="5722" y="1"/>
                  </a:moveTo>
                  <a:lnTo>
                    <a:pt x="0" y="776"/>
                  </a:lnTo>
                  <a:lnTo>
                    <a:pt x="1092" y="8709"/>
                  </a:lnTo>
                  <a:cubicBezTo>
                    <a:pt x="1251" y="9913"/>
                    <a:pt x="1400" y="17577"/>
                    <a:pt x="1400" y="17577"/>
                  </a:cubicBezTo>
                  <a:lnTo>
                    <a:pt x="4088" y="17847"/>
                  </a:lnTo>
                  <a:lnTo>
                    <a:pt x="5489" y="12331"/>
                  </a:lnTo>
                  <a:cubicBezTo>
                    <a:pt x="5759" y="11351"/>
                    <a:pt x="5881" y="10343"/>
                    <a:pt x="5881" y="9335"/>
                  </a:cubicBezTo>
                  <a:lnTo>
                    <a:pt x="5722"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04" name="Google Shape;2104;p48"/>
            <p:cNvSpPr/>
            <p:nvPr/>
          </p:nvSpPr>
          <p:spPr>
            <a:xfrm>
              <a:off x="8077800" y="3212110"/>
              <a:ext cx="527072" cy="917224"/>
            </a:xfrm>
            <a:custGeom>
              <a:avLst/>
              <a:gdLst/>
              <a:ahLst/>
              <a:cxnLst/>
              <a:rect l="l" t="t" r="r" b="b"/>
              <a:pathLst>
                <a:path w="11510" h="20030" extrusionOk="0">
                  <a:moveTo>
                    <a:pt x="8780" y="0"/>
                  </a:moveTo>
                  <a:cubicBezTo>
                    <a:pt x="7822" y="0"/>
                    <a:pt x="6918" y="578"/>
                    <a:pt x="6534" y="1502"/>
                  </a:cubicBezTo>
                  <a:lnTo>
                    <a:pt x="467" y="16744"/>
                  </a:lnTo>
                  <a:cubicBezTo>
                    <a:pt x="1" y="17986"/>
                    <a:pt x="579" y="19386"/>
                    <a:pt x="1830" y="19853"/>
                  </a:cubicBezTo>
                  <a:cubicBezTo>
                    <a:pt x="2117" y="19973"/>
                    <a:pt x="2418" y="20029"/>
                    <a:pt x="2715" y="20029"/>
                  </a:cubicBezTo>
                  <a:cubicBezTo>
                    <a:pt x="3665" y="20029"/>
                    <a:pt x="4583" y="19453"/>
                    <a:pt x="4938" y="18536"/>
                  </a:cubicBezTo>
                  <a:lnTo>
                    <a:pt x="11005" y="3285"/>
                  </a:lnTo>
                  <a:cubicBezTo>
                    <a:pt x="11509" y="2043"/>
                    <a:pt x="10884" y="643"/>
                    <a:pt x="9680" y="177"/>
                  </a:cubicBezTo>
                  <a:cubicBezTo>
                    <a:pt x="9384" y="57"/>
                    <a:pt x="9079" y="0"/>
                    <a:pt x="8780"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05" name="Google Shape;2105;p48"/>
            <p:cNvSpPr/>
            <p:nvPr/>
          </p:nvSpPr>
          <p:spPr>
            <a:xfrm>
              <a:off x="8456917" y="3445606"/>
              <a:ext cx="16302" cy="13784"/>
            </a:xfrm>
            <a:custGeom>
              <a:avLst/>
              <a:gdLst/>
              <a:ahLst/>
              <a:cxnLst/>
              <a:rect l="l" t="t" r="r" b="b"/>
              <a:pathLst>
                <a:path w="356" h="301" extrusionOk="0">
                  <a:moveTo>
                    <a:pt x="175" y="1"/>
                  </a:moveTo>
                  <a:cubicBezTo>
                    <a:pt x="122" y="1"/>
                    <a:pt x="72" y="35"/>
                    <a:pt x="38" y="90"/>
                  </a:cubicBezTo>
                  <a:cubicBezTo>
                    <a:pt x="1" y="174"/>
                    <a:pt x="38" y="249"/>
                    <a:pt x="122" y="286"/>
                  </a:cubicBezTo>
                  <a:cubicBezTo>
                    <a:pt x="142" y="296"/>
                    <a:pt x="162" y="301"/>
                    <a:pt x="182" y="301"/>
                  </a:cubicBezTo>
                  <a:cubicBezTo>
                    <a:pt x="235" y="301"/>
                    <a:pt x="284" y="266"/>
                    <a:pt x="318" y="211"/>
                  </a:cubicBezTo>
                  <a:cubicBezTo>
                    <a:pt x="356" y="137"/>
                    <a:pt x="318" y="53"/>
                    <a:pt x="234" y="15"/>
                  </a:cubicBezTo>
                  <a:cubicBezTo>
                    <a:pt x="214" y="5"/>
                    <a:pt x="194" y="1"/>
                    <a:pt x="175"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06" name="Google Shape;2106;p48"/>
            <p:cNvSpPr/>
            <p:nvPr/>
          </p:nvSpPr>
          <p:spPr>
            <a:xfrm>
              <a:off x="8394547" y="3420832"/>
              <a:ext cx="14562" cy="13784"/>
            </a:xfrm>
            <a:custGeom>
              <a:avLst/>
              <a:gdLst/>
              <a:ahLst/>
              <a:cxnLst/>
              <a:rect l="l" t="t" r="r" b="b"/>
              <a:pathLst>
                <a:path w="318" h="301" extrusionOk="0">
                  <a:moveTo>
                    <a:pt x="137" y="0"/>
                  </a:moveTo>
                  <a:cubicBezTo>
                    <a:pt x="83" y="0"/>
                    <a:pt x="34" y="35"/>
                    <a:pt x="0" y="90"/>
                  </a:cubicBezTo>
                  <a:cubicBezTo>
                    <a:pt x="0" y="164"/>
                    <a:pt x="47" y="248"/>
                    <a:pt x="121" y="286"/>
                  </a:cubicBezTo>
                  <a:cubicBezTo>
                    <a:pt x="141" y="296"/>
                    <a:pt x="162" y="300"/>
                    <a:pt x="182" y="300"/>
                  </a:cubicBezTo>
                  <a:cubicBezTo>
                    <a:pt x="238" y="300"/>
                    <a:pt x="290" y="266"/>
                    <a:pt x="317" y="211"/>
                  </a:cubicBezTo>
                  <a:cubicBezTo>
                    <a:pt x="317" y="127"/>
                    <a:pt x="280" y="52"/>
                    <a:pt x="196" y="15"/>
                  </a:cubicBezTo>
                  <a:cubicBezTo>
                    <a:pt x="176" y="5"/>
                    <a:pt x="156" y="0"/>
                    <a:pt x="137" y="0"/>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07" name="Google Shape;2107;p48"/>
            <p:cNvSpPr/>
            <p:nvPr/>
          </p:nvSpPr>
          <p:spPr>
            <a:xfrm>
              <a:off x="8483843" y="3378062"/>
              <a:ext cx="15890" cy="13784"/>
            </a:xfrm>
            <a:custGeom>
              <a:avLst/>
              <a:gdLst/>
              <a:ahLst/>
              <a:cxnLst/>
              <a:rect l="l" t="t" r="r" b="b"/>
              <a:pathLst>
                <a:path w="347" h="301" extrusionOk="0">
                  <a:moveTo>
                    <a:pt x="169" y="1"/>
                  </a:moveTo>
                  <a:cubicBezTo>
                    <a:pt x="113" y="1"/>
                    <a:pt x="66" y="36"/>
                    <a:pt x="38" y="90"/>
                  </a:cubicBezTo>
                  <a:cubicBezTo>
                    <a:pt x="1" y="165"/>
                    <a:pt x="38" y="286"/>
                    <a:pt x="113" y="286"/>
                  </a:cubicBezTo>
                  <a:cubicBezTo>
                    <a:pt x="135" y="296"/>
                    <a:pt x="157" y="301"/>
                    <a:pt x="178" y="301"/>
                  </a:cubicBezTo>
                  <a:cubicBezTo>
                    <a:pt x="234" y="301"/>
                    <a:pt x="282" y="266"/>
                    <a:pt x="309" y="212"/>
                  </a:cubicBezTo>
                  <a:cubicBezTo>
                    <a:pt x="346" y="128"/>
                    <a:pt x="309" y="53"/>
                    <a:pt x="234" y="16"/>
                  </a:cubicBezTo>
                  <a:cubicBezTo>
                    <a:pt x="212" y="6"/>
                    <a:pt x="190" y="1"/>
                    <a:pt x="169"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08" name="Google Shape;2108;p48"/>
            <p:cNvSpPr/>
            <p:nvPr/>
          </p:nvSpPr>
          <p:spPr>
            <a:xfrm>
              <a:off x="8421473" y="3352876"/>
              <a:ext cx="15844" cy="14196"/>
            </a:xfrm>
            <a:custGeom>
              <a:avLst/>
              <a:gdLst/>
              <a:ahLst/>
              <a:cxnLst/>
              <a:rect l="l" t="t" r="r" b="b"/>
              <a:pathLst>
                <a:path w="346" h="310" extrusionOk="0">
                  <a:moveTo>
                    <a:pt x="147" y="0"/>
                  </a:moveTo>
                  <a:cubicBezTo>
                    <a:pt x="75" y="0"/>
                    <a:pt x="28" y="37"/>
                    <a:pt x="0" y="99"/>
                  </a:cubicBezTo>
                  <a:cubicBezTo>
                    <a:pt x="0" y="173"/>
                    <a:pt x="38" y="295"/>
                    <a:pt x="112" y="295"/>
                  </a:cubicBezTo>
                  <a:cubicBezTo>
                    <a:pt x="134" y="305"/>
                    <a:pt x="156" y="309"/>
                    <a:pt x="176" y="309"/>
                  </a:cubicBezTo>
                  <a:cubicBezTo>
                    <a:pt x="233" y="309"/>
                    <a:pt x="281" y="273"/>
                    <a:pt x="308" y="211"/>
                  </a:cubicBezTo>
                  <a:cubicBezTo>
                    <a:pt x="346" y="136"/>
                    <a:pt x="308" y="61"/>
                    <a:pt x="234" y="15"/>
                  </a:cubicBezTo>
                  <a:cubicBezTo>
                    <a:pt x="202" y="5"/>
                    <a:pt x="173" y="0"/>
                    <a:pt x="147" y="0"/>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09" name="Google Shape;2109;p48"/>
            <p:cNvSpPr/>
            <p:nvPr/>
          </p:nvSpPr>
          <p:spPr>
            <a:xfrm>
              <a:off x="8257765" y="3937143"/>
              <a:ext cx="15844" cy="13784"/>
            </a:xfrm>
            <a:custGeom>
              <a:avLst/>
              <a:gdLst/>
              <a:ahLst/>
              <a:cxnLst/>
              <a:rect l="l" t="t" r="r" b="b"/>
              <a:pathLst>
                <a:path w="346" h="301" extrusionOk="0">
                  <a:moveTo>
                    <a:pt x="163" y="1"/>
                  </a:moveTo>
                  <a:cubicBezTo>
                    <a:pt x="98" y="1"/>
                    <a:pt x="38" y="35"/>
                    <a:pt x="38" y="90"/>
                  </a:cubicBezTo>
                  <a:cubicBezTo>
                    <a:pt x="0" y="174"/>
                    <a:pt x="38" y="249"/>
                    <a:pt x="112" y="286"/>
                  </a:cubicBezTo>
                  <a:cubicBezTo>
                    <a:pt x="132" y="296"/>
                    <a:pt x="153" y="301"/>
                    <a:pt x="173" y="301"/>
                  </a:cubicBezTo>
                  <a:cubicBezTo>
                    <a:pt x="229" y="301"/>
                    <a:pt x="281" y="266"/>
                    <a:pt x="308" y="211"/>
                  </a:cubicBezTo>
                  <a:cubicBezTo>
                    <a:pt x="346" y="137"/>
                    <a:pt x="308" y="15"/>
                    <a:pt x="234" y="15"/>
                  </a:cubicBezTo>
                  <a:cubicBezTo>
                    <a:pt x="211" y="5"/>
                    <a:pt x="187" y="1"/>
                    <a:pt x="163"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10" name="Google Shape;2110;p48"/>
            <p:cNvSpPr/>
            <p:nvPr/>
          </p:nvSpPr>
          <p:spPr>
            <a:xfrm>
              <a:off x="8193655" y="3911316"/>
              <a:ext cx="15844" cy="14837"/>
            </a:xfrm>
            <a:custGeom>
              <a:avLst/>
              <a:gdLst/>
              <a:ahLst/>
              <a:cxnLst/>
              <a:rect l="l" t="t" r="r" b="b"/>
              <a:pathLst>
                <a:path w="346" h="324" extrusionOk="0">
                  <a:moveTo>
                    <a:pt x="234" y="1"/>
                  </a:moveTo>
                  <a:cubicBezTo>
                    <a:pt x="150" y="1"/>
                    <a:pt x="75" y="38"/>
                    <a:pt x="38" y="113"/>
                  </a:cubicBezTo>
                  <a:cubicBezTo>
                    <a:pt x="0" y="187"/>
                    <a:pt x="38" y="271"/>
                    <a:pt x="112" y="309"/>
                  </a:cubicBezTo>
                  <a:cubicBezTo>
                    <a:pt x="132" y="319"/>
                    <a:pt x="156" y="323"/>
                    <a:pt x="179" y="323"/>
                  </a:cubicBezTo>
                  <a:cubicBezTo>
                    <a:pt x="243" y="323"/>
                    <a:pt x="308" y="289"/>
                    <a:pt x="308" y="234"/>
                  </a:cubicBezTo>
                  <a:cubicBezTo>
                    <a:pt x="346" y="150"/>
                    <a:pt x="308" y="38"/>
                    <a:pt x="234"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11" name="Google Shape;2111;p48"/>
            <p:cNvSpPr/>
            <p:nvPr/>
          </p:nvSpPr>
          <p:spPr>
            <a:xfrm>
              <a:off x="8284233" y="3869599"/>
              <a:ext cx="16302" cy="13784"/>
            </a:xfrm>
            <a:custGeom>
              <a:avLst/>
              <a:gdLst/>
              <a:ahLst/>
              <a:cxnLst/>
              <a:rect l="l" t="t" r="r" b="b"/>
              <a:pathLst>
                <a:path w="356" h="301" extrusionOk="0">
                  <a:moveTo>
                    <a:pt x="167" y="1"/>
                  </a:moveTo>
                  <a:cubicBezTo>
                    <a:pt x="103" y="1"/>
                    <a:pt x="38" y="36"/>
                    <a:pt x="38" y="90"/>
                  </a:cubicBezTo>
                  <a:cubicBezTo>
                    <a:pt x="1" y="165"/>
                    <a:pt x="38" y="249"/>
                    <a:pt x="122" y="286"/>
                  </a:cubicBezTo>
                  <a:cubicBezTo>
                    <a:pt x="142" y="296"/>
                    <a:pt x="162" y="301"/>
                    <a:pt x="182" y="301"/>
                  </a:cubicBezTo>
                  <a:cubicBezTo>
                    <a:pt x="234" y="301"/>
                    <a:pt x="282" y="266"/>
                    <a:pt x="309" y="212"/>
                  </a:cubicBezTo>
                  <a:cubicBezTo>
                    <a:pt x="356" y="128"/>
                    <a:pt x="309" y="53"/>
                    <a:pt x="234" y="16"/>
                  </a:cubicBezTo>
                  <a:cubicBezTo>
                    <a:pt x="214" y="5"/>
                    <a:pt x="191" y="1"/>
                    <a:pt x="167"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12" name="Google Shape;2112;p48"/>
            <p:cNvSpPr/>
            <p:nvPr/>
          </p:nvSpPr>
          <p:spPr>
            <a:xfrm>
              <a:off x="8220124" y="3844413"/>
              <a:ext cx="16302" cy="14196"/>
            </a:xfrm>
            <a:custGeom>
              <a:avLst/>
              <a:gdLst/>
              <a:ahLst/>
              <a:cxnLst/>
              <a:rect l="l" t="t" r="r" b="b"/>
              <a:pathLst>
                <a:path w="356" h="310" extrusionOk="0">
                  <a:moveTo>
                    <a:pt x="174" y="0"/>
                  </a:moveTo>
                  <a:cubicBezTo>
                    <a:pt x="119" y="0"/>
                    <a:pt x="66" y="37"/>
                    <a:pt x="38" y="99"/>
                  </a:cubicBezTo>
                  <a:cubicBezTo>
                    <a:pt x="1" y="173"/>
                    <a:pt x="38" y="248"/>
                    <a:pt x="122" y="295"/>
                  </a:cubicBezTo>
                  <a:cubicBezTo>
                    <a:pt x="142" y="305"/>
                    <a:pt x="164" y="309"/>
                    <a:pt x="187" y="309"/>
                  </a:cubicBezTo>
                  <a:cubicBezTo>
                    <a:pt x="251" y="309"/>
                    <a:pt x="321" y="273"/>
                    <a:pt x="356" y="211"/>
                  </a:cubicBezTo>
                  <a:cubicBezTo>
                    <a:pt x="356" y="136"/>
                    <a:pt x="309" y="15"/>
                    <a:pt x="234" y="15"/>
                  </a:cubicBezTo>
                  <a:cubicBezTo>
                    <a:pt x="215" y="5"/>
                    <a:pt x="194" y="0"/>
                    <a:pt x="174" y="0"/>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13" name="Google Shape;2113;p48"/>
            <p:cNvSpPr/>
            <p:nvPr/>
          </p:nvSpPr>
          <p:spPr>
            <a:xfrm>
              <a:off x="7935078" y="3848901"/>
              <a:ext cx="269306" cy="817305"/>
            </a:xfrm>
            <a:custGeom>
              <a:avLst/>
              <a:gdLst/>
              <a:ahLst/>
              <a:cxnLst/>
              <a:rect l="l" t="t" r="r" b="b"/>
              <a:pathLst>
                <a:path w="5881" h="17848" extrusionOk="0">
                  <a:moveTo>
                    <a:pt x="5722" y="1"/>
                  </a:moveTo>
                  <a:lnTo>
                    <a:pt x="0" y="776"/>
                  </a:lnTo>
                  <a:lnTo>
                    <a:pt x="1092" y="8709"/>
                  </a:lnTo>
                  <a:cubicBezTo>
                    <a:pt x="1251" y="9913"/>
                    <a:pt x="1400" y="17577"/>
                    <a:pt x="1400" y="17577"/>
                  </a:cubicBezTo>
                  <a:lnTo>
                    <a:pt x="4088" y="17847"/>
                  </a:lnTo>
                  <a:lnTo>
                    <a:pt x="5489" y="12331"/>
                  </a:lnTo>
                  <a:cubicBezTo>
                    <a:pt x="5759" y="11351"/>
                    <a:pt x="5881" y="10343"/>
                    <a:pt x="5881" y="9335"/>
                  </a:cubicBezTo>
                  <a:lnTo>
                    <a:pt x="5722" y="1"/>
                  </a:ln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14" name="Google Shape;2114;p48"/>
            <p:cNvSpPr/>
            <p:nvPr/>
          </p:nvSpPr>
          <p:spPr>
            <a:xfrm>
              <a:off x="8444553" y="4456292"/>
              <a:ext cx="195809" cy="211607"/>
            </a:xfrm>
            <a:custGeom>
              <a:avLst/>
              <a:gdLst/>
              <a:ahLst/>
              <a:cxnLst/>
              <a:rect l="l" t="t" r="r" b="b"/>
              <a:pathLst>
                <a:path w="4276" h="4621" extrusionOk="0">
                  <a:moveTo>
                    <a:pt x="1988" y="0"/>
                  </a:moveTo>
                  <a:lnTo>
                    <a:pt x="0" y="1316"/>
                  </a:lnTo>
                  <a:lnTo>
                    <a:pt x="1904" y="4117"/>
                  </a:lnTo>
                  <a:lnTo>
                    <a:pt x="2688" y="4621"/>
                  </a:lnTo>
                  <a:lnTo>
                    <a:pt x="4275" y="3921"/>
                  </a:lnTo>
                  <a:lnTo>
                    <a:pt x="4200" y="3071"/>
                  </a:lnTo>
                  <a:cubicBezTo>
                    <a:pt x="3892" y="3071"/>
                    <a:pt x="1988" y="0"/>
                    <a:pt x="1988" y="0"/>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15" name="Google Shape;2115;p48"/>
            <p:cNvSpPr/>
            <p:nvPr/>
          </p:nvSpPr>
          <p:spPr>
            <a:xfrm>
              <a:off x="8526613" y="4580665"/>
              <a:ext cx="259918" cy="137240"/>
            </a:xfrm>
            <a:custGeom>
              <a:avLst/>
              <a:gdLst/>
              <a:ahLst/>
              <a:cxnLst/>
              <a:rect l="l" t="t" r="r" b="b"/>
              <a:pathLst>
                <a:path w="5676" h="2997" extrusionOk="0">
                  <a:moveTo>
                    <a:pt x="5134" y="0"/>
                  </a:moveTo>
                  <a:lnTo>
                    <a:pt x="2334" y="318"/>
                  </a:lnTo>
                  <a:cubicBezTo>
                    <a:pt x="2334" y="318"/>
                    <a:pt x="2250" y="738"/>
                    <a:pt x="1596" y="859"/>
                  </a:cubicBezTo>
                  <a:cubicBezTo>
                    <a:pt x="467" y="1018"/>
                    <a:pt x="0" y="1326"/>
                    <a:pt x="0" y="1326"/>
                  </a:cubicBezTo>
                  <a:lnTo>
                    <a:pt x="934" y="2997"/>
                  </a:lnTo>
                  <a:lnTo>
                    <a:pt x="5675" y="589"/>
                  </a:lnTo>
                  <a:cubicBezTo>
                    <a:pt x="5638" y="392"/>
                    <a:pt x="5330" y="0"/>
                    <a:pt x="5134" y="0"/>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16" name="Google Shape;2116;p48"/>
            <p:cNvSpPr/>
            <p:nvPr/>
          </p:nvSpPr>
          <p:spPr>
            <a:xfrm>
              <a:off x="8526613" y="4634105"/>
              <a:ext cx="42770" cy="57286"/>
            </a:xfrm>
            <a:custGeom>
              <a:avLst/>
              <a:gdLst/>
              <a:ahLst/>
              <a:cxnLst/>
              <a:rect l="l" t="t" r="r" b="b"/>
              <a:pathLst>
                <a:path w="934" h="1251" extrusionOk="0">
                  <a:moveTo>
                    <a:pt x="308" y="0"/>
                  </a:moveTo>
                  <a:cubicBezTo>
                    <a:pt x="271" y="0"/>
                    <a:pt x="0" y="159"/>
                    <a:pt x="0" y="159"/>
                  </a:cubicBezTo>
                  <a:lnTo>
                    <a:pt x="616" y="1251"/>
                  </a:lnTo>
                  <a:lnTo>
                    <a:pt x="934" y="1055"/>
                  </a:lnTo>
                  <a:lnTo>
                    <a:pt x="308" y="0"/>
                  </a:ln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17" name="Google Shape;2117;p48"/>
            <p:cNvSpPr/>
            <p:nvPr/>
          </p:nvSpPr>
          <p:spPr>
            <a:xfrm>
              <a:off x="8553127" y="4584511"/>
              <a:ext cx="233404" cy="133394"/>
            </a:xfrm>
            <a:custGeom>
              <a:avLst/>
              <a:gdLst/>
              <a:ahLst/>
              <a:cxnLst/>
              <a:rect l="l" t="t" r="r" b="b"/>
              <a:pathLst>
                <a:path w="5097" h="2913" extrusionOk="0">
                  <a:moveTo>
                    <a:pt x="4704" y="0"/>
                  </a:moveTo>
                  <a:cubicBezTo>
                    <a:pt x="3388" y="654"/>
                    <a:pt x="1204" y="1709"/>
                    <a:pt x="0" y="2287"/>
                  </a:cubicBezTo>
                  <a:lnTo>
                    <a:pt x="355" y="2913"/>
                  </a:lnTo>
                  <a:lnTo>
                    <a:pt x="5096" y="505"/>
                  </a:lnTo>
                  <a:cubicBezTo>
                    <a:pt x="5059" y="346"/>
                    <a:pt x="4863" y="112"/>
                    <a:pt x="4704" y="0"/>
                  </a:cubicBezTo>
                  <a:close/>
                </a:path>
              </a:pathLst>
            </a:custGeom>
            <a:solidFill>
              <a:srgbClr val="FFAEC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18" name="Google Shape;2118;p48"/>
            <p:cNvSpPr/>
            <p:nvPr/>
          </p:nvSpPr>
          <p:spPr>
            <a:xfrm>
              <a:off x="8554821" y="4582359"/>
              <a:ext cx="213759" cy="109032"/>
            </a:xfrm>
            <a:custGeom>
              <a:avLst/>
              <a:gdLst/>
              <a:ahLst/>
              <a:cxnLst/>
              <a:rect l="l" t="t" r="r" b="b"/>
              <a:pathLst>
                <a:path w="4668" h="2381" extrusionOk="0">
                  <a:moveTo>
                    <a:pt x="0" y="2381"/>
                  </a:moveTo>
                  <a:lnTo>
                    <a:pt x="4667" y="1"/>
                  </a:lnTo>
                  <a:close/>
                </a:path>
              </a:pathLst>
            </a:custGeom>
            <a:solidFill>
              <a:srgbClr val="FBF8F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19" name="Google Shape;2119;p48"/>
            <p:cNvSpPr/>
            <p:nvPr/>
          </p:nvSpPr>
          <p:spPr>
            <a:xfrm>
              <a:off x="8554821" y="4580665"/>
              <a:ext cx="213759" cy="110726"/>
            </a:xfrm>
            <a:custGeom>
              <a:avLst/>
              <a:gdLst/>
              <a:ahLst/>
              <a:cxnLst/>
              <a:rect l="l" t="t" r="r" b="b"/>
              <a:pathLst>
                <a:path w="4668" h="2418" extrusionOk="0">
                  <a:moveTo>
                    <a:pt x="4667" y="0"/>
                  </a:moveTo>
                  <a:lnTo>
                    <a:pt x="0" y="2371"/>
                  </a:lnTo>
                  <a:lnTo>
                    <a:pt x="0" y="2418"/>
                  </a:lnTo>
                  <a:lnTo>
                    <a:pt x="4667" y="84"/>
                  </a:lnTo>
                  <a:lnTo>
                    <a:pt x="4667" y="0"/>
                  </a:lnTo>
                  <a:close/>
                </a:path>
              </a:pathLst>
            </a:custGeom>
            <a:solidFill>
              <a:srgbClr val="FBF8F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20" name="Google Shape;2120;p48"/>
            <p:cNvSpPr/>
            <p:nvPr/>
          </p:nvSpPr>
          <p:spPr>
            <a:xfrm>
              <a:off x="7931631" y="3893365"/>
              <a:ext cx="674936" cy="691192"/>
            </a:xfrm>
            <a:custGeom>
              <a:avLst/>
              <a:gdLst/>
              <a:ahLst/>
              <a:cxnLst/>
              <a:rect l="l" t="t" r="r" b="b"/>
              <a:pathLst>
                <a:path w="14739" h="15094" extrusionOk="0">
                  <a:moveTo>
                    <a:pt x="6889" y="1"/>
                  </a:moveTo>
                  <a:lnTo>
                    <a:pt x="542" y="234"/>
                  </a:lnTo>
                  <a:lnTo>
                    <a:pt x="0" y="271"/>
                  </a:lnTo>
                  <a:cubicBezTo>
                    <a:pt x="355" y="2642"/>
                    <a:pt x="1009" y="4359"/>
                    <a:pt x="2763" y="5946"/>
                  </a:cubicBezTo>
                  <a:lnTo>
                    <a:pt x="6534" y="8830"/>
                  </a:lnTo>
                  <a:cubicBezTo>
                    <a:pt x="7309" y="9530"/>
                    <a:pt x="8056" y="10268"/>
                    <a:pt x="8672" y="11127"/>
                  </a:cubicBezTo>
                  <a:lnTo>
                    <a:pt x="11743" y="15093"/>
                  </a:lnTo>
                  <a:lnTo>
                    <a:pt x="14739" y="13647"/>
                  </a:lnTo>
                  <a:lnTo>
                    <a:pt x="12676" y="8980"/>
                  </a:lnTo>
                  <a:cubicBezTo>
                    <a:pt x="12023" y="7430"/>
                    <a:pt x="11164" y="5946"/>
                    <a:pt x="10193" y="4546"/>
                  </a:cubicBezTo>
                  <a:lnTo>
                    <a:pt x="6889"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21" name="Google Shape;2121;p48"/>
            <p:cNvSpPr/>
            <p:nvPr/>
          </p:nvSpPr>
          <p:spPr>
            <a:xfrm>
              <a:off x="8428708" y="3608261"/>
              <a:ext cx="76565" cy="88975"/>
            </a:xfrm>
            <a:custGeom>
              <a:avLst/>
              <a:gdLst/>
              <a:ahLst/>
              <a:cxnLst/>
              <a:rect l="l" t="t" r="r" b="b"/>
              <a:pathLst>
                <a:path w="1672" h="1943" extrusionOk="0">
                  <a:moveTo>
                    <a:pt x="1280" y="1"/>
                  </a:moveTo>
                  <a:cubicBezTo>
                    <a:pt x="1280" y="1"/>
                    <a:pt x="888" y="160"/>
                    <a:pt x="617" y="738"/>
                  </a:cubicBezTo>
                  <a:cubicBezTo>
                    <a:pt x="346" y="1289"/>
                    <a:pt x="654" y="1401"/>
                    <a:pt x="309" y="1401"/>
                  </a:cubicBezTo>
                  <a:cubicBezTo>
                    <a:pt x="1" y="1401"/>
                    <a:pt x="309" y="1905"/>
                    <a:pt x="309" y="1905"/>
                  </a:cubicBezTo>
                  <a:cubicBezTo>
                    <a:pt x="309" y="1905"/>
                    <a:pt x="346" y="1942"/>
                    <a:pt x="428" y="1942"/>
                  </a:cubicBezTo>
                  <a:cubicBezTo>
                    <a:pt x="551" y="1942"/>
                    <a:pt x="774" y="1858"/>
                    <a:pt x="1121" y="1438"/>
                  </a:cubicBezTo>
                  <a:cubicBezTo>
                    <a:pt x="1672" y="738"/>
                    <a:pt x="1280" y="1"/>
                    <a:pt x="1280"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22" name="Google Shape;2122;p48"/>
            <p:cNvSpPr/>
            <p:nvPr/>
          </p:nvSpPr>
          <p:spPr>
            <a:xfrm>
              <a:off x="7794436" y="3377833"/>
              <a:ext cx="217606" cy="381818"/>
            </a:xfrm>
            <a:custGeom>
              <a:avLst/>
              <a:gdLst/>
              <a:ahLst/>
              <a:cxnLst/>
              <a:rect l="l" t="t" r="r" b="b"/>
              <a:pathLst>
                <a:path w="4752" h="8338" extrusionOk="0">
                  <a:moveTo>
                    <a:pt x="4244" y="1"/>
                  </a:moveTo>
                  <a:cubicBezTo>
                    <a:pt x="3242" y="1"/>
                    <a:pt x="1068" y="208"/>
                    <a:pt x="626" y="1962"/>
                  </a:cubicBezTo>
                  <a:cubicBezTo>
                    <a:pt x="392" y="2895"/>
                    <a:pt x="122" y="3987"/>
                    <a:pt x="38" y="5425"/>
                  </a:cubicBezTo>
                  <a:cubicBezTo>
                    <a:pt x="0" y="6433"/>
                    <a:pt x="504" y="7992"/>
                    <a:pt x="2026" y="8337"/>
                  </a:cubicBezTo>
                  <a:lnTo>
                    <a:pt x="3426" y="7796"/>
                  </a:lnTo>
                  <a:lnTo>
                    <a:pt x="4751" y="21"/>
                  </a:lnTo>
                  <a:cubicBezTo>
                    <a:pt x="4751" y="21"/>
                    <a:pt x="4554" y="1"/>
                    <a:pt x="4244" y="1"/>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23" name="Google Shape;2123;p48"/>
            <p:cNvSpPr/>
            <p:nvPr/>
          </p:nvSpPr>
          <p:spPr>
            <a:xfrm>
              <a:off x="7799977" y="3334514"/>
              <a:ext cx="197503" cy="250714"/>
            </a:xfrm>
            <a:custGeom>
              <a:avLst/>
              <a:gdLst/>
              <a:ahLst/>
              <a:cxnLst/>
              <a:rect l="l" t="t" r="r" b="b"/>
              <a:pathLst>
                <a:path w="4313" h="5475" extrusionOk="0">
                  <a:moveTo>
                    <a:pt x="3282" y="1"/>
                  </a:moveTo>
                  <a:cubicBezTo>
                    <a:pt x="2828" y="1"/>
                    <a:pt x="2373" y="121"/>
                    <a:pt x="1979" y="341"/>
                  </a:cubicBezTo>
                  <a:cubicBezTo>
                    <a:pt x="430" y="1275"/>
                    <a:pt x="1" y="4233"/>
                    <a:pt x="113" y="4663"/>
                  </a:cubicBezTo>
                  <a:cubicBezTo>
                    <a:pt x="219" y="5063"/>
                    <a:pt x="394" y="5474"/>
                    <a:pt x="656" y="5474"/>
                  </a:cubicBezTo>
                  <a:cubicBezTo>
                    <a:pt x="876" y="5474"/>
                    <a:pt x="1158" y="5182"/>
                    <a:pt x="1513" y="4345"/>
                  </a:cubicBezTo>
                  <a:cubicBezTo>
                    <a:pt x="1942" y="3375"/>
                    <a:pt x="3342" y="845"/>
                    <a:pt x="3342" y="845"/>
                  </a:cubicBezTo>
                  <a:lnTo>
                    <a:pt x="4313" y="229"/>
                  </a:lnTo>
                  <a:cubicBezTo>
                    <a:pt x="3990" y="74"/>
                    <a:pt x="3636" y="1"/>
                    <a:pt x="3282" y="1"/>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24" name="Google Shape;2124;p48"/>
            <p:cNvSpPr/>
            <p:nvPr/>
          </p:nvSpPr>
          <p:spPr>
            <a:xfrm>
              <a:off x="8148779" y="3310381"/>
              <a:ext cx="203044" cy="472762"/>
            </a:xfrm>
            <a:custGeom>
              <a:avLst/>
              <a:gdLst/>
              <a:ahLst/>
              <a:cxnLst/>
              <a:rect l="l" t="t" r="r" b="b"/>
              <a:pathLst>
                <a:path w="4434" h="10324" extrusionOk="0">
                  <a:moveTo>
                    <a:pt x="975" y="1"/>
                  </a:moveTo>
                  <a:cubicBezTo>
                    <a:pt x="948" y="1"/>
                    <a:pt x="922" y="3"/>
                    <a:pt x="896" y="9"/>
                  </a:cubicBezTo>
                  <a:cubicBezTo>
                    <a:pt x="747" y="9"/>
                    <a:pt x="663" y="56"/>
                    <a:pt x="663" y="56"/>
                  </a:cubicBezTo>
                  <a:lnTo>
                    <a:pt x="551" y="93"/>
                  </a:lnTo>
                  <a:cubicBezTo>
                    <a:pt x="0" y="868"/>
                    <a:pt x="4434" y="10323"/>
                    <a:pt x="4434" y="10323"/>
                  </a:cubicBezTo>
                  <a:cubicBezTo>
                    <a:pt x="4434" y="10323"/>
                    <a:pt x="4163" y="7169"/>
                    <a:pt x="4126" y="6935"/>
                  </a:cubicBezTo>
                  <a:cubicBezTo>
                    <a:pt x="3463" y="2576"/>
                    <a:pt x="1867" y="672"/>
                    <a:pt x="1400" y="205"/>
                  </a:cubicBezTo>
                  <a:cubicBezTo>
                    <a:pt x="1275" y="80"/>
                    <a:pt x="1116" y="1"/>
                    <a:pt x="975" y="1"/>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25" name="Google Shape;2125;p48"/>
            <p:cNvSpPr/>
            <p:nvPr/>
          </p:nvSpPr>
          <p:spPr>
            <a:xfrm>
              <a:off x="8056415" y="3264634"/>
              <a:ext cx="140675" cy="147910"/>
            </a:xfrm>
            <a:custGeom>
              <a:avLst/>
              <a:gdLst/>
              <a:ahLst/>
              <a:cxnLst/>
              <a:rect l="l" t="t" r="r" b="b"/>
              <a:pathLst>
                <a:path w="3072" h="3230" extrusionOk="0">
                  <a:moveTo>
                    <a:pt x="468" y="0"/>
                  </a:moveTo>
                  <a:lnTo>
                    <a:pt x="272" y="1167"/>
                  </a:lnTo>
                  <a:lnTo>
                    <a:pt x="1" y="2838"/>
                  </a:lnTo>
                  <a:lnTo>
                    <a:pt x="2876" y="3230"/>
                  </a:lnTo>
                  <a:lnTo>
                    <a:pt x="3072" y="75"/>
                  </a:lnTo>
                  <a:lnTo>
                    <a:pt x="468" y="0"/>
                  </a:ln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26" name="Google Shape;2126;p48"/>
            <p:cNvSpPr/>
            <p:nvPr/>
          </p:nvSpPr>
          <p:spPr>
            <a:xfrm>
              <a:off x="8067131" y="3264634"/>
              <a:ext cx="129959" cy="65850"/>
            </a:xfrm>
            <a:custGeom>
              <a:avLst/>
              <a:gdLst/>
              <a:ahLst/>
              <a:cxnLst/>
              <a:rect l="l" t="t" r="r" b="b"/>
              <a:pathLst>
                <a:path w="2838" h="1438" extrusionOk="0">
                  <a:moveTo>
                    <a:pt x="234" y="0"/>
                  </a:moveTo>
                  <a:lnTo>
                    <a:pt x="38" y="1167"/>
                  </a:lnTo>
                  <a:lnTo>
                    <a:pt x="0" y="1438"/>
                  </a:lnTo>
                  <a:cubicBezTo>
                    <a:pt x="2334" y="1130"/>
                    <a:pt x="2838" y="75"/>
                    <a:pt x="2838" y="75"/>
                  </a:cubicBezTo>
                  <a:lnTo>
                    <a:pt x="234" y="0"/>
                  </a:lnTo>
                  <a:close/>
                </a:path>
              </a:pathLst>
            </a:custGeom>
            <a:solidFill>
              <a:srgbClr val="000000">
                <a:alpha val="1006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27" name="Google Shape;2127;p48"/>
            <p:cNvSpPr/>
            <p:nvPr/>
          </p:nvSpPr>
          <p:spPr>
            <a:xfrm>
              <a:off x="7833726" y="3362539"/>
              <a:ext cx="213759" cy="335110"/>
            </a:xfrm>
            <a:custGeom>
              <a:avLst/>
              <a:gdLst/>
              <a:ahLst/>
              <a:cxnLst/>
              <a:rect l="l" t="t" r="r" b="b"/>
              <a:pathLst>
                <a:path w="4668" h="7318" extrusionOk="0">
                  <a:moveTo>
                    <a:pt x="3278" y="0"/>
                  </a:moveTo>
                  <a:cubicBezTo>
                    <a:pt x="1878" y="0"/>
                    <a:pt x="1242" y="1400"/>
                    <a:pt x="1242" y="1400"/>
                  </a:cubicBezTo>
                  <a:cubicBezTo>
                    <a:pt x="309" y="2996"/>
                    <a:pt x="1" y="6926"/>
                    <a:pt x="1" y="6926"/>
                  </a:cubicBezTo>
                  <a:lnTo>
                    <a:pt x="3231" y="7318"/>
                  </a:lnTo>
                  <a:cubicBezTo>
                    <a:pt x="3968" y="6422"/>
                    <a:pt x="4668" y="6338"/>
                    <a:pt x="4668" y="6338"/>
                  </a:cubicBezTo>
                  <a:lnTo>
                    <a:pt x="4397" y="270"/>
                  </a:lnTo>
                  <a:cubicBezTo>
                    <a:pt x="3981" y="78"/>
                    <a:pt x="3608" y="0"/>
                    <a:pt x="3278" y="0"/>
                  </a:cubicBezTo>
                  <a:close/>
                </a:path>
              </a:pathLst>
            </a:custGeom>
            <a:solidFill>
              <a:srgbClr val="FD7DA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28" name="Google Shape;2128;p48"/>
            <p:cNvSpPr/>
            <p:nvPr/>
          </p:nvSpPr>
          <p:spPr>
            <a:xfrm>
              <a:off x="8090210" y="3641736"/>
              <a:ext cx="64155" cy="115351"/>
            </a:xfrm>
            <a:custGeom>
              <a:avLst/>
              <a:gdLst/>
              <a:ahLst/>
              <a:cxnLst/>
              <a:rect l="l" t="t" r="r" b="b"/>
              <a:pathLst>
                <a:path w="1401" h="2519" extrusionOk="0">
                  <a:moveTo>
                    <a:pt x="564" y="1"/>
                  </a:moveTo>
                  <a:cubicBezTo>
                    <a:pt x="532" y="1"/>
                    <a:pt x="499" y="3"/>
                    <a:pt x="467" y="7"/>
                  </a:cubicBezTo>
                  <a:cubicBezTo>
                    <a:pt x="196" y="54"/>
                    <a:pt x="0" y="287"/>
                    <a:pt x="38" y="521"/>
                  </a:cubicBezTo>
                  <a:lnTo>
                    <a:pt x="346" y="2191"/>
                  </a:lnTo>
                  <a:cubicBezTo>
                    <a:pt x="384" y="2384"/>
                    <a:pt x="575" y="2519"/>
                    <a:pt x="792" y="2519"/>
                  </a:cubicBezTo>
                  <a:cubicBezTo>
                    <a:pt x="838" y="2519"/>
                    <a:pt x="886" y="2513"/>
                    <a:pt x="934" y="2499"/>
                  </a:cubicBezTo>
                  <a:cubicBezTo>
                    <a:pt x="1204" y="2462"/>
                    <a:pt x="1400" y="2229"/>
                    <a:pt x="1363" y="1995"/>
                  </a:cubicBezTo>
                  <a:lnTo>
                    <a:pt x="1046" y="325"/>
                  </a:lnTo>
                  <a:cubicBezTo>
                    <a:pt x="1013" y="119"/>
                    <a:pt x="799" y="1"/>
                    <a:pt x="564" y="1"/>
                  </a:cubicBezTo>
                  <a:close/>
                </a:path>
              </a:pathLst>
            </a:custGeom>
            <a:solidFill>
              <a:srgbClr val="3B816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29" name="Google Shape;2129;p48"/>
            <p:cNvSpPr/>
            <p:nvPr/>
          </p:nvSpPr>
          <p:spPr>
            <a:xfrm>
              <a:off x="7985071" y="3644163"/>
              <a:ext cx="73131" cy="42816"/>
            </a:xfrm>
            <a:custGeom>
              <a:avLst/>
              <a:gdLst/>
              <a:ahLst/>
              <a:cxnLst/>
              <a:rect l="l" t="t" r="r" b="b"/>
              <a:pathLst>
                <a:path w="1597" h="935" extrusionOk="0">
                  <a:moveTo>
                    <a:pt x="1522" y="1"/>
                  </a:moveTo>
                  <a:cubicBezTo>
                    <a:pt x="1363" y="1"/>
                    <a:pt x="1204" y="38"/>
                    <a:pt x="1055" y="76"/>
                  </a:cubicBezTo>
                  <a:cubicBezTo>
                    <a:pt x="934" y="113"/>
                    <a:pt x="775" y="150"/>
                    <a:pt x="663" y="234"/>
                  </a:cubicBezTo>
                  <a:cubicBezTo>
                    <a:pt x="504" y="309"/>
                    <a:pt x="392" y="384"/>
                    <a:pt x="271" y="505"/>
                  </a:cubicBezTo>
                  <a:cubicBezTo>
                    <a:pt x="196" y="580"/>
                    <a:pt x="75" y="738"/>
                    <a:pt x="0" y="850"/>
                  </a:cubicBezTo>
                  <a:cubicBezTo>
                    <a:pt x="0" y="888"/>
                    <a:pt x="0" y="888"/>
                    <a:pt x="38" y="934"/>
                  </a:cubicBezTo>
                  <a:cubicBezTo>
                    <a:pt x="38" y="934"/>
                    <a:pt x="75" y="934"/>
                    <a:pt x="122" y="888"/>
                  </a:cubicBezTo>
                  <a:cubicBezTo>
                    <a:pt x="196" y="776"/>
                    <a:pt x="271" y="654"/>
                    <a:pt x="392" y="580"/>
                  </a:cubicBezTo>
                  <a:cubicBezTo>
                    <a:pt x="467" y="505"/>
                    <a:pt x="588" y="421"/>
                    <a:pt x="738" y="346"/>
                  </a:cubicBezTo>
                  <a:cubicBezTo>
                    <a:pt x="859" y="309"/>
                    <a:pt x="971" y="272"/>
                    <a:pt x="1130" y="234"/>
                  </a:cubicBezTo>
                  <a:cubicBezTo>
                    <a:pt x="1242" y="188"/>
                    <a:pt x="1400" y="188"/>
                    <a:pt x="1522" y="188"/>
                  </a:cubicBezTo>
                  <a:cubicBezTo>
                    <a:pt x="1559" y="188"/>
                    <a:pt x="1596" y="150"/>
                    <a:pt x="1596" y="76"/>
                  </a:cubicBezTo>
                  <a:cubicBezTo>
                    <a:pt x="1596" y="38"/>
                    <a:pt x="1559" y="1"/>
                    <a:pt x="1522" y="1"/>
                  </a:cubicBezTo>
                  <a:close/>
                </a:path>
              </a:pathLst>
            </a:custGeom>
            <a:solidFill>
              <a:srgbClr val="415C7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30" name="Google Shape;2130;p48"/>
            <p:cNvSpPr/>
            <p:nvPr/>
          </p:nvSpPr>
          <p:spPr>
            <a:xfrm>
              <a:off x="7805106" y="3334010"/>
              <a:ext cx="226169" cy="454262"/>
            </a:xfrm>
            <a:custGeom>
              <a:avLst/>
              <a:gdLst/>
              <a:ahLst/>
              <a:cxnLst/>
              <a:rect l="l" t="t" r="r" b="b"/>
              <a:pathLst>
                <a:path w="4939" h="9920" extrusionOk="0">
                  <a:moveTo>
                    <a:pt x="3786" y="0"/>
                  </a:moveTo>
                  <a:cubicBezTo>
                    <a:pt x="2769" y="0"/>
                    <a:pt x="1355" y="659"/>
                    <a:pt x="738" y="4011"/>
                  </a:cubicBezTo>
                  <a:cubicBezTo>
                    <a:pt x="738" y="4011"/>
                    <a:pt x="271" y="5486"/>
                    <a:pt x="122" y="7082"/>
                  </a:cubicBezTo>
                  <a:cubicBezTo>
                    <a:pt x="1" y="8211"/>
                    <a:pt x="785" y="9257"/>
                    <a:pt x="1905" y="9453"/>
                  </a:cubicBezTo>
                  <a:lnTo>
                    <a:pt x="4397" y="9919"/>
                  </a:lnTo>
                  <a:lnTo>
                    <a:pt x="4938" y="277"/>
                  </a:lnTo>
                  <a:cubicBezTo>
                    <a:pt x="4938" y="277"/>
                    <a:pt x="4446" y="0"/>
                    <a:pt x="3786" y="0"/>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31" name="Google Shape;2131;p48"/>
            <p:cNvSpPr/>
            <p:nvPr/>
          </p:nvSpPr>
          <p:spPr>
            <a:xfrm>
              <a:off x="7910246" y="3318074"/>
              <a:ext cx="468503" cy="724895"/>
            </a:xfrm>
            <a:custGeom>
              <a:avLst/>
              <a:gdLst/>
              <a:ahLst/>
              <a:cxnLst/>
              <a:rect l="l" t="t" r="r" b="b"/>
              <a:pathLst>
                <a:path w="10231" h="15830" extrusionOk="0">
                  <a:moveTo>
                    <a:pt x="3426" y="0"/>
                  </a:moveTo>
                  <a:cubicBezTo>
                    <a:pt x="1" y="4275"/>
                    <a:pt x="467" y="13338"/>
                    <a:pt x="467" y="13338"/>
                  </a:cubicBezTo>
                  <a:cubicBezTo>
                    <a:pt x="309" y="15634"/>
                    <a:pt x="4705" y="15709"/>
                    <a:pt x="4705" y="15709"/>
                  </a:cubicBezTo>
                  <a:cubicBezTo>
                    <a:pt x="5417" y="15791"/>
                    <a:pt x="6025" y="15829"/>
                    <a:pt x="6545" y="15829"/>
                  </a:cubicBezTo>
                  <a:cubicBezTo>
                    <a:pt x="9267" y="15829"/>
                    <a:pt x="9580" y="14792"/>
                    <a:pt x="9643" y="13656"/>
                  </a:cubicBezTo>
                  <a:cubicBezTo>
                    <a:pt x="10231" y="5096"/>
                    <a:pt x="6189" y="429"/>
                    <a:pt x="6189" y="429"/>
                  </a:cubicBezTo>
                  <a:cubicBezTo>
                    <a:pt x="6075" y="730"/>
                    <a:pt x="5826" y="840"/>
                    <a:pt x="5522" y="840"/>
                  </a:cubicBezTo>
                  <a:cubicBezTo>
                    <a:pt x="4684" y="840"/>
                    <a:pt x="3426" y="0"/>
                    <a:pt x="3426" y="0"/>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32" name="Google Shape;2132;p48"/>
            <p:cNvSpPr/>
            <p:nvPr/>
          </p:nvSpPr>
          <p:spPr>
            <a:xfrm>
              <a:off x="7928196" y="3927114"/>
              <a:ext cx="421932" cy="62461"/>
            </a:xfrm>
            <a:custGeom>
              <a:avLst/>
              <a:gdLst/>
              <a:ahLst/>
              <a:cxnLst/>
              <a:rect l="l" t="t" r="r" b="b"/>
              <a:pathLst>
                <a:path w="9214" h="1364" extrusionOk="0">
                  <a:moveTo>
                    <a:pt x="1" y="1"/>
                  </a:moveTo>
                  <a:cubicBezTo>
                    <a:pt x="1" y="38"/>
                    <a:pt x="1" y="76"/>
                    <a:pt x="38" y="76"/>
                  </a:cubicBezTo>
                  <a:cubicBezTo>
                    <a:pt x="38" y="122"/>
                    <a:pt x="1597" y="1205"/>
                    <a:pt x="4546" y="1364"/>
                  </a:cubicBezTo>
                  <a:lnTo>
                    <a:pt x="5480" y="1364"/>
                  </a:lnTo>
                  <a:cubicBezTo>
                    <a:pt x="7813" y="1364"/>
                    <a:pt x="9176" y="934"/>
                    <a:pt x="9176" y="934"/>
                  </a:cubicBezTo>
                  <a:cubicBezTo>
                    <a:pt x="9213" y="934"/>
                    <a:pt x="9213" y="897"/>
                    <a:pt x="9213" y="860"/>
                  </a:cubicBezTo>
                  <a:cubicBezTo>
                    <a:pt x="9213" y="822"/>
                    <a:pt x="9176" y="822"/>
                    <a:pt x="9139" y="822"/>
                  </a:cubicBezTo>
                  <a:cubicBezTo>
                    <a:pt x="9139" y="822"/>
                    <a:pt x="7788" y="1260"/>
                    <a:pt x="5391" y="1260"/>
                  </a:cubicBezTo>
                  <a:cubicBezTo>
                    <a:pt x="5123" y="1260"/>
                    <a:pt x="4841" y="1255"/>
                    <a:pt x="4546" y="1242"/>
                  </a:cubicBezTo>
                  <a:cubicBezTo>
                    <a:pt x="1634" y="1093"/>
                    <a:pt x="113" y="1"/>
                    <a:pt x="75"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33" name="Google Shape;2133;p48"/>
            <p:cNvSpPr/>
            <p:nvPr/>
          </p:nvSpPr>
          <p:spPr>
            <a:xfrm>
              <a:off x="7942300" y="3937830"/>
              <a:ext cx="9021" cy="44465"/>
            </a:xfrm>
            <a:custGeom>
              <a:avLst/>
              <a:gdLst/>
              <a:ahLst/>
              <a:cxnLst/>
              <a:rect l="l" t="t" r="r" b="b"/>
              <a:pathLst>
                <a:path w="197" h="971" extrusionOk="0">
                  <a:moveTo>
                    <a:pt x="122" y="0"/>
                  </a:moveTo>
                  <a:cubicBezTo>
                    <a:pt x="75" y="0"/>
                    <a:pt x="75" y="0"/>
                    <a:pt x="38" y="38"/>
                  </a:cubicBezTo>
                  <a:cubicBezTo>
                    <a:pt x="38" y="38"/>
                    <a:pt x="1" y="467"/>
                    <a:pt x="75" y="896"/>
                  </a:cubicBezTo>
                  <a:cubicBezTo>
                    <a:pt x="122" y="934"/>
                    <a:pt x="122" y="971"/>
                    <a:pt x="159" y="971"/>
                  </a:cubicBezTo>
                  <a:cubicBezTo>
                    <a:pt x="197" y="934"/>
                    <a:pt x="197" y="934"/>
                    <a:pt x="197" y="896"/>
                  </a:cubicBezTo>
                  <a:cubicBezTo>
                    <a:pt x="122" y="467"/>
                    <a:pt x="159" y="38"/>
                    <a:pt x="159" y="38"/>
                  </a:cubicBezTo>
                  <a:cubicBezTo>
                    <a:pt x="159" y="0"/>
                    <a:pt x="159" y="0"/>
                    <a:pt x="122"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34" name="Google Shape;2134;p48"/>
            <p:cNvSpPr/>
            <p:nvPr/>
          </p:nvSpPr>
          <p:spPr>
            <a:xfrm>
              <a:off x="7967120" y="3948499"/>
              <a:ext cx="9021" cy="51791"/>
            </a:xfrm>
            <a:custGeom>
              <a:avLst/>
              <a:gdLst/>
              <a:ahLst/>
              <a:cxnLst/>
              <a:rect l="l" t="t" r="r" b="b"/>
              <a:pathLst>
                <a:path w="197" h="1131" extrusionOk="0">
                  <a:moveTo>
                    <a:pt x="122" y="1"/>
                  </a:moveTo>
                  <a:lnTo>
                    <a:pt x="84" y="38"/>
                  </a:lnTo>
                  <a:cubicBezTo>
                    <a:pt x="84" y="75"/>
                    <a:pt x="0" y="663"/>
                    <a:pt x="84" y="1093"/>
                  </a:cubicBezTo>
                  <a:cubicBezTo>
                    <a:pt x="84" y="1130"/>
                    <a:pt x="122" y="1130"/>
                    <a:pt x="159" y="1130"/>
                  </a:cubicBezTo>
                  <a:cubicBezTo>
                    <a:pt x="196" y="1130"/>
                    <a:pt x="196" y="1130"/>
                    <a:pt x="196" y="1093"/>
                  </a:cubicBezTo>
                  <a:cubicBezTo>
                    <a:pt x="122" y="663"/>
                    <a:pt x="159" y="75"/>
                    <a:pt x="159" y="75"/>
                  </a:cubicBezTo>
                  <a:cubicBezTo>
                    <a:pt x="196" y="38"/>
                    <a:pt x="159" y="1"/>
                    <a:pt x="122"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35" name="Google Shape;2135;p48"/>
            <p:cNvSpPr/>
            <p:nvPr/>
          </p:nvSpPr>
          <p:spPr>
            <a:xfrm>
              <a:off x="7995740" y="3960909"/>
              <a:ext cx="9021" cy="53486"/>
            </a:xfrm>
            <a:custGeom>
              <a:avLst/>
              <a:gdLst/>
              <a:ahLst/>
              <a:cxnLst/>
              <a:rect l="l" t="t" r="r" b="b"/>
              <a:pathLst>
                <a:path w="197" h="1168" extrusionOk="0">
                  <a:moveTo>
                    <a:pt x="122" y="0"/>
                  </a:moveTo>
                  <a:cubicBezTo>
                    <a:pt x="75" y="0"/>
                    <a:pt x="75" y="38"/>
                    <a:pt x="75" y="84"/>
                  </a:cubicBezTo>
                  <a:cubicBezTo>
                    <a:pt x="38" y="84"/>
                    <a:pt x="1" y="663"/>
                    <a:pt x="75" y="1130"/>
                  </a:cubicBezTo>
                  <a:lnTo>
                    <a:pt x="122" y="1167"/>
                  </a:lnTo>
                  <a:lnTo>
                    <a:pt x="159" y="1167"/>
                  </a:lnTo>
                  <a:cubicBezTo>
                    <a:pt x="197" y="1167"/>
                    <a:pt x="197" y="1130"/>
                    <a:pt x="197" y="1092"/>
                  </a:cubicBezTo>
                  <a:cubicBezTo>
                    <a:pt x="122" y="663"/>
                    <a:pt x="159" y="84"/>
                    <a:pt x="159" y="84"/>
                  </a:cubicBezTo>
                  <a:cubicBezTo>
                    <a:pt x="159" y="38"/>
                    <a:pt x="159" y="0"/>
                    <a:pt x="122"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36" name="Google Shape;2136;p48"/>
            <p:cNvSpPr/>
            <p:nvPr/>
          </p:nvSpPr>
          <p:spPr>
            <a:xfrm>
              <a:off x="8031229" y="3971579"/>
              <a:ext cx="9021" cy="53486"/>
            </a:xfrm>
            <a:custGeom>
              <a:avLst/>
              <a:gdLst/>
              <a:ahLst/>
              <a:cxnLst/>
              <a:rect l="l" t="t" r="r" b="b"/>
              <a:pathLst>
                <a:path w="197" h="1168" extrusionOk="0">
                  <a:moveTo>
                    <a:pt x="122" y="1"/>
                  </a:moveTo>
                  <a:cubicBezTo>
                    <a:pt x="84" y="1"/>
                    <a:pt x="84" y="38"/>
                    <a:pt x="47" y="38"/>
                  </a:cubicBezTo>
                  <a:cubicBezTo>
                    <a:pt x="47" y="85"/>
                    <a:pt x="0" y="663"/>
                    <a:pt x="84" y="1130"/>
                  </a:cubicBezTo>
                  <a:lnTo>
                    <a:pt x="122" y="1167"/>
                  </a:lnTo>
                  <a:lnTo>
                    <a:pt x="159" y="1167"/>
                  </a:lnTo>
                  <a:cubicBezTo>
                    <a:pt x="159" y="1130"/>
                    <a:pt x="196" y="1130"/>
                    <a:pt x="196" y="1093"/>
                  </a:cubicBezTo>
                  <a:cubicBezTo>
                    <a:pt x="84" y="663"/>
                    <a:pt x="159" y="85"/>
                    <a:pt x="159" y="85"/>
                  </a:cubicBezTo>
                  <a:cubicBezTo>
                    <a:pt x="159" y="38"/>
                    <a:pt x="159" y="1"/>
                    <a:pt x="122"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37" name="Google Shape;2137;p48"/>
            <p:cNvSpPr/>
            <p:nvPr/>
          </p:nvSpPr>
          <p:spPr>
            <a:xfrm>
              <a:off x="8070519" y="3979867"/>
              <a:ext cx="9067" cy="52478"/>
            </a:xfrm>
            <a:custGeom>
              <a:avLst/>
              <a:gdLst/>
              <a:ahLst/>
              <a:cxnLst/>
              <a:rect l="l" t="t" r="r" b="b"/>
              <a:pathLst>
                <a:path w="198" h="1146" extrusionOk="0">
                  <a:moveTo>
                    <a:pt x="113" y="0"/>
                  </a:moveTo>
                  <a:cubicBezTo>
                    <a:pt x="99" y="0"/>
                    <a:pt x="76" y="27"/>
                    <a:pt x="76" y="53"/>
                  </a:cubicBezTo>
                  <a:cubicBezTo>
                    <a:pt x="76" y="53"/>
                    <a:pt x="1" y="641"/>
                    <a:pt x="76" y="1108"/>
                  </a:cubicBezTo>
                  <a:cubicBezTo>
                    <a:pt x="76" y="1108"/>
                    <a:pt x="122" y="1145"/>
                    <a:pt x="160" y="1145"/>
                  </a:cubicBezTo>
                  <a:cubicBezTo>
                    <a:pt x="197" y="1145"/>
                    <a:pt x="197" y="1108"/>
                    <a:pt x="197" y="1070"/>
                  </a:cubicBezTo>
                  <a:cubicBezTo>
                    <a:pt x="122" y="641"/>
                    <a:pt x="160" y="53"/>
                    <a:pt x="160" y="53"/>
                  </a:cubicBezTo>
                  <a:cubicBezTo>
                    <a:pt x="197" y="16"/>
                    <a:pt x="160" y="16"/>
                    <a:pt x="122" y="16"/>
                  </a:cubicBezTo>
                  <a:cubicBezTo>
                    <a:pt x="122" y="5"/>
                    <a:pt x="118" y="0"/>
                    <a:pt x="113"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38" name="Google Shape;2138;p48"/>
            <p:cNvSpPr/>
            <p:nvPr/>
          </p:nvSpPr>
          <p:spPr>
            <a:xfrm>
              <a:off x="8108161" y="3983989"/>
              <a:ext cx="8609" cy="53486"/>
            </a:xfrm>
            <a:custGeom>
              <a:avLst/>
              <a:gdLst/>
              <a:ahLst/>
              <a:cxnLst/>
              <a:rect l="l" t="t" r="r" b="b"/>
              <a:pathLst>
                <a:path w="188" h="1168" extrusionOk="0">
                  <a:moveTo>
                    <a:pt x="112" y="0"/>
                  </a:moveTo>
                  <a:cubicBezTo>
                    <a:pt x="75" y="0"/>
                    <a:pt x="75" y="47"/>
                    <a:pt x="38" y="47"/>
                  </a:cubicBezTo>
                  <a:cubicBezTo>
                    <a:pt x="38" y="84"/>
                    <a:pt x="0" y="663"/>
                    <a:pt x="75" y="1130"/>
                  </a:cubicBezTo>
                  <a:lnTo>
                    <a:pt x="112" y="1167"/>
                  </a:lnTo>
                  <a:lnTo>
                    <a:pt x="150" y="1167"/>
                  </a:lnTo>
                  <a:cubicBezTo>
                    <a:pt x="150" y="1130"/>
                    <a:pt x="187" y="1130"/>
                    <a:pt x="187" y="1092"/>
                  </a:cubicBezTo>
                  <a:cubicBezTo>
                    <a:pt x="75" y="663"/>
                    <a:pt x="150" y="84"/>
                    <a:pt x="150" y="84"/>
                  </a:cubicBezTo>
                  <a:cubicBezTo>
                    <a:pt x="150" y="47"/>
                    <a:pt x="150" y="0"/>
                    <a:pt x="112"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39" name="Google Shape;2139;p48"/>
            <p:cNvSpPr/>
            <p:nvPr/>
          </p:nvSpPr>
          <p:spPr>
            <a:xfrm>
              <a:off x="8148779" y="3987835"/>
              <a:ext cx="9021" cy="51746"/>
            </a:xfrm>
            <a:custGeom>
              <a:avLst/>
              <a:gdLst/>
              <a:ahLst/>
              <a:cxnLst/>
              <a:rect l="l" t="t" r="r" b="b"/>
              <a:pathLst>
                <a:path w="197" h="1130" extrusionOk="0">
                  <a:moveTo>
                    <a:pt x="159" y="0"/>
                  </a:moveTo>
                  <a:cubicBezTo>
                    <a:pt x="121" y="0"/>
                    <a:pt x="84" y="0"/>
                    <a:pt x="84" y="38"/>
                  </a:cubicBezTo>
                  <a:cubicBezTo>
                    <a:pt x="84" y="38"/>
                    <a:pt x="0" y="616"/>
                    <a:pt x="121" y="1083"/>
                  </a:cubicBezTo>
                  <a:cubicBezTo>
                    <a:pt x="121" y="1130"/>
                    <a:pt x="121" y="1130"/>
                    <a:pt x="159" y="1130"/>
                  </a:cubicBezTo>
                  <a:cubicBezTo>
                    <a:pt x="196" y="1130"/>
                    <a:pt x="196" y="1083"/>
                    <a:pt x="196" y="1046"/>
                  </a:cubicBezTo>
                  <a:cubicBezTo>
                    <a:pt x="121" y="616"/>
                    <a:pt x="196" y="38"/>
                    <a:pt x="196" y="38"/>
                  </a:cubicBezTo>
                  <a:cubicBezTo>
                    <a:pt x="196" y="0"/>
                    <a:pt x="159" y="0"/>
                    <a:pt x="159"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40" name="Google Shape;2140;p48"/>
            <p:cNvSpPr/>
            <p:nvPr/>
          </p:nvSpPr>
          <p:spPr>
            <a:xfrm>
              <a:off x="8307358" y="3973273"/>
              <a:ext cx="9021" cy="51791"/>
            </a:xfrm>
            <a:custGeom>
              <a:avLst/>
              <a:gdLst/>
              <a:ahLst/>
              <a:cxnLst/>
              <a:rect l="l" t="t" r="r" b="b"/>
              <a:pathLst>
                <a:path w="197" h="1131" extrusionOk="0">
                  <a:moveTo>
                    <a:pt x="37" y="1"/>
                  </a:moveTo>
                  <a:cubicBezTo>
                    <a:pt x="0" y="48"/>
                    <a:pt x="0" y="48"/>
                    <a:pt x="0" y="85"/>
                  </a:cubicBezTo>
                  <a:cubicBezTo>
                    <a:pt x="84" y="514"/>
                    <a:pt x="0" y="1056"/>
                    <a:pt x="0" y="1056"/>
                  </a:cubicBezTo>
                  <a:cubicBezTo>
                    <a:pt x="0" y="1093"/>
                    <a:pt x="37" y="1130"/>
                    <a:pt x="84" y="1130"/>
                  </a:cubicBezTo>
                  <a:cubicBezTo>
                    <a:pt x="84" y="1130"/>
                    <a:pt x="121" y="1093"/>
                    <a:pt x="121" y="1056"/>
                  </a:cubicBezTo>
                  <a:cubicBezTo>
                    <a:pt x="121" y="1056"/>
                    <a:pt x="196" y="514"/>
                    <a:pt x="84" y="48"/>
                  </a:cubicBezTo>
                  <a:cubicBezTo>
                    <a:pt x="84" y="48"/>
                    <a:pt x="84" y="1"/>
                    <a:pt x="37"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41" name="Google Shape;2141;p48"/>
            <p:cNvSpPr/>
            <p:nvPr/>
          </p:nvSpPr>
          <p:spPr>
            <a:xfrm>
              <a:off x="8273563" y="3980554"/>
              <a:ext cx="10715" cy="56920"/>
            </a:xfrm>
            <a:custGeom>
              <a:avLst/>
              <a:gdLst/>
              <a:ahLst/>
              <a:cxnLst/>
              <a:rect l="l" t="t" r="r" b="b"/>
              <a:pathLst>
                <a:path w="234" h="1243" extrusionOk="0">
                  <a:moveTo>
                    <a:pt x="75" y="1"/>
                  </a:moveTo>
                  <a:cubicBezTo>
                    <a:pt x="38" y="38"/>
                    <a:pt x="38" y="38"/>
                    <a:pt x="38" y="75"/>
                  </a:cubicBezTo>
                  <a:cubicBezTo>
                    <a:pt x="122" y="505"/>
                    <a:pt x="38" y="1167"/>
                    <a:pt x="38" y="1167"/>
                  </a:cubicBezTo>
                  <a:cubicBezTo>
                    <a:pt x="1" y="1205"/>
                    <a:pt x="38" y="1242"/>
                    <a:pt x="75" y="1242"/>
                  </a:cubicBezTo>
                  <a:cubicBezTo>
                    <a:pt x="122" y="1242"/>
                    <a:pt x="122" y="1205"/>
                    <a:pt x="122" y="1205"/>
                  </a:cubicBezTo>
                  <a:cubicBezTo>
                    <a:pt x="122" y="1167"/>
                    <a:pt x="234" y="505"/>
                    <a:pt x="122" y="38"/>
                  </a:cubicBezTo>
                  <a:cubicBezTo>
                    <a:pt x="122" y="38"/>
                    <a:pt x="122" y="1"/>
                    <a:pt x="75"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42" name="Google Shape;2142;p48"/>
            <p:cNvSpPr/>
            <p:nvPr/>
          </p:nvSpPr>
          <p:spPr>
            <a:xfrm>
              <a:off x="8230839" y="3985225"/>
              <a:ext cx="10715" cy="57790"/>
            </a:xfrm>
            <a:custGeom>
              <a:avLst/>
              <a:gdLst/>
              <a:ahLst/>
              <a:cxnLst/>
              <a:rect l="l" t="t" r="r" b="b"/>
              <a:pathLst>
                <a:path w="234" h="1262" extrusionOk="0">
                  <a:moveTo>
                    <a:pt x="85" y="0"/>
                  </a:moveTo>
                  <a:cubicBezTo>
                    <a:pt x="79" y="0"/>
                    <a:pt x="75" y="6"/>
                    <a:pt x="75" y="20"/>
                  </a:cubicBezTo>
                  <a:cubicBezTo>
                    <a:pt x="38" y="20"/>
                    <a:pt x="0" y="20"/>
                    <a:pt x="38" y="57"/>
                  </a:cubicBezTo>
                  <a:cubicBezTo>
                    <a:pt x="122" y="487"/>
                    <a:pt x="38" y="1224"/>
                    <a:pt x="38" y="1224"/>
                  </a:cubicBezTo>
                  <a:cubicBezTo>
                    <a:pt x="38" y="1261"/>
                    <a:pt x="75" y="1261"/>
                    <a:pt x="75" y="1261"/>
                  </a:cubicBezTo>
                  <a:lnTo>
                    <a:pt x="122" y="1261"/>
                  </a:lnTo>
                  <a:cubicBezTo>
                    <a:pt x="122" y="1261"/>
                    <a:pt x="159" y="1261"/>
                    <a:pt x="159" y="1224"/>
                  </a:cubicBezTo>
                  <a:cubicBezTo>
                    <a:pt x="159" y="1187"/>
                    <a:pt x="234" y="487"/>
                    <a:pt x="122" y="57"/>
                  </a:cubicBezTo>
                  <a:cubicBezTo>
                    <a:pt x="122" y="31"/>
                    <a:pt x="99" y="0"/>
                    <a:pt x="85"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43" name="Google Shape;2143;p48"/>
            <p:cNvSpPr/>
            <p:nvPr/>
          </p:nvSpPr>
          <p:spPr>
            <a:xfrm>
              <a:off x="8197044" y="3986095"/>
              <a:ext cx="9021" cy="58614"/>
            </a:xfrm>
            <a:custGeom>
              <a:avLst/>
              <a:gdLst/>
              <a:ahLst/>
              <a:cxnLst/>
              <a:rect l="l" t="t" r="r" b="b"/>
              <a:pathLst>
                <a:path w="197" h="1280" extrusionOk="0">
                  <a:moveTo>
                    <a:pt x="38" y="1"/>
                  </a:moveTo>
                  <a:cubicBezTo>
                    <a:pt x="38" y="38"/>
                    <a:pt x="1" y="38"/>
                    <a:pt x="1" y="76"/>
                  </a:cubicBezTo>
                  <a:cubicBezTo>
                    <a:pt x="113" y="505"/>
                    <a:pt x="1" y="1205"/>
                    <a:pt x="1" y="1205"/>
                  </a:cubicBezTo>
                  <a:cubicBezTo>
                    <a:pt x="1" y="1242"/>
                    <a:pt x="1" y="1280"/>
                    <a:pt x="38" y="1280"/>
                  </a:cubicBezTo>
                  <a:cubicBezTo>
                    <a:pt x="76" y="1280"/>
                    <a:pt x="113" y="1242"/>
                    <a:pt x="113" y="1242"/>
                  </a:cubicBezTo>
                  <a:cubicBezTo>
                    <a:pt x="113" y="1205"/>
                    <a:pt x="197" y="505"/>
                    <a:pt x="113" y="38"/>
                  </a:cubicBezTo>
                  <a:cubicBezTo>
                    <a:pt x="113" y="38"/>
                    <a:pt x="76" y="1"/>
                    <a:pt x="38"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44" name="Google Shape;2144;p48"/>
            <p:cNvSpPr/>
            <p:nvPr/>
          </p:nvSpPr>
          <p:spPr>
            <a:xfrm>
              <a:off x="7931631" y="3345000"/>
              <a:ext cx="123136" cy="209913"/>
            </a:xfrm>
            <a:custGeom>
              <a:avLst/>
              <a:gdLst/>
              <a:ahLst/>
              <a:cxnLst/>
              <a:rect l="l" t="t" r="r" b="b"/>
              <a:pathLst>
                <a:path w="2689" h="4584" extrusionOk="0">
                  <a:moveTo>
                    <a:pt x="2689" y="0"/>
                  </a:moveTo>
                  <a:lnTo>
                    <a:pt x="2689" y="0"/>
                  </a:lnTo>
                  <a:cubicBezTo>
                    <a:pt x="2689" y="0"/>
                    <a:pt x="1597" y="37"/>
                    <a:pt x="1522" y="149"/>
                  </a:cubicBezTo>
                  <a:cubicBezTo>
                    <a:pt x="1522" y="149"/>
                    <a:pt x="542" y="1279"/>
                    <a:pt x="0" y="4583"/>
                  </a:cubicBezTo>
                  <a:lnTo>
                    <a:pt x="2026" y="971"/>
                  </a:lnTo>
                  <a:cubicBezTo>
                    <a:pt x="2026" y="971"/>
                    <a:pt x="2175" y="653"/>
                    <a:pt x="2689" y="0"/>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45" name="Google Shape;2145;p48"/>
            <p:cNvSpPr/>
            <p:nvPr/>
          </p:nvSpPr>
          <p:spPr>
            <a:xfrm>
              <a:off x="7833726" y="3336025"/>
              <a:ext cx="156931" cy="407782"/>
            </a:xfrm>
            <a:custGeom>
              <a:avLst/>
              <a:gdLst/>
              <a:ahLst/>
              <a:cxnLst/>
              <a:rect l="l" t="t" r="r" b="b"/>
              <a:pathLst>
                <a:path w="3427" h="8905" extrusionOk="0">
                  <a:moveTo>
                    <a:pt x="3343" y="0"/>
                  </a:moveTo>
                  <a:cubicBezTo>
                    <a:pt x="3305" y="0"/>
                    <a:pt x="2176" y="75"/>
                    <a:pt x="1513" y="1708"/>
                  </a:cubicBezTo>
                  <a:cubicBezTo>
                    <a:pt x="972" y="3034"/>
                    <a:pt x="1" y="6263"/>
                    <a:pt x="197" y="8867"/>
                  </a:cubicBezTo>
                  <a:cubicBezTo>
                    <a:pt x="197" y="8905"/>
                    <a:pt x="234" y="8905"/>
                    <a:pt x="272" y="8905"/>
                  </a:cubicBezTo>
                  <a:cubicBezTo>
                    <a:pt x="309" y="8905"/>
                    <a:pt x="346" y="8867"/>
                    <a:pt x="346" y="8830"/>
                  </a:cubicBezTo>
                  <a:cubicBezTo>
                    <a:pt x="160" y="6301"/>
                    <a:pt x="1130" y="3108"/>
                    <a:pt x="1672" y="1746"/>
                  </a:cubicBezTo>
                  <a:cubicBezTo>
                    <a:pt x="2297" y="233"/>
                    <a:pt x="3305" y="196"/>
                    <a:pt x="3343" y="196"/>
                  </a:cubicBezTo>
                  <a:cubicBezTo>
                    <a:pt x="3380" y="149"/>
                    <a:pt x="3427" y="149"/>
                    <a:pt x="3427" y="75"/>
                  </a:cubicBezTo>
                  <a:cubicBezTo>
                    <a:pt x="3427" y="37"/>
                    <a:pt x="3380" y="0"/>
                    <a:pt x="3343" y="0"/>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46" name="Google Shape;2146;p48"/>
            <p:cNvSpPr/>
            <p:nvPr/>
          </p:nvSpPr>
          <p:spPr>
            <a:xfrm>
              <a:off x="8044051" y="3687803"/>
              <a:ext cx="79954" cy="70200"/>
            </a:xfrm>
            <a:custGeom>
              <a:avLst/>
              <a:gdLst/>
              <a:ahLst/>
              <a:cxnLst/>
              <a:rect l="l" t="t" r="r" b="b"/>
              <a:pathLst>
                <a:path w="1746" h="1533" extrusionOk="0">
                  <a:moveTo>
                    <a:pt x="831" y="0"/>
                  </a:moveTo>
                  <a:cubicBezTo>
                    <a:pt x="734" y="0"/>
                    <a:pt x="636" y="18"/>
                    <a:pt x="542" y="56"/>
                  </a:cubicBezTo>
                  <a:cubicBezTo>
                    <a:pt x="150" y="252"/>
                    <a:pt x="0" y="681"/>
                    <a:pt x="150" y="1064"/>
                  </a:cubicBezTo>
                  <a:cubicBezTo>
                    <a:pt x="293" y="1351"/>
                    <a:pt x="562" y="1533"/>
                    <a:pt x="849" y="1533"/>
                  </a:cubicBezTo>
                  <a:cubicBezTo>
                    <a:pt x="954" y="1533"/>
                    <a:pt x="1062" y="1509"/>
                    <a:pt x="1167" y="1456"/>
                  </a:cubicBezTo>
                  <a:cubicBezTo>
                    <a:pt x="1550" y="1297"/>
                    <a:pt x="1746" y="831"/>
                    <a:pt x="1550" y="448"/>
                  </a:cubicBezTo>
                  <a:cubicBezTo>
                    <a:pt x="1436" y="178"/>
                    <a:pt x="1139" y="0"/>
                    <a:pt x="831"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47" name="Google Shape;2147;p48"/>
            <p:cNvSpPr/>
            <p:nvPr/>
          </p:nvSpPr>
          <p:spPr>
            <a:xfrm>
              <a:off x="7842702" y="2883183"/>
              <a:ext cx="553998" cy="384932"/>
            </a:xfrm>
            <a:custGeom>
              <a:avLst/>
              <a:gdLst/>
              <a:ahLst/>
              <a:cxnLst/>
              <a:rect l="l" t="t" r="r" b="b"/>
              <a:pathLst>
                <a:path w="12098" h="8406" extrusionOk="0">
                  <a:moveTo>
                    <a:pt x="6891" y="1"/>
                  </a:moveTo>
                  <a:cubicBezTo>
                    <a:pt x="5031" y="1"/>
                    <a:pt x="4029" y="1079"/>
                    <a:pt x="3613" y="1685"/>
                  </a:cubicBezTo>
                  <a:cubicBezTo>
                    <a:pt x="3501" y="1918"/>
                    <a:pt x="3417" y="2105"/>
                    <a:pt x="3343" y="2338"/>
                  </a:cubicBezTo>
                  <a:cubicBezTo>
                    <a:pt x="3231" y="2693"/>
                    <a:pt x="2876" y="3122"/>
                    <a:pt x="2176" y="3318"/>
                  </a:cubicBezTo>
                  <a:cubicBezTo>
                    <a:pt x="1205" y="3626"/>
                    <a:pt x="1" y="5063"/>
                    <a:pt x="972" y="8022"/>
                  </a:cubicBezTo>
                  <a:lnTo>
                    <a:pt x="10847" y="8405"/>
                  </a:lnTo>
                  <a:cubicBezTo>
                    <a:pt x="10847" y="8405"/>
                    <a:pt x="12098" y="4951"/>
                    <a:pt x="10614" y="4055"/>
                  </a:cubicBezTo>
                  <a:cubicBezTo>
                    <a:pt x="9568" y="3430"/>
                    <a:pt x="9764" y="2963"/>
                    <a:pt x="9606" y="2105"/>
                  </a:cubicBezTo>
                  <a:cubicBezTo>
                    <a:pt x="9372" y="826"/>
                    <a:pt x="8084" y="51"/>
                    <a:pt x="7076" y="4"/>
                  </a:cubicBezTo>
                  <a:cubicBezTo>
                    <a:pt x="7013" y="2"/>
                    <a:pt x="6952" y="1"/>
                    <a:pt x="6891" y="1"/>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48" name="Google Shape;2148;p48"/>
            <p:cNvSpPr/>
            <p:nvPr/>
          </p:nvSpPr>
          <p:spPr>
            <a:xfrm>
              <a:off x="8044051" y="2778226"/>
              <a:ext cx="200937" cy="164670"/>
            </a:xfrm>
            <a:custGeom>
              <a:avLst/>
              <a:gdLst/>
              <a:ahLst/>
              <a:cxnLst/>
              <a:rect l="l" t="t" r="r" b="b"/>
              <a:pathLst>
                <a:path w="4388" h="3596" extrusionOk="0">
                  <a:moveTo>
                    <a:pt x="2337" y="1"/>
                  </a:moveTo>
                  <a:cubicBezTo>
                    <a:pt x="1986" y="1"/>
                    <a:pt x="1612" y="80"/>
                    <a:pt x="1242" y="243"/>
                  </a:cubicBezTo>
                  <a:cubicBezTo>
                    <a:pt x="75" y="784"/>
                    <a:pt x="0" y="2418"/>
                    <a:pt x="775" y="3277"/>
                  </a:cubicBezTo>
                  <a:cubicBezTo>
                    <a:pt x="979" y="3510"/>
                    <a:pt x="1248" y="3596"/>
                    <a:pt x="1534" y="3596"/>
                  </a:cubicBezTo>
                  <a:cubicBezTo>
                    <a:pt x="2335" y="3596"/>
                    <a:pt x="3267" y="2922"/>
                    <a:pt x="3267" y="2922"/>
                  </a:cubicBezTo>
                  <a:cubicBezTo>
                    <a:pt x="3267" y="2922"/>
                    <a:pt x="4387" y="2110"/>
                    <a:pt x="4005" y="1055"/>
                  </a:cubicBezTo>
                  <a:cubicBezTo>
                    <a:pt x="3737" y="367"/>
                    <a:pt x="3091" y="1"/>
                    <a:pt x="2337" y="1"/>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49" name="Google Shape;2149;p48"/>
            <p:cNvSpPr/>
            <p:nvPr/>
          </p:nvSpPr>
          <p:spPr>
            <a:xfrm>
              <a:off x="7999175" y="2965334"/>
              <a:ext cx="303055" cy="328012"/>
            </a:xfrm>
            <a:custGeom>
              <a:avLst/>
              <a:gdLst/>
              <a:ahLst/>
              <a:cxnLst/>
              <a:rect l="l" t="t" r="r" b="b"/>
              <a:pathLst>
                <a:path w="6618" h="7163" extrusionOk="0">
                  <a:moveTo>
                    <a:pt x="3317" y="0"/>
                  </a:moveTo>
                  <a:cubicBezTo>
                    <a:pt x="3275" y="0"/>
                    <a:pt x="3234" y="1"/>
                    <a:pt x="3192" y="3"/>
                  </a:cubicBezTo>
                  <a:cubicBezTo>
                    <a:pt x="1400" y="40"/>
                    <a:pt x="0" y="1711"/>
                    <a:pt x="84" y="3699"/>
                  </a:cubicBezTo>
                  <a:cubicBezTo>
                    <a:pt x="158" y="5617"/>
                    <a:pt x="1599" y="7162"/>
                    <a:pt x="3363" y="7162"/>
                  </a:cubicBezTo>
                  <a:cubicBezTo>
                    <a:pt x="3384" y="7162"/>
                    <a:pt x="3405" y="7162"/>
                    <a:pt x="3426" y="7162"/>
                  </a:cubicBezTo>
                  <a:cubicBezTo>
                    <a:pt x="5218" y="7078"/>
                    <a:pt x="6618" y="5444"/>
                    <a:pt x="6534" y="3465"/>
                  </a:cubicBezTo>
                  <a:cubicBezTo>
                    <a:pt x="6498" y="1523"/>
                    <a:pt x="5054" y="0"/>
                    <a:pt x="3317" y="0"/>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50" name="Google Shape;2150;p48"/>
            <p:cNvSpPr/>
            <p:nvPr/>
          </p:nvSpPr>
          <p:spPr>
            <a:xfrm>
              <a:off x="7965380" y="3104361"/>
              <a:ext cx="73131" cy="71528"/>
            </a:xfrm>
            <a:custGeom>
              <a:avLst/>
              <a:gdLst/>
              <a:ahLst/>
              <a:cxnLst/>
              <a:rect l="l" t="t" r="r" b="b"/>
              <a:pathLst>
                <a:path w="1597" h="1562" extrusionOk="0">
                  <a:moveTo>
                    <a:pt x="822" y="0"/>
                  </a:moveTo>
                  <a:cubicBezTo>
                    <a:pt x="393" y="0"/>
                    <a:pt x="38" y="355"/>
                    <a:pt x="38" y="775"/>
                  </a:cubicBezTo>
                  <a:cubicBezTo>
                    <a:pt x="1" y="1204"/>
                    <a:pt x="356" y="1559"/>
                    <a:pt x="785" y="1559"/>
                  </a:cubicBezTo>
                  <a:cubicBezTo>
                    <a:pt x="805" y="1561"/>
                    <a:pt x="826" y="1562"/>
                    <a:pt x="846" y="1562"/>
                  </a:cubicBezTo>
                  <a:cubicBezTo>
                    <a:pt x="1239" y="1562"/>
                    <a:pt x="1561" y="1221"/>
                    <a:pt x="1597" y="822"/>
                  </a:cubicBezTo>
                  <a:cubicBezTo>
                    <a:pt x="1597" y="392"/>
                    <a:pt x="1252" y="37"/>
                    <a:pt x="822" y="0"/>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51" name="Google Shape;2151;p48"/>
            <p:cNvSpPr/>
            <p:nvPr/>
          </p:nvSpPr>
          <p:spPr>
            <a:xfrm>
              <a:off x="7981636" y="3132981"/>
              <a:ext cx="15844" cy="23125"/>
            </a:xfrm>
            <a:custGeom>
              <a:avLst/>
              <a:gdLst/>
              <a:ahLst/>
              <a:cxnLst/>
              <a:rect l="l" t="t" r="r" b="b"/>
              <a:pathLst>
                <a:path w="346" h="505" extrusionOk="0">
                  <a:moveTo>
                    <a:pt x="346" y="1"/>
                  </a:moveTo>
                  <a:cubicBezTo>
                    <a:pt x="271" y="1"/>
                    <a:pt x="234" y="1"/>
                    <a:pt x="150" y="38"/>
                  </a:cubicBezTo>
                  <a:cubicBezTo>
                    <a:pt x="113" y="75"/>
                    <a:pt x="38" y="150"/>
                    <a:pt x="38" y="234"/>
                  </a:cubicBezTo>
                  <a:cubicBezTo>
                    <a:pt x="1" y="346"/>
                    <a:pt x="75" y="430"/>
                    <a:pt x="113" y="467"/>
                  </a:cubicBezTo>
                  <a:cubicBezTo>
                    <a:pt x="150" y="467"/>
                    <a:pt x="197" y="505"/>
                    <a:pt x="234" y="505"/>
                  </a:cubicBezTo>
                  <a:lnTo>
                    <a:pt x="346" y="505"/>
                  </a:lnTo>
                  <a:lnTo>
                    <a:pt x="197" y="383"/>
                  </a:lnTo>
                  <a:cubicBezTo>
                    <a:pt x="150" y="346"/>
                    <a:pt x="150" y="309"/>
                    <a:pt x="150" y="271"/>
                  </a:cubicBezTo>
                  <a:cubicBezTo>
                    <a:pt x="150" y="234"/>
                    <a:pt x="197" y="150"/>
                    <a:pt x="234" y="113"/>
                  </a:cubicBezTo>
                  <a:cubicBezTo>
                    <a:pt x="271" y="75"/>
                    <a:pt x="309" y="38"/>
                    <a:pt x="346" y="1"/>
                  </a:cubicBezTo>
                  <a:close/>
                </a:path>
              </a:pathLst>
            </a:custGeom>
            <a:solidFill>
              <a:srgbClr val="F9745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52" name="Google Shape;2152;p48"/>
            <p:cNvSpPr/>
            <p:nvPr/>
          </p:nvSpPr>
          <p:spPr>
            <a:xfrm>
              <a:off x="8166729" y="3189809"/>
              <a:ext cx="71391" cy="27430"/>
            </a:xfrm>
            <a:custGeom>
              <a:avLst/>
              <a:gdLst/>
              <a:ahLst/>
              <a:cxnLst/>
              <a:rect l="l" t="t" r="r" b="b"/>
              <a:pathLst>
                <a:path w="1559" h="599" extrusionOk="0">
                  <a:moveTo>
                    <a:pt x="0" y="1"/>
                  </a:moveTo>
                  <a:cubicBezTo>
                    <a:pt x="37" y="76"/>
                    <a:pt x="75" y="122"/>
                    <a:pt x="121" y="197"/>
                  </a:cubicBezTo>
                  <a:cubicBezTo>
                    <a:pt x="159" y="272"/>
                    <a:pt x="233" y="309"/>
                    <a:pt x="271" y="393"/>
                  </a:cubicBezTo>
                  <a:cubicBezTo>
                    <a:pt x="430" y="468"/>
                    <a:pt x="542" y="542"/>
                    <a:pt x="738" y="589"/>
                  </a:cubicBezTo>
                  <a:cubicBezTo>
                    <a:pt x="771" y="595"/>
                    <a:pt x="803" y="598"/>
                    <a:pt x="834" y="598"/>
                  </a:cubicBezTo>
                  <a:cubicBezTo>
                    <a:pt x="987" y="598"/>
                    <a:pt x="1117" y="530"/>
                    <a:pt x="1242" y="468"/>
                  </a:cubicBezTo>
                  <a:cubicBezTo>
                    <a:pt x="1363" y="356"/>
                    <a:pt x="1475" y="234"/>
                    <a:pt x="1559" y="76"/>
                  </a:cubicBezTo>
                  <a:lnTo>
                    <a:pt x="1559" y="76"/>
                  </a:lnTo>
                  <a:cubicBezTo>
                    <a:pt x="1400" y="197"/>
                    <a:pt x="1288" y="272"/>
                    <a:pt x="1167" y="309"/>
                  </a:cubicBezTo>
                  <a:cubicBezTo>
                    <a:pt x="1084" y="371"/>
                    <a:pt x="976" y="407"/>
                    <a:pt x="877" y="407"/>
                  </a:cubicBezTo>
                  <a:cubicBezTo>
                    <a:pt x="841" y="407"/>
                    <a:pt x="807" y="403"/>
                    <a:pt x="775" y="393"/>
                  </a:cubicBezTo>
                  <a:cubicBezTo>
                    <a:pt x="626" y="393"/>
                    <a:pt x="504" y="309"/>
                    <a:pt x="392" y="234"/>
                  </a:cubicBezTo>
                  <a:lnTo>
                    <a:pt x="196" y="122"/>
                  </a:lnTo>
                  <a:cubicBezTo>
                    <a:pt x="121" y="76"/>
                    <a:pt x="75" y="38"/>
                    <a:pt x="0" y="1"/>
                  </a:cubicBezTo>
                  <a:close/>
                </a:path>
              </a:pathLst>
            </a:custGeom>
            <a:solidFill>
              <a:srgbClr val="F9745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53" name="Google Shape;2153;p48"/>
            <p:cNvSpPr/>
            <p:nvPr/>
          </p:nvSpPr>
          <p:spPr>
            <a:xfrm>
              <a:off x="8207760" y="3117732"/>
              <a:ext cx="28666" cy="51059"/>
            </a:xfrm>
            <a:custGeom>
              <a:avLst/>
              <a:gdLst/>
              <a:ahLst/>
              <a:cxnLst/>
              <a:rect l="l" t="t" r="r" b="b"/>
              <a:pathLst>
                <a:path w="626" h="1115" extrusionOk="0">
                  <a:moveTo>
                    <a:pt x="90" y="1"/>
                  </a:moveTo>
                  <a:cubicBezTo>
                    <a:pt x="57" y="1"/>
                    <a:pt x="0" y="29"/>
                    <a:pt x="0" y="63"/>
                  </a:cubicBezTo>
                  <a:cubicBezTo>
                    <a:pt x="0" y="371"/>
                    <a:pt x="0" y="912"/>
                    <a:pt x="196" y="1108"/>
                  </a:cubicBezTo>
                  <a:cubicBezTo>
                    <a:pt x="200" y="1112"/>
                    <a:pt x="208" y="1114"/>
                    <a:pt x="219" y="1114"/>
                  </a:cubicBezTo>
                  <a:cubicBezTo>
                    <a:pt x="312" y="1114"/>
                    <a:pt x="626" y="980"/>
                    <a:pt x="626" y="838"/>
                  </a:cubicBezTo>
                  <a:cubicBezTo>
                    <a:pt x="626" y="604"/>
                    <a:pt x="234" y="249"/>
                    <a:pt x="112" y="16"/>
                  </a:cubicBezTo>
                  <a:cubicBezTo>
                    <a:pt x="112" y="5"/>
                    <a:pt x="103" y="1"/>
                    <a:pt x="90" y="1"/>
                  </a:cubicBezTo>
                  <a:close/>
                </a:path>
              </a:pathLst>
            </a:custGeom>
            <a:solidFill>
              <a:srgbClr val="F9745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54" name="Google Shape;2154;p48"/>
            <p:cNvSpPr/>
            <p:nvPr/>
          </p:nvSpPr>
          <p:spPr>
            <a:xfrm>
              <a:off x="8114984" y="3104361"/>
              <a:ext cx="48357" cy="35489"/>
            </a:xfrm>
            <a:custGeom>
              <a:avLst/>
              <a:gdLst/>
              <a:ahLst/>
              <a:cxnLst/>
              <a:rect l="l" t="t" r="r" b="b"/>
              <a:pathLst>
                <a:path w="1056" h="775" extrusionOk="0">
                  <a:moveTo>
                    <a:pt x="589" y="0"/>
                  </a:moveTo>
                  <a:cubicBezTo>
                    <a:pt x="159" y="37"/>
                    <a:pt x="1" y="626"/>
                    <a:pt x="1" y="663"/>
                  </a:cubicBezTo>
                  <a:cubicBezTo>
                    <a:pt x="1" y="700"/>
                    <a:pt x="1" y="738"/>
                    <a:pt x="38" y="738"/>
                  </a:cubicBezTo>
                  <a:cubicBezTo>
                    <a:pt x="85" y="738"/>
                    <a:pt x="122" y="738"/>
                    <a:pt x="159" y="700"/>
                  </a:cubicBezTo>
                  <a:cubicBezTo>
                    <a:pt x="159" y="663"/>
                    <a:pt x="271" y="196"/>
                    <a:pt x="626" y="159"/>
                  </a:cubicBezTo>
                  <a:cubicBezTo>
                    <a:pt x="663" y="159"/>
                    <a:pt x="738" y="159"/>
                    <a:pt x="785" y="196"/>
                  </a:cubicBezTo>
                  <a:cubicBezTo>
                    <a:pt x="859" y="308"/>
                    <a:pt x="859" y="588"/>
                    <a:pt x="859" y="700"/>
                  </a:cubicBezTo>
                  <a:cubicBezTo>
                    <a:pt x="859" y="738"/>
                    <a:pt x="897" y="775"/>
                    <a:pt x="934" y="775"/>
                  </a:cubicBezTo>
                  <a:cubicBezTo>
                    <a:pt x="971" y="775"/>
                    <a:pt x="1018" y="738"/>
                    <a:pt x="1018" y="700"/>
                  </a:cubicBezTo>
                  <a:cubicBezTo>
                    <a:pt x="1018" y="700"/>
                    <a:pt x="1055" y="308"/>
                    <a:pt x="859" y="121"/>
                  </a:cubicBezTo>
                  <a:cubicBezTo>
                    <a:pt x="822" y="37"/>
                    <a:pt x="701" y="0"/>
                    <a:pt x="589"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55" name="Google Shape;2155;p48"/>
            <p:cNvSpPr/>
            <p:nvPr/>
          </p:nvSpPr>
          <p:spPr>
            <a:xfrm>
              <a:off x="8239814" y="3100239"/>
              <a:ext cx="47899" cy="34482"/>
            </a:xfrm>
            <a:custGeom>
              <a:avLst/>
              <a:gdLst/>
              <a:ahLst/>
              <a:cxnLst/>
              <a:rect l="l" t="t" r="r" b="b"/>
              <a:pathLst>
                <a:path w="1046" h="753" extrusionOk="0">
                  <a:moveTo>
                    <a:pt x="668" y="1"/>
                  </a:moveTo>
                  <a:cubicBezTo>
                    <a:pt x="641" y="1"/>
                    <a:pt x="611" y="5"/>
                    <a:pt x="579" y="15"/>
                  </a:cubicBezTo>
                  <a:cubicBezTo>
                    <a:pt x="159" y="15"/>
                    <a:pt x="0" y="631"/>
                    <a:pt x="0" y="631"/>
                  </a:cubicBezTo>
                  <a:cubicBezTo>
                    <a:pt x="0" y="678"/>
                    <a:pt x="0" y="716"/>
                    <a:pt x="38" y="753"/>
                  </a:cubicBezTo>
                  <a:cubicBezTo>
                    <a:pt x="75" y="753"/>
                    <a:pt x="112" y="716"/>
                    <a:pt x="159" y="678"/>
                  </a:cubicBezTo>
                  <a:cubicBezTo>
                    <a:pt x="159" y="678"/>
                    <a:pt x="271" y="165"/>
                    <a:pt x="579" y="127"/>
                  </a:cubicBezTo>
                  <a:cubicBezTo>
                    <a:pt x="663" y="127"/>
                    <a:pt x="700" y="165"/>
                    <a:pt x="738" y="211"/>
                  </a:cubicBezTo>
                  <a:cubicBezTo>
                    <a:pt x="859" y="323"/>
                    <a:pt x="859" y="594"/>
                    <a:pt x="859" y="678"/>
                  </a:cubicBezTo>
                  <a:cubicBezTo>
                    <a:pt x="859" y="716"/>
                    <a:pt x="896" y="753"/>
                    <a:pt x="934" y="753"/>
                  </a:cubicBezTo>
                  <a:cubicBezTo>
                    <a:pt x="971" y="753"/>
                    <a:pt x="1008" y="753"/>
                    <a:pt x="1008" y="716"/>
                  </a:cubicBezTo>
                  <a:cubicBezTo>
                    <a:pt x="1008" y="678"/>
                    <a:pt x="1046" y="286"/>
                    <a:pt x="859" y="90"/>
                  </a:cubicBezTo>
                  <a:cubicBezTo>
                    <a:pt x="797" y="35"/>
                    <a:pt x="741" y="1"/>
                    <a:pt x="668"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56" name="Google Shape;2156;p48"/>
            <p:cNvSpPr/>
            <p:nvPr/>
          </p:nvSpPr>
          <p:spPr>
            <a:xfrm>
              <a:off x="7969226" y="2929296"/>
              <a:ext cx="347153" cy="178499"/>
            </a:xfrm>
            <a:custGeom>
              <a:avLst/>
              <a:gdLst/>
              <a:ahLst/>
              <a:cxnLst/>
              <a:rect l="l" t="t" r="r" b="b"/>
              <a:pathLst>
                <a:path w="7581" h="3898" extrusionOk="0">
                  <a:moveTo>
                    <a:pt x="4226" y="1"/>
                  </a:moveTo>
                  <a:cubicBezTo>
                    <a:pt x="4026" y="1"/>
                    <a:pt x="3821" y="40"/>
                    <a:pt x="3613" y="127"/>
                  </a:cubicBezTo>
                  <a:cubicBezTo>
                    <a:pt x="1476" y="1023"/>
                    <a:pt x="1" y="1686"/>
                    <a:pt x="738" y="3823"/>
                  </a:cubicBezTo>
                  <a:cubicBezTo>
                    <a:pt x="738" y="3823"/>
                    <a:pt x="850" y="3897"/>
                    <a:pt x="1063" y="3897"/>
                  </a:cubicBezTo>
                  <a:cubicBezTo>
                    <a:pt x="1539" y="3897"/>
                    <a:pt x="2518" y="3528"/>
                    <a:pt x="3884" y="1144"/>
                  </a:cubicBezTo>
                  <a:cubicBezTo>
                    <a:pt x="3884" y="1144"/>
                    <a:pt x="6150" y="3482"/>
                    <a:pt x="7167" y="3482"/>
                  </a:cubicBezTo>
                  <a:cubicBezTo>
                    <a:pt x="7190" y="3482"/>
                    <a:pt x="7213" y="3480"/>
                    <a:pt x="7235" y="3478"/>
                  </a:cubicBezTo>
                  <a:cubicBezTo>
                    <a:pt x="7580" y="3402"/>
                    <a:pt x="6092" y="1"/>
                    <a:pt x="4226" y="1"/>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57" name="Google Shape;2157;p48"/>
            <p:cNvSpPr/>
            <p:nvPr/>
          </p:nvSpPr>
          <p:spPr>
            <a:xfrm>
              <a:off x="7931631" y="3351188"/>
              <a:ext cx="123136" cy="209913"/>
            </a:xfrm>
            <a:custGeom>
              <a:avLst/>
              <a:gdLst/>
              <a:ahLst/>
              <a:cxnLst/>
              <a:rect l="l" t="t" r="r" b="b"/>
              <a:pathLst>
                <a:path w="2689" h="4584" extrusionOk="0">
                  <a:moveTo>
                    <a:pt x="2689" y="0"/>
                  </a:moveTo>
                  <a:lnTo>
                    <a:pt x="2689" y="0"/>
                  </a:lnTo>
                  <a:cubicBezTo>
                    <a:pt x="2689" y="0"/>
                    <a:pt x="1597" y="37"/>
                    <a:pt x="1522" y="149"/>
                  </a:cubicBezTo>
                  <a:cubicBezTo>
                    <a:pt x="1522" y="149"/>
                    <a:pt x="542" y="1279"/>
                    <a:pt x="0" y="4583"/>
                  </a:cubicBezTo>
                  <a:lnTo>
                    <a:pt x="2026" y="971"/>
                  </a:lnTo>
                  <a:cubicBezTo>
                    <a:pt x="2026" y="971"/>
                    <a:pt x="2175" y="653"/>
                    <a:pt x="2689"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58" name="Google Shape;2158;p48"/>
            <p:cNvSpPr/>
            <p:nvPr/>
          </p:nvSpPr>
          <p:spPr>
            <a:xfrm>
              <a:off x="7935065" y="3327324"/>
              <a:ext cx="295820" cy="517043"/>
            </a:xfrm>
            <a:custGeom>
              <a:avLst/>
              <a:gdLst/>
              <a:ahLst/>
              <a:cxnLst/>
              <a:rect l="l" t="t" r="r" b="b"/>
              <a:pathLst>
                <a:path w="6460" h="11291" extrusionOk="0">
                  <a:moveTo>
                    <a:pt x="2487" y="1"/>
                  </a:moveTo>
                  <a:cubicBezTo>
                    <a:pt x="1971" y="1"/>
                    <a:pt x="1217" y="459"/>
                    <a:pt x="747" y="1786"/>
                  </a:cubicBezTo>
                  <a:cubicBezTo>
                    <a:pt x="747" y="1786"/>
                    <a:pt x="1244" y="760"/>
                    <a:pt x="1980" y="760"/>
                  </a:cubicBezTo>
                  <a:cubicBezTo>
                    <a:pt x="2140" y="760"/>
                    <a:pt x="2312" y="809"/>
                    <a:pt x="2492" y="927"/>
                  </a:cubicBezTo>
                  <a:cubicBezTo>
                    <a:pt x="3659" y="1740"/>
                    <a:pt x="4667" y="4157"/>
                    <a:pt x="5218" y="8087"/>
                  </a:cubicBezTo>
                  <a:cubicBezTo>
                    <a:pt x="5367" y="9095"/>
                    <a:pt x="4788" y="9795"/>
                    <a:pt x="3780" y="10065"/>
                  </a:cubicBezTo>
                  <a:cubicBezTo>
                    <a:pt x="3391" y="10173"/>
                    <a:pt x="2980" y="10215"/>
                    <a:pt x="2577" y="10215"/>
                  </a:cubicBezTo>
                  <a:cubicBezTo>
                    <a:pt x="1241" y="10215"/>
                    <a:pt x="0" y="9757"/>
                    <a:pt x="0" y="9757"/>
                  </a:cubicBezTo>
                  <a:lnTo>
                    <a:pt x="0" y="10765"/>
                  </a:lnTo>
                  <a:cubicBezTo>
                    <a:pt x="0" y="10765"/>
                    <a:pt x="672" y="11290"/>
                    <a:pt x="1899" y="11290"/>
                  </a:cubicBezTo>
                  <a:cubicBezTo>
                    <a:pt x="2471" y="11290"/>
                    <a:pt x="3165" y="11176"/>
                    <a:pt x="3967" y="10840"/>
                  </a:cubicBezTo>
                  <a:cubicBezTo>
                    <a:pt x="6459" y="9757"/>
                    <a:pt x="6189" y="8432"/>
                    <a:pt x="6189" y="8432"/>
                  </a:cubicBezTo>
                  <a:cubicBezTo>
                    <a:pt x="6189" y="8432"/>
                    <a:pt x="6030" y="1702"/>
                    <a:pt x="2800" y="69"/>
                  </a:cubicBezTo>
                  <a:cubicBezTo>
                    <a:pt x="2713" y="25"/>
                    <a:pt x="2606" y="1"/>
                    <a:pt x="2487" y="1"/>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2159" name="Google Shape;2159;p48"/>
            <p:cNvGrpSpPr/>
            <p:nvPr/>
          </p:nvGrpSpPr>
          <p:grpSpPr>
            <a:xfrm>
              <a:off x="8068825" y="3584541"/>
              <a:ext cx="169295" cy="169982"/>
              <a:chOff x="8068825" y="3584541"/>
              <a:chExt cx="169295" cy="169982"/>
            </a:xfrm>
          </p:grpSpPr>
          <p:sp>
            <p:nvSpPr>
              <p:cNvPr id="2160" name="Google Shape;2160;p48"/>
              <p:cNvSpPr/>
              <p:nvPr/>
            </p:nvSpPr>
            <p:spPr>
              <a:xfrm>
                <a:off x="8068825" y="3631341"/>
                <a:ext cx="138980" cy="123182"/>
              </a:xfrm>
              <a:custGeom>
                <a:avLst/>
                <a:gdLst/>
                <a:ahLst/>
                <a:cxnLst/>
                <a:rect l="l" t="t" r="r" b="b"/>
                <a:pathLst>
                  <a:path w="3035" h="2690" extrusionOk="0">
                    <a:moveTo>
                      <a:pt x="1746" y="1"/>
                    </a:moveTo>
                    <a:cubicBezTo>
                      <a:pt x="1746" y="48"/>
                      <a:pt x="1709" y="85"/>
                      <a:pt x="1671" y="122"/>
                    </a:cubicBezTo>
                    <a:cubicBezTo>
                      <a:pt x="1242" y="664"/>
                      <a:pt x="663" y="1056"/>
                      <a:pt x="1" y="1289"/>
                    </a:cubicBezTo>
                    <a:lnTo>
                      <a:pt x="626" y="2689"/>
                    </a:lnTo>
                    <a:cubicBezTo>
                      <a:pt x="1363" y="2334"/>
                      <a:pt x="2960" y="1597"/>
                      <a:pt x="3034" y="1289"/>
                    </a:cubicBezTo>
                    <a:cubicBezTo>
                      <a:pt x="2913" y="430"/>
                      <a:pt x="2259" y="122"/>
                      <a:pt x="1746"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61" name="Google Shape;2161;p48"/>
              <p:cNvSpPr/>
              <p:nvPr/>
            </p:nvSpPr>
            <p:spPr>
              <a:xfrm>
                <a:off x="8115762" y="3584541"/>
                <a:ext cx="56554" cy="97401"/>
              </a:xfrm>
              <a:custGeom>
                <a:avLst/>
                <a:gdLst/>
                <a:ahLst/>
                <a:cxnLst/>
                <a:rect l="l" t="t" r="r" b="b"/>
                <a:pathLst>
                  <a:path w="1235" h="2127" extrusionOk="0">
                    <a:moveTo>
                      <a:pt x="778" y="0"/>
                    </a:moveTo>
                    <a:cubicBezTo>
                      <a:pt x="753" y="0"/>
                      <a:pt x="734" y="5"/>
                      <a:pt x="721" y="15"/>
                    </a:cubicBezTo>
                    <a:cubicBezTo>
                      <a:pt x="768" y="248"/>
                      <a:pt x="646" y="640"/>
                      <a:pt x="488" y="1023"/>
                    </a:cubicBezTo>
                    <a:cubicBezTo>
                      <a:pt x="376" y="1256"/>
                      <a:pt x="254" y="1452"/>
                      <a:pt x="142" y="1648"/>
                    </a:cubicBezTo>
                    <a:cubicBezTo>
                      <a:pt x="0" y="1857"/>
                      <a:pt x="143" y="2126"/>
                      <a:pt x="342" y="2126"/>
                    </a:cubicBezTo>
                    <a:cubicBezTo>
                      <a:pt x="365" y="2126"/>
                      <a:pt x="389" y="2123"/>
                      <a:pt x="413" y="2115"/>
                    </a:cubicBezTo>
                    <a:lnTo>
                      <a:pt x="450" y="2115"/>
                    </a:lnTo>
                    <a:cubicBezTo>
                      <a:pt x="805" y="2003"/>
                      <a:pt x="1076" y="1648"/>
                      <a:pt x="1076" y="1256"/>
                    </a:cubicBezTo>
                    <a:cubicBezTo>
                      <a:pt x="1076" y="1107"/>
                      <a:pt x="1113" y="948"/>
                      <a:pt x="1113" y="948"/>
                    </a:cubicBezTo>
                    <a:cubicBezTo>
                      <a:pt x="1113" y="948"/>
                      <a:pt x="1234" y="481"/>
                      <a:pt x="1001" y="89"/>
                    </a:cubicBezTo>
                    <a:cubicBezTo>
                      <a:pt x="940" y="35"/>
                      <a:pt x="843" y="0"/>
                      <a:pt x="778" y="0"/>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62" name="Google Shape;2162;p48"/>
              <p:cNvSpPr/>
              <p:nvPr/>
            </p:nvSpPr>
            <p:spPr>
              <a:xfrm>
                <a:off x="8179093" y="3669627"/>
                <a:ext cx="53486" cy="24087"/>
              </a:xfrm>
              <a:custGeom>
                <a:avLst/>
                <a:gdLst/>
                <a:ahLst/>
                <a:cxnLst/>
                <a:rect l="l" t="t" r="r" b="b"/>
                <a:pathLst>
                  <a:path w="1168" h="526" extrusionOk="0">
                    <a:moveTo>
                      <a:pt x="964" y="1"/>
                    </a:moveTo>
                    <a:cubicBezTo>
                      <a:pt x="940" y="1"/>
                      <a:pt x="917" y="6"/>
                      <a:pt x="897" y="16"/>
                    </a:cubicBezTo>
                    <a:cubicBezTo>
                      <a:pt x="552" y="174"/>
                      <a:pt x="1" y="324"/>
                      <a:pt x="38" y="482"/>
                    </a:cubicBezTo>
                    <a:cubicBezTo>
                      <a:pt x="50" y="513"/>
                      <a:pt x="96" y="526"/>
                      <a:pt x="163" y="526"/>
                    </a:cubicBezTo>
                    <a:cubicBezTo>
                      <a:pt x="363" y="526"/>
                      <a:pt x="753" y="414"/>
                      <a:pt x="1018" y="324"/>
                    </a:cubicBezTo>
                    <a:cubicBezTo>
                      <a:pt x="1130" y="324"/>
                      <a:pt x="1168" y="212"/>
                      <a:pt x="1130" y="90"/>
                    </a:cubicBezTo>
                    <a:cubicBezTo>
                      <a:pt x="1103" y="36"/>
                      <a:pt x="1031" y="1"/>
                      <a:pt x="964"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63" name="Google Shape;2163;p48"/>
              <p:cNvSpPr/>
              <p:nvPr/>
            </p:nvSpPr>
            <p:spPr>
              <a:xfrm>
                <a:off x="8161600" y="3651711"/>
                <a:ext cx="74824" cy="35634"/>
              </a:xfrm>
              <a:custGeom>
                <a:avLst/>
                <a:gdLst/>
                <a:ahLst/>
                <a:cxnLst/>
                <a:rect l="l" t="t" r="r" b="b"/>
                <a:pathLst>
                  <a:path w="1401" h="667" extrusionOk="0">
                    <a:moveTo>
                      <a:pt x="1184" y="0"/>
                    </a:moveTo>
                    <a:cubicBezTo>
                      <a:pt x="1164" y="0"/>
                      <a:pt x="1143" y="5"/>
                      <a:pt x="1121" y="15"/>
                    </a:cubicBezTo>
                    <a:cubicBezTo>
                      <a:pt x="738" y="211"/>
                      <a:pt x="0" y="481"/>
                      <a:pt x="112" y="640"/>
                    </a:cubicBezTo>
                    <a:cubicBezTo>
                      <a:pt x="137" y="659"/>
                      <a:pt x="173" y="667"/>
                      <a:pt x="217" y="667"/>
                    </a:cubicBezTo>
                    <a:cubicBezTo>
                      <a:pt x="457" y="667"/>
                      <a:pt x="948" y="421"/>
                      <a:pt x="1279" y="295"/>
                    </a:cubicBezTo>
                    <a:cubicBezTo>
                      <a:pt x="1354" y="248"/>
                      <a:pt x="1401" y="173"/>
                      <a:pt x="1354" y="99"/>
                    </a:cubicBezTo>
                    <a:lnTo>
                      <a:pt x="1317" y="99"/>
                    </a:lnTo>
                    <a:cubicBezTo>
                      <a:pt x="1289" y="37"/>
                      <a:pt x="1241" y="0"/>
                      <a:pt x="1184" y="0"/>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64" name="Google Shape;2164;p48"/>
              <p:cNvSpPr/>
              <p:nvPr/>
            </p:nvSpPr>
            <p:spPr>
              <a:xfrm>
                <a:off x="8159448" y="3630337"/>
                <a:ext cx="74825" cy="40023"/>
              </a:xfrm>
              <a:custGeom>
                <a:avLst/>
                <a:gdLst/>
                <a:ahLst/>
                <a:cxnLst/>
                <a:rect l="l" t="t" r="r" b="b"/>
                <a:pathLst>
                  <a:path w="1634" h="874" extrusionOk="0">
                    <a:moveTo>
                      <a:pt x="1377" y="1"/>
                    </a:moveTo>
                    <a:cubicBezTo>
                      <a:pt x="1347" y="1"/>
                      <a:pt x="1316" y="6"/>
                      <a:pt x="1289" y="15"/>
                    </a:cubicBezTo>
                    <a:cubicBezTo>
                      <a:pt x="785" y="295"/>
                      <a:pt x="0" y="603"/>
                      <a:pt x="122" y="836"/>
                    </a:cubicBezTo>
                    <a:cubicBezTo>
                      <a:pt x="128" y="862"/>
                      <a:pt x="154" y="873"/>
                      <a:pt x="197" y="873"/>
                    </a:cubicBezTo>
                    <a:cubicBezTo>
                      <a:pt x="417" y="873"/>
                      <a:pt x="1062" y="571"/>
                      <a:pt x="1485" y="407"/>
                    </a:cubicBezTo>
                    <a:cubicBezTo>
                      <a:pt x="1597" y="370"/>
                      <a:pt x="1634" y="248"/>
                      <a:pt x="1597" y="136"/>
                    </a:cubicBezTo>
                    <a:cubicBezTo>
                      <a:pt x="1568" y="45"/>
                      <a:pt x="1471" y="1"/>
                      <a:pt x="1377"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65" name="Google Shape;2165;p48"/>
              <p:cNvSpPr/>
              <p:nvPr/>
            </p:nvSpPr>
            <p:spPr>
              <a:xfrm>
                <a:off x="8156014" y="3626307"/>
                <a:ext cx="82106" cy="47487"/>
              </a:xfrm>
              <a:custGeom>
                <a:avLst/>
                <a:gdLst/>
                <a:ahLst/>
                <a:cxnLst/>
                <a:rect l="l" t="t" r="r" b="b"/>
                <a:pathLst>
                  <a:path w="1793" h="1037" extrusionOk="0">
                    <a:moveTo>
                      <a:pt x="1522" y="187"/>
                    </a:moveTo>
                    <a:cubicBezTo>
                      <a:pt x="1560" y="187"/>
                      <a:pt x="1597" y="224"/>
                      <a:pt x="1597" y="262"/>
                    </a:cubicBezTo>
                    <a:cubicBezTo>
                      <a:pt x="1634" y="336"/>
                      <a:pt x="1597" y="420"/>
                      <a:pt x="1522" y="420"/>
                    </a:cubicBezTo>
                    <a:cubicBezTo>
                      <a:pt x="1401" y="458"/>
                      <a:pt x="1289" y="532"/>
                      <a:pt x="1168" y="570"/>
                    </a:cubicBezTo>
                    <a:cubicBezTo>
                      <a:pt x="882" y="682"/>
                      <a:pt x="428" y="891"/>
                      <a:pt x="266" y="891"/>
                    </a:cubicBezTo>
                    <a:cubicBezTo>
                      <a:pt x="254" y="891"/>
                      <a:pt x="243" y="890"/>
                      <a:pt x="234" y="887"/>
                    </a:cubicBezTo>
                    <a:cubicBezTo>
                      <a:pt x="234" y="766"/>
                      <a:pt x="776" y="495"/>
                      <a:pt x="1009" y="383"/>
                    </a:cubicBezTo>
                    <a:cubicBezTo>
                      <a:pt x="1168" y="299"/>
                      <a:pt x="1289" y="262"/>
                      <a:pt x="1401" y="187"/>
                    </a:cubicBezTo>
                    <a:close/>
                    <a:moveTo>
                      <a:pt x="1462" y="0"/>
                    </a:moveTo>
                    <a:cubicBezTo>
                      <a:pt x="1413" y="0"/>
                      <a:pt x="1364" y="10"/>
                      <a:pt x="1326" y="28"/>
                    </a:cubicBezTo>
                    <a:cubicBezTo>
                      <a:pt x="1205" y="103"/>
                      <a:pt x="1093" y="187"/>
                      <a:pt x="934" y="224"/>
                    </a:cubicBezTo>
                    <a:cubicBezTo>
                      <a:pt x="430" y="495"/>
                      <a:pt x="1" y="728"/>
                      <a:pt x="122" y="924"/>
                    </a:cubicBezTo>
                    <a:cubicBezTo>
                      <a:pt x="122" y="999"/>
                      <a:pt x="197" y="1036"/>
                      <a:pt x="271" y="1036"/>
                    </a:cubicBezTo>
                    <a:cubicBezTo>
                      <a:pt x="467" y="1036"/>
                      <a:pt x="776" y="924"/>
                      <a:pt x="1205" y="728"/>
                    </a:cubicBezTo>
                    <a:cubicBezTo>
                      <a:pt x="1364" y="691"/>
                      <a:pt x="1476" y="616"/>
                      <a:pt x="1597" y="570"/>
                    </a:cubicBezTo>
                    <a:cubicBezTo>
                      <a:pt x="1709" y="532"/>
                      <a:pt x="1793" y="336"/>
                      <a:pt x="1756" y="187"/>
                    </a:cubicBezTo>
                    <a:cubicBezTo>
                      <a:pt x="1709" y="103"/>
                      <a:pt x="1672" y="66"/>
                      <a:pt x="1597" y="28"/>
                    </a:cubicBezTo>
                    <a:cubicBezTo>
                      <a:pt x="1560" y="10"/>
                      <a:pt x="1511" y="0"/>
                      <a:pt x="1462" y="0"/>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66" name="Google Shape;2166;p48"/>
              <p:cNvSpPr/>
              <p:nvPr/>
            </p:nvSpPr>
            <p:spPr>
              <a:xfrm>
                <a:off x="8152625" y="3615821"/>
                <a:ext cx="60309" cy="33016"/>
              </a:xfrm>
              <a:custGeom>
                <a:avLst/>
                <a:gdLst/>
                <a:ahLst/>
                <a:cxnLst/>
                <a:rect l="l" t="t" r="r" b="b"/>
                <a:pathLst>
                  <a:path w="1317" h="721" extrusionOk="0">
                    <a:moveTo>
                      <a:pt x="1076" y="0"/>
                    </a:moveTo>
                    <a:cubicBezTo>
                      <a:pt x="1041" y="0"/>
                      <a:pt x="1005" y="8"/>
                      <a:pt x="971" y="24"/>
                    </a:cubicBezTo>
                    <a:cubicBezTo>
                      <a:pt x="429" y="295"/>
                      <a:pt x="0" y="612"/>
                      <a:pt x="112" y="687"/>
                    </a:cubicBezTo>
                    <a:cubicBezTo>
                      <a:pt x="138" y="710"/>
                      <a:pt x="181" y="721"/>
                      <a:pt x="237" y="721"/>
                    </a:cubicBezTo>
                    <a:cubicBezTo>
                      <a:pt x="444" y="721"/>
                      <a:pt x="829" y="578"/>
                      <a:pt x="1167" y="453"/>
                    </a:cubicBezTo>
                    <a:cubicBezTo>
                      <a:pt x="1242" y="453"/>
                      <a:pt x="1316" y="332"/>
                      <a:pt x="1316" y="220"/>
                    </a:cubicBezTo>
                    <a:cubicBezTo>
                      <a:pt x="1316" y="96"/>
                      <a:pt x="1202" y="0"/>
                      <a:pt x="1076" y="0"/>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67" name="Google Shape;2167;p48"/>
              <p:cNvSpPr/>
              <p:nvPr/>
            </p:nvSpPr>
            <p:spPr>
              <a:xfrm>
                <a:off x="8154320" y="3612203"/>
                <a:ext cx="62461" cy="40206"/>
              </a:xfrm>
              <a:custGeom>
                <a:avLst/>
                <a:gdLst/>
                <a:ahLst/>
                <a:cxnLst/>
                <a:rect l="l" t="t" r="r" b="b"/>
                <a:pathLst>
                  <a:path w="1364" h="878" extrusionOk="0">
                    <a:moveTo>
                      <a:pt x="1033" y="149"/>
                    </a:moveTo>
                    <a:cubicBezTo>
                      <a:pt x="1058" y="149"/>
                      <a:pt x="1088" y="159"/>
                      <a:pt x="1130" y="177"/>
                    </a:cubicBezTo>
                    <a:cubicBezTo>
                      <a:pt x="1167" y="177"/>
                      <a:pt x="1205" y="262"/>
                      <a:pt x="1205" y="299"/>
                    </a:cubicBezTo>
                    <a:lnTo>
                      <a:pt x="1205" y="336"/>
                    </a:lnTo>
                    <a:cubicBezTo>
                      <a:pt x="1205" y="374"/>
                      <a:pt x="1167" y="458"/>
                      <a:pt x="1093" y="495"/>
                    </a:cubicBezTo>
                    <a:cubicBezTo>
                      <a:pt x="542" y="691"/>
                      <a:pt x="234" y="728"/>
                      <a:pt x="159" y="728"/>
                    </a:cubicBezTo>
                    <a:cubicBezTo>
                      <a:pt x="196" y="644"/>
                      <a:pt x="430" y="458"/>
                      <a:pt x="971" y="177"/>
                    </a:cubicBezTo>
                    <a:cubicBezTo>
                      <a:pt x="990" y="159"/>
                      <a:pt x="1009" y="149"/>
                      <a:pt x="1033" y="149"/>
                    </a:cubicBezTo>
                    <a:close/>
                    <a:moveTo>
                      <a:pt x="1037" y="0"/>
                    </a:moveTo>
                    <a:cubicBezTo>
                      <a:pt x="983" y="0"/>
                      <a:pt x="934" y="9"/>
                      <a:pt x="897" y="28"/>
                    </a:cubicBezTo>
                    <a:cubicBezTo>
                      <a:pt x="467" y="224"/>
                      <a:pt x="0" y="532"/>
                      <a:pt x="0" y="728"/>
                    </a:cubicBezTo>
                    <a:cubicBezTo>
                      <a:pt x="0" y="766"/>
                      <a:pt x="0" y="803"/>
                      <a:pt x="38" y="840"/>
                    </a:cubicBezTo>
                    <a:cubicBezTo>
                      <a:pt x="38" y="840"/>
                      <a:pt x="75" y="878"/>
                      <a:pt x="196" y="878"/>
                    </a:cubicBezTo>
                    <a:cubicBezTo>
                      <a:pt x="346" y="878"/>
                      <a:pt x="626" y="840"/>
                      <a:pt x="1167" y="607"/>
                    </a:cubicBezTo>
                    <a:cubicBezTo>
                      <a:pt x="1279" y="570"/>
                      <a:pt x="1363" y="458"/>
                      <a:pt x="1363" y="299"/>
                    </a:cubicBezTo>
                    <a:cubicBezTo>
                      <a:pt x="1363" y="177"/>
                      <a:pt x="1279" y="103"/>
                      <a:pt x="1205" y="28"/>
                    </a:cubicBezTo>
                    <a:cubicBezTo>
                      <a:pt x="1149" y="9"/>
                      <a:pt x="1090" y="0"/>
                      <a:pt x="1037" y="0"/>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2168" name="Google Shape;2168;p48"/>
            <p:cNvSpPr/>
            <p:nvPr/>
          </p:nvSpPr>
          <p:spPr>
            <a:xfrm>
              <a:off x="7874802" y="3358234"/>
              <a:ext cx="267153" cy="457101"/>
            </a:xfrm>
            <a:custGeom>
              <a:avLst/>
              <a:gdLst/>
              <a:ahLst/>
              <a:cxnLst/>
              <a:rect l="l" t="t" r="r" b="b"/>
              <a:pathLst>
                <a:path w="5834" h="9982" extrusionOk="0">
                  <a:moveTo>
                    <a:pt x="4026" y="0"/>
                  </a:moveTo>
                  <a:cubicBezTo>
                    <a:pt x="3597" y="0"/>
                    <a:pt x="3171" y="216"/>
                    <a:pt x="2912" y="598"/>
                  </a:cubicBezTo>
                  <a:cubicBezTo>
                    <a:pt x="0" y="5153"/>
                    <a:pt x="663" y="8420"/>
                    <a:pt x="663" y="8420"/>
                  </a:cubicBezTo>
                  <a:cubicBezTo>
                    <a:pt x="775" y="9857"/>
                    <a:pt x="1633" y="9894"/>
                    <a:pt x="1633" y="9894"/>
                  </a:cubicBezTo>
                  <a:cubicBezTo>
                    <a:pt x="1870" y="9954"/>
                    <a:pt x="2109" y="9982"/>
                    <a:pt x="2346" y="9982"/>
                  </a:cubicBezTo>
                  <a:cubicBezTo>
                    <a:pt x="3658" y="9982"/>
                    <a:pt x="4940" y="9147"/>
                    <a:pt x="5834" y="8420"/>
                  </a:cubicBezTo>
                  <a:cubicBezTo>
                    <a:pt x="5796" y="8261"/>
                    <a:pt x="5750" y="8112"/>
                    <a:pt x="5712" y="7953"/>
                  </a:cubicBezTo>
                  <a:cubicBezTo>
                    <a:pt x="5600" y="7412"/>
                    <a:pt x="5442" y="6898"/>
                    <a:pt x="5367" y="6357"/>
                  </a:cubicBezTo>
                  <a:lnTo>
                    <a:pt x="3696" y="6824"/>
                  </a:lnTo>
                  <a:cubicBezTo>
                    <a:pt x="5050" y="4453"/>
                    <a:pt x="5367" y="3249"/>
                    <a:pt x="5516" y="2231"/>
                  </a:cubicBezTo>
                  <a:cubicBezTo>
                    <a:pt x="5516" y="2119"/>
                    <a:pt x="5563" y="1998"/>
                    <a:pt x="5563" y="1886"/>
                  </a:cubicBezTo>
                  <a:cubicBezTo>
                    <a:pt x="5600" y="953"/>
                    <a:pt x="5171" y="449"/>
                    <a:pt x="4667" y="178"/>
                  </a:cubicBezTo>
                  <a:cubicBezTo>
                    <a:pt x="4467" y="57"/>
                    <a:pt x="4246" y="0"/>
                    <a:pt x="4026" y="0"/>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69" name="Google Shape;2169;p48"/>
            <p:cNvSpPr/>
            <p:nvPr/>
          </p:nvSpPr>
          <p:spPr>
            <a:xfrm>
              <a:off x="8065391" y="3540763"/>
              <a:ext cx="58614" cy="117549"/>
            </a:xfrm>
            <a:custGeom>
              <a:avLst/>
              <a:gdLst/>
              <a:ahLst/>
              <a:cxnLst/>
              <a:rect l="l" t="t" r="r" b="b"/>
              <a:pathLst>
                <a:path w="1280" h="2567" extrusionOk="0">
                  <a:moveTo>
                    <a:pt x="850" y="0"/>
                  </a:moveTo>
                  <a:cubicBezTo>
                    <a:pt x="813" y="0"/>
                    <a:pt x="776" y="0"/>
                    <a:pt x="776" y="37"/>
                  </a:cubicBezTo>
                  <a:cubicBezTo>
                    <a:pt x="738" y="112"/>
                    <a:pt x="1" y="1596"/>
                    <a:pt x="38" y="2371"/>
                  </a:cubicBezTo>
                  <a:cubicBezTo>
                    <a:pt x="38" y="2408"/>
                    <a:pt x="38" y="2492"/>
                    <a:pt x="113" y="2530"/>
                  </a:cubicBezTo>
                  <a:cubicBezTo>
                    <a:pt x="150" y="2567"/>
                    <a:pt x="272" y="2567"/>
                    <a:pt x="384" y="2567"/>
                  </a:cubicBezTo>
                  <a:cubicBezTo>
                    <a:pt x="738" y="2567"/>
                    <a:pt x="1168" y="2446"/>
                    <a:pt x="1242" y="2408"/>
                  </a:cubicBezTo>
                  <a:cubicBezTo>
                    <a:pt x="1280" y="2408"/>
                    <a:pt x="1280" y="2371"/>
                    <a:pt x="1280" y="2371"/>
                  </a:cubicBezTo>
                  <a:cubicBezTo>
                    <a:pt x="1280" y="2334"/>
                    <a:pt x="1242" y="2334"/>
                    <a:pt x="1205" y="2334"/>
                  </a:cubicBezTo>
                  <a:cubicBezTo>
                    <a:pt x="1043" y="2385"/>
                    <a:pt x="692" y="2460"/>
                    <a:pt x="427" y="2460"/>
                  </a:cubicBezTo>
                  <a:cubicBezTo>
                    <a:pt x="310" y="2460"/>
                    <a:pt x="210" y="2445"/>
                    <a:pt x="150" y="2408"/>
                  </a:cubicBezTo>
                  <a:cubicBezTo>
                    <a:pt x="150" y="2408"/>
                    <a:pt x="113" y="2371"/>
                    <a:pt x="113" y="2334"/>
                  </a:cubicBezTo>
                  <a:cubicBezTo>
                    <a:pt x="76" y="1633"/>
                    <a:pt x="850" y="112"/>
                    <a:pt x="850" y="75"/>
                  </a:cubicBezTo>
                  <a:lnTo>
                    <a:pt x="850" y="0"/>
                  </a:ln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6" name="Google Shape;2108;p51">
            <a:extLst>
              <a:ext uri="{FF2B5EF4-FFF2-40B4-BE49-F238E27FC236}">
                <a16:creationId xmlns:a16="http://schemas.microsoft.com/office/drawing/2014/main" id="{1BEC72FF-89CD-3D81-1A08-E200DE74107D}"/>
              </a:ext>
            </a:extLst>
          </p:cNvPr>
          <p:cNvSpPr/>
          <p:nvPr/>
        </p:nvSpPr>
        <p:spPr>
          <a:xfrm flipH="1">
            <a:off x="-641598" y="369059"/>
            <a:ext cx="1969130" cy="600231"/>
          </a:xfrm>
          <a:custGeom>
            <a:avLst/>
            <a:gdLst/>
            <a:ahLst/>
            <a:cxnLst/>
            <a:rect l="l" t="t" r="r" b="b"/>
            <a:pathLst>
              <a:path w="24293" h="7405" extrusionOk="0">
                <a:moveTo>
                  <a:pt x="15711" y="0"/>
                </a:moveTo>
                <a:cubicBezTo>
                  <a:pt x="13606" y="0"/>
                  <a:pt x="11570" y="1578"/>
                  <a:pt x="11114" y="3641"/>
                </a:cubicBezTo>
                <a:cubicBezTo>
                  <a:pt x="10395" y="2995"/>
                  <a:pt x="9427" y="2640"/>
                  <a:pt x="8461" y="2640"/>
                </a:cubicBezTo>
                <a:cubicBezTo>
                  <a:pt x="8126" y="2640"/>
                  <a:pt x="7791" y="2683"/>
                  <a:pt x="7467" y="2771"/>
                </a:cubicBezTo>
                <a:cubicBezTo>
                  <a:pt x="6215" y="3118"/>
                  <a:pt x="5164" y="4135"/>
                  <a:pt x="4775" y="5372"/>
                </a:cubicBezTo>
                <a:cubicBezTo>
                  <a:pt x="4409" y="5161"/>
                  <a:pt x="3991" y="5066"/>
                  <a:pt x="3555" y="5066"/>
                </a:cubicBezTo>
                <a:cubicBezTo>
                  <a:pt x="2120" y="5066"/>
                  <a:pt x="503" y="6101"/>
                  <a:pt x="0" y="7405"/>
                </a:cubicBezTo>
                <a:lnTo>
                  <a:pt x="24167" y="7405"/>
                </a:lnTo>
                <a:cubicBezTo>
                  <a:pt x="24167" y="7405"/>
                  <a:pt x="24292" y="7328"/>
                  <a:pt x="24167" y="7078"/>
                </a:cubicBezTo>
                <a:cubicBezTo>
                  <a:pt x="23431" y="5645"/>
                  <a:pt x="21919" y="4608"/>
                  <a:pt x="20306" y="4588"/>
                </a:cubicBezTo>
                <a:cubicBezTo>
                  <a:pt x="20278" y="2333"/>
                  <a:pt x="18379" y="252"/>
                  <a:pt x="16131" y="22"/>
                </a:cubicBezTo>
                <a:cubicBezTo>
                  <a:pt x="15991" y="7"/>
                  <a:pt x="15851" y="0"/>
                  <a:pt x="15711"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 name="Google Shape;1814;p46">
            <a:extLst>
              <a:ext uri="{FF2B5EF4-FFF2-40B4-BE49-F238E27FC236}">
                <a16:creationId xmlns:a16="http://schemas.microsoft.com/office/drawing/2014/main" id="{7C870EFB-0A73-BD0F-26B4-EAB554A7928C}"/>
              </a:ext>
            </a:extLst>
          </p:cNvPr>
          <p:cNvSpPr txBox="1">
            <a:spLocks noGrp="1"/>
          </p:cNvSpPr>
          <p:nvPr>
            <p:ph type="title"/>
          </p:nvPr>
        </p:nvSpPr>
        <p:spPr>
          <a:xfrm>
            <a:off x="-952546" y="59079"/>
            <a:ext cx="7704000" cy="5727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en" sz="3200">
                <a:solidFill>
                  <a:schemeClr val="accent1"/>
                </a:solidFill>
                <a:latin typeface="Times New Roman" panose="02020603050405020304" pitchFamily="18" charset="0"/>
                <a:cs typeface="Times New Roman" panose="02020603050405020304" pitchFamily="18" charset="0"/>
              </a:rPr>
              <a:t>2. Tìm hiểu chung</a:t>
            </a:r>
            <a:endParaRPr sz="3200">
              <a:solidFill>
                <a:schemeClr val="accent1"/>
              </a:solidFill>
              <a:latin typeface="Times New Roman" panose="02020603050405020304" pitchFamily="18" charset="0"/>
              <a:cs typeface="Times New Roman" panose="02020603050405020304" pitchFamily="18" charset="0"/>
            </a:endParaRPr>
          </a:p>
        </p:txBody>
      </p:sp>
      <p:pic>
        <p:nvPicPr>
          <p:cNvPr id="18" name="Picture 17">
            <a:extLst>
              <a:ext uri="{FF2B5EF4-FFF2-40B4-BE49-F238E27FC236}">
                <a16:creationId xmlns:a16="http://schemas.microsoft.com/office/drawing/2014/main" id="{A44E1752-2894-4C4C-18CA-2FBA6B4C0782}"/>
              </a:ext>
            </a:extLst>
          </p:cNvPr>
          <p:cNvPicPr>
            <a:picLocks noChangeAspect="1"/>
          </p:cNvPicPr>
          <p:nvPr/>
        </p:nvPicPr>
        <p:blipFill>
          <a:blip r:embed="rId3"/>
          <a:stretch>
            <a:fillRect/>
          </a:stretch>
        </p:blipFill>
        <p:spPr>
          <a:xfrm>
            <a:off x="232340" y="-48435"/>
            <a:ext cx="1017725" cy="1017725"/>
          </a:xfrm>
          <a:prstGeom prst="rect">
            <a:avLst/>
          </a:prstGeom>
        </p:spPr>
      </p:pic>
      <p:cxnSp>
        <p:nvCxnSpPr>
          <p:cNvPr id="23" name="Google Shape;113;p16">
            <a:extLst>
              <a:ext uri="{FF2B5EF4-FFF2-40B4-BE49-F238E27FC236}">
                <a16:creationId xmlns:a16="http://schemas.microsoft.com/office/drawing/2014/main" id="{F2019E94-4FBC-EFF0-EBD7-0FF90354D145}"/>
              </a:ext>
            </a:extLst>
          </p:cNvPr>
          <p:cNvCxnSpPr>
            <a:cxnSpLocks/>
            <a:stCxn id="26" idx="3"/>
          </p:cNvCxnSpPr>
          <p:nvPr/>
        </p:nvCxnSpPr>
        <p:spPr>
          <a:xfrm>
            <a:off x="3469998" y="1952270"/>
            <a:ext cx="1319855" cy="559225"/>
          </a:xfrm>
          <a:prstGeom prst="bentConnector2">
            <a:avLst/>
          </a:prstGeom>
          <a:noFill/>
          <a:ln w="9525" cap="flat" cmpd="sng">
            <a:solidFill>
              <a:srgbClr val="000000"/>
            </a:solidFill>
            <a:prstDash val="solid"/>
            <a:round/>
            <a:headEnd type="none" w="med" len="med"/>
            <a:tailEnd type="none" w="med" len="med"/>
          </a:ln>
        </p:spPr>
      </p:cxnSp>
      <p:cxnSp>
        <p:nvCxnSpPr>
          <p:cNvPr id="24" name="Google Shape;116;p16">
            <a:extLst>
              <a:ext uri="{FF2B5EF4-FFF2-40B4-BE49-F238E27FC236}">
                <a16:creationId xmlns:a16="http://schemas.microsoft.com/office/drawing/2014/main" id="{0AACCB64-9E9D-9FFA-C902-088086A23F0F}"/>
              </a:ext>
            </a:extLst>
          </p:cNvPr>
          <p:cNvCxnSpPr>
            <a:cxnSpLocks/>
          </p:cNvCxnSpPr>
          <p:nvPr/>
        </p:nvCxnSpPr>
        <p:spPr>
          <a:xfrm rot="10800000" flipV="1">
            <a:off x="4789853" y="1952295"/>
            <a:ext cx="1374362" cy="559200"/>
          </a:xfrm>
          <a:prstGeom prst="bentConnector2">
            <a:avLst/>
          </a:prstGeom>
          <a:noFill/>
          <a:ln w="9525" cap="flat" cmpd="sng">
            <a:solidFill>
              <a:srgbClr val="000000"/>
            </a:solidFill>
            <a:prstDash val="solid"/>
            <a:round/>
            <a:headEnd type="none" w="med" len="med"/>
            <a:tailEnd type="none" w="med" len="med"/>
          </a:ln>
        </p:spPr>
      </p:cxnSp>
      <p:grpSp>
        <p:nvGrpSpPr>
          <p:cNvPr id="25" name="Google Shape;199;p16">
            <a:extLst>
              <a:ext uri="{FF2B5EF4-FFF2-40B4-BE49-F238E27FC236}">
                <a16:creationId xmlns:a16="http://schemas.microsoft.com/office/drawing/2014/main" id="{AC4A7FAD-3022-A1D7-0572-902519683462}"/>
              </a:ext>
            </a:extLst>
          </p:cNvPr>
          <p:cNvGrpSpPr/>
          <p:nvPr/>
        </p:nvGrpSpPr>
        <p:grpSpPr>
          <a:xfrm>
            <a:off x="1222211" y="1400720"/>
            <a:ext cx="2247787" cy="1103100"/>
            <a:chOff x="1022113" y="1174625"/>
            <a:chExt cx="2167500" cy="1103100"/>
          </a:xfrm>
        </p:grpSpPr>
        <p:sp>
          <p:nvSpPr>
            <p:cNvPr id="26" name="Google Shape;114;p16">
              <a:extLst>
                <a:ext uri="{FF2B5EF4-FFF2-40B4-BE49-F238E27FC236}">
                  <a16:creationId xmlns:a16="http://schemas.microsoft.com/office/drawing/2014/main" id="{4C375F4F-FA35-7012-C255-8BE626658502}"/>
                </a:ext>
              </a:extLst>
            </p:cNvPr>
            <p:cNvSpPr/>
            <p:nvPr/>
          </p:nvSpPr>
          <p:spPr>
            <a:xfrm>
              <a:off x="1022113" y="1174625"/>
              <a:ext cx="2167500" cy="1103100"/>
            </a:xfrm>
            <a:prstGeom prst="roundRect">
              <a:avLst>
                <a:gd name="adj" fmla="val 16667"/>
              </a:avLst>
            </a:prstGeom>
            <a:solidFill>
              <a:srgbClr val="F2A203"/>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600" b="0" i="0" u="none" strike="noStrike" kern="0" cap="none" spc="0" normalizeH="0" baseline="0" noProof="0">
                <a:ln>
                  <a:noFill/>
                </a:ln>
                <a:solidFill>
                  <a:srgbClr val="000000"/>
                </a:solidFill>
                <a:effectLst/>
                <a:uLnTx/>
                <a:uFillTx/>
                <a:latin typeface="Arial"/>
                <a:cs typeface="Arial"/>
                <a:sym typeface="Arial"/>
              </a:endParaRPr>
            </a:p>
          </p:txBody>
        </p:sp>
        <p:grpSp>
          <p:nvGrpSpPr>
            <p:cNvPr id="27" name="Google Shape;200;p16">
              <a:extLst>
                <a:ext uri="{FF2B5EF4-FFF2-40B4-BE49-F238E27FC236}">
                  <a16:creationId xmlns:a16="http://schemas.microsoft.com/office/drawing/2014/main" id="{078994F6-02FA-6342-E044-91FA2479F694}"/>
                </a:ext>
              </a:extLst>
            </p:cNvPr>
            <p:cNvGrpSpPr/>
            <p:nvPr/>
          </p:nvGrpSpPr>
          <p:grpSpPr>
            <a:xfrm>
              <a:off x="1050637" y="1223600"/>
              <a:ext cx="2110500" cy="1053825"/>
              <a:chOff x="1059462" y="1223600"/>
              <a:chExt cx="2110500" cy="1053825"/>
            </a:xfrm>
          </p:grpSpPr>
          <p:sp>
            <p:nvSpPr>
              <p:cNvPr id="28" name="Google Shape;201;p16">
                <a:extLst>
                  <a:ext uri="{FF2B5EF4-FFF2-40B4-BE49-F238E27FC236}">
                    <a16:creationId xmlns:a16="http://schemas.microsoft.com/office/drawing/2014/main" id="{81444750-D0D0-7577-7761-CC3B2EC22675}"/>
                  </a:ext>
                </a:extLst>
              </p:cNvPr>
              <p:cNvSpPr txBox="1"/>
              <p:nvPr/>
            </p:nvSpPr>
            <p:spPr>
              <a:xfrm>
                <a:off x="1059462" y="1223600"/>
                <a:ext cx="2110500" cy="348600"/>
              </a:xfrm>
              <a:prstGeom prst="rect">
                <a:avLst/>
              </a:prstGeom>
              <a:no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ctr" defTabSz="914400" rtl="0" eaLnBrk="1" fontAlgn="auto" latinLnBrk="0" hangingPunct="1">
                  <a:lnSpc>
                    <a:spcPct val="100000"/>
                  </a:lnSpc>
                  <a:spcBef>
                    <a:spcPts val="0"/>
                  </a:spcBef>
                  <a:spcAft>
                    <a:spcPts val="0"/>
                  </a:spcAft>
                  <a:buClr>
                    <a:srgbClr val="000000"/>
                  </a:buClr>
                  <a:buSzPts val="1100"/>
                  <a:buFont typeface="Arial"/>
                  <a:buNone/>
                  <a:tabLst/>
                  <a:defRPr/>
                </a:pPr>
                <a:r>
                  <a:rPr kumimoji="0" lang="en-US" sz="2000" b="1" i="0" u="none" strike="noStrike" kern="0" cap="none" spc="0" normalizeH="0" baseline="0" noProof="0">
                    <a:ln>
                      <a:noFill/>
                    </a:ln>
                    <a:solidFill>
                      <a:srgbClr val="FFFFFF"/>
                    </a:solidFill>
                    <a:effectLst/>
                    <a:uLnTx/>
                    <a:uFillTx/>
                    <a:latin typeface="Fira Sans Extra Condensed"/>
                    <a:ea typeface="Fira Sans Extra Condensed"/>
                    <a:cs typeface="Fira Sans Extra Condensed"/>
                    <a:sym typeface="Fira Sans Extra Condensed"/>
                  </a:rPr>
                  <a:t>a) </a:t>
                </a:r>
                <a:endParaRPr kumimoji="0" sz="2000" b="1" i="0" u="none" strike="noStrike" kern="0" cap="none" spc="0" normalizeH="0" baseline="0" noProof="0">
                  <a:ln>
                    <a:noFill/>
                  </a:ln>
                  <a:solidFill>
                    <a:srgbClr val="FFFFFF"/>
                  </a:solidFill>
                  <a:effectLst/>
                  <a:uLnTx/>
                  <a:uFillTx/>
                  <a:latin typeface="Fira Sans Extra Condensed"/>
                  <a:ea typeface="Fira Sans Extra Condensed"/>
                  <a:cs typeface="Fira Sans Extra Condensed"/>
                  <a:sym typeface="Fira Sans Extra Condensed"/>
                </a:endParaRPr>
              </a:p>
            </p:txBody>
          </p:sp>
          <p:sp>
            <p:nvSpPr>
              <p:cNvPr id="29" name="Google Shape;202;p16">
                <a:extLst>
                  <a:ext uri="{FF2B5EF4-FFF2-40B4-BE49-F238E27FC236}">
                    <a16:creationId xmlns:a16="http://schemas.microsoft.com/office/drawing/2014/main" id="{6AD94159-7A5E-2E29-025A-0F53769D6C94}"/>
                  </a:ext>
                </a:extLst>
              </p:cNvPr>
              <p:cNvSpPr txBox="1"/>
              <p:nvPr/>
            </p:nvSpPr>
            <p:spPr>
              <a:xfrm>
                <a:off x="1396059" y="1551125"/>
                <a:ext cx="1361387" cy="726300"/>
              </a:xfrm>
              <a:prstGeom prst="rect">
                <a:avLst/>
              </a:prstGeom>
              <a:noFill/>
              <a:ln>
                <a:noFill/>
              </a:ln>
            </p:spPr>
            <p:txBody>
              <a:bodyPr spcFirstLastPara="1" wrap="square" lIns="91425" tIns="91425" rIns="91425" bIns="91425" anchor="t"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ctr" defTabSz="914400" rtl="0" eaLnBrk="1" fontAlgn="auto" latinLnBrk="0" hangingPunct="1">
                  <a:lnSpc>
                    <a:spcPct val="100000"/>
                  </a:lnSpc>
                  <a:spcBef>
                    <a:spcPts val="0"/>
                  </a:spcBef>
                  <a:spcAft>
                    <a:spcPts val="0"/>
                  </a:spcAft>
                  <a:buClr>
                    <a:srgbClr val="000000"/>
                  </a:buClr>
                  <a:buSzTx/>
                  <a:buFont typeface="Arial"/>
                  <a:buNone/>
                  <a:tabLst/>
                  <a:defRPr/>
                </a:pPr>
                <a:r>
                  <a:rPr kumimoji="0" lang="en-US" sz="2000" b="0" i="1" u="none" strike="noStrike" kern="0" cap="none" spc="0" normalizeH="0" baseline="0" noProof="0">
                    <a:ln>
                      <a:noFill/>
                    </a:ln>
                    <a:solidFill>
                      <a:srgbClr val="00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sym typeface="Arial"/>
                  </a:rPr>
                  <a:t>Tìm hiểu tác giả</a:t>
                </a:r>
                <a:endParaRPr kumimoji="0" lang="en-US" sz="2000" b="0" i="0" u="none" strike="noStrike" kern="0" cap="none" spc="0" normalizeH="0" baseline="0" noProof="0">
                  <a:ln>
                    <a:noFill/>
                  </a:ln>
                  <a:solidFill>
                    <a:srgbClr val="000000"/>
                  </a:solidFill>
                  <a:effectLst/>
                  <a:uLnTx/>
                  <a:uFillTx/>
                  <a:latin typeface=".VnTime"/>
                  <a:ea typeface="Times New Roman" panose="02020603050405020304" pitchFamily="18" charset="0"/>
                  <a:cs typeface="Times New Roman" panose="02020603050405020304" pitchFamily="18" charset="0"/>
                  <a:sym typeface="Arial"/>
                </a:endParaRPr>
              </a:p>
            </p:txBody>
          </p:sp>
        </p:grpSp>
      </p:grpSp>
      <p:grpSp>
        <p:nvGrpSpPr>
          <p:cNvPr id="30" name="Google Shape;203;p16">
            <a:extLst>
              <a:ext uri="{FF2B5EF4-FFF2-40B4-BE49-F238E27FC236}">
                <a16:creationId xmlns:a16="http://schemas.microsoft.com/office/drawing/2014/main" id="{D573F80D-825C-5CA5-DC2D-B1717E200EB8}"/>
              </a:ext>
            </a:extLst>
          </p:cNvPr>
          <p:cNvGrpSpPr/>
          <p:nvPr/>
        </p:nvGrpSpPr>
        <p:grpSpPr>
          <a:xfrm>
            <a:off x="6154461" y="1400720"/>
            <a:ext cx="2281745" cy="1194312"/>
            <a:chOff x="5954363" y="1174625"/>
            <a:chExt cx="2200245" cy="1194312"/>
          </a:xfrm>
        </p:grpSpPr>
        <p:sp>
          <p:nvSpPr>
            <p:cNvPr id="31" name="Google Shape;204;p16">
              <a:extLst>
                <a:ext uri="{FF2B5EF4-FFF2-40B4-BE49-F238E27FC236}">
                  <a16:creationId xmlns:a16="http://schemas.microsoft.com/office/drawing/2014/main" id="{9B939ACB-8DA6-AFE9-79E7-2458AE4B36AF}"/>
                </a:ext>
              </a:extLst>
            </p:cNvPr>
            <p:cNvSpPr/>
            <p:nvPr/>
          </p:nvSpPr>
          <p:spPr>
            <a:xfrm>
              <a:off x="5954363" y="1174625"/>
              <a:ext cx="2167500" cy="1103100"/>
            </a:xfrm>
            <a:prstGeom prst="roundRect">
              <a:avLst>
                <a:gd name="adj" fmla="val 16667"/>
              </a:avLst>
            </a:prstGeom>
            <a:solidFill>
              <a:srgbClr val="F2A203"/>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600" b="0" i="0" u="none" strike="noStrike" kern="0" cap="none" spc="0" normalizeH="0" baseline="0" noProof="0">
                <a:ln>
                  <a:noFill/>
                </a:ln>
                <a:solidFill>
                  <a:srgbClr val="000000"/>
                </a:solidFill>
                <a:effectLst/>
                <a:uLnTx/>
                <a:uFillTx/>
                <a:latin typeface="Arial"/>
                <a:cs typeface="Arial"/>
                <a:sym typeface="Arial"/>
              </a:endParaRPr>
            </a:p>
          </p:txBody>
        </p:sp>
        <p:grpSp>
          <p:nvGrpSpPr>
            <p:cNvPr id="32" name="Google Shape;205;p16">
              <a:extLst>
                <a:ext uri="{FF2B5EF4-FFF2-40B4-BE49-F238E27FC236}">
                  <a16:creationId xmlns:a16="http://schemas.microsoft.com/office/drawing/2014/main" id="{05367065-280E-DF51-8245-8B3A1A64EC1F}"/>
                </a:ext>
              </a:extLst>
            </p:cNvPr>
            <p:cNvGrpSpPr/>
            <p:nvPr/>
          </p:nvGrpSpPr>
          <p:grpSpPr>
            <a:xfrm>
              <a:off x="5982887" y="1223600"/>
              <a:ext cx="2171721" cy="1145337"/>
              <a:chOff x="1059462" y="1223600"/>
              <a:chExt cx="2171721" cy="1145337"/>
            </a:xfrm>
          </p:grpSpPr>
          <p:sp>
            <p:nvSpPr>
              <p:cNvPr id="33" name="Google Shape;206;p16">
                <a:extLst>
                  <a:ext uri="{FF2B5EF4-FFF2-40B4-BE49-F238E27FC236}">
                    <a16:creationId xmlns:a16="http://schemas.microsoft.com/office/drawing/2014/main" id="{CF20684C-AD33-44BE-199D-20DA9DB1A31C}"/>
                  </a:ext>
                </a:extLst>
              </p:cNvPr>
              <p:cNvSpPr txBox="1"/>
              <p:nvPr/>
            </p:nvSpPr>
            <p:spPr>
              <a:xfrm>
                <a:off x="1059462" y="1223600"/>
                <a:ext cx="2110500" cy="348600"/>
              </a:xfrm>
              <a:prstGeom prst="rect">
                <a:avLst/>
              </a:prstGeom>
              <a:no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ctr" defTabSz="914400" rtl="0" eaLnBrk="1" fontAlgn="auto" latinLnBrk="0" hangingPunct="1">
                  <a:lnSpc>
                    <a:spcPct val="100000"/>
                  </a:lnSpc>
                  <a:spcBef>
                    <a:spcPts val="0"/>
                  </a:spcBef>
                  <a:spcAft>
                    <a:spcPts val="0"/>
                  </a:spcAft>
                  <a:buClr>
                    <a:srgbClr val="000000"/>
                  </a:buClr>
                  <a:buSzPts val="1100"/>
                  <a:buFont typeface="Arial"/>
                  <a:buNone/>
                  <a:tabLst/>
                  <a:defRPr/>
                </a:pPr>
                <a:r>
                  <a:rPr kumimoji="0" lang="en" sz="2000" b="1" i="0" u="none" strike="noStrike" kern="0" cap="none" spc="0" normalizeH="0" baseline="0" noProof="0">
                    <a:ln>
                      <a:noFill/>
                    </a:ln>
                    <a:solidFill>
                      <a:srgbClr val="FFFFFF"/>
                    </a:solidFill>
                    <a:effectLst/>
                    <a:uLnTx/>
                    <a:uFillTx/>
                    <a:latin typeface="Fira Sans Extra Condensed"/>
                    <a:ea typeface="Fira Sans Extra Condensed"/>
                    <a:cs typeface="Fira Sans Extra Condensed"/>
                    <a:sym typeface="Fira Sans Extra Condensed"/>
                  </a:rPr>
                  <a:t>b) </a:t>
                </a:r>
                <a:endParaRPr kumimoji="0" sz="2000" b="1" i="0" u="none" strike="noStrike" kern="0" cap="none" spc="0" normalizeH="0" baseline="0" noProof="0">
                  <a:ln>
                    <a:noFill/>
                  </a:ln>
                  <a:solidFill>
                    <a:srgbClr val="FFFFFF"/>
                  </a:solidFill>
                  <a:effectLst/>
                  <a:uLnTx/>
                  <a:uFillTx/>
                  <a:latin typeface="Fira Sans Extra Condensed"/>
                  <a:ea typeface="Fira Sans Extra Condensed"/>
                  <a:cs typeface="Fira Sans Extra Condensed"/>
                  <a:sym typeface="Fira Sans Extra Condensed"/>
                </a:endParaRPr>
              </a:p>
            </p:txBody>
          </p:sp>
          <p:sp>
            <p:nvSpPr>
              <p:cNvPr id="34" name="Google Shape;207;p16">
                <a:extLst>
                  <a:ext uri="{FF2B5EF4-FFF2-40B4-BE49-F238E27FC236}">
                    <a16:creationId xmlns:a16="http://schemas.microsoft.com/office/drawing/2014/main" id="{A98FFD66-8379-96AC-C976-2BBEEC341C52}"/>
                  </a:ext>
                </a:extLst>
              </p:cNvPr>
              <p:cNvSpPr txBox="1"/>
              <p:nvPr/>
            </p:nvSpPr>
            <p:spPr>
              <a:xfrm>
                <a:off x="1120683" y="1642637"/>
                <a:ext cx="2110500" cy="726300"/>
              </a:xfrm>
              <a:prstGeom prst="rect">
                <a:avLst/>
              </a:prstGeom>
              <a:noFill/>
              <a:ln>
                <a:noFill/>
              </a:ln>
            </p:spPr>
            <p:txBody>
              <a:bodyPr spcFirstLastPara="1" wrap="square" lIns="91425" tIns="91425" rIns="91425" bIns="91425" anchor="t"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just" defTabSz="914400" rtl="0" eaLnBrk="1" fontAlgn="auto" latinLnBrk="0" hangingPunct="1">
                  <a:lnSpc>
                    <a:spcPct val="100000"/>
                  </a:lnSpc>
                  <a:spcBef>
                    <a:spcPts val="0"/>
                  </a:spcBef>
                  <a:spcAft>
                    <a:spcPts val="0"/>
                  </a:spcAft>
                  <a:buClr>
                    <a:srgbClr val="000000"/>
                  </a:buClr>
                  <a:buSzTx/>
                  <a:buFont typeface="Arial"/>
                  <a:buNone/>
                  <a:tabLst/>
                  <a:defRPr/>
                </a:pPr>
                <a:r>
                  <a:rPr kumimoji="0" lang="en-US" sz="2000" b="0" i="1" u="none" strike="noStrike" kern="0" cap="none" spc="0" normalizeH="0" baseline="0" noProof="0">
                    <a:ln>
                      <a:noFill/>
                    </a:ln>
                    <a:solidFill>
                      <a:srgbClr val="00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sym typeface="Arial"/>
                  </a:rPr>
                  <a:t>Tìm hiểu tác phẩm</a:t>
                </a:r>
                <a:endParaRPr kumimoji="0" lang="en-US" sz="2000" b="0" i="0" u="none" strike="noStrike" kern="0" cap="none" spc="0" normalizeH="0" baseline="0" noProof="0">
                  <a:ln>
                    <a:noFill/>
                  </a:ln>
                  <a:solidFill>
                    <a:srgbClr val="000000"/>
                  </a:solidFill>
                  <a:effectLst/>
                  <a:uLnTx/>
                  <a:uFillTx/>
                  <a:latin typeface=".VnTime"/>
                  <a:ea typeface="Times New Roman" panose="02020603050405020304" pitchFamily="18" charset="0"/>
                  <a:cs typeface="Times New Roman" panose="02020603050405020304" pitchFamily="18" charset="0"/>
                  <a:sym typeface="Arial"/>
                </a:endParaRPr>
              </a:p>
            </p:txBody>
          </p:sp>
        </p:grpSp>
      </p:grpSp>
      <p:sp>
        <p:nvSpPr>
          <p:cNvPr id="35" name="Google Shape;115;p16">
            <a:extLst>
              <a:ext uri="{FF2B5EF4-FFF2-40B4-BE49-F238E27FC236}">
                <a16:creationId xmlns:a16="http://schemas.microsoft.com/office/drawing/2014/main" id="{4DE87141-7AB0-B5B3-3514-F24EEE63F78D}"/>
              </a:ext>
            </a:extLst>
          </p:cNvPr>
          <p:cNvSpPr/>
          <p:nvPr/>
        </p:nvSpPr>
        <p:spPr>
          <a:xfrm>
            <a:off x="4492896" y="2428365"/>
            <a:ext cx="593914" cy="572700"/>
          </a:xfrm>
          <a:prstGeom prst="ellipse">
            <a:avLst/>
          </a:prstGeom>
          <a:no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36" name="Google Shape;208;p16">
            <a:extLst>
              <a:ext uri="{FF2B5EF4-FFF2-40B4-BE49-F238E27FC236}">
                <a16:creationId xmlns:a16="http://schemas.microsoft.com/office/drawing/2014/main" id="{A478713F-4E4F-5901-46AD-9F717664DE16}"/>
              </a:ext>
            </a:extLst>
          </p:cNvPr>
          <p:cNvSpPr txBox="1"/>
          <p:nvPr/>
        </p:nvSpPr>
        <p:spPr>
          <a:xfrm>
            <a:off x="3553313" y="1494773"/>
            <a:ext cx="2517832" cy="348600"/>
          </a:xfrm>
          <a:prstGeom prst="rect">
            <a:avLst/>
          </a:prstGeom>
          <a:no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algn="ctr">
              <a:buSzPts val="1100"/>
            </a:pPr>
            <a:r>
              <a:rPr lang="en" sz="2800" b="1">
                <a:latin typeface="Fira Sans Extra Condensed"/>
                <a:ea typeface="Fira Sans Extra Condensed"/>
                <a:cs typeface="Fira Sans Extra Condensed"/>
                <a:sym typeface="Fira Sans Extra Condensed"/>
              </a:rPr>
              <a:t>Nội dung</a:t>
            </a:r>
            <a:endParaRPr sz="2800" b="1">
              <a:latin typeface="Fira Sans Extra Condensed"/>
              <a:ea typeface="Fira Sans Extra Condensed"/>
              <a:cs typeface="Fira Sans Extra Condensed"/>
              <a:sym typeface="Fira Sans Extra Condensed"/>
            </a:endParaRPr>
          </a:p>
        </p:txBody>
      </p:sp>
    </p:spTree>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4" fill="hold" nodeType="withEffect">
                                  <p:stCondLst>
                                    <p:cond delay="0"/>
                                  </p:stCondLst>
                                  <p:childTnLst>
                                    <p:set>
                                      <p:cBhvr>
                                        <p:cTn id="6" dur="1" fill="hold">
                                          <p:stCondLst>
                                            <p:cond delay="0"/>
                                          </p:stCondLst>
                                        </p:cTn>
                                        <p:tgtEl>
                                          <p:spTgt spid="23"/>
                                        </p:tgtEl>
                                        <p:attrNameLst>
                                          <p:attrName>style.visibility</p:attrName>
                                        </p:attrNameLst>
                                      </p:cBhvr>
                                      <p:to>
                                        <p:strVal val="visible"/>
                                      </p:to>
                                    </p:set>
                                    <p:anim calcmode="lin" valueType="num">
                                      <p:cBhvr additive="base">
                                        <p:cTn id="7" dur="500" fill="hold"/>
                                        <p:tgtEl>
                                          <p:spTgt spid="23"/>
                                        </p:tgtEl>
                                        <p:attrNameLst>
                                          <p:attrName>ppt_x</p:attrName>
                                        </p:attrNameLst>
                                      </p:cBhvr>
                                      <p:tavLst>
                                        <p:tav tm="0">
                                          <p:val>
                                            <p:strVal val="#ppt_x"/>
                                          </p:val>
                                        </p:tav>
                                        <p:tav tm="100000">
                                          <p:val>
                                            <p:strVal val="#ppt_x"/>
                                          </p:val>
                                        </p:tav>
                                      </p:tavLst>
                                    </p:anim>
                                    <p:anim calcmode="lin" valueType="num">
                                      <p:cBhvr additive="base">
                                        <p:cTn id="8" dur="500" fill="hold"/>
                                        <p:tgtEl>
                                          <p:spTgt spid="23"/>
                                        </p:tgtEl>
                                        <p:attrNameLst>
                                          <p:attrName>ppt_y</p:attrName>
                                        </p:attrNameLst>
                                      </p:cBhvr>
                                      <p:tavLst>
                                        <p:tav tm="0">
                                          <p:val>
                                            <p:strVal val="1+#ppt_h/2"/>
                                          </p:val>
                                        </p:tav>
                                        <p:tav tm="100000">
                                          <p:val>
                                            <p:strVal val="#ppt_y"/>
                                          </p:val>
                                        </p:tav>
                                      </p:tavLst>
                                    </p:anim>
                                  </p:childTnLst>
                                </p:cTn>
                              </p:par>
                              <p:par>
                                <p:cTn id="9" presetID="2" presetClass="entr" presetSubtype="4" fill="hold" nodeType="withEffect">
                                  <p:stCondLst>
                                    <p:cond delay="0"/>
                                  </p:stCondLst>
                                  <p:childTnLst>
                                    <p:set>
                                      <p:cBhvr>
                                        <p:cTn id="10" dur="1" fill="hold">
                                          <p:stCondLst>
                                            <p:cond delay="0"/>
                                          </p:stCondLst>
                                        </p:cTn>
                                        <p:tgtEl>
                                          <p:spTgt spid="24"/>
                                        </p:tgtEl>
                                        <p:attrNameLst>
                                          <p:attrName>style.visibility</p:attrName>
                                        </p:attrNameLst>
                                      </p:cBhvr>
                                      <p:to>
                                        <p:strVal val="visible"/>
                                      </p:to>
                                    </p:set>
                                    <p:anim calcmode="lin" valueType="num">
                                      <p:cBhvr additive="base">
                                        <p:cTn id="11" dur="500" fill="hold"/>
                                        <p:tgtEl>
                                          <p:spTgt spid="24"/>
                                        </p:tgtEl>
                                        <p:attrNameLst>
                                          <p:attrName>ppt_x</p:attrName>
                                        </p:attrNameLst>
                                      </p:cBhvr>
                                      <p:tavLst>
                                        <p:tav tm="0">
                                          <p:val>
                                            <p:strVal val="#ppt_x"/>
                                          </p:val>
                                        </p:tav>
                                        <p:tav tm="100000">
                                          <p:val>
                                            <p:strVal val="#ppt_x"/>
                                          </p:val>
                                        </p:tav>
                                      </p:tavLst>
                                    </p:anim>
                                    <p:anim calcmode="lin" valueType="num">
                                      <p:cBhvr additive="base">
                                        <p:cTn id="12" dur="500" fill="hold"/>
                                        <p:tgtEl>
                                          <p:spTgt spid="24"/>
                                        </p:tgtEl>
                                        <p:attrNameLst>
                                          <p:attrName>ppt_y</p:attrName>
                                        </p:attrNameLst>
                                      </p:cBhvr>
                                      <p:tavLst>
                                        <p:tav tm="0">
                                          <p:val>
                                            <p:strVal val="1+#ppt_h/2"/>
                                          </p:val>
                                        </p:tav>
                                        <p:tav tm="100000">
                                          <p:val>
                                            <p:strVal val="#ppt_y"/>
                                          </p:val>
                                        </p:tav>
                                      </p:tavLst>
                                    </p:anim>
                                  </p:childTnLst>
                                </p:cTn>
                              </p:par>
                              <p:par>
                                <p:cTn id="13" presetID="2" presetClass="entr" presetSubtype="4" fill="hold" grpId="0" nodeType="withEffect">
                                  <p:stCondLst>
                                    <p:cond delay="0"/>
                                  </p:stCondLst>
                                  <p:childTnLst>
                                    <p:set>
                                      <p:cBhvr>
                                        <p:cTn id="14" dur="1" fill="hold">
                                          <p:stCondLst>
                                            <p:cond delay="0"/>
                                          </p:stCondLst>
                                        </p:cTn>
                                        <p:tgtEl>
                                          <p:spTgt spid="36"/>
                                        </p:tgtEl>
                                        <p:attrNameLst>
                                          <p:attrName>style.visibility</p:attrName>
                                        </p:attrNameLst>
                                      </p:cBhvr>
                                      <p:to>
                                        <p:strVal val="visible"/>
                                      </p:to>
                                    </p:set>
                                    <p:anim calcmode="lin" valueType="num">
                                      <p:cBhvr additive="base">
                                        <p:cTn id="15" dur="500" fill="hold"/>
                                        <p:tgtEl>
                                          <p:spTgt spid="36"/>
                                        </p:tgtEl>
                                        <p:attrNameLst>
                                          <p:attrName>ppt_x</p:attrName>
                                        </p:attrNameLst>
                                      </p:cBhvr>
                                      <p:tavLst>
                                        <p:tav tm="0">
                                          <p:val>
                                            <p:strVal val="#ppt_x"/>
                                          </p:val>
                                        </p:tav>
                                        <p:tav tm="100000">
                                          <p:val>
                                            <p:strVal val="#ppt_x"/>
                                          </p:val>
                                        </p:tav>
                                      </p:tavLst>
                                    </p:anim>
                                    <p:anim calcmode="lin" valueType="num">
                                      <p:cBhvr additive="base">
                                        <p:cTn id="16" dur="500" fill="hold"/>
                                        <p:tgtEl>
                                          <p:spTgt spid="36"/>
                                        </p:tgtEl>
                                        <p:attrNameLst>
                                          <p:attrName>ppt_y</p:attrName>
                                        </p:attrNameLst>
                                      </p:cBhvr>
                                      <p:tavLst>
                                        <p:tav tm="0">
                                          <p:val>
                                            <p:strVal val="1+#ppt_h/2"/>
                                          </p:val>
                                        </p:tav>
                                        <p:tav tm="100000">
                                          <p:val>
                                            <p:strVal val="#ppt_y"/>
                                          </p:val>
                                        </p:tav>
                                      </p:tavLst>
                                    </p:anim>
                                  </p:childTnLst>
                                </p:cTn>
                              </p:par>
                              <p:par>
                                <p:cTn id="17" presetID="2" presetClass="entr" presetSubtype="4" fill="hold" nodeType="withEffect">
                                  <p:stCondLst>
                                    <p:cond delay="0"/>
                                  </p:stCondLst>
                                  <p:childTnLst>
                                    <p:set>
                                      <p:cBhvr>
                                        <p:cTn id="18" dur="1" fill="hold">
                                          <p:stCondLst>
                                            <p:cond delay="0"/>
                                          </p:stCondLst>
                                        </p:cTn>
                                        <p:tgtEl>
                                          <p:spTgt spid="25"/>
                                        </p:tgtEl>
                                        <p:attrNameLst>
                                          <p:attrName>style.visibility</p:attrName>
                                        </p:attrNameLst>
                                      </p:cBhvr>
                                      <p:to>
                                        <p:strVal val="visible"/>
                                      </p:to>
                                    </p:set>
                                    <p:anim calcmode="lin" valueType="num">
                                      <p:cBhvr additive="base">
                                        <p:cTn id="19" dur="500" fill="hold"/>
                                        <p:tgtEl>
                                          <p:spTgt spid="25"/>
                                        </p:tgtEl>
                                        <p:attrNameLst>
                                          <p:attrName>ppt_x</p:attrName>
                                        </p:attrNameLst>
                                      </p:cBhvr>
                                      <p:tavLst>
                                        <p:tav tm="0">
                                          <p:val>
                                            <p:strVal val="#ppt_x"/>
                                          </p:val>
                                        </p:tav>
                                        <p:tav tm="100000">
                                          <p:val>
                                            <p:strVal val="#ppt_x"/>
                                          </p:val>
                                        </p:tav>
                                      </p:tavLst>
                                    </p:anim>
                                    <p:anim calcmode="lin" valueType="num">
                                      <p:cBhvr additive="base">
                                        <p:cTn id="20" dur="500" fill="hold"/>
                                        <p:tgtEl>
                                          <p:spTgt spid="25"/>
                                        </p:tgtEl>
                                        <p:attrNameLst>
                                          <p:attrName>ppt_y</p:attrName>
                                        </p:attrNameLst>
                                      </p:cBhvr>
                                      <p:tavLst>
                                        <p:tav tm="0">
                                          <p:val>
                                            <p:strVal val="1+#ppt_h/2"/>
                                          </p:val>
                                        </p:tav>
                                        <p:tav tm="100000">
                                          <p:val>
                                            <p:strVal val="#ppt_y"/>
                                          </p:val>
                                        </p:tav>
                                      </p:tavLst>
                                    </p:anim>
                                  </p:childTnLst>
                                </p:cTn>
                              </p:par>
                              <p:par>
                                <p:cTn id="21" presetID="2" presetClass="entr" presetSubtype="4" fill="hold" nodeType="withEffect">
                                  <p:stCondLst>
                                    <p:cond delay="0"/>
                                  </p:stCondLst>
                                  <p:childTnLst>
                                    <p:set>
                                      <p:cBhvr>
                                        <p:cTn id="22" dur="1" fill="hold">
                                          <p:stCondLst>
                                            <p:cond delay="0"/>
                                          </p:stCondLst>
                                        </p:cTn>
                                        <p:tgtEl>
                                          <p:spTgt spid="30"/>
                                        </p:tgtEl>
                                        <p:attrNameLst>
                                          <p:attrName>style.visibility</p:attrName>
                                        </p:attrNameLst>
                                      </p:cBhvr>
                                      <p:to>
                                        <p:strVal val="visible"/>
                                      </p:to>
                                    </p:set>
                                    <p:anim calcmode="lin" valueType="num">
                                      <p:cBhvr additive="base">
                                        <p:cTn id="23" dur="500" fill="hold"/>
                                        <p:tgtEl>
                                          <p:spTgt spid="30"/>
                                        </p:tgtEl>
                                        <p:attrNameLst>
                                          <p:attrName>ppt_x</p:attrName>
                                        </p:attrNameLst>
                                      </p:cBhvr>
                                      <p:tavLst>
                                        <p:tav tm="0">
                                          <p:val>
                                            <p:strVal val="#ppt_x"/>
                                          </p:val>
                                        </p:tav>
                                        <p:tav tm="100000">
                                          <p:val>
                                            <p:strVal val="#ppt_x"/>
                                          </p:val>
                                        </p:tav>
                                      </p:tavLst>
                                    </p:anim>
                                    <p:anim calcmode="lin" valueType="num">
                                      <p:cBhvr additive="base">
                                        <p:cTn id="24" dur="500" fill="hold"/>
                                        <p:tgtEl>
                                          <p:spTgt spid="30"/>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6" grpId="0"/>
    </p:bldLst>
  </p:timing>
</p:sld>
</file>

<file path=ppt/slides/slide10.xml><?xml version="1.0" encoding="utf-8"?>
<p:sld xmlns:a="http://schemas.openxmlformats.org/drawingml/2006/main" xmlns:r="http://schemas.openxmlformats.org/officeDocument/2006/relationships" xmlns:p="http://schemas.openxmlformats.org/presentationml/2006/main">
  <p:cSld>
    <p:bg>
      <p:bgPr>
        <a:solidFill>
          <a:schemeClr val="accent5"/>
        </a:solidFill>
        <a:effectLst/>
      </p:bgPr>
    </p:bg>
    <p:spTree>
      <p:nvGrpSpPr>
        <p:cNvPr id="1" name="Shape 1509"/>
        <p:cNvGrpSpPr/>
        <p:nvPr/>
      </p:nvGrpSpPr>
      <p:grpSpPr>
        <a:xfrm>
          <a:off x="0" y="0"/>
          <a:ext cx="0" cy="0"/>
          <a:chOff x="0" y="0"/>
          <a:chExt cx="0" cy="0"/>
        </a:xfrm>
      </p:grpSpPr>
      <p:grpSp>
        <p:nvGrpSpPr>
          <p:cNvPr id="1510" name="Google Shape;1510;p41"/>
          <p:cNvGrpSpPr/>
          <p:nvPr/>
        </p:nvGrpSpPr>
        <p:grpSpPr>
          <a:xfrm>
            <a:off x="0" y="3499562"/>
            <a:ext cx="849488" cy="1572657"/>
            <a:chOff x="7797029" y="2174230"/>
            <a:chExt cx="1161931" cy="2151084"/>
          </a:xfrm>
        </p:grpSpPr>
        <p:sp>
          <p:nvSpPr>
            <p:cNvPr id="1511" name="Google Shape;1511;p41"/>
            <p:cNvSpPr/>
            <p:nvPr/>
          </p:nvSpPr>
          <p:spPr>
            <a:xfrm>
              <a:off x="7797029" y="2174230"/>
              <a:ext cx="1161931" cy="1382760"/>
            </a:xfrm>
            <a:custGeom>
              <a:avLst/>
              <a:gdLst/>
              <a:ahLst/>
              <a:cxnLst/>
              <a:rect l="l" t="t" r="r" b="b"/>
              <a:pathLst>
                <a:path w="21273" h="25316" extrusionOk="0">
                  <a:moveTo>
                    <a:pt x="11920" y="0"/>
                  </a:moveTo>
                  <a:cubicBezTo>
                    <a:pt x="9767" y="0"/>
                    <a:pt x="7648" y="927"/>
                    <a:pt x="6217" y="2390"/>
                  </a:cubicBezTo>
                  <a:cubicBezTo>
                    <a:pt x="4630" y="4024"/>
                    <a:pt x="3883" y="6245"/>
                    <a:pt x="3883" y="8383"/>
                  </a:cubicBezTo>
                  <a:cubicBezTo>
                    <a:pt x="3846" y="9045"/>
                    <a:pt x="3930" y="9745"/>
                    <a:pt x="3650" y="10361"/>
                  </a:cubicBezTo>
                  <a:cubicBezTo>
                    <a:pt x="3417" y="10828"/>
                    <a:pt x="3034" y="11220"/>
                    <a:pt x="2679" y="11650"/>
                  </a:cubicBezTo>
                  <a:cubicBezTo>
                    <a:pt x="1046" y="13516"/>
                    <a:pt x="0" y="15850"/>
                    <a:pt x="75" y="18183"/>
                  </a:cubicBezTo>
                  <a:cubicBezTo>
                    <a:pt x="150" y="20554"/>
                    <a:pt x="1438" y="22888"/>
                    <a:pt x="3613" y="24213"/>
                  </a:cubicBezTo>
                  <a:cubicBezTo>
                    <a:pt x="4824" y="24931"/>
                    <a:pt x="6299" y="25315"/>
                    <a:pt x="7769" y="25315"/>
                  </a:cubicBezTo>
                  <a:cubicBezTo>
                    <a:pt x="8994" y="25315"/>
                    <a:pt x="10215" y="25048"/>
                    <a:pt x="11276" y="24484"/>
                  </a:cubicBezTo>
                  <a:cubicBezTo>
                    <a:pt x="12090" y="24825"/>
                    <a:pt x="13002" y="24989"/>
                    <a:pt x="13926" y="24989"/>
                  </a:cubicBezTo>
                  <a:cubicBezTo>
                    <a:pt x="15830" y="24989"/>
                    <a:pt x="17782" y="24291"/>
                    <a:pt x="19014" y="23009"/>
                  </a:cubicBezTo>
                  <a:cubicBezTo>
                    <a:pt x="20843" y="21142"/>
                    <a:pt x="21273" y="18417"/>
                    <a:pt x="20498" y="16083"/>
                  </a:cubicBezTo>
                  <a:cubicBezTo>
                    <a:pt x="20143" y="14954"/>
                    <a:pt x="19518" y="13908"/>
                    <a:pt x="18864" y="12891"/>
                  </a:cubicBezTo>
                  <a:cubicBezTo>
                    <a:pt x="18743" y="12742"/>
                    <a:pt x="18668" y="12546"/>
                    <a:pt x="18631" y="12350"/>
                  </a:cubicBezTo>
                  <a:cubicBezTo>
                    <a:pt x="18631" y="12191"/>
                    <a:pt x="18743" y="11995"/>
                    <a:pt x="18780" y="11808"/>
                  </a:cubicBezTo>
                  <a:cubicBezTo>
                    <a:pt x="20843" y="3090"/>
                    <a:pt x="16718" y="561"/>
                    <a:pt x="12835" y="57"/>
                  </a:cubicBezTo>
                  <a:cubicBezTo>
                    <a:pt x="12530" y="19"/>
                    <a:pt x="12225" y="0"/>
                    <a:pt x="11920" y="0"/>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512" name="Google Shape;1512;p41"/>
            <p:cNvGrpSpPr/>
            <p:nvPr/>
          </p:nvGrpSpPr>
          <p:grpSpPr>
            <a:xfrm>
              <a:off x="8149576" y="2521523"/>
              <a:ext cx="429318" cy="1803790"/>
              <a:chOff x="6097050" y="1346450"/>
              <a:chExt cx="196500" cy="825600"/>
            </a:xfrm>
          </p:grpSpPr>
          <p:sp>
            <p:nvSpPr>
              <p:cNvPr id="1513" name="Google Shape;1513;p41"/>
              <p:cNvSpPr/>
              <p:nvPr/>
            </p:nvSpPr>
            <p:spPr>
              <a:xfrm>
                <a:off x="6203225" y="1432075"/>
                <a:ext cx="20325" cy="739975"/>
              </a:xfrm>
              <a:custGeom>
                <a:avLst/>
                <a:gdLst/>
                <a:ahLst/>
                <a:cxnLst/>
                <a:rect l="l" t="t" r="r" b="b"/>
                <a:pathLst>
                  <a:path w="813" h="29599" extrusionOk="0">
                    <a:moveTo>
                      <a:pt x="420" y="1"/>
                    </a:moveTo>
                    <a:cubicBezTo>
                      <a:pt x="187" y="1"/>
                      <a:pt x="0" y="197"/>
                      <a:pt x="0" y="430"/>
                    </a:cubicBezTo>
                    <a:lnTo>
                      <a:pt x="0" y="29207"/>
                    </a:lnTo>
                    <a:cubicBezTo>
                      <a:pt x="0" y="29440"/>
                      <a:pt x="187" y="29599"/>
                      <a:pt x="420" y="29599"/>
                    </a:cubicBezTo>
                    <a:cubicBezTo>
                      <a:pt x="616" y="29599"/>
                      <a:pt x="812" y="29440"/>
                      <a:pt x="812" y="29207"/>
                    </a:cubicBezTo>
                    <a:lnTo>
                      <a:pt x="812" y="430"/>
                    </a:lnTo>
                    <a:cubicBezTo>
                      <a:pt x="812" y="197"/>
                      <a:pt x="616" y="1"/>
                      <a:pt x="42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14" name="Google Shape;1514;p41"/>
              <p:cNvSpPr/>
              <p:nvPr/>
            </p:nvSpPr>
            <p:spPr>
              <a:xfrm>
                <a:off x="6097050" y="1389375"/>
                <a:ext cx="124625" cy="276800"/>
              </a:xfrm>
              <a:custGeom>
                <a:avLst/>
                <a:gdLst/>
                <a:ahLst/>
                <a:cxnLst/>
                <a:rect l="l" t="t" r="r" b="b"/>
                <a:pathLst>
                  <a:path w="4985" h="11072" extrusionOk="0">
                    <a:moveTo>
                      <a:pt x="430" y="1"/>
                    </a:moveTo>
                    <a:cubicBezTo>
                      <a:pt x="234" y="1"/>
                      <a:pt x="84" y="113"/>
                      <a:pt x="84" y="309"/>
                    </a:cubicBezTo>
                    <a:cubicBezTo>
                      <a:pt x="47" y="971"/>
                      <a:pt x="0" y="1587"/>
                      <a:pt x="0" y="2250"/>
                    </a:cubicBezTo>
                    <a:cubicBezTo>
                      <a:pt x="0" y="3809"/>
                      <a:pt x="159" y="5405"/>
                      <a:pt x="747" y="6917"/>
                    </a:cubicBezTo>
                    <a:cubicBezTo>
                      <a:pt x="1447" y="8672"/>
                      <a:pt x="2763" y="10147"/>
                      <a:pt x="4396" y="11043"/>
                    </a:cubicBezTo>
                    <a:cubicBezTo>
                      <a:pt x="4449" y="11063"/>
                      <a:pt x="4501" y="11072"/>
                      <a:pt x="4550" y="11072"/>
                    </a:cubicBezTo>
                    <a:cubicBezTo>
                      <a:pt x="4688" y="11072"/>
                      <a:pt x="4808" y="11001"/>
                      <a:pt x="4863" y="10884"/>
                    </a:cubicBezTo>
                    <a:cubicBezTo>
                      <a:pt x="4985" y="10735"/>
                      <a:pt x="4901" y="10539"/>
                      <a:pt x="4751" y="10417"/>
                    </a:cubicBezTo>
                    <a:cubicBezTo>
                      <a:pt x="3230" y="9605"/>
                      <a:pt x="2026" y="8243"/>
                      <a:pt x="1363" y="6646"/>
                    </a:cubicBezTo>
                    <a:cubicBezTo>
                      <a:pt x="822" y="5284"/>
                      <a:pt x="700" y="3772"/>
                      <a:pt x="700" y="2250"/>
                    </a:cubicBezTo>
                    <a:cubicBezTo>
                      <a:pt x="700" y="1634"/>
                      <a:pt x="700" y="971"/>
                      <a:pt x="747" y="346"/>
                    </a:cubicBezTo>
                    <a:cubicBezTo>
                      <a:pt x="747" y="150"/>
                      <a:pt x="588" y="1"/>
                      <a:pt x="43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15" name="Google Shape;1515;p41"/>
              <p:cNvSpPr/>
              <p:nvPr/>
            </p:nvSpPr>
            <p:spPr>
              <a:xfrm>
                <a:off x="6207875" y="1346450"/>
                <a:ext cx="85675" cy="205950"/>
              </a:xfrm>
              <a:custGeom>
                <a:avLst/>
                <a:gdLst/>
                <a:ahLst/>
                <a:cxnLst/>
                <a:rect l="l" t="t" r="r" b="b"/>
                <a:pathLst>
                  <a:path w="3427" h="8238" extrusionOk="0">
                    <a:moveTo>
                      <a:pt x="2997" y="0"/>
                    </a:moveTo>
                    <a:cubicBezTo>
                      <a:pt x="2801" y="0"/>
                      <a:pt x="2652" y="159"/>
                      <a:pt x="2689" y="355"/>
                    </a:cubicBezTo>
                    <a:cubicBezTo>
                      <a:pt x="2726" y="1055"/>
                      <a:pt x="2764" y="1718"/>
                      <a:pt x="2764" y="2371"/>
                    </a:cubicBezTo>
                    <a:cubicBezTo>
                      <a:pt x="2764" y="3118"/>
                      <a:pt x="2726" y="3818"/>
                      <a:pt x="2530" y="4518"/>
                    </a:cubicBezTo>
                    <a:cubicBezTo>
                      <a:pt x="2381" y="5171"/>
                      <a:pt x="2101" y="5797"/>
                      <a:pt x="1718" y="6338"/>
                    </a:cubicBezTo>
                    <a:cubicBezTo>
                      <a:pt x="1326" y="6889"/>
                      <a:pt x="822" y="7318"/>
                      <a:pt x="234" y="7589"/>
                    </a:cubicBezTo>
                    <a:cubicBezTo>
                      <a:pt x="85" y="7663"/>
                      <a:pt x="1" y="7859"/>
                      <a:pt x="85" y="8018"/>
                    </a:cubicBezTo>
                    <a:cubicBezTo>
                      <a:pt x="112" y="8156"/>
                      <a:pt x="246" y="8237"/>
                      <a:pt x="378" y="8237"/>
                    </a:cubicBezTo>
                    <a:cubicBezTo>
                      <a:pt x="425" y="8237"/>
                      <a:pt x="472" y="8227"/>
                      <a:pt x="514" y="8205"/>
                    </a:cubicBezTo>
                    <a:cubicBezTo>
                      <a:pt x="1214" y="7897"/>
                      <a:pt x="1830" y="7355"/>
                      <a:pt x="2260" y="6730"/>
                    </a:cubicBezTo>
                    <a:cubicBezTo>
                      <a:pt x="2726" y="6151"/>
                      <a:pt x="3034" y="5405"/>
                      <a:pt x="3193" y="4667"/>
                    </a:cubicBezTo>
                    <a:cubicBezTo>
                      <a:pt x="3389" y="3930"/>
                      <a:pt x="3426" y="3155"/>
                      <a:pt x="3426" y="2371"/>
                    </a:cubicBezTo>
                    <a:cubicBezTo>
                      <a:pt x="3426" y="1671"/>
                      <a:pt x="3389" y="971"/>
                      <a:pt x="3352" y="318"/>
                    </a:cubicBezTo>
                    <a:cubicBezTo>
                      <a:pt x="3352" y="122"/>
                      <a:pt x="3156" y="0"/>
                      <a:pt x="2997" y="0"/>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sp>
        <p:nvSpPr>
          <p:cNvPr id="1488" name="Google Shape;2108;p51">
            <a:extLst>
              <a:ext uri="{FF2B5EF4-FFF2-40B4-BE49-F238E27FC236}">
                <a16:creationId xmlns:a16="http://schemas.microsoft.com/office/drawing/2014/main" id="{3F3DF94E-77E7-DA98-A8B3-2678C7E1C821}"/>
              </a:ext>
            </a:extLst>
          </p:cNvPr>
          <p:cNvSpPr/>
          <p:nvPr/>
        </p:nvSpPr>
        <p:spPr>
          <a:xfrm flipH="1">
            <a:off x="-641598" y="369059"/>
            <a:ext cx="1969130" cy="600231"/>
          </a:xfrm>
          <a:custGeom>
            <a:avLst/>
            <a:gdLst/>
            <a:ahLst/>
            <a:cxnLst/>
            <a:rect l="l" t="t" r="r" b="b"/>
            <a:pathLst>
              <a:path w="24293" h="7405" extrusionOk="0">
                <a:moveTo>
                  <a:pt x="15711" y="0"/>
                </a:moveTo>
                <a:cubicBezTo>
                  <a:pt x="13606" y="0"/>
                  <a:pt x="11570" y="1578"/>
                  <a:pt x="11114" y="3641"/>
                </a:cubicBezTo>
                <a:cubicBezTo>
                  <a:pt x="10395" y="2995"/>
                  <a:pt x="9427" y="2640"/>
                  <a:pt x="8461" y="2640"/>
                </a:cubicBezTo>
                <a:cubicBezTo>
                  <a:pt x="8126" y="2640"/>
                  <a:pt x="7791" y="2683"/>
                  <a:pt x="7467" y="2771"/>
                </a:cubicBezTo>
                <a:cubicBezTo>
                  <a:pt x="6215" y="3118"/>
                  <a:pt x="5164" y="4135"/>
                  <a:pt x="4775" y="5372"/>
                </a:cubicBezTo>
                <a:cubicBezTo>
                  <a:pt x="4409" y="5161"/>
                  <a:pt x="3991" y="5066"/>
                  <a:pt x="3555" y="5066"/>
                </a:cubicBezTo>
                <a:cubicBezTo>
                  <a:pt x="2120" y="5066"/>
                  <a:pt x="503" y="6101"/>
                  <a:pt x="0" y="7405"/>
                </a:cubicBezTo>
                <a:lnTo>
                  <a:pt x="24167" y="7405"/>
                </a:lnTo>
                <a:cubicBezTo>
                  <a:pt x="24167" y="7405"/>
                  <a:pt x="24292" y="7328"/>
                  <a:pt x="24167" y="7078"/>
                </a:cubicBezTo>
                <a:cubicBezTo>
                  <a:pt x="23431" y="5645"/>
                  <a:pt x="21919" y="4608"/>
                  <a:pt x="20306" y="4588"/>
                </a:cubicBezTo>
                <a:cubicBezTo>
                  <a:pt x="20278" y="2333"/>
                  <a:pt x="18379" y="252"/>
                  <a:pt x="16131" y="22"/>
                </a:cubicBezTo>
                <a:cubicBezTo>
                  <a:pt x="15991" y="7"/>
                  <a:pt x="15851" y="0"/>
                  <a:pt x="15711"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89" name="Google Shape;1814;p46">
            <a:extLst>
              <a:ext uri="{FF2B5EF4-FFF2-40B4-BE49-F238E27FC236}">
                <a16:creationId xmlns:a16="http://schemas.microsoft.com/office/drawing/2014/main" id="{ADBC365F-5F45-76D7-7695-6D501A61D385}"/>
              </a:ext>
            </a:extLst>
          </p:cNvPr>
          <p:cNvSpPr txBox="1">
            <a:spLocks noGrp="1"/>
          </p:cNvSpPr>
          <p:nvPr>
            <p:ph type="title"/>
          </p:nvPr>
        </p:nvSpPr>
        <p:spPr>
          <a:xfrm>
            <a:off x="-1466113" y="85155"/>
            <a:ext cx="7704000" cy="5727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en" sz="3200">
                <a:solidFill>
                  <a:schemeClr val="accent1"/>
                </a:solidFill>
                <a:latin typeface="Times New Roman" panose="02020603050405020304" pitchFamily="18" charset="0"/>
                <a:cs typeface="Times New Roman" panose="02020603050405020304" pitchFamily="18" charset="0"/>
              </a:rPr>
              <a:t>a) </a:t>
            </a:r>
            <a:r>
              <a:rPr lang="en-US" sz="3200">
                <a:solidFill>
                  <a:schemeClr val="accent1"/>
                </a:solidFill>
                <a:latin typeface="Times New Roman" panose="02020603050405020304" pitchFamily="18" charset="0"/>
                <a:cs typeface="Times New Roman" panose="02020603050405020304" pitchFamily="18" charset="0"/>
              </a:rPr>
              <a:t>T</a:t>
            </a:r>
            <a:r>
              <a:rPr lang="en" sz="3200">
                <a:solidFill>
                  <a:schemeClr val="accent1"/>
                </a:solidFill>
                <a:latin typeface="Times New Roman" panose="02020603050405020304" pitchFamily="18" charset="0"/>
                <a:cs typeface="Times New Roman" panose="02020603050405020304" pitchFamily="18" charset="0"/>
              </a:rPr>
              <a:t>ác giả</a:t>
            </a:r>
            <a:endParaRPr sz="3200">
              <a:solidFill>
                <a:schemeClr val="accent1"/>
              </a:solidFill>
              <a:latin typeface="Times New Roman" panose="02020603050405020304" pitchFamily="18" charset="0"/>
              <a:cs typeface="Times New Roman" panose="02020603050405020304" pitchFamily="18" charset="0"/>
            </a:endParaRPr>
          </a:p>
        </p:txBody>
      </p:sp>
      <p:pic>
        <p:nvPicPr>
          <p:cNvPr id="1490" name="Picture 1489">
            <a:extLst>
              <a:ext uri="{FF2B5EF4-FFF2-40B4-BE49-F238E27FC236}">
                <a16:creationId xmlns:a16="http://schemas.microsoft.com/office/drawing/2014/main" id="{2C384706-9829-367C-859E-A6D449DEC9F9}"/>
              </a:ext>
            </a:extLst>
          </p:cNvPr>
          <p:cNvPicPr>
            <a:picLocks noChangeAspect="1"/>
          </p:cNvPicPr>
          <p:nvPr/>
        </p:nvPicPr>
        <p:blipFill>
          <a:blip r:embed="rId3"/>
          <a:stretch>
            <a:fillRect/>
          </a:stretch>
        </p:blipFill>
        <p:spPr>
          <a:xfrm>
            <a:off x="232340" y="-48435"/>
            <a:ext cx="1017725" cy="1017725"/>
          </a:xfrm>
          <a:prstGeom prst="rect">
            <a:avLst/>
          </a:prstGeom>
        </p:spPr>
      </p:pic>
      <p:pic>
        <p:nvPicPr>
          <p:cNvPr id="1026" name="Picture 2" descr="Trang thơ Thanh Tịnh - Trần Văn Ninh (21 bài thơ)">
            <a:extLst>
              <a:ext uri="{FF2B5EF4-FFF2-40B4-BE49-F238E27FC236}">
                <a16:creationId xmlns:a16="http://schemas.microsoft.com/office/drawing/2014/main" id="{3362D5B6-FDD5-4EEA-D753-6DE444E0722F}"/>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3140918" y="1460009"/>
            <a:ext cx="2660791" cy="2904307"/>
          </a:xfrm>
          <a:prstGeom prst="ellipse">
            <a:avLst/>
          </a:prstGeom>
          <a:noFill/>
          <a:extLst>
            <a:ext uri="{909E8E84-426E-40DD-AFC4-6F175D3DCCD1}">
              <a14:hiddenFill xmlns:a14="http://schemas.microsoft.com/office/drawing/2010/main">
                <a:solidFill>
                  <a:srgbClr val="FFFFFF"/>
                </a:solidFill>
              </a14:hiddenFill>
            </a:ext>
          </a:extLst>
        </p:spPr>
      </p:pic>
      <p:sp>
        <p:nvSpPr>
          <p:cNvPr id="3" name="Google Shape;2675;p65">
            <a:extLst>
              <a:ext uri="{FF2B5EF4-FFF2-40B4-BE49-F238E27FC236}">
                <a16:creationId xmlns:a16="http://schemas.microsoft.com/office/drawing/2014/main" id="{5B4FA2C2-458D-5860-7952-10AD0AF39ED6}"/>
              </a:ext>
            </a:extLst>
          </p:cNvPr>
          <p:cNvSpPr txBox="1"/>
          <p:nvPr/>
        </p:nvSpPr>
        <p:spPr>
          <a:xfrm>
            <a:off x="740146" y="2937842"/>
            <a:ext cx="2465206" cy="618300"/>
          </a:xfrm>
          <a:prstGeom prst="rect">
            <a:avLst/>
          </a:prstGeom>
          <a:noFill/>
          <a:ln>
            <a:noFill/>
          </a:ln>
        </p:spPr>
        <p:txBody>
          <a:bodyPr spcFirstLastPara="1" wrap="square" lIns="91425" tIns="91425" rIns="91425" bIns="91425" anchor="t" anchorCtr="0">
            <a:noAutofit/>
          </a:bodyPr>
          <a:lstStyle/>
          <a:p>
            <a:pPr algn="just"/>
            <a:r>
              <a:rPr lang="en-US" sz="1800">
                <a:latin typeface="Times New Roman" panose="02020603050405020304" pitchFamily="18" charset="0"/>
                <a:cs typeface="Times New Roman" panose="02020603050405020304" pitchFamily="18" charset="0"/>
              </a:rPr>
              <a:t>Thanh Tịnh (1911 - 1988), tên khai sinh là Trần Văn Ninh</a:t>
            </a:r>
          </a:p>
        </p:txBody>
      </p:sp>
      <p:sp>
        <p:nvSpPr>
          <p:cNvPr id="4" name="Google Shape;2676;p65">
            <a:extLst>
              <a:ext uri="{FF2B5EF4-FFF2-40B4-BE49-F238E27FC236}">
                <a16:creationId xmlns:a16="http://schemas.microsoft.com/office/drawing/2014/main" id="{5FDE96A2-B5D3-EDD1-B8BA-C12532E80EA3}"/>
              </a:ext>
            </a:extLst>
          </p:cNvPr>
          <p:cNvSpPr txBox="1"/>
          <p:nvPr/>
        </p:nvSpPr>
        <p:spPr>
          <a:xfrm>
            <a:off x="857108" y="2286973"/>
            <a:ext cx="1706400" cy="527945"/>
          </a:xfrm>
          <a:prstGeom prst="rect">
            <a:avLst/>
          </a:prstGeom>
          <a:noFill/>
          <a:ln>
            <a:noFill/>
          </a:ln>
        </p:spPr>
        <p:txBody>
          <a:bodyPr spcFirstLastPara="1" wrap="square" lIns="91425" tIns="91425" rIns="91425" bIns="91425" anchor="b" anchorCtr="0">
            <a:noAutofit/>
          </a:bodyPr>
          <a:lstStyle/>
          <a:p>
            <a:pPr marL="0" lvl="0" indent="0" algn="l" rtl="0">
              <a:spcBef>
                <a:spcPts val="0"/>
              </a:spcBef>
              <a:spcAft>
                <a:spcPts val="0"/>
              </a:spcAft>
              <a:buNone/>
            </a:pPr>
            <a:r>
              <a:rPr lang="en" sz="2000" b="1">
                <a:solidFill>
                  <a:srgbClr val="FFB300"/>
                </a:solidFill>
                <a:latin typeface="Times New Roman" panose="02020603050405020304" pitchFamily="18" charset="0"/>
                <a:ea typeface="Grandstander Medium"/>
                <a:cs typeface="Times New Roman" panose="02020603050405020304" pitchFamily="18" charset="0"/>
                <a:sym typeface="Grandstander Medium"/>
              </a:rPr>
              <a:t>01</a:t>
            </a:r>
            <a:endParaRPr sz="2000" b="1">
              <a:solidFill>
                <a:srgbClr val="FFB300"/>
              </a:solidFill>
              <a:latin typeface="Times New Roman" panose="02020603050405020304" pitchFamily="18" charset="0"/>
              <a:ea typeface="Grandstander Medium"/>
              <a:cs typeface="Times New Roman" panose="02020603050405020304" pitchFamily="18" charset="0"/>
              <a:sym typeface="Grandstander Medium"/>
            </a:endParaRPr>
          </a:p>
        </p:txBody>
      </p:sp>
      <p:cxnSp>
        <p:nvCxnSpPr>
          <p:cNvPr id="5" name="Google Shape;2677;p65">
            <a:extLst>
              <a:ext uri="{FF2B5EF4-FFF2-40B4-BE49-F238E27FC236}">
                <a16:creationId xmlns:a16="http://schemas.microsoft.com/office/drawing/2014/main" id="{254D928C-FDA9-D07D-096F-002E59CDCA17}"/>
              </a:ext>
            </a:extLst>
          </p:cNvPr>
          <p:cNvCxnSpPr/>
          <p:nvPr/>
        </p:nvCxnSpPr>
        <p:spPr>
          <a:xfrm>
            <a:off x="650920" y="2842598"/>
            <a:ext cx="1732800" cy="0"/>
          </a:xfrm>
          <a:prstGeom prst="straightConnector1">
            <a:avLst/>
          </a:prstGeom>
          <a:noFill/>
          <a:ln w="19050" cap="flat" cmpd="sng">
            <a:solidFill>
              <a:schemeClr val="dk2"/>
            </a:solidFill>
            <a:prstDash val="dash"/>
            <a:round/>
            <a:headEnd type="none" w="med" len="med"/>
            <a:tailEnd type="none" w="med" len="med"/>
          </a:ln>
        </p:spPr>
      </p:cxnSp>
      <p:sp>
        <p:nvSpPr>
          <p:cNvPr id="6" name="Google Shape;2678;p65">
            <a:extLst>
              <a:ext uri="{FF2B5EF4-FFF2-40B4-BE49-F238E27FC236}">
                <a16:creationId xmlns:a16="http://schemas.microsoft.com/office/drawing/2014/main" id="{0B4AE633-5BED-D703-F82C-CA12F42DF3C1}"/>
              </a:ext>
            </a:extLst>
          </p:cNvPr>
          <p:cNvSpPr txBox="1"/>
          <p:nvPr/>
        </p:nvSpPr>
        <p:spPr>
          <a:xfrm>
            <a:off x="503195" y="1440983"/>
            <a:ext cx="2792799" cy="618300"/>
          </a:xfrm>
          <a:prstGeom prst="rect">
            <a:avLst/>
          </a:prstGeom>
          <a:noFill/>
          <a:ln>
            <a:noFill/>
          </a:ln>
        </p:spPr>
        <p:txBody>
          <a:bodyPr spcFirstLastPara="1" wrap="square" lIns="91425" tIns="91425" rIns="91425" bIns="91425" anchor="t" anchorCtr="0">
            <a:noAutofit/>
          </a:bodyPr>
          <a:lstStyle/>
          <a:p>
            <a:pPr algn="just"/>
            <a:r>
              <a:rPr lang="en-US" sz="1800">
                <a:latin typeface="Times New Roman" panose="02020603050405020304" pitchFamily="18" charset="0"/>
                <a:cs typeface="Times New Roman" panose="02020603050405020304" pitchFamily="18" charset="0"/>
              </a:rPr>
              <a:t>Quê quán: xóm Gia Lạc, ven sông Hương, ngoại ô thành phố Huế</a:t>
            </a:r>
          </a:p>
        </p:txBody>
      </p:sp>
      <p:sp>
        <p:nvSpPr>
          <p:cNvPr id="7" name="Google Shape;2679;p65">
            <a:extLst>
              <a:ext uri="{FF2B5EF4-FFF2-40B4-BE49-F238E27FC236}">
                <a16:creationId xmlns:a16="http://schemas.microsoft.com/office/drawing/2014/main" id="{D130B82A-E1D9-8711-E796-B9CADF2D4389}"/>
              </a:ext>
            </a:extLst>
          </p:cNvPr>
          <p:cNvSpPr txBox="1"/>
          <p:nvPr/>
        </p:nvSpPr>
        <p:spPr>
          <a:xfrm>
            <a:off x="1790336" y="897371"/>
            <a:ext cx="1706400" cy="517500"/>
          </a:xfrm>
          <a:prstGeom prst="rect">
            <a:avLst/>
          </a:prstGeom>
          <a:noFill/>
          <a:ln>
            <a:noFill/>
          </a:ln>
        </p:spPr>
        <p:txBody>
          <a:bodyPr spcFirstLastPara="1" wrap="square" lIns="91425" tIns="91425" rIns="91425" bIns="91425" anchor="b" anchorCtr="0">
            <a:noAutofit/>
          </a:bodyPr>
          <a:lstStyle/>
          <a:p>
            <a:pPr marL="0" lvl="0" indent="0" algn="l" rtl="0">
              <a:spcBef>
                <a:spcPts val="0"/>
              </a:spcBef>
              <a:spcAft>
                <a:spcPts val="0"/>
              </a:spcAft>
              <a:buNone/>
            </a:pPr>
            <a:r>
              <a:rPr lang="en" sz="2000" b="1">
                <a:solidFill>
                  <a:srgbClr val="FFB300"/>
                </a:solidFill>
                <a:latin typeface="Times New Roman" panose="02020603050405020304" pitchFamily="18" charset="0"/>
                <a:ea typeface="Grandstander Medium"/>
                <a:cs typeface="Times New Roman" panose="02020603050405020304" pitchFamily="18" charset="0"/>
                <a:sym typeface="Grandstander Medium"/>
              </a:rPr>
              <a:t>02</a:t>
            </a:r>
            <a:endParaRPr sz="2000" b="1">
              <a:solidFill>
                <a:srgbClr val="FFB300"/>
              </a:solidFill>
              <a:latin typeface="Times New Roman" panose="02020603050405020304" pitchFamily="18" charset="0"/>
              <a:ea typeface="Grandstander Medium"/>
              <a:cs typeface="Times New Roman" panose="02020603050405020304" pitchFamily="18" charset="0"/>
              <a:sym typeface="Grandstander Medium"/>
            </a:endParaRPr>
          </a:p>
        </p:txBody>
      </p:sp>
      <p:cxnSp>
        <p:nvCxnSpPr>
          <p:cNvPr id="8" name="Google Shape;2680;p65">
            <a:extLst>
              <a:ext uri="{FF2B5EF4-FFF2-40B4-BE49-F238E27FC236}">
                <a16:creationId xmlns:a16="http://schemas.microsoft.com/office/drawing/2014/main" id="{1C01F1C0-AD3D-6DC8-41A7-70A0DF0BAE28}"/>
              </a:ext>
            </a:extLst>
          </p:cNvPr>
          <p:cNvCxnSpPr/>
          <p:nvPr/>
        </p:nvCxnSpPr>
        <p:spPr>
          <a:xfrm>
            <a:off x="1658020" y="1453973"/>
            <a:ext cx="1732800" cy="0"/>
          </a:xfrm>
          <a:prstGeom prst="straightConnector1">
            <a:avLst/>
          </a:prstGeom>
          <a:noFill/>
          <a:ln w="19050" cap="flat" cmpd="sng">
            <a:solidFill>
              <a:schemeClr val="dk2"/>
            </a:solidFill>
            <a:prstDash val="dash"/>
            <a:round/>
            <a:headEnd type="none" w="med" len="med"/>
            <a:tailEnd type="none" w="med" len="med"/>
          </a:ln>
        </p:spPr>
      </p:cxnSp>
      <p:sp>
        <p:nvSpPr>
          <p:cNvPr id="9" name="Google Shape;2681;p65">
            <a:extLst>
              <a:ext uri="{FF2B5EF4-FFF2-40B4-BE49-F238E27FC236}">
                <a16:creationId xmlns:a16="http://schemas.microsoft.com/office/drawing/2014/main" id="{5E2914B6-C3C9-640E-10E4-30DC76ACCBB5}"/>
              </a:ext>
            </a:extLst>
          </p:cNvPr>
          <p:cNvSpPr txBox="1"/>
          <p:nvPr/>
        </p:nvSpPr>
        <p:spPr>
          <a:xfrm>
            <a:off x="6238424" y="2912162"/>
            <a:ext cx="2546191" cy="618300"/>
          </a:xfrm>
          <a:prstGeom prst="rect">
            <a:avLst/>
          </a:prstGeom>
          <a:noFill/>
          <a:ln>
            <a:noFill/>
          </a:ln>
        </p:spPr>
        <p:txBody>
          <a:bodyPr spcFirstLastPara="1" wrap="square" lIns="91425" tIns="91425" rIns="91425" bIns="91425" anchor="t" anchorCtr="0">
            <a:noAutofit/>
          </a:bodyPr>
          <a:lstStyle/>
          <a:p>
            <a:pPr algn="just"/>
            <a:r>
              <a:rPr lang="en-US" sz="1800">
                <a:latin typeface="Times New Roman" panose="02020603050405020304" pitchFamily="18" charset="0"/>
                <a:cs typeface="Times New Roman" panose="02020603050405020304" pitchFamily="18" charset="0"/>
              </a:rPr>
              <a:t>Tác phẩm chính: Quê mẹ, Ngậm ngải tìm trầm, Những giọt nước biển…</a:t>
            </a:r>
          </a:p>
        </p:txBody>
      </p:sp>
      <p:sp>
        <p:nvSpPr>
          <p:cNvPr id="10" name="Google Shape;2682;p65">
            <a:extLst>
              <a:ext uri="{FF2B5EF4-FFF2-40B4-BE49-F238E27FC236}">
                <a16:creationId xmlns:a16="http://schemas.microsoft.com/office/drawing/2014/main" id="{DD8CD992-511D-EDE7-F2DF-81FB2521ED63}"/>
              </a:ext>
            </a:extLst>
          </p:cNvPr>
          <p:cNvSpPr txBox="1"/>
          <p:nvPr/>
        </p:nvSpPr>
        <p:spPr>
          <a:xfrm>
            <a:off x="6658320" y="2299323"/>
            <a:ext cx="1706400" cy="517500"/>
          </a:xfrm>
          <a:prstGeom prst="rect">
            <a:avLst/>
          </a:prstGeom>
          <a:noFill/>
          <a:ln>
            <a:noFill/>
          </a:ln>
        </p:spPr>
        <p:txBody>
          <a:bodyPr spcFirstLastPara="1" wrap="square" lIns="91425" tIns="91425" rIns="91425" bIns="91425" anchor="b" anchorCtr="0">
            <a:noAutofit/>
          </a:bodyPr>
          <a:lstStyle/>
          <a:p>
            <a:pPr marL="0" lvl="0" indent="0" algn="ctr" rtl="0">
              <a:spcBef>
                <a:spcPts val="0"/>
              </a:spcBef>
              <a:spcAft>
                <a:spcPts val="0"/>
              </a:spcAft>
              <a:buNone/>
            </a:pPr>
            <a:r>
              <a:rPr lang="en" sz="2000" b="1">
                <a:solidFill>
                  <a:srgbClr val="FFB300"/>
                </a:solidFill>
                <a:latin typeface="Times New Roman" panose="02020603050405020304" pitchFamily="18" charset="0"/>
                <a:ea typeface="Grandstander Medium"/>
                <a:cs typeface="Times New Roman" panose="02020603050405020304" pitchFamily="18" charset="0"/>
                <a:sym typeface="Grandstander Medium"/>
              </a:rPr>
              <a:t>04</a:t>
            </a:r>
            <a:endParaRPr sz="2000" b="1">
              <a:solidFill>
                <a:srgbClr val="FFB300"/>
              </a:solidFill>
              <a:latin typeface="Times New Roman" panose="02020603050405020304" pitchFamily="18" charset="0"/>
              <a:ea typeface="Grandstander Medium"/>
              <a:cs typeface="Times New Roman" panose="02020603050405020304" pitchFamily="18" charset="0"/>
              <a:sym typeface="Grandstander Medium"/>
            </a:endParaRPr>
          </a:p>
        </p:txBody>
      </p:sp>
      <p:cxnSp>
        <p:nvCxnSpPr>
          <p:cNvPr id="11" name="Google Shape;2683;p65">
            <a:extLst>
              <a:ext uri="{FF2B5EF4-FFF2-40B4-BE49-F238E27FC236}">
                <a16:creationId xmlns:a16="http://schemas.microsoft.com/office/drawing/2014/main" id="{FD8FDF9E-3FF1-51C1-7879-652EE982D0EC}"/>
              </a:ext>
            </a:extLst>
          </p:cNvPr>
          <p:cNvCxnSpPr/>
          <p:nvPr/>
        </p:nvCxnSpPr>
        <p:spPr>
          <a:xfrm>
            <a:off x="6631920" y="2842598"/>
            <a:ext cx="1732800" cy="0"/>
          </a:xfrm>
          <a:prstGeom prst="straightConnector1">
            <a:avLst/>
          </a:prstGeom>
          <a:noFill/>
          <a:ln w="19050" cap="flat" cmpd="sng">
            <a:solidFill>
              <a:schemeClr val="dk2"/>
            </a:solidFill>
            <a:prstDash val="dash"/>
            <a:round/>
            <a:headEnd type="none" w="med" len="med"/>
            <a:tailEnd type="none" w="med" len="med"/>
          </a:ln>
        </p:spPr>
      </p:cxnSp>
      <p:sp>
        <p:nvSpPr>
          <p:cNvPr id="12" name="Google Shape;2684;p65">
            <a:extLst>
              <a:ext uri="{FF2B5EF4-FFF2-40B4-BE49-F238E27FC236}">
                <a16:creationId xmlns:a16="http://schemas.microsoft.com/office/drawing/2014/main" id="{A0C9FBB2-7E46-4183-F874-442C60C385AC}"/>
              </a:ext>
            </a:extLst>
          </p:cNvPr>
          <p:cNvSpPr txBox="1"/>
          <p:nvPr/>
        </p:nvSpPr>
        <p:spPr>
          <a:xfrm>
            <a:off x="5640620" y="1470561"/>
            <a:ext cx="3503380" cy="618300"/>
          </a:xfrm>
          <a:prstGeom prst="rect">
            <a:avLst/>
          </a:prstGeom>
          <a:noFill/>
          <a:ln>
            <a:noFill/>
          </a:ln>
        </p:spPr>
        <p:txBody>
          <a:bodyPr spcFirstLastPara="1" wrap="square" lIns="91425" tIns="91425" rIns="91425" bIns="91425" anchor="t" anchorCtr="0">
            <a:noAutofit/>
          </a:bodyPr>
          <a:lstStyle/>
          <a:p>
            <a:pPr algn="just"/>
            <a:r>
              <a:rPr lang="en-US" sz="1800">
                <a:latin typeface="Times New Roman" panose="02020603050405020304" pitchFamily="18" charset="0"/>
                <a:cs typeface="Times New Roman" panose="02020603050405020304" pitchFamily="18" charset="0"/>
              </a:rPr>
              <a:t>Phong cách sáng tác: Những sáng tác của Thanh Tịnh toát lên vẻ đằm thắm, tình cảm trong trẻo, êm dịu</a:t>
            </a:r>
          </a:p>
        </p:txBody>
      </p:sp>
      <p:sp>
        <p:nvSpPr>
          <p:cNvPr id="13" name="Google Shape;2685;p65">
            <a:extLst>
              <a:ext uri="{FF2B5EF4-FFF2-40B4-BE49-F238E27FC236}">
                <a16:creationId xmlns:a16="http://schemas.microsoft.com/office/drawing/2014/main" id="{451E14A5-3859-7006-49AB-89CA8D820BFE}"/>
              </a:ext>
            </a:extLst>
          </p:cNvPr>
          <p:cNvSpPr txBox="1"/>
          <p:nvPr/>
        </p:nvSpPr>
        <p:spPr>
          <a:xfrm>
            <a:off x="5581620" y="910698"/>
            <a:ext cx="1791900" cy="517500"/>
          </a:xfrm>
          <a:prstGeom prst="rect">
            <a:avLst/>
          </a:prstGeom>
          <a:noFill/>
          <a:ln>
            <a:noFill/>
          </a:ln>
        </p:spPr>
        <p:txBody>
          <a:bodyPr spcFirstLastPara="1" wrap="square" lIns="91425" tIns="91425" rIns="91425" bIns="91425" anchor="b" anchorCtr="0">
            <a:noAutofit/>
          </a:bodyPr>
          <a:lstStyle/>
          <a:p>
            <a:pPr marL="0" lvl="0" indent="0" algn="ctr" rtl="0">
              <a:spcBef>
                <a:spcPts val="0"/>
              </a:spcBef>
              <a:spcAft>
                <a:spcPts val="0"/>
              </a:spcAft>
              <a:buNone/>
            </a:pPr>
            <a:r>
              <a:rPr lang="en" sz="2000" b="1">
                <a:solidFill>
                  <a:srgbClr val="FFB300"/>
                </a:solidFill>
                <a:latin typeface="Times New Roman" panose="02020603050405020304" pitchFamily="18" charset="0"/>
                <a:ea typeface="Grandstander Medium"/>
                <a:cs typeface="Times New Roman" panose="02020603050405020304" pitchFamily="18" charset="0"/>
                <a:sym typeface="Grandstander Medium"/>
              </a:rPr>
              <a:t>03</a:t>
            </a:r>
            <a:endParaRPr sz="2000" b="1">
              <a:solidFill>
                <a:srgbClr val="FFB300"/>
              </a:solidFill>
              <a:latin typeface="Times New Roman" panose="02020603050405020304" pitchFamily="18" charset="0"/>
              <a:ea typeface="Grandstander Medium"/>
              <a:cs typeface="Times New Roman" panose="02020603050405020304" pitchFamily="18" charset="0"/>
              <a:sym typeface="Grandstander Medium"/>
            </a:endParaRPr>
          </a:p>
        </p:txBody>
      </p:sp>
      <p:cxnSp>
        <p:nvCxnSpPr>
          <p:cNvPr id="14" name="Google Shape;2686;p65">
            <a:extLst>
              <a:ext uri="{FF2B5EF4-FFF2-40B4-BE49-F238E27FC236}">
                <a16:creationId xmlns:a16="http://schemas.microsoft.com/office/drawing/2014/main" id="{AE072B1C-3973-8A15-3619-B082C0B12D4E}"/>
              </a:ext>
            </a:extLst>
          </p:cNvPr>
          <p:cNvCxnSpPr/>
          <p:nvPr/>
        </p:nvCxnSpPr>
        <p:spPr>
          <a:xfrm>
            <a:off x="5640620" y="1453973"/>
            <a:ext cx="1732800" cy="0"/>
          </a:xfrm>
          <a:prstGeom prst="straightConnector1">
            <a:avLst/>
          </a:prstGeom>
          <a:noFill/>
          <a:ln w="19050" cap="flat" cmpd="sng">
            <a:solidFill>
              <a:schemeClr val="dk2"/>
            </a:solidFill>
            <a:prstDash val="dash"/>
            <a:round/>
            <a:headEnd type="none" w="med" len="med"/>
            <a:tailEnd type="none" w="med" len="med"/>
          </a:ln>
        </p:spPr>
      </p:cxnSp>
      <p:grpSp>
        <p:nvGrpSpPr>
          <p:cNvPr id="15" name="Google Shape;4418;p58">
            <a:extLst>
              <a:ext uri="{FF2B5EF4-FFF2-40B4-BE49-F238E27FC236}">
                <a16:creationId xmlns:a16="http://schemas.microsoft.com/office/drawing/2014/main" id="{0CA2089B-AF19-8741-95B0-46F414D2CBC7}"/>
              </a:ext>
            </a:extLst>
          </p:cNvPr>
          <p:cNvGrpSpPr/>
          <p:nvPr/>
        </p:nvGrpSpPr>
        <p:grpSpPr>
          <a:xfrm flipH="1">
            <a:off x="4107541" y="3944628"/>
            <a:ext cx="1465913" cy="741333"/>
            <a:chOff x="9364650" y="4884500"/>
            <a:chExt cx="1605600" cy="811975"/>
          </a:xfrm>
        </p:grpSpPr>
        <p:sp>
          <p:nvSpPr>
            <p:cNvPr id="16" name="Google Shape;4419;p58">
              <a:extLst>
                <a:ext uri="{FF2B5EF4-FFF2-40B4-BE49-F238E27FC236}">
                  <a16:creationId xmlns:a16="http://schemas.microsoft.com/office/drawing/2014/main" id="{E53923B2-1B3E-44C4-B1B7-6219150ADDBC}"/>
                </a:ext>
              </a:extLst>
            </p:cNvPr>
            <p:cNvSpPr/>
            <p:nvPr/>
          </p:nvSpPr>
          <p:spPr>
            <a:xfrm>
              <a:off x="9364650" y="4937450"/>
              <a:ext cx="1605600" cy="721700"/>
            </a:xfrm>
            <a:custGeom>
              <a:avLst/>
              <a:gdLst/>
              <a:ahLst/>
              <a:cxnLst/>
              <a:rect l="l" t="t" r="r" b="b"/>
              <a:pathLst>
                <a:path w="64224" h="28868" extrusionOk="0">
                  <a:moveTo>
                    <a:pt x="37028" y="0"/>
                  </a:moveTo>
                  <a:cubicBezTo>
                    <a:pt x="36731" y="0"/>
                    <a:pt x="36433" y="38"/>
                    <a:pt x="36138" y="117"/>
                  </a:cubicBezTo>
                  <a:cubicBezTo>
                    <a:pt x="34057" y="695"/>
                    <a:pt x="32863" y="3276"/>
                    <a:pt x="33518" y="5280"/>
                  </a:cubicBezTo>
                  <a:cubicBezTo>
                    <a:pt x="32834" y="4253"/>
                    <a:pt x="31547" y="3629"/>
                    <a:pt x="30246" y="3629"/>
                  </a:cubicBezTo>
                  <a:cubicBezTo>
                    <a:pt x="29935" y="3629"/>
                    <a:pt x="29623" y="3664"/>
                    <a:pt x="29319" y="3739"/>
                  </a:cubicBezTo>
                  <a:cubicBezTo>
                    <a:pt x="27469" y="4201"/>
                    <a:pt x="26044" y="5819"/>
                    <a:pt x="25466" y="7668"/>
                  </a:cubicBezTo>
                  <a:cubicBezTo>
                    <a:pt x="24888" y="9518"/>
                    <a:pt x="25042" y="11482"/>
                    <a:pt x="25389" y="13370"/>
                  </a:cubicBezTo>
                  <a:cubicBezTo>
                    <a:pt x="24769" y="11950"/>
                    <a:pt x="23231" y="11187"/>
                    <a:pt x="21681" y="11187"/>
                  </a:cubicBezTo>
                  <a:cubicBezTo>
                    <a:pt x="20919" y="11187"/>
                    <a:pt x="20155" y="11371"/>
                    <a:pt x="19494" y="11752"/>
                  </a:cubicBezTo>
                  <a:cubicBezTo>
                    <a:pt x="17491" y="12908"/>
                    <a:pt x="16566" y="15412"/>
                    <a:pt x="16836" y="17724"/>
                  </a:cubicBezTo>
                  <a:cubicBezTo>
                    <a:pt x="16407" y="15809"/>
                    <a:pt x="14507" y="14404"/>
                    <a:pt x="12591" y="14404"/>
                  </a:cubicBezTo>
                  <a:cubicBezTo>
                    <a:pt x="12271" y="14404"/>
                    <a:pt x="11950" y="14443"/>
                    <a:pt x="11635" y="14526"/>
                  </a:cubicBezTo>
                  <a:cubicBezTo>
                    <a:pt x="9439" y="15104"/>
                    <a:pt x="8014" y="17647"/>
                    <a:pt x="8630" y="19804"/>
                  </a:cubicBezTo>
                  <a:cubicBezTo>
                    <a:pt x="7794" y="18894"/>
                    <a:pt x="6563" y="18449"/>
                    <a:pt x="5319" y="18449"/>
                  </a:cubicBezTo>
                  <a:cubicBezTo>
                    <a:pt x="3983" y="18449"/>
                    <a:pt x="2631" y="18961"/>
                    <a:pt x="1734" y="19958"/>
                  </a:cubicBezTo>
                  <a:cubicBezTo>
                    <a:pt x="0" y="21884"/>
                    <a:pt x="77" y="25082"/>
                    <a:pt x="1734" y="27086"/>
                  </a:cubicBezTo>
                  <a:cubicBezTo>
                    <a:pt x="2735" y="28280"/>
                    <a:pt x="5163" y="28704"/>
                    <a:pt x="6896" y="28819"/>
                  </a:cubicBezTo>
                  <a:cubicBezTo>
                    <a:pt x="7436" y="28858"/>
                    <a:pt x="7917" y="28867"/>
                    <a:pt x="8264" y="28867"/>
                  </a:cubicBezTo>
                  <a:cubicBezTo>
                    <a:pt x="8611" y="28867"/>
                    <a:pt x="8823" y="28858"/>
                    <a:pt x="8823" y="28858"/>
                  </a:cubicBezTo>
                  <a:lnTo>
                    <a:pt x="57212" y="28472"/>
                  </a:lnTo>
                  <a:lnTo>
                    <a:pt x="59100" y="28472"/>
                  </a:lnTo>
                  <a:cubicBezTo>
                    <a:pt x="62028" y="28434"/>
                    <a:pt x="64224" y="25467"/>
                    <a:pt x="63068" y="22732"/>
                  </a:cubicBezTo>
                  <a:cubicBezTo>
                    <a:pt x="62914" y="22385"/>
                    <a:pt x="62760" y="22116"/>
                    <a:pt x="62528" y="21884"/>
                  </a:cubicBezTo>
                  <a:cubicBezTo>
                    <a:pt x="61327" y="20833"/>
                    <a:pt x="59726" y="20344"/>
                    <a:pt x="58112" y="20344"/>
                  </a:cubicBezTo>
                  <a:cubicBezTo>
                    <a:pt x="57656" y="20344"/>
                    <a:pt x="57199" y="20383"/>
                    <a:pt x="56749" y="20459"/>
                  </a:cubicBezTo>
                  <a:cubicBezTo>
                    <a:pt x="58059" y="20035"/>
                    <a:pt x="58676" y="18417"/>
                    <a:pt x="58252" y="17107"/>
                  </a:cubicBezTo>
                  <a:cubicBezTo>
                    <a:pt x="57828" y="15836"/>
                    <a:pt x="56557" y="14950"/>
                    <a:pt x="55247" y="14603"/>
                  </a:cubicBezTo>
                  <a:cubicBezTo>
                    <a:pt x="54656" y="14447"/>
                    <a:pt x="54049" y="14384"/>
                    <a:pt x="53436" y="14384"/>
                  </a:cubicBezTo>
                  <a:cubicBezTo>
                    <a:pt x="52701" y="14384"/>
                    <a:pt x="51959" y="14474"/>
                    <a:pt x="51228" y="14599"/>
                  </a:cubicBezTo>
                  <a:lnTo>
                    <a:pt x="51228" y="14599"/>
                  </a:lnTo>
                  <a:cubicBezTo>
                    <a:pt x="53525" y="14197"/>
                    <a:pt x="55089" y="11397"/>
                    <a:pt x="54168" y="9209"/>
                  </a:cubicBezTo>
                  <a:cubicBezTo>
                    <a:pt x="53574" y="7762"/>
                    <a:pt x="51990" y="6886"/>
                    <a:pt x="50430" y="6886"/>
                  </a:cubicBezTo>
                  <a:cubicBezTo>
                    <a:pt x="49666" y="6886"/>
                    <a:pt x="48907" y="7097"/>
                    <a:pt x="48274" y="7553"/>
                  </a:cubicBezTo>
                  <a:cubicBezTo>
                    <a:pt x="49622" y="6397"/>
                    <a:pt x="50007" y="4278"/>
                    <a:pt x="49160" y="2698"/>
                  </a:cubicBezTo>
                  <a:cubicBezTo>
                    <a:pt x="49083" y="2583"/>
                    <a:pt x="49006" y="2429"/>
                    <a:pt x="48890" y="2313"/>
                  </a:cubicBezTo>
                  <a:cubicBezTo>
                    <a:pt x="47798" y="1056"/>
                    <a:pt x="46573" y="542"/>
                    <a:pt x="45420" y="542"/>
                  </a:cubicBezTo>
                  <a:cubicBezTo>
                    <a:pt x="43358" y="542"/>
                    <a:pt x="41528" y="2186"/>
                    <a:pt x="41108" y="4162"/>
                  </a:cubicBezTo>
                  <a:cubicBezTo>
                    <a:pt x="41243" y="1962"/>
                    <a:pt x="39178" y="0"/>
                    <a:pt x="37028" y="0"/>
                  </a:cubicBezTo>
                  <a:close/>
                </a:path>
              </a:pathLst>
            </a:custGeom>
            <a:solidFill>
              <a:srgbClr val="FFEBEF"/>
            </a:solidFill>
            <a:ln w="9525" cap="flat" cmpd="sng">
              <a:solidFill>
                <a:srgbClr val="000000"/>
              </a:solidFill>
              <a:prstDash val="solid"/>
              <a:round/>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7" name="Google Shape;4420;p58">
              <a:extLst>
                <a:ext uri="{FF2B5EF4-FFF2-40B4-BE49-F238E27FC236}">
                  <a16:creationId xmlns:a16="http://schemas.microsoft.com/office/drawing/2014/main" id="{8D41A9EE-71A7-BD74-62D7-26B328CD7E7A}"/>
                </a:ext>
              </a:extLst>
            </p:cNvPr>
            <p:cNvSpPr/>
            <p:nvPr/>
          </p:nvSpPr>
          <p:spPr>
            <a:xfrm>
              <a:off x="9364650" y="4907625"/>
              <a:ext cx="1605600" cy="752250"/>
            </a:xfrm>
            <a:custGeom>
              <a:avLst/>
              <a:gdLst/>
              <a:ahLst/>
              <a:cxnLst/>
              <a:rect l="l" t="t" r="r" b="b"/>
              <a:pathLst>
                <a:path w="64224" h="30090" fill="none" extrusionOk="0">
                  <a:moveTo>
                    <a:pt x="59100" y="29665"/>
                  </a:moveTo>
                  <a:lnTo>
                    <a:pt x="57212" y="29665"/>
                  </a:lnTo>
                  <a:lnTo>
                    <a:pt x="8823" y="30051"/>
                  </a:lnTo>
                  <a:cubicBezTo>
                    <a:pt x="8823" y="30051"/>
                    <a:pt x="7975" y="30089"/>
                    <a:pt x="6896" y="30012"/>
                  </a:cubicBezTo>
                  <a:cubicBezTo>
                    <a:pt x="5163" y="29897"/>
                    <a:pt x="2735" y="29473"/>
                    <a:pt x="1734" y="28279"/>
                  </a:cubicBezTo>
                  <a:cubicBezTo>
                    <a:pt x="77" y="26275"/>
                    <a:pt x="0" y="23077"/>
                    <a:pt x="1734" y="21151"/>
                  </a:cubicBezTo>
                  <a:cubicBezTo>
                    <a:pt x="3467" y="19225"/>
                    <a:pt x="6896" y="19109"/>
                    <a:pt x="8630" y="20997"/>
                  </a:cubicBezTo>
                  <a:cubicBezTo>
                    <a:pt x="8014" y="18840"/>
                    <a:pt x="9439" y="16297"/>
                    <a:pt x="11635" y="15719"/>
                  </a:cubicBezTo>
                  <a:cubicBezTo>
                    <a:pt x="13831" y="15141"/>
                    <a:pt x="16335" y="16682"/>
                    <a:pt x="16836" y="18917"/>
                  </a:cubicBezTo>
                  <a:cubicBezTo>
                    <a:pt x="16566" y="16605"/>
                    <a:pt x="17491" y="14101"/>
                    <a:pt x="19494" y="12945"/>
                  </a:cubicBezTo>
                  <a:cubicBezTo>
                    <a:pt x="21498" y="11789"/>
                    <a:pt x="24464" y="12444"/>
                    <a:pt x="25389" y="14563"/>
                  </a:cubicBezTo>
                  <a:cubicBezTo>
                    <a:pt x="25042" y="12675"/>
                    <a:pt x="24888" y="10711"/>
                    <a:pt x="25466" y="8861"/>
                  </a:cubicBezTo>
                  <a:cubicBezTo>
                    <a:pt x="26044" y="7012"/>
                    <a:pt x="27469" y="5394"/>
                    <a:pt x="29319" y="4932"/>
                  </a:cubicBezTo>
                  <a:cubicBezTo>
                    <a:pt x="30898" y="4546"/>
                    <a:pt x="32670" y="5201"/>
                    <a:pt x="33518" y="6473"/>
                  </a:cubicBezTo>
                  <a:cubicBezTo>
                    <a:pt x="32863" y="4469"/>
                    <a:pt x="34057" y="1888"/>
                    <a:pt x="36138" y="1310"/>
                  </a:cubicBezTo>
                  <a:cubicBezTo>
                    <a:pt x="38565" y="655"/>
                    <a:pt x="41262" y="2851"/>
                    <a:pt x="41108" y="5355"/>
                  </a:cubicBezTo>
                  <a:cubicBezTo>
                    <a:pt x="41763" y="2273"/>
                    <a:pt x="45846" y="0"/>
                    <a:pt x="48890" y="3506"/>
                  </a:cubicBezTo>
                  <a:cubicBezTo>
                    <a:pt x="49006" y="3622"/>
                    <a:pt x="49083" y="3776"/>
                    <a:pt x="49160" y="3891"/>
                  </a:cubicBezTo>
                  <a:cubicBezTo>
                    <a:pt x="50007" y="5471"/>
                    <a:pt x="49622" y="7590"/>
                    <a:pt x="48274" y="8746"/>
                  </a:cubicBezTo>
                  <a:cubicBezTo>
                    <a:pt x="50200" y="7359"/>
                    <a:pt x="53282" y="8245"/>
                    <a:pt x="54168" y="10402"/>
                  </a:cubicBezTo>
                  <a:cubicBezTo>
                    <a:pt x="55093" y="12598"/>
                    <a:pt x="53513" y="15411"/>
                    <a:pt x="51202" y="15796"/>
                  </a:cubicBezTo>
                  <a:cubicBezTo>
                    <a:pt x="52550" y="15565"/>
                    <a:pt x="53937" y="15449"/>
                    <a:pt x="55247" y="15796"/>
                  </a:cubicBezTo>
                  <a:cubicBezTo>
                    <a:pt x="56557" y="16143"/>
                    <a:pt x="57828" y="17029"/>
                    <a:pt x="58252" y="18300"/>
                  </a:cubicBezTo>
                  <a:cubicBezTo>
                    <a:pt x="58676" y="19610"/>
                    <a:pt x="58059" y="21228"/>
                    <a:pt x="56749" y="21652"/>
                  </a:cubicBezTo>
                  <a:cubicBezTo>
                    <a:pt x="58791" y="21305"/>
                    <a:pt x="60987" y="21729"/>
                    <a:pt x="62528" y="23077"/>
                  </a:cubicBezTo>
                  <a:cubicBezTo>
                    <a:pt x="62760" y="23309"/>
                    <a:pt x="62914" y="23578"/>
                    <a:pt x="63068" y="23925"/>
                  </a:cubicBezTo>
                  <a:cubicBezTo>
                    <a:pt x="64224" y="26660"/>
                    <a:pt x="62028" y="29627"/>
                    <a:pt x="59100" y="29665"/>
                  </a:cubicBezTo>
                  <a:close/>
                </a:path>
              </a:pathLst>
            </a:custGeom>
            <a:noFill/>
            <a:ln w="9525" cap="rnd" cmpd="sng">
              <a:solidFill>
                <a:srgbClr val="924138"/>
              </a:solidFill>
              <a:prstDash val="solid"/>
              <a:round/>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8" name="Google Shape;4421;p58">
              <a:extLst>
                <a:ext uri="{FF2B5EF4-FFF2-40B4-BE49-F238E27FC236}">
                  <a16:creationId xmlns:a16="http://schemas.microsoft.com/office/drawing/2014/main" id="{5FA35AEA-4EFC-EC8A-856E-6DF2B28E5D11}"/>
                </a:ext>
              </a:extLst>
            </p:cNvPr>
            <p:cNvSpPr/>
            <p:nvPr/>
          </p:nvSpPr>
          <p:spPr>
            <a:xfrm>
              <a:off x="9534150" y="5178700"/>
              <a:ext cx="1260800" cy="480450"/>
            </a:xfrm>
            <a:custGeom>
              <a:avLst/>
              <a:gdLst/>
              <a:ahLst/>
              <a:cxnLst/>
              <a:rect l="l" t="t" r="r" b="b"/>
              <a:pathLst>
                <a:path w="50432" h="19218" extrusionOk="0">
                  <a:moveTo>
                    <a:pt x="29423" y="1"/>
                  </a:moveTo>
                  <a:cubicBezTo>
                    <a:pt x="29182" y="1"/>
                    <a:pt x="28941" y="32"/>
                    <a:pt x="28703" y="99"/>
                  </a:cubicBezTo>
                  <a:cubicBezTo>
                    <a:pt x="27008" y="561"/>
                    <a:pt x="26083" y="2603"/>
                    <a:pt x="26584" y="4221"/>
                  </a:cubicBezTo>
                  <a:cubicBezTo>
                    <a:pt x="26022" y="3410"/>
                    <a:pt x="24980" y="2902"/>
                    <a:pt x="23949" y="2902"/>
                  </a:cubicBezTo>
                  <a:cubicBezTo>
                    <a:pt x="23708" y="2902"/>
                    <a:pt x="23466" y="2930"/>
                    <a:pt x="23232" y="2988"/>
                  </a:cubicBezTo>
                  <a:cubicBezTo>
                    <a:pt x="21730" y="3335"/>
                    <a:pt x="20612" y="4683"/>
                    <a:pt x="20150" y="6147"/>
                  </a:cubicBezTo>
                  <a:cubicBezTo>
                    <a:pt x="19649" y="7611"/>
                    <a:pt x="19765" y="9191"/>
                    <a:pt x="20073" y="10693"/>
                  </a:cubicBezTo>
                  <a:cubicBezTo>
                    <a:pt x="19582" y="9581"/>
                    <a:pt x="18344" y="8955"/>
                    <a:pt x="17093" y="8955"/>
                  </a:cubicBezTo>
                  <a:cubicBezTo>
                    <a:pt x="16481" y="8955"/>
                    <a:pt x="15866" y="9105"/>
                    <a:pt x="15334" y="9422"/>
                  </a:cubicBezTo>
                  <a:cubicBezTo>
                    <a:pt x="13755" y="10347"/>
                    <a:pt x="12984" y="12350"/>
                    <a:pt x="13215" y="14199"/>
                  </a:cubicBezTo>
                  <a:cubicBezTo>
                    <a:pt x="12882" y="12665"/>
                    <a:pt x="11334" y="11534"/>
                    <a:pt x="9775" y="11534"/>
                  </a:cubicBezTo>
                  <a:cubicBezTo>
                    <a:pt x="9533" y="11534"/>
                    <a:pt x="9292" y="11561"/>
                    <a:pt x="9054" y="11618"/>
                  </a:cubicBezTo>
                  <a:cubicBezTo>
                    <a:pt x="7282" y="12080"/>
                    <a:pt x="6126" y="14122"/>
                    <a:pt x="6666" y="15856"/>
                  </a:cubicBezTo>
                  <a:cubicBezTo>
                    <a:pt x="5980" y="15134"/>
                    <a:pt x="4992" y="14785"/>
                    <a:pt x="3997" y="14785"/>
                  </a:cubicBezTo>
                  <a:cubicBezTo>
                    <a:pt x="2922" y="14785"/>
                    <a:pt x="1838" y="15191"/>
                    <a:pt x="1118" y="15972"/>
                  </a:cubicBezTo>
                  <a:cubicBezTo>
                    <a:pt x="347" y="16858"/>
                    <a:pt x="1" y="18013"/>
                    <a:pt x="116" y="19169"/>
                  </a:cubicBezTo>
                  <a:cubicBezTo>
                    <a:pt x="656" y="19208"/>
                    <a:pt x="1137" y="19217"/>
                    <a:pt x="1484" y="19217"/>
                  </a:cubicBezTo>
                  <a:cubicBezTo>
                    <a:pt x="1831" y="19217"/>
                    <a:pt x="2043" y="19208"/>
                    <a:pt x="2043" y="19208"/>
                  </a:cubicBezTo>
                  <a:lnTo>
                    <a:pt x="50432" y="18822"/>
                  </a:lnTo>
                  <a:cubicBezTo>
                    <a:pt x="50393" y="18630"/>
                    <a:pt x="50355" y="18437"/>
                    <a:pt x="50278" y="18206"/>
                  </a:cubicBezTo>
                  <a:cubicBezTo>
                    <a:pt x="50162" y="17936"/>
                    <a:pt x="50008" y="17705"/>
                    <a:pt x="49815" y="17551"/>
                  </a:cubicBezTo>
                  <a:cubicBezTo>
                    <a:pt x="48858" y="16683"/>
                    <a:pt x="47575" y="16304"/>
                    <a:pt x="46292" y="16304"/>
                  </a:cubicBezTo>
                  <a:cubicBezTo>
                    <a:pt x="45923" y="16304"/>
                    <a:pt x="45554" y="16335"/>
                    <a:pt x="45192" y="16395"/>
                  </a:cubicBezTo>
                  <a:cubicBezTo>
                    <a:pt x="46232" y="16049"/>
                    <a:pt x="46733" y="14739"/>
                    <a:pt x="46386" y="13698"/>
                  </a:cubicBezTo>
                  <a:cubicBezTo>
                    <a:pt x="46040" y="12697"/>
                    <a:pt x="45038" y="11965"/>
                    <a:pt x="43998" y="11695"/>
                  </a:cubicBezTo>
                  <a:cubicBezTo>
                    <a:pt x="43520" y="11571"/>
                    <a:pt x="43026" y="11521"/>
                    <a:pt x="42527" y="11521"/>
                  </a:cubicBezTo>
                  <a:cubicBezTo>
                    <a:pt x="41957" y="11521"/>
                    <a:pt x="41379" y="11587"/>
                    <a:pt x="40812" y="11686"/>
                  </a:cubicBezTo>
                  <a:lnTo>
                    <a:pt x="40812" y="11686"/>
                  </a:lnTo>
                  <a:cubicBezTo>
                    <a:pt x="42633" y="11346"/>
                    <a:pt x="43837" y="9098"/>
                    <a:pt x="43150" y="7380"/>
                  </a:cubicBezTo>
                  <a:cubicBezTo>
                    <a:pt x="42657" y="6212"/>
                    <a:pt x="41377" y="5516"/>
                    <a:pt x="40123" y="5516"/>
                  </a:cubicBezTo>
                  <a:cubicBezTo>
                    <a:pt x="39516" y="5516"/>
                    <a:pt x="38914" y="5680"/>
                    <a:pt x="38412" y="6032"/>
                  </a:cubicBezTo>
                  <a:cubicBezTo>
                    <a:pt x="39490" y="5146"/>
                    <a:pt x="39798" y="3412"/>
                    <a:pt x="39105" y="2179"/>
                  </a:cubicBezTo>
                  <a:cubicBezTo>
                    <a:pt x="39066" y="2064"/>
                    <a:pt x="38989" y="1948"/>
                    <a:pt x="38912" y="1871"/>
                  </a:cubicBezTo>
                  <a:cubicBezTo>
                    <a:pt x="38025" y="859"/>
                    <a:pt x="37034" y="446"/>
                    <a:pt x="36104" y="446"/>
                  </a:cubicBezTo>
                  <a:cubicBezTo>
                    <a:pt x="34450" y="446"/>
                    <a:pt x="32992" y="1756"/>
                    <a:pt x="32671" y="3335"/>
                  </a:cubicBezTo>
                  <a:cubicBezTo>
                    <a:pt x="32772" y="1579"/>
                    <a:pt x="31128" y="1"/>
                    <a:pt x="29423" y="1"/>
                  </a:cubicBezTo>
                  <a:close/>
                </a:path>
              </a:pathLst>
            </a:custGeom>
            <a:solidFill>
              <a:srgbClr val="FFABBE"/>
            </a:solidFill>
            <a:ln w="9525" cap="flat" cmpd="sng">
              <a:solidFill>
                <a:srgbClr val="8E4319"/>
              </a:solidFill>
              <a:prstDash val="solid"/>
              <a:round/>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9" name="Google Shape;4422;p58">
              <a:extLst>
                <a:ext uri="{FF2B5EF4-FFF2-40B4-BE49-F238E27FC236}">
                  <a16:creationId xmlns:a16="http://schemas.microsoft.com/office/drawing/2014/main" id="{EB8C616F-80D6-56A9-9AA3-1540AE6403AC}"/>
                </a:ext>
              </a:extLst>
            </p:cNvPr>
            <p:cNvSpPr/>
            <p:nvPr/>
          </p:nvSpPr>
          <p:spPr>
            <a:xfrm>
              <a:off x="9918450" y="5293200"/>
              <a:ext cx="109825" cy="357125"/>
            </a:xfrm>
            <a:custGeom>
              <a:avLst/>
              <a:gdLst/>
              <a:ahLst/>
              <a:cxnLst/>
              <a:rect l="l" t="t" r="r" b="b"/>
              <a:pathLst>
                <a:path w="4393" h="14285" extrusionOk="0">
                  <a:moveTo>
                    <a:pt x="896" y="1"/>
                  </a:moveTo>
                  <a:cubicBezTo>
                    <a:pt x="801" y="1"/>
                    <a:pt x="706" y="20"/>
                    <a:pt x="617" y="65"/>
                  </a:cubicBezTo>
                  <a:cubicBezTo>
                    <a:pt x="232" y="257"/>
                    <a:pt x="1" y="720"/>
                    <a:pt x="193" y="1144"/>
                  </a:cubicBezTo>
                  <a:cubicBezTo>
                    <a:pt x="1657" y="4149"/>
                    <a:pt x="2428" y="7308"/>
                    <a:pt x="2582" y="10660"/>
                  </a:cubicBezTo>
                  <a:cubicBezTo>
                    <a:pt x="2621" y="10891"/>
                    <a:pt x="2621" y="11160"/>
                    <a:pt x="2621" y="11392"/>
                  </a:cubicBezTo>
                  <a:cubicBezTo>
                    <a:pt x="2621" y="11623"/>
                    <a:pt x="2621" y="11700"/>
                    <a:pt x="2621" y="11969"/>
                  </a:cubicBezTo>
                  <a:cubicBezTo>
                    <a:pt x="2621" y="12432"/>
                    <a:pt x="2582" y="12933"/>
                    <a:pt x="2582" y="13395"/>
                  </a:cubicBezTo>
                  <a:cubicBezTo>
                    <a:pt x="2543" y="13819"/>
                    <a:pt x="2813" y="14242"/>
                    <a:pt x="3237" y="14281"/>
                  </a:cubicBezTo>
                  <a:cubicBezTo>
                    <a:pt x="3264" y="14283"/>
                    <a:pt x="3291" y="14285"/>
                    <a:pt x="3318" y="14285"/>
                  </a:cubicBezTo>
                  <a:cubicBezTo>
                    <a:pt x="3718" y="14285"/>
                    <a:pt x="4126" y="14021"/>
                    <a:pt x="4162" y="13588"/>
                  </a:cubicBezTo>
                  <a:cubicBezTo>
                    <a:pt x="4393" y="10082"/>
                    <a:pt x="3930" y="6537"/>
                    <a:pt x="2775" y="3185"/>
                  </a:cubicBezTo>
                  <a:cubicBezTo>
                    <a:pt x="2466" y="2261"/>
                    <a:pt x="2081" y="1375"/>
                    <a:pt x="1657" y="489"/>
                  </a:cubicBezTo>
                  <a:cubicBezTo>
                    <a:pt x="1539" y="222"/>
                    <a:pt x="1215" y="1"/>
                    <a:pt x="896" y="1"/>
                  </a:cubicBezTo>
                  <a:close/>
                </a:path>
              </a:pathLst>
            </a:custGeom>
            <a:solidFill>
              <a:srgbClr val="3DD761"/>
            </a:solidFill>
            <a:ln w="9525" cap="flat" cmpd="sng">
              <a:solidFill>
                <a:srgbClr val="000000"/>
              </a:solidFill>
              <a:prstDash val="solid"/>
              <a:round/>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0" name="Google Shape;4423;p58">
              <a:extLst>
                <a:ext uri="{FF2B5EF4-FFF2-40B4-BE49-F238E27FC236}">
                  <a16:creationId xmlns:a16="http://schemas.microsoft.com/office/drawing/2014/main" id="{CC7F136D-2ECB-AC2E-A73A-C51EB8C38531}"/>
                </a:ext>
              </a:extLst>
            </p:cNvPr>
            <p:cNvSpPr/>
            <p:nvPr/>
          </p:nvSpPr>
          <p:spPr>
            <a:xfrm>
              <a:off x="9918450" y="5290000"/>
              <a:ext cx="109825" cy="361200"/>
            </a:xfrm>
            <a:custGeom>
              <a:avLst/>
              <a:gdLst/>
              <a:ahLst/>
              <a:cxnLst/>
              <a:rect l="l" t="t" r="r" b="b"/>
              <a:pathLst>
                <a:path w="4393" h="14448" fill="none" extrusionOk="0">
                  <a:moveTo>
                    <a:pt x="193" y="1272"/>
                  </a:moveTo>
                  <a:cubicBezTo>
                    <a:pt x="1657" y="4277"/>
                    <a:pt x="2428" y="7436"/>
                    <a:pt x="2582" y="10788"/>
                  </a:cubicBezTo>
                  <a:cubicBezTo>
                    <a:pt x="2621" y="11019"/>
                    <a:pt x="2621" y="11288"/>
                    <a:pt x="2621" y="11520"/>
                  </a:cubicBezTo>
                  <a:cubicBezTo>
                    <a:pt x="2621" y="11751"/>
                    <a:pt x="2621" y="11828"/>
                    <a:pt x="2621" y="12097"/>
                  </a:cubicBezTo>
                  <a:cubicBezTo>
                    <a:pt x="2621" y="12560"/>
                    <a:pt x="2582" y="13061"/>
                    <a:pt x="2582" y="13523"/>
                  </a:cubicBezTo>
                  <a:cubicBezTo>
                    <a:pt x="2543" y="13947"/>
                    <a:pt x="2813" y="14370"/>
                    <a:pt x="3237" y="14409"/>
                  </a:cubicBezTo>
                  <a:cubicBezTo>
                    <a:pt x="3661" y="14448"/>
                    <a:pt x="4123" y="14178"/>
                    <a:pt x="4162" y="13716"/>
                  </a:cubicBezTo>
                  <a:cubicBezTo>
                    <a:pt x="4393" y="10210"/>
                    <a:pt x="3930" y="6665"/>
                    <a:pt x="2775" y="3313"/>
                  </a:cubicBezTo>
                  <a:cubicBezTo>
                    <a:pt x="2466" y="2389"/>
                    <a:pt x="2081" y="1503"/>
                    <a:pt x="1657" y="617"/>
                  </a:cubicBezTo>
                  <a:cubicBezTo>
                    <a:pt x="1503" y="270"/>
                    <a:pt x="1002" y="0"/>
                    <a:pt x="617" y="193"/>
                  </a:cubicBezTo>
                  <a:cubicBezTo>
                    <a:pt x="232" y="385"/>
                    <a:pt x="1" y="848"/>
                    <a:pt x="193" y="1272"/>
                  </a:cubicBezTo>
                  <a:close/>
                </a:path>
              </a:pathLst>
            </a:custGeom>
            <a:noFill/>
            <a:ln w="9525" cap="flat" cmpd="sng">
              <a:solidFill>
                <a:srgbClr val="924138"/>
              </a:solidFill>
              <a:prstDash val="solid"/>
              <a:miter lim="38526"/>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1" name="Google Shape;4424;p58">
              <a:extLst>
                <a:ext uri="{FF2B5EF4-FFF2-40B4-BE49-F238E27FC236}">
                  <a16:creationId xmlns:a16="http://schemas.microsoft.com/office/drawing/2014/main" id="{A5A27F21-7D7C-4BF9-65F3-552063E2D2B6}"/>
                </a:ext>
              </a:extLst>
            </p:cNvPr>
            <p:cNvSpPr/>
            <p:nvPr/>
          </p:nvSpPr>
          <p:spPr>
            <a:xfrm>
              <a:off x="9846225" y="5109875"/>
              <a:ext cx="126200" cy="208075"/>
            </a:xfrm>
            <a:custGeom>
              <a:avLst/>
              <a:gdLst/>
              <a:ahLst/>
              <a:cxnLst/>
              <a:rect l="l" t="t" r="r" b="b"/>
              <a:pathLst>
                <a:path w="5048" h="8323" extrusionOk="0">
                  <a:moveTo>
                    <a:pt x="1118" y="1"/>
                  </a:moveTo>
                  <a:cubicBezTo>
                    <a:pt x="1040" y="39"/>
                    <a:pt x="1002" y="116"/>
                    <a:pt x="963" y="193"/>
                  </a:cubicBezTo>
                  <a:cubicBezTo>
                    <a:pt x="424" y="1195"/>
                    <a:pt x="77" y="2312"/>
                    <a:pt x="39" y="3468"/>
                  </a:cubicBezTo>
                  <a:cubicBezTo>
                    <a:pt x="0" y="4624"/>
                    <a:pt x="270" y="5780"/>
                    <a:pt x="963" y="6704"/>
                  </a:cubicBezTo>
                  <a:cubicBezTo>
                    <a:pt x="1541" y="7513"/>
                    <a:pt x="2427" y="8130"/>
                    <a:pt x="3429" y="8322"/>
                  </a:cubicBezTo>
                  <a:cubicBezTo>
                    <a:pt x="4546" y="7128"/>
                    <a:pt x="5047" y="5356"/>
                    <a:pt x="4700" y="3776"/>
                  </a:cubicBezTo>
                  <a:cubicBezTo>
                    <a:pt x="4315" y="2043"/>
                    <a:pt x="3005" y="579"/>
                    <a:pt x="1310" y="39"/>
                  </a:cubicBezTo>
                  <a:cubicBezTo>
                    <a:pt x="1272" y="1"/>
                    <a:pt x="1156" y="1"/>
                    <a:pt x="1118" y="1"/>
                  </a:cubicBezTo>
                  <a:close/>
                </a:path>
              </a:pathLst>
            </a:custGeom>
            <a:solidFill>
              <a:srgbClr val="FFABBE"/>
            </a:solidFill>
            <a:ln w="9525" cap="flat" cmpd="sng">
              <a:solidFill>
                <a:srgbClr val="000000"/>
              </a:solidFill>
              <a:prstDash val="solid"/>
              <a:round/>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2" name="Google Shape;4425;p58">
              <a:extLst>
                <a:ext uri="{FF2B5EF4-FFF2-40B4-BE49-F238E27FC236}">
                  <a16:creationId xmlns:a16="http://schemas.microsoft.com/office/drawing/2014/main" id="{0EC34907-C68A-33DD-2D9B-EB28807EA1D2}"/>
                </a:ext>
              </a:extLst>
            </p:cNvPr>
            <p:cNvSpPr/>
            <p:nvPr/>
          </p:nvSpPr>
          <p:spPr>
            <a:xfrm>
              <a:off x="9846225" y="5109875"/>
              <a:ext cx="126200" cy="208075"/>
            </a:xfrm>
            <a:custGeom>
              <a:avLst/>
              <a:gdLst/>
              <a:ahLst/>
              <a:cxnLst/>
              <a:rect l="l" t="t" r="r" b="b"/>
              <a:pathLst>
                <a:path w="5048" h="8323" fill="none" extrusionOk="0">
                  <a:moveTo>
                    <a:pt x="963" y="6704"/>
                  </a:moveTo>
                  <a:cubicBezTo>
                    <a:pt x="270" y="5780"/>
                    <a:pt x="0" y="4624"/>
                    <a:pt x="39" y="3468"/>
                  </a:cubicBezTo>
                  <a:cubicBezTo>
                    <a:pt x="77" y="2312"/>
                    <a:pt x="424" y="1195"/>
                    <a:pt x="963" y="193"/>
                  </a:cubicBezTo>
                  <a:cubicBezTo>
                    <a:pt x="1002" y="116"/>
                    <a:pt x="1040" y="39"/>
                    <a:pt x="1118" y="1"/>
                  </a:cubicBezTo>
                  <a:cubicBezTo>
                    <a:pt x="1156" y="1"/>
                    <a:pt x="1272" y="1"/>
                    <a:pt x="1310" y="39"/>
                  </a:cubicBezTo>
                  <a:cubicBezTo>
                    <a:pt x="3005" y="579"/>
                    <a:pt x="4315" y="2043"/>
                    <a:pt x="4700" y="3776"/>
                  </a:cubicBezTo>
                  <a:cubicBezTo>
                    <a:pt x="5047" y="5356"/>
                    <a:pt x="4546" y="7128"/>
                    <a:pt x="3429" y="8322"/>
                  </a:cubicBezTo>
                  <a:cubicBezTo>
                    <a:pt x="2427" y="8130"/>
                    <a:pt x="1541" y="7513"/>
                    <a:pt x="963" y="6704"/>
                  </a:cubicBezTo>
                  <a:close/>
                </a:path>
              </a:pathLst>
            </a:custGeom>
            <a:noFill/>
            <a:ln w="9525" cap="flat" cmpd="sng">
              <a:solidFill>
                <a:srgbClr val="924138"/>
              </a:solidFill>
              <a:prstDash val="solid"/>
              <a:miter lim="38526"/>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3" name="Google Shape;4426;p58">
              <a:extLst>
                <a:ext uri="{FF2B5EF4-FFF2-40B4-BE49-F238E27FC236}">
                  <a16:creationId xmlns:a16="http://schemas.microsoft.com/office/drawing/2014/main" id="{44E6F128-512A-332D-5906-107B8941D269}"/>
                </a:ext>
              </a:extLst>
            </p:cNvPr>
            <p:cNvSpPr/>
            <p:nvPr/>
          </p:nvSpPr>
          <p:spPr>
            <a:xfrm>
              <a:off x="9794200" y="5158050"/>
              <a:ext cx="171475" cy="157600"/>
            </a:xfrm>
            <a:custGeom>
              <a:avLst/>
              <a:gdLst/>
              <a:ahLst/>
              <a:cxnLst/>
              <a:rect l="l" t="t" r="r" b="b"/>
              <a:pathLst>
                <a:path w="6859" h="6304" extrusionOk="0">
                  <a:moveTo>
                    <a:pt x="694" y="0"/>
                  </a:moveTo>
                  <a:cubicBezTo>
                    <a:pt x="617" y="0"/>
                    <a:pt x="502" y="0"/>
                    <a:pt x="463" y="39"/>
                  </a:cubicBezTo>
                  <a:cubicBezTo>
                    <a:pt x="386" y="77"/>
                    <a:pt x="386" y="154"/>
                    <a:pt x="348" y="231"/>
                  </a:cubicBezTo>
                  <a:cubicBezTo>
                    <a:pt x="1" y="1965"/>
                    <a:pt x="617" y="3853"/>
                    <a:pt x="1927" y="5009"/>
                  </a:cubicBezTo>
                  <a:cubicBezTo>
                    <a:pt x="2861" y="5855"/>
                    <a:pt x="4127" y="6303"/>
                    <a:pt x="5373" y="6303"/>
                  </a:cubicBezTo>
                  <a:cubicBezTo>
                    <a:pt x="5771" y="6303"/>
                    <a:pt x="6168" y="6258"/>
                    <a:pt x="6550" y="6164"/>
                  </a:cubicBezTo>
                  <a:cubicBezTo>
                    <a:pt x="6859" y="5201"/>
                    <a:pt x="6781" y="4122"/>
                    <a:pt x="6358" y="3198"/>
                  </a:cubicBezTo>
                  <a:cubicBezTo>
                    <a:pt x="5895" y="2158"/>
                    <a:pt x="5009" y="1349"/>
                    <a:pt x="4008" y="809"/>
                  </a:cubicBezTo>
                  <a:cubicBezTo>
                    <a:pt x="2967" y="270"/>
                    <a:pt x="1812" y="39"/>
                    <a:pt x="694" y="0"/>
                  </a:cubicBezTo>
                  <a:close/>
                </a:path>
              </a:pathLst>
            </a:custGeom>
            <a:solidFill>
              <a:srgbClr val="FFABBE"/>
            </a:solidFill>
            <a:ln w="9525" cap="flat" cmpd="sng">
              <a:solidFill>
                <a:srgbClr val="000000"/>
              </a:solidFill>
              <a:prstDash val="solid"/>
              <a:round/>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 name="Google Shape;4427;p58">
              <a:extLst>
                <a:ext uri="{FF2B5EF4-FFF2-40B4-BE49-F238E27FC236}">
                  <a16:creationId xmlns:a16="http://schemas.microsoft.com/office/drawing/2014/main" id="{8A328D96-1341-A23F-41F2-D08DB4C5718F}"/>
                </a:ext>
              </a:extLst>
            </p:cNvPr>
            <p:cNvSpPr/>
            <p:nvPr/>
          </p:nvSpPr>
          <p:spPr>
            <a:xfrm>
              <a:off x="9794200" y="5158050"/>
              <a:ext cx="171475" cy="163750"/>
            </a:xfrm>
            <a:custGeom>
              <a:avLst/>
              <a:gdLst/>
              <a:ahLst/>
              <a:cxnLst/>
              <a:rect l="l" t="t" r="r" b="b"/>
              <a:pathLst>
                <a:path w="6859" h="6550" fill="none" extrusionOk="0">
                  <a:moveTo>
                    <a:pt x="6358" y="3198"/>
                  </a:moveTo>
                  <a:cubicBezTo>
                    <a:pt x="5895" y="2158"/>
                    <a:pt x="5009" y="1349"/>
                    <a:pt x="4008" y="809"/>
                  </a:cubicBezTo>
                  <a:cubicBezTo>
                    <a:pt x="2967" y="270"/>
                    <a:pt x="1812" y="39"/>
                    <a:pt x="694" y="0"/>
                  </a:cubicBezTo>
                  <a:cubicBezTo>
                    <a:pt x="617" y="0"/>
                    <a:pt x="502" y="0"/>
                    <a:pt x="463" y="39"/>
                  </a:cubicBezTo>
                  <a:cubicBezTo>
                    <a:pt x="386" y="77"/>
                    <a:pt x="386" y="154"/>
                    <a:pt x="348" y="231"/>
                  </a:cubicBezTo>
                  <a:cubicBezTo>
                    <a:pt x="1" y="1965"/>
                    <a:pt x="617" y="3853"/>
                    <a:pt x="1927" y="5009"/>
                  </a:cubicBezTo>
                  <a:cubicBezTo>
                    <a:pt x="3160" y="6126"/>
                    <a:pt x="4971" y="6550"/>
                    <a:pt x="6550" y="6164"/>
                  </a:cubicBezTo>
                  <a:cubicBezTo>
                    <a:pt x="6859" y="5201"/>
                    <a:pt x="6781" y="4122"/>
                    <a:pt x="6358" y="3198"/>
                  </a:cubicBezTo>
                  <a:close/>
                </a:path>
              </a:pathLst>
            </a:custGeom>
            <a:noFill/>
            <a:ln w="9525" cap="flat" cmpd="sng">
              <a:solidFill>
                <a:srgbClr val="924138"/>
              </a:solidFill>
              <a:prstDash val="solid"/>
              <a:miter lim="38526"/>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5" name="Google Shape;4428;p58">
              <a:extLst>
                <a:ext uri="{FF2B5EF4-FFF2-40B4-BE49-F238E27FC236}">
                  <a16:creationId xmlns:a16="http://schemas.microsoft.com/office/drawing/2014/main" id="{1B021547-D11A-4F7C-B616-6D7BF5053639}"/>
                </a:ext>
              </a:extLst>
            </p:cNvPr>
            <p:cNvSpPr/>
            <p:nvPr/>
          </p:nvSpPr>
          <p:spPr>
            <a:xfrm>
              <a:off x="9869325" y="5106025"/>
              <a:ext cx="133925" cy="210000"/>
            </a:xfrm>
            <a:custGeom>
              <a:avLst/>
              <a:gdLst/>
              <a:ahLst/>
              <a:cxnLst/>
              <a:rect l="l" t="t" r="r" b="b"/>
              <a:pathLst>
                <a:path w="5357" h="8400" extrusionOk="0">
                  <a:moveTo>
                    <a:pt x="3468" y="1"/>
                  </a:moveTo>
                  <a:cubicBezTo>
                    <a:pt x="3391" y="1"/>
                    <a:pt x="3314" y="39"/>
                    <a:pt x="3237" y="78"/>
                  </a:cubicBezTo>
                  <a:cubicBezTo>
                    <a:pt x="2312" y="733"/>
                    <a:pt x="1465" y="1542"/>
                    <a:pt x="887" y="2543"/>
                  </a:cubicBezTo>
                  <a:cubicBezTo>
                    <a:pt x="309" y="3507"/>
                    <a:pt x="1" y="4701"/>
                    <a:pt x="155" y="5818"/>
                  </a:cubicBezTo>
                  <a:cubicBezTo>
                    <a:pt x="271" y="6820"/>
                    <a:pt x="771" y="7783"/>
                    <a:pt x="1542" y="8399"/>
                  </a:cubicBezTo>
                  <a:cubicBezTo>
                    <a:pt x="3122" y="7899"/>
                    <a:pt x="4393" y="6589"/>
                    <a:pt x="4855" y="5009"/>
                  </a:cubicBezTo>
                  <a:cubicBezTo>
                    <a:pt x="5356" y="3314"/>
                    <a:pt x="4855" y="1388"/>
                    <a:pt x="3661" y="116"/>
                  </a:cubicBezTo>
                  <a:cubicBezTo>
                    <a:pt x="3622" y="78"/>
                    <a:pt x="3545" y="1"/>
                    <a:pt x="3468" y="1"/>
                  </a:cubicBezTo>
                  <a:close/>
                </a:path>
              </a:pathLst>
            </a:custGeom>
            <a:solidFill>
              <a:srgbClr val="FFABBE"/>
            </a:solidFill>
            <a:ln w="9525" cap="flat" cmpd="sng">
              <a:solidFill>
                <a:srgbClr val="000000"/>
              </a:solidFill>
              <a:prstDash val="solid"/>
              <a:round/>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6" name="Google Shape;4429;p58">
              <a:extLst>
                <a:ext uri="{FF2B5EF4-FFF2-40B4-BE49-F238E27FC236}">
                  <a16:creationId xmlns:a16="http://schemas.microsoft.com/office/drawing/2014/main" id="{0BC46CB0-B3EB-119A-3C3D-68C0631D057E}"/>
                </a:ext>
              </a:extLst>
            </p:cNvPr>
            <p:cNvSpPr/>
            <p:nvPr/>
          </p:nvSpPr>
          <p:spPr>
            <a:xfrm>
              <a:off x="9869325" y="5106025"/>
              <a:ext cx="133925" cy="210000"/>
            </a:xfrm>
            <a:custGeom>
              <a:avLst/>
              <a:gdLst/>
              <a:ahLst/>
              <a:cxnLst/>
              <a:rect l="l" t="t" r="r" b="b"/>
              <a:pathLst>
                <a:path w="5357" h="8400" fill="none" extrusionOk="0">
                  <a:moveTo>
                    <a:pt x="155" y="5818"/>
                  </a:moveTo>
                  <a:cubicBezTo>
                    <a:pt x="1" y="4701"/>
                    <a:pt x="309" y="3507"/>
                    <a:pt x="887" y="2543"/>
                  </a:cubicBezTo>
                  <a:cubicBezTo>
                    <a:pt x="1465" y="1542"/>
                    <a:pt x="2312" y="733"/>
                    <a:pt x="3237" y="78"/>
                  </a:cubicBezTo>
                  <a:cubicBezTo>
                    <a:pt x="3314" y="39"/>
                    <a:pt x="3391" y="1"/>
                    <a:pt x="3468" y="1"/>
                  </a:cubicBezTo>
                  <a:cubicBezTo>
                    <a:pt x="3545" y="1"/>
                    <a:pt x="3622" y="78"/>
                    <a:pt x="3661" y="116"/>
                  </a:cubicBezTo>
                  <a:cubicBezTo>
                    <a:pt x="4855" y="1388"/>
                    <a:pt x="5356" y="3314"/>
                    <a:pt x="4855" y="5009"/>
                  </a:cubicBezTo>
                  <a:cubicBezTo>
                    <a:pt x="4393" y="6589"/>
                    <a:pt x="3122" y="7899"/>
                    <a:pt x="1542" y="8399"/>
                  </a:cubicBezTo>
                  <a:cubicBezTo>
                    <a:pt x="771" y="7783"/>
                    <a:pt x="271" y="6820"/>
                    <a:pt x="155" y="5818"/>
                  </a:cubicBezTo>
                  <a:close/>
                </a:path>
              </a:pathLst>
            </a:custGeom>
            <a:noFill/>
            <a:ln w="9525" cap="flat" cmpd="sng">
              <a:solidFill>
                <a:srgbClr val="924138"/>
              </a:solidFill>
              <a:prstDash val="solid"/>
              <a:miter lim="38526"/>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7" name="Google Shape;4430;p58">
              <a:extLst>
                <a:ext uri="{FF2B5EF4-FFF2-40B4-BE49-F238E27FC236}">
                  <a16:creationId xmlns:a16="http://schemas.microsoft.com/office/drawing/2014/main" id="{1A8753CC-DBE2-7E3D-5E75-338ABCC4FBA7}"/>
                </a:ext>
              </a:extLst>
            </p:cNvPr>
            <p:cNvSpPr/>
            <p:nvPr/>
          </p:nvSpPr>
          <p:spPr>
            <a:xfrm>
              <a:off x="9915575" y="5117575"/>
              <a:ext cx="122325" cy="216750"/>
            </a:xfrm>
            <a:custGeom>
              <a:avLst/>
              <a:gdLst/>
              <a:ahLst/>
              <a:cxnLst/>
              <a:rect l="l" t="t" r="r" b="b"/>
              <a:pathLst>
                <a:path w="4893" h="8670" extrusionOk="0">
                  <a:moveTo>
                    <a:pt x="3968" y="1"/>
                  </a:moveTo>
                  <a:cubicBezTo>
                    <a:pt x="2967" y="579"/>
                    <a:pt x="2042" y="1272"/>
                    <a:pt x="1310" y="2197"/>
                  </a:cubicBezTo>
                  <a:cubicBezTo>
                    <a:pt x="617" y="3122"/>
                    <a:pt x="116" y="4239"/>
                    <a:pt x="39" y="5395"/>
                  </a:cubicBezTo>
                  <a:cubicBezTo>
                    <a:pt x="0" y="6550"/>
                    <a:pt x="347" y="7745"/>
                    <a:pt x="1117" y="8592"/>
                  </a:cubicBezTo>
                  <a:lnTo>
                    <a:pt x="1387" y="8669"/>
                  </a:lnTo>
                  <a:cubicBezTo>
                    <a:pt x="2042" y="8592"/>
                    <a:pt x="2697" y="8207"/>
                    <a:pt x="3159" y="7668"/>
                  </a:cubicBezTo>
                  <a:cubicBezTo>
                    <a:pt x="3622" y="7167"/>
                    <a:pt x="3930" y="6550"/>
                    <a:pt x="4200" y="5896"/>
                  </a:cubicBezTo>
                  <a:cubicBezTo>
                    <a:pt x="4585" y="4932"/>
                    <a:pt x="4893" y="3931"/>
                    <a:pt x="4893" y="2890"/>
                  </a:cubicBezTo>
                  <a:cubicBezTo>
                    <a:pt x="4893" y="1850"/>
                    <a:pt x="4623" y="810"/>
                    <a:pt x="3968" y="1"/>
                  </a:cubicBezTo>
                  <a:close/>
                </a:path>
              </a:pathLst>
            </a:custGeom>
            <a:solidFill>
              <a:srgbClr val="FFABBE"/>
            </a:solidFill>
            <a:ln w="9525" cap="flat" cmpd="sng">
              <a:solidFill>
                <a:srgbClr val="000000"/>
              </a:solidFill>
              <a:prstDash val="solid"/>
              <a:round/>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8" name="Google Shape;4431;p58">
              <a:extLst>
                <a:ext uri="{FF2B5EF4-FFF2-40B4-BE49-F238E27FC236}">
                  <a16:creationId xmlns:a16="http://schemas.microsoft.com/office/drawing/2014/main" id="{39303B83-8893-53B8-A541-197ACE144462}"/>
                </a:ext>
              </a:extLst>
            </p:cNvPr>
            <p:cNvSpPr/>
            <p:nvPr/>
          </p:nvSpPr>
          <p:spPr>
            <a:xfrm>
              <a:off x="9915575" y="5117575"/>
              <a:ext cx="122325" cy="216750"/>
            </a:xfrm>
            <a:custGeom>
              <a:avLst/>
              <a:gdLst/>
              <a:ahLst/>
              <a:cxnLst/>
              <a:rect l="l" t="t" r="r" b="b"/>
              <a:pathLst>
                <a:path w="4893" h="8670" fill="none" extrusionOk="0">
                  <a:moveTo>
                    <a:pt x="1310" y="2197"/>
                  </a:moveTo>
                  <a:cubicBezTo>
                    <a:pt x="617" y="3122"/>
                    <a:pt x="116" y="4239"/>
                    <a:pt x="39" y="5395"/>
                  </a:cubicBezTo>
                  <a:cubicBezTo>
                    <a:pt x="0" y="6550"/>
                    <a:pt x="347" y="7745"/>
                    <a:pt x="1117" y="8592"/>
                  </a:cubicBezTo>
                  <a:lnTo>
                    <a:pt x="1387" y="8669"/>
                  </a:lnTo>
                  <a:cubicBezTo>
                    <a:pt x="2042" y="8592"/>
                    <a:pt x="2697" y="8207"/>
                    <a:pt x="3159" y="7668"/>
                  </a:cubicBezTo>
                  <a:cubicBezTo>
                    <a:pt x="3622" y="7167"/>
                    <a:pt x="3930" y="6550"/>
                    <a:pt x="4200" y="5896"/>
                  </a:cubicBezTo>
                  <a:cubicBezTo>
                    <a:pt x="4585" y="4932"/>
                    <a:pt x="4893" y="3931"/>
                    <a:pt x="4893" y="2890"/>
                  </a:cubicBezTo>
                  <a:cubicBezTo>
                    <a:pt x="4893" y="1850"/>
                    <a:pt x="4623" y="810"/>
                    <a:pt x="3968" y="1"/>
                  </a:cubicBezTo>
                  <a:cubicBezTo>
                    <a:pt x="2967" y="579"/>
                    <a:pt x="2042" y="1272"/>
                    <a:pt x="1310" y="2197"/>
                  </a:cubicBezTo>
                  <a:close/>
                </a:path>
              </a:pathLst>
            </a:custGeom>
            <a:noFill/>
            <a:ln w="9525" cap="flat" cmpd="sng">
              <a:solidFill>
                <a:srgbClr val="924138"/>
              </a:solidFill>
              <a:prstDash val="solid"/>
              <a:miter lim="38526"/>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9" name="Google Shape;4432;p58">
              <a:extLst>
                <a:ext uri="{FF2B5EF4-FFF2-40B4-BE49-F238E27FC236}">
                  <a16:creationId xmlns:a16="http://schemas.microsoft.com/office/drawing/2014/main" id="{240CC600-583B-D092-4A48-79094C95CD93}"/>
                </a:ext>
              </a:extLst>
            </p:cNvPr>
            <p:cNvSpPr/>
            <p:nvPr/>
          </p:nvSpPr>
          <p:spPr>
            <a:xfrm>
              <a:off x="9767250" y="5215400"/>
              <a:ext cx="188800" cy="132900"/>
            </a:xfrm>
            <a:custGeom>
              <a:avLst/>
              <a:gdLst/>
              <a:ahLst/>
              <a:cxnLst/>
              <a:rect l="l" t="t" r="r" b="b"/>
              <a:pathLst>
                <a:path w="7552" h="5316" extrusionOk="0">
                  <a:moveTo>
                    <a:pt x="2141" y="1"/>
                  </a:moveTo>
                  <a:cubicBezTo>
                    <a:pt x="1499" y="1"/>
                    <a:pt x="853" y="82"/>
                    <a:pt x="231" y="210"/>
                  </a:cubicBezTo>
                  <a:cubicBezTo>
                    <a:pt x="154" y="249"/>
                    <a:pt x="77" y="249"/>
                    <a:pt x="39" y="326"/>
                  </a:cubicBezTo>
                  <a:cubicBezTo>
                    <a:pt x="0" y="364"/>
                    <a:pt x="0" y="480"/>
                    <a:pt x="0" y="519"/>
                  </a:cubicBezTo>
                  <a:cubicBezTo>
                    <a:pt x="77" y="2291"/>
                    <a:pt x="1156" y="3947"/>
                    <a:pt x="2735" y="4756"/>
                  </a:cubicBezTo>
                  <a:cubicBezTo>
                    <a:pt x="3449" y="5132"/>
                    <a:pt x="4254" y="5315"/>
                    <a:pt x="5058" y="5315"/>
                  </a:cubicBezTo>
                  <a:cubicBezTo>
                    <a:pt x="5902" y="5315"/>
                    <a:pt x="6744" y="5113"/>
                    <a:pt x="7474" y="4718"/>
                  </a:cubicBezTo>
                  <a:cubicBezTo>
                    <a:pt x="7551" y="3716"/>
                    <a:pt x="7205" y="2676"/>
                    <a:pt x="6550" y="1905"/>
                  </a:cubicBezTo>
                  <a:cubicBezTo>
                    <a:pt x="5818" y="1019"/>
                    <a:pt x="4777" y="441"/>
                    <a:pt x="3660" y="172"/>
                  </a:cubicBezTo>
                  <a:cubicBezTo>
                    <a:pt x="3165" y="52"/>
                    <a:pt x="2654" y="1"/>
                    <a:pt x="2141" y="1"/>
                  </a:cubicBezTo>
                  <a:close/>
                </a:path>
              </a:pathLst>
            </a:custGeom>
            <a:solidFill>
              <a:srgbClr val="FFABBE"/>
            </a:solidFill>
            <a:ln w="9525" cap="flat" cmpd="sng">
              <a:solidFill>
                <a:srgbClr val="000000"/>
              </a:solidFill>
              <a:prstDash val="solid"/>
              <a:round/>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30" name="Google Shape;4433;p58">
              <a:extLst>
                <a:ext uri="{FF2B5EF4-FFF2-40B4-BE49-F238E27FC236}">
                  <a16:creationId xmlns:a16="http://schemas.microsoft.com/office/drawing/2014/main" id="{9A46D126-AFA5-505E-8724-D17972C850D2}"/>
                </a:ext>
              </a:extLst>
            </p:cNvPr>
            <p:cNvSpPr/>
            <p:nvPr/>
          </p:nvSpPr>
          <p:spPr>
            <a:xfrm>
              <a:off x="9767250" y="5212950"/>
              <a:ext cx="188800" cy="140625"/>
            </a:xfrm>
            <a:custGeom>
              <a:avLst/>
              <a:gdLst/>
              <a:ahLst/>
              <a:cxnLst/>
              <a:rect l="l" t="t" r="r" b="b"/>
              <a:pathLst>
                <a:path w="7552" h="5625" fill="none" extrusionOk="0">
                  <a:moveTo>
                    <a:pt x="6550" y="2003"/>
                  </a:moveTo>
                  <a:cubicBezTo>
                    <a:pt x="5818" y="1117"/>
                    <a:pt x="4777" y="539"/>
                    <a:pt x="3660" y="270"/>
                  </a:cubicBezTo>
                  <a:cubicBezTo>
                    <a:pt x="2543" y="0"/>
                    <a:pt x="1349" y="77"/>
                    <a:pt x="231" y="308"/>
                  </a:cubicBezTo>
                  <a:cubicBezTo>
                    <a:pt x="154" y="347"/>
                    <a:pt x="77" y="347"/>
                    <a:pt x="39" y="424"/>
                  </a:cubicBezTo>
                  <a:cubicBezTo>
                    <a:pt x="0" y="462"/>
                    <a:pt x="0" y="578"/>
                    <a:pt x="0" y="617"/>
                  </a:cubicBezTo>
                  <a:cubicBezTo>
                    <a:pt x="77" y="2389"/>
                    <a:pt x="1156" y="4045"/>
                    <a:pt x="2735" y="4854"/>
                  </a:cubicBezTo>
                  <a:cubicBezTo>
                    <a:pt x="4199" y="5625"/>
                    <a:pt x="6049" y="5586"/>
                    <a:pt x="7474" y="4816"/>
                  </a:cubicBezTo>
                  <a:cubicBezTo>
                    <a:pt x="7551" y="3814"/>
                    <a:pt x="7205" y="2774"/>
                    <a:pt x="6550" y="2003"/>
                  </a:cubicBezTo>
                  <a:close/>
                </a:path>
              </a:pathLst>
            </a:custGeom>
            <a:noFill/>
            <a:ln w="9525" cap="flat" cmpd="sng">
              <a:solidFill>
                <a:srgbClr val="924138"/>
              </a:solidFill>
              <a:prstDash val="solid"/>
              <a:miter lim="38526"/>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31" name="Google Shape;4434;p58">
              <a:extLst>
                <a:ext uri="{FF2B5EF4-FFF2-40B4-BE49-F238E27FC236}">
                  <a16:creationId xmlns:a16="http://schemas.microsoft.com/office/drawing/2014/main" id="{5AF64918-3EAA-C258-3C86-24C64D946960}"/>
                </a:ext>
              </a:extLst>
            </p:cNvPr>
            <p:cNvSpPr/>
            <p:nvPr/>
          </p:nvSpPr>
          <p:spPr>
            <a:xfrm>
              <a:off x="10072550" y="5148825"/>
              <a:ext cx="154150" cy="501475"/>
            </a:xfrm>
            <a:custGeom>
              <a:avLst/>
              <a:gdLst/>
              <a:ahLst/>
              <a:cxnLst/>
              <a:rect l="l" t="t" r="r" b="b"/>
              <a:pathLst>
                <a:path w="6166" h="20059" extrusionOk="0">
                  <a:moveTo>
                    <a:pt x="4873" y="0"/>
                  </a:moveTo>
                  <a:cubicBezTo>
                    <a:pt x="4436" y="0"/>
                    <a:pt x="4026" y="274"/>
                    <a:pt x="3854" y="677"/>
                  </a:cubicBezTo>
                  <a:cubicBezTo>
                    <a:pt x="3237" y="1910"/>
                    <a:pt x="2736" y="3182"/>
                    <a:pt x="2274" y="4453"/>
                  </a:cubicBezTo>
                  <a:cubicBezTo>
                    <a:pt x="656" y="9153"/>
                    <a:pt x="1" y="14161"/>
                    <a:pt x="348" y="19093"/>
                  </a:cubicBezTo>
                  <a:cubicBezTo>
                    <a:pt x="384" y="19681"/>
                    <a:pt x="982" y="20059"/>
                    <a:pt x="1539" y="20059"/>
                  </a:cubicBezTo>
                  <a:cubicBezTo>
                    <a:pt x="1566" y="20059"/>
                    <a:pt x="1593" y="20058"/>
                    <a:pt x="1619" y="20056"/>
                  </a:cubicBezTo>
                  <a:cubicBezTo>
                    <a:pt x="2235" y="20017"/>
                    <a:pt x="2621" y="19401"/>
                    <a:pt x="2582" y="18823"/>
                  </a:cubicBezTo>
                  <a:cubicBezTo>
                    <a:pt x="2544" y="18130"/>
                    <a:pt x="2505" y="17475"/>
                    <a:pt x="2505" y="16781"/>
                  </a:cubicBezTo>
                  <a:cubicBezTo>
                    <a:pt x="2505" y="16396"/>
                    <a:pt x="2505" y="16319"/>
                    <a:pt x="2505" y="16011"/>
                  </a:cubicBezTo>
                  <a:cubicBezTo>
                    <a:pt x="2505" y="15664"/>
                    <a:pt x="2505" y="15317"/>
                    <a:pt x="2544" y="14971"/>
                  </a:cubicBezTo>
                  <a:cubicBezTo>
                    <a:pt x="2736" y="10232"/>
                    <a:pt x="3854" y="5801"/>
                    <a:pt x="5895" y="1563"/>
                  </a:cubicBezTo>
                  <a:cubicBezTo>
                    <a:pt x="6165" y="986"/>
                    <a:pt x="5818" y="331"/>
                    <a:pt x="5318" y="99"/>
                  </a:cubicBezTo>
                  <a:cubicBezTo>
                    <a:pt x="5172" y="31"/>
                    <a:pt x="5021" y="0"/>
                    <a:pt x="4873" y="0"/>
                  </a:cubicBezTo>
                  <a:close/>
                </a:path>
              </a:pathLst>
            </a:custGeom>
            <a:solidFill>
              <a:srgbClr val="3DD761"/>
            </a:solidFill>
            <a:ln w="9525" cap="flat" cmpd="sng">
              <a:solidFill>
                <a:srgbClr val="000000"/>
              </a:solidFill>
              <a:prstDash val="solid"/>
              <a:round/>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32" name="Google Shape;4435;p58">
              <a:extLst>
                <a:ext uri="{FF2B5EF4-FFF2-40B4-BE49-F238E27FC236}">
                  <a16:creationId xmlns:a16="http://schemas.microsoft.com/office/drawing/2014/main" id="{611F8E02-B172-BC92-D2B5-EF4A9292974B}"/>
                </a:ext>
              </a:extLst>
            </p:cNvPr>
            <p:cNvSpPr/>
            <p:nvPr/>
          </p:nvSpPr>
          <p:spPr>
            <a:xfrm>
              <a:off x="10072550" y="5144550"/>
              <a:ext cx="154150" cy="506650"/>
            </a:xfrm>
            <a:custGeom>
              <a:avLst/>
              <a:gdLst/>
              <a:ahLst/>
              <a:cxnLst/>
              <a:rect l="l" t="t" r="r" b="b"/>
              <a:pathLst>
                <a:path w="6166" h="20266" fill="none" extrusionOk="0">
                  <a:moveTo>
                    <a:pt x="5895" y="1734"/>
                  </a:moveTo>
                  <a:cubicBezTo>
                    <a:pt x="3854" y="5972"/>
                    <a:pt x="2736" y="10403"/>
                    <a:pt x="2544" y="15142"/>
                  </a:cubicBezTo>
                  <a:cubicBezTo>
                    <a:pt x="2505" y="15488"/>
                    <a:pt x="2505" y="15835"/>
                    <a:pt x="2505" y="16182"/>
                  </a:cubicBezTo>
                  <a:cubicBezTo>
                    <a:pt x="2505" y="16490"/>
                    <a:pt x="2505" y="16567"/>
                    <a:pt x="2505" y="16952"/>
                  </a:cubicBezTo>
                  <a:cubicBezTo>
                    <a:pt x="2505" y="17646"/>
                    <a:pt x="2544" y="18301"/>
                    <a:pt x="2582" y="18994"/>
                  </a:cubicBezTo>
                  <a:cubicBezTo>
                    <a:pt x="2621" y="19572"/>
                    <a:pt x="2235" y="20188"/>
                    <a:pt x="1619" y="20227"/>
                  </a:cubicBezTo>
                  <a:cubicBezTo>
                    <a:pt x="1041" y="20266"/>
                    <a:pt x="386" y="19880"/>
                    <a:pt x="348" y="19264"/>
                  </a:cubicBezTo>
                  <a:cubicBezTo>
                    <a:pt x="1" y="14332"/>
                    <a:pt x="656" y="9324"/>
                    <a:pt x="2274" y="4624"/>
                  </a:cubicBezTo>
                  <a:cubicBezTo>
                    <a:pt x="2736" y="3353"/>
                    <a:pt x="3237" y="2081"/>
                    <a:pt x="3854" y="848"/>
                  </a:cubicBezTo>
                  <a:cubicBezTo>
                    <a:pt x="4085" y="309"/>
                    <a:pt x="4740" y="1"/>
                    <a:pt x="5318" y="270"/>
                  </a:cubicBezTo>
                  <a:cubicBezTo>
                    <a:pt x="5818" y="502"/>
                    <a:pt x="6165" y="1157"/>
                    <a:pt x="5895" y="1734"/>
                  </a:cubicBezTo>
                  <a:close/>
                </a:path>
              </a:pathLst>
            </a:custGeom>
            <a:noFill/>
            <a:ln w="9525" cap="flat" cmpd="sng">
              <a:solidFill>
                <a:srgbClr val="924138"/>
              </a:solidFill>
              <a:prstDash val="solid"/>
              <a:miter lim="38526"/>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33" name="Google Shape;4436;p58">
              <a:extLst>
                <a:ext uri="{FF2B5EF4-FFF2-40B4-BE49-F238E27FC236}">
                  <a16:creationId xmlns:a16="http://schemas.microsoft.com/office/drawing/2014/main" id="{73405210-6E6D-9AC2-60B0-F23A3668F3F1}"/>
                </a:ext>
              </a:extLst>
            </p:cNvPr>
            <p:cNvSpPr/>
            <p:nvPr/>
          </p:nvSpPr>
          <p:spPr>
            <a:xfrm>
              <a:off x="10150575" y="4890525"/>
              <a:ext cx="178200" cy="292575"/>
            </a:xfrm>
            <a:custGeom>
              <a:avLst/>
              <a:gdLst/>
              <a:ahLst/>
              <a:cxnLst/>
              <a:rect l="l" t="t" r="r" b="b"/>
              <a:pathLst>
                <a:path w="7128" h="11703" extrusionOk="0">
                  <a:moveTo>
                    <a:pt x="5414" y="0"/>
                  </a:moveTo>
                  <a:cubicBezTo>
                    <a:pt x="5356" y="0"/>
                    <a:pt x="5298" y="10"/>
                    <a:pt x="5240" y="29"/>
                  </a:cubicBezTo>
                  <a:cubicBezTo>
                    <a:pt x="2890" y="800"/>
                    <a:pt x="1041" y="2880"/>
                    <a:pt x="501" y="5307"/>
                  </a:cubicBezTo>
                  <a:cubicBezTo>
                    <a:pt x="1" y="7542"/>
                    <a:pt x="733" y="10046"/>
                    <a:pt x="2312" y="11703"/>
                  </a:cubicBezTo>
                  <a:cubicBezTo>
                    <a:pt x="3699" y="11433"/>
                    <a:pt x="4970" y="10586"/>
                    <a:pt x="5780" y="9430"/>
                  </a:cubicBezTo>
                  <a:cubicBezTo>
                    <a:pt x="6743" y="8120"/>
                    <a:pt x="7128" y="6502"/>
                    <a:pt x="7089" y="4884"/>
                  </a:cubicBezTo>
                  <a:cubicBezTo>
                    <a:pt x="7012" y="3266"/>
                    <a:pt x="6512" y="1686"/>
                    <a:pt x="5780" y="260"/>
                  </a:cubicBezTo>
                  <a:cubicBezTo>
                    <a:pt x="5741" y="145"/>
                    <a:pt x="5664" y="68"/>
                    <a:pt x="5587" y="29"/>
                  </a:cubicBezTo>
                  <a:cubicBezTo>
                    <a:pt x="5529" y="10"/>
                    <a:pt x="5471" y="0"/>
                    <a:pt x="5414" y="0"/>
                  </a:cubicBezTo>
                  <a:close/>
                </a:path>
              </a:pathLst>
            </a:custGeom>
            <a:solidFill>
              <a:srgbClr val="FFABBE"/>
            </a:solidFill>
            <a:ln w="9525" cap="flat" cmpd="sng">
              <a:solidFill>
                <a:srgbClr val="000000"/>
              </a:solidFill>
              <a:prstDash val="solid"/>
              <a:round/>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34" name="Google Shape;4437;p58">
              <a:extLst>
                <a:ext uri="{FF2B5EF4-FFF2-40B4-BE49-F238E27FC236}">
                  <a16:creationId xmlns:a16="http://schemas.microsoft.com/office/drawing/2014/main" id="{DD133C89-808A-0B16-B010-81BDCAF26ECE}"/>
                </a:ext>
              </a:extLst>
            </p:cNvPr>
            <p:cNvSpPr/>
            <p:nvPr/>
          </p:nvSpPr>
          <p:spPr>
            <a:xfrm>
              <a:off x="10150575" y="4890275"/>
              <a:ext cx="178200" cy="292825"/>
            </a:xfrm>
            <a:custGeom>
              <a:avLst/>
              <a:gdLst/>
              <a:ahLst/>
              <a:cxnLst/>
              <a:rect l="l" t="t" r="r" b="b"/>
              <a:pathLst>
                <a:path w="7128" h="11713" fill="none" extrusionOk="0">
                  <a:moveTo>
                    <a:pt x="5780" y="9440"/>
                  </a:moveTo>
                  <a:cubicBezTo>
                    <a:pt x="6743" y="8130"/>
                    <a:pt x="7128" y="6512"/>
                    <a:pt x="7089" y="4894"/>
                  </a:cubicBezTo>
                  <a:cubicBezTo>
                    <a:pt x="7012" y="3276"/>
                    <a:pt x="6512" y="1696"/>
                    <a:pt x="5780" y="270"/>
                  </a:cubicBezTo>
                  <a:cubicBezTo>
                    <a:pt x="5741" y="155"/>
                    <a:pt x="5664" y="78"/>
                    <a:pt x="5587" y="39"/>
                  </a:cubicBezTo>
                  <a:cubicBezTo>
                    <a:pt x="5471" y="1"/>
                    <a:pt x="5356" y="1"/>
                    <a:pt x="5240" y="39"/>
                  </a:cubicBezTo>
                  <a:cubicBezTo>
                    <a:pt x="2890" y="810"/>
                    <a:pt x="1041" y="2890"/>
                    <a:pt x="501" y="5317"/>
                  </a:cubicBezTo>
                  <a:cubicBezTo>
                    <a:pt x="1" y="7552"/>
                    <a:pt x="733" y="10056"/>
                    <a:pt x="2312" y="11713"/>
                  </a:cubicBezTo>
                  <a:cubicBezTo>
                    <a:pt x="3699" y="11443"/>
                    <a:pt x="4970" y="10596"/>
                    <a:pt x="5780" y="9440"/>
                  </a:cubicBezTo>
                  <a:close/>
                </a:path>
              </a:pathLst>
            </a:custGeom>
            <a:noFill/>
            <a:ln w="9525" cap="flat" cmpd="sng">
              <a:solidFill>
                <a:srgbClr val="924138"/>
              </a:solidFill>
              <a:prstDash val="solid"/>
              <a:miter lim="38526"/>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35" name="Google Shape;4438;p58">
              <a:extLst>
                <a:ext uri="{FF2B5EF4-FFF2-40B4-BE49-F238E27FC236}">
                  <a16:creationId xmlns:a16="http://schemas.microsoft.com/office/drawing/2014/main" id="{CD1D7D80-F1ED-91A0-785D-9C1FF0C9F413}"/>
                </a:ext>
              </a:extLst>
            </p:cNvPr>
            <p:cNvSpPr/>
            <p:nvPr/>
          </p:nvSpPr>
          <p:spPr>
            <a:xfrm>
              <a:off x="10160200" y="4957700"/>
              <a:ext cx="241775" cy="222075"/>
            </a:xfrm>
            <a:custGeom>
              <a:avLst/>
              <a:gdLst/>
              <a:ahLst/>
              <a:cxnLst/>
              <a:rect l="l" t="t" r="r" b="b"/>
              <a:pathLst>
                <a:path w="9671" h="8883" extrusionOk="0">
                  <a:moveTo>
                    <a:pt x="8708" y="1"/>
                  </a:moveTo>
                  <a:cubicBezTo>
                    <a:pt x="7090" y="78"/>
                    <a:pt x="5472" y="424"/>
                    <a:pt x="4046" y="1156"/>
                  </a:cubicBezTo>
                  <a:cubicBezTo>
                    <a:pt x="2621" y="1927"/>
                    <a:pt x="1388" y="3083"/>
                    <a:pt x="733" y="4547"/>
                  </a:cubicBezTo>
                  <a:cubicBezTo>
                    <a:pt x="116" y="5818"/>
                    <a:pt x="1" y="7321"/>
                    <a:pt x="463" y="8669"/>
                  </a:cubicBezTo>
                  <a:cubicBezTo>
                    <a:pt x="1019" y="8813"/>
                    <a:pt x="1592" y="8883"/>
                    <a:pt x="2166" y="8883"/>
                  </a:cubicBezTo>
                  <a:cubicBezTo>
                    <a:pt x="3897" y="8883"/>
                    <a:pt x="5633" y="8247"/>
                    <a:pt x="6936" y="7089"/>
                  </a:cubicBezTo>
                  <a:cubicBezTo>
                    <a:pt x="8785" y="5433"/>
                    <a:pt x="9671" y="2775"/>
                    <a:pt x="9170" y="347"/>
                  </a:cubicBezTo>
                  <a:cubicBezTo>
                    <a:pt x="9132" y="270"/>
                    <a:pt x="9093" y="155"/>
                    <a:pt x="9016" y="78"/>
                  </a:cubicBezTo>
                  <a:cubicBezTo>
                    <a:pt x="8939" y="1"/>
                    <a:pt x="8823" y="1"/>
                    <a:pt x="8708" y="1"/>
                  </a:cubicBezTo>
                  <a:close/>
                </a:path>
              </a:pathLst>
            </a:custGeom>
            <a:solidFill>
              <a:srgbClr val="FFABBE"/>
            </a:solidFill>
            <a:ln w="9525" cap="flat" cmpd="sng">
              <a:solidFill>
                <a:srgbClr val="000000"/>
              </a:solidFill>
              <a:prstDash val="solid"/>
              <a:round/>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36" name="Google Shape;4439;p58">
              <a:extLst>
                <a:ext uri="{FF2B5EF4-FFF2-40B4-BE49-F238E27FC236}">
                  <a16:creationId xmlns:a16="http://schemas.microsoft.com/office/drawing/2014/main" id="{30967BC3-13BD-116A-A80D-DD40E33AA8AB}"/>
                </a:ext>
              </a:extLst>
            </p:cNvPr>
            <p:cNvSpPr/>
            <p:nvPr/>
          </p:nvSpPr>
          <p:spPr>
            <a:xfrm>
              <a:off x="10160200" y="4957700"/>
              <a:ext cx="241775" cy="231175"/>
            </a:xfrm>
            <a:custGeom>
              <a:avLst/>
              <a:gdLst/>
              <a:ahLst/>
              <a:cxnLst/>
              <a:rect l="l" t="t" r="r" b="b"/>
              <a:pathLst>
                <a:path w="9671" h="9247" fill="none" extrusionOk="0">
                  <a:moveTo>
                    <a:pt x="733" y="4547"/>
                  </a:moveTo>
                  <a:cubicBezTo>
                    <a:pt x="1388" y="3083"/>
                    <a:pt x="2621" y="1927"/>
                    <a:pt x="4046" y="1156"/>
                  </a:cubicBezTo>
                  <a:cubicBezTo>
                    <a:pt x="5472" y="424"/>
                    <a:pt x="7090" y="78"/>
                    <a:pt x="8708" y="1"/>
                  </a:cubicBezTo>
                  <a:cubicBezTo>
                    <a:pt x="8823" y="1"/>
                    <a:pt x="8939" y="1"/>
                    <a:pt x="9016" y="78"/>
                  </a:cubicBezTo>
                  <a:cubicBezTo>
                    <a:pt x="9093" y="155"/>
                    <a:pt x="9132" y="270"/>
                    <a:pt x="9170" y="347"/>
                  </a:cubicBezTo>
                  <a:cubicBezTo>
                    <a:pt x="9671" y="2775"/>
                    <a:pt x="8785" y="5433"/>
                    <a:pt x="6936" y="7089"/>
                  </a:cubicBezTo>
                  <a:cubicBezTo>
                    <a:pt x="5202" y="8631"/>
                    <a:pt x="2698" y="9247"/>
                    <a:pt x="463" y="8669"/>
                  </a:cubicBezTo>
                  <a:cubicBezTo>
                    <a:pt x="1" y="7321"/>
                    <a:pt x="116" y="5818"/>
                    <a:pt x="733" y="4547"/>
                  </a:cubicBezTo>
                  <a:close/>
                </a:path>
              </a:pathLst>
            </a:custGeom>
            <a:noFill/>
            <a:ln w="9525" cap="flat" cmpd="sng">
              <a:solidFill>
                <a:srgbClr val="924138"/>
              </a:solidFill>
              <a:prstDash val="solid"/>
              <a:miter lim="38526"/>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37" name="Google Shape;4440;p58">
              <a:extLst>
                <a:ext uri="{FF2B5EF4-FFF2-40B4-BE49-F238E27FC236}">
                  <a16:creationId xmlns:a16="http://schemas.microsoft.com/office/drawing/2014/main" id="{FE67DDD6-7A28-15D8-A63E-15276E4C49EC}"/>
                </a:ext>
              </a:extLst>
            </p:cNvPr>
            <p:cNvSpPr/>
            <p:nvPr/>
          </p:nvSpPr>
          <p:spPr>
            <a:xfrm>
              <a:off x="10108200" y="4884500"/>
              <a:ext cx="187850" cy="296675"/>
            </a:xfrm>
            <a:custGeom>
              <a:avLst/>
              <a:gdLst/>
              <a:ahLst/>
              <a:cxnLst/>
              <a:rect l="l" t="t" r="r" b="b"/>
              <a:pathLst>
                <a:path w="7514" h="11867" extrusionOk="0">
                  <a:moveTo>
                    <a:pt x="2620" y="1"/>
                  </a:moveTo>
                  <a:cubicBezTo>
                    <a:pt x="2543" y="39"/>
                    <a:pt x="2466" y="116"/>
                    <a:pt x="2389" y="193"/>
                  </a:cubicBezTo>
                  <a:cubicBezTo>
                    <a:pt x="655" y="1965"/>
                    <a:pt x="0" y="4701"/>
                    <a:pt x="694" y="7051"/>
                  </a:cubicBezTo>
                  <a:cubicBezTo>
                    <a:pt x="1349" y="9285"/>
                    <a:pt x="3160" y="11135"/>
                    <a:pt x="5356" y="11867"/>
                  </a:cubicBezTo>
                  <a:cubicBezTo>
                    <a:pt x="6434" y="10981"/>
                    <a:pt x="7128" y="9632"/>
                    <a:pt x="7320" y="8207"/>
                  </a:cubicBezTo>
                  <a:cubicBezTo>
                    <a:pt x="7513" y="6627"/>
                    <a:pt x="7089" y="4971"/>
                    <a:pt x="6280" y="3584"/>
                  </a:cubicBezTo>
                  <a:cubicBezTo>
                    <a:pt x="5471" y="2197"/>
                    <a:pt x="4277" y="1041"/>
                    <a:pt x="2967" y="116"/>
                  </a:cubicBezTo>
                  <a:cubicBezTo>
                    <a:pt x="2851" y="78"/>
                    <a:pt x="2736" y="1"/>
                    <a:pt x="2620" y="1"/>
                  </a:cubicBezTo>
                  <a:close/>
                </a:path>
              </a:pathLst>
            </a:custGeom>
            <a:solidFill>
              <a:srgbClr val="FFABBE"/>
            </a:solidFill>
            <a:ln w="9525" cap="flat" cmpd="sng">
              <a:solidFill>
                <a:srgbClr val="000000"/>
              </a:solidFill>
              <a:prstDash val="solid"/>
              <a:round/>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38" name="Google Shape;4441;p58">
              <a:extLst>
                <a:ext uri="{FF2B5EF4-FFF2-40B4-BE49-F238E27FC236}">
                  <a16:creationId xmlns:a16="http://schemas.microsoft.com/office/drawing/2014/main" id="{D845CD51-03FC-B69E-F37F-E759E4778BF9}"/>
                </a:ext>
              </a:extLst>
            </p:cNvPr>
            <p:cNvSpPr/>
            <p:nvPr/>
          </p:nvSpPr>
          <p:spPr>
            <a:xfrm>
              <a:off x="10108200" y="4884500"/>
              <a:ext cx="187850" cy="296675"/>
            </a:xfrm>
            <a:custGeom>
              <a:avLst/>
              <a:gdLst/>
              <a:ahLst/>
              <a:cxnLst/>
              <a:rect l="l" t="t" r="r" b="b"/>
              <a:pathLst>
                <a:path w="7514" h="11867" fill="none" extrusionOk="0">
                  <a:moveTo>
                    <a:pt x="7320" y="8207"/>
                  </a:moveTo>
                  <a:cubicBezTo>
                    <a:pt x="7513" y="6627"/>
                    <a:pt x="7089" y="4971"/>
                    <a:pt x="6280" y="3584"/>
                  </a:cubicBezTo>
                  <a:cubicBezTo>
                    <a:pt x="5471" y="2197"/>
                    <a:pt x="4277" y="1041"/>
                    <a:pt x="2967" y="116"/>
                  </a:cubicBezTo>
                  <a:cubicBezTo>
                    <a:pt x="2851" y="78"/>
                    <a:pt x="2736" y="1"/>
                    <a:pt x="2620" y="1"/>
                  </a:cubicBezTo>
                  <a:cubicBezTo>
                    <a:pt x="2543" y="39"/>
                    <a:pt x="2466" y="116"/>
                    <a:pt x="2389" y="193"/>
                  </a:cubicBezTo>
                  <a:cubicBezTo>
                    <a:pt x="655" y="1965"/>
                    <a:pt x="0" y="4701"/>
                    <a:pt x="694" y="7051"/>
                  </a:cubicBezTo>
                  <a:cubicBezTo>
                    <a:pt x="1349" y="9285"/>
                    <a:pt x="3160" y="11135"/>
                    <a:pt x="5356" y="11867"/>
                  </a:cubicBezTo>
                  <a:cubicBezTo>
                    <a:pt x="6434" y="10981"/>
                    <a:pt x="7128" y="9632"/>
                    <a:pt x="7320" y="8207"/>
                  </a:cubicBezTo>
                  <a:close/>
                </a:path>
              </a:pathLst>
            </a:custGeom>
            <a:noFill/>
            <a:ln w="9525" cap="flat" cmpd="sng">
              <a:solidFill>
                <a:srgbClr val="924138"/>
              </a:solidFill>
              <a:prstDash val="solid"/>
              <a:miter lim="38526"/>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39" name="Google Shape;4442;p58">
              <a:extLst>
                <a:ext uri="{FF2B5EF4-FFF2-40B4-BE49-F238E27FC236}">
                  <a16:creationId xmlns:a16="http://schemas.microsoft.com/office/drawing/2014/main" id="{A7EB303B-0210-E5F9-A72B-E70513F82755}"/>
                </a:ext>
              </a:extLst>
            </p:cNvPr>
            <p:cNvSpPr/>
            <p:nvPr/>
          </p:nvSpPr>
          <p:spPr>
            <a:xfrm>
              <a:off x="10059075" y="4900875"/>
              <a:ext cx="172425" cy="305350"/>
            </a:xfrm>
            <a:custGeom>
              <a:avLst/>
              <a:gdLst/>
              <a:ahLst/>
              <a:cxnLst/>
              <a:rect l="l" t="t" r="r" b="b"/>
              <a:pathLst>
                <a:path w="6897" h="12214" extrusionOk="0">
                  <a:moveTo>
                    <a:pt x="1272" y="1"/>
                  </a:moveTo>
                  <a:cubicBezTo>
                    <a:pt x="386" y="1156"/>
                    <a:pt x="1" y="2620"/>
                    <a:pt x="1" y="4084"/>
                  </a:cubicBezTo>
                  <a:cubicBezTo>
                    <a:pt x="39" y="5548"/>
                    <a:pt x="424" y="6974"/>
                    <a:pt x="964" y="8322"/>
                  </a:cubicBezTo>
                  <a:cubicBezTo>
                    <a:pt x="1349" y="9208"/>
                    <a:pt x="1811" y="10094"/>
                    <a:pt x="2466" y="10826"/>
                  </a:cubicBezTo>
                  <a:cubicBezTo>
                    <a:pt x="3121" y="11520"/>
                    <a:pt x="3969" y="12098"/>
                    <a:pt x="4970" y="12213"/>
                  </a:cubicBezTo>
                  <a:lnTo>
                    <a:pt x="5279" y="12136"/>
                  </a:lnTo>
                  <a:cubicBezTo>
                    <a:pt x="6396" y="10904"/>
                    <a:pt x="6897" y="9247"/>
                    <a:pt x="6781" y="7590"/>
                  </a:cubicBezTo>
                  <a:cubicBezTo>
                    <a:pt x="6704" y="5972"/>
                    <a:pt x="6011" y="4393"/>
                    <a:pt x="5009" y="3121"/>
                  </a:cubicBezTo>
                  <a:cubicBezTo>
                    <a:pt x="4007" y="1850"/>
                    <a:pt x="2697" y="810"/>
                    <a:pt x="1272" y="1"/>
                  </a:cubicBezTo>
                  <a:close/>
                </a:path>
              </a:pathLst>
            </a:custGeom>
            <a:solidFill>
              <a:srgbClr val="FFABBE"/>
            </a:solidFill>
            <a:ln w="9525" cap="flat" cmpd="sng">
              <a:solidFill>
                <a:srgbClr val="000000"/>
              </a:solidFill>
              <a:prstDash val="solid"/>
              <a:round/>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40" name="Google Shape;4443;p58">
              <a:extLst>
                <a:ext uri="{FF2B5EF4-FFF2-40B4-BE49-F238E27FC236}">
                  <a16:creationId xmlns:a16="http://schemas.microsoft.com/office/drawing/2014/main" id="{41A258B1-AAAE-B3F0-B3DE-64D17EA48A66}"/>
                </a:ext>
              </a:extLst>
            </p:cNvPr>
            <p:cNvSpPr/>
            <p:nvPr/>
          </p:nvSpPr>
          <p:spPr>
            <a:xfrm>
              <a:off x="10059075" y="4900875"/>
              <a:ext cx="172425" cy="305350"/>
            </a:xfrm>
            <a:custGeom>
              <a:avLst/>
              <a:gdLst/>
              <a:ahLst/>
              <a:cxnLst/>
              <a:rect l="l" t="t" r="r" b="b"/>
              <a:pathLst>
                <a:path w="6897" h="12214" fill="none" extrusionOk="0">
                  <a:moveTo>
                    <a:pt x="5009" y="3121"/>
                  </a:moveTo>
                  <a:cubicBezTo>
                    <a:pt x="6011" y="4393"/>
                    <a:pt x="6704" y="5972"/>
                    <a:pt x="6781" y="7590"/>
                  </a:cubicBezTo>
                  <a:cubicBezTo>
                    <a:pt x="6897" y="9247"/>
                    <a:pt x="6396" y="10904"/>
                    <a:pt x="5279" y="12136"/>
                  </a:cubicBezTo>
                  <a:lnTo>
                    <a:pt x="4970" y="12213"/>
                  </a:lnTo>
                  <a:cubicBezTo>
                    <a:pt x="3969" y="12098"/>
                    <a:pt x="3121" y="11520"/>
                    <a:pt x="2466" y="10826"/>
                  </a:cubicBezTo>
                  <a:cubicBezTo>
                    <a:pt x="1811" y="10094"/>
                    <a:pt x="1349" y="9208"/>
                    <a:pt x="964" y="8322"/>
                  </a:cubicBezTo>
                  <a:cubicBezTo>
                    <a:pt x="424" y="6974"/>
                    <a:pt x="39" y="5548"/>
                    <a:pt x="1" y="4084"/>
                  </a:cubicBezTo>
                  <a:cubicBezTo>
                    <a:pt x="1" y="2620"/>
                    <a:pt x="386" y="1156"/>
                    <a:pt x="1272" y="1"/>
                  </a:cubicBezTo>
                  <a:cubicBezTo>
                    <a:pt x="2697" y="810"/>
                    <a:pt x="4007" y="1850"/>
                    <a:pt x="5009" y="3121"/>
                  </a:cubicBezTo>
                  <a:close/>
                </a:path>
              </a:pathLst>
            </a:custGeom>
            <a:noFill/>
            <a:ln w="9525" cap="flat" cmpd="sng">
              <a:solidFill>
                <a:srgbClr val="924138"/>
              </a:solidFill>
              <a:prstDash val="solid"/>
              <a:miter lim="38526"/>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41" name="Google Shape;4444;p58">
              <a:extLst>
                <a:ext uri="{FF2B5EF4-FFF2-40B4-BE49-F238E27FC236}">
                  <a16:creationId xmlns:a16="http://schemas.microsoft.com/office/drawing/2014/main" id="{94E802DA-DCD9-5BE8-EF2A-A1241443B010}"/>
                </a:ext>
              </a:extLst>
            </p:cNvPr>
            <p:cNvSpPr/>
            <p:nvPr/>
          </p:nvSpPr>
          <p:spPr>
            <a:xfrm>
              <a:off x="10174650" y="5038925"/>
              <a:ext cx="264900" cy="186925"/>
            </a:xfrm>
            <a:custGeom>
              <a:avLst/>
              <a:gdLst/>
              <a:ahLst/>
              <a:cxnLst/>
              <a:rect l="l" t="t" r="r" b="b"/>
              <a:pathLst>
                <a:path w="10596" h="7477" extrusionOk="0">
                  <a:moveTo>
                    <a:pt x="7657" y="1"/>
                  </a:moveTo>
                  <a:cubicBezTo>
                    <a:pt x="6917" y="1"/>
                    <a:pt x="6182" y="80"/>
                    <a:pt x="5472" y="258"/>
                  </a:cubicBezTo>
                  <a:cubicBezTo>
                    <a:pt x="3892" y="604"/>
                    <a:pt x="2389" y="1413"/>
                    <a:pt x="1388" y="2685"/>
                  </a:cubicBezTo>
                  <a:cubicBezTo>
                    <a:pt x="502" y="3763"/>
                    <a:pt x="1" y="5189"/>
                    <a:pt x="78" y="6614"/>
                  </a:cubicBezTo>
                  <a:cubicBezTo>
                    <a:pt x="1126" y="7188"/>
                    <a:pt x="2315" y="7477"/>
                    <a:pt x="3507" y="7477"/>
                  </a:cubicBezTo>
                  <a:cubicBezTo>
                    <a:pt x="4637" y="7477"/>
                    <a:pt x="5769" y="7217"/>
                    <a:pt x="6781" y="6691"/>
                  </a:cubicBezTo>
                  <a:cubicBezTo>
                    <a:pt x="8977" y="5574"/>
                    <a:pt x="10480" y="3224"/>
                    <a:pt x="10596" y="758"/>
                  </a:cubicBezTo>
                  <a:cubicBezTo>
                    <a:pt x="10596" y="643"/>
                    <a:pt x="10596" y="527"/>
                    <a:pt x="10557" y="450"/>
                  </a:cubicBezTo>
                  <a:cubicBezTo>
                    <a:pt x="10480" y="335"/>
                    <a:pt x="10364" y="335"/>
                    <a:pt x="10249" y="296"/>
                  </a:cubicBezTo>
                  <a:cubicBezTo>
                    <a:pt x="9397" y="109"/>
                    <a:pt x="8523" y="1"/>
                    <a:pt x="7657" y="1"/>
                  </a:cubicBezTo>
                  <a:close/>
                </a:path>
              </a:pathLst>
            </a:custGeom>
            <a:solidFill>
              <a:srgbClr val="FFABBE"/>
            </a:solidFill>
            <a:ln w="9525" cap="flat" cmpd="sng">
              <a:solidFill>
                <a:srgbClr val="000000"/>
              </a:solidFill>
              <a:prstDash val="solid"/>
              <a:round/>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42" name="Google Shape;4445;p58">
              <a:extLst>
                <a:ext uri="{FF2B5EF4-FFF2-40B4-BE49-F238E27FC236}">
                  <a16:creationId xmlns:a16="http://schemas.microsoft.com/office/drawing/2014/main" id="{06E3165C-FD77-ECAE-7ADF-7EEBE41C59F3}"/>
                </a:ext>
              </a:extLst>
            </p:cNvPr>
            <p:cNvSpPr/>
            <p:nvPr/>
          </p:nvSpPr>
          <p:spPr>
            <a:xfrm>
              <a:off x="10174650" y="5035725"/>
              <a:ext cx="264900" cy="197475"/>
            </a:xfrm>
            <a:custGeom>
              <a:avLst/>
              <a:gdLst/>
              <a:ahLst/>
              <a:cxnLst/>
              <a:rect l="l" t="t" r="r" b="b"/>
              <a:pathLst>
                <a:path w="10596" h="7899" fill="none" extrusionOk="0">
                  <a:moveTo>
                    <a:pt x="1388" y="2813"/>
                  </a:moveTo>
                  <a:cubicBezTo>
                    <a:pt x="2389" y="1541"/>
                    <a:pt x="3892" y="732"/>
                    <a:pt x="5472" y="386"/>
                  </a:cubicBezTo>
                  <a:cubicBezTo>
                    <a:pt x="7013" y="0"/>
                    <a:pt x="8669" y="77"/>
                    <a:pt x="10249" y="424"/>
                  </a:cubicBezTo>
                  <a:cubicBezTo>
                    <a:pt x="10364" y="463"/>
                    <a:pt x="10480" y="463"/>
                    <a:pt x="10557" y="578"/>
                  </a:cubicBezTo>
                  <a:cubicBezTo>
                    <a:pt x="10596" y="655"/>
                    <a:pt x="10596" y="771"/>
                    <a:pt x="10596" y="886"/>
                  </a:cubicBezTo>
                  <a:cubicBezTo>
                    <a:pt x="10480" y="3352"/>
                    <a:pt x="8977" y="5702"/>
                    <a:pt x="6781" y="6819"/>
                  </a:cubicBezTo>
                  <a:cubicBezTo>
                    <a:pt x="4701" y="7898"/>
                    <a:pt x="2120" y="7860"/>
                    <a:pt x="78" y="6742"/>
                  </a:cubicBezTo>
                  <a:cubicBezTo>
                    <a:pt x="1" y="5317"/>
                    <a:pt x="502" y="3891"/>
                    <a:pt x="1388" y="2813"/>
                  </a:cubicBezTo>
                  <a:close/>
                </a:path>
              </a:pathLst>
            </a:custGeom>
            <a:noFill/>
            <a:ln w="9525" cap="flat" cmpd="sng">
              <a:solidFill>
                <a:srgbClr val="924138"/>
              </a:solidFill>
              <a:prstDash val="solid"/>
              <a:miter lim="38526"/>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43" name="Google Shape;4446;p58">
              <a:extLst>
                <a:ext uri="{FF2B5EF4-FFF2-40B4-BE49-F238E27FC236}">
                  <a16:creationId xmlns:a16="http://schemas.microsoft.com/office/drawing/2014/main" id="{001B5649-4A99-6D55-97AD-D611BE496472}"/>
                </a:ext>
              </a:extLst>
            </p:cNvPr>
            <p:cNvSpPr/>
            <p:nvPr/>
          </p:nvSpPr>
          <p:spPr>
            <a:xfrm>
              <a:off x="9611200" y="5355475"/>
              <a:ext cx="417075" cy="340375"/>
            </a:xfrm>
            <a:custGeom>
              <a:avLst/>
              <a:gdLst/>
              <a:ahLst/>
              <a:cxnLst/>
              <a:rect l="l" t="t" r="r" b="b"/>
              <a:pathLst>
                <a:path w="16683" h="13615" extrusionOk="0">
                  <a:moveTo>
                    <a:pt x="1" y="1"/>
                  </a:moveTo>
                  <a:cubicBezTo>
                    <a:pt x="193" y="3661"/>
                    <a:pt x="1696" y="7244"/>
                    <a:pt x="4162" y="9941"/>
                  </a:cubicBezTo>
                  <a:cubicBezTo>
                    <a:pt x="5664" y="11559"/>
                    <a:pt x="7513" y="12907"/>
                    <a:pt x="9671" y="13408"/>
                  </a:cubicBezTo>
                  <a:cubicBezTo>
                    <a:pt x="10238" y="13557"/>
                    <a:pt x="10829" y="13614"/>
                    <a:pt x="11425" y="13614"/>
                  </a:cubicBezTo>
                  <a:cubicBezTo>
                    <a:pt x="11598" y="13614"/>
                    <a:pt x="11771" y="13609"/>
                    <a:pt x="11944" y="13601"/>
                  </a:cubicBezTo>
                  <a:cubicBezTo>
                    <a:pt x="13909" y="13447"/>
                    <a:pt x="15643" y="12252"/>
                    <a:pt x="16683" y="10596"/>
                  </a:cubicBezTo>
                  <a:cubicBezTo>
                    <a:pt x="14756" y="7745"/>
                    <a:pt x="12406" y="5163"/>
                    <a:pt x="9594" y="3199"/>
                  </a:cubicBezTo>
                  <a:cubicBezTo>
                    <a:pt x="6781" y="1272"/>
                    <a:pt x="3430" y="1"/>
                    <a:pt x="1" y="1"/>
                  </a:cubicBezTo>
                  <a:close/>
                </a:path>
              </a:pathLst>
            </a:custGeom>
            <a:solidFill>
              <a:srgbClr val="3DD761"/>
            </a:solidFill>
            <a:ln w="9525" cap="flat" cmpd="sng">
              <a:solidFill>
                <a:srgbClr val="000000"/>
              </a:solidFill>
              <a:prstDash val="solid"/>
              <a:round/>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44" name="Google Shape;4447;p58">
              <a:extLst>
                <a:ext uri="{FF2B5EF4-FFF2-40B4-BE49-F238E27FC236}">
                  <a16:creationId xmlns:a16="http://schemas.microsoft.com/office/drawing/2014/main" id="{86039AA9-CD6F-EF7E-31A3-415D2773F857}"/>
                </a:ext>
              </a:extLst>
            </p:cNvPr>
            <p:cNvSpPr/>
            <p:nvPr/>
          </p:nvSpPr>
          <p:spPr>
            <a:xfrm>
              <a:off x="9611200" y="5355475"/>
              <a:ext cx="417075" cy="341000"/>
            </a:xfrm>
            <a:custGeom>
              <a:avLst/>
              <a:gdLst/>
              <a:ahLst/>
              <a:cxnLst/>
              <a:rect l="l" t="t" r="r" b="b"/>
              <a:pathLst>
                <a:path w="16683" h="13640" fill="none" extrusionOk="0">
                  <a:moveTo>
                    <a:pt x="9594" y="3199"/>
                  </a:moveTo>
                  <a:cubicBezTo>
                    <a:pt x="6781" y="1272"/>
                    <a:pt x="3430" y="1"/>
                    <a:pt x="1" y="1"/>
                  </a:cubicBezTo>
                  <a:cubicBezTo>
                    <a:pt x="193" y="3661"/>
                    <a:pt x="1696" y="7244"/>
                    <a:pt x="4162" y="9941"/>
                  </a:cubicBezTo>
                  <a:cubicBezTo>
                    <a:pt x="5664" y="11559"/>
                    <a:pt x="7513" y="12907"/>
                    <a:pt x="9671" y="13408"/>
                  </a:cubicBezTo>
                  <a:cubicBezTo>
                    <a:pt x="10403" y="13601"/>
                    <a:pt x="11173" y="13639"/>
                    <a:pt x="11944" y="13601"/>
                  </a:cubicBezTo>
                  <a:cubicBezTo>
                    <a:pt x="13909" y="13447"/>
                    <a:pt x="15643" y="12252"/>
                    <a:pt x="16683" y="10596"/>
                  </a:cubicBezTo>
                  <a:cubicBezTo>
                    <a:pt x="16683" y="10596"/>
                    <a:pt x="16683" y="10596"/>
                    <a:pt x="16683" y="10596"/>
                  </a:cubicBezTo>
                  <a:cubicBezTo>
                    <a:pt x="14756" y="7745"/>
                    <a:pt x="12406" y="5163"/>
                    <a:pt x="9594" y="3199"/>
                  </a:cubicBezTo>
                  <a:close/>
                </a:path>
              </a:pathLst>
            </a:custGeom>
            <a:noFill/>
            <a:ln w="9525" cap="flat" cmpd="sng">
              <a:solidFill>
                <a:srgbClr val="924138"/>
              </a:solidFill>
              <a:prstDash val="solid"/>
              <a:miter lim="38526"/>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45" name="Google Shape;4448;p58">
              <a:extLst>
                <a:ext uri="{FF2B5EF4-FFF2-40B4-BE49-F238E27FC236}">
                  <a16:creationId xmlns:a16="http://schemas.microsoft.com/office/drawing/2014/main" id="{6B9E55D3-D046-C041-8A93-FD6A745F6FEF}"/>
                </a:ext>
              </a:extLst>
            </p:cNvPr>
            <p:cNvSpPr/>
            <p:nvPr/>
          </p:nvSpPr>
          <p:spPr>
            <a:xfrm>
              <a:off x="10016700" y="5355475"/>
              <a:ext cx="417075" cy="340375"/>
            </a:xfrm>
            <a:custGeom>
              <a:avLst/>
              <a:gdLst/>
              <a:ahLst/>
              <a:cxnLst/>
              <a:rect l="l" t="t" r="r" b="b"/>
              <a:pathLst>
                <a:path w="16683" h="13615" extrusionOk="0">
                  <a:moveTo>
                    <a:pt x="16682" y="1"/>
                  </a:moveTo>
                  <a:cubicBezTo>
                    <a:pt x="13254" y="1"/>
                    <a:pt x="9902" y="1272"/>
                    <a:pt x="7051" y="3199"/>
                  </a:cubicBezTo>
                  <a:cubicBezTo>
                    <a:pt x="4238" y="5163"/>
                    <a:pt x="1927" y="7745"/>
                    <a:pt x="0" y="10596"/>
                  </a:cubicBezTo>
                  <a:cubicBezTo>
                    <a:pt x="1002" y="12252"/>
                    <a:pt x="2736" y="13447"/>
                    <a:pt x="4701" y="13601"/>
                  </a:cubicBezTo>
                  <a:cubicBezTo>
                    <a:pt x="4874" y="13609"/>
                    <a:pt x="5047" y="13614"/>
                    <a:pt x="5220" y="13614"/>
                  </a:cubicBezTo>
                  <a:cubicBezTo>
                    <a:pt x="5816" y="13614"/>
                    <a:pt x="6406" y="13557"/>
                    <a:pt x="6974" y="13408"/>
                  </a:cubicBezTo>
                  <a:cubicBezTo>
                    <a:pt x="9131" y="12907"/>
                    <a:pt x="11019" y="11559"/>
                    <a:pt x="12483" y="9941"/>
                  </a:cubicBezTo>
                  <a:cubicBezTo>
                    <a:pt x="14949" y="7244"/>
                    <a:pt x="16451" y="3661"/>
                    <a:pt x="16682" y="1"/>
                  </a:cubicBezTo>
                  <a:close/>
                </a:path>
              </a:pathLst>
            </a:custGeom>
            <a:solidFill>
              <a:srgbClr val="3DD761"/>
            </a:solidFill>
            <a:ln w="9525" cap="flat" cmpd="sng">
              <a:solidFill>
                <a:srgbClr val="000000"/>
              </a:solidFill>
              <a:prstDash val="solid"/>
              <a:round/>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46" name="Google Shape;4449;p58">
              <a:extLst>
                <a:ext uri="{FF2B5EF4-FFF2-40B4-BE49-F238E27FC236}">
                  <a16:creationId xmlns:a16="http://schemas.microsoft.com/office/drawing/2014/main" id="{58E5E2B1-A1CB-D648-2F4D-B93129DA024D}"/>
                </a:ext>
              </a:extLst>
            </p:cNvPr>
            <p:cNvSpPr/>
            <p:nvPr/>
          </p:nvSpPr>
          <p:spPr>
            <a:xfrm>
              <a:off x="10016700" y="5355475"/>
              <a:ext cx="417075" cy="341000"/>
            </a:xfrm>
            <a:custGeom>
              <a:avLst/>
              <a:gdLst/>
              <a:ahLst/>
              <a:cxnLst/>
              <a:rect l="l" t="t" r="r" b="b"/>
              <a:pathLst>
                <a:path w="16683" h="13640" fill="none" extrusionOk="0">
                  <a:moveTo>
                    <a:pt x="7051" y="3199"/>
                  </a:moveTo>
                  <a:cubicBezTo>
                    <a:pt x="9902" y="1272"/>
                    <a:pt x="13254" y="1"/>
                    <a:pt x="16682" y="1"/>
                  </a:cubicBezTo>
                  <a:cubicBezTo>
                    <a:pt x="16451" y="3661"/>
                    <a:pt x="14949" y="7244"/>
                    <a:pt x="12483" y="9941"/>
                  </a:cubicBezTo>
                  <a:cubicBezTo>
                    <a:pt x="11019" y="11559"/>
                    <a:pt x="9131" y="12907"/>
                    <a:pt x="6974" y="13408"/>
                  </a:cubicBezTo>
                  <a:cubicBezTo>
                    <a:pt x="6242" y="13601"/>
                    <a:pt x="5471" y="13639"/>
                    <a:pt x="4701" y="13601"/>
                  </a:cubicBezTo>
                  <a:cubicBezTo>
                    <a:pt x="2736" y="13447"/>
                    <a:pt x="1002" y="12252"/>
                    <a:pt x="0" y="10596"/>
                  </a:cubicBezTo>
                  <a:cubicBezTo>
                    <a:pt x="0" y="10596"/>
                    <a:pt x="0" y="10596"/>
                    <a:pt x="0" y="10596"/>
                  </a:cubicBezTo>
                  <a:cubicBezTo>
                    <a:pt x="1927" y="7745"/>
                    <a:pt x="4238" y="5163"/>
                    <a:pt x="7051" y="3199"/>
                  </a:cubicBezTo>
                  <a:close/>
                </a:path>
              </a:pathLst>
            </a:custGeom>
            <a:noFill/>
            <a:ln w="9525" cap="flat" cmpd="sng">
              <a:solidFill>
                <a:srgbClr val="924138"/>
              </a:solidFill>
              <a:prstDash val="solid"/>
              <a:miter lim="38526"/>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grpSp>
      <p:grpSp>
        <p:nvGrpSpPr>
          <p:cNvPr id="47" name="Google Shape;4450;p58">
            <a:extLst>
              <a:ext uri="{FF2B5EF4-FFF2-40B4-BE49-F238E27FC236}">
                <a16:creationId xmlns:a16="http://schemas.microsoft.com/office/drawing/2014/main" id="{98510973-EE35-4B17-11B6-9FAED47E2E43}"/>
              </a:ext>
            </a:extLst>
          </p:cNvPr>
          <p:cNvGrpSpPr/>
          <p:nvPr/>
        </p:nvGrpSpPr>
        <p:grpSpPr>
          <a:xfrm>
            <a:off x="3764553" y="3990732"/>
            <a:ext cx="690309" cy="675888"/>
            <a:chOff x="3277850" y="1455500"/>
            <a:chExt cx="829300" cy="811975"/>
          </a:xfrm>
        </p:grpSpPr>
        <p:sp>
          <p:nvSpPr>
            <p:cNvPr id="48" name="Google Shape;4451;p58">
              <a:extLst>
                <a:ext uri="{FF2B5EF4-FFF2-40B4-BE49-F238E27FC236}">
                  <a16:creationId xmlns:a16="http://schemas.microsoft.com/office/drawing/2014/main" id="{36E389EB-530E-5845-579F-D5E184F3B582}"/>
                </a:ext>
              </a:extLst>
            </p:cNvPr>
            <p:cNvSpPr/>
            <p:nvPr/>
          </p:nvSpPr>
          <p:spPr>
            <a:xfrm>
              <a:off x="3499375" y="1719825"/>
              <a:ext cx="153150" cy="501475"/>
            </a:xfrm>
            <a:custGeom>
              <a:avLst/>
              <a:gdLst/>
              <a:ahLst/>
              <a:cxnLst/>
              <a:rect l="l" t="t" r="r" b="b"/>
              <a:pathLst>
                <a:path w="6126" h="20059" extrusionOk="0">
                  <a:moveTo>
                    <a:pt x="1292" y="0"/>
                  </a:moveTo>
                  <a:cubicBezTo>
                    <a:pt x="1145" y="0"/>
                    <a:pt x="994" y="31"/>
                    <a:pt x="848" y="99"/>
                  </a:cubicBezTo>
                  <a:cubicBezTo>
                    <a:pt x="308" y="331"/>
                    <a:pt x="0" y="986"/>
                    <a:pt x="270" y="1563"/>
                  </a:cubicBezTo>
                  <a:cubicBezTo>
                    <a:pt x="2273" y="5801"/>
                    <a:pt x="3391" y="10232"/>
                    <a:pt x="3622" y="14971"/>
                  </a:cubicBezTo>
                  <a:cubicBezTo>
                    <a:pt x="3660" y="15317"/>
                    <a:pt x="3660" y="15664"/>
                    <a:pt x="3660" y="16011"/>
                  </a:cubicBezTo>
                  <a:cubicBezTo>
                    <a:pt x="3660" y="16319"/>
                    <a:pt x="3660" y="16396"/>
                    <a:pt x="3660" y="16781"/>
                  </a:cubicBezTo>
                  <a:cubicBezTo>
                    <a:pt x="3660" y="17475"/>
                    <a:pt x="3622" y="18130"/>
                    <a:pt x="3583" y="18823"/>
                  </a:cubicBezTo>
                  <a:cubicBezTo>
                    <a:pt x="3545" y="19401"/>
                    <a:pt x="3930" y="20017"/>
                    <a:pt x="4546" y="20056"/>
                  </a:cubicBezTo>
                  <a:cubicBezTo>
                    <a:pt x="4573" y="20058"/>
                    <a:pt x="4600" y="20059"/>
                    <a:pt x="4626" y="20059"/>
                  </a:cubicBezTo>
                  <a:cubicBezTo>
                    <a:pt x="5180" y="20059"/>
                    <a:pt x="5744" y="19681"/>
                    <a:pt x="5818" y="19093"/>
                  </a:cubicBezTo>
                  <a:cubicBezTo>
                    <a:pt x="6126" y="14161"/>
                    <a:pt x="5471" y="9153"/>
                    <a:pt x="3853" y="4453"/>
                  </a:cubicBezTo>
                  <a:cubicBezTo>
                    <a:pt x="3429" y="3182"/>
                    <a:pt x="2890" y="1910"/>
                    <a:pt x="2312" y="677"/>
                  </a:cubicBezTo>
                  <a:cubicBezTo>
                    <a:pt x="2139" y="274"/>
                    <a:pt x="1729" y="0"/>
                    <a:pt x="1292" y="0"/>
                  </a:cubicBezTo>
                  <a:close/>
                </a:path>
              </a:pathLst>
            </a:custGeom>
            <a:solidFill>
              <a:srgbClr val="3DD761"/>
            </a:solidFill>
            <a:ln w="9525" cap="flat" cmpd="sng">
              <a:solidFill>
                <a:srgbClr val="000000"/>
              </a:solidFill>
              <a:prstDash val="solid"/>
              <a:round/>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49" name="Google Shape;4452;p58">
              <a:extLst>
                <a:ext uri="{FF2B5EF4-FFF2-40B4-BE49-F238E27FC236}">
                  <a16:creationId xmlns:a16="http://schemas.microsoft.com/office/drawing/2014/main" id="{957C71A4-C8EF-52D0-5D9E-18B45CEC6987}"/>
                </a:ext>
              </a:extLst>
            </p:cNvPr>
            <p:cNvSpPr/>
            <p:nvPr/>
          </p:nvSpPr>
          <p:spPr>
            <a:xfrm>
              <a:off x="3499375" y="1715550"/>
              <a:ext cx="153150" cy="506650"/>
            </a:xfrm>
            <a:custGeom>
              <a:avLst/>
              <a:gdLst/>
              <a:ahLst/>
              <a:cxnLst/>
              <a:rect l="l" t="t" r="r" b="b"/>
              <a:pathLst>
                <a:path w="6126" h="20266" fill="none" extrusionOk="0">
                  <a:moveTo>
                    <a:pt x="270" y="1734"/>
                  </a:moveTo>
                  <a:cubicBezTo>
                    <a:pt x="2273" y="5972"/>
                    <a:pt x="3391" y="10403"/>
                    <a:pt x="3622" y="15142"/>
                  </a:cubicBezTo>
                  <a:cubicBezTo>
                    <a:pt x="3660" y="15488"/>
                    <a:pt x="3660" y="15835"/>
                    <a:pt x="3660" y="16182"/>
                  </a:cubicBezTo>
                  <a:cubicBezTo>
                    <a:pt x="3660" y="16490"/>
                    <a:pt x="3660" y="16567"/>
                    <a:pt x="3660" y="16952"/>
                  </a:cubicBezTo>
                  <a:cubicBezTo>
                    <a:pt x="3660" y="17646"/>
                    <a:pt x="3622" y="18301"/>
                    <a:pt x="3583" y="18994"/>
                  </a:cubicBezTo>
                  <a:cubicBezTo>
                    <a:pt x="3545" y="19572"/>
                    <a:pt x="3930" y="20188"/>
                    <a:pt x="4546" y="20227"/>
                  </a:cubicBezTo>
                  <a:cubicBezTo>
                    <a:pt x="5124" y="20266"/>
                    <a:pt x="5741" y="19880"/>
                    <a:pt x="5818" y="19264"/>
                  </a:cubicBezTo>
                  <a:cubicBezTo>
                    <a:pt x="6126" y="14332"/>
                    <a:pt x="5471" y="9324"/>
                    <a:pt x="3853" y="4624"/>
                  </a:cubicBezTo>
                  <a:cubicBezTo>
                    <a:pt x="3429" y="3353"/>
                    <a:pt x="2890" y="2081"/>
                    <a:pt x="2312" y="848"/>
                  </a:cubicBezTo>
                  <a:cubicBezTo>
                    <a:pt x="2081" y="309"/>
                    <a:pt x="1426" y="1"/>
                    <a:pt x="848" y="270"/>
                  </a:cubicBezTo>
                  <a:cubicBezTo>
                    <a:pt x="308" y="502"/>
                    <a:pt x="0" y="1157"/>
                    <a:pt x="270" y="1734"/>
                  </a:cubicBezTo>
                  <a:close/>
                </a:path>
              </a:pathLst>
            </a:custGeom>
            <a:noFill/>
            <a:ln w="9525" cap="flat" cmpd="sng">
              <a:solidFill>
                <a:srgbClr val="924138"/>
              </a:solidFill>
              <a:prstDash val="solid"/>
              <a:miter lim="38526"/>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50" name="Google Shape;4453;p58">
              <a:extLst>
                <a:ext uri="{FF2B5EF4-FFF2-40B4-BE49-F238E27FC236}">
                  <a16:creationId xmlns:a16="http://schemas.microsoft.com/office/drawing/2014/main" id="{98879B4B-49CC-58D0-FA99-CF1177C16362}"/>
                </a:ext>
              </a:extLst>
            </p:cNvPr>
            <p:cNvSpPr/>
            <p:nvPr/>
          </p:nvSpPr>
          <p:spPr>
            <a:xfrm>
              <a:off x="3396300" y="1461525"/>
              <a:ext cx="178225" cy="292575"/>
            </a:xfrm>
            <a:custGeom>
              <a:avLst/>
              <a:gdLst/>
              <a:ahLst/>
              <a:cxnLst/>
              <a:rect l="l" t="t" r="r" b="b"/>
              <a:pathLst>
                <a:path w="7129" h="11703" extrusionOk="0">
                  <a:moveTo>
                    <a:pt x="1749" y="0"/>
                  </a:moveTo>
                  <a:cubicBezTo>
                    <a:pt x="1696" y="0"/>
                    <a:pt x="1638" y="10"/>
                    <a:pt x="1581" y="29"/>
                  </a:cubicBezTo>
                  <a:cubicBezTo>
                    <a:pt x="1465" y="68"/>
                    <a:pt x="1426" y="145"/>
                    <a:pt x="1349" y="260"/>
                  </a:cubicBezTo>
                  <a:cubicBezTo>
                    <a:pt x="617" y="1686"/>
                    <a:pt x="117" y="3266"/>
                    <a:pt x="78" y="4884"/>
                  </a:cubicBezTo>
                  <a:cubicBezTo>
                    <a:pt x="1" y="6502"/>
                    <a:pt x="425" y="8120"/>
                    <a:pt x="1388" y="9430"/>
                  </a:cubicBezTo>
                  <a:cubicBezTo>
                    <a:pt x="2197" y="10586"/>
                    <a:pt x="3468" y="11433"/>
                    <a:pt x="4817" y="11703"/>
                  </a:cubicBezTo>
                  <a:cubicBezTo>
                    <a:pt x="6435" y="10046"/>
                    <a:pt x="7128" y="7542"/>
                    <a:pt x="6666" y="5307"/>
                  </a:cubicBezTo>
                  <a:cubicBezTo>
                    <a:pt x="6127" y="2880"/>
                    <a:pt x="4239" y="800"/>
                    <a:pt x="1889" y="29"/>
                  </a:cubicBezTo>
                  <a:cubicBezTo>
                    <a:pt x="1850" y="10"/>
                    <a:pt x="1802" y="0"/>
                    <a:pt x="1749" y="0"/>
                  </a:cubicBezTo>
                  <a:close/>
                </a:path>
              </a:pathLst>
            </a:custGeom>
            <a:solidFill>
              <a:srgbClr val="FFABBE"/>
            </a:solidFill>
            <a:ln w="9525" cap="flat" cmpd="sng">
              <a:solidFill>
                <a:srgbClr val="000000"/>
              </a:solidFill>
              <a:prstDash val="solid"/>
              <a:round/>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51" name="Google Shape;4454;p58">
              <a:extLst>
                <a:ext uri="{FF2B5EF4-FFF2-40B4-BE49-F238E27FC236}">
                  <a16:creationId xmlns:a16="http://schemas.microsoft.com/office/drawing/2014/main" id="{CEF134AB-71D4-85FB-3856-3953F844BF8F}"/>
                </a:ext>
              </a:extLst>
            </p:cNvPr>
            <p:cNvSpPr/>
            <p:nvPr/>
          </p:nvSpPr>
          <p:spPr>
            <a:xfrm>
              <a:off x="3396300" y="1461275"/>
              <a:ext cx="178225" cy="292825"/>
            </a:xfrm>
            <a:custGeom>
              <a:avLst/>
              <a:gdLst/>
              <a:ahLst/>
              <a:cxnLst/>
              <a:rect l="l" t="t" r="r" b="b"/>
              <a:pathLst>
                <a:path w="7129" h="11713" fill="none" extrusionOk="0">
                  <a:moveTo>
                    <a:pt x="1388" y="9440"/>
                  </a:moveTo>
                  <a:cubicBezTo>
                    <a:pt x="425" y="8130"/>
                    <a:pt x="1" y="6512"/>
                    <a:pt x="78" y="4894"/>
                  </a:cubicBezTo>
                  <a:cubicBezTo>
                    <a:pt x="117" y="3276"/>
                    <a:pt x="617" y="1696"/>
                    <a:pt x="1349" y="270"/>
                  </a:cubicBezTo>
                  <a:cubicBezTo>
                    <a:pt x="1426" y="155"/>
                    <a:pt x="1465" y="78"/>
                    <a:pt x="1581" y="39"/>
                  </a:cubicBezTo>
                  <a:cubicBezTo>
                    <a:pt x="1696" y="1"/>
                    <a:pt x="1812" y="1"/>
                    <a:pt x="1889" y="39"/>
                  </a:cubicBezTo>
                  <a:cubicBezTo>
                    <a:pt x="4239" y="810"/>
                    <a:pt x="6127" y="2890"/>
                    <a:pt x="6666" y="5317"/>
                  </a:cubicBezTo>
                  <a:cubicBezTo>
                    <a:pt x="7128" y="7552"/>
                    <a:pt x="6435" y="10056"/>
                    <a:pt x="4817" y="11713"/>
                  </a:cubicBezTo>
                  <a:cubicBezTo>
                    <a:pt x="3468" y="11443"/>
                    <a:pt x="2197" y="10596"/>
                    <a:pt x="1388" y="9440"/>
                  </a:cubicBezTo>
                  <a:close/>
                </a:path>
              </a:pathLst>
            </a:custGeom>
            <a:noFill/>
            <a:ln w="9525" cap="flat" cmpd="sng">
              <a:solidFill>
                <a:srgbClr val="924138"/>
              </a:solidFill>
              <a:prstDash val="solid"/>
              <a:miter lim="38526"/>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52" name="Google Shape;4455;p58">
              <a:extLst>
                <a:ext uri="{FF2B5EF4-FFF2-40B4-BE49-F238E27FC236}">
                  <a16:creationId xmlns:a16="http://schemas.microsoft.com/office/drawing/2014/main" id="{EA967D54-4293-DC83-6A22-C9E26B5557ED}"/>
                </a:ext>
              </a:extLst>
            </p:cNvPr>
            <p:cNvSpPr/>
            <p:nvPr/>
          </p:nvSpPr>
          <p:spPr>
            <a:xfrm>
              <a:off x="3324075" y="1528700"/>
              <a:ext cx="240825" cy="222075"/>
            </a:xfrm>
            <a:custGeom>
              <a:avLst/>
              <a:gdLst/>
              <a:ahLst/>
              <a:cxnLst/>
              <a:rect l="l" t="t" r="r" b="b"/>
              <a:pathLst>
                <a:path w="9633" h="8883" extrusionOk="0">
                  <a:moveTo>
                    <a:pt x="964" y="1"/>
                  </a:moveTo>
                  <a:cubicBezTo>
                    <a:pt x="848" y="1"/>
                    <a:pt x="732" y="1"/>
                    <a:pt x="617" y="78"/>
                  </a:cubicBezTo>
                  <a:cubicBezTo>
                    <a:pt x="540" y="155"/>
                    <a:pt x="501" y="270"/>
                    <a:pt x="501" y="347"/>
                  </a:cubicBezTo>
                  <a:cubicBezTo>
                    <a:pt x="0" y="2775"/>
                    <a:pt x="887" y="5433"/>
                    <a:pt x="2736" y="7089"/>
                  </a:cubicBezTo>
                  <a:cubicBezTo>
                    <a:pt x="4009" y="8247"/>
                    <a:pt x="5760" y="8883"/>
                    <a:pt x="7500" y="8883"/>
                  </a:cubicBezTo>
                  <a:cubicBezTo>
                    <a:pt x="8077" y="8883"/>
                    <a:pt x="8652" y="8813"/>
                    <a:pt x="9208" y="8669"/>
                  </a:cubicBezTo>
                  <a:cubicBezTo>
                    <a:pt x="9632" y="7321"/>
                    <a:pt x="9516" y="5818"/>
                    <a:pt x="8939" y="4547"/>
                  </a:cubicBezTo>
                  <a:cubicBezTo>
                    <a:pt x="8245" y="3083"/>
                    <a:pt x="7051" y="1927"/>
                    <a:pt x="5625" y="1156"/>
                  </a:cubicBezTo>
                  <a:cubicBezTo>
                    <a:pt x="4161" y="424"/>
                    <a:pt x="2582" y="78"/>
                    <a:pt x="964" y="1"/>
                  </a:cubicBezTo>
                  <a:close/>
                </a:path>
              </a:pathLst>
            </a:custGeom>
            <a:solidFill>
              <a:srgbClr val="FFABBE"/>
            </a:solidFill>
            <a:ln w="9525" cap="flat" cmpd="sng">
              <a:solidFill>
                <a:srgbClr val="000000"/>
              </a:solidFill>
              <a:prstDash val="solid"/>
              <a:round/>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53" name="Google Shape;4456;p58">
              <a:extLst>
                <a:ext uri="{FF2B5EF4-FFF2-40B4-BE49-F238E27FC236}">
                  <a16:creationId xmlns:a16="http://schemas.microsoft.com/office/drawing/2014/main" id="{4EB7686F-ABC8-FEF0-FBEA-9B30141AD7DE}"/>
                </a:ext>
              </a:extLst>
            </p:cNvPr>
            <p:cNvSpPr/>
            <p:nvPr/>
          </p:nvSpPr>
          <p:spPr>
            <a:xfrm>
              <a:off x="3324075" y="1528700"/>
              <a:ext cx="240825" cy="231175"/>
            </a:xfrm>
            <a:custGeom>
              <a:avLst/>
              <a:gdLst/>
              <a:ahLst/>
              <a:cxnLst/>
              <a:rect l="l" t="t" r="r" b="b"/>
              <a:pathLst>
                <a:path w="9633" h="9247" fill="none" extrusionOk="0">
                  <a:moveTo>
                    <a:pt x="8939" y="4547"/>
                  </a:moveTo>
                  <a:cubicBezTo>
                    <a:pt x="8245" y="3083"/>
                    <a:pt x="7051" y="1927"/>
                    <a:pt x="5625" y="1156"/>
                  </a:cubicBezTo>
                  <a:cubicBezTo>
                    <a:pt x="4161" y="424"/>
                    <a:pt x="2582" y="78"/>
                    <a:pt x="964" y="1"/>
                  </a:cubicBezTo>
                  <a:cubicBezTo>
                    <a:pt x="848" y="1"/>
                    <a:pt x="732" y="1"/>
                    <a:pt x="617" y="78"/>
                  </a:cubicBezTo>
                  <a:cubicBezTo>
                    <a:pt x="540" y="155"/>
                    <a:pt x="501" y="270"/>
                    <a:pt x="501" y="347"/>
                  </a:cubicBezTo>
                  <a:cubicBezTo>
                    <a:pt x="0" y="2775"/>
                    <a:pt x="887" y="5433"/>
                    <a:pt x="2736" y="7089"/>
                  </a:cubicBezTo>
                  <a:cubicBezTo>
                    <a:pt x="4431" y="8631"/>
                    <a:pt x="6974" y="9247"/>
                    <a:pt x="9208" y="8669"/>
                  </a:cubicBezTo>
                  <a:cubicBezTo>
                    <a:pt x="9632" y="7321"/>
                    <a:pt x="9516" y="5818"/>
                    <a:pt x="8939" y="4547"/>
                  </a:cubicBezTo>
                  <a:close/>
                </a:path>
              </a:pathLst>
            </a:custGeom>
            <a:noFill/>
            <a:ln w="9525" cap="flat" cmpd="sng">
              <a:solidFill>
                <a:srgbClr val="924138"/>
              </a:solidFill>
              <a:prstDash val="solid"/>
              <a:miter lim="38526"/>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54" name="Google Shape;4457;p58">
              <a:extLst>
                <a:ext uri="{FF2B5EF4-FFF2-40B4-BE49-F238E27FC236}">
                  <a16:creationId xmlns:a16="http://schemas.microsoft.com/office/drawing/2014/main" id="{7AAF2F78-1934-7428-D4DE-33E947CD0BC0}"/>
                </a:ext>
              </a:extLst>
            </p:cNvPr>
            <p:cNvSpPr/>
            <p:nvPr/>
          </p:nvSpPr>
          <p:spPr>
            <a:xfrm>
              <a:off x="3430025" y="1455500"/>
              <a:ext cx="187825" cy="296675"/>
            </a:xfrm>
            <a:custGeom>
              <a:avLst/>
              <a:gdLst/>
              <a:ahLst/>
              <a:cxnLst/>
              <a:rect l="l" t="t" r="r" b="b"/>
              <a:pathLst>
                <a:path w="7513" h="11867" extrusionOk="0">
                  <a:moveTo>
                    <a:pt x="4855" y="1"/>
                  </a:moveTo>
                  <a:cubicBezTo>
                    <a:pt x="4739" y="1"/>
                    <a:pt x="4662" y="78"/>
                    <a:pt x="4546" y="116"/>
                  </a:cubicBezTo>
                  <a:cubicBezTo>
                    <a:pt x="3237" y="1041"/>
                    <a:pt x="2042" y="2197"/>
                    <a:pt x="1233" y="3584"/>
                  </a:cubicBezTo>
                  <a:cubicBezTo>
                    <a:pt x="424" y="4971"/>
                    <a:pt x="0" y="6627"/>
                    <a:pt x="193" y="8207"/>
                  </a:cubicBezTo>
                  <a:cubicBezTo>
                    <a:pt x="386" y="9632"/>
                    <a:pt x="1079" y="10981"/>
                    <a:pt x="2158" y="11867"/>
                  </a:cubicBezTo>
                  <a:cubicBezTo>
                    <a:pt x="4354" y="11135"/>
                    <a:pt x="6165" y="9285"/>
                    <a:pt x="6820" y="7051"/>
                  </a:cubicBezTo>
                  <a:cubicBezTo>
                    <a:pt x="7513" y="4701"/>
                    <a:pt x="6820" y="1965"/>
                    <a:pt x="5124" y="193"/>
                  </a:cubicBezTo>
                  <a:cubicBezTo>
                    <a:pt x="5047" y="116"/>
                    <a:pt x="4970" y="39"/>
                    <a:pt x="4855" y="1"/>
                  </a:cubicBezTo>
                  <a:close/>
                </a:path>
              </a:pathLst>
            </a:custGeom>
            <a:solidFill>
              <a:srgbClr val="FFABBE"/>
            </a:solidFill>
            <a:ln w="9525" cap="flat" cmpd="sng">
              <a:solidFill>
                <a:srgbClr val="000000"/>
              </a:solidFill>
              <a:prstDash val="solid"/>
              <a:round/>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55" name="Google Shape;4458;p58">
              <a:extLst>
                <a:ext uri="{FF2B5EF4-FFF2-40B4-BE49-F238E27FC236}">
                  <a16:creationId xmlns:a16="http://schemas.microsoft.com/office/drawing/2014/main" id="{11A51C60-0338-688B-29A5-90B7D97E83C6}"/>
                </a:ext>
              </a:extLst>
            </p:cNvPr>
            <p:cNvSpPr/>
            <p:nvPr/>
          </p:nvSpPr>
          <p:spPr>
            <a:xfrm>
              <a:off x="3430025" y="1455500"/>
              <a:ext cx="187825" cy="296675"/>
            </a:xfrm>
            <a:custGeom>
              <a:avLst/>
              <a:gdLst/>
              <a:ahLst/>
              <a:cxnLst/>
              <a:rect l="l" t="t" r="r" b="b"/>
              <a:pathLst>
                <a:path w="7513" h="11867" fill="none" extrusionOk="0">
                  <a:moveTo>
                    <a:pt x="193" y="8207"/>
                  </a:moveTo>
                  <a:cubicBezTo>
                    <a:pt x="0" y="6627"/>
                    <a:pt x="424" y="4971"/>
                    <a:pt x="1233" y="3584"/>
                  </a:cubicBezTo>
                  <a:cubicBezTo>
                    <a:pt x="2042" y="2197"/>
                    <a:pt x="3237" y="1041"/>
                    <a:pt x="4546" y="116"/>
                  </a:cubicBezTo>
                  <a:cubicBezTo>
                    <a:pt x="4662" y="78"/>
                    <a:pt x="4739" y="1"/>
                    <a:pt x="4855" y="1"/>
                  </a:cubicBezTo>
                  <a:cubicBezTo>
                    <a:pt x="4970" y="39"/>
                    <a:pt x="5047" y="116"/>
                    <a:pt x="5124" y="193"/>
                  </a:cubicBezTo>
                  <a:cubicBezTo>
                    <a:pt x="6820" y="1965"/>
                    <a:pt x="7513" y="4701"/>
                    <a:pt x="6820" y="7051"/>
                  </a:cubicBezTo>
                  <a:cubicBezTo>
                    <a:pt x="6165" y="9285"/>
                    <a:pt x="4354" y="11135"/>
                    <a:pt x="2158" y="11867"/>
                  </a:cubicBezTo>
                  <a:cubicBezTo>
                    <a:pt x="1079" y="10981"/>
                    <a:pt x="386" y="9632"/>
                    <a:pt x="193" y="8207"/>
                  </a:cubicBezTo>
                  <a:close/>
                </a:path>
              </a:pathLst>
            </a:custGeom>
            <a:noFill/>
            <a:ln w="9525" cap="flat" cmpd="sng">
              <a:solidFill>
                <a:srgbClr val="924138"/>
              </a:solidFill>
              <a:prstDash val="solid"/>
              <a:miter lim="38526"/>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56" name="Google Shape;4459;p58">
              <a:extLst>
                <a:ext uri="{FF2B5EF4-FFF2-40B4-BE49-F238E27FC236}">
                  <a16:creationId xmlns:a16="http://schemas.microsoft.com/office/drawing/2014/main" id="{AFE4467F-421D-A575-E8E4-4D272CC76461}"/>
                </a:ext>
              </a:extLst>
            </p:cNvPr>
            <p:cNvSpPr/>
            <p:nvPr/>
          </p:nvSpPr>
          <p:spPr>
            <a:xfrm>
              <a:off x="3494550" y="1471875"/>
              <a:ext cx="172425" cy="305350"/>
            </a:xfrm>
            <a:custGeom>
              <a:avLst/>
              <a:gdLst/>
              <a:ahLst/>
              <a:cxnLst/>
              <a:rect l="l" t="t" r="r" b="b"/>
              <a:pathLst>
                <a:path w="6897" h="12214" extrusionOk="0">
                  <a:moveTo>
                    <a:pt x="5587" y="1"/>
                  </a:moveTo>
                  <a:cubicBezTo>
                    <a:pt x="4200" y="810"/>
                    <a:pt x="2890" y="1850"/>
                    <a:pt x="1850" y="3121"/>
                  </a:cubicBezTo>
                  <a:cubicBezTo>
                    <a:pt x="848" y="4393"/>
                    <a:pt x="193" y="5972"/>
                    <a:pt x="78" y="7590"/>
                  </a:cubicBezTo>
                  <a:cubicBezTo>
                    <a:pt x="1" y="9247"/>
                    <a:pt x="501" y="10904"/>
                    <a:pt x="1580" y="12136"/>
                  </a:cubicBezTo>
                  <a:lnTo>
                    <a:pt x="1927" y="12213"/>
                  </a:lnTo>
                  <a:cubicBezTo>
                    <a:pt x="2890" y="12098"/>
                    <a:pt x="3776" y="11520"/>
                    <a:pt x="4431" y="10826"/>
                  </a:cubicBezTo>
                  <a:cubicBezTo>
                    <a:pt x="5086" y="10094"/>
                    <a:pt x="5548" y="9208"/>
                    <a:pt x="5895" y="8322"/>
                  </a:cubicBezTo>
                  <a:cubicBezTo>
                    <a:pt x="6473" y="6974"/>
                    <a:pt x="6858" y="5548"/>
                    <a:pt x="6858" y="4084"/>
                  </a:cubicBezTo>
                  <a:cubicBezTo>
                    <a:pt x="6897" y="2620"/>
                    <a:pt x="6473" y="1156"/>
                    <a:pt x="5587" y="1"/>
                  </a:cubicBezTo>
                  <a:close/>
                </a:path>
              </a:pathLst>
            </a:custGeom>
            <a:solidFill>
              <a:srgbClr val="FFABBE"/>
            </a:solidFill>
            <a:ln w="9525" cap="flat" cmpd="sng">
              <a:solidFill>
                <a:srgbClr val="000000"/>
              </a:solidFill>
              <a:prstDash val="solid"/>
              <a:round/>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57" name="Google Shape;4460;p58">
              <a:extLst>
                <a:ext uri="{FF2B5EF4-FFF2-40B4-BE49-F238E27FC236}">
                  <a16:creationId xmlns:a16="http://schemas.microsoft.com/office/drawing/2014/main" id="{BEB4D1AC-7F50-5C96-DFB7-E07CF29BA9C3}"/>
                </a:ext>
              </a:extLst>
            </p:cNvPr>
            <p:cNvSpPr/>
            <p:nvPr/>
          </p:nvSpPr>
          <p:spPr>
            <a:xfrm>
              <a:off x="3494550" y="1471875"/>
              <a:ext cx="172425" cy="305350"/>
            </a:xfrm>
            <a:custGeom>
              <a:avLst/>
              <a:gdLst/>
              <a:ahLst/>
              <a:cxnLst/>
              <a:rect l="l" t="t" r="r" b="b"/>
              <a:pathLst>
                <a:path w="6897" h="12214" fill="none" extrusionOk="0">
                  <a:moveTo>
                    <a:pt x="1850" y="3121"/>
                  </a:moveTo>
                  <a:cubicBezTo>
                    <a:pt x="848" y="4393"/>
                    <a:pt x="193" y="5972"/>
                    <a:pt x="78" y="7590"/>
                  </a:cubicBezTo>
                  <a:cubicBezTo>
                    <a:pt x="1" y="9247"/>
                    <a:pt x="501" y="10904"/>
                    <a:pt x="1580" y="12136"/>
                  </a:cubicBezTo>
                  <a:lnTo>
                    <a:pt x="1927" y="12213"/>
                  </a:lnTo>
                  <a:cubicBezTo>
                    <a:pt x="2890" y="12098"/>
                    <a:pt x="3776" y="11520"/>
                    <a:pt x="4431" y="10826"/>
                  </a:cubicBezTo>
                  <a:cubicBezTo>
                    <a:pt x="5086" y="10094"/>
                    <a:pt x="5548" y="9208"/>
                    <a:pt x="5895" y="8322"/>
                  </a:cubicBezTo>
                  <a:cubicBezTo>
                    <a:pt x="6473" y="6974"/>
                    <a:pt x="6858" y="5548"/>
                    <a:pt x="6858" y="4084"/>
                  </a:cubicBezTo>
                  <a:cubicBezTo>
                    <a:pt x="6897" y="2620"/>
                    <a:pt x="6473" y="1156"/>
                    <a:pt x="5587" y="1"/>
                  </a:cubicBezTo>
                  <a:cubicBezTo>
                    <a:pt x="4200" y="810"/>
                    <a:pt x="2890" y="1850"/>
                    <a:pt x="1850" y="3121"/>
                  </a:cubicBezTo>
                  <a:close/>
                </a:path>
              </a:pathLst>
            </a:custGeom>
            <a:noFill/>
            <a:ln w="9525" cap="flat" cmpd="sng">
              <a:solidFill>
                <a:srgbClr val="924138"/>
              </a:solidFill>
              <a:prstDash val="solid"/>
              <a:miter lim="38526"/>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58" name="Google Shape;4461;p58">
              <a:extLst>
                <a:ext uri="{FF2B5EF4-FFF2-40B4-BE49-F238E27FC236}">
                  <a16:creationId xmlns:a16="http://schemas.microsoft.com/office/drawing/2014/main" id="{7C8BD7CD-F4A3-1645-468F-59D093BDDEAC}"/>
                </a:ext>
              </a:extLst>
            </p:cNvPr>
            <p:cNvSpPr/>
            <p:nvPr/>
          </p:nvSpPr>
          <p:spPr>
            <a:xfrm>
              <a:off x="3285550" y="1609925"/>
              <a:ext cx="265850" cy="186925"/>
            </a:xfrm>
            <a:custGeom>
              <a:avLst/>
              <a:gdLst/>
              <a:ahLst/>
              <a:cxnLst/>
              <a:rect l="l" t="t" r="r" b="b"/>
              <a:pathLst>
                <a:path w="10634" h="7477" extrusionOk="0">
                  <a:moveTo>
                    <a:pt x="2948" y="1"/>
                  </a:moveTo>
                  <a:cubicBezTo>
                    <a:pt x="2081" y="1"/>
                    <a:pt x="1216" y="109"/>
                    <a:pt x="386" y="296"/>
                  </a:cubicBezTo>
                  <a:cubicBezTo>
                    <a:pt x="270" y="335"/>
                    <a:pt x="155" y="335"/>
                    <a:pt x="77" y="450"/>
                  </a:cubicBezTo>
                  <a:cubicBezTo>
                    <a:pt x="0" y="527"/>
                    <a:pt x="0" y="643"/>
                    <a:pt x="0" y="758"/>
                  </a:cubicBezTo>
                  <a:cubicBezTo>
                    <a:pt x="155" y="3224"/>
                    <a:pt x="1657" y="5574"/>
                    <a:pt x="3853" y="6691"/>
                  </a:cubicBezTo>
                  <a:cubicBezTo>
                    <a:pt x="4866" y="7217"/>
                    <a:pt x="5997" y="7477"/>
                    <a:pt x="7123" y="7477"/>
                  </a:cubicBezTo>
                  <a:cubicBezTo>
                    <a:pt x="8310" y="7477"/>
                    <a:pt x="9490" y="7188"/>
                    <a:pt x="10518" y="6614"/>
                  </a:cubicBezTo>
                  <a:cubicBezTo>
                    <a:pt x="10634" y="5189"/>
                    <a:pt x="10133" y="3763"/>
                    <a:pt x="9247" y="2685"/>
                  </a:cubicBezTo>
                  <a:cubicBezTo>
                    <a:pt x="8207" y="1413"/>
                    <a:pt x="6743" y="604"/>
                    <a:pt x="5163" y="258"/>
                  </a:cubicBezTo>
                  <a:cubicBezTo>
                    <a:pt x="4435" y="80"/>
                    <a:pt x="3690" y="1"/>
                    <a:pt x="2948" y="1"/>
                  </a:cubicBezTo>
                  <a:close/>
                </a:path>
              </a:pathLst>
            </a:custGeom>
            <a:solidFill>
              <a:srgbClr val="FFABBE"/>
            </a:solidFill>
            <a:ln w="9525" cap="flat" cmpd="sng">
              <a:solidFill>
                <a:srgbClr val="000000"/>
              </a:solidFill>
              <a:prstDash val="solid"/>
              <a:round/>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59" name="Google Shape;4462;p58">
              <a:extLst>
                <a:ext uri="{FF2B5EF4-FFF2-40B4-BE49-F238E27FC236}">
                  <a16:creationId xmlns:a16="http://schemas.microsoft.com/office/drawing/2014/main" id="{671E101D-6AFD-5DD5-7642-5E12EFDC3D31}"/>
                </a:ext>
              </a:extLst>
            </p:cNvPr>
            <p:cNvSpPr/>
            <p:nvPr/>
          </p:nvSpPr>
          <p:spPr>
            <a:xfrm>
              <a:off x="3285550" y="1606725"/>
              <a:ext cx="265850" cy="197475"/>
            </a:xfrm>
            <a:custGeom>
              <a:avLst/>
              <a:gdLst/>
              <a:ahLst/>
              <a:cxnLst/>
              <a:rect l="l" t="t" r="r" b="b"/>
              <a:pathLst>
                <a:path w="10634" h="7899" fill="none" extrusionOk="0">
                  <a:moveTo>
                    <a:pt x="9247" y="2813"/>
                  </a:moveTo>
                  <a:cubicBezTo>
                    <a:pt x="8207" y="1541"/>
                    <a:pt x="6743" y="732"/>
                    <a:pt x="5163" y="386"/>
                  </a:cubicBezTo>
                  <a:cubicBezTo>
                    <a:pt x="3583" y="0"/>
                    <a:pt x="1927" y="77"/>
                    <a:pt x="386" y="424"/>
                  </a:cubicBezTo>
                  <a:cubicBezTo>
                    <a:pt x="270" y="463"/>
                    <a:pt x="155" y="463"/>
                    <a:pt x="77" y="578"/>
                  </a:cubicBezTo>
                  <a:cubicBezTo>
                    <a:pt x="0" y="655"/>
                    <a:pt x="0" y="771"/>
                    <a:pt x="0" y="886"/>
                  </a:cubicBezTo>
                  <a:cubicBezTo>
                    <a:pt x="155" y="3352"/>
                    <a:pt x="1657" y="5702"/>
                    <a:pt x="3853" y="6819"/>
                  </a:cubicBezTo>
                  <a:cubicBezTo>
                    <a:pt x="5933" y="7898"/>
                    <a:pt x="8515" y="7860"/>
                    <a:pt x="10518" y="6742"/>
                  </a:cubicBezTo>
                  <a:cubicBezTo>
                    <a:pt x="10634" y="5317"/>
                    <a:pt x="10133" y="3891"/>
                    <a:pt x="9247" y="2813"/>
                  </a:cubicBezTo>
                  <a:close/>
                </a:path>
              </a:pathLst>
            </a:custGeom>
            <a:noFill/>
            <a:ln w="9525" cap="flat" cmpd="sng">
              <a:solidFill>
                <a:srgbClr val="924138"/>
              </a:solidFill>
              <a:prstDash val="solid"/>
              <a:miter lim="38526"/>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60" name="Google Shape;4463;p58">
              <a:extLst>
                <a:ext uri="{FF2B5EF4-FFF2-40B4-BE49-F238E27FC236}">
                  <a16:creationId xmlns:a16="http://schemas.microsoft.com/office/drawing/2014/main" id="{E56A2521-56E4-0E71-4AD8-902EDCB4C34B}"/>
                </a:ext>
              </a:extLst>
            </p:cNvPr>
            <p:cNvSpPr/>
            <p:nvPr/>
          </p:nvSpPr>
          <p:spPr>
            <a:xfrm>
              <a:off x="3739200" y="1719825"/>
              <a:ext cx="154125" cy="501475"/>
            </a:xfrm>
            <a:custGeom>
              <a:avLst/>
              <a:gdLst/>
              <a:ahLst/>
              <a:cxnLst/>
              <a:rect l="l" t="t" r="r" b="b"/>
              <a:pathLst>
                <a:path w="6165" h="20059" extrusionOk="0">
                  <a:moveTo>
                    <a:pt x="4873" y="0"/>
                  </a:moveTo>
                  <a:cubicBezTo>
                    <a:pt x="4435" y="0"/>
                    <a:pt x="4026" y="274"/>
                    <a:pt x="3853" y="677"/>
                  </a:cubicBezTo>
                  <a:cubicBezTo>
                    <a:pt x="3237" y="1910"/>
                    <a:pt x="2736" y="3182"/>
                    <a:pt x="2273" y="4453"/>
                  </a:cubicBezTo>
                  <a:cubicBezTo>
                    <a:pt x="655" y="9153"/>
                    <a:pt x="0" y="14161"/>
                    <a:pt x="347" y="19093"/>
                  </a:cubicBezTo>
                  <a:cubicBezTo>
                    <a:pt x="384" y="19681"/>
                    <a:pt x="982" y="20059"/>
                    <a:pt x="1538" y="20059"/>
                  </a:cubicBezTo>
                  <a:cubicBezTo>
                    <a:pt x="1565" y="20059"/>
                    <a:pt x="1592" y="20058"/>
                    <a:pt x="1618" y="20056"/>
                  </a:cubicBezTo>
                  <a:cubicBezTo>
                    <a:pt x="2235" y="20017"/>
                    <a:pt x="2620" y="19401"/>
                    <a:pt x="2582" y="18823"/>
                  </a:cubicBezTo>
                  <a:cubicBezTo>
                    <a:pt x="2543" y="18130"/>
                    <a:pt x="2505" y="17475"/>
                    <a:pt x="2505" y="16781"/>
                  </a:cubicBezTo>
                  <a:cubicBezTo>
                    <a:pt x="2505" y="16396"/>
                    <a:pt x="2505" y="16319"/>
                    <a:pt x="2505" y="16011"/>
                  </a:cubicBezTo>
                  <a:cubicBezTo>
                    <a:pt x="2505" y="15664"/>
                    <a:pt x="2505" y="15317"/>
                    <a:pt x="2543" y="14971"/>
                  </a:cubicBezTo>
                  <a:cubicBezTo>
                    <a:pt x="2774" y="10232"/>
                    <a:pt x="3891" y="5801"/>
                    <a:pt x="5895" y="1563"/>
                  </a:cubicBezTo>
                  <a:cubicBezTo>
                    <a:pt x="6165" y="986"/>
                    <a:pt x="5856" y="331"/>
                    <a:pt x="5317" y="99"/>
                  </a:cubicBezTo>
                  <a:cubicBezTo>
                    <a:pt x="5171" y="31"/>
                    <a:pt x="5020" y="0"/>
                    <a:pt x="4873" y="0"/>
                  </a:cubicBezTo>
                  <a:close/>
                </a:path>
              </a:pathLst>
            </a:custGeom>
            <a:solidFill>
              <a:srgbClr val="3DD761"/>
            </a:solidFill>
            <a:ln w="9525" cap="flat" cmpd="sng">
              <a:solidFill>
                <a:srgbClr val="000000"/>
              </a:solidFill>
              <a:prstDash val="solid"/>
              <a:round/>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61" name="Google Shape;4464;p58">
              <a:extLst>
                <a:ext uri="{FF2B5EF4-FFF2-40B4-BE49-F238E27FC236}">
                  <a16:creationId xmlns:a16="http://schemas.microsoft.com/office/drawing/2014/main" id="{CFB9F043-354E-C282-3B96-DD8D80F68C56}"/>
                </a:ext>
              </a:extLst>
            </p:cNvPr>
            <p:cNvSpPr/>
            <p:nvPr/>
          </p:nvSpPr>
          <p:spPr>
            <a:xfrm>
              <a:off x="3739200" y="1715550"/>
              <a:ext cx="154125" cy="506650"/>
            </a:xfrm>
            <a:custGeom>
              <a:avLst/>
              <a:gdLst/>
              <a:ahLst/>
              <a:cxnLst/>
              <a:rect l="l" t="t" r="r" b="b"/>
              <a:pathLst>
                <a:path w="6165" h="20266" fill="none" extrusionOk="0">
                  <a:moveTo>
                    <a:pt x="5895" y="1734"/>
                  </a:moveTo>
                  <a:cubicBezTo>
                    <a:pt x="3891" y="5972"/>
                    <a:pt x="2774" y="10403"/>
                    <a:pt x="2543" y="15142"/>
                  </a:cubicBezTo>
                  <a:cubicBezTo>
                    <a:pt x="2505" y="15488"/>
                    <a:pt x="2505" y="15835"/>
                    <a:pt x="2505" y="16182"/>
                  </a:cubicBezTo>
                  <a:cubicBezTo>
                    <a:pt x="2505" y="16490"/>
                    <a:pt x="2505" y="16567"/>
                    <a:pt x="2505" y="16952"/>
                  </a:cubicBezTo>
                  <a:cubicBezTo>
                    <a:pt x="2505" y="17646"/>
                    <a:pt x="2543" y="18301"/>
                    <a:pt x="2582" y="18994"/>
                  </a:cubicBezTo>
                  <a:cubicBezTo>
                    <a:pt x="2620" y="19572"/>
                    <a:pt x="2235" y="20188"/>
                    <a:pt x="1618" y="20227"/>
                  </a:cubicBezTo>
                  <a:cubicBezTo>
                    <a:pt x="1041" y="20266"/>
                    <a:pt x="386" y="19880"/>
                    <a:pt x="347" y="19264"/>
                  </a:cubicBezTo>
                  <a:cubicBezTo>
                    <a:pt x="0" y="14332"/>
                    <a:pt x="655" y="9324"/>
                    <a:pt x="2273" y="4624"/>
                  </a:cubicBezTo>
                  <a:cubicBezTo>
                    <a:pt x="2736" y="3353"/>
                    <a:pt x="3237" y="2081"/>
                    <a:pt x="3853" y="848"/>
                  </a:cubicBezTo>
                  <a:cubicBezTo>
                    <a:pt x="4084" y="309"/>
                    <a:pt x="4739" y="1"/>
                    <a:pt x="5317" y="270"/>
                  </a:cubicBezTo>
                  <a:cubicBezTo>
                    <a:pt x="5856" y="502"/>
                    <a:pt x="6165" y="1157"/>
                    <a:pt x="5895" y="1734"/>
                  </a:cubicBezTo>
                  <a:close/>
                </a:path>
              </a:pathLst>
            </a:custGeom>
            <a:noFill/>
            <a:ln w="9525" cap="flat" cmpd="sng">
              <a:solidFill>
                <a:srgbClr val="924138"/>
              </a:solidFill>
              <a:prstDash val="solid"/>
              <a:miter lim="38526"/>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62" name="Google Shape;4465;p58">
              <a:extLst>
                <a:ext uri="{FF2B5EF4-FFF2-40B4-BE49-F238E27FC236}">
                  <a16:creationId xmlns:a16="http://schemas.microsoft.com/office/drawing/2014/main" id="{1D5AC9E5-91FB-625C-A5C2-57615ADC4F93}"/>
                </a:ext>
              </a:extLst>
            </p:cNvPr>
            <p:cNvSpPr/>
            <p:nvPr/>
          </p:nvSpPr>
          <p:spPr>
            <a:xfrm>
              <a:off x="3818175" y="1461525"/>
              <a:ext cx="177250" cy="292575"/>
            </a:xfrm>
            <a:custGeom>
              <a:avLst/>
              <a:gdLst/>
              <a:ahLst/>
              <a:cxnLst/>
              <a:rect l="l" t="t" r="r" b="b"/>
              <a:pathLst>
                <a:path w="7090" h="11703" extrusionOk="0">
                  <a:moveTo>
                    <a:pt x="5380" y="0"/>
                  </a:moveTo>
                  <a:cubicBezTo>
                    <a:pt x="5327" y="0"/>
                    <a:pt x="5279" y="10"/>
                    <a:pt x="5240" y="29"/>
                  </a:cubicBezTo>
                  <a:cubicBezTo>
                    <a:pt x="2890" y="800"/>
                    <a:pt x="1002" y="2880"/>
                    <a:pt x="463" y="5307"/>
                  </a:cubicBezTo>
                  <a:cubicBezTo>
                    <a:pt x="0" y="7542"/>
                    <a:pt x="694" y="10046"/>
                    <a:pt x="2274" y="11703"/>
                  </a:cubicBezTo>
                  <a:cubicBezTo>
                    <a:pt x="3660" y="11433"/>
                    <a:pt x="4932" y="10586"/>
                    <a:pt x="5741" y="9430"/>
                  </a:cubicBezTo>
                  <a:cubicBezTo>
                    <a:pt x="6704" y="8120"/>
                    <a:pt x="7089" y="6502"/>
                    <a:pt x="7051" y="4884"/>
                  </a:cubicBezTo>
                  <a:cubicBezTo>
                    <a:pt x="7012" y="3266"/>
                    <a:pt x="6511" y="1686"/>
                    <a:pt x="5741" y="260"/>
                  </a:cubicBezTo>
                  <a:cubicBezTo>
                    <a:pt x="5702" y="145"/>
                    <a:pt x="5625" y="68"/>
                    <a:pt x="5548" y="29"/>
                  </a:cubicBezTo>
                  <a:cubicBezTo>
                    <a:pt x="5490" y="10"/>
                    <a:pt x="5433" y="0"/>
                    <a:pt x="5380" y="0"/>
                  </a:cubicBezTo>
                  <a:close/>
                </a:path>
              </a:pathLst>
            </a:custGeom>
            <a:solidFill>
              <a:srgbClr val="FFABBE"/>
            </a:solidFill>
            <a:ln w="9525" cap="flat" cmpd="sng">
              <a:solidFill>
                <a:srgbClr val="000000"/>
              </a:solidFill>
              <a:prstDash val="solid"/>
              <a:round/>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63" name="Google Shape;4466;p58">
              <a:extLst>
                <a:ext uri="{FF2B5EF4-FFF2-40B4-BE49-F238E27FC236}">
                  <a16:creationId xmlns:a16="http://schemas.microsoft.com/office/drawing/2014/main" id="{45CB9CBF-23B2-5510-F97F-A15E541A7F0F}"/>
                </a:ext>
              </a:extLst>
            </p:cNvPr>
            <p:cNvSpPr/>
            <p:nvPr/>
          </p:nvSpPr>
          <p:spPr>
            <a:xfrm>
              <a:off x="3818175" y="1461275"/>
              <a:ext cx="177250" cy="292825"/>
            </a:xfrm>
            <a:custGeom>
              <a:avLst/>
              <a:gdLst/>
              <a:ahLst/>
              <a:cxnLst/>
              <a:rect l="l" t="t" r="r" b="b"/>
              <a:pathLst>
                <a:path w="7090" h="11713" fill="none" extrusionOk="0">
                  <a:moveTo>
                    <a:pt x="5741" y="9440"/>
                  </a:moveTo>
                  <a:cubicBezTo>
                    <a:pt x="6704" y="8130"/>
                    <a:pt x="7089" y="6512"/>
                    <a:pt x="7051" y="4894"/>
                  </a:cubicBezTo>
                  <a:cubicBezTo>
                    <a:pt x="7012" y="3276"/>
                    <a:pt x="6511" y="1696"/>
                    <a:pt x="5741" y="270"/>
                  </a:cubicBezTo>
                  <a:cubicBezTo>
                    <a:pt x="5702" y="155"/>
                    <a:pt x="5625" y="78"/>
                    <a:pt x="5548" y="39"/>
                  </a:cubicBezTo>
                  <a:cubicBezTo>
                    <a:pt x="5433" y="1"/>
                    <a:pt x="5317" y="1"/>
                    <a:pt x="5240" y="39"/>
                  </a:cubicBezTo>
                  <a:cubicBezTo>
                    <a:pt x="2890" y="810"/>
                    <a:pt x="1002" y="2890"/>
                    <a:pt x="463" y="5317"/>
                  </a:cubicBezTo>
                  <a:cubicBezTo>
                    <a:pt x="0" y="7552"/>
                    <a:pt x="694" y="10056"/>
                    <a:pt x="2274" y="11713"/>
                  </a:cubicBezTo>
                  <a:cubicBezTo>
                    <a:pt x="3660" y="11443"/>
                    <a:pt x="4932" y="10596"/>
                    <a:pt x="5741" y="9440"/>
                  </a:cubicBezTo>
                  <a:close/>
                </a:path>
              </a:pathLst>
            </a:custGeom>
            <a:noFill/>
            <a:ln w="9525" cap="flat" cmpd="sng">
              <a:solidFill>
                <a:srgbClr val="924138"/>
              </a:solidFill>
              <a:prstDash val="solid"/>
              <a:miter lim="38526"/>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472" name="Google Shape;4467;p58">
              <a:extLst>
                <a:ext uri="{FF2B5EF4-FFF2-40B4-BE49-F238E27FC236}">
                  <a16:creationId xmlns:a16="http://schemas.microsoft.com/office/drawing/2014/main" id="{4F91CC38-A334-A408-D539-5AD03FADEF50}"/>
                </a:ext>
              </a:extLst>
            </p:cNvPr>
            <p:cNvSpPr/>
            <p:nvPr/>
          </p:nvSpPr>
          <p:spPr>
            <a:xfrm>
              <a:off x="3826850" y="1528700"/>
              <a:ext cx="241775" cy="222075"/>
            </a:xfrm>
            <a:custGeom>
              <a:avLst/>
              <a:gdLst/>
              <a:ahLst/>
              <a:cxnLst/>
              <a:rect l="l" t="t" r="r" b="b"/>
              <a:pathLst>
                <a:path w="9671" h="8883" extrusionOk="0">
                  <a:moveTo>
                    <a:pt x="8707" y="1"/>
                  </a:moveTo>
                  <a:cubicBezTo>
                    <a:pt x="7089" y="78"/>
                    <a:pt x="5471" y="424"/>
                    <a:pt x="4045" y="1156"/>
                  </a:cubicBezTo>
                  <a:cubicBezTo>
                    <a:pt x="2620" y="1927"/>
                    <a:pt x="1387" y="3083"/>
                    <a:pt x="732" y="4547"/>
                  </a:cubicBezTo>
                  <a:cubicBezTo>
                    <a:pt x="154" y="5818"/>
                    <a:pt x="0" y="7321"/>
                    <a:pt x="463" y="8669"/>
                  </a:cubicBezTo>
                  <a:cubicBezTo>
                    <a:pt x="1019" y="8813"/>
                    <a:pt x="1592" y="8883"/>
                    <a:pt x="2165" y="8883"/>
                  </a:cubicBezTo>
                  <a:cubicBezTo>
                    <a:pt x="3896" y="8883"/>
                    <a:pt x="5633" y="8247"/>
                    <a:pt x="6935" y="7089"/>
                  </a:cubicBezTo>
                  <a:cubicBezTo>
                    <a:pt x="8784" y="5433"/>
                    <a:pt x="9670" y="2775"/>
                    <a:pt x="9169" y="347"/>
                  </a:cubicBezTo>
                  <a:cubicBezTo>
                    <a:pt x="9131" y="270"/>
                    <a:pt x="9131" y="155"/>
                    <a:pt x="9054" y="78"/>
                  </a:cubicBezTo>
                  <a:cubicBezTo>
                    <a:pt x="8938" y="1"/>
                    <a:pt x="8823" y="1"/>
                    <a:pt x="8707" y="1"/>
                  </a:cubicBezTo>
                  <a:close/>
                </a:path>
              </a:pathLst>
            </a:custGeom>
            <a:solidFill>
              <a:srgbClr val="FFABBE"/>
            </a:solidFill>
            <a:ln w="9525" cap="flat" cmpd="sng">
              <a:solidFill>
                <a:srgbClr val="000000"/>
              </a:solidFill>
              <a:prstDash val="solid"/>
              <a:round/>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473" name="Google Shape;4468;p58">
              <a:extLst>
                <a:ext uri="{FF2B5EF4-FFF2-40B4-BE49-F238E27FC236}">
                  <a16:creationId xmlns:a16="http://schemas.microsoft.com/office/drawing/2014/main" id="{2DFD66F1-450F-9C65-C66B-35AF59D340B7}"/>
                </a:ext>
              </a:extLst>
            </p:cNvPr>
            <p:cNvSpPr/>
            <p:nvPr/>
          </p:nvSpPr>
          <p:spPr>
            <a:xfrm>
              <a:off x="3826850" y="1528700"/>
              <a:ext cx="241775" cy="231175"/>
            </a:xfrm>
            <a:custGeom>
              <a:avLst/>
              <a:gdLst/>
              <a:ahLst/>
              <a:cxnLst/>
              <a:rect l="l" t="t" r="r" b="b"/>
              <a:pathLst>
                <a:path w="9671" h="9247" fill="none" extrusionOk="0">
                  <a:moveTo>
                    <a:pt x="732" y="4547"/>
                  </a:moveTo>
                  <a:cubicBezTo>
                    <a:pt x="1387" y="3083"/>
                    <a:pt x="2620" y="1927"/>
                    <a:pt x="4045" y="1156"/>
                  </a:cubicBezTo>
                  <a:cubicBezTo>
                    <a:pt x="5471" y="424"/>
                    <a:pt x="7089" y="78"/>
                    <a:pt x="8707" y="1"/>
                  </a:cubicBezTo>
                  <a:cubicBezTo>
                    <a:pt x="8823" y="1"/>
                    <a:pt x="8938" y="1"/>
                    <a:pt x="9054" y="78"/>
                  </a:cubicBezTo>
                  <a:cubicBezTo>
                    <a:pt x="9131" y="155"/>
                    <a:pt x="9131" y="270"/>
                    <a:pt x="9169" y="347"/>
                  </a:cubicBezTo>
                  <a:cubicBezTo>
                    <a:pt x="9670" y="2775"/>
                    <a:pt x="8784" y="5433"/>
                    <a:pt x="6935" y="7089"/>
                  </a:cubicBezTo>
                  <a:cubicBezTo>
                    <a:pt x="5201" y="8631"/>
                    <a:pt x="2697" y="9247"/>
                    <a:pt x="463" y="8669"/>
                  </a:cubicBezTo>
                  <a:cubicBezTo>
                    <a:pt x="0" y="7321"/>
                    <a:pt x="154" y="5818"/>
                    <a:pt x="732" y="4547"/>
                  </a:cubicBezTo>
                  <a:close/>
                </a:path>
              </a:pathLst>
            </a:custGeom>
            <a:noFill/>
            <a:ln w="9525" cap="flat" cmpd="sng">
              <a:solidFill>
                <a:srgbClr val="924138"/>
              </a:solidFill>
              <a:prstDash val="solid"/>
              <a:miter lim="38526"/>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474" name="Google Shape;4469;p58">
              <a:extLst>
                <a:ext uri="{FF2B5EF4-FFF2-40B4-BE49-F238E27FC236}">
                  <a16:creationId xmlns:a16="http://schemas.microsoft.com/office/drawing/2014/main" id="{CB4B7F80-BB91-230A-66D3-ABD17705519A}"/>
                </a:ext>
              </a:extLst>
            </p:cNvPr>
            <p:cNvSpPr/>
            <p:nvPr/>
          </p:nvSpPr>
          <p:spPr>
            <a:xfrm>
              <a:off x="3774825" y="1455500"/>
              <a:ext cx="187850" cy="296675"/>
            </a:xfrm>
            <a:custGeom>
              <a:avLst/>
              <a:gdLst/>
              <a:ahLst/>
              <a:cxnLst/>
              <a:rect l="l" t="t" r="r" b="b"/>
              <a:pathLst>
                <a:path w="7514" h="11867" extrusionOk="0">
                  <a:moveTo>
                    <a:pt x="2659" y="1"/>
                  </a:moveTo>
                  <a:cubicBezTo>
                    <a:pt x="2544" y="39"/>
                    <a:pt x="2466" y="116"/>
                    <a:pt x="2389" y="193"/>
                  </a:cubicBezTo>
                  <a:cubicBezTo>
                    <a:pt x="656" y="1965"/>
                    <a:pt x="1" y="4701"/>
                    <a:pt x="694" y="7051"/>
                  </a:cubicBezTo>
                  <a:cubicBezTo>
                    <a:pt x="1349" y="9285"/>
                    <a:pt x="3160" y="11135"/>
                    <a:pt x="5356" y="11867"/>
                  </a:cubicBezTo>
                  <a:cubicBezTo>
                    <a:pt x="6435" y="10981"/>
                    <a:pt x="7128" y="9632"/>
                    <a:pt x="7321" y="8207"/>
                  </a:cubicBezTo>
                  <a:cubicBezTo>
                    <a:pt x="7513" y="6627"/>
                    <a:pt x="7090" y="4971"/>
                    <a:pt x="6281" y="3584"/>
                  </a:cubicBezTo>
                  <a:cubicBezTo>
                    <a:pt x="5472" y="2197"/>
                    <a:pt x="4277" y="1041"/>
                    <a:pt x="2967" y="116"/>
                  </a:cubicBezTo>
                  <a:cubicBezTo>
                    <a:pt x="2852" y="78"/>
                    <a:pt x="2736" y="1"/>
                    <a:pt x="2659" y="1"/>
                  </a:cubicBezTo>
                  <a:close/>
                </a:path>
              </a:pathLst>
            </a:custGeom>
            <a:solidFill>
              <a:srgbClr val="FFABBE"/>
            </a:solidFill>
            <a:ln w="9525" cap="flat" cmpd="sng">
              <a:solidFill>
                <a:srgbClr val="000000"/>
              </a:solidFill>
              <a:prstDash val="solid"/>
              <a:round/>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475" name="Google Shape;4470;p58">
              <a:extLst>
                <a:ext uri="{FF2B5EF4-FFF2-40B4-BE49-F238E27FC236}">
                  <a16:creationId xmlns:a16="http://schemas.microsoft.com/office/drawing/2014/main" id="{B5CF5DEE-995E-838B-8A59-4D100901E515}"/>
                </a:ext>
              </a:extLst>
            </p:cNvPr>
            <p:cNvSpPr/>
            <p:nvPr/>
          </p:nvSpPr>
          <p:spPr>
            <a:xfrm>
              <a:off x="3774825" y="1455500"/>
              <a:ext cx="187850" cy="296675"/>
            </a:xfrm>
            <a:custGeom>
              <a:avLst/>
              <a:gdLst/>
              <a:ahLst/>
              <a:cxnLst/>
              <a:rect l="l" t="t" r="r" b="b"/>
              <a:pathLst>
                <a:path w="7514" h="11867" fill="none" extrusionOk="0">
                  <a:moveTo>
                    <a:pt x="7321" y="8207"/>
                  </a:moveTo>
                  <a:cubicBezTo>
                    <a:pt x="7513" y="6627"/>
                    <a:pt x="7090" y="4971"/>
                    <a:pt x="6281" y="3584"/>
                  </a:cubicBezTo>
                  <a:cubicBezTo>
                    <a:pt x="5472" y="2197"/>
                    <a:pt x="4277" y="1041"/>
                    <a:pt x="2967" y="116"/>
                  </a:cubicBezTo>
                  <a:cubicBezTo>
                    <a:pt x="2852" y="78"/>
                    <a:pt x="2736" y="1"/>
                    <a:pt x="2659" y="1"/>
                  </a:cubicBezTo>
                  <a:cubicBezTo>
                    <a:pt x="2544" y="39"/>
                    <a:pt x="2466" y="116"/>
                    <a:pt x="2389" y="193"/>
                  </a:cubicBezTo>
                  <a:cubicBezTo>
                    <a:pt x="656" y="1965"/>
                    <a:pt x="1" y="4701"/>
                    <a:pt x="694" y="7051"/>
                  </a:cubicBezTo>
                  <a:cubicBezTo>
                    <a:pt x="1349" y="9285"/>
                    <a:pt x="3160" y="11135"/>
                    <a:pt x="5356" y="11867"/>
                  </a:cubicBezTo>
                  <a:cubicBezTo>
                    <a:pt x="6435" y="10981"/>
                    <a:pt x="7128" y="9632"/>
                    <a:pt x="7321" y="8207"/>
                  </a:cubicBezTo>
                  <a:close/>
                </a:path>
              </a:pathLst>
            </a:custGeom>
            <a:noFill/>
            <a:ln w="9525" cap="flat" cmpd="sng">
              <a:solidFill>
                <a:srgbClr val="924138"/>
              </a:solidFill>
              <a:prstDash val="solid"/>
              <a:miter lim="38526"/>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476" name="Google Shape;4471;p58">
              <a:extLst>
                <a:ext uri="{FF2B5EF4-FFF2-40B4-BE49-F238E27FC236}">
                  <a16:creationId xmlns:a16="http://schemas.microsoft.com/office/drawing/2014/main" id="{354CF262-9F8E-F71B-59CA-EFDFEA00ACB9}"/>
                </a:ext>
              </a:extLst>
            </p:cNvPr>
            <p:cNvSpPr/>
            <p:nvPr/>
          </p:nvSpPr>
          <p:spPr>
            <a:xfrm>
              <a:off x="3725700" y="1471875"/>
              <a:ext cx="172450" cy="305350"/>
            </a:xfrm>
            <a:custGeom>
              <a:avLst/>
              <a:gdLst/>
              <a:ahLst/>
              <a:cxnLst/>
              <a:rect l="l" t="t" r="r" b="b"/>
              <a:pathLst>
                <a:path w="6898" h="12214" extrusionOk="0">
                  <a:moveTo>
                    <a:pt x="1272" y="1"/>
                  </a:moveTo>
                  <a:cubicBezTo>
                    <a:pt x="386" y="1156"/>
                    <a:pt x="1" y="2620"/>
                    <a:pt x="1" y="4084"/>
                  </a:cubicBezTo>
                  <a:cubicBezTo>
                    <a:pt x="39" y="5548"/>
                    <a:pt x="425" y="6974"/>
                    <a:pt x="964" y="8322"/>
                  </a:cubicBezTo>
                  <a:cubicBezTo>
                    <a:pt x="1349" y="9208"/>
                    <a:pt x="1812" y="10094"/>
                    <a:pt x="2467" y="10826"/>
                  </a:cubicBezTo>
                  <a:cubicBezTo>
                    <a:pt x="3122" y="11520"/>
                    <a:pt x="4008" y="12098"/>
                    <a:pt x="4971" y="12213"/>
                  </a:cubicBezTo>
                  <a:lnTo>
                    <a:pt x="5279" y="12136"/>
                  </a:lnTo>
                  <a:cubicBezTo>
                    <a:pt x="6396" y="10904"/>
                    <a:pt x="6897" y="9247"/>
                    <a:pt x="6820" y="7590"/>
                  </a:cubicBezTo>
                  <a:cubicBezTo>
                    <a:pt x="6705" y="5972"/>
                    <a:pt x="6011" y="4393"/>
                    <a:pt x="5009" y="3121"/>
                  </a:cubicBezTo>
                  <a:cubicBezTo>
                    <a:pt x="4008" y="1850"/>
                    <a:pt x="2698" y="810"/>
                    <a:pt x="1272" y="1"/>
                  </a:cubicBezTo>
                  <a:close/>
                </a:path>
              </a:pathLst>
            </a:custGeom>
            <a:solidFill>
              <a:srgbClr val="FFABBE"/>
            </a:solidFill>
            <a:ln w="9525" cap="flat" cmpd="sng">
              <a:solidFill>
                <a:srgbClr val="000000"/>
              </a:solidFill>
              <a:prstDash val="solid"/>
              <a:round/>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477" name="Google Shape;4472;p58">
              <a:extLst>
                <a:ext uri="{FF2B5EF4-FFF2-40B4-BE49-F238E27FC236}">
                  <a16:creationId xmlns:a16="http://schemas.microsoft.com/office/drawing/2014/main" id="{0D5B6CAB-126F-144F-5F1F-3B9D9191BA6D}"/>
                </a:ext>
              </a:extLst>
            </p:cNvPr>
            <p:cNvSpPr/>
            <p:nvPr/>
          </p:nvSpPr>
          <p:spPr>
            <a:xfrm>
              <a:off x="3725700" y="1471875"/>
              <a:ext cx="172450" cy="305350"/>
            </a:xfrm>
            <a:custGeom>
              <a:avLst/>
              <a:gdLst/>
              <a:ahLst/>
              <a:cxnLst/>
              <a:rect l="l" t="t" r="r" b="b"/>
              <a:pathLst>
                <a:path w="6898" h="12214" fill="none" extrusionOk="0">
                  <a:moveTo>
                    <a:pt x="5009" y="3121"/>
                  </a:moveTo>
                  <a:cubicBezTo>
                    <a:pt x="6011" y="4393"/>
                    <a:pt x="6705" y="5972"/>
                    <a:pt x="6820" y="7590"/>
                  </a:cubicBezTo>
                  <a:cubicBezTo>
                    <a:pt x="6897" y="9247"/>
                    <a:pt x="6396" y="10904"/>
                    <a:pt x="5279" y="12136"/>
                  </a:cubicBezTo>
                  <a:lnTo>
                    <a:pt x="4971" y="12213"/>
                  </a:lnTo>
                  <a:cubicBezTo>
                    <a:pt x="4008" y="12098"/>
                    <a:pt x="3122" y="11520"/>
                    <a:pt x="2467" y="10826"/>
                  </a:cubicBezTo>
                  <a:cubicBezTo>
                    <a:pt x="1812" y="10094"/>
                    <a:pt x="1349" y="9208"/>
                    <a:pt x="964" y="8322"/>
                  </a:cubicBezTo>
                  <a:cubicBezTo>
                    <a:pt x="425" y="6974"/>
                    <a:pt x="39" y="5548"/>
                    <a:pt x="1" y="4084"/>
                  </a:cubicBezTo>
                  <a:cubicBezTo>
                    <a:pt x="1" y="2620"/>
                    <a:pt x="386" y="1156"/>
                    <a:pt x="1272" y="1"/>
                  </a:cubicBezTo>
                  <a:cubicBezTo>
                    <a:pt x="2698" y="810"/>
                    <a:pt x="4008" y="1850"/>
                    <a:pt x="5009" y="3121"/>
                  </a:cubicBezTo>
                  <a:close/>
                </a:path>
              </a:pathLst>
            </a:custGeom>
            <a:noFill/>
            <a:ln w="9525" cap="flat" cmpd="sng">
              <a:solidFill>
                <a:srgbClr val="924138"/>
              </a:solidFill>
              <a:prstDash val="solid"/>
              <a:miter lim="38526"/>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478" name="Google Shape;4473;p58">
              <a:extLst>
                <a:ext uri="{FF2B5EF4-FFF2-40B4-BE49-F238E27FC236}">
                  <a16:creationId xmlns:a16="http://schemas.microsoft.com/office/drawing/2014/main" id="{171CABD5-DBE6-27A7-A83B-E4E8805C503B}"/>
                </a:ext>
              </a:extLst>
            </p:cNvPr>
            <p:cNvSpPr/>
            <p:nvPr/>
          </p:nvSpPr>
          <p:spPr>
            <a:xfrm>
              <a:off x="3841300" y="1609925"/>
              <a:ext cx="265850" cy="186925"/>
            </a:xfrm>
            <a:custGeom>
              <a:avLst/>
              <a:gdLst/>
              <a:ahLst/>
              <a:cxnLst/>
              <a:rect l="l" t="t" r="r" b="b"/>
              <a:pathLst>
                <a:path w="10634" h="7477" extrusionOk="0">
                  <a:moveTo>
                    <a:pt x="7672" y="1"/>
                  </a:moveTo>
                  <a:cubicBezTo>
                    <a:pt x="6935" y="1"/>
                    <a:pt x="6199" y="80"/>
                    <a:pt x="5471" y="258"/>
                  </a:cubicBezTo>
                  <a:cubicBezTo>
                    <a:pt x="3891" y="604"/>
                    <a:pt x="2427" y="1413"/>
                    <a:pt x="1387" y="2685"/>
                  </a:cubicBezTo>
                  <a:cubicBezTo>
                    <a:pt x="501" y="3763"/>
                    <a:pt x="0" y="5189"/>
                    <a:pt x="77" y="6614"/>
                  </a:cubicBezTo>
                  <a:cubicBezTo>
                    <a:pt x="1125" y="7188"/>
                    <a:pt x="2315" y="7477"/>
                    <a:pt x="3506" y="7477"/>
                  </a:cubicBezTo>
                  <a:cubicBezTo>
                    <a:pt x="4636" y="7477"/>
                    <a:pt x="5768" y="7217"/>
                    <a:pt x="6781" y="6691"/>
                  </a:cubicBezTo>
                  <a:cubicBezTo>
                    <a:pt x="8977" y="5574"/>
                    <a:pt x="10479" y="3224"/>
                    <a:pt x="10595" y="758"/>
                  </a:cubicBezTo>
                  <a:cubicBezTo>
                    <a:pt x="10633" y="643"/>
                    <a:pt x="10633" y="527"/>
                    <a:pt x="10556" y="450"/>
                  </a:cubicBezTo>
                  <a:cubicBezTo>
                    <a:pt x="10479" y="335"/>
                    <a:pt x="10364" y="335"/>
                    <a:pt x="10248" y="296"/>
                  </a:cubicBezTo>
                  <a:cubicBezTo>
                    <a:pt x="9397" y="109"/>
                    <a:pt x="8534" y="1"/>
                    <a:pt x="7672" y="1"/>
                  </a:cubicBezTo>
                  <a:close/>
                </a:path>
              </a:pathLst>
            </a:custGeom>
            <a:solidFill>
              <a:srgbClr val="FFABBE"/>
            </a:solidFill>
            <a:ln w="9525" cap="flat" cmpd="sng">
              <a:solidFill>
                <a:srgbClr val="000000"/>
              </a:solidFill>
              <a:prstDash val="solid"/>
              <a:round/>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479" name="Google Shape;4474;p58">
              <a:extLst>
                <a:ext uri="{FF2B5EF4-FFF2-40B4-BE49-F238E27FC236}">
                  <a16:creationId xmlns:a16="http://schemas.microsoft.com/office/drawing/2014/main" id="{6C6CCB52-12F7-02DB-672A-F1302AC181A7}"/>
                </a:ext>
              </a:extLst>
            </p:cNvPr>
            <p:cNvSpPr/>
            <p:nvPr/>
          </p:nvSpPr>
          <p:spPr>
            <a:xfrm>
              <a:off x="3841300" y="1606725"/>
              <a:ext cx="265850" cy="197475"/>
            </a:xfrm>
            <a:custGeom>
              <a:avLst/>
              <a:gdLst/>
              <a:ahLst/>
              <a:cxnLst/>
              <a:rect l="l" t="t" r="r" b="b"/>
              <a:pathLst>
                <a:path w="10634" h="7899" fill="none" extrusionOk="0">
                  <a:moveTo>
                    <a:pt x="1387" y="2813"/>
                  </a:moveTo>
                  <a:cubicBezTo>
                    <a:pt x="2427" y="1541"/>
                    <a:pt x="3891" y="732"/>
                    <a:pt x="5471" y="386"/>
                  </a:cubicBezTo>
                  <a:cubicBezTo>
                    <a:pt x="7050" y="0"/>
                    <a:pt x="8669" y="77"/>
                    <a:pt x="10248" y="424"/>
                  </a:cubicBezTo>
                  <a:cubicBezTo>
                    <a:pt x="10364" y="463"/>
                    <a:pt x="10479" y="463"/>
                    <a:pt x="10556" y="578"/>
                  </a:cubicBezTo>
                  <a:cubicBezTo>
                    <a:pt x="10633" y="655"/>
                    <a:pt x="10633" y="771"/>
                    <a:pt x="10595" y="886"/>
                  </a:cubicBezTo>
                  <a:cubicBezTo>
                    <a:pt x="10479" y="3352"/>
                    <a:pt x="8977" y="5702"/>
                    <a:pt x="6781" y="6819"/>
                  </a:cubicBezTo>
                  <a:cubicBezTo>
                    <a:pt x="4700" y="7898"/>
                    <a:pt x="2119" y="7860"/>
                    <a:pt x="77" y="6742"/>
                  </a:cubicBezTo>
                  <a:cubicBezTo>
                    <a:pt x="0" y="5317"/>
                    <a:pt x="501" y="3891"/>
                    <a:pt x="1387" y="2813"/>
                  </a:cubicBezTo>
                  <a:close/>
                </a:path>
              </a:pathLst>
            </a:custGeom>
            <a:noFill/>
            <a:ln w="9525" cap="flat" cmpd="sng">
              <a:solidFill>
                <a:srgbClr val="924138"/>
              </a:solidFill>
              <a:prstDash val="solid"/>
              <a:miter lim="38526"/>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480" name="Google Shape;4475;p58">
              <a:extLst>
                <a:ext uri="{FF2B5EF4-FFF2-40B4-BE49-F238E27FC236}">
                  <a16:creationId xmlns:a16="http://schemas.microsoft.com/office/drawing/2014/main" id="{E34E8DEE-23B7-430E-E96E-1806766C26B1}"/>
                </a:ext>
              </a:extLst>
            </p:cNvPr>
            <p:cNvSpPr/>
            <p:nvPr/>
          </p:nvSpPr>
          <p:spPr>
            <a:xfrm>
              <a:off x="3277850" y="1926475"/>
              <a:ext cx="417075" cy="340375"/>
            </a:xfrm>
            <a:custGeom>
              <a:avLst/>
              <a:gdLst/>
              <a:ahLst/>
              <a:cxnLst/>
              <a:rect l="l" t="t" r="r" b="b"/>
              <a:pathLst>
                <a:path w="16683" h="13615" extrusionOk="0">
                  <a:moveTo>
                    <a:pt x="0" y="1"/>
                  </a:moveTo>
                  <a:cubicBezTo>
                    <a:pt x="193" y="3661"/>
                    <a:pt x="1695" y="7244"/>
                    <a:pt x="4161" y="9941"/>
                  </a:cubicBezTo>
                  <a:cubicBezTo>
                    <a:pt x="5664" y="11559"/>
                    <a:pt x="7551" y="12907"/>
                    <a:pt x="9670" y="13408"/>
                  </a:cubicBezTo>
                  <a:cubicBezTo>
                    <a:pt x="10268" y="13557"/>
                    <a:pt x="10865" y="13614"/>
                    <a:pt x="11444" y="13614"/>
                  </a:cubicBezTo>
                  <a:cubicBezTo>
                    <a:pt x="11612" y="13614"/>
                    <a:pt x="11779" y="13609"/>
                    <a:pt x="11943" y="13601"/>
                  </a:cubicBezTo>
                  <a:cubicBezTo>
                    <a:pt x="13908" y="13447"/>
                    <a:pt x="15642" y="12252"/>
                    <a:pt x="16682" y="10596"/>
                  </a:cubicBezTo>
                  <a:cubicBezTo>
                    <a:pt x="14756" y="7745"/>
                    <a:pt x="12444" y="5163"/>
                    <a:pt x="9593" y="3199"/>
                  </a:cubicBezTo>
                  <a:cubicBezTo>
                    <a:pt x="6781" y="1272"/>
                    <a:pt x="3429" y="1"/>
                    <a:pt x="0" y="1"/>
                  </a:cubicBezTo>
                  <a:close/>
                </a:path>
              </a:pathLst>
            </a:custGeom>
            <a:solidFill>
              <a:srgbClr val="3DD761"/>
            </a:solidFill>
            <a:ln w="9525" cap="flat" cmpd="sng">
              <a:solidFill>
                <a:srgbClr val="000000"/>
              </a:solidFill>
              <a:prstDash val="solid"/>
              <a:round/>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481" name="Google Shape;4476;p58">
              <a:extLst>
                <a:ext uri="{FF2B5EF4-FFF2-40B4-BE49-F238E27FC236}">
                  <a16:creationId xmlns:a16="http://schemas.microsoft.com/office/drawing/2014/main" id="{7F02B3AD-B982-932F-6F11-6005B19EEA54}"/>
                </a:ext>
              </a:extLst>
            </p:cNvPr>
            <p:cNvSpPr/>
            <p:nvPr/>
          </p:nvSpPr>
          <p:spPr>
            <a:xfrm>
              <a:off x="3277850" y="1926475"/>
              <a:ext cx="417075" cy="341000"/>
            </a:xfrm>
            <a:custGeom>
              <a:avLst/>
              <a:gdLst/>
              <a:ahLst/>
              <a:cxnLst/>
              <a:rect l="l" t="t" r="r" b="b"/>
              <a:pathLst>
                <a:path w="16683" h="13640" fill="none" extrusionOk="0">
                  <a:moveTo>
                    <a:pt x="9593" y="3199"/>
                  </a:moveTo>
                  <a:cubicBezTo>
                    <a:pt x="6781" y="1272"/>
                    <a:pt x="3429" y="1"/>
                    <a:pt x="0" y="1"/>
                  </a:cubicBezTo>
                  <a:cubicBezTo>
                    <a:pt x="193" y="3661"/>
                    <a:pt x="1695" y="7244"/>
                    <a:pt x="4161" y="9941"/>
                  </a:cubicBezTo>
                  <a:cubicBezTo>
                    <a:pt x="5664" y="11559"/>
                    <a:pt x="7551" y="12907"/>
                    <a:pt x="9670" y="13408"/>
                  </a:cubicBezTo>
                  <a:cubicBezTo>
                    <a:pt x="10441" y="13601"/>
                    <a:pt x="11211" y="13639"/>
                    <a:pt x="11943" y="13601"/>
                  </a:cubicBezTo>
                  <a:cubicBezTo>
                    <a:pt x="13908" y="13447"/>
                    <a:pt x="15642" y="12252"/>
                    <a:pt x="16682" y="10596"/>
                  </a:cubicBezTo>
                  <a:cubicBezTo>
                    <a:pt x="16682" y="10596"/>
                    <a:pt x="16682" y="10596"/>
                    <a:pt x="16682" y="10596"/>
                  </a:cubicBezTo>
                  <a:cubicBezTo>
                    <a:pt x="14756" y="7745"/>
                    <a:pt x="12444" y="5163"/>
                    <a:pt x="9593" y="3199"/>
                  </a:cubicBezTo>
                  <a:close/>
                </a:path>
              </a:pathLst>
            </a:custGeom>
            <a:noFill/>
            <a:ln w="9525" cap="flat" cmpd="sng">
              <a:solidFill>
                <a:srgbClr val="924138"/>
              </a:solidFill>
              <a:prstDash val="solid"/>
              <a:miter lim="38526"/>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482" name="Google Shape;4477;p58">
              <a:extLst>
                <a:ext uri="{FF2B5EF4-FFF2-40B4-BE49-F238E27FC236}">
                  <a16:creationId xmlns:a16="http://schemas.microsoft.com/office/drawing/2014/main" id="{CFA8E5E6-C48D-EDC1-FBBA-3B43CD7F1972}"/>
                </a:ext>
              </a:extLst>
            </p:cNvPr>
            <p:cNvSpPr/>
            <p:nvPr/>
          </p:nvSpPr>
          <p:spPr>
            <a:xfrm>
              <a:off x="3683325" y="1926475"/>
              <a:ext cx="417075" cy="340375"/>
            </a:xfrm>
            <a:custGeom>
              <a:avLst/>
              <a:gdLst/>
              <a:ahLst/>
              <a:cxnLst/>
              <a:rect l="l" t="t" r="r" b="b"/>
              <a:pathLst>
                <a:path w="16683" h="13615" extrusionOk="0">
                  <a:moveTo>
                    <a:pt x="16683" y="1"/>
                  </a:moveTo>
                  <a:cubicBezTo>
                    <a:pt x="13254" y="1"/>
                    <a:pt x="9902" y="1272"/>
                    <a:pt x="7051" y="3199"/>
                  </a:cubicBezTo>
                  <a:cubicBezTo>
                    <a:pt x="4239" y="5163"/>
                    <a:pt x="1927" y="7745"/>
                    <a:pt x="1" y="10596"/>
                  </a:cubicBezTo>
                  <a:cubicBezTo>
                    <a:pt x="1002" y="12252"/>
                    <a:pt x="2775" y="13447"/>
                    <a:pt x="4701" y="13601"/>
                  </a:cubicBezTo>
                  <a:cubicBezTo>
                    <a:pt x="4874" y="13609"/>
                    <a:pt x="5047" y="13614"/>
                    <a:pt x="5220" y="13614"/>
                  </a:cubicBezTo>
                  <a:cubicBezTo>
                    <a:pt x="5816" y="13614"/>
                    <a:pt x="6407" y="13557"/>
                    <a:pt x="6974" y="13408"/>
                  </a:cubicBezTo>
                  <a:cubicBezTo>
                    <a:pt x="9132" y="12907"/>
                    <a:pt x="11019" y="11559"/>
                    <a:pt x="12522" y="9941"/>
                  </a:cubicBezTo>
                  <a:cubicBezTo>
                    <a:pt x="14988" y="7244"/>
                    <a:pt x="16490" y="3661"/>
                    <a:pt x="16683" y="1"/>
                  </a:cubicBezTo>
                  <a:close/>
                </a:path>
              </a:pathLst>
            </a:custGeom>
            <a:solidFill>
              <a:srgbClr val="3DD761"/>
            </a:solidFill>
            <a:ln w="9525" cap="flat" cmpd="sng">
              <a:solidFill>
                <a:srgbClr val="000000"/>
              </a:solidFill>
              <a:prstDash val="solid"/>
              <a:round/>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1483" name="Google Shape;4478;p58">
              <a:extLst>
                <a:ext uri="{FF2B5EF4-FFF2-40B4-BE49-F238E27FC236}">
                  <a16:creationId xmlns:a16="http://schemas.microsoft.com/office/drawing/2014/main" id="{BF514FB5-37E8-4ACA-821D-6B6371ECB58C}"/>
                </a:ext>
              </a:extLst>
            </p:cNvPr>
            <p:cNvSpPr/>
            <p:nvPr/>
          </p:nvSpPr>
          <p:spPr>
            <a:xfrm>
              <a:off x="3683325" y="1926475"/>
              <a:ext cx="417075" cy="341000"/>
            </a:xfrm>
            <a:custGeom>
              <a:avLst/>
              <a:gdLst/>
              <a:ahLst/>
              <a:cxnLst/>
              <a:rect l="l" t="t" r="r" b="b"/>
              <a:pathLst>
                <a:path w="16683" h="13640" fill="none" extrusionOk="0">
                  <a:moveTo>
                    <a:pt x="7051" y="3199"/>
                  </a:moveTo>
                  <a:cubicBezTo>
                    <a:pt x="9902" y="1272"/>
                    <a:pt x="13254" y="1"/>
                    <a:pt x="16683" y="1"/>
                  </a:cubicBezTo>
                  <a:cubicBezTo>
                    <a:pt x="16490" y="3661"/>
                    <a:pt x="14988" y="7244"/>
                    <a:pt x="12522" y="9941"/>
                  </a:cubicBezTo>
                  <a:cubicBezTo>
                    <a:pt x="11019" y="11559"/>
                    <a:pt x="9132" y="12907"/>
                    <a:pt x="6974" y="13408"/>
                  </a:cubicBezTo>
                  <a:cubicBezTo>
                    <a:pt x="6242" y="13601"/>
                    <a:pt x="5472" y="13639"/>
                    <a:pt x="4701" y="13601"/>
                  </a:cubicBezTo>
                  <a:cubicBezTo>
                    <a:pt x="2775" y="13447"/>
                    <a:pt x="1002" y="12252"/>
                    <a:pt x="1" y="10596"/>
                  </a:cubicBezTo>
                  <a:cubicBezTo>
                    <a:pt x="1" y="10596"/>
                    <a:pt x="1" y="10596"/>
                    <a:pt x="1" y="10596"/>
                  </a:cubicBezTo>
                  <a:cubicBezTo>
                    <a:pt x="1927" y="7745"/>
                    <a:pt x="4239" y="5163"/>
                    <a:pt x="7051" y="3199"/>
                  </a:cubicBezTo>
                  <a:close/>
                </a:path>
              </a:pathLst>
            </a:custGeom>
            <a:noFill/>
            <a:ln w="9525" cap="flat" cmpd="sng">
              <a:solidFill>
                <a:srgbClr val="924138"/>
              </a:solidFill>
              <a:prstDash val="solid"/>
              <a:miter lim="38526"/>
              <a:headEnd type="none" w="sm" len="sm"/>
              <a:tailEnd type="none" w="sm" len="sm"/>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grpSp>
    </p:spTree>
    <p:extLst>
      <p:ext uri="{BB962C8B-B14F-4D97-AF65-F5344CB8AC3E}">
        <p14:creationId xmlns:p14="http://schemas.microsoft.com/office/powerpoint/2010/main" val="3192246926"/>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anim calcmode="lin" valueType="num">
                                      <p:cBhvr additive="base">
                                        <p:cTn id="7" dur="500" fill="hold"/>
                                        <p:tgtEl>
                                          <p:spTgt spid="3"/>
                                        </p:tgtEl>
                                        <p:attrNameLst>
                                          <p:attrName>ppt_x</p:attrName>
                                        </p:attrNameLst>
                                      </p:cBhvr>
                                      <p:tavLst>
                                        <p:tav tm="0">
                                          <p:val>
                                            <p:strVal val="#ppt_x"/>
                                          </p:val>
                                        </p:tav>
                                        <p:tav tm="100000">
                                          <p:val>
                                            <p:strVal val="#ppt_x"/>
                                          </p:val>
                                        </p:tav>
                                      </p:tavLst>
                                    </p:anim>
                                    <p:anim calcmode="lin" valueType="num">
                                      <p:cBhvr additive="base">
                                        <p:cTn id="8" dur="500" fill="hold"/>
                                        <p:tgtEl>
                                          <p:spTgt spid="3"/>
                                        </p:tgtEl>
                                        <p:attrNameLst>
                                          <p:attrName>ppt_y</p:attrName>
                                        </p:attrNameLst>
                                      </p:cBhvr>
                                      <p:tavLst>
                                        <p:tav tm="0">
                                          <p:val>
                                            <p:strVal val="1+#ppt_h/2"/>
                                          </p:val>
                                        </p:tav>
                                        <p:tav tm="100000">
                                          <p:val>
                                            <p:strVal val="#ppt_y"/>
                                          </p:val>
                                        </p:tav>
                                      </p:tavLst>
                                    </p:anim>
                                  </p:childTnLst>
                                </p:cTn>
                              </p:par>
                              <p:par>
                                <p:cTn id="9" presetID="2" presetClass="entr" presetSubtype="4" fill="hold" grpId="0" nodeType="withEffect">
                                  <p:stCondLst>
                                    <p:cond delay="0"/>
                                  </p:stCondLst>
                                  <p:childTnLst>
                                    <p:set>
                                      <p:cBhvr>
                                        <p:cTn id="10" dur="1" fill="hold">
                                          <p:stCondLst>
                                            <p:cond delay="0"/>
                                          </p:stCondLst>
                                        </p:cTn>
                                        <p:tgtEl>
                                          <p:spTgt spid="4"/>
                                        </p:tgtEl>
                                        <p:attrNameLst>
                                          <p:attrName>style.visibility</p:attrName>
                                        </p:attrNameLst>
                                      </p:cBhvr>
                                      <p:to>
                                        <p:strVal val="visible"/>
                                      </p:to>
                                    </p:set>
                                    <p:anim calcmode="lin" valueType="num">
                                      <p:cBhvr additive="base">
                                        <p:cTn id="11" dur="500" fill="hold"/>
                                        <p:tgtEl>
                                          <p:spTgt spid="4"/>
                                        </p:tgtEl>
                                        <p:attrNameLst>
                                          <p:attrName>ppt_x</p:attrName>
                                        </p:attrNameLst>
                                      </p:cBhvr>
                                      <p:tavLst>
                                        <p:tav tm="0">
                                          <p:val>
                                            <p:strVal val="#ppt_x"/>
                                          </p:val>
                                        </p:tav>
                                        <p:tav tm="100000">
                                          <p:val>
                                            <p:strVal val="#ppt_x"/>
                                          </p:val>
                                        </p:tav>
                                      </p:tavLst>
                                    </p:anim>
                                    <p:anim calcmode="lin" valueType="num">
                                      <p:cBhvr additive="base">
                                        <p:cTn id="12" dur="500" fill="hold"/>
                                        <p:tgtEl>
                                          <p:spTgt spid="4"/>
                                        </p:tgtEl>
                                        <p:attrNameLst>
                                          <p:attrName>ppt_y</p:attrName>
                                        </p:attrNameLst>
                                      </p:cBhvr>
                                      <p:tavLst>
                                        <p:tav tm="0">
                                          <p:val>
                                            <p:strVal val="1+#ppt_h/2"/>
                                          </p:val>
                                        </p:tav>
                                        <p:tav tm="100000">
                                          <p:val>
                                            <p:strVal val="#ppt_y"/>
                                          </p:val>
                                        </p:tav>
                                      </p:tavLst>
                                    </p:anim>
                                  </p:childTnLst>
                                </p:cTn>
                              </p:par>
                              <p:par>
                                <p:cTn id="13" presetID="2" presetClass="entr" presetSubtype="4" fill="hold" nodeType="withEffect">
                                  <p:stCondLst>
                                    <p:cond delay="0"/>
                                  </p:stCondLst>
                                  <p:childTnLst>
                                    <p:set>
                                      <p:cBhvr>
                                        <p:cTn id="14" dur="1" fill="hold">
                                          <p:stCondLst>
                                            <p:cond delay="0"/>
                                          </p:stCondLst>
                                        </p:cTn>
                                        <p:tgtEl>
                                          <p:spTgt spid="5"/>
                                        </p:tgtEl>
                                        <p:attrNameLst>
                                          <p:attrName>style.visibility</p:attrName>
                                        </p:attrNameLst>
                                      </p:cBhvr>
                                      <p:to>
                                        <p:strVal val="visible"/>
                                      </p:to>
                                    </p:set>
                                    <p:anim calcmode="lin" valueType="num">
                                      <p:cBhvr additive="base">
                                        <p:cTn id="15" dur="500" fill="hold"/>
                                        <p:tgtEl>
                                          <p:spTgt spid="5"/>
                                        </p:tgtEl>
                                        <p:attrNameLst>
                                          <p:attrName>ppt_x</p:attrName>
                                        </p:attrNameLst>
                                      </p:cBhvr>
                                      <p:tavLst>
                                        <p:tav tm="0">
                                          <p:val>
                                            <p:strVal val="#ppt_x"/>
                                          </p:val>
                                        </p:tav>
                                        <p:tav tm="100000">
                                          <p:val>
                                            <p:strVal val="#ppt_x"/>
                                          </p:val>
                                        </p:tav>
                                      </p:tavLst>
                                    </p:anim>
                                    <p:anim calcmode="lin" valueType="num">
                                      <p:cBhvr additive="base">
                                        <p:cTn id="16" dur="500" fill="hold"/>
                                        <p:tgtEl>
                                          <p:spTgt spid="5"/>
                                        </p:tgtEl>
                                        <p:attrNameLst>
                                          <p:attrName>ppt_y</p:attrName>
                                        </p:attrNameLst>
                                      </p:cBhvr>
                                      <p:tavLst>
                                        <p:tav tm="0">
                                          <p:val>
                                            <p:strVal val="1+#ppt_h/2"/>
                                          </p:val>
                                        </p:tav>
                                        <p:tav tm="100000">
                                          <p:val>
                                            <p:strVal val="#ppt_y"/>
                                          </p:val>
                                        </p:tav>
                                      </p:tavLst>
                                    </p:anim>
                                  </p:childTnLst>
                                </p:cTn>
                              </p:par>
                            </p:childTnLst>
                          </p:cTn>
                        </p:par>
                      </p:childTnLst>
                    </p:cTn>
                  </p:par>
                  <p:par>
                    <p:cTn id="17" fill="hold">
                      <p:stCondLst>
                        <p:cond delay="indefinite"/>
                      </p:stCondLst>
                      <p:childTnLst>
                        <p:par>
                          <p:cTn id="18" fill="hold">
                            <p:stCondLst>
                              <p:cond delay="0"/>
                            </p:stCondLst>
                            <p:childTnLst>
                              <p:par>
                                <p:cTn id="19" presetID="42" presetClass="entr" presetSubtype="0" fill="hold" grpId="0" nodeType="clickEffect">
                                  <p:stCondLst>
                                    <p:cond delay="0"/>
                                  </p:stCondLst>
                                  <p:childTnLst>
                                    <p:set>
                                      <p:cBhvr>
                                        <p:cTn id="20" dur="1" fill="hold">
                                          <p:stCondLst>
                                            <p:cond delay="0"/>
                                          </p:stCondLst>
                                        </p:cTn>
                                        <p:tgtEl>
                                          <p:spTgt spid="6"/>
                                        </p:tgtEl>
                                        <p:attrNameLst>
                                          <p:attrName>style.visibility</p:attrName>
                                        </p:attrNameLst>
                                      </p:cBhvr>
                                      <p:to>
                                        <p:strVal val="visible"/>
                                      </p:to>
                                    </p:set>
                                    <p:animEffect transition="in" filter="fade">
                                      <p:cBhvr>
                                        <p:cTn id="21" dur="1000"/>
                                        <p:tgtEl>
                                          <p:spTgt spid="6"/>
                                        </p:tgtEl>
                                      </p:cBhvr>
                                    </p:animEffect>
                                    <p:anim calcmode="lin" valueType="num">
                                      <p:cBhvr>
                                        <p:cTn id="22" dur="1000" fill="hold"/>
                                        <p:tgtEl>
                                          <p:spTgt spid="6"/>
                                        </p:tgtEl>
                                        <p:attrNameLst>
                                          <p:attrName>ppt_x</p:attrName>
                                        </p:attrNameLst>
                                      </p:cBhvr>
                                      <p:tavLst>
                                        <p:tav tm="0">
                                          <p:val>
                                            <p:strVal val="#ppt_x"/>
                                          </p:val>
                                        </p:tav>
                                        <p:tav tm="100000">
                                          <p:val>
                                            <p:strVal val="#ppt_x"/>
                                          </p:val>
                                        </p:tav>
                                      </p:tavLst>
                                    </p:anim>
                                    <p:anim calcmode="lin" valueType="num">
                                      <p:cBhvr>
                                        <p:cTn id="23" dur="1000" fill="hold"/>
                                        <p:tgtEl>
                                          <p:spTgt spid="6"/>
                                        </p:tgtEl>
                                        <p:attrNameLst>
                                          <p:attrName>ppt_y</p:attrName>
                                        </p:attrNameLst>
                                      </p:cBhvr>
                                      <p:tavLst>
                                        <p:tav tm="0">
                                          <p:val>
                                            <p:strVal val="#ppt_y+.1"/>
                                          </p:val>
                                        </p:tav>
                                        <p:tav tm="100000">
                                          <p:val>
                                            <p:strVal val="#ppt_y"/>
                                          </p:val>
                                        </p:tav>
                                      </p:tavLst>
                                    </p:anim>
                                  </p:childTnLst>
                                </p:cTn>
                              </p:par>
                              <p:par>
                                <p:cTn id="24" presetID="42" presetClass="entr" presetSubtype="0" fill="hold" grpId="0" nodeType="withEffect">
                                  <p:stCondLst>
                                    <p:cond delay="0"/>
                                  </p:stCondLst>
                                  <p:childTnLst>
                                    <p:set>
                                      <p:cBhvr>
                                        <p:cTn id="25" dur="1" fill="hold">
                                          <p:stCondLst>
                                            <p:cond delay="0"/>
                                          </p:stCondLst>
                                        </p:cTn>
                                        <p:tgtEl>
                                          <p:spTgt spid="7"/>
                                        </p:tgtEl>
                                        <p:attrNameLst>
                                          <p:attrName>style.visibility</p:attrName>
                                        </p:attrNameLst>
                                      </p:cBhvr>
                                      <p:to>
                                        <p:strVal val="visible"/>
                                      </p:to>
                                    </p:set>
                                    <p:animEffect transition="in" filter="fade">
                                      <p:cBhvr>
                                        <p:cTn id="26" dur="1000"/>
                                        <p:tgtEl>
                                          <p:spTgt spid="7"/>
                                        </p:tgtEl>
                                      </p:cBhvr>
                                    </p:animEffect>
                                    <p:anim calcmode="lin" valueType="num">
                                      <p:cBhvr>
                                        <p:cTn id="27" dur="1000" fill="hold"/>
                                        <p:tgtEl>
                                          <p:spTgt spid="7"/>
                                        </p:tgtEl>
                                        <p:attrNameLst>
                                          <p:attrName>ppt_x</p:attrName>
                                        </p:attrNameLst>
                                      </p:cBhvr>
                                      <p:tavLst>
                                        <p:tav tm="0">
                                          <p:val>
                                            <p:strVal val="#ppt_x"/>
                                          </p:val>
                                        </p:tav>
                                        <p:tav tm="100000">
                                          <p:val>
                                            <p:strVal val="#ppt_x"/>
                                          </p:val>
                                        </p:tav>
                                      </p:tavLst>
                                    </p:anim>
                                    <p:anim calcmode="lin" valueType="num">
                                      <p:cBhvr>
                                        <p:cTn id="28" dur="1000" fill="hold"/>
                                        <p:tgtEl>
                                          <p:spTgt spid="7"/>
                                        </p:tgtEl>
                                        <p:attrNameLst>
                                          <p:attrName>ppt_y</p:attrName>
                                        </p:attrNameLst>
                                      </p:cBhvr>
                                      <p:tavLst>
                                        <p:tav tm="0">
                                          <p:val>
                                            <p:strVal val="#ppt_y+.1"/>
                                          </p:val>
                                        </p:tav>
                                        <p:tav tm="100000">
                                          <p:val>
                                            <p:strVal val="#ppt_y"/>
                                          </p:val>
                                        </p:tav>
                                      </p:tavLst>
                                    </p:anim>
                                  </p:childTnLst>
                                </p:cTn>
                              </p:par>
                              <p:par>
                                <p:cTn id="29" presetID="42" presetClass="entr" presetSubtype="0" fill="hold" nodeType="withEffect">
                                  <p:stCondLst>
                                    <p:cond delay="0"/>
                                  </p:stCondLst>
                                  <p:childTnLst>
                                    <p:set>
                                      <p:cBhvr>
                                        <p:cTn id="30" dur="1" fill="hold">
                                          <p:stCondLst>
                                            <p:cond delay="0"/>
                                          </p:stCondLst>
                                        </p:cTn>
                                        <p:tgtEl>
                                          <p:spTgt spid="8"/>
                                        </p:tgtEl>
                                        <p:attrNameLst>
                                          <p:attrName>style.visibility</p:attrName>
                                        </p:attrNameLst>
                                      </p:cBhvr>
                                      <p:to>
                                        <p:strVal val="visible"/>
                                      </p:to>
                                    </p:set>
                                    <p:animEffect transition="in" filter="fade">
                                      <p:cBhvr>
                                        <p:cTn id="31" dur="1000"/>
                                        <p:tgtEl>
                                          <p:spTgt spid="8"/>
                                        </p:tgtEl>
                                      </p:cBhvr>
                                    </p:animEffect>
                                    <p:anim calcmode="lin" valueType="num">
                                      <p:cBhvr>
                                        <p:cTn id="32" dur="1000" fill="hold"/>
                                        <p:tgtEl>
                                          <p:spTgt spid="8"/>
                                        </p:tgtEl>
                                        <p:attrNameLst>
                                          <p:attrName>ppt_x</p:attrName>
                                        </p:attrNameLst>
                                      </p:cBhvr>
                                      <p:tavLst>
                                        <p:tav tm="0">
                                          <p:val>
                                            <p:strVal val="#ppt_x"/>
                                          </p:val>
                                        </p:tav>
                                        <p:tav tm="100000">
                                          <p:val>
                                            <p:strVal val="#ppt_x"/>
                                          </p:val>
                                        </p:tav>
                                      </p:tavLst>
                                    </p:anim>
                                    <p:anim calcmode="lin" valueType="num">
                                      <p:cBhvr>
                                        <p:cTn id="33" dur="1000" fill="hold"/>
                                        <p:tgtEl>
                                          <p:spTgt spid="8"/>
                                        </p:tgtEl>
                                        <p:attrNameLst>
                                          <p:attrName>ppt_y</p:attrName>
                                        </p:attrNameLst>
                                      </p:cBhvr>
                                      <p:tavLst>
                                        <p:tav tm="0">
                                          <p:val>
                                            <p:strVal val="#ppt_y+.1"/>
                                          </p:val>
                                        </p:tav>
                                        <p:tav tm="100000">
                                          <p:val>
                                            <p:strVal val="#ppt_y"/>
                                          </p:val>
                                        </p:tav>
                                      </p:tavLst>
                                    </p:anim>
                                  </p:childTnLst>
                                </p:cTn>
                              </p:par>
                            </p:childTnLst>
                          </p:cTn>
                        </p:par>
                      </p:childTnLst>
                    </p:cTn>
                  </p:par>
                  <p:par>
                    <p:cTn id="34" fill="hold">
                      <p:stCondLst>
                        <p:cond delay="indefinite"/>
                      </p:stCondLst>
                      <p:childTnLst>
                        <p:par>
                          <p:cTn id="35" fill="hold">
                            <p:stCondLst>
                              <p:cond delay="0"/>
                            </p:stCondLst>
                            <p:childTnLst>
                              <p:par>
                                <p:cTn id="36" presetID="16" presetClass="entr" presetSubtype="21" fill="hold" grpId="0" nodeType="clickEffect">
                                  <p:stCondLst>
                                    <p:cond delay="0"/>
                                  </p:stCondLst>
                                  <p:childTnLst>
                                    <p:set>
                                      <p:cBhvr>
                                        <p:cTn id="37" dur="1" fill="hold">
                                          <p:stCondLst>
                                            <p:cond delay="0"/>
                                          </p:stCondLst>
                                        </p:cTn>
                                        <p:tgtEl>
                                          <p:spTgt spid="12"/>
                                        </p:tgtEl>
                                        <p:attrNameLst>
                                          <p:attrName>style.visibility</p:attrName>
                                        </p:attrNameLst>
                                      </p:cBhvr>
                                      <p:to>
                                        <p:strVal val="visible"/>
                                      </p:to>
                                    </p:set>
                                    <p:animEffect transition="in" filter="barn(inVertical)">
                                      <p:cBhvr>
                                        <p:cTn id="38" dur="500"/>
                                        <p:tgtEl>
                                          <p:spTgt spid="12"/>
                                        </p:tgtEl>
                                      </p:cBhvr>
                                    </p:animEffect>
                                  </p:childTnLst>
                                </p:cTn>
                              </p:par>
                              <p:par>
                                <p:cTn id="39" presetID="16" presetClass="entr" presetSubtype="21" fill="hold" grpId="0" nodeType="withEffect">
                                  <p:stCondLst>
                                    <p:cond delay="0"/>
                                  </p:stCondLst>
                                  <p:childTnLst>
                                    <p:set>
                                      <p:cBhvr>
                                        <p:cTn id="40" dur="1" fill="hold">
                                          <p:stCondLst>
                                            <p:cond delay="0"/>
                                          </p:stCondLst>
                                        </p:cTn>
                                        <p:tgtEl>
                                          <p:spTgt spid="13"/>
                                        </p:tgtEl>
                                        <p:attrNameLst>
                                          <p:attrName>style.visibility</p:attrName>
                                        </p:attrNameLst>
                                      </p:cBhvr>
                                      <p:to>
                                        <p:strVal val="visible"/>
                                      </p:to>
                                    </p:set>
                                    <p:animEffect transition="in" filter="barn(inVertical)">
                                      <p:cBhvr>
                                        <p:cTn id="41" dur="500"/>
                                        <p:tgtEl>
                                          <p:spTgt spid="13"/>
                                        </p:tgtEl>
                                      </p:cBhvr>
                                    </p:animEffect>
                                  </p:childTnLst>
                                </p:cTn>
                              </p:par>
                              <p:par>
                                <p:cTn id="42" presetID="16" presetClass="entr" presetSubtype="21" fill="hold" nodeType="withEffect">
                                  <p:stCondLst>
                                    <p:cond delay="0"/>
                                  </p:stCondLst>
                                  <p:childTnLst>
                                    <p:set>
                                      <p:cBhvr>
                                        <p:cTn id="43" dur="1" fill="hold">
                                          <p:stCondLst>
                                            <p:cond delay="0"/>
                                          </p:stCondLst>
                                        </p:cTn>
                                        <p:tgtEl>
                                          <p:spTgt spid="14"/>
                                        </p:tgtEl>
                                        <p:attrNameLst>
                                          <p:attrName>style.visibility</p:attrName>
                                        </p:attrNameLst>
                                      </p:cBhvr>
                                      <p:to>
                                        <p:strVal val="visible"/>
                                      </p:to>
                                    </p:set>
                                    <p:animEffect transition="in" filter="barn(inVertical)">
                                      <p:cBhvr>
                                        <p:cTn id="44" dur="500"/>
                                        <p:tgtEl>
                                          <p:spTgt spid="14"/>
                                        </p:tgtEl>
                                      </p:cBhvr>
                                    </p:animEffect>
                                  </p:childTnLst>
                                </p:cTn>
                              </p:par>
                            </p:childTnLst>
                          </p:cTn>
                        </p:par>
                      </p:childTnLst>
                    </p:cTn>
                  </p:par>
                  <p:par>
                    <p:cTn id="45" fill="hold">
                      <p:stCondLst>
                        <p:cond delay="indefinite"/>
                      </p:stCondLst>
                      <p:childTnLst>
                        <p:par>
                          <p:cTn id="46" fill="hold">
                            <p:stCondLst>
                              <p:cond delay="0"/>
                            </p:stCondLst>
                            <p:childTnLst>
                              <p:par>
                                <p:cTn id="47" presetID="16" presetClass="entr" presetSubtype="21" fill="hold" grpId="0" nodeType="clickEffect">
                                  <p:stCondLst>
                                    <p:cond delay="0"/>
                                  </p:stCondLst>
                                  <p:childTnLst>
                                    <p:set>
                                      <p:cBhvr>
                                        <p:cTn id="48" dur="1" fill="hold">
                                          <p:stCondLst>
                                            <p:cond delay="0"/>
                                          </p:stCondLst>
                                        </p:cTn>
                                        <p:tgtEl>
                                          <p:spTgt spid="9"/>
                                        </p:tgtEl>
                                        <p:attrNameLst>
                                          <p:attrName>style.visibility</p:attrName>
                                        </p:attrNameLst>
                                      </p:cBhvr>
                                      <p:to>
                                        <p:strVal val="visible"/>
                                      </p:to>
                                    </p:set>
                                    <p:animEffect transition="in" filter="barn(inVertical)">
                                      <p:cBhvr>
                                        <p:cTn id="49" dur="500"/>
                                        <p:tgtEl>
                                          <p:spTgt spid="9"/>
                                        </p:tgtEl>
                                      </p:cBhvr>
                                    </p:animEffect>
                                  </p:childTnLst>
                                </p:cTn>
                              </p:par>
                              <p:par>
                                <p:cTn id="50" presetID="16" presetClass="entr" presetSubtype="21" fill="hold" grpId="0" nodeType="withEffect">
                                  <p:stCondLst>
                                    <p:cond delay="0"/>
                                  </p:stCondLst>
                                  <p:childTnLst>
                                    <p:set>
                                      <p:cBhvr>
                                        <p:cTn id="51" dur="1" fill="hold">
                                          <p:stCondLst>
                                            <p:cond delay="0"/>
                                          </p:stCondLst>
                                        </p:cTn>
                                        <p:tgtEl>
                                          <p:spTgt spid="10"/>
                                        </p:tgtEl>
                                        <p:attrNameLst>
                                          <p:attrName>style.visibility</p:attrName>
                                        </p:attrNameLst>
                                      </p:cBhvr>
                                      <p:to>
                                        <p:strVal val="visible"/>
                                      </p:to>
                                    </p:set>
                                    <p:animEffect transition="in" filter="barn(inVertical)">
                                      <p:cBhvr>
                                        <p:cTn id="52" dur="500"/>
                                        <p:tgtEl>
                                          <p:spTgt spid="10"/>
                                        </p:tgtEl>
                                      </p:cBhvr>
                                    </p:animEffect>
                                  </p:childTnLst>
                                </p:cTn>
                              </p:par>
                              <p:par>
                                <p:cTn id="53" presetID="16" presetClass="entr" presetSubtype="21" fill="hold" nodeType="withEffect">
                                  <p:stCondLst>
                                    <p:cond delay="0"/>
                                  </p:stCondLst>
                                  <p:childTnLst>
                                    <p:set>
                                      <p:cBhvr>
                                        <p:cTn id="54" dur="1" fill="hold">
                                          <p:stCondLst>
                                            <p:cond delay="0"/>
                                          </p:stCondLst>
                                        </p:cTn>
                                        <p:tgtEl>
                                          <p:spTgt spid="11"/>
                                        </p:tgtEl>
                                        <p:attrNameLst>
                                          <p:attrName>style.visibility</p:attrName>
                                        </p:attrNameLst>
                                      </p:cBhvr>
                                      <p:to>
                                        <p:strVal val="visible"/>
                                      </p:to>
                                    </p:set>
                                    <p:animEffect transition="in" filter="barn(inVertical)">
                                      <p:cBhvr>
                                        <p:cTn id="55" dur="500"/>
                                        <p:tgtEl>
                                          <p:spTgt spid="1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P spid="4" grpId="0"/>
      <p:bldP spid="6" grpId="0"/>
      <p:bldP spid="7" grpId="0"/>
      <p:bldP spid="9" grpId="0"/>
      <p:bldP spid="10" grpId="0"/>
      <p:bldP spid="12" grpId="0"/>
      <p:bldP spid="13" grpId="0"/>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Shape 4242"/>
        <p:cNvGrpSpPr/>
        <p:nvPr/>
      </p:nvGrpSpPr>
      <p:grpSpPr>
        <a:xfrm>
          <a:off x="0" y="0"/>
          <a:ext cx="0" cy="0"/>
          <a:chOff x="0" y="0"/>
          <a:chExt cx="0" cy="0"/>
        </a:xfrm>
      </p:grpSpPr>
      <p:grpSp>
        <p:nvGrpSpPr>
          <p:cNvPr id="4243" name="Google Shape;4243;p61"/>
          <p:cNvGrpSpPr/>
          <p:nvPr/>
        </p:nvGrpSpPr>
        <p:grpSpPr>
          <a:xfrm>
            <a:off x="0" y="1085231"/>
            <a:ext cx="7563170" cy="3148042"/>
            <a:chOff x="0" y="1085219"/>
            <a:chExt cx="7785043" cy="3148042"/>
          </a:xfrm>
        </p:grpSpPr>
        <p:sp>
          <p:nvSpPr>
            <p:cNvPr id="4244" name="Google Shape;4244;p61"/>
            <p:cNvSpPr/>
            <p:nvPr/>
          </p:nvSpPr>
          <p:spPr>
            <a:xfrm>
              <a:off x="844675" y="1085219"/>
              <a:ext cx="6940368" cy="3148042"/>
            </a:xfrm>
            <a:custGeom>
              <a:avLst/>
              <a:gdLst/>
              <a:ahLst/>
              <a:cxnLst/>
              <a:rect l="l" t="t" r="r" b="b"/>
              <a:pathLst>
                <a:path w="212195" h="86556" extrusionOk="0">
                  <a:moveTo>
                    <a:pt x="112318" y="0"/>
                  </a:moveTo>
                  <a:cubicBezTo>
                    <a:pt x="99764" y="0"/>
                    <a:pt x="89513" y="10251"/>
                    <a:pt x="89513" y="22876"/>
                  </a:cubicBezTo>
                  <a:lnTo>
                    <a:pt x="89513" y="28378"/>
                  </a:lnTo>
                  <a:cubicBezTo>
                    <a:pt x="89513" y="32828"/>
                    <a:pt x="85845" y="36496"/>
                    <a:pt x="81395" y="36496"/>
                  </a:cubicBezTo>
                  <a:lnTo>
                    <a:pt x="69965" y="36496"/>
                  </a:lnTo>
                  <a:cubicBezTo>
                    <a:pt x="60908" y="36496"/>
                    <a:pt x="53558" y="43847"/>
                    <a:pt x="53558" y="52846"/>
                  </a:cubicBezTo>
                  <a:cubicBezTo>
                    <a:pt x="53558" y="61377"/>
                    <a:pt x="46691" y="68244"/>
                    <a:pt x="38160" y="68244"/>
                  </a:cubicBezTo>
                  <a:lnTo>
                    <a:pt x="1" y="68244"/>
                  </a:lnTo>
                  <a:lnTo>
                    <a:pt x="1" y="76547"/>
                  </a:lnTo>
                  <a:lnTo>
                    <a:pt x="38160" y="76547"/>
                  </a:lnTo>
                  <a:cubicBezTo>
                    <a:pt x="51240" y="76547"/>
                    <a:pt x="61846" y="65940"/>
                    <a:pt x="61846" y="52846"/>
                  </a:cubicBezTo>
                  <a:cubicBezTo>
                    <a:pt x="61846" y="48396"/>
                    <a:pt x="65458" y="44785"/>
                    <a:pt x="69965" y="44785"/>
                  </a:cubicBezTo>
                  <a:lnTo>
                    <a:pt x="81395" y="44785"/>
                  </a:lnTo>
                  <a:cubicBezTo>
                    <a:pt x="90409" y="44785"/>
                    <a:pt x="97802" y="37449"/>
                    <a:pt x="97802" y="28378"/>
                  </a:cubicBezTo>
                  <a:lnTo>
                    <a:pt x="97802" y="22876"/>
                  </a:lnTo>
                  <a:cubicBezTo>
                    <a:pt x="97802" y="14872"/>
                    <a:pt x="104328" y="8303"/>
                    <a:pt x="112318" y="8303"/>
                  </a:cubicBezTo>
                  <a:cubicBezTo>
                    <a:pt x="120379" y="8303"/>
                    <a:pt x="126891" y="14872"/>
                    <a:pt x="126891" y="22876"/>
                  </a:cubicBezTo>
                  <a:lnTo>
                    <a:pt x="126891" y="64689"/>
                  </a:lnTo>
                  <a:cubicBezTo>
                    <a:pt x="126891" y="76774"/>
                    <a:pt x="136729" y="86556"/>
                    <a:pt x="148757" y="86556"/>
                  </a:cubicBezTo>
                  <a:cubicBezTo>
                    <a:pt x="160842" y="86556"/>
                    <a:pt x="170666" y="76774"/>
                    <a:pt x="170666" y="64689"/>
                  </a:cubicBezTo>
                  <a:lnTo>
                    <a:pt x="170666" y="45681"/>
                  </a:lnTo>
                  <a:cubicBezTo>
                    <a:pt x="170666" y="41231"/>
                    <a:pt x="174292" y="37562"/>
                    <a:pt x="178727" y="37562"/>
                  </a:cubicBezTo>
                  <a:lnTo>
                    <a:pt x="212195" y="37562"/>
                  </a:lnTo>
                  <a:lnTo>
                    <a:pt x="212195" y="29274"/>
                  </a:lnTo>
                  <a:lnTo>
                    <a:pt x="178727" y="29274"/>
                  </a:lnTo>
                  <a:cubicBezTo>
                    <a:pt x="169728" y="29274"/>
                    <a:pt x="162377" y="36610"/>
                    <a:pt x="162377" y="45681"/>
                  </a:cubicBezTo>
                  <a:lnTo>
                    <a:pt x="162377" y="64689"/>
                  </a:lnTo>
                  <a:cubicBezTo>
                    <a:pt x="162377" y="72153"/>
                    <a:pt x="156278" y="78253"/>
                    <a:pt x="148757" y="78253"/>
                  </a:cubicBezTo>
                  <a:cubicBezTo>
                    <a:pt x="141293" y="78253"/>
                    <a:pt x="135194" y="72153"/>
                    <a:pt x="135194" y="64689"/>
                  </a:cubicBezTo>
                  <a:lnTo>
                    <a:pt x="135194" y="22876"/>
                  </a:lnTo>
                  <a:cubicBezTo>
                    <a:pt x="135194" y="10251"/>
                    <a:pt x="124943" y="0"/>
                    <a:pt x="112318"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245" name="Google Shape;4245;p61"/>
            <p:cNvSpPr/>
            <p:nvPr/>
          </p:nvSpPr>
          <p:spPr>
            <a:xfrm>
              <a:off x="0" y="3567700"/>
              <a:ext cx="850500" cy="301800"/>
            </a:xfrm>
            <a:prstGeom prst="rect">
              <a:avLst/>
            </a:pr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grpSp>
      <p:grpSp>
        <p:nvGrpSpPr>
          <p:cNvPr id="4246" name="Google Shape;4246;p61"/>
          <p:cNvGrpSpPr/>
          <p:nvPr/>
        </p:nvGrpSpPr>
        <p:grpSpPr>
          <a:xfrm>
            <a:off x="6931953" y="1230994"/>
            <a:ext cx="1871877" cy="1368529"/>
            <a:chOff x="6931953" y="1230994"/>
            <a:chExt cx="1871877" cy="1368529"/>
          </a:xfrm>
        </p:grpSpPr>
        <p:grpSp>
          <p:nvGrpSpPr>
            <p:cNvPr id="4247" name="Google Shape;4247;p61"/>
            <p:cNvGrpSpPr/>
            <p:nvPr/>
          </p:nvGrpSpPr>
          <p:grpSpPr>
            <a:xfrm>
              <a:off x="7825877" y="1230994"/>
              <a:ext cx="290513" cy="418586"/>
              <a:chOff x="765150" y="3585975"/>
              <a:chExt cx="437850" cy="630875"/>
            </a:xfrm>
          </p:grpSpPr>
          <p:sp>
            <p:nvSpPr>
              <p:cNvPr id="4248" name="Google Shape;4248;p61"/>
              <p:cNvSpPr/>
              <p:nvPr/>
            </p:nvSpPr>
            <p:spPr>
              <a:xfrm>
                <a:off x="810075" y="3715975"/>
                <a:ext cx="392925" cy="286400"/>
              </a:xfrm>
              <a:custGeom>
                <a:avLst/>
                <a:gdLst/>
                <a:ahLst/>
                <a:cxnLst/>
                <a:rect l="l" t="t" r="r" b="b"/>
                <a:pathLst>
                  <a:path w="15717" h="11456" extrusionOk="0">
                    <a:moveTo>
                      <a:pt x="899" y="0"/>
                    </a:moveTo>
                    <a:cubicBezTo>
                      <a:pt x="446" y="0"/>
                      <a:pt x="101" y="365"/>
                      <a:pt x="101" y="750"/>
                    </a:cubicBezTo>
                    <a:lnTo>
                      <a:pt x="0" y="10671"/>
                    </a:lnTo>
                    <a:cubicBezTo>
                      <a:pt x="0" y="11089"/>
                      <a:pt x="433" y="11456"/>
                      <a:pt x="883" y="11456"/>
                    </a:cubicBezTo>
                    <a:cubicBezTo>
                      <a:pt x="977" y="11456"/>
                      <a:pt x="1072" y="11440"/>
                      <a:pt x="1164" y="11405"/>
                    </a:cubicBezTo>
                    <a:lnTo>
                      <a:pt x="15084" y="4976"/>
                    </a:lnTo>
                    <a:cubicBezTo>
                      <a:pt x="15716" y="4647"/>
                      <a:pt x="15615" y="3711"/>
                      <a:pt x="14881" y="3585"/>
                    </a:cubicBezTo>
                    <a:lnTo>
                      <a:pt x="1063" y="16"/>
                    </a:lnTo>
                    <a:cubicBezTo>
                      <a:pt x="1007" y="5"/>
                      <a:pt x="952" y="0"/>
                      <a:pt x="899" y="0"/>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249" name="Google Shape;4249;p61"/>
              <p:cNvSpPr/>
              <p:nvPr/>
            </p:nvSpPr>
            <p:spPr>
              <a:xfrm>
                <a:off x="810075" y="3629050"/>
                <a:ext cx="2550" cy="587800"/>
              </a:xfrm>
              <a:custGeom>
                <a:avLst/>
                <a:gdLst/>
                <a:ahLst/>
                <a:cxnLst/>
                <a:rect l="l" t="t" r="r" b="b"/>
                <a:pathLst>
                  <a:path w="102" h="23512" fill="none" extrusionOk="0">
                    <a:moveTo>
                      <a:pt x="101" y="1"/>
                    </a:moveTo>
                    <a:lnTo>
                      <a:pt x="0" y="23511"/>
                    </a:lnTo>
                  </a:path>
                </a:pathLst>
              </a:custGeom>
              <a:solidFill>
                <a:srgbClr val="5A2543"/>
              </a:solidFill>
              <a:ln w="31625" cap="flat" cmpd="sng">
                <a:solidFill>
                  <a:schemeClr val="accent1"/>
                </a:solidFill>
                <a:prstDash val="solid"/>
                <a:miter lim="25307"/>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250" name="Google Shape;4250;p61"/>
              <p:cNvSpPr/>
              <p:nvPr/>
            </p:nvSpPr>
            <p:spPr>
              <a:xfrm>
                <a:off x="765150" y="3585975"/>
                <a:ext cx="94925" cy="84025"/>
              </a:xfrm>
              <a:custGeom>
                <a:avLst/>
                <a:gdLst/>
                <a:ahLst/>
                <a:cxnLst/>
                <a:rect l="l" t="t" r="r" b="b"/>
                <a:pathLst>
                  <a:path w="3797" h="3361" extrusionOk="0">
                    <a:moveTo>
                      <a:pt x="1888" y="0"/>
                    </a:moveTo>
                    <a:cubicBezTo>
                      <a:pt x="1108" y="0"/>
                      <a:pt x="399" y="489"/>
                      <a:pt x="228" y="1192"/>
                    </a:cubicBezTo>
                    <a:cubicBezTo>
                      <a:pt x="0" y="2154"/>
                      <a:pt x="532" y="3090"/>
                      <a:pt x="1494" y="3318"/>
                    </a:cubicBezTo>
                    <a:cubicBezTo>
                      <a:pt x="1627" y="3347"/>
                      <a:pt x="1759" y="3361"/>
                      <a:pt x="1888" y="3361"/>
                    </a:cubicBezTo>
                    <a:cubicBezTo>
                      <a:pt x="2664" y="3361"/>
                      <a:pt x="3334" y="2856"/>
                      <a:pt x="3594" y="2053"/>
                    </a:cubicBezTo>
                    <a:cubicBezTo>
                      <a:pt x="3797" y="1192"/>
                      <a:pt x="3290" y="256"/>
                      <a:pt x="2329" y="53"/>
                    </a:cubicBezTo>
                    <a:cubicBezTo>
                      <a:pt x="2181" y="18"/>
                      <a:pt x="2033" y="0"/>
                      <a:pt x="1888"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grpSp>
        <p:grpSp>
          <p:nvGrpSpPr>
            <p:cNvPr id="4251" name="Google Shape;4251;p61"/>
            <p:cNvGrpSpPr/>
            <p:nvPr/>
          </p:nvGrpSpPr>
          <p:grpSpPr>
            <a:xfrm>
              <a:off x="6931953" y="1602859"/>
              <a:ext cx="1871877" cy="996664"/>
              <a:chOff x="1533987" y="-1852557"/>
              <a:chExt cx="2889146" cy="1538299"/>
            </a:xfrm>
          </p:grpSpPr>
          <p:sp>
            <p:nvSpPr>
              <p:cNvPr id="4252" name="Google Shape;4252;p61"/>
              <p:cNvSpPr/>
              <p:nvPr/>
            </p:nvSpPr>
            <p:spPr>
              <a:xfrm>
                <a:off x="2966546" y="-1663767"/>
                <a:ext cx="1456587" cy="305671"/>
              </a:xfrm>
              <a:custGeom>
                <a:avLst/>
                <a:gdLst/>
                <a:ahLst/>
                <a:cxnLst/>
                <a:rect l="l" t="t" r="r" b="b"/>
                <a:pathLst>
                  <a:path w="30607" h="6423" extrusionOk="0">
                    <a:moveTo>
                      <a:pt x="0" y="0"/>
                    </a:moveTo>
                    <a:lnTo>
                      <a:pt x="0" y="6422"/>
                    </a:lnTo>
                    <a:lnTo>
                      <a:pt x="30606" y="6422"/>
                    </a:lnTo>
                    <a:lnTo>
                      <a:pt x="21543" y="0"/>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253" name="Google Shape;4253;p61"/>
              <p:cNvSpPr/>
              <p:nvPr/>
            </p:nvSpPr>
            <p:spPr>
              <a:xfrm>
                <a:off x="2966546" y="-1399912"/>
                <a:ext cx="1456587" cy="40927"/>
              </a:xfrm>
              <a:custGeom>
                <a:avLst/>
                <a:gdLst/>
                <a:ahLst/>
                <a:cxnLst/>
                <a:rect l="l" t="t" r="r" b="b"/>
                <a:pathLst>
                  <a:path w="30607" h="860" extrusionOk="0">
                    <a:moveTo>
                      <a:pt x="0" y="0"/>
                    </a:moveTo>
                    <a:lnTo>
                      <a:pt x="0" y="859"/>
                    </a:lnTo>
                    <a:lnTo>
                      <a:pt x="30606" y="859"/>
                    </a:lnTo>
                    <a:lnTo>
                      <a:pt x="29365" y="0"/>
                    </a:ln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254" name="Google Shape;4254;p61"/>
              <p:cNvSpPr/>
              <p:nvPr/>
            </p:nvSpPr>
            <p:spPr>
              <a:xfrm>
                <a:off x="1533992" y="-1663767"/>
                <a:ext cx="1456587" cy="305671"/>
              </a:xfrm>
              <a:custGeom>
                <a:avLst/>
                <a:gdLst/>
                <a:ahLst/>
                <a:cxnLst/>
                <a:rect l="l" t="t" r="r" b="b"/>
                <a:pathLst>
                  <a:path w="30607" h="6423" extrusionOk="0">
                    <a:moveTo>
                      <a:pt x="9101" y="0"/>
                    </a:moveTo>
                    <a:lnTo>
                      <a:pt x="0" y="6422"/>
                    </a:lnTo>
                    <a:lnTo>
                      <a:pt x="30606" y="6422"/>
                    </a:lnTo>
                    <a:lnTo>
                      <a:pt x="30606" y="0"/>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255" name="Google Shape;4255;p61"/>
              <p:cNvSpPr/>
              <p:nvPr/>
            </p:nvSpPr>
            <p:spPr>
              <a:xfrm>
                <a:off x="1533992" y="-1399912"/>
                <a:ext cx="1456587" cy="40927"/>
              </a:xfrm>
              <a:custGeom>
                <a:avLst/>
                <a:gdLst/>
                <a:ahLst/>
                <a:cxnLst/>
                <a:rect l="l" t="t" r="r" b="b"/>
                <a:pathLst>
                  <a:path w="30607" h="860" extrusionOk="0">
                    <a:moveTo>
                      <a:pt x="1242" y="0"/>
                    </a:moveTo>
                    <a:lnTo>
                      <a:pt x="0" y="859"/>
                    </a:lnTo>
                    <a:lnTo>
                      <a:pt x="30606" y="859"/>
                    </a:lnTo>
                    <a:lnTo>
                      <a:pt x="30606" y="0"/>
                    </a:ln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256" name="Google Shape;4256;p61"/>
              <p:cNvSpPr/>
              <p:nvPr/>
            </p:nvSpPr>
            <p:spPr>
              <a:xfrm>
                <a:off x="1576632" y="-1289757"/>
                <a:ext cx="2779875" cy="768055"/>
              </a:xfrm>
              <a:custGeom>
                <a:avLst/>
                <a:gdLst/>
                <a:ahLst/>
                <a:cxnLst/>
                <a:rect l="l" t="t" r="r" b="b"/>
                <a:pathLst>
                  <a:path w="58413" h="16139" extrusionOk="0">
                    <a:moveTo>
                      <a:pt x="0" y="0"/>
                    </a:moveTo>
                    <a:lnTo>
                      <a:pt x="0" y="16139"/>
                    </a:lnTo>
                    <a:lnTo>
                      <a:pt x="58412" y="16139"/>
                    </a:lnTo>
                    <a:lnTo>
                      <a:pt x="58412" y="0"/>
                    </a:ln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257" name="Google Shape;4257;p61"/>
              <p:cNvSpPr/>
              <p:nvPr/>
            </p:nvSpPr>
            <p:spPr>
              <a:xfrm>
                <a:off x="1548650" y="-521750"/>
                <a:ext cx="1134974" cy="170610"/>
              </a:xfrm>
              <a:custGeom>
                <a:avLst/>
                <a:gdLst/>
                <a:ahLst/>
                <a:cxnLst/>
                <a:rect l="l" t="t" r="r" b="b"/>
                <a:pathLst>
                  <a:path w="23849" h="3585" extrusionOk="0">
                    <a:moveTo>
                      <a:pt x="0" y="1"/>
                    </a:moveTo>
                    <a:lnTo>
                      <a:pt x="0" y="3585"/>
                    </a:lnTo>
                    <a:lnTo>
                      <a:pt x="23849" y="3585"/>
                    </a:lnTo>
                    <a:lnTo>
                      <a:pt x="23849" y="1"/>
                    </a:lnTo>
                    <a:close/>
                  </a:path>
                </a:pathLst>
              </a:custGeom>
              <a:solidFill>
                <a:srgbClr val="FDF0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258" name="Google Shape;4258;p61"/>
              <p:cNvSpPr/>
              <p:nvPr/>
            </p:nvSpPr>
            <p:spPr>
              <a:xfrm>
                <a:off x="3261033" y="-521750"/>
                <a:ext cx="1134546" cy="170610"/>
              </a:xfrm>
              <a:custGeom>
                <a:avLst/>
                <a:gdLst/>
                <a:ahLst/>
                <a:cxnLst/>
                <a:rect l="l" t="t" r="r" b="b"/>
                <a:pathLst>
                  <a:path w="23840" h="3585" extrusionOk="0">
                    <a:moveTo>
                      <a:pt x="1" y="1"/>
                    </a:moveTo>
                    <a:lnTo>
                      <a:pt x="1" y="3585"/>
                    </a:lnTo>
                    <a:lnTo>
                      <a:pt x="23840" y="3585"/>
                    </a:lnTo>
                    <a:lnTo>
                      <a:pt x="23840" y="1"/>
                    </a:lnTo>
                    <a:close/>
                  </a:path>
                </a:pathLst>
              </a:custGeom>
              <a:solidFill>
                <a:srgbClr val="FDF0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259" name="Google Shape;4259;p61"/>
              <p:cNvSpPr/>
              <p:nvPr/>
            </p:nvSpPr>
            <p:spPr>
              <a:xfrm>
                <a:off x="1533987" y="-1358153"/>
                <a:ext cx="2889141" cy="68400"/>
              </a:xfrm>
              <a:custGeom>
                <a:avLst/>
                <a:gdLst/>
                <a:ahLst/>
                <a:cxnLst/>
                <a:rect l="l" t="t" r="r" b="b"/>
                <a:pathLst>
                  <a:path w="60709" h="1009" extrusionOk="0">
                    <a:moveTo>
                      <a:pt x="0" y="0"/>
                    </a:moveTo>
                    <a:lnTo>
                      <a:pt x="0" y="1008"/>
                    </a:lnTo>
                    <a:lnTo>
                      <a:pt x="60708" y="1008"/>
                    </a:lnTo>
                    <a:lnTo>
                      <a:pt x="60708"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260" name="Google Shape;4260;p61"/>
              <p:cNvSpPr/>
              <p:nvPr/>
            </p:nvSpPr>
            <p:spPr>
              <a:xfrm>
                <a:off x="2594725" y="-1837471"/>
                <a:ext cx="749447" cy="1353079"/>
              </a:xfrm>
              <a:custGeom>
                <a:avLst/>
                <a:gdLst/>
                <a:ahLst/>
                <a:cxnLst/>
                <a:rect l="l" t="t" r="r" b="b"/>
                <a:pathLst>
                  <a:path w="15748" h="28432" extrusionOk="0">
                    <a:moveTo>
                      <a:pt x="7701" y="1"/>
                    </a:moveTo>
                    <a:lnTo>
                      <a:pt x="1" y="6917"/>
                    </a:lnTo>
                    <a:lnTo>
                      <a:pt x="1" y="28432"/>
                    </a:lnTo>
                    <a:lnTo>
                      <a:pt x="15747" y="28432"/>
                    </a:lnTo>
                    <a:lnTo>
                      <a:pt x="15747" y="6917"/>
                    </a:lnTo>
                    <a:lnTo>
                      <a:pt x="7701" y="1"/>
                    </a:ln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grpSp>
            <p:nvGrpSpPr>
              <p:cNvPr id="4261" name="Google Shape;4261;p61"/>
              <p:cNvGrpSpPr/>
              <p:nvPr/>
            </p:nvGrpSpPr>
            <p:grpSpPr>
              <a:xfrm>
                <a:off x="2761338" y="-823328"/>
                <a:ext cx="77762" cy="338936"/>
                <a:chOff x="-1760275" y="2602822"/>
                <a:chExt cx="77762" cy="338936"/>
              </a:xfrm>
            </p:grpSpPr>
            <p:sp>
              <p:nvSpPr>
                <p:cNvPr id="4262" name="Google Shape;4262;p61"/>
                <p:cNvSpPr/>
                <p:nvPr/>
              </p:nvSpPr>
              <p:spPr>
                <a:xfrm>
                  <a:off x="-1742095" y="2626808"/>
                  <a:ext cx="42688" cy="314951"/>
                </a:xfrm>
                <a:custGeom>
                  <a:avLst/>
                  <a:gdLst/>
                  <a:ahLst/>
                  <a:cxnLst/>
                  <a:rect l="l" t="t" r="r" b="b"/>
                  <a:pathLst>
                    <a:path w="897" h="6618" extrusionOk="0">
                      <a:moveTo>
                        <a:pt x="1" y="0"/>
                      </a:moveTo>
                      <a:lnTo>
                        <a:pt x="1" y="6618"/>
                      </a:lnTo>
                      <a:lnTo>
                        <a:pt x="897" y="6618"/>
                      </a:lnTo>
                      <a:lnTo>
                        <a:pt x="897"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263" name="Google Shape;4263;p61"/>
                <p:cNvSpPr/>
                <p:nvPr/>
              </p:nvSpPr>
              <p:spPr>
                <a:xfrm>
                  <a:off x="-1760275" y="2602822"/>
                  <a:ext cx="77762" cy="18703"/>
                </a:xfrm>
                <a:custGeom>
                  <a:avLst/>
                  <a:gdLst/>
                  <a:ahLst/>
                  <a:cxnLst/>
                  <a:rect l="l" t="t" r="r" b="b"/>
                  <a:pathLst>
                    <a:path w="1634" h="393" extrusionOk="0">
                      <a:moveTo>
                        <a:pt x="0" y="0"/>
                      </a:moveTo>
                      <a:lnTo>
                        <a:pt x="0" y="392"/>
                      </a:lnTo>
                      <a:lnTo>
                        <a:pt x="1634" y="392"/>
                      </a:lnTo>
                      <a:lnTo>
                        <a:pt x="1634"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264" name="Google Shape;4264;p61"/>
                <p:cNvSpPr/>
                <p:nvPr/>
              </p:nvSpPr>
              <p:spPr>
                <a:xfrm>
                  <a:off x="-1751423" y="2621477"/>
                  <a:ext cx="63152" cy="14705"/>
                </a:xfrm>
                <a:custGeom>
                  <a:avLst/>
                  <a:gdLst/>
                  <a:ahLst/>
                  <a:cxnLst/>
                  <a:rect l="l" t="t" r="r" b="b"/>
                  <a:pathLst>
                    <a:path w="1327" h="309" extrusionOk="0">
                      <a:moveTo>
                        <a:pt x="1" y="0"/>
                      </a:moveTo>
                      <a:lnTo>
                        <a:pt x="1" y="308"/>
                      </a:lnTo>
                      <a:lnTo>
                        <a:pt x="1326" y="308"/>
                      </a:lnTo>
                      <a:lnTo>
                        <a:pt x="1326"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265" name="Google Shape;4265;p61"/>
                <p:cNvSpPr/>
                <p:nvPr/>
              </p:nvSpPr>
              <p:spPr>
                <a:xfrm>
                  <a:off x="-1760275" y="2923055"/>
                  <a:ext cx="77762" cy="18703"/>
                </a:xfrm>
                <a:custGeom>
                  <a:avLst/>
                  <a:gdLst/>
                  <a:ahLst/>
                  <a:cxnLst/>
                  <a:rect l="l" t="t" r="r" b="b"/>
                  <a:pathLst>
                    <a:path w="1634" h="393" extrusionOk="0">
                      <a:moveTo>
                        <a:pt x="0" y="1"/>
                      </a:moveTo>
                      <a:lnTo>
                        <a:pt x="0" y="393"/>
                      </a:lnTo>
                      <a:lnTo>
                        <a:pt x="1634" y="393"/>
                      </a:lnTo>
                      <a:lnTo>
                        <a:pt x="1634"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266" name="Google Shape;4266;p61"/>
                <p:cNvSpPr/>
                <p:nvPr/>
              </p:nvSpPr>
              <p:spPr>
                <a:xfrm>
                  <a:off x="-1751423" y="2908398"/>
                  <a:ext cx="63152" cy="14705"/>
                </a:xfrm>
                <a:custGeom>
                  <a:avLst/>
                  <a:gdLst/>
                  <a:ahLst/>
                  <a:cxnLst/>
                  <a:rect l="l" t="t" r="r" b="b"/>
                  <a:pathLst>
                    <a:path w="1327" h="309" extrusionOk="0">
                      <a:moveTo>
                        <a:pt x="1" y="1"/>
                      </a:moveTo>
                      <a:lnTo>
                        <a:pt x="1" y="309"/>
                      </a:lnTo>
                      <a:lnTo>
                        <a:pt x="1326" y="309"/>
                      </a:lnTo>
                      <a:lnTo>
                        <a:pt x="1326"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grpSp>
          <p:grpSp>
            <p:nvGrpSpPr>
              <p:cNvPr id="4267" name="Google Shape;4267;p61"/>
              <p:cNvGrpSpPr/>
              <p:nvPr/>
            </p:nvGrpSpPr>
            <p:grpSpPr>
              <a:xfrm>
                <a:off x="3103367" y="-823328"/>
                <a:ext cx="79999" cy="338936"/>
                <a:chOff x="-1418245" y="2602822"/>
                <a:chExt cx="79999" cy="338936"/>
              </a:xfrm>
            </p:grpSpPr>
            <p:sp>
              <p:nvSpPr>
                <p:cNvPr id="4268" name="Google Shape;4268;p61"/>
                <p:cNvSpPr/>
                <p:nvPr/>
              </p:nvSpPr>
              <p:spPr>
                <a:xfrm>
                  <a:off x="-1399590" y="2626808"/>
                  <a:ext cx="42688" cy="314951"/>
                </a:xfrm>
                <a:custGeom>
                  <a:avLst/>
                  <a:gdLst/>
                  <a:ahLst/>
                  <a:cxnLst/>
                  <a:rect l="l" t="t" r="r" b="b"/>
                  <a:pathLst>
                    <a:path w="897" h="6618" extrusionOk="0">
                      <a:moveTo>
                        <a:pt x="0" y="0"/>
                      </a:moveTo>
                      <a:lnTo>
                        <a:pt x="0" y="6618"/>
                      </a:lnTo>
                      <a:lnTo>
                        <a:pt x="896" y="6618"/>
                      </a:lnTo>
                      <a:lnTo>
                        <a:pt x="896"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269" name="Google Shape;4269;p61"/>
                <p:cNvSpPr/>
                <p:nvPr/>
              </p:nvSpPr>
              <p:spPr>
                <a:xfrm>
                  <a:off x="-1416056" y="2923055"/>
                  <a:ext cx="77810" cy="18703"/>
                </a:xfrm>
                <a:custGeom>
                  <a:avLst/>
                  <a:gdLst/>
                  <a:ahLst/>
                  <a:cxnLst/>
                  <a:rect l="l" t="t" r="r" b="b"/>
                  <a:pathLst>
                    <a:path w="1635" h="393" extrusionOk="0">
                      <a:moveTo>
                        <a:pt x="1" y="1"/>
                      </a:moveTo>
                      <a:lnTo>
                        <a:pt x="1" y="393"/>
                      </a:lnTo>
                      <a:lnTo>
                        <a:pt x="1634" y="393"/>
                      </a:lnTo>
                      <a:lnTo>
                        <a:pt x="1634"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270" name="Google Shape;4270;p61"/>
                <p:cNvSpPr/>
                <p:nvPr/>
              </p:nvSpPr>
              <p:spPr>
                <a:xfrm>
                  <a:off x="-1407157" y="2908398"/>
                  <a:ext cx="63152" cy="14705"/>
                </a:xfrm>
                <a:custGeom>
                  <a:avLst/>
                  <a:gdLst/>
                  <a:ahLst/>
                  <a:cxnLst/>
                  <a:rect l="l" t="t" r="r" b="b"/>
                  <a:pathLst>
                    <a:path w="1327" h="309" extrusionOk="0">
                      <a:moveTo>
                        <a:pt x="1" y="1"/>
                      </a:moveTo>
                      <a:lnTo>
                        <a:pt x="1" y="309"/>
                      </a:lnTo>
                      <a:lnTo>
                        <a:pt x="1326" y="309"/>
                      </a:lnTo>
                      <a:lnTo>
                        <a:pt x="1326"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271" name="Google Shape;4271;p61"/>
                <p:cNvSpPr/>
                <p:nvPr/>
              </p:nvSpPr>
              <p:spPr>
                <a:xfrm>
                  <a:off x="-1418245" y="2602822"/>
                  <a:ext cx="77762" cy="18703"/>
                </a:xfrm>
                <a:custGeom>
                  <a:avLst/>
                  <a:gdLst/>
                  <a:ahLst/>
                  <a:cxnLst/>
                  <a:rect l="l" t="t" r="r" b="b"/>
                  <a:pathLst>
                    <a:path w="1634" h="393" extrusionOk="0">
                      <a:moveTo>
                        <a:pt x="0" y="0"/>
                      </a:moveTo>
                      <a:lnTo>
                        <a:pt x="0" y="392"/>
                      </a:lnTo>
                      <a:lnTo>
                        <a:pt x="1634" y="392"/>
                      </a:lnTo>
                      <a:lnTo>
                        <a:pt x="1634"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272" name="Google Shape;4272;p61"/>
                <p:cNvSpPr/>
                <p:nvPr/>
              </p:nvSpPr>
              <p:spPr>
                <a:xfrm>
                  <a:off x="-1408918" y="2621477"/>
                  <a:ext cx="63104" cy="14705"/>
                </a:xfrm>
                <a:custGeom>
                  <a:avLst/>
                  <a:gdLst/>
                  <a:ahLst/>
                  <a:cxnLst/>
                  <a:rect l="l" t="t" r="r" b="b"/>
                  <a:pathLst>
                    <a:path w="1326" h="309" extrusionOk="0">
                      <a:moveTo>
                        <a:pt x="0" y="0"/>
                      </a:moveTo>
                      <a:lnTo>
                        <a:pt x="0" y="308"/>
                      </a:lnTo>
                      <a:lnTo>
                        <a:pt x="1326" y="308"/>
                      </a:lnTo>
                      <a:lnTo>
                        <a:pt x="1326"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grpSp>
          <p:grpSp>
            <p:nvGrpSpPr>
              <p:cNvPr id="4273" name="Google Shape;4273;p61"/>
              <p:cNvGrpSpPr/>
              <p:nvPr/>
            </p:nvGrpSpPr>
            <p:grpSpPr>
              <a:xfrm>
                <a:off x="2844382" y="-915748"/>
                <a:ext cx="257224" cy="431356"/>
                <a:chOff x="-1677230" y="2510402"/>
                <a:chExt cx="257224" cy="431356"/>
              </a:xfrm>
            </p:grpSpPr>
            <p:sp>
              <p:nvSpPr>
                <p:cNvPr id="4274" name="Google Shape;4274;p61"/>
                <p:cNvSpPr/>
                <p:nvPr/>
              </p:nvSpPr>
              <p:spPr>
                <a:xfrm>
                  <a:off x="-1677230" y="2510402"/>
                  <a:ext cx="257224" cy="431356"/>
                </a:xfrm>
                <a:custGeom>
                  <a:avLst/>
                  <a:gdLst/>
                  <a:ahLst/>
                  <a:cxnLst/>
                  <a:rect l="l" t="t" r="r" b="b"/>
                  <a:pathLst>
                    <a:path w="5405" h="9064" extrusionOk="0">
                      <a:moveTo>
                        <a:pt x="2689" y="1"/>
                      </a:moveTo>
                      <a:cubicBezTo>
                        <a:pt x="1205" y="1"/>
                        <a:pt x="1" y="1205"/>
                        <a:pt x="1" y="2717"/>
                      </a:cubicBezTo>
                      <a:lnTo>
                        <a:pt x="1" y="9064"/>
                      </a:lnTo>
                      <a:lnTo>
                        <a:pt x="430" y="9064"/>
                      </a:lnTo>
                      <a:lnTo>
                        <a:pt x="430" y="2838"/>
                      </a:lnTo>
                      <a:cubicBezTo>
                        <a:pt x="430" y="1550"/>
                        <a:pt x="1438" y="542"/>
                        <a:pt x="2726" y="542"/>
                      </a:cubicBezTo>
                      <a:cubicBezTo>
                        <a:pt x="4005" y="542"/>
                        <a:pt x="5022" y="1550"/>
                        <a:pt x="5022" y="2838"/>
                      </a:cubicBezTo>
                      <a:lnTo>
                        <a:pt x="5022" y="9064"/>
                      </a:lnTo>
                      <a:lnTo>
                        <a:pt x="5405" y="9064"/>
                      </a:lnTo>
                      <a:lnTo>
                        <a:pt x="5405" y="2717"/>
                      </a:lnTo>
                      <a:cubicBezTo>
                        <a:pt x="5405" y="1205"/>
                        <a:pt x="4201" y="1"/>
                        <a:pt x="2689" y="1"/>
                      </a:cubicBez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275" name="Google Shape;4275;p61"/>
                <p:cNvSpPr/>
                <p:nvPr/>
              </p:nvSpPr>
              <p:spPr>
                <a:xfrm>
                  <a:off x="-1656814" y="2536149"/>
                  <a:ext cx="218628" cy="405610"/>
                </a:xfrm>
                <a:custGeom>
                  <a:avLst/>
                  <a:gdLst/>
                  <a:ahLst/>
                  <a:cxnLst/>
                  <a:rect l="l" t="t" r="r" b="b"/>
                  <a:pathLst>
                    <a:path w="4594" h="8523" extrusionOk="0">
                      <a:moveTo>
                        <a:pt x="2297" y="1"/>
                      </a:moveTo>
                      <a:cubicBezTo>
                        <a:pt x="1009" y="1"/>
                        <a:pt x="1" y="1009"/>
                        <a:pt x="1" y="2297"/>
                      </a:cubicBezTo>
                      <a:lnTo>
                        <a:pt x="1" y="8523"/>
                      </a:lnTo>
                      <a:lnTo>
                        <a:pt x="4593" y="8523"/>
                      </a:lnTo>
                      <a:lnTo>
                        <a:pt x="4593" y="2297"/>
                      </a:lnTo>
                      <a:cubicBezTo>
                        <a:pt x="4593" y="1009"/>
                        <a:pt x="3576" y="1"/>
                        <a:pt x="2297" y="1"/>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276" name="Google Shape;4276;p61"/>
                <p:cNvSpPr/>
                <p:nvPr/>
              </p:nvSpPr>
              <p:spPr>
                <a:xfrm>
                  <a:off x="-1558636" y="2519730"/>
                  <a:ext cx="18275" cy="422028"/>
                </a:xfrm>
                <a:custGeom>
                  <a:avLst/>
                  <a:gdLst/>
                  <a:ahLst/>
                  <a:cxnLst/>
                  <a:rect l="l" t="t" r="r" b="b"/>
                  <a:pathLst>
                    <a:path w="384" h="8868" extrusionOk="0">
                      <a:moveTo>
                        <a:pt x="1" y="1"/>
                      </a:moveTo>
                      <a:lnTo>
                        <a:pt x="1" y="8868"/>
                      </a:lnTo>
                      <a:lnTo>
                        <a:pt x="383" y="8868"/>
                      </a:lnTo>
                      <a:lnTo>
                        <a:pt x="383"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277" name="Google Shape;4277;p61"/>
                <p:cNvSpPr/>
                <p:nvPr/>
              </p:nvSpPr>
              <p:spPr>
                <a:xfrm>
                  <a:off x="-1673661" y="2636135"/>
                  <a:ext cx="251894" cy="18703"/>
                </a:xfrm>
                <a:custGeom>
                  <a:avLst/>
                  <a:gdLst/>
                  <a:ahLst/>
                  <a:cxnLst/>
                  <a:rect l="l" t="t" r="r" b="b"/>
                  <a:pathLst>
                    <a:path w="5293" h="393" extrusionOk="0">
                      <a:moveTo>
                        <a:pt x="0" y="0"/>
                      </a:moveTo>
                      <a:lnTo>
                        <a:pt x="0" y="392"/>
                      </a:lnTo>
                      <a:lnTo>
                        <a:pt x="5293" y="392"/>
                      </a:lnTo>
                      <a:lnTo>
                        <a:pt x="5293"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278" name="Google Shape;4278;p61"/>
                <p:cNvSpPr/>
                <p:nvPr/>
              </p:nvSpPr>
              <p:spPr>
                <a:xfrm>
                  <a:off x="-1673661" y="2728507"/>
                  <a:ext cx="251894" cy="18703"/>
                </a:xfrm>
                <a:custGeom>
                  <a:avLst/>
                  <a:gdLst/>
                  <a:ahLst/>
                  <a:cxnLst/>
                  <a:rect l="l" t="t" r="r" b="b"/>
                  <a:pathLst>
                    <a:path w="5293" h="393" extrusionOk="0">
                      <a:moveTo>
                        <a:pt x="0" y="1"/>
                      </a:moveTo>
                      <a:lnTo>
                        <a:pt x="0" y="393"/>
                      </a:lnTo>
                      <a:lnTo>
                        <a:pt x="5293" y="393"/>
                      </a:lnTo>
                      <a:lnTo>
                        <a:pt x="5293"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279" name="Google Shape;4279;p61"/>
                <p:cNvSpPr/>
                <p:nvPr/>
              </p:nvSpPr>
              <p:spPr>
                <a:xfrm>
                  <a:off x="-1673661" y="2823116"/>
                  <a:ext cx="251894" cy="18703"/>
                </a:xfrm>
                <a:custGeom>
                  <a:avLst/>
                  <a:gdLst/>
                  <a:ahLst/>
                  <a:cxnLst/>
                  <a:rect l="l" t="t" r="r" b="b"/>
                  <a:pathLst>
                    <a:path w="5293" h="393" extrusionOk="0">
                      <a:moveTo>
                        <a:pt x="0" y="1"/>
                      </a:moveTo>
                      <a:lnTo>
                        <a:pt x="0" y="393"/>
                      </a:lnTo>
                      <a:lnTo>
                        <a:pt x="5293" y="393"/>
                      </a:lnTo>
                      <a:lnTo>
                        <a:pt x="5293"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grpSp>
          <p:sp>
            <p:nvSpPr>
              <p:cNvPr id="4280" name="Google Shape;4280;p61"/>
              <p:cNvSpPr/>
              <p:nvPr/>
            </p:nvSpPr>
            <p:spPr>
              <a:xfrm>
                <a:off x="2847952" y="-503095"/>
                <a:ext cx="251894" cy="18703"/>
              </a:xfrm>
              <a:custGeom>
                <a:avLst/>
                <a:gdLst/>
                <a:ahLst/>
                <a:cxnLst/>
                <a:rect l="l" t="t" r="r" b="b"/>
                <a:pathLst>
                  <a:path w="5293" h="393" extrusionOk="0">
                    <a:moveTo>
                      <a:pt x="0" y="1"/>
                    </a:moveTo>
                    <a:lnTo>
                      <a:pt x="0" y="393"/>
                    </a:lnTo>
                    <a:lnTo>
                      <a:pt x="5293" y="393"/>
                    </a:lnTo>
                    <a:lnTo>
                      <a:pt x="5293"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grpSp>
            <p:nvGrpSpPr>
              <p:cNvPr id="4281" name="Google Shape;4281;p61"/>
              <p:cNvGrpSpPr/>
              <p:nvPr/>
            </p:nvGrpSpPr>
            <p:grpSpPr>
              <a:xfrm>
                <a:off x="2588967" y="-1852557"/>
                <a:ext cx="755206" cy="344314"/>
                <a:chOff x="2588967" y="-1852557"/>
                <a:chExt cx="755206" cy="344314"/>
              </a:xfrm>
            </p:grpSpPr>
            <p:sp>
              <p:nvSpPr>
                <p:cNvPr id="4282" name="Google Shape;4282;p61"/>
                <p:cNvSpPr/>
                <p:nvPr/>
              </p:nvSpPr>
              <p:spPr>
                <a:xfrm>
                  <a:off x="2588967" y="-1852557"/>
                  <a:ext cx="372297" cy="344314"/>
                </a:xfrm>
                <a:custGeom>
                  <a:avLst/>
                  <a:gdLst/>
                  <a:ahLst/>
                  <a:cxnLst/>
                  <a:rect l="l" t="t" r="r" b="b"/>
                  <a:pathLst>
                    <a:path w="7823" h="7235" extrusionOk="0">
                      <a:moveTo>
                        <a:pt x="7822" y="0"/>
                      </a:moveTo>
                      <a:lnTo>
                        <a:pt x="1" y="7234"/>
                      </a:lnTo>
                      <a:lnTo>
                        <a:pt x="663" y="7234"/>
                      </a:lnTo>
                      <a:lnTo>
                        <a:pt x="7822" y="859"/>
                      </a:lnTo>
                      <a:lnTo>
                        <a:pt x="7822" y="0"/>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283" name="Google Shape;4283;p61"/>
                <p:cNvSpPr/>
                <p:nvPr/>
              </p:nvSpPr>
              <p:spPr>
                <a:xfrm>
                  <a:off x="2961216" y="-1852557"/>
                  <a:ext cx="382957" cy="344314"/>
                </a:xfrm>
                <a:custGeom>
                  <a:avLst/>
                  <a:gdLst/>
                  <a:ahLst/>
                  <a:cxnLst/>
                  <a:rect l="l" t="t" r="r" b="b"/>
                  <a:pathLst>
                    <a:path w="8047" h="7235" extrusionOk="0">
                      <a:moveTo>
                        <a:pt x="0" y="0"/>
                      </a:moveTo>
                      <a:lnTo>
                        <a:pt x="0" y="859"/>
                      </a:lnTo>
                      <a:lnTo>
                        <a:pt x="7421" y="7234"/>
                      </a:lnTo>
                      <a:lnTo>
                        <a:pt x="8046" y="7234"/>
                      </a:lnTo>
                      <a:lnTo>
                        <a:pt x="0" y="0"/>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grpSp>
          <p:grpSp>
            <p:nvGrpSpPr>
              <p:cNvPr id="4284" name="Google Shape;4284;p61"/>
              <p:cNvGrpSpPr/>
              <p:nvPr/>
            </p:nvGrpSpPr>
            <p:grpSpPr>
              <a:xfrm>
                <a:off x="2853710" y="-1351727"/>
                <a:ext cx="223911" cy="288776"/>
                <a:chOff x="-1667902" y="2073336"/>
                <a:chExt cx="223911" cy="288776"/>
              </a:xfrm>
            </p:grpSpPr>
            <p:sp>
              <p:nvSpPr>
                <p:cNvPr id="4285" name="Google Shape;4285;p61"/>
                <p:cNvSpPr/>
                <p:nvPr/>
              </p:nvSpPr>
              <p:spPr>
                <a:xfrm>
                  <a:off x="-1667902" y="2073336"/>
                  <a:ext cx="223911" cy="279877"/>
                </a:xfrm>
                <a:custGeom>
                  <a:avLst/>
                  <a:gdLst/>
                  <a:ahLst/>
                  <a:cxnLst/>
                  <a:rect l="l" t="t" r="r" b="b"/>
                  <a:pathLst>
                    <a:path w="4705" h="5881" extrusionOk="0">
                      <a:moveTo>
                        <a:pt x="2334" y="0"/>
                      </a:moveTo>
                      <a:cubicBezTo>
                        <a:pt x="1046" y="0"/>
                        <a:pt x="1" y="1055"/>
                        <a:pt x="1" y="2380"/>
                      </a:cubicBezTo>
                      <a:lnTo>
                        <a:pt x="1" y="5880"/>
                      </a:lnTo>
                      <a:lnTo>
                        <a:pt x="346" y="5880"/>
                      </a:lnTo>
                      <a:lnTo>
                        <a:pt x="346" y="2455"/>
                      </a:lnTo>
                      <a:cubicBezTo>
                        <a:pt x="346" y="1363"/>
                        <a:pt x="1242" y="467"/>
                        <a:pt x="2371" y="467"/>
                      </a:cubicBezTo>
                      <a:cubicBezTo>
                        <a:pt x="3501" y="467"/>
                        <a:pt x="4397" y="1363"/>
                        <a:pt x="4397" y="2455"/>
                      </a:cubicBezTo>
                      <a:lnTo>
                        <a:pt x="4397" y="5880"/>
                      </a:lnTo>
                      <a:lnTo>
                        <a:pt x="4705" y="5880"/>
                      </a:lnTo>
                      <a:lnTo>
                        <a:pt x="4705" y="2380"/>
                      </a:lnTo>
                      <a:cubicBezTo>
                        <a:pt x="4705" y="1055"/>
                        <a:pt x="3659" y="0"/>
                        <a:pt x="2334" y="0"/>
                      </a:cubicBez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286" name="Google Shape;4286;p61"/>
                <p:cNvSpPr/>
                <p:nvPr/>
              </p:nvSpPr>
              <p:spPr>
                <a:xfrm>
                  <a:off x="-1651484" y="2095513"/>
                  <a:ext cx="192835" cy="257700"/>
                </a:xfrm>
                <a:custGeom>
                  <a:avLst/>
                  <a:gdLst/>
                  <a:ahLst/>
                  <a:cxnLst/>
                  <a:rect l="l" t="t" r="r" b="b"/>
                  <a:pathLst>
                    <a:path w="4052" h="5415" extrusionOk="0">
                      <a:moveTo>
                        <a:pt x="2026" y="1"/>
                      </a:moveTo>
                      <a:cubicBezTo>
                        <a:pt x="897" y="1"/>
                        <a:pt x="1" y="897"/>
                        <a:pt x="1" y="1989"/>
                      </a:cubicBezTo>
                      <a:lnTo>
                        <a:pt x="1" y="5414"/>
                      </a:lnTo>
                      <a:lnTo>
                        <a:pt x="4052" y="5414"/>
                      </a:lnTo>
                      <a:lnTo>
                        <a:pt x="4052" y="1989"/>
                      </a:lnTo>
                      <a:cubicBezTo>
                        <a:pt x="4052" y="897"/>
                        <a:pt x="3156" y="1"/>
                        <a:pt x="2026" y="1"/>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grpSp>
              <p:nvGrpSpPr>
                <p:cNvPr id="4287" name="Google Shape;4287;p61"/>
                <p:cNvGrpSpPr/>
                <p:nvPr/>
              </p:nvGrpSpPr>
              <p:grpSpPr>
                <a:xfrm>
                  <a:off x="-1667902" y="2080855"/>
                  <a:ext cx="223911" cy="281257"/>
                  <a:chOff x="-1667902" y="2080855"/>
                  <a:chExt cx="223911" cy="281257"/>
                </a:xfrm>
              </p:grpSpPr>
              <p:sp>
                <p:nvSpPr>
                  <p:cNvPr id="4288" name="Google Shape;4288;p61"/>
                  <p:cNvSpPr/>
                  <p:nvPr/>
                </p:nvSpPr>
                <p:spPr>
                  <a:xfrm>
                    <a:off x="-1564394" y="2080855"/>
                    <a:ext cx="16942" cy="274118"/>
                  </a:xfrm>
                  <a:custGeom>
                    <a:avLst/>
                    <a:gdLst/>
                    <a:ahLst/>
                    <a:cxnLst/>
                    <a:rect l="l" t="t" r="r" b="b"/>
                    <a:pathLst>
                      <a:path w="356" h="5760" extrusionOk="0">
                        <a:moveTo>
                          <a:pt x="0" y="1"/>
                        </a:moveTo>
                        <a:lnTo>
                          <a:pt x="0" y="5760"/>
                        </a:lnTo>
                        <a:lnTo>
                          <a:pt x="355" y="5760"/>
                        </a:lnTo>
                        <a:lnTo>
                          <a:pt x="35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289" name="Google Shape;4289;p61"/>
                  <p:cNvSpPr/>
                  <p:nvPr/>
                </p:nvSpPr>
                <p:spPr>
                  <a:xfrm>
                    <a:off x="-1664333" y="2182602"/>
                    <a:ext cx="218581" cy="16894"/>
                  </a:xfrm>
                  <a:custGeom>
                    <a:avLst/>
                    <a:gdLst/>
                    <a:ahLst/>
                    <a:cxnLst/>
                    <a:rect l="l" t="t" r="r" b="b"/>
                    <a:pathLst>
                      <a:path w="4593" h="355" extrusionOk="0">
                        <a:moveTo>
                          <a:pt x="0" y="0"/>
                        </a:moveTo>
                        <a:lnTo>
                          <a:pt x="0" y="355"/>
                        </a:lnTo>
                        <a:lnTo>
                          <a:pt x="4593" y="355"/>
                        </a:lnTo>
                        <a:lnTo>
                          <a:pt x="4593"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290" name="Google Shape;4290;p61"/>
                  <p:cNvSpPr/>
                  <p:nvPr/>
                </p:nvSpPr>
                <p:spPr>
                  <a:xfrm>
                    <a:off x="-1664333" y="2264315"/>
                    <a:ext cx="218581" cy="16466"/>
                  </a:xfrm>
                  <a:custGeom>
                    <a:avLst/>
                    <a:gdLst/>
                    <a:ahLst/>
                    <a:cxnLst/>
                    <a:rect l="l" t="t" r="r" b="b"/>
                    <a:pathLst>
                      <a:path w="4593" h="346" extrusionOk="0">
                        <a:moveTo>
                          <a:pt x="0" y="1"/>
                        </a:moveTo>
                        <a:lnTo>
                          <a:pt x="0" y="346"/>
                        </a:lnTo>
                        <a:lnTo>
                          <a:pt x="4593" y="346"/>
                        </a:lnTo>
                        <a:lnTo>
                          <a:pt x="4593"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291" name="Google Shape;4291;p61"/>
                  <p:cNvSpPr/>
                  <p:nvPr/>
                </p:nvSpPr>
                <p:spPr>
                  <a:xfrm>
                    <a:off x="-1667902" y="2345598"/>
                    <a:ext cx="223911" cy="16514"/>
                  </a:xfrm>
                  <a:custGeom>
                    <a:avLst/>
                    <a:gdLst/>
                    <a:ahLst/>
                    <a:cxnLst/>
                    <a:rect l="l" t="t" r="r" b="b"/>
                    <a:pathLst>
                      <a:path w="4705" h="347" extrusionOk="0">
                        <a:moveTo>
                          <a:pt x="1" y="1"/>
                        </a:moveTo>
                        <a:lnTo>
                          <a:pt x="1" y="346"/>
                        </a:lnTo>
                        <a:lnTo>
                          <a:pt x="4705" y="346"/>
                        </a:lnTo>
                        <a:lnTo>
                          <a:pt x="470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grpSp>
          </p:grpSp>
          <p:grpSp>
            <p:nvGrpSpPr>
              <p:cNvPr id="4292" name="Google Shape;4292;p61"/>
              <p:cNvGrpSpPr/>
              <p:nvPr/>
            </p:nvGrpSpPr>
            <p:grpSpPr>
              <a:xfrm>
                <a:off x="3802988" y="-1293327"/>
                <a:ext cx="77762" cy="771624"/>
                <a:chOff x="-718625" y="2132823"/>
                <a:chExt cx="77762" cy="771624"/>
              </a:xfrm>
            </p:grpSpPr>
            <p:sp>
              <p:nvSpPr>
                <p:cNvPr id="4293" name="Google Shape;4293;p61"/>
                <p:cNvSpPr/>
                <p:nvPr/>
              </p:nvSpPr>
              <p:spPr>
                <a:xfrm>
                  <a:off x="-705299" y="2132823"/>
                  <a:ext cx="49779" cy="771624"/>
                </a:xfrm>
                <a:custGeom>
                  <a:avLst/>
                  <a:gdLst/>
                  <a:ahLst/>
                  <a:cxnLst/>
                  <a:rect l="l" t="t" r="r" b="b"/>
                  <a:pathLst>
                    <a:path w="1046" h="16214" extrusionOk="0">
                      <a:moveTo>
                        <a:pt x="0" y="1"/>
                      </a:moveTo>
                      <a:lnTo>
                        <a:pt x="0" y="16214"/>
                      </a:lnTo>
                      <a:lnTo>
                        <a:pt x="1046" y="16214"/>
                      </a:lnTo>
                      <a:lnTo>
                        <a:pt x="1046"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294" name="Google Shape;4294;p61"/>
                <p:cNvSpPr/>
                <p:nvPr/>
              </p:nvSpPr>
              <p:spPr>
                <a:xfrm>
                  <a:off x="-718625" y="2132823"/>
                  <a:ext cx="77762" cy="18275"/>
                </a:xfrm>
                <a:custGeom>
                  <a:avLst/>
                  <a:gdLst/>
                  <a:ahLst/>
                  <a:cxnLst/>
                  <a:rect l="l" t="t" r="r" b="b"/>
                  <a:pathLst>
                    <a:path w="1634" h="384" extrusionOk="0">
                      <a:moveTo>
                        <a:pt x="0" y="1"/>
                      </a:moveTo>
                      <a:lnTo>
                        <a:pt x="0" y="383"/>
                      </a:lnTo>
                      <a:lnTo>
                        <a:pt x="1634" y="383"/>
                      </a:lnTo>
                      <a:lnTo>
                        <a:pt x="1634"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295" name="Google Shape;4295;p61"/>
                <p:cNvSpPr/>
                <p:nvPr/>
              </p:nvSpPr>
              <p:spPr>
                <a:xfrm>
                  <a:off x="-711105" y="2151050"/>
                  <a:ext cx="64913" cy="15134"/>
                </a:xfrm>
                <a:custGeom>
                  <a:avLst/>
                  <a:gdLst/>
                  <a:ahLst/>
                  <a:cxnLst/>
                  <a:rect l="l" t="t" r="r" b="b"/>
                  <a:pathLst>
                    <a:path w="1364" h="318" extrusionOk="0">
                      <a:moveTo>
                        <a:pt x="1" y="0"/>
                      </a:moveTo>
                      <a:lnTo>
                        <a:pt x="1" y="318"/>
                      </a:lnTo>
                      <a:lnTo>
                        <a:pt x="1364" y="318"/>
                      </a:lnTo>
                      <a:lnTo>
                        <a:pt x="1364"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296" name="Google Shape;4296;p61"/>
                <p:cNvSpPr/>
                <p:nvPr/>
              </p:nvSpPr>
              <p:spPr>
                <a:xfrm>
                  <a:off x="-718625" y="2886221"/>
                  <a:ext cx="77762" cy="18227"/>
                </a:xfrm>
                <a:custGeom>
                  <a:avLst/>
                  <a:gdLst/>
                  <a:ahLst/>
                  <a:cxnLst/>
                  <a:rect l="l" t="t" r="r" b="b"/>
                  <a:pathLst>
                    <a:path w="1634" h="383" extrusionOk="0">
                      <a:moveTo>
                        <a:pt x="0" y="0"/>
                      </a:moveTo>
                      <a:lnTo>
                        <a:pt x="0" y="383"/>
                      </a:lnTo>
                      <a:lnTo>
                        <a:pt x="1634" y="383"/>
                      </a:lnTo>
                      <a:lnTo>
                        <a:pt x="1634"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297" name="Google Shape;4297;p61"/>
                <p:cNvSpPr/>
                <p:nvPr/>
              </p:nvSpPr>
              <p:spPr>
                <a:xfrm>
                  <a:off x="-711105" y="2871087"/>
                  <a:ext cx="64913" cy="15181"/>
                </a:xfrm>
                <a:custGeom>
                  <a:avLst/>
                  <a:gdLst/>
                  <a:ahLst/>
                  <a:cxnLst/>
                  <a:rect l="l" t="t" r="r" b="b"/>
                  <a:pathLst>
                    <a:path w="1364" h="319" extrusionOk="0">
                      <a:moveTo>
                        <a:pt x="1" y="1"/>
                      </a:moveTo>
                      <a:lnTo>
                        <a:pt x="1" y="318"/>
                      </a:lnTo>
                      <a:lnTo>
                        <a:pt x="1364" y="318"/>
                      </a:lnTo>
                      <a:lnTo>
                        <a:pt x="1364"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grpSp>
          <p:grpSp>
            <p:nvGrpSpPr>
              <p:cNvPr id="4298" name="Google Shape;4298;p61"/>
              <p:cNvGrpSpPr/>
              <p:nvPr/>
            </p:nvGrpSpPr>
            <p:grpSpPr>
              <a:xfrm>
                <a:off x="2063478" y="-1293327"/>
                <a:ext cx="77762" cy="771624"/>
                <a:chOff x="-2458134" y="2132823"/>
                <a:chExt cx="77762" cy="771624"/>
              </a:xfrm>
            </p:grpSpPr>
            <p:sp>
              <p:nvSpPr>
                <p:cNvPr id="4299" name="Google Shape;4299;p61"/>
                <p:cNvSpPr/>
                <p:nvPr/>
              </p:nvSpPr>
              <p:spPr>
                <a:xfrm>
                  <a:off x="-2445237" y="2132823"/>
                  <a:ext cx="52016" cy="771624"/>
                </a:xfrm>
                <a:custGeom>
                  <a:avLst/>
                  <a:gdLst/>
                  <a:ahLst/>
                  <a:cxnLst/>
                  <a:rect l="l" t="t" r="r" b="b"/>
                  <a:pathLst>
                    <a:path w="1093" h="16214" extrusionOk="0">
                      <a:moveTo>
                        <a:pt x="0" y="1"/>
                      </a:moveTo>
                      <a:lnTo>
                        <a:pt x="0" y="16214"/>
                      </a:lnTo>
                      <a:lnTo>
                        <a:pt x="1092" y="16214"/>
                      </a:lnTo>
                      <a:lnTo>
                        <a:pt x="1092"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00" name="Google Shape;4300;p61"/>
                <p:cNvSpPr/>
                <p:nvPr/>
              </p:nvSpPr>
              <p:spPr>
                <a:xfrm>
                  <a:off x="-2458134" y="2132823"/>
                  <a:ext cx="77762" cy="18275"/>
                </a:xfrm>
                <a:custGeom>
                  <a:avLst/>
                  <a:gdLst/>
                  <a:ahLst/>
                  <a:cxnLst/>
                  <a:rect l="l" t="t" r="r" b="b"/>
                  <a:pathLst>
                    <a:path w="1634" h="384" extrusionOk="0">
                      <a:moveTo>
                        <a:pt x="0" y="1"/>
                      </a:moveTo>
                      <a:lnTo>
                        <a:pt x="0" y="383"/>
                      </a:lnTo>
                      <a:lnTo>
                        <a:pt x="1634" y="383"/>
                      </a:lnTo>
                      <a:lnTo>
                        <a:pt x="1634"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01" name="Google Shape;4301;p61"/>
                <p:cNvSpPr/>
                <p:nvPr/>
              </p:nvSpPr>
              <p:spPr>
                <a:xfrm>
                  <a:off x="-2452804" y="2151050"/>
                  <a:ext cx="63104" cy="15134"/>
                </a:xfrm>
                <a:custGeom>
                  <a:avLst/>
                  <a:gdLst/>
                  <a:ahLst/>
                  <a:cxnLst/>
                  <a:rect l="l" t="t" r="r" b="b"/>
                  <a:pathLst>
                    <a:path w="1326" h="318" extrusionOk="0">
                      <a:moveTo>
                        <a:pt x="0" y="0"/>
                      </a:moveTo>
                      <a:lnTo>
                        <a:pt x="0" y="318"/>
                      </a:lnTo>
                      <a:lnTo>
                        <a:pt x="1326" y="318"/>
                      </a:lnTo>
                      <a:lnTo>
                        <a:pt x="1326"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02" name="Google Shape;4302;p61"/>
                <p:cNvSpPr/>
                <p:nvPr/>
              </p:nvSpPr>
              <p:spPr>
                <a:xfrm>
                  <a:off x="-2458134" y="2886221"/>
                  <a:ext cx="77762" cy="18227"/>
                </a:xfrm>
                <a:custGeom>
                  <a:avLst/>
                  <a:gdLst/>
                  <a:ahLst/>
                  <a:cxnLst/>
                  <a:rect l="l" t="t" r="r" b="b"/>
                  <a:pathLst>
                    <a:path w="1634" h="383" extrusionOk="0">
                      <a:moveTo>
                        <a:pt x="0" y="0"/>
                      </a:moveTo>
                      <a:lnTo>
                        <a:pt x="0" y="383"/>
                      </a:lnTo>
                      <a:lnTo>
                        <a:pt x="1634" y="383"/>
                      </a:lnTo>
                      <a:lnTo>
                        <a:pt x="1634"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03" name="Google Shape;4303;p61"/>
                <p:cNvSpPr/>
                <p:nvPr/>
              </p:nvSpPr>
              <p:spPr>
                <a:xfrm>
                  <a:off x="-2452804" y="2871087"/>
                  <a:ext cx="63104" cy="15181"/>
                </a:xfrm>
                <a:custGeom>
                  <a:avLst/>
                  <a:gdLst/>
                  <a:ahLst/>
                  <a:cxnLst/>
                  <a:rect l="l" t="t" r="r" b="b"/>
                  <a:pathLst>
                    <a:path w="1326" h="319" extrusionOk="0">
                      <a:moveTo>
                        <a:pt x="0" y="1"/>
                      </a:moveTo>
                      <a:lnTo>
                        <a:pt x="0" y="318"/>
                      </a:lnTo>
                      <a:lnTo>
                        <a:pt x="1326" y="318"/>
                      </a:lnTo>
                      <a:lnTo>
                        <a:pt x="1326"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grpSp>
          <p:grpSp>
            <p:nvGrpSpPr>
              <p:cNvPr id="4304" name="Google Shape;4304;p61"/>
              <p:cNvGrpSpPr/>
              <p:nvPr/>
            </p:nvGrpSpPr>
            <p:grpSpPr>
              <a:xfrm>
                <a:off x="1548650" y="-1293327"/>
                <a:ext cx="76001" cy="771624"/>
                <a:chOff x="-2972963" y="2132823"/>
                <a:chExt cx="76001" cy="771624"/>
              </a:xfrm>
            </p:grpSpPr>
            <p:sp>
              <p:nvSpPr>
                <p:cNvPr id="4305" name="Google Shape;4305;p61"/>
                <p:cNvSpPr/>
                <p:nvPr/>
              </p:nvSpPr>
              <p:spPr>
                <a:xfrm>
                  <a:off x="-2959638" y="2132823"/>
                  <a:ext cx="49779" cy="771624"/>
                </a:xfrm>
                <a:custGeom>
                  <a:avLst/>
                  <a:gdLst/>
                  <a:ahLst/>
                  <a:cxnLst/>
                  <a:rect l="l" t="t" r="r" b="b"/>
                  <a:pathLst>
                    <a:path w="1046" h="16214" extrusionOk="0">
                      <a:moveTo>
                        <a:pt x="0" y="1"/>
                      </a:moveTo>
                      <a:lnTo>
                        <a:pt x="0" y="16214"/>
                      </a:lnTo>
                      <a:lnTo>
                        <a:pt x="1046" y="16214"/>
                      </a:lnTo>
                      <a:lnTo>
                        <a:pt x="1046"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06" name="Google Shape;4306;p61"/>
                <p:cNvSpPr/>
                <p:nvPr/>
              </p:nvSpPr>
              <p:spPr>
                <a:xfrm>
                  <a:off x="-2972963" y="2132823"/>
                  <a:ext cx="76001" cy="18275"/>
                </a:xfrm>
                <a:custGeom>
                  <a:avLst/>
                  <a:gdLst/>
                  <a:ahLst/>
                  <a:cxnLst/>
                  <a:rect l="l" t="t" r="r" b="b"/>
                  <a:pathLst>
                    <a:path w="1597" h="384" extrusionOk="0">
                      <a:moveTo>
                        <a:pt x="0" y="1"/>
                      </a:moveTo>
                      <a:lnTo>
                        <a:pt x="0" y="383"/>
                      </a:lnTo>
                      <a:lnTo>
                        <a:pt x="1596" y="383"/>
                      </a:lnTo>
                      <a:lnTo>
                        <a:pt x="1596"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07" name="Google Shape;4307;p61"/>
                <p:cNvSpPr/>
                <p:nvPr/>
              </p:nvSpPr>
              <p:spPr>
                <a:xfrm>
                  <a:off x="-2967205" y="2151050"/>
                  <a:ext cx="63152" cy="15134"/>
                </a:xfrm>
                <a:custGeom>
                  <a:avLst/>
                  <a:gdLst/>
                  <a:ahLst/>
                  <a:cxnLst/>
                  <a:rect l="l" t="t" r="r" b="b"/>
                  <a:pathLst>
                    <a:path w="1327" h="318" extrusionOk="0">
                      <a:moveTo>
                        <a:pt x="1" y="0"/>
                      </a:moveTo>
                      <a:lnTo>
                        <a:pt x="1" y="318"/>
                      </a:lnTo>
                      <a:lnTo>
                        <a:pt x="1326" y="318"/>
                      </a:lnTo>
                      <a:lnTo>
                        <a:pt x="1326"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08" name="Google Shape;4308;p61"/>
                <p:cNvSpPr/>
                <p:nvPr/>
              </p:nvSpPr>
              <p:spPr>
                <a:xfrm>
                  <a:off x="-2972963" y="2886221"/>
                  <a:ext cx="76001" cy="18227"/>
                </a:xfrm>
                <a:custGeom>
                  <a:avLst/>
                  <a:gdLst/>
                  <a:ahLst/>
                  <a:cxnLst/>
                  <a:rect l="l" t="t" r="r" b="b"/>
                  <a:pathLst>
                    <a:path w="1597" h="383" extrusionOk="0">
                      <a:moveTo>
                        <a:pt x="0" y="0"/>
                      </a:moveTo>
                      <a:lnTo>
                        <a:pt x="0" y="383"/>
                      </a:lnTo>
                      <a:lnTo>
                        <a:pt x="1596" y="383"/>
                      </a:lnTo>
                      <a:lnTo>
                        <a:pt x="1596"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09" name="Google Shape;4309;p61"/>
                <p:cNvSpPr/>
                <p:nvPr/>
              </p:nvSpPr>
              <p:spPr>
                <a:xfrm>
                  <a:off x="-2967205" y="2871087"/>
                  <a:ext cx="63152" cy="15181"/>
                </a:xfrm>
                <a:custGeom>
                  <a:avLst/>
                  <a:gdLst/>
                  <a:ahLst/>
                  <a:cxnLst/>
                  <a:rect l="l" t="t" r="r" b="b"/>
                  <a:pathLst>
                    <a:path w="1327" h="319" extrusionOk="0">
                      <a:moveTo>
                        <a:pt x="1" y="1"/>
                      </a:moveTo>
                      <a:lnTo>
                        <a:pt x="1" y="318"/>
                      </a:lnTo>
                      <a:lnTo>
                        <a:pt x="1326" y="318"/>
                      </a:lnTo>
                      <a:lnTo>
                        <a:pt x="1326"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grpSp>
          <p:grpSp>
            <p:nvGrpSpPr>
              <p:cNvPr id="4310" name="Google Shape;4310;p61"/>
              <p:cNvGrpSpPr/>
              <p:nvPr/>
            </p:nvGrpSpPr>
            <p:grpSpPr>
              <a:xfrm>
                <a:off x="1732109" y="-1059233"/>
                <a:ext cx="223911" cy="288776"/>
                <a:chOff x="-2789503" y="2456673"/>
                <a:chExt cx="223911" cy="288776"/>
              </a:xfrm>
            </p:grpSpPr>
            <p:sp>
              <p:nvSpPr>
                <p:cNvPr id="4311" name="Google Shape;4311;p61"/>
                <p:cNvSpPr/>
                <p:nvPr/>
              </p:nvSpPr>
              <p:spPr>
                <a:xfrm>
                  <a:off x="-2789503" y="2456673"/>
                  <a:ext cx="223911" cy="279448"/>
                </a:xfrm>
                <a:custGeom>
                  <a:avLst/>
                  <a:gdLst/>
                  <a:ahLst/>
                  <a:cxnLst/>
                  <a:rect l="l" t="t" r="r" b="b"/>
                  <a:pathLst>
                    <a:path w="4705" h="5872" extrusionOk="0">
                      <a:moveTo>
                        <a:pt x="2334" y="0"/>
                      </a:moveTo>
                      <a:cubicBezTo>
                        <a:pt x="1046" y="0"/>
                        <a:pt x="0" y="1046"/>
                        <a:pt x="0" y="2371"/>
                      </a:cubicBezTo>
                      <a:lnTo>
                        <a:pt x="0" y="5871"/>
                      </a:lnTo>
                      <a:lnTo>
                        <a:pt x="308" y="5871"/>
                      </a:lnTo>
                      <a:lnTo>
                        <a:pt x="308" y="2492"/>
                      </a:lnTo>
                      <a:cubicBezTo>
                        <a:pt x="308" y="1363"/>
                        <a:pt x="1204" y="467"/>
                        <a:pt x="2334" y="467"/>
                      </a:cubicBezTo>
                      <a:cubicBezTo>
                        <a:pt x="3426" y="467"/>
                        <a:pt x="4359" y="1363"/>
                        <a:pt x="4359" y="2492"/>
                      </a:cubicBezTo>
                      <a:lnTo>
                        <a:pt x="4359" y="5871"/>
                      </a:lnTo>
                      <a:lnTo>
                        <a:pt x="4705" y="5871"/>
                      </a:lnTo>
                      <a:lnTo>
                        <a:pt x="4705" y="2371"/>
                      </a:lnTo>
                      <a:cubicBezTo>
                        <a:pt x="4705" y="1046"/>
                        <a:pt x="3659" y="0"/>
                        <a:pt x="2334" y="0"/>
                      </a:cubicBez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12" name="Google Shape;4312;p61"/>
                <p:cNvSpPr/>
                <p:nvPr/>
              </p:nvSpPr>
              <p:spPr>
                <a:xfrm>
                  <a:off x="-2774846" y="2478850"/>
                  <a:ext cx="192835" cy="257272"/>
                </a:xfrm>
                <a:custGeom>
                  <a:avLst/>
                  <a:gdLst/>
                  <a:ahLst/>
                  <a:cxnLst/>
                  <a:rect l="l" t="t" r="r" b="b"/>
                  <a:pathLst>
                    <a:path w="4052" h="5406" extrusionOk="0">
                      <a:moveTo>
                        <a:pt x="2026" y="1"/>
                      </a:moveTo>
                      <a:cubicBezTo>
                        <a:pt x="896" y="1"/>
                        <a:pt x="0" y="897"/>
                        <a:pt x="0" y="2026"/>
                      </a:cubicBezTo>
                      <a:lnTo>
                        <a:pt x="0" y="5405"/>
                      </a:lnTo>
                      <a:lnTo>
                        <a:pt x="4051" y="5405"/>
                      </a:lnTo>
                      <a:lnTo>
                        <a:pt x="4051" y="2026"/>
                      </a:lnTo>
                      <a:cubicBezTo>
                        <a:pt x="4051" y="897"/>
                        <a:pt x="3118" y="1"/>
                        <a:pt x="2026" y="1"/>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13" name="Google Shape;4313;p61"/>
                <p:cNvSpPr/>
                <p:nvPr/>
              </p:nvSpPr>
              <p:spPr>
                <a:xfrm>
                  <a:off x="-2685995" y="2464193"/>
                  <a:ext cx="16894" cy="273690"/>
                </a:xfrm>
                <a:custGeom>
                  <a:avLst/>
                  <a:gdLst/>
                  <a:ahLst/>
                  <a:cxnLst/>
                  <a:rect l="l" t="t" r="r" b="b"/>
                  <a:pathLst>
                    <a:path w="355" h="5751" extrusionOk="0">
                      <a:moveTo>
                        <a:pt x="0" y="1"/>
                      </a:moveTo>
                      <a:lnTo>
                        <a:pt x="0" y="5751"/>
                      </a:lnTo>
                      <a:lnTo>
                        <a:pt x="355" y="5751"/>
                      </a:lnTo>
                      <a:lnTo>
                        <a:pt x="35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14" name="Google Shape;4314;p61"/>
                <p:cNvSpPr/>
                <p:nvPr/>
              </p:nvSpPr>
              <p:spPr>
                <a:xfrm>
                  <a:off x="-2787743" y="2565940"/>
                  <a:ext cx="218581" cy="16466"/>
                </a:xfrm>
                <a:custGeom>
                  <a:avLst/>
                  <a:gdLst/>
                  <a:ahLst/>
                  <a:cxnLst/>
                  <a:rect l="l" t="t" r="r" b="b"/>
                  <a:pathLst>
                    <a:path w="4593" h="346" extrusionOk="0">
                      <a:moveTo>
                        <a:pt x="1" y="0"/>
                      </a:moveTo>
                      <a:lnTo>
                        <a:pt x="1" y="346"/>
                      </a:lnTo>
                      <a:lnTo>
                        <a:pt x="4593" y="346"/>
                      </a:lnTo>
                      <a:lnTo>
                        <a:pt x="4593"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15" name="Google Shape;4315;p61"/>
                <p:cNvSpPr/>
                <p:nvPr/>
              </p:nvSpPr>
              <p:spPr>
                <a:xfrm>
                  <a:off x="-2787743" y="2647224"/>
                  <a:ext cx="218581" cy="16942"/>
                </a:xfrm>
                <a:custGeom>
                  <a:avLst/>
                  <a:gdLst/>
                  <a:ahLst/>
                  <a:cxnLst/>
                  <a:rect l="l" t="t" r="r" b="b"/>
                  <a:pathLst>
                    <a:path w="4593" h="356" extrusionOk="0">
                      <a:moveTo>
                        <a:pt x="1" y="0"/>
                      </a:moveTo>
                      <a:lnTo>
                        <a:pt x="1" y="355"/>
                      </a:lnTo>
                      <a:lnTo>
                        <a:pt x="4593" y="355"/>
                      </a:lnTo>
                      <a:lnTo>
                        <a:pt x="4593"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16" name="Google Shape;4316;p61"/>
                <p:cNvSpPr/>
                <p:nvPr/>
              </p:nvSpPr>
              <p:spPr>
                <a:xfrm>
                  <a:off x="-2789503" y="2728507"/>
                  <a:ext cx="223911" cy="16942"/>
                </a:xfrm>
                <a:custGeom>
                  <a:avLst/>
                  <a:gdLst/>
                  <a:ahLst/>
                  <a:cxnLst/>
                  <a:rect l="l" t="t" r="r" b="b"/>
                  <a:pathLst>
                    <a:path w="4705" h="356" extrusionOk="0">
                      <a:moveTo>
                        <a:pt x="0" y="1"/>
                      </a:moveTo>
                      <a:lnTo>
                        <a:pt x="0" y="355"/>
                      </a:lnTo>
                      <a:lnTo>
                        <a:pt x="4705" y="355"/>
                      </a:lnTo>
                      <a:lnTo>
                        <a:pt x="470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grpSp>
          <p:sp>
            <p:nvSpPr>
              <p:cNvPr id="4317" name="Google Shape;4317;p61"/>
              <p:cNvSpPr/>
              <p:nvPr/>
            </p:nvSpPr>
            <p:spPr>
              <a:xfrm>
                <a:off x="2885262" y="-1678425"/>
                <a:ext cx="177701" cy="179509"/>
              </a:xfrm>
              <a:custGeom>
                <a:avLst/>
                <a:gdLst/>
                <a:ahLst/>
                <a:cxnLst/>
                <a:rect l="l" t="t" r="r" b="b"/>
                <a:pathLst>
                  <a:path w="3734" h="3772" extrusionOk="0">
                    <a:moveTo>
                      <a:pt x="1867" y="0"/>
                    </a:moveTo>
                    <a:cubicBezTo>
                      <a:pt x="812" y="0"/>
                      <a:pt x="0" y="859"/>
                      <a:pt x="0" y="1904"/>
                    </a:cubicBezTo>
                    <a:cubicBezTo>
                      <a:pt x="0" y="2922"/>
                      <a:pt x="812" y="3771"/>
                      <a:pt x="1867" y="3771"/>
                    </a:cubicBezTo>
                    <a:cubicBezTo>
                      <a:pt x="2912" y="3771"/>
                      <a:pt x="3734" y="2922"/>
                      <a:pt x="3734" y="1904"/>
                    </a:cubicBezTo>
                    <a:cubicBezTo>
                      <a:pt x="3734" y="859"/>
                      <a:pt x="2912" y="0"/>
                      <a:pt x="1867" y="0"/>
                    </a:cubicBez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18" name="Google Shape;4318;p61"/>
              <p:cNvSpPr/>
              <p:nvPr/>
            </p:nvSpPr>
            <p:spPr>
              <a:xfrm>
                <a:off x="2899920" y="-1661578"/>
                <a:ext cx="147957" cy="146196"/>
              </a:xfrm>
              <a:custGeom>
                <a:avLst/>
                <a:gdLst/>
                <a:ahLst/>
                <a:cxnLst/>
                <a:rect l="l" t="t" r="r" b="b"/>
                <a:pathLst>
                  <a:path w="3109" h="3072" extrusionOk="0">
                    <a:moveTo>
                      <a:pt x="1559" y="1"/>
                    </a:moveTo>
                    <a:cubicBezTo>
                      <a:pt x="700" y="1"/>
                      <a:pt x="0" y="701"/>
                      <a:pt x="0" y="1550"/>
                    </a:cubicBezTo>
                    <a:cubicBezTo>
                      <a:pt x="0" y="2409"/>
                      <a:pt x="700" y="3072"/>
                      <a:pt x="1559" y="3072"/>
                    </a:cubicBezTo>
                    <a:cubicBezTo>
                      <a:pt x="2408" y="3072"/>
                      <a:pt x="3109" y="2409"/>
                      <a:pt x="3109" y="1550"/>
                    </a:cubicBezTo>
                    <a:cubicBezTo>
                      <a:pt x="3109" y="701"/>
                      <a:pt x="2408" y="1"/>
                      <a:pt x="1559" y="1"/>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19" name="Google Shape;4319;p61"/>
              <p:cNvSpPr/>
              <p:nvPr/>
            </p:nvSpPr>
            <p:spPr>
              <a:xfrm>
                <a:off x="2970115" y="-1645112"/>
                <a:ext cx="9375" cy="66674"/>
              </a:xfrm>
              <a:custGeom>
                <a:avLst/>
                <a:gdLst/>
                <a:ahLst/>
                <a:cxnLst/>
                <a:rect l="l" t="t" r="r" b="b"/>
                <a:pathLst>
                  <a:path w="197" h="1401" extrusionOk="0">
                    <a:moveTo>
                      <a:pt x="84" y="0"/>
                    </a:moveTo>
                    <a:cubicBezTo>
                      <a:pt x="47" y="0"/>
                      <a:pt x="0" y="38"/>
                      <a:pt x="0" y="122"/>
                    </a:cubicBezTo>
                    <a:lnTo>
                      <a:pt x="0" y="1288"/>
                    </a:lnTo>
                    <a:cubicBezTo>
                      <a:pt x="0" y="1363"/>
                      <a:pt x="47" y="1400"/>
                      <a:pt x="84" y="1400"/>
                    </a:cubicBezTo>
                    <a:cubicBezTo>
                      <a:pt x="159" y="1400"/>
                      <a:pt x="196" y="1363"/>
                      <a:pt x="196" y="1288"/>
                    </a:cubicBezTo>
                    <a:lnTo>
                      <a:pt x="196" y="122"/>
                    </a:lnTo>
                    <a:cubicBezTo>
                      <a:pt x="196" y="38"/>
                      <a:pt x="159" y="0"/>
                      <a:pt x="84" y="0"/>
                    </a:cubicBez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20" name="Google Shape;4320;p61"/>
              <p:cNvSpPr/>
              <p:nvPr/>
            </p:nvSpPr>
            <p:spPr>
              <a:xfrm>
                <a:off x="2970115" y="-1587814"/>
                <a:ext cx="33361" cy="11136"/>
              </a:xfrm>
              <a:custGeom>
                <a:avLst/>
                <a:gdLst/>
                <a:ahLst/>
                <a:cxnLst/>
                <a:rect l="l" t="t" r="r" b="b"/>
                <a:pathLst>
                  <a:path w="701" h="234" extrusionOk="0">
                    <a:moveTo>
                      <a:pt x="84" y="0"/>
                    </a:moveTo>
                    <a:cubicBezTo>
                      <a:pt x="47" y="0"/>
                      <a:pt x="0" y="38"/>
                      <a:pt x="0" y="122"/>
                    </a:cubicBezTo>
                    <a:cubicBezTo>
                      <a:pt x="0" y="159"/>
                      <a:pt x="47" y="234"/>
                      <a:pt x="84" y="234"/>
                    </a:cubicBezTo>
                    <a:lnTo>
                      <a:pt x="588" y="234"/>
                    </a:lnTo>
                    <a:cubicBezTo>
                      <a:pt x="625" y="234"/>
                      <a:pt x="700" y="159"/>
                      <a:pt x="700" y="122"/>
                    </a:cubicBezTo>
                    <a:cubicBezTo>
                      <a:pt x="700" y="38"/>
                      <a:pt x="625" y="0"/>
                      <a:pt x="588" y="0"/>
                    </a:cubicBez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grpSp>
            <p:nvGrpSpPr>
              <p:cNvPr id="4321" name="Google Shape;4321;p61"/>
              <p:cNvGrpSpPr/>
              <p:nvPr/>
            </p:nvGrpSpPr>
            <p:grpSpPr>
              <a:xfrm>
                <a:off x="4317816" y="-1293327"/>
                <a:ext cx="77762" cy="771624"/>
                <a:chOff x="-203796" y="2132823"/>
                <a:chExt cx="77762" cy="771624"/>
              </a:xfrm>
            </p:grpSpPr>
            <p:sp>
              <p:nvSpPr>
                <p:cNvPr id="4322" name="Google Shape;4322;p61"/>
                <p:cNvSpPr/>
                <p:nvPr/>
              </p:nvSpPr>
              <p:spPr>
                <a:xfrm>
                  <a:off x="-203796" y="2132823"/>
                  <a:ext cx="77762" cy="18275"/>
                </a:xfrm>
                <a:custGeom>
                  <a:avLst/>
                  <a:gdLst/>
                  <a:ahLst/>
                  <a:cxnLst/>
                  <a:rect l="l" t="t" r="r" b="b"/>
                  <a:pathLst>
                    <a:path w="1634" h="384" extrusionOk="0">
                      <a:moveTo>
                        <a:pt x="0" y="1"/>
                      </a:moveTo>
                      <a:lnTo>
                        <a:pt x="0" y="383"/>
                      </a:lnTo>
                      <a:lnTo>
                        <a:pt x="1634" y="383"/>
                      </a:lnTo>
                      <a:lnTo>
                        <a:pt x="1634"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23" name="Google Shape;4323;p61"/>
                <p:cNvSpPr/>
                <p:nvPr/>
              </p:nvSpPr>
              <p:spPr>
                <a:xfrm>
                  <a:off x="-194468" y="2151050"/>
                  <a:ext cx="62676" cy="15134"/>
                </a:xfrm>
                <a:custGeom>
                  <a:avLst/>
                  <a:gdLst/>
                  <a:ahLst/>
                  <a:cxnLst/>
                  <a:rect l="l" t="t" r="r" b="b"/>
                  <a:pathLst>
                    <a:path w="1317" h="318" extrusionOk="0">
                      <a:moveTo>
                        <a:pt x="0" y="0"/>
                      </a:moveTo>
                      <a:lnTo>
                        <a:pt x="0" y="318"/>
                      </a:lnTo>
                      <a:lnTo>
                        <a:pt x="1316" y="318"/>
                      </a:lnTo>
                      <a:lnTo>
                        <a:pt x="1316"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24" name="Google Shape;4324;p61"/>
                <p:cNvSpPr/>
                <p:nvPr/>
              </p:nvSpPr>
              <p:spPr>
                <a:xfrm>
                  <a:off x="-203796" y="2886221"/>
                  <a:ext cx="77762" cy="18227"/>
                </a:xfrm>
                <a:custGeom>
                  <a:avLst/>
                  <a:gdLst/>
                  <a:ahLst/>
                  <a:cxnLst/>
                  <a:rect l="l" t="t" r="r" b="b"/>
                  <a:pathLst>
                    <a:path w="1634" h="383" extrusionOk="0">
                      <a:moveTo>
                        <a:pt x="0" y="0"/>
                      </a:moveTo>
                      <a:lnTo>
                        <a:pt x="0" y="383"/>
                      </a:lnTo>
                      <a:lnTo>
                        <a:pt x="1634" y="383"/>
                      </a:lnTo>
                      <a:lnTo>
                        <a:pt x="1634"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25" name="Google Shape;4325;p61"/>
                <p:cNvSpPr/>
                <p:nvPr/>
              </p:nvSpPr>
              <p:spPr>
                <a:xfrm>
                  <a:off x="-194468" y="2871087"/>
                  <a:ext cx="62676" cy="15181"/>
                </a:xfrm>
                <a:custGeom>
                  <a:avLst/>
                  <a:gdLst/>
                  <a:ahLst/>
                  <a:cxnLst/>
                  <a:rect l="l" t="t" r="r" b="b"/>
                  <a:pathLst>
                    <a:path w="1317" h="319" extrusionOk="0">
                      <a:moveTo>
                        <a:pt x="0" y="1"/>
                      </a:moveTo>
                      <a:lnTo>
                        <a:pt x="0" y="318"/>
                      </a:lnTo>
                      <a:lnTo>
                        <a:pt x="1316" y="318"/>
                      </a:lnTo>
                      <a:lnTo>
                        <a:pt x="1316"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26" name="Google Shape;4326;p61"/>
                <p:cNvSpPr/>
                <p:nvPr/>
              </p:nvSpPr>
              <p:spPr>
                <a:xfrm>
                  <a:off x="-189275" y="2166175"/>
                  <a:ext cx="49800" cy="707619"/>
                </a:xfrm>
                <a:custGeom>
                  <a:avLst/>
                  <a:gdLst/>
                  <a:ahLst/>
                  <a:cxnLst/>
                  <a:rect l="l" t="t" r="r" b="b"/>
                  <a:pathLst>
                    <a:path w="1046" h="16214" extrusionOk="0">
                      <a:moveTo>
                        <a:pt x="0" y="1"/>
                      </a:moveTo>
                      <a:lnTo>
                        <a:pt x="0" y="16214"/>
                      </a:lnTo>
                      <a:lnTo>
                        <a:pt x="1046" y="16214"/>
                      </a:lnTo>
                      <a:lnTo>
                        <a:pt x="1046"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grpSp>
          <p:grpSp>
            <p:nvGrpSpPr>
              <p:cNvPr id="4327" name="Google Shape;4327;p61"/>
              <p:cNvGrpSpPr/>
              <p:nvPr/>
            </p:nvGrpSpPr>
            <p:grpSpPr>
              <a:xfrm>
                <a:off x="2249609" y="-1059233"/>
                <a:ext cx="223911" cy="288776"/>
                <a:chOff x="-2789503" y="2456673"/>
                <a:chExt cx="223911" cy="288776"/>
              </a:xfrm>
            </p:grpSpPr>
            <p:sp>
              <p:nvSpPr>
                <p:cNvPr id="4328" name="Google Shape;4328;p61"/>
                <p:cNvSpPr/>
                <p:nvPr/>
              </p:nvSpPr>
              <p:spPr>
                <a:xfrm>
                  <a:off x="-2789503" y="2456673"/>
                  <a:ext cx="223911" cy="279448"/>
                </a:xfrm>
                <a:custGeom>
                  <a:avLst/>
                  <a:gdLst/>
                  <a:ahLst/>
                  <a:cxnLst/>
                  <a:rect l="l" t="t" r="r" b="b"/>
                  <a:pathLst>
                    <a:path w="4705" h="5872" extrusionOk="0">
                      <a:moveTo>
                        <a:pt x="2334" y="0"/>
                      </a:moveTo>
                      <a:cubicBezTo>
                        <a:pt x="1046" y="0"/>
                        <a:pt x="0" y="1046"/>
                        <a:pt x="0" y="2371"/>
                      </a:cubicBezTo>
                      <a:lnTo>
                        <a:pt x="0" y="5871"/>
                      </a:lnTo>
                      <a:lnTo>
                        <a:pt x="308" y="5871"/>
                      </a:lnTo>
                      <a:lnTo>
                        <a:pt x="308" y="2492"/>
                      </a:lnTo>
                      <a:cubicBezTo>
                        <a:pt x="308" y="1363"/>
                        <a:pt x="1204" y="467"/>
                        <a:pt x="2334" y="467"/>
                      </a:cubicBezTo>
                      <a:cubicBezTo>
                        <a:pt x="3426" y="467"/>
                        <a:pt x="4359" y="1363"/>
                        <a:pt x="4359" y="2492"/>
                      </a:cubicBezTo>
                      <a:lnTo>
                        <a:pt x="4359" y="5871"/>
                      </a:lnTo>
                      <a:lnTo>
                        <a:pt x="4705" y="5871"/>
                      </a:lnTo>
                      <a:lnTo>
                        <a:pt x="4705" y="2371"/>
                      </a:lnTo>
                      <a:cubicBezTo>
                        <a:pt x="4705" y="1046"/>
                        <a:pt x="3659" y="0"/>
                        <a:pt x="2334" y="0"/>
                      </a:cubicBez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29" name="Google Shape;4329;p61"/>
                <p:cNvSpPr/>
                <p:nvPr/>
              </p:nvSpPr>
              <p:spPr>
                <a:xfrm>
                  <a:off x="-2774846" y="2478850"/>
                  <a:ext cx="192835" cy="257272"/>
                </a:xfrm>
                <a:custGeom>
                  <a:avLst/>
                  <a:gdLst/>
                  <a:ahLst/>
                  <a:cxnLst/>
                  <a:rect l="l" t="t" r="r" b="b"/>
                  <a:pathLst>
                    <a:path w="4052" h="5406" extrusionOk="0">
                      <a:moveTo>
                        <a:pt x="2026" y="1"/>
                      </a:moveTo>
                      <a:cubicBezTo>
                        <a:pt x="896" y="1"/>
                        <a:pt x="0" y="897"/>
                        <a:pt x="0" y="2026"/>
                      </a:cubicBezTo>
                      <a:lnTo>
                        <a:pt x="0" y="5405"/>
                      </a:lnTo>
                      <a:lnTo>
                        <a:pt x="4051" y="5405"/>
                      </a:lnTo>
                      <a:lnTo>
                        <a:pt x="4051" y="2026"/>
                      </a:lnTo>
                      <a:cubicBezTo>
                        <a:pt x="4051" y="897"/>
                        <a:pt x="3118" y="1"/>
                        <a:pt x="2026" y="1"/>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30" name="Google Shape;4330;p61"/>
                <p:cNvSpPr/>
                <p:nvPr/>
              </p:nvSpPr>
              <p:spPr>
                <a:xfrm>
                  <a:off x="-2685995" y="2464193"/>
                  <a:ext cx="16894" cy="273690"/>
                </a:xfrm>
                <a:custGeom>
                  <a:avLst/>
                  <a:gdLst/>
                  <a:ahLst/>
                  <a:cxnLst/>
                  <a:rect l="l" t="t" r="r" b="b"/>
                  <a:pathLst>
                    <a:path w="355" h="5751" extrusionOk="0">
                      <a:moveTo>
                        <a:pt x="0" y="1"/>
                      </a:moveTo>
                      <a:lnTo>
                        <a:pt x="0" y="5751"/>
                      </a:lnTo>
                      <a:lnTo>
                        <a:pt x="355" y="5751"/>
                      </a:lnTo>
                      <a:lnTo>
                        <a:pt x="35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31" name="Google Shape;4331;p61"/>
                <p:cNvSpPr/>
                <p:nvPr/>
              </p:nvSpPr>
              <p:spPr>
                <a:xfrm>
                  <a:off x="-2787743" y="2565940"/>
                  <a:ext cx="218581" cy="16466"/>
                </a:xfrm>
                <a:custGeom>
                  <a:avLst/>
                  <a:gdLst/>
                  <a:ahLst/>
                  <a:cxnLst/>
                  <a:rect l="l" t="t" r="r" b="b"/>
                  <a:pathLst>
                    <a:path w="4593" h="346" extrusionOk="0">
                      <a:moveTo>
                        <a:pt x="1" y="0"/>
                      </a:moveTo>
                      <a:lnTo>
                        <a:pt x="1" y="346"/>
                      </a:lnTo>
                      <a:lnTo>
                        <a:pt x="4593" y="346"/>
                      </a:lnTo>
                      <a:lnTo>
                        <a:pt x="4593"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32" name="Google Shape;4332;p61"/>
                <p:cNvSpPr/>
                <p:nvPr/>
              </p:nvSpPr>
              <p:spPr>
                <a:xfrm>
                  <a:off x="-2787743" y="2647224"/>
                  <a:ext cx="218581" cy="16942"/>
                </a:xfrm>
                <a:custGeom>
                  <a:avLst/>
                  <a:gdLst/>
                  <a:ahLst/>
                  <a:cxnLst/>
                  <a:rect l="l" t="t" r="r" b="b"/>
                  <a:pathLst>
                    <a:path w="4593" h="356" extrusionOk="0">
                      <a:moveTo>
                        <a:pt x="1" y="0"/>
                      </a:moveTo>
                      <a:lnTo>
                        <a:pt x="1" y="355"/>
                      </a:lnTo>
                      <a:lnTo>
                        <a:pt x="4593" y="355"/>
                      </a:lnTo>
                      <a:lnTo>
                        <a:pt x="4593"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33" name="Google Shape;4333;p61"/>
                <p:cNvSpPr/>
                <p:nvPr/>
              </p:nvSpPr>
              <p:spPr>
                <a:xfrm>
                  <a:off x="-2789503" y="2728507"/>
                  <a:ext cx="223911" cy="16942"/>
                </a:xfrm>
                <a:custGeom>
                  <a:avLst/>
                  <a:gdLst/>
                  <a:ahLst/>
                  <a:cxnLst/>
                  <a:rect l="l" t="t" r="r" b="b"/>
                  <a:pathLst>
                    <a:path w="4705" h="356" extrusionOk="0">
                      <a:moveTo>
                        <a:pt x="0" y="1"/>
                      </a:moveTo>
                      <a:lnTo>
                        <a:pt x="0" y="355"/>
                      </a:lnTo>
                      <a:lnTo>
                        <a:pt x="4705" y="355"/>
                      </a:lnTo>
                      <a:lnTo>
                        <a:pt x="470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grpSp>
          <p:grpSp>
            <p:nvGrpSpPr>
              <p:cNvPr id="4334" name="Google Shape;4334;p61"/>
              <p:cNvGrpSpPr/>
              <p:nvPr/>
            </p:nvGrpSpPr>
            <p:grpSpPr>
              <a:xfrm>
                <a:off x="3468284" y="-1059233"/>
                <a:ext cx="223911" cy="288776"/>
                <a:chOff x="-2789503" y="2456673"/>
                <a:chExt cx="223911" cy="288776"/>
              </a:xfrm>
            </p:grpSpPr>
            <p:sp>
              <p:nvSpPr>
                <p:cNvPr id="4335" name="Google Shape;4335;p61"/>
                <p:cNvSpPr/>
                <p:nvPr/>
              </p:nvSpPr>
              <p:spPr>
                <a:xfrm>
                  <a:off x="-2789503" y="2456673"/>
                  <a:ext cx="223911" cy="279448"/>
                </a:xfrm>
                <a:custGeom>
                  <a:avLst/>
                  <a:gdLst/>
                  <a:ahLst/>
                  <a:cxnLst/>
                  <a:rect l="l" t="t" r="r" b="b"/>
                  <a:pathLst>
                    <a:path w="4705" h="5872" extrusionOk="0">
                      <a:moveTo>
                        <a:pt x="2334" y="0"/>
                      </a:moveTo>
                      <a:cubicBezTo>
                        <a:pt x="1046" y="0"/>
                        <a:pt x="0" y="1046"/>
                        <a:pt x="0" y="2371"/>
                      </a:cubicBezTo>
                      <a:lnTo>
                        <a:pt x="0" y="5871"/>
                      </a:lnTo>
                      <a:lnTo>
                        <a:pt x="308" y="5871"/>
                      </a:lnTo>
                      <a:lnTo>
                        <a:pt x="308" y="2492"/>
                      </a:lnTo>
                      <a:cubicBezTo>
                        <a:pt x="308" y="1363"/>
                        <a:pt x="1204" y="467"/>
                        <a:pt x="2334" y="467"/>
                      </a:cubicBezTo>
                      <a:cubicBezTo>
                        <a:pt x="3426" y="467"/>
                        <a:pt x="4359" y="1363"/>
                        <a:pt x="4359" y="2492"/>
                      </a:cubicBezTo>
                      <a:lnTo>
                        <a:pt x="4359" y="5871"/>
                      </a:lnTo>
                      <a:lnTo>
                        <a:pt x="4705" y="5871"/>
                      </a:lnTo>
                      <a:lnTo>
                        <a:pt x="4705" y="2371"/>
                      </a:lnTo>
                      <a:cubicBezTo>
                        <a:pt x="4705" y="1046"/>
                        <a:pt x="3659" y="0"/>
                        <a:pt x="2334" y="0"/>
                      </a:cubicBez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36" name="Google Shape;4336;p61"/>
                <p:cNvSpPr/>
                <p:nvPr/>
              </p:nvSpPr>
              <p:spPr>
                <a:xfrm>
                  <a:off x="-2774846" y="2478850"/>
                  <a:ext cx="192835" cy="257272"/>
                </a:xfrm>
                <a:custGeom>
                  <a:avLst/>
                  <a:gdLst/>
                  <a:ahLst/>
                  <a:cxnLst/>
                  <a:rect l="l" t="t" r="r" b="b"/>
                  <a:pathLst>
                    <a:path w="4052" h="5406" extrusionOk="0">
                      <a:moveTo>
                        <a:pt x="2026" y="1"/>
                      </a:moveTo>
                      <a:cubicBezTo>
                        <a:pt x="896" y="1"/>
                        <a:pt x="0" y="897"/>
                        <a:pt x="0" y="2026"/>
                      </a:cubicBezTo>
                      <a:lnTo>
                        <a:pt x="0" y="5405"/>
                      </a:lnTo>
                      <a:lnTo>
                        <a:pt x="4051" y="5405"/>
                      </a:lnTo>
                      <a:lnTo>
                        <a:pt x="4051" y="2026"/>
                      </a:lnTo>
                      <a:cubicBezTo>
                        <a:pt x="4051" y="897"/>
                        <a:pt x="3118" y="1"/>
                        <a:pt x="2026" y="1"/>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37" name="Google Shape;4337;p61"/>
                <p:cNvSpPr/>
                <p:nvPr/>
              </p:nvSpPr>
              <p:spPr>
                <a:xfrm>
                  <a:off x="-2685995" y="2464193"/>
                  <a:ext cx="16894" cy="273690"/>
                </a:xfrm>
                <a:custGeom>
                  <a:avLst/>
                  <a:gdLst/>
                  <a:ahLst/>
                  <a:cxnLst/>
                  <a:rect l="l" t="t" r="r" b="b"/>
                  <a:pathLst>
                    <a:path w="355" h="5751" extrusionOk="0">
                      <a:moveTo>
                        <a:pt x="0" y="1"/>
                      </a:moveTo>
                      <a:lnTo>
                        <a:pt x="0" y="5751"/>
                      </a:lnTo>
                      <a:lnTo>
                        <a:pt x="355" y="5751"/>
                      </a:lnTo>
                      <a:lnTo>
                        <a:pt x="35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38" name="Google Shape;4338;p61"/>
                <p:cNvSpPr/>
                <p:nvPr/>
              </p:nvSpPr>
              <p:spPr>
                <a:xfrm>
                  <a:off x="-2787743" y="2565940"/>
                  <a:ext cx="218581" cy="16466"/>
                </a:xfrm>
                <a:custGeom>
                  <a:avLst/>
                  <a:gdLst/>
                  <a:ahLst/>
                  <a:cxnLst/>
                  <a:rect l="l" t="t" r="r" b="b"/>
                  <a:pathLst>
                    <a:path w="4593" h="346" extrusionOk="0">
                      <a:moveTo>
                        <a:pt x="1" y="0"/>
                      </a:moveTo>
                      <a:lnTo>
                        <a:pt x="1" y="346"/>
                      </a:lnTo>
                      <a:lnTo>
                        <a:pt x="4593" y="346"/>
                      </a:lnTo>
                      <a:lnTo>
                        <a:pt x="4593"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39" name="Google Shape;4339;p61"/>
                <p:cNvSpPr/>
                <p:nvPr/>
              </p:nvSpPr>
              <p:spPr>
                <a:xfrm>
                  <a:off x="-2787743" y="2647224"/>
                  <a:ext cx="218581" cy="16942"/>
                </a:xfrm>
                <a:custGeom>
                  <a:avLst/>
                  <a:gdLst/>
                  <a:ahLst/>
                  <a:cxnLst/>
                  <a:rect l="l" t="t" r="r" b="b"/>
                  <a:pathLst>
                    <a:path w="4593" h="356" extrusionOk="0">
                      <a:moveTo>
                        <a:pt x="1" y="0"/>
                      </a:moveTo>
                      <a:lnTo>
                        <a:pt x="1" y="355"/>
                      </a:lnTo>
                      <a:lnTo>
                        <a:pt x="4593" y="355"/>
                      </a:lnTo>
                      <a:lnTo>
                        <a:pt x="4593"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40" name="Google Shape;4340;p61"/>
                <p:cNvSpPr/>
                <p:nvPr/>
              </p:nvSpPr>
              <p:spPr>
                <a:xfrm>
                  <a:off x="-2789503" y="2728507"/>
                  <a:ext cx="223911" cy="16942"/>
                </a:xfrm>
                <a:custGeom>
                  <a:avLst/>
                  <a:gdLst/>
                  <a:ahLst/>
                  <a:cxnLst/>
                  <a:rect l="l" t="t" r="r" b="b"/>
                  <a:pathLst>
                    <a:path w="4705" h="356" extrusionOk="0">
                      <a:moveTo>
                        <a:pt x="0" y="1"/>
                      </a:moveTo>
                      <a:lnTo>
                        <a:pt x="0" y="355"/>
                      </a:lnTo>
                      <a:lnTo>
                        <a:pt x="4705" y="355"/>
                      </a:lnTo>
                      <a:lnTo>
                        <a:pt x="470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grpSp>
          <p:grpSp>
            <p:nvGrpSpPr>
              <p:cNvPr id="4341" name="Google Shape;4341;p61"/>
              <p:cNvGrpSpPr/>
              <p:nvPr/>
            </p:nvGrpSpPr>
            <p:grpSpPr>
              <a:xfrm>
                <a:off x="3997709" y="-1059233"/>
                <a:ext cx="223911" cy="288776"/>
                <a:chOff x="-2789503" y="2456673"/>
                <a:chExt cx="223911" cy="288776"/>
              </a:xfrm>
            </p:grpSpPr>
            <p:sp>
              <p:nvSpPr>
                <p:cNvPr id="4342" name="Google Shape;4342;p61"/>
                <p:cNvSpPr/>
                <p:nvPr/>
              </p:nvSpPr>
              <p:spPr>
                <a:xfrm>
                  <a:off x="-2789503" y="2456673"/>
                  <a:ext cx="223911" cy="279448"/>
                </a:xfrm>
                <a:custGeom>
                  <a:avLst/>
                  <a:gdLst/>
                  <a:ahLst/>
                  <a:cxnLst/>
                  <a:rect l="l" t="t" r="r" b="b"/>
                  <a:pathLst>
                    <a:path w="4705" h="5872" extrusionOk="0">
                      <a:moveTo>
                        <a:pt x="2334" y="0"/>
                      </a:moveTo>
                      <a:cubicBezTo>
                        <a:pt x="1046" y="0"/>
                        <a:pt x="0" y="1046"/>
                        <a:pt x="0" y="2371"/>
                      </a:cubicBezTo>
                      <a:lnTo>
                        <a:pt x="0" y="5871"/>
                      </a:lnTo>
                      <a:lnTo>
                        <a:pt x="308" y="5871"/>
                      </a:lnTo>
                      <a:lnTo>
                        <a:pt x="308" y="2492"/>
                      </a:lnTo>
                      <a:cubicBezTo>
                        <a:pt x="308" y="1363"/>
                        <a:pt x="1204" y="467"/>
                        <a:pt x="2334" y="467"/>
                      </a:cubicBezTo>
                      <a:cubicBezTo>
                        <a:pt x="3426" y="467"/>
                        <a:pt x="4359" y="1363"/>
                        <a:pt x="4359" y="2492"/>
                      </a:cubicBezTo>
                      <a:lnTo>
                        <a:pt x="4359" y="5871"/>
                      </a:lnTo>
                      <a:lnTo>
                        <a:pt x="4705" y="5871"/>
                      </a:lnTo>
                      <a:lnTo>
                        <a:pt x="4705" y="2371"/>
                      </a:lnTo>
                      <a:cubicBezTo>
                        <a:pt x="4705" y="1046"/>
                        <a:pt x="3659" y="0"/>
                        <a:pt x="2334" y="0"/>
                      </a:cubicBez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43" name="Google Shape;4343;p61"/>
                <p:cNvSpPr/>
                <p:nvPr/>
              </p:nvSpPr>
              <p:spPr>
                <a:xfrm>
                  <a:off x="-2774846" y="2478850"/>
                  <a:ext cx="192835" cy="257272"/>
                </a:xfrm>
                <a:custGeom>
                  <a:avLst/>
                  <a:gdLst/>
                  <a:ahLst/>
                  <a:cxnLst/>
                  <a:rect l="l" t="t" r="r" b="b"/>
                  <a:pathLst>
                    <a:path w="4052" h="5406" extrusionOk="0">
                      <a:moveTo>
                        <a:pt x="2026" y="1"/>
                      </a:moveTo>
                      <a:cubicBezTo>
                        <a:pt x="896" y="1"/>
                        <a:pt x="0" y="897"/>
                        <a:pt x="0" y="2026"/>
                      </a:cubicBezTo>
                      <a:lnTo>
                        <a:pt x="0" y="5405"/>
                      </a:lnTo>
                      <a:lnTo>
                        <a:pt x="4051" y="5405"/>
                      </a:lnTo>
                      <a:lnTo>
                        <a:pt x="4051" y="2026"/>
                      </a:lnTo>
                      <a:cubicBezTo>
                        <a:pt x="4051" y="897"/>
                        <a:pt x="3118" y="1"/>
                        <a:pt x="2026" y="1"/>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44" name="Google Shape;4344;p61"/>
                <p:cNvSpPr/>
                <p:nvPr/>
              </p:nvSpPr>
              <p:spPr>
                <a:xfrm>
                  <a:off x="-2685995" y="2464193"/>
                  <a:ext cx="16894" cy="273690"/>
                </a:xfrm>
                <a:custGeom>
                  <a:avLst/>
                  <a:gdLst/>
                  <a:ahLst/>
                  <a:cxnLst/>
                  <a:rect l="l" t="t" r="r" b="b"/>
                  <a:pathLst>
                    <a:path w="355" h="5751" extrusionOk="0">
                      <a:moveTo>
                        <a:pt x="0" y="1"/>
                      </a:moveTo>
                      <a:lnTo>
                        <a:pt x="0" y="5751"/>
                      </a:lnTo>
                      <a:lnTo>
                        <a:pt x="355" y="5751"/>
                      </a:lnTo>
                      <a:lnTo>
                        <a:pt x="35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45" name="Google Shape;4345;p61"/>
                <p:cNvSpPr/>
                <p:nvPr/>
              </p:nvSpPr>
              <p:spPr>
                <a:xfrm>
                  <a:off x="-2787743" y="2565940"/>
                  <a:ext cx="218581" cy="16466"/>
                </a:xfrm>
                <a:custGeom>
                  <a:avLst/>
                  <a:gdLst/>
                  <a:ahLst/>
                  <a:cxnLst/>
                  <a:rect l="l" t="t" r="r" b="b"/>
                  <a:pathLst>
                    <a:path w="4593" h="346" extrusionOk="0">
                      <a:moveTo>
                        <a:pt x="1" y="0"/>
                      </a:moveTo>
                      <a:lnTo>
                        <a:pt x="1" y="346"/>
                      </a:lnTo>
                      <a:lnTo>
                        <a:pt x="4593" y="346"/>
                      </a:lnTo>
                      <a:lnTo>
                        <a:pt x="4593"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46" name="Google Shape;4346;p61"/>
                <p:cNvSpPr/>
                <p:nvPr/>
              </p:nvSpPr>
              <p:spPr>
                <a:xfrm>
                  <a:off x="-2787743" y="2647224"/>
                  <a:ext cx="218581" cy="16942"/>
                </a:xfrm>
                <a:custGeom>
                  <a:avLst/>
                  <a:gdLst/>
                  <a:ahLst/>
                  <a:cxnLst/>
                  <a:rect l="l" t="t" r="r" b="b"/>
                  <a:pathLst>
                    <a:path w="4593" h="356" extrusionOk="0">
                      <a:moveTo>
                        <a:pt x="1" y="0"/>
                      </a:moveTo>
                      <a:lnTo>
                        <a:pt x="1" y="355"/>
                      </a:lnTo>
                      <a:lnTo>
                        <a:pt x="4593" y="355"/>
                      </a:lnTo>
                      <a:lnTo>
                        <a:pt x="4593"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47" name="Google Shape;4347;p61"/>
                <p:cNvSpPr/>
                <p:nvPr/>
              </p:nvSpPr>
              <p:spPr>
                <a:xfrm>
                  <a:off x="-2789503" y="2728507"/>
                  <a:ext cx="223911" cy="16942"/>
                </a:xfrm>
                <a:custGeom>
                  <a:avLst/>
                  <a:gdLst/>
                  <a:ahLst/>
                  <a:cxnLst/>
                  <a:rect l="l" t="t" r="r" b="b"/>
                  <a:pathLst>
                    <a:path w="4705" h="356" extrusionOk="0">
                      <a:moveTo>
                        <a:pt x="0" y="1"/>
                      </a:moveTo>
                      <a:lnTo>
                        <a:pt x="0" y="355"/>
                      </a:lnTo>
                      <a:lnTo>
                        <a:pt x="4705" y="355"/>
                      </a:lnTo>
                      <a:lnTo>
                        <a:pt x="470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grpSp>
          <p:sp>
            <p:nvSpPr>
              <p:cNvPr id="4348" name="Google Shape;4348;p61"/>
              <p:cNvSpPr/>
              <p:nvPr/>
            </p:nvSpPr>
            <p:spPr>
              <a:xfrm>
                <a:off x="3295654" y="-521716"/>
                <a:ext cx="85349" cy="170592"/>
              </a:xfrm>
              <a:custGeom>
                <a:avLst/>
                <a:gdLst/>
                <a:ahLst/>
                <a:cxnLst/>
                <a:rect l="l" t="t" r="r" b="b"/>
                <a:pathLst>
                  <a:path w="2334" h="3585" extrusionOk="0">
                    <a:moveTo>
                      <a:pt x="1" y="1"/>
                    </a:moveTo>
                    <a:lnTo>
                      <a:pt x="1" y="3585"/>
                    </a:lnTo>
                    <a:lnTo>
                      <a:pt x="2334" y="3585"/>
                    </a:lnTo>
                    <a:lnTo>
                      <a:pt x="2334" y="1"/>
                    </a:lnTo>
                    <a:close/>
                  </a:path>
                </a:pathLst>
              </a:custGeom>
              <a:solidFill>
                <a:srgbClr val="000000">
                  <a:alpha val="83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49" name="Google Shape;4349;p61"/>
              <p:cNvSpPr/>
              <p:nvPr/>
            </p:nvSpPr>
            <p:spPr>
              <a:xfrm>
                <a:off x="2553954" y="-521716"/>
                <a:ext cx="69075" cy="170592"/>
              </a:xfrm>
              <a:custGeom>
                <a:avLst/>
                <a:gdLst/>
                <a:ahLst/>
                <a:cxnLst/>
                <a:rect l="l" t="t" r="r" b="b"/>
                <a:pathLst>
                  <a:path w="2334" h="3585" extrusionOk="0">
                    <a:moveTo>
                      <a:pt x="1" y="1"/>
                    </a:moveTo>
                    <a:lnTo>
                      <a:pt x="1" y="3585"/>
                    </a:lnTo>
                    <a:lnTo>
                      <a:pt x="2334" y="3585"/>
                    </a:lnTo>
                    <a:lnTo>
                      <a:pt x="2334" y="1"/>
                    </a:lnTo>
                    <a:close/>
                  </a:path>
                </a:pathLst>
              </a:custGeom>
              <a:solidFill>
                <a:srgbClr val="000000">
                  <a:alpha val="83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50" name="Google Shape;4350;p61"/>
              <p:cNvSpPr/>
              <p:nvPr/>
            </p:nvSpPr>
            <p:spPr>
              <a:xfrm>
                <a:off x="2581400" y="-484439"/>
                <a:ext cx="775622" cy="170182"/>
              </a:xfrm>
              <a:custGeom>
                <a:avLst/>
                <a:gdLst/>
                <a:ahLst/>
                <a:cxnLst/>
                <a:rect l="l" t="t" r="r" b="b"/>
                <a:pathLst>
                  <a:path w="16298" h="3576" extrusionOk="0">
                    <a:moveTo>
                      <a:pt x="1" y="1"/>
                    </a:moveTo>
                    <a:lnTo>
                      <a:pt x="1" y="3576"/>
                    </a:lnTo>
                    <a:lnTo>
                      <a:pt x="16298" y="3576"/>
                    </a:lnTo>
                    <a:lnTo>
                      <a:pt x="16298" y="1"/>
                    </a:lnTo>
                    <a:close/>
                  </a:path>
                </a:pathLst>
              </a:custGeom>
              <a:solidFill>
                <a:srgbClr val="FDF0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51" name="Google Shape;4351;p61"/>
              <p:cNvSpPr/>
              <p:nvPr/>
            </p:nvSpPr>
            <p:spPr>
              <a:xfrm>
                <a:off x="2844382" y="-477301"/>
                <a:ext cx="257224" cy="16894"/>
              </a:xfrm>
              <a:custGeom>
                <a:avLst/>
                <a:gdLst/>
                <a:ahLst/>
                <a:cxnLst/>
                <a:rect l="l" t="t" r="r" b="b"/>
                <a:pathLst>
                  <a:path w="5405" h="355" extrusionOk="0">
                    <a:moveTo>
                      <a:pt x="1" y="0"/>
                    </a:moveTo>
                    <a:lnTo>
                      <a:pt x="1" y="355"/>
                    </a:lnTo>
                    <a:lnTo>
                      <a:pt x="5405" y="355"/>
                    </a:lnTo>
                    <a:lnTo>
                      <a:pt x="5405"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52" name="Google Shape;4352;p61"/>
              <p:cNvSpPr/>
              <p:nvPr/>
            </p:nvSpPr>
            <p:spPr>
              <a:xfrm>
                <a:off x="2844382" y="-453316"/>
                <a:ext cx="257224" cy="16894"/>
              </a:xfrm>
              <a:custGeom>
                <a:avLst/>
                <a:gdLst/>
                <a:ahLst/>
                <a:cxnLst/>
                <a:rect l="l" t="t" r="r" b="b"/>
                <a:pathLst>
                  <a:path w="5405" h="355" extrusionOk="0">
                    <a:moveTo>
                      <a:pt x="1" y="0"/>
                    </a:moveTo>
                    <a:lnTo>
                      <a:pt x="1" y="355"/>
                    </a:lnTo>
                    <a:lnTo>
                      <a:pt x="5405" y="355"/>
                    </a:lnTo>
                    <a:lnTo>
                      <a:pt x="5405"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53" name="Google Shape;4353;p61"/>
              <p:cNvSpPr/>
              <p:nvPr/>
            </p:nvSpPr>
            <p:spPr>
              <a:xfrm>
                <a:off x="2844382" y="-428902"/>
                <a:ext cx="257224" cy="16466"/>
              </a:xfrm>
              <a:custGeom>
                <a:avLst/>
                <a:gdLst/>
                <a:ahLst/>
                <a:cxnLst/>
                <a:rect l="l" t="t" r="r" b="b"/>
                <a:pathLst>
                  <a:path w="5405" h="346" extrusionOk="0">
                    <a:moveTo>
                      <a:pt x="1" y="1"/>
                    </a:moveTo>
                    <a:lnTo>
                      <a:pt x="1" y="346"/>
                    </a:lnTo>
                    <a:lnTo>
                      <a:pt x="5405" y="346"/>
                    </a:lnTo>
                    <a:lnTo>
                      <a:pt x="540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54" name="Google Shape;4354;p61"/>
              <p:cNvSpPr/>
              <p:nvPr/>
            </p:nvSpPr>
            <p:spPr>
              <a:xfrm>
                <a:off x="2844382" y="-404917"/>
                <a:ext cx="257224" cy="18275"/>
              </a:xfrm>
              <a:custGeom>
                <a:avLst/>
                <a:gdLst/>
                <a:ahLst/>
                <a:cxnLst/>
                <a:rect l="l" t="t" r="r" b="b"/>
                <a:pathLst>
                  <a:path w="5405" h="384" extrusionOk="0">
                    <a:moveTo>
                      <a:pt x="1" y="1"/>
                    </a:moveTo>
                    <a:lnTo>
                      <a:pt x="1" y="383"/>
                    </a:lnTo>
                    <a:lnTo>
                      <a:pt x="5405" y="383"/>
                    </a:lnTo>
                    <a:lnTo>
                      <a:pt x="540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55" name="Google Shape;4355;p61"/>
              <p:cNvSpPr/>
              <p:nvPr/>
            </p:nvSpPr>
            <p:spPr>
              <a:xfrm>
                <a:off x="2844382" y="-380931"/>
                <a:ext cx="257224" cy="18703"/>
              </a:xfrm>
              <a:custGeom>
                <a:avLst/>
                <a:gdLst/>
                <a:ahLst/>
                <a:cxnLst/>
                <a:rect l="l" t="t" r="r" b="b"/>
                <a:pathLst>
                  <a:path w="5405" h="393" extrusionOk="0">
                    <a:moveTo>
                      <a:pt x="1" y="1"/>
                    </a:moveTo>
                    <a:lnTo>
                      <a:pt x="1" y="393"/>
                    </a:lnTo>
                    <a:lnTo>
                      <a:pt x="5405" y="393"/>
                    </a:lnTo>
                    <a:lnTo>
                      <a:pt x="540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56" name="Google Shape;4356;p61"/>
              <p:cNvSpPr/>
              <p:nvPr/>
            </p:nvSpPr>
            <p:spPr>
              <a:xfrm>
                <a:off x="2844382" y="-356946"/>
                <a:ext cx="257224" cy="18703"/>
              </a:xfrm>
              <a:custGeom>
                <a:avLst/>
                <a:gdLst/>
                <a:ahLst/>
                <a:cxnLst/>
                <a:rect l="l" t="t" r="r" b="b"/>
                <a:pathLst>
                  <a:path w="5405" h="393" extrusionOk="0">
                    <a:moveTo>
                      <a:pt x="1" y="1"/>
                    </a:moveTo>
                    <a:lnTo>
                      <a:pt x="1" y="393"/>
                    </a:lnTo>
                    <a:lnTo>
                      <a:pt x="5405" y="393"/>
                    </a:lnTo>
                    <a:lnTo>
                      <a:pt x="540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57" name="Google Shape;4357;p61"/>
              <p:cNvSpPr/>
              <p:nvPr/>
            </p:nvSpPr>
            <p:spPr>
              <a:xfrm>
                <a:off x="2844382" y="-332960"/>
                <a:ext cx="257224" cy="18703"/>
              </a:xfrm>
              <a:custGeom>
                <a:avLst/>
                <a:gdLst/>
                <a:ahLst/>
                <a:cxnLst/>
                <a:rect l="l" t="t" r="r" b="b"/>
                <a:pathLst>
                  <a:path w="5405" h="393" extrusionOk="0">
                    <a:moveTo>
                      <a:pt x="1" y="1"/>
                    </a:moveTo>
                    <a:lnTo>
                      <a:pt x="1" y="393"/>
                    </a:lnTo>
                    <a:lnTo>
                      <a:pt x="5405" y="393"/>
                    </a:lnTo>
                    <a:lnTo>
                      <a:pt x="540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grpSp>
            <p:nvGrpSpPr>
              <p:cNvPr id="4358" name="Google Shape;4358;p61"/>
              <p:cNvGrpSpPr/>
              <p:nvPr/>
            </p:nvGrpSpPr>
            <p:grpSpPr>
              <a:xfrm>
                <a:off x="2581400" y="-1508291"/>
                <a:ext cx="77810" cy="1023899"/>
                <a:chOff x="-1940212" y="1917859"/>
                <a:chExt cx="77810" cy="1023899"/>
              </a:xfrm>
            </p:grpSpPr>
            <p:sp>
              <p:nvSpPr>
                <p:cNvPr id="4359" name="Google Shape;4359;p61"/>
                <p:cNvSpPr/>
                <p:nvPr/>
              </p:nvSpPr>
              <p:spPr>
                <a:xfrm>
                  <a:off x="-1926887" y="1917859"/>
                  <a:ext cx="49827" cy="1023899"/>
                </a:xfrm>
                <a:custGeom>
                  <a:avLst/>
                  <a:gdLst/>
                  <a:ahLst/>
                  <a:cxnLst/>
                  <a:rect l="l" t="t" r="r" b="b"/>
                  <a:pathLst>
                    <a:path w="1047" h="21515" extrusionOk="0">
                      <a:moveTo>
                        <a:pt x="1" y="0"/>
                      </a:moveTo>
                      <a:lnTo>
                        <a:pt x="1" y="21515"/>
                      </a:lnTo>
                      <a:lnTo>
                        <a:pt x="1046" y="21515"/>
                      </a:lnTo>
                      <a:lnTo>
                        <a:pt x="1046" y="0"/>
                      </a:lnTo>
                      <a:close/>
                    </a:path>
                  </a:pathLst>
                </a:custGeom>
                <a:solidFill>
                  <a:srgbClr val="FFF8F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60" name="Google Shape;4360;p61"/>
                <p:cNvSpPr/>
                <p:nvPr/>
              </p:nvSpPr>
              <p:spPr>
                <a:xfrm>
                  <a:off x="-1940212" y="1917859"/>
                  <a:ext cx="77810" cy="18703"/>
                </a:xfrm>
                <a:custGeom>
                  <a:avLst/>
                  <a:gdLst/>
                  <a:ahLst/>
                  <a:cxnLst/>
                  <a:rect l="l" t="t" r="r" b="b"/>
                  <a:pathLst>
                    <a:path w="1635" h="393" extrusionOk="0">
                      <a:moveTo>
                        <a:pt x="1" y="0"/>
                      </a:moveTo>
                      <a:lnTo>
                        <a:pt x="1" y="392"/>
                      </a:lnTo>
                      <a:lnTo>
                        <a:pt x="1634" y="392"/>
                      </a:lnTo>
                      <a:lnTo>
                        <a:pt x="1634"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61" name="Google Shape;4361;p61"/>
                <p:cNvSpPr/>
                <p:nvPr/>
              </p:nvSpPr>
              <p:spPr>
                <a:xfrm>
                  <a:off x="-1932646" y="1936515"/>
                  <a:ext cx="64913" cy="14705"/>
                </a:xfrm>
                <a:custGeom>
                  <a:avLst/>
                  <a:gdLst/>
                  <a:ahLst/>
                  <a:cxnLst/>
                  <a:rect l="l" t="t" r="r" b="b"/>
                  <a:pathLst>
                    <a:path w="1364" h="309" extrusionOk="0">
                      <a:moveTo>
                        <a:pt x="1" y="0"/>
                      </a:moveTo>
                      <a:lnTo>
                        <a:pt x="1" y="308"/>
                      </a:lnTo>
                      <a:lnTo>
                        <a:pt x="1363" y="308"/>
                      </a:lnTo>
                      <a:lnTo>
                        <a:pt x="1363"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62" name="Google Shape;4362;p61"/>
                <p:cNvSpPr/>
                <p:nvPr/>
              </p:nvSpPr>
              <p:spPr>
                <a:xfrm>
                  <a:off x="-1940212" y="2923055"/>
                  <a:ext cx="77810" cy="18703"/>
                </a:xfrm>
                <a:custGeom>
                  <a:avLst/>
                  <a:gdLst/>
                  <a:ahLst/>
                  <a:cxnLst/>
                  <a:rect l="l" t="t" r="r" b="b"/>
                  <a:pathLst>
                    <a:path w="1635" h="393" extrusionOk="0">
                      <a:moveTo>
                        <a:pt x="1" y="1"/>
                      </a:moveTo>
                      <a:lnTo>
                        <a:pt x="1" y="393"/>
                      </a:lnTo>
                      <a:lnTo>
                        <a:pt x="1634" y="393"/>
                      </a:lnTo>
                      <a:lnTo>
                        <a:pt x="1634"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63" name="Google Shape;4363;p61"/>
                <p:cNvSpPr/>
                <p:nvPr/>
              </p:nvSpPr>
              <p:spPr>
                <a:xfrm>
                  <a:off x="-1932646" y="2908398"/>
                  <a:ext cx="64913" cy="14705"/>
                </a:xfrm>
                <a:custGeom>
                  <a:avLst/>
                  <a:gdLst/>
                  <a:ahLst/>
                  <a:cxnLst/>
                  <a:rect l="l" t="t" r="r" b="b"/>
                  <a:pathLst>
                    <a:path w="1364" h="309" extrusionOk="0">
                      <a:moveTo>
                        <a:pt x="1" y="1"/>
                      </a:moveTo>
                      <a:lnTo>
                        <a:pt x="1" y="309"/>
                      </a:lnTo>
                      <a:lnTo>
                        <a:pt x="1363" y="309"/>
                      </a:lnTo>
                      <a:lnTo>
                        <a:pt x="1363"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grpSp>
          <p:grpSp>
            <p:nvGrpSpPr>
              <p:cNvPr id="4364" name="Google Shape;4364;p61"/>
              <p:cNvGrpSpPr/>
              <p:nvPr/>
            </p:nvGrpSpPr>
            <p:grpSpPr>
              <a:xfrm>
                <a:off x="3281021" y="-1508291"/>
                <a:ext cx="76001" cy="1023899"/>
                <a:chOff x="-1240592" y="1917859"/>
                <a:chExt cx="76001" cy="1023899"/>
              </a:xfrm>
            </p:grpSpPr>
            <p:sp>
              <p:nvSpPr>
                <p:cNvPr id="4365" name="Google Shape;4365;p61"/>
                <p:cNvSpPr/>
                <p:nvPr/>
              </p:nvSpPr>
              <p:spPr>
                <a:xfrm>
                  <a:off x="-1227267" y="1917859"/>
                  <a:ext cx="49827" cy="1023899"/>
                </a:xfrm>
                <a:custGeom>
                  <a:avLst/>
                  <a:gdLst/>
                  <a:ahLst/>
                  <a:cxnLst/>
                  <a:rect l="l" t="t" r="r" b="b"/>
                  <a:pathLst>
                    <a:path w="1047" h="21515" extrusionOk="0">
                      <a:moveTo>
                        <a:pt x="1" y="0"/>
                      </a:moveTo>
                      <a:lnTo>
                        <a:pt x="1" y="21515"/>
                      </a:lnTo>
                      <a:lnTo>
                        <a:pt x="1046" y="21515"/>
                      </a:lnTo>
                      <a:lnTo>
                        <a:pt x="1046"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66" name="Google Shape;4366;p61"/>
                <p:cNvSpPr/>
                <p:nvPr/>
              </p:nvSpPr>
              <p:spPr>
                <a:xfrm>
                  <a:off x="-1240592" y="1917859"/>
                  <a:ext cx="76001" cy="18703"/>
                </a:xfrm>
                <a:custGeom>
                  <a:avLst/>
                  <a:gdLst/>
                  <a:ahLst/>
                  <a:cxnLst/>
                  <a:rect l="l" t="t" r="r" b="b"/>
                  <a:pathLst>
                    <a:path w="1597" h="393" extrusionOk="0">
                      <a:moveTo>
                        <a:pt x="1" y="0"/>
                      </a:moveTo>
                      <a:lnTo>
                        <a:pt x="1" y="392"/>
                      </a:lnTo>
                      <a:lnTo>
                        <a:pt x="1597" y="392"/>
                      </a:lnTo>
                      <a:lnTo>
                        <a:pt x="1597"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67" name="Google Shape;4367;p61"/>
                <p:cNvSpPr/>
                <p:nvPr/>
              </p:nvSpPr>
              <p:spPr>
                <a:xfrm>
                  <a:off x="-1233025" y="1936515"/>
                  <a:ext cx="63104" cy="14705"/>
                </a:xfrm>
                <a:custGeom>
                  <a:avLst/>
                  <a:gdLst/>
                  <a:ahLst/>
                  <a:cxnLst/>
                  <a:rect l="l" t="t" r="r" b="b"/>
                  <a:pathLst>
                    <a:path w="1326" h="309" extrusionOk="0">
                      <a:moveTo>
                        <a:pt x="1" y="0"/>
                      </a:moveTo>
                      <a:lnTo>
                        <a:pt x="1" y="308"/>
                      </a:lnTo>
                      <a:lnTo>
                        <a:pt x="1326" y="308"/>
                      </a:lnTo>
                      <a:lnTo>
                        <a:pt x="1326"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68" name="Google Shape;4368;p61"/>
                <p:cNvSpPr/>
                <p:nvPr/>
              </p:nvSpPr>
              <p:spPr>
                <a:xfrm>
                  <a:off x="-1240592" y="2923055"/>
                  <a:ext cx="76001" cy="18703"/>
                </a:xfrm>
                <a:custGeom>
                  <a:avLst/>
                  <a:gdLst/>
                  <a:ahLst/>
                  <a:cxnLst/>
                  <a:rect l="l" t="t" r="r" b="b"/>
                  <a:pathLst>
                    <a:path w="1597" h="393" extrusionOk="0">
                      <a:moveTo>
                        <a:pt x="1" y="1"/>
                      </a:moveTo>
                      <a:lnTo>
                        <a:pt x="1" y="393"/>
                      </a:lnTo>
                      <a:lnTo>
                        <a:pt x="1597" y="393"/>
                      </a:lnTo>
                      <a:lnTo>
                        <a:pt x="1597"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69" name="Google Shape;4369;p61"/>
                <p:cNvSpPr/>
                <p:nvPr/>
              </p:nvSpPr>
              <p:spPr>
                <a:xfrm>
                  <a:off x="-1233025" y="2908398"/>
                  <a:ext cx="63104" cy="14705"/>
                </a:xfrm>
                <a:custGeom>
                  <a:avLst/>
                  <a:gdLst/>
                  <a:ahLst/>
                  <a:cxnLst/>
                  <a:rect l="l" t="t" r="r" b="b"/>
                  <a:pathLst>
                    <a:path w="1326" h="309" extrusionOk="0">
                      <a:moveTo>
                        <a:pt x="1" y="1"/>
                      </a:moveTo>
                      <a:lnTo>
                        <a:pt x="1" y="309"/>
                      </a:lnTo>
                      <a:lnTo>
                        <a:pt x="1326" y="309"/>
                      </a:lnTo>
                      <a:lnTo>
                        <a:pt x="1326"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grpSp>
          <p:grpSp>
            <p:nvGrpSpPr>
              <p:cNvPr id="4370" name="Google Shape;4370;p61"/>
              <p:cNvGrpSpPr/>
              <p:nvPr/>
            </p:nvGrpSpPr>
            <p:grpSpPr>
              <a:xfrm>
                <a:off x="2588967" y="-1852132"/>
                <a:ext cx="755206" cy="344314"/>
                <a:chOff x="2588967" y="-1852132"/>
                <a:chExt cx="755206" cy="344314"/>
              </a:xfrm>
            </p:grpSpPr>
            <p:sp>
              <p:nvSpPr>
                <p:cNvPr id="4371" name="Google Shape;4371;p61"/>
                <p:cNvSpPr/>
                <p:nvPr/>
              </p:nvSpPr>
              <p:spPr>
                <a:xfrm>
                  <a:off x="2588967" y="-1852132"/>
                  <a:ext cx="372297" cy="344314"/>
                </a:xfrm>
                <a:custGeom>
                  <a:avLst/>
                  <a:gdLst/>
                  <a:ahLst/>
                  <a:cxnLst/>
                  <a:rect l="l" t="t" r="r" b="b"/>
                  <a:pathLst>
                    <a:path w="7823" h="7235" extrusionOk="0">
                      <a:moveTo>
                        <a:pt x="7822" y="0"/>
                      </a:moveTo>
                      <a:lnTo>
                        <a:pt x="1" y="7234"/>
                      </a:lnTo>
                      <a:lnTo>
                        <a:pt x="663" y="7234"/>
                      </a:lnTo>
                      <a:lnTo>
                        <a:pt x="7822" y="859"/>
                      </a:lnTo>
                      <a:lnTo>
                        <a:pt x="7822" y="0"/>
                      </a:ln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72" name="Google Shape;4372;p61"/>
                <p:cNvSpPr/>
                <p:nvPr/>
              </p:nvSpPr>
              <p:spPr>
                <a:xfrm>
                  <a:off x="2961216" y="-1852132"/>
                  <a:ext cx="382957" cy="344314"/>
                </a:xfrm>
                <a:custGeom>
                  <a:avLst/>
                  <a:gdLst/>
                  <a:ahLst/>
                  <a:cxnLst/>
                  <a:rect l="l" t="t" r="r" b="b"/>
                  <a:pathLst>
                    <a:path w="8047" h="7235" extrusionOk="0">
                      <a:moveTo>
                        <a:pt x="0" y="0"/>
                      </a:moveTo>
                      <a:lnTo>
                        <a:pt x="0" y="859"/>
                      </a:lnTo>
                      <a:lnTo>
                        <a:pt x="7421" y="7234"/>
                      </a:lnTo>
                      <a:lnTo>
                        <a:pt x="8046" y="7234"/>
                      </a:lnTo>
                      <a:lnTo>
                        <a:pt x="0" y="0"/>
                      </a:ln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grpSp>
        </p:grpSp>
      </p:grpSp>
      <p:sp>
        <p:nvSpPr>
          <p:cNvPr id="4373" name="Google Shape;4373;p61"/>
          <p:cNvSpPr txBox="1">
            <a:spLocks noGrp="1"/>
          </p:cNvSpPr>
          <p:nvPr>
            <p:ph type="title"/>
          </p:nvPr>
        </p:nvSpPr>
        <p:spPr>
          <a:xfrm>
            <a:off x="268769" y="138718"/>
            <a:ext cx="3852000" cy="1046700"/>
          </a:xfrm>
          <a:prstGeom prst="rect">
            <a:avLst/>
          </a:prstGeom>
        </p:spPr>
        <p:txBody>
          <a:bodyPr spcFirstLastPara="1" wrap="square" lIns="14400" tIns="14400" rIns="14400" bIns="14400" anchor="ctr" anchorCtr="0">
            <a:noAutofit/>
          </a:bodyPr>
          <a:lstStyle/>
          <a:p>
            <a:pPr marL="0" lvl="0" indent="0" algn="l" rtl="0">
              <a:spcBef>
                <a:spcPts val="0"/>
              </a:spcBef>
              <a:spcAft>
                <a:spcPts val="0"/>
              </a:spcAft>
              <a:buNone/>
            </a:pPr>
            <a:r>
              <a:rPr lang="en">
                <a:latin typeface="Times New Roman" panose="02020603050405020304" pitchFamily="18" charset="0"/>
                <a:cs typeface="Times New Roman" panose="02020603050405020304" pitchFamily="18" charset="0"/>
              </a:rPr>
              <a:t>b) Tác phẩm </a:t>
            </a:r>
            <a:br>
              <a:rPr lang="en">
                <a:latin typeface="Times New Roman" panose="02020603050405020304" pitchFamily="18" charset="0"/>
                <a:cs typeface="Times New Roman" panose="02020603050405020304" pitchFamily="18" charset="0"/>
              </a:rPr>
            </a:br>
            <a:r>
              <a:rPr lang="en" i="1">
                <a:latin typeface="Times New Roman" panose="02020603050405020304" pitchFamily="18" charset="0"/>
                <a:cs typeface="Times New Roman" panose="02020603050405020304" pitchFamily="18" charset="0"/>
              </a:rPr>
              <a:t>“Tôi đi học”</a:t>
            </a:r>
            <a:endParaRPr i="1">
              <a:latin typeface="Times New Roman" panose="02020603050405020304" pitchFamily="18" charset="0"/>
              <a:cs typeface="Times New Roman" panose="02020603050405020304" pitchFamily="18" charset="0"/>
            </a:endParaRPr>
          </a:p>
        </p:txBody>
      </p:sp>
      <p:sp>
        <p:nvSpPr>
          <p:cNvPr id="4374" name="Google Shape;4374;p61"/>
          <p:cNvSpPr txBox="1"/>
          <p:nvPr/>
        </p:nvSpPr>
        <p:spPr>
          <a:xfrm flipH="1">
            <a:off x="6666280" y="2899600"/>
            <a:ext cx="1764600" cy="384900"/>
          </a:xfrm>
          <a:prstGeom prst="rect">
            <a:avLst/>
          </a:prstGeom>
          <a:noFill/>
          <a:ln>
            <a:noFill/>
          </a:ln>
        </p:spPr>
        <p:txBody>
          <a:bodyPr spcFirstLastPara="1" wrap="square" lIns="14400" tIns="14400" rIns="14400" bIns="14400" anchor="ctr" anchorCtr="0">
            <a:noAutofit/>
          </a:bodyPr>
          <a:lstStyle/>
          <a:p>
            <a:pPr marL="0" marR="0" lvl="0" indent="0" algn="l" rtl="0">
              <a:lnSpc>
                <a:spcPct val="100000"/>
              </a:lnSpc>
              <a:spcBef>
                <a:spcPts val="0"/>
              </a:spcBef>
              <a:spcAft>
                <a:spcPts val="0"/>
              </a:spcAft>
              <a:buNone/>
            </a:pPr>
            <a:r>
              <a:rPr lang="en" sz="3200" b="1">
                <a:solidFill>
                  <a:schemeClr val="accent1"/>
                </a:solidFill>
                <a:latin typeface="Times New Roman" panose="02020603050405020304" pitchFamily="18" charset="0"/>
                <a:ea typeface="Arvo"/>
                <a:cs typeface="Times New Roman" panose="02020603050405020304" pitchFamily="18" charset="0"/>
                <a:sym typeface="Arvo"/>
              </a:rPr>
              <a:t>04</a:t>
            </a:r>
            <a:endParaRPr sz="3200" b="1">
              <a:solidFill>
                <a:schemeClr val="accent1"/>
              </a:solidFill>
              <a:latin typeface="Times New Roman" panose="02020603050405020304" pitchFamily="18" charset="0"/>
              <a:ea typeface="Arvo"/>
              <a:cs typeface="Times New Roman" panose="02020603050405020304" pitchFamily="18" charset="0"/>
              <a:sym typeface="Arvo"/>
            </a:endParaRPr>
          </a:p>
        </p:txBody>
      </p:sp>
      <p:sp>
        <p:nvSpPr>
          <p:cNvPr id="4375" name="Google Shape;4375;p61"/>
          <p:cNvSpPr txBox="1"/>
          <p:nvPr/>
        </p:nvSpPr>
        <p:spPr>
          <a:xfrm flipH="1">
            <a:off x="6666300" y="3284500"/>
            <a:ext cx="2217438" cy="524700"/>
          </a:xfrm>
          <a:prstGeom prst="rect">
            <a:avLst/>
          </a:prstGeom>
          <a:noFill/>
          <a:ln>
            <a:noFill/>
          </a:ln>
        </p:spPr>
        <p:txBody>
          <a:bodyPr spcFirstLastPara="1" wrap="square" lIns="14400" tIns="14400" rIns="14400" bIns="14400" anchor="ctr" anchorCtr="0">
            <a:noAutofit/>
          </a:bodyPr>
          <a:lstStyle/>
          <a:p>
            <a:pPr marL="0" lvl="0" indent="0" algn="l" rtl="0">
              <a:spcBef>
                <a:spcPts val="0"/>
              </a:spcBef>
              <a:spcAft>
                <a:spcPts val="0"/>
              </a:spcAft>
              <a:buNone/>
            </a:pPr>
            <a:r>
              <a:rPr lang="en-US" sz="2000" b="1">
                <a:effectLst/>
                <a:latin typeface="Times New Roman" panose="02020603050405020304" pitchFamily="18" charset="0"/>
                <a:ea typeface="Times New Roman" panose="02020603050405020304" pitchFamily="18" charset="0"/>
                <a:cs typeface="Times New Roman" panose="02020603050405020304" pitchFamily="18" charset="0"/>
              </a:rPr>
              <a:t>Người kể chuyện</a:t>
            </a:r>
            <a:r>
              <a:rPr lang="en-US" sz="2000">
                <a:effectLst/>
                <a:latin typeface="Times New Roman" panose="02020603050405020304" pitchFamily="18" charset="0"/>
                <a:ea typeface="Times New Roman" panose="02020603050405020304" pitchFamily="18" charset="0"/>
                <a:cs typeface="Times New Roman" panose="02020603050405020304" pitchFamily="18" charset="0"/>
              </a:rPr>
              <a:t>: kể theo ngôi thứ nhất</a:t>
            </a:r>
            <a:endParaRPr sz="1600">
              <a:solidFill>
                <a:srgbClr val="434343"/>
              </a:solidFill>
              <a:latin typeface="Times New Roman" panose="02020603050405020304" pitchFamily="18" charset="0"/>
              <a:ea typeface="Anaheim"/>
              <a:cs typeface="Times New Roman" panose="02020603050405020304" pitchFamily="18" charset="0"/>
              <a:sym typeface="Anaheim"/>
            </a:endParaRPr>
          </a:p>
        </p:txBody>
      </p:sp>
      <p:sp>
        <p:nvSpPr>
          <p:cNvPr id="4376" name="Google Shape;4376;p61"/>
          <p:cNvSpPr txBox="1"/>
          <p:nvPr/>
        </p:nvSpPr>
        <p:spPr>
          <a:xfrm flipH="1">
            <a:off x="5316692" y="676325"/>
            <a:ext cx="1764600" cy="384900"/>
          </a:xfrm>
          <a:prstGeom prst="rect">
            <a:avLst/>
          </a:prstGeom>
          <a:noFill/>
          <a:ln>
            <a:noFill/>
          </a:ln>
        </p:spPr>
        <p:txBody>
          <a:bodyPr spcFirstLastPara="1" wrap="square" lIns="14400" tIns="14400" rIns="14400" bIns="14400" anchor="ctr" anchorCtr="0">
            <a:noAutofit/>
          </a:bodyPr>
          <a:lstStyle/>
          <a:p>
            <a:pPr marL="0" marR="0" lvl="0" indent="0" algn="l" rtl="0">
              <a:lnSpc>
                <a:spcPct val="100000"/>
              </a:lnSpc>
              <a:spcBef>
                <a:spcPts val="0"/>
              </a:spcBef>
              <a:spcAft>
                <a:spcPts val="0"/>
              </a:spcAft>
              <a:buNone/>
            </a:pPr>
            <a:r>
              <a:rPr lang="en" sz="3200" b="1">
                <a:solidFill>
                  <a:schemeClr val="accent1"/>
                </a:solidFill>
                <a:latin typeface="Times New Roman" panose="02020603050405020304" pitchFamily="18" charset="0"/>
                <a:ea typeface="Arvo"/>
                <a:cs typeface="Times New Roman" panose="02020603050405020304" pitchFamily="18" charset="0"/>
                <a:sym typeface="Arvo"/>
              </a:rPr>
              <a:t>03</a:t>
            </a:r>
            <a:endParaRPr sz="3200" b="1">
              <a:solidFill>
                <a:schemeClr val="accent1"/>
              </a:solidFill>
              <a:latin typeface="Times New Roman" panose="02020603050405020304" pitchFamily="18" charset="0"/>
              <a:ea typeface="Arvo"/>
              <a:cs typeface="Times New Roman" panose="02020603050405020304" pitchFamily="18" charset="0"/>
              <a:sym typeface="Arvo"/>
            </a:endParaRPr>
          </a:p>
        </p:txBody>
      </p:sp>
      <p:sp>
        <p:nvSpPr>
          <p:cNvPr id="4377" name="Google Shape;4377;p61"/>
          <p:cNvSpPr txBox="1"/>
          <p:nvPr/>
        </p:nvSpPr>
        <p:spPr>
          <a:xfrm flipH="1">
            <a:off x="5234651" y="1249336"/>
            <a:ext cx="1958297" cy="524700"/>
          </a:xfrm>
          <a:prstGeom prst="rect">
            <a:avLst/>
          </a:prstGeom>
          <a:noFill/>
          <a:ln>
            <a:noFill/>
          </a:ln>
        </p:spPr>
        <p:txBody>
          <a:bodyPr spcFirstLastPara="1" wrap="square" lIns="14400" tIns="14400" rIns="14400" bIns="14400" anchor="ctr" anchorCtr="0">
            <a:noAutofit/>
          </a:bodyPr>
          <a:lstStyle/>
          <a:p>
            <a:pPr algn="just"/>
            <a:r>
              <a:rPr lang="en-US" sz="2000" b="1">
                <a:effectLst/>
                <a:latin typeface="Times New Roman" panose="02020603050405020304" pitchFamily="18" charset="0"/>
                <a:ea typeface="Times New Roman" panose="02020603050405020304" pitchFamily="18" charset="0"/>
                <a:cs typeface="Times New Roman" panose="02020603050405020304" pitchFamily="18" charset="0"/>
              </a:rPr>
              <a:t>Phương thức biểu đạt: </a:t>
            </a:r>
            <a:r>
              <a:rPr lang="en-US" sz="2000">
                <a:effectLst/>
                <a:latin typeface="Times New Roman" panose="02020603050405020304" pitchFamily="18" charset="0"/>
                <a:ea typeface="Times New Roman" panose="02020603050405020304" pitchFamily="18" charset="0"/>
                <a:cs typeface="Times New Roman" panose="02020603050405020304" pitchFamily="18" charset="0"/>
              </a:rPr>
              <a:t>tự sự, biểu cảm, miêu tả</a:t>
            </a:r>
          </a:p>
        </p:txBody>
      </p:sp>
      <p:sp>
        <p:nvSpPr>
          <p:cNvPr id="4378" name="Google Shape;4378;p61"/>
          <p:cNvSpPr txBox="1"/>
          <p:nvPr/>
        </p:nvSpPr>
        <p:spPr>
          <a:xfrm flipH="1">
            <a:off x="3138532" y="2938587"/>
            <a:ext cx="1764600" cy="384900"/>
          </a:xfrm>
          <a:prstGeom prst="rect">
            <a:avLst/>
          </a:prstGeom>
          <a:noFill/>
          <a:ln>
            <a:noFill/>
          </a:ln>
        </p:spPr>
        <p:txBody>
          <a:bodyPr spcFirstLastPara="1" wrap="square" lIns="14400" tIns="14400" rIns="14400" bIns="14400" anchor="ctr" anchorCtr="0">
            <a:noAutofit/>
          </a:bodyPr>
          <a:lstStyle/>
          <a:p>
            <a:pPr marL="0" marR="0" lvl="0" indent="0" algn="l" rtl="0">
              <a:lnSpc>
                <a:spcPct val="100000"/>
              </a:lnSpc>
              <a:spcBef>
                <a:spcPts val="0"/>
              </a:spcBef>
              <a:spcAft>
                <a:spcPts val="0"/>
              </a:spcAft>
              <a:buNone/>
            </a:pPr>
            <a:r>
              <a:rPr lang="en" sz="3200" b="1">
                <a:solidFill>
                  <a:schemeClr val="accent1"/>
                </a:solidFill>
                <a:latin typeface="Times New Roman" panose="02020603050405020304" pitchFamily="18" charset="0"/>
                <a:ea typeface="Arvo"/>
                <a:cs typeface="Times New Roman" panose="02020603050405020304" pitchFamily="18" charset="0"/>
                <a:sym typeface="Arvo"/>
              </a:rPr>
              <a:t>02</a:t>
            </a:r>
            <a:endParaRPr sz="3200" b="1">
              <a:solidFill>
                <a:schemeClr val="accent1"/>
              </a:solidFill>
              <a:latin typeface="Times New Roman" panose="02020603050405020304" pitchFamily="18" charset="0"/>
              <a:ea typeface="Arvo"/>
              <a:cs typeface="Times New Roman" panose="02020603050405020304" pitchFamily="18" charset="0"/>
              <a:sym typeface="Arvo"/>
            </a:endParaRPr>
          </a:p>
        </p:txBody>
      </p:sp>
      <p:sp>
        <p:nvSpPr>
          <p:cNvPr id="4379" name="Google Shape;4379;p61"/>
          <p:cNvSpPr txBox="1"/>
          <p:nvPr/>
        </p:nvSpPr>
        <p:spPr>
          <a:xfrm flipH="1">
            <a:off x="3024665" y="3650274"/>
            <a:ext cx="1764600" cy="524700"/>
          </a:xfrm>
          <a:prstGeom prst="rect">
            <a:avLst/>
          </a:prstGeom>
          <a:noFill/>
          <a:ln>
            <a:noFill/>
          </a:ln>
        </p:spPr>
        <p:txBody>
          <a:bodyPr spcFirstLastPara="1" wrap="square" lIns="14400" tIns="14400" rIns="14400" bIns="14400" anchor="ctr" anchorCtr="0">
            <a:noAutofit/>
          </a:bodyPr>
          <a:lstStyle/>
          <a:p>
            <a:pPr algn="just"/>
            <a:r>
              <a:rPr lang="en-US" sz="2000" b="1">
                <a:effectLst/>
                <a:latin typeface="Times New Roman" panose="02020603050405020304" pitchFamily="18" charset="0"/>
                <a:ea typeface="Times New Roman" panose="02020603050405020304" pitchFamily="18" charset="0"/>
                <a:cs typeface="Times New Roman" panose="02020603050405020304" pitchFamily="18" charset="0"/>
              </a:rPr>
              <a:t>Xuất xứ</a:t>
            </a:r>
            <a:r>
              <a:rPr lang="en-US" sz="2000">
                <a:effectLst/>
                <a:latin typeface="Times New Roman" panose="02020603050405020304" pitchFamily="18" charset="0"/>
                <a:ea typeface="Times New Roman" panose="02020603050405020304" pitchFamily="18" charset="0"/>
                <a:cs typeface="Times New Roman" panose="02020603050405020304" pitchFamily="18" charset="0"/>
              </a:rPr>
              <a:t>: in trong tập Quê mẹ, xuất bản năm 1941</a:t>
            </a:r>
          </a:p>
        </p:txBody>
      </p:sp>
      <p:sp>
        <p:nvSpPr>
          <p:cNvPr id="4380" name="Google Shape;4380;p61"/>
          <p:cNvSpPr txBox="1"/>
          <p:nvPr/>
        </p:nvSpPr>
        <p:spPr>
          <a:xfrm flipH="1">
            <a:off x="720150" y="1687526"/>
            <a:ext cx="1764600" cy="384900"/>
          </a:xfrm>
          <a:prstGeom prst="rect">
            <a:avLst/>
          </a:prstGeom>
          <a:noFill/>
          <a:ln>
            <a:noFill/>
          </a:ln>
        </p:spPr>
        <p:txBody>
          <a:bodyPr spcFirstLastPara="1" wrap="square" lIns="14400" tIns="14400" rIns="14400" bIns="14400" anchor="ctr" anchorCtr="0">
            <a:noAutofit/>
          </a:bodyPr>
          <a:lstStyle/>
          <a:p>
            <a:pPr marL="0" marR="0" lvl="0" indent="0" algn="l" rtl="0">
              <a:lnSpc>
                <a:spcPct val="100000"/>
              </a:lnSpc>
              <a:spcBef>
                <a:spcPts val="0"/>
              </a:spcBef>
              <a:spcAft>
                <a:spcPts val="0"/>
              </a:spcAft>
              <a:buNone/>
            </a:pPr>
            <a:r>
              <a:rPr lang="en" sz="3200" b="1">
                <a:solidFill>
                  <a:schemeClr val="accent1"/>
                </a:solidFill>
                <a:latin typeface="Times New Roman" panose="02020603050405020304" pitchFamily="18" charset="0"/>
                <a:ea typeface="Arvo"/>
                <a:cs typeface="Times New Roman" panose="02020603050405020304" pitchFamily="18" charset="0"/>
                <a:sym typeface="Arvo"/>
              </a:rPr>
              <a:t>01</a:t>
            </a:r>
            <a:endParaRPr sz="3200" b="1">
              <a:solidFill>
                <a:schemeClr val="accent1"/>
              </a:solidFill>
              <a:latin typeface="Times New Roman" panose="02020603050405020304" pitchFamily="18" charset="0"/>
              <a:ea typeface="Arvo"/>
              <a:cs typeface="Times New Roman" panose="02020603050405020304" pitchFamily="18" charset="0"/>
              <a:sym typeface="Arvo"/>
            </a:endParaRPr>
          </a:p>
        </p:txBody>
      </p:sp>
      <p:sp>
        <p:nvSpPr>
          <p:cNvPr id="4381" name="Google Shape;4381;p61"/>
          <p:cNvSpPr txBox="1"/>
          <p:nvPr/>
        </p:nvSpPr>
        <p:spPr>
          <a:xfrm flipH="1">
            <a:off x="720150" y="2211600"/>
            <a:ext cx="1764600" cy="524700"/>
          </a:xfrm>
          <a:prstGeom prst="rect">
            <a:avLst/>
          </a:prstGeom>
          <a:noFill/>
          <a:ln>
            <a:noFill/>
          </a:ln>
        </p:spPr>
        <p:txBody>
          <a:bodyPr spcFirstLastPara="1" wrap="square" lIns="14400" tIns="14400" rIns="14400" bIns="14400" anchor="ctr" anchorCtr="0">
            <a:noAutofit/>
          </a:bodyPr>
          <a:lstStyle/>
          <a:p>
            <a:pPr marL="0" lvl="0" indent="0" algn="l" rtl="0">
              <a:spcBef>
                <a:spcPts val="0"/>
              </a:spcBef>
              <a:spcAft>
                <a:spcPts val="0"/>
              </a:spcAft>
              <a:buNone/>
            </a:pPr>
            <a:r>
              <a:rPr lang="en-US" sz="2000" b="1">
                <a:effectLst/>
                <a:latin typeface="Times New Roman" panose="02020603050405020304" pitchFamily="18" charset="0"/>
                <a:ea typeface="Times New Roman" panose="02020603050405020304" pitchFamily="18" charset="0"/>
                <a:cs typeface="Times New Roman" panose="02020603050405020304" pitchFamily="18" charset="0"/>
              </a:rPr>
              <a:t>Thể loại</a:t>
            </a:r>
            <a:r>
              <a:rPr lang="en-US" sz="2000">
                <a:effectLst/>
                <a:latin typeface="Times New Roman" panose="02020603050405020304" pitchFamily="18" charset="0"/>
                <a:ea typeface="Times New Roman" panose="02020603050405020304" pitchFamily="18" charset="0"/>
                <a:cs typeface="Times New Roman" panose="02020603050405020304" pitchFamily="18" charset="0"/>
              </a:rPr>
              <a:t>: truyện ngắn</a:t>
            </a:r>
            <a:endParaRPr sz="1600">
              <a:solidFill>
                <a:srgbClr val="434343"/>
              </a:solidFill>
              <a:latin typeface="Times New Roman" panose="02020603050405020304" pitchFamily="18" charset="0"/>
              <a:ea typeface="Anaheim"/>
              <a:cs typeface="Times New Roman" panose="02020603050405020304" pitchFamily="18" charset="0"/>
              <a:sym typeface="Anaheim"/>
            </a:endParaRPr>
          </a:p>
        </p:txBody>
      </p:sp>
      <p:sp>
        <p:nvSpPr>
          <p:cNvPr id="4383" name="Google Shape;4383;p61"/>
          <p:cNvSpPr/>
          <p:nvPr/>
        </p:nvSpPr>
        <p:spPr>
          <a:xfrm flipH="1">
            <a:off x="8155866" y="2465613"/>
            <a:ext cx="391761" cy="212283"/>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959B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grpSp>
        <p:nvGrpSpPr>
          <p:cNvPr id="4384" name="Google Shape;4384;p61"/>
          <p:cNvGrpSpPr/>
          <p:nvPr/>
        </p:nvGrpSpPr>
        <p:grpSpPr>
          <a:xfrm>
            <a:off x="1547721" y="3106314"/>
            <a:ext cx="475927" cy="881063"/>
            <a:chOff x="7797029" y="2174230"/>
            <a:chExt cx="1161931" cy="2151032"/>
          </a:xfrm>
        </p:grpSpPr>
        <p:sp>
          <p:nvSpPr>
            <p:cNvPr id="4385" name="Google Shape;4385;p61"/>
            <p:cNvSpPr/>
            <p:nvPr/>
          </p:nvSpPr>
          <p:spPr>
            <a:xfrm>
              <a:off x="7797029" y="2174230"/>
              <a:ext cx="1161931" cy="1382760"/>
            </a:xfrm>
            <a:custGeom>
              <a:avLst/>
              <a:gdLst/>
              <a:ahLst/>
              <a:cxnLst/>
              <a:rect l="l" t="t" r="r" b="b"/>
              <a:pathLst>
                <a:path w="21273" h="25316" extrusionOk="0">
                  <a:moveTo>
                    <a:pt x="11920" y="0"/>
                  </a:moveTo>
                  <a:cubicBezTo>
                    <a:pt x="9767" y="0"/>
                    <a:pt x="7648" y="927"/>
                    <a:pt x="6217" y="2390"/>
                  </a:cubicBezTo>
                  <a:cubicBezTo>
                    <a:pt x="4630" y="4024"/>
                    <a:pt x="3883" y="6245"/>
                    <a:pt x="3883" y="8383"/>
                  </a:cubicBezTo>
                  <a:cubicBezTo>
                    <a:pt x="3846" y="9045"/>
                    <a:pt x="3930" y="9745"/>
                    <a:pt x="3650" y="10361"/>
                  </a:cubicBezTo>
                  <a:cubicBezTo>
                    <a:pt x="3417" y="10828"/>
                    <a:pt x="3034" y="11220"/>
                    <a:pt x="2679" y="11650"/>
                  </a:cubicBezTo>
                  <a:cubicBezTo>
                    <a:pt x="1046" y="13516"/>
                    <a:pt x="0" y="15850"/>
                    <a:pt x="75" y="18183"/>
                  </a:cubicBezTo>
                  <a:cubicBezTo>
                    <a:pt x="150" y="20554"/>
                    <a:pt x="1438" y="22888"/>
                    <a:pt x="3613" y="24213"/>
                  </a:cubicBezTo>
                  <a:cubicBezTo>
                    <a:pt x="4824" y="24931"/>
                    <a:pt x="6299" y="25315"/>
                    <a:pt x="7769" y="25315"/>
                  </a:cubicBezTo>
                  <a:cubicBezTo>
                    <a:pt x="8994" y="25315"/>
                    <a:pt x="10215" y="25048"/>
                    <a:pt x="11276" y="24484"/>
                  </a:cubicBezTo>
                  <a:cubicBezTo>
                    <a:pt x="12090" y="24825"/>
                    <a:pt x="13002" y="24989"/>
                    <a:pt x="13926" y="24989"/>
                  </a:cubicBezTo>
                  <a:cubicBezTo>
                    <a:pt x="15830" y="24989"/>
                    <a:pt x="17782" y="24291"/>
                    <a:pt x="19014" y="23009"/>
                  </a:cubicBezTo>
                  <a:cubicBezTo>
                    <a:pt x="20843" y="21142"/>
                    <a:pt x="21273" y="18417"/>
                    <a:pt x="20498" y="16083"/>
                  </a:cubicBezTo>
                  <a:cubicBezTo>
                    <a:pt x="20143" y="14954"/>
                    <a:pt x="19518" y="13908"/>
                    <a:pt x="18864" y="12891"/>
                  </a:cubicBezTo>
                  <a:cubicBezTo>
                    <a:pt x="18743" y="12742"/>
                    <a:pt x="18668" y="12546"/>
                    <a:pt x="18631" y="12350"/>
                  </a:cubicBezTo>
                  <a:cubicBezTo>
                    <a:pt x="18631" y="12191"/>
                    <a:pt x="18743" y="11995"/>
                    <a:pt x="18780" y="11808"/>
                  </a:cubicBezTo>
                  <a:cubicBezTo>
                    <a:pt x="20843" y="3090"/>
                    <a:pt x="16718" y="561"/>
                    <a:pt x="12835" y="57"/>
                  </a:cubicBezTo>
                  <a:cubicBezTo>
                    <a:pt x="12530" y="19"/>
                    <a:pt x="12225" y="0"/>
                    <a:pt x="11920" y="0"/>
                  </a:cubicBezTo>
                  <a:close/>
                </a:path>
              </a:pathLst>
            </a:cu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grpSp>
          <p:nvGrpSpPr>
            <p:cNvPr id="4386" name="Google Shape;4386;p61"/>
            <p:cNvGrpSpPr/>
            <p:nvPr/>
          </p:nvGrpSpPr>
          <p:grpSpPr>
            <a:xfrm>
              <a:off x="8149431" y="2521491"/>
              <a:ext cx="429313" cy="1803771"/>
              <a:chOff x="6097050" y="1346450"/>
              <a:chExt cx="196500" cy="825600"/>
            </a:xfrm>
          </p:grpSpPr>
          <p:sp>
            <p:nvSpPr>
              <p:cNvPr id="4387" name="Google Shape;4387;p61"/>
              <p:cNvSpPr/>
              <p:nvPr/>
            </p:nvSpPr>
            <p:spPr>
              <a:xfrm>
                <a:off x="6203225" y="1432075"/>
                <a:ext cx="20325" cy="739975"/>
              </a:xfrm>
              <a:custGeom>
                <a:avLst/>
                <a:gdLst/>
                <a:ahLst/>
                <a:cxnLst/>
                <a:rect l="l" t="t" r="r" b="b"/>
                <a:pathLst>
                  <a:path w="813" h="29599" extrusionOk="0">
                    <a:moveTo>
                      <a:pt x="420" y="1"/>
                    </a:moveTo>
                    <a:cubicBezTo>
                      <a:pt x="187" y="1"/>
                      <a:pt x="0" y="197"/>
                      <a:pt x="0" y="430"/>
                    </a:cubicBezTo>
                    <a:lnTo>
                      <a:pt x="0" y="29207"/>
                    </a:lnTo>
                    <a:cubicBezTo>
                      <a:pt x="0" y="29440"/>
                      <a:pt x="187" y="29599"/>
                      <a:pt x="420" y="29599"/>
                    </a:cubicBezTo>
                    <a:cubicBezTo>
                      <a:pt x="616" y="29599"/>
                      <a:pt x="812" y="29440"/>
                      <a:pt x="812" y="29207"/>
                    </a:cubicBezTo>
                    <a:lnTo>
                      <a:pt x="812" y="430"/>
                    </a:lnTo>
                    <a:cubicBezTo>
                      <a:pt x="812" y="197"/>
                      <a:pt x="616" y="1"/>
                      <a:pt x="42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88" name="Google Shape;4388;p61"/>
              <p:cNvSpPr/>
              <p:nvPr/>
            </p:nvSpPr>
            <p:spPr>
              <a:xfrm>
                <a:off x="6097050" y="1389375"/>
                <a:ext cx="124625" cy="276800"/>
              </a:xfrm>
              <a:custGeom>
                <a:avLst/>
                <a:gdLst/>
                <a:ahLst/>
                <a:cxnLst/>
                <a:rect l="l" t="t" r="r" b="b"/>
                <a:pathLst>
                  <a:path w="4985" h="11072" extrusionOk="0">
                    <a:moveTo>
                      <a:pt x="430" y="1"/>
                    </a:moveTo>
                    <a:cubicBezTo>
                      <a:pt x="234" y="1"/>
                      <a:pt x="84" y="113"/>
                      <a:pt x="84" y="309"/>
                    </a:cubicBezTo>
                    <a:cubicBezTo>
                      <a:pt x="47" y="971"/>
                      <a:pt x="0" y="1587"/>
                      <a:pt x="0" y="2250"/>
                    </a:cubicBezTo>
                    <a:cubicBezTo>
                      <a:pt x="0" y="3809"/>
                      <a:pt x="159" y="5405"/>
                      <a:pt x="747" y="6917"/>
                    </a:cubicBezTo>
                    <a:cubicBezTo>
                      <a:pt x="1447" y="8672"/>
                      <a:pt x="2763" y="10147"/>
                      <a:pt x="4396" y="11043"/>
                    </a:cubicBezTo>
                    <a:cubicBezTo>
                      <a:pt x="4449" y="11063"/>
                      <a:pt x="4501" y="11072"/>
                      <a:pt x="4550" y="11072"/>
                    </a:cubicBezTo>
                    <a:cubicBezTo>
                      <a:pt x="4688" y="11072"/>
                      <a:pt x="4808" y="11001"/>
                      <a:pt x="4863" y="10884"/>
                    </a:cubicBezTo>
                    <a:cubicBezTo>
                      <a:pt x="4985" y="10735"/>
                      <a:pt x="4901" y="10539"/>
                      <a:pt x="4751" y="10417"/>
                    </a:cubicBezTo>
                    <a:cubicBezTo>
                      <a:pt x="3230" y="9605"/>
                      <a:pt x="2026" y="8243"/>
                      <a:pt x="1363" y="6646"/>
                    </a:cubicBezTo>
                    <a:cubicBezTo>
                      <a:pt x="822" y="5284"/>
                      <a:pt x="700" y="3772"/>
                      <a:pt x="700" y="2250"/>
                    </a:cubicBezTo>
                    <a:cubicBezTo>
                      <a:pt x="700" y="1634"/>
                      <a:pt x="700" y="971"/>
                      <a:pt x="747" y="346"/>
                    </a:cubicBezTo>
                    <a:cubicBezTo>
                      <a:pt x="747" y="150"/>
                      <a:pt x="588" y="1"/>
                      <a:pt x="43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89" name="Google Shape;4389;p61"/>
              <p:cNvSpPr/>
              <p:nvPr/>
            </p:nvSpPr>
            <p:spPr>
              <a:xfrm>
                <a:off x="6207875" y="1346450"/>
                <a:ext cx="85675" cy="205950"/>
              </a:xfrm>
              <a:custGeom>
                <a:avLst/>
                <a:gdLst/>
                <a:ahLst/>
                <a:cxnLst/>
                <a:rect l="l" t="t" r="r" b="b"/>
                <a:pathLst>
                  <a:path w="3427" h="8238" extrusionOk="0">
                    <a:moveTo>
                      <a:pt x="2997" y="0"/>
                    </a:moveTo>
                    <a:cubicBezTo>
                      <a:pt x="2801" y="0"/>
                      <a:pt x="2652" y="159"/>
                      <a:pt x="2689" y="355"/>
                    </a:cubicBezTo>
                    <a:cubicBezTo>
                      <a:pt x="2726" y="1055"/>
                      <a:pt x="2764" y="1718"/>
                      <a:pt x="2764" y="2371"/>
                    </a:cubicBezTo>
                    <a:cubicBezTo>
                      <a:pt x="2764" y="3118"/>
                      <a:pt x="2726" y="3818"/>
                      <a:pt x="2530" y="4518"/>
                    </a:cubicBezTo>
                    <a:cubicBezTo>
                      <a:pt x="2381" y="5171"/>
                      <a:pt x="2101" y="5797"/>
                      <a:pt x="1718" y="6338"/>
                    </a:cubicBezTo>
                    <a:cubicBezTo>
                      <a:pt x="1326" y="6889"/>
                      <a:pt x="822" y="7318"/>
                      <a:pt x="234" y="7589"/>
                    </a:cubicBezTo>
                    <a:cubicBezTo>
                      <a:pt x="85" y="7663"/>
                      <a:pt x="1" y="7859"/>
                      <a:pt x="85" y="8018"/>
                    </a:cubicBezTo>
                    <a:cubicBezTo>
                      <a:pt x="112" y="8156"/>
                      <a:pt x="246" y="8237"/>
                      <a:pt x="378" y="8237"/>
                    </a:cubicBezTo>
                    <a:cubicBezTo>
                      <a:pt x="425" y="8237"/>
                      <a:pt x="472" y="8227"/>
                      <a:pt x="514" y="8205"/>
                    </a:cubicBezTo>
                    <a:cubicBezTo>
                      <a:pt x="1214" y="7897"/>
                      <a:pt x="1830" y="7355"/>
                      <a:pt x="2260" y="6730"/>
                    </a:cubicBezTo>
                    <a:cubicBezTo>
                      <a:pt x="2726" y="6151"/>
                      <a:pt x="3034" y="5405"/>
                      <a:pt x="3193" y="4667"/>
                    </a:cubicBezTo>
                    <a:cubicBezTo>
                      <a:pt x="3389" y="3930"/>
                      <a:pt x="3426" y="3155"/>
                      <a:pt x="3426" y="2371"/>
                    </a:cubicBezTo>
                    <a:cubicBezTo>
                      <a:pt x="3426" y="1671"/>
                      <a:pt x="3389" y="971"/>
                      <a:pt x="3352" y="318"/>
                    </a:cubicBezTo>
                    <a:cubicBezTo>
                      <a:pt x="3352" y="122"/>
                      <a:pt x="3156" y="0"/>
                      <a:pt x="2997" y="0"/>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grpSp>
      </p:grpSp>
      <p:grpSp>
        <p:nvGrpSpPr>
          <p:cNvPr id="4390" name="Google Shape;4390;p61"/>
          <p:cNvGrpSpPr/>
          <p:nvPr/>
        </p:nvGrpSpPr>
        <p:grpSpPr>
          <a:xfrm>
            <a:off x="4447772" y="2465623"/>
            <a:ext cx="614993" cy="833603"/>
            <a:chOff x="6903325" y="768150"/>
            <a:chExt cx="1883592" cy="2553150"/>
          </a:xfrm>
        </p:grpSpPr>
        <p:sp>
          <p:nvSpPr>
            <p:cNvPr id="4391" name="Google Shape;4391;p61"/>
            <p:cNvSpPr/>
            <p:nvPr/>
          </p:nvSpPr>
          <p:spPr>
            <a:xfrm>
              <a:off x="6903325" y="768150"/>
              <a:ext cx="1883592" cy="1572042"/>
            </a:xfrm>
            <a:custGeom>
              <a:avLst/>
              <a:gdLst/>
              <a:ahLst/>
              <a:cxnLst/>
              <a:rect l="l" t="t" r="r" b="b"/>
              <a:pathLst>
                <a:path w="29832" h="23219" extrusionOk="0">
                  <a:moveTo>
                    <a:pt x="14892" y="1"/>
                  </a:moveTo>
                  <a:cubicBezTo>
                    <a:pt x="14202" y="1"/>
                    <a:pt x="13511" y="388"/>
                    <a:pt x="13217" y="1163"/>
                  </a:cubicBezTo>
                  <a:lnTo>
                    <a:pt x="13217" y="1209"/>
                  </a:lnTo>
                  <a:cubicBezTo>
                    <a:pt x="13105" y="1517"/>
                    <a:pt x="12984" y="1863"/>
                    <a:pt x="12750" y="2096"/>
                  </a:cubicBezTo>
                  <a:cubicBezTo>
                    <a:pt x="12480" y="2414"/>
                    <a:pt x="12050" y="2526"/>
                    <a:pt x="11668" y="2684"/>
                  </a:cubicBezTo>
                  <a:cubicBezTo>
                    <a:pt x="9642" y="3422"/>
                    <a:pt x="8279" y="5643"/>
                    <a:pt x="8475" y="7818"/>
                  </a:cubicBezTo>
                  <a:cubicBezTo>
                    <a:pt x="7150" y="8247"/>
                    <a:pt x="6067" y="9330"/>
                    <a:pt x="5638" y="10655"/>
                  </a:cubicBezTo>
                  <a:cubicBezTo>
                    <a:pt x="5479" y="11197"/>
                    <a:pt x="5405" y="11822"/>
                    <a:pt x="5096" y="12326"/>
                  </a:cubicBezTo>
                  <a:cubicBezTo>
                    <a:pt x="4779" y="12914"/>
                    <a:pt x="4163" y="13297"/>
                    <a:pt x="3696" y="13726"/>
                  </a:cubicBezTo>
                  <a:cubicBezTo>
                    <a:pt x="3612" y="13810"/>
                    <a:pt x="3538" y="13848"/>
                    <a:pt x="3500" y="13922"/>
                  </a:cubicBezTo>
                  <a:cubicBezTo>
                    <a:pt x="0" y="17310"/>
                    <a:pt x="2530" y="23219"/>
                    <a:pt x="7383" y="23219"/>
                  </a:cubicBezTo>
                  <a:lnTo>
                    <a:pt x="22439" y="23219"/>
                  </a:lnTo>
                  <a:cubicBezTo>
                    <a:pt x="27302" y="23219"/>
                    <a:pt x="29832" y="17310"/>
                    <a:pt x="26331" y="13922"/>
                  </a:cubicBezTo>
                  <a:cubicBezTo>
                    <a:pt x="26247" y="13848"/>
                    <a:pt x="26210" y="13810"/>
                    <a:pt x="26135" y="13726"/>
                  </a:cubicBezTo>
                  <a:cubicBezTo>
                    <a:pt x="25631" y="13297"/>
                    <a:pt x="25043" y="12914"/>
                    <a:pt x="24698" y="12326"/>
                  </a:cubicBezTo>
                  <a:cubicBezTo>
                    <a:pt x="24418" y="11822"/>
                    <a:pt x="24343" y="11197"/>
                    <a:pt x="24147" y="10655"/>
                  </a:cubicBezTo>
                  <a:cubicBezTo>
                    <a:pt x="23764" y="9330"/>
                    <a:pt x="22672" y="8247"/>
                    <a:pt x="21310" y="7818"/>
                  </a:cubicBezTo>
                  <a:cubicBezTo>
                    <a:pt x="21543" y="5643"/>
                    <a:pt x="20143" y="3422"/>
                    <a:pt x="18117" y="2684"/>
                  </a:cubicBezTo>
                  <a:cubicBezTo>
                    <a:pt x="17735" y="2526"/>
                    <a:pt x="17305" y="2414"/>
                    <a:pt x="17035" y="2096"/>
                  </a:cubicBezTo>
                  <a:cubicBezTo>
                    <a:pt x="16801" y="1863"/>
                    <a:pt x="16717" y="1517"/>
                    <a:pt x="16605" y="1209"/>
                  </a:cubicBezTo>
                  <a:cubicBezTo>
                    <a:pt x="16605" y="1163"/>
                    <a:pt x="16605" y="1163"/>
                    <a:pt x="16568" y="1163"/>
                  </a:cubicBezTo>
                  <a:cubicBezTo>
                    <a:pt x="16274" y="388"/>
                    <a:pt x="15583" y="1"/>
                    <a:pt x="14892" y="1"/>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grpSp>
          <p:nvGrpSpPr>
            <p:cNvPr id="4392" name="Google Shape;4392;p61"/>
            <p:cNvGrpSpPr/>
            <p:nvPr/>
          </p:nvGrpSpPr>
          <p:grpSpPr>
            <a:xfrm>
              <a:off x="7376316" y="1424126"/>
              <a:ext cx="866544" cy="842824"/>
              <a:chOff x="5260025" y="1303750"/>
              <a:chExt cx="391800" cy="381075"/>
            </a:xfrm>
          </p:grpSpPr>
          <p:sp>
            <p:nvSpPr>
              <p:cNvPr id="4393" name="Google Shape;4393;p61"/>
              <p:cNvSpPr/>
              <p:nvPr/>
            </p:nvSpPr>
            <p:spPr>
              <a:xfrm>
                <a:off x="5466075" y="1303750"/>
                <a:ext cx="118800" cy="204175"/>
              </a:xfrm>
              <a:custGeom>
                <a:avLst/>
                <a:gdLst/>
                <a:ahLst/>
                <a:cxnLst/>
                <a:rect l="l" t="t" r="r" b="b"/>
                <a:pathLst>
                  <a:path w="4752" h="8167" extrusionOk="0">
                    <a:moveTo>
                      <a:pt x="4396" y="0"/>
                    </a:moveTo>
                    <a:cubicBezTo>
                      <a:pt x="4200" y="0"/>
                      <a:pt x="4051" y="159"/>
                      <a:pt x="4051" y="345"/>
                    </a:cubicBezTo>
                    <a:cubicBezTo>
                      <a:pt x="4051" y="1746"/>
                      <a:pt x="3659" y="3146"/>
                      <a:pt x="2996" y="4434"/>
                    </a:cubicBezTo>
                    <a:cubicBezTo>
                      <a:pt x="2334" y="5675"/>
                      <a:pt x="1363" y="6767"/>
                      <a:pt x="196" y="7542"/>
                    </a:cubicBezTo>
                    <a:cubicBezTo>
                      <a:pt x="37" y="7663"/>
                      <a:pt x="0" y="7897"/>
                      <a:pt x="121" y="8009"/>
                    </a:cubicBezTo>
                    <a:cubicBezTo>
                      <a:pt x="172" y="8115"/>
                      <a:pt x="293" y="8167"/>
                      <a:pt x="416" y="8167"/>
                    </a:cubicBezTo>
                    <a:cubicBezTo>
                      <a:pt x="476" y="8167"/>
                      <a:pt x="536" y="8155"/>
                      <a:pt x="588" y="8130"/>
                    </a:cubicBezTo>
                    <a:cubicBezTo>
                      <a:pt x="1830" y="7271"/>
                      <a:pt x="2884" y="6067"/>
                      <a:pt x="3584" y="4742"/>
                    </a:cubicBezTo>
                    <a:cubicBezTo>
                      <a:pt x="4322" y="3379"/>
                      <a:pt x="4704" y="1904"/>
                      <a:pt x="4751" y="345"/>
                    </a:cubicBezTo>
                    <a:cubicBezTo>
                      <a:pt x="4751" y="159"/>
                      <a:pt x="4592" y="37"/>
                      <a:pt x="4396" y="0"/>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94" name="Google Shape;4394;p61"/>
              <p:cNvSpPr/>
              <p:nvPr/>
            </p:nvSpPr>
            <p:spPr>
              <a:xfrm>
                <a:off x="5528375" y="1430350"/>
                <a:ext cx="123450" cy="46550"/>
              </a:xfrm>
              <a:custGeom>
                <a:avLst/>
                <a:gdLst/>
                <a:ahLst/>
                <a:cxnLst/>
                <a:rect l="l" t="t" r="r" b="b"/>
                <a:pathLst>
                  <a:path w="4938" h="1862" extrusionOk="0">
                    <a:moveTo>
                      <a:pt x="406" y="1"/>
                    </a:moveTo>
                    <a:cubicBezTo>
                      <a:pt x="302" y="1"/>
                      <a:pt x="186" y="53"/>
                      <a:pt x="112" y="144"/>
                    </a:cubicBezTo>
                    <a:cubicBezTo>
                      <a:pt x="0" y="266"/>
                      <a:pt x="38" y="499"/>
                      <a:pt x="196" y="611"/>
                    </a:cubicBezTo>
                    <a:cubicBezTo>
                      <a:pt x="1279" y="1433"/>
                      <a:pt x="2605" y="1862"/>
                      <a:pt x="3930" y="1862"/>
                    </a:cubicBezTo>
                    <a:cubicBezTo>
                      <a:pt x="4163" y="1862"/>
                      <a:pt x="4397" y="1862"/>
                      <a:pt x="4630" y="1815"/>
                    </a:cubicBezTo>
                    <a:cubicBezTo>
                      <a:pt x="4779" y="1815"/>
                      <a:pt x="4938" y="1629"/>
                      <a:pt x="4901" y="1433"/>
                    </a:cubicBezTo>
                    <a:cubicBezTo>
                      <a:pt x="4901" y="1293"/>
                      <a:pt x="4749" y="1154"/>
                      <a:pt x="4605" y="1154"/>
                    </a:cubicBezTo>
                    <a:cubicBezTo>
                      <a:pt x="4585" y="1154"/>
                      <a:pt x="4565" y="1156"/>
                      <a:pt x="4546" y="1162"/>
                    </a:cubicBezTo>
                    <a:cubicBezTo>
                      <a:pt x="4359" y="1162"/>
                      <a:pt x="4126" y="1199"/>
                      <a:pt x="3930" y="1199"/>
                    </a:cubicBezTo>
                    <a:cubicBezTo>
                      <a:pt x="2763" y="1199"/>
                      <a:pt x="1559" y="770"/>
                      <a:pt x="579" y="70"/>
                    </a:cubicBezTo>
                    <a:cubicBezTo>
                      <a:pt x="535" y="22"/>
                      <a:pt x="473" y="1"/>
                      <a:pt x="406"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95" name="Google Shape;4395;p61"/>
              <p:cNvSpPr/>
              <p:nvPr/>
            </p:nvSpPr>
            <p:spPr>
              <a:xfrm>
                <a:off x="5330950" y="1323875"/>
                <a:ext cx="149850" cy="294900"/>
              </a:xfrm>
              <a:custGeom>
                <a:avLst/>
                <a:gdLst/>
                <a:ahLst/>
                <a:cxnLst/>
                <a:rect l="l" t="t" r="r" b="b"/>
                <a:pathLst>
                  <a:path w="5994" h="11796" extrusionOk="0">
                    <a:moveTo>
                      <a:pt x="709" y="0"/>
                    </a:moveTo>
                    <a:cubicBezTo>
                      <a:pt x="552" y="0"/>
                      <a:pt x="426" y="115"/>
                      <a:pt x="393" y="287"/>
                    </a:cubicBezTo>
                    <a:cubicBezTo>
                      <a:pt x="159" y="1603"/>
                      <a:pt x="38" y="2966"/>
                      <a:pt x="1" y="4329"/>
                    </a:cubicBezTo>
                    <a:lnTo>
                      <a:pt x="1" y="4721"/>
                    </a:lnTo>
                    <a:cubicBezTo>
                      <a:pt x="1" y="5533"/>
                      <a:pt x="38" y="6354"/>
                      <a:pt x="197" y="7166"/>
                    </a:cubicBezTo>
                    <a:cubicBezTo>
                      <a:pt x="355" y="7941"/>
                      <a:pt x="626" y="8725"/>
                      <a:pt x="1056" y="9462"/>
                    </a:cubicBezTo>
                    <a:cubicBezTo>
                      <a:pt x="1438" y="10125"/>
                      <a:pt x="2026" y="10704"/>
                      <a:pt x="2689" y="11133"/>
                    </a:cubicBezTo>
                    <a:cubicBezTo>
                      <a:pt x="3342" y="11563"/>
                      <a:pt x="4089" y="11796"/>
                      <a:pt x="4901" y="11796"/>
                    </a:cubicBezTo>
                    <a:cubicBezTo>
                      <a:pt x="5172" y="11796"/>
                      <a:pt x="5442" y="11796"/>
                      <a:pt x="5723" y="11721"/>
                    </a:cubicBezTo>
                    <a:cubicBezTo>
                      <a:pt x="5909" y="11675"/>
                      <a:pt x="5993" y="11488"/>
                      <a:pt x="5956" y="11292"/>
                    </a:cubicBezTo>
                    <a:cubicBezTo>
                      <a:pt x="5915" y="11154"/>
                      <a:pt x="5769" y="11051"/>
                      <a:pt x="5627" y="11051"/>
                    </a:cubicBezTo>
                    <a:cubicBezTo>
                      <a:pt x="5606" y="11051"/>
                      <a:pt x="5585" y="11054"/>
                      <a:pt x="5564" y="11059"/>
                    </a:cubicBezTo>
                    <a:cubicBezTo>
                      <a:pt x="5330" y="11096"/>
                      <a:pt x="5097" y="11133"/>
                      <a:pt x="4901" y="11133"/>
                    </a:cubicBezTo>
                    <a:cubicBezTo>
                      <a:pt x="4238" y="11133"/>
                      <a:pt x="3622" y="10937"/>
                      <a:pt x="3034" y="10555"/>
                    </a:cubicBezTo>
                    <a:cubicBezTo>
                      <a:pt x="2493" y="10200"/>
                      <a:pt x="1989" y="9696"/>
                      <a:pt x="1634" y="9108"/>
                    </a:cubicBezTo>
                    <a:cubicBezTo>
                      <a:pt x="1242" y="8492"/>
                      <a:pt x="1009" y="7754"/>
                      <a:pt x="860" y="7008"/>
                    </a:cubicBezTo>
                    <a:cubicBezTo>
                      <a:pt x="701" y="6270"/>
                      <a:pt x="664" y="5496"/>
                      <a:pt x="664" y="4721"/>
                    </a:cubicBezTo>
                    <a:lnTo>
                      <a:pt x="664" y="4329"/>
                    </a:lnTo>
                    <a:cubicBezTo>
                      <a:pt x="701" y="3003"/>
                      <a:pt x="822" y="1687"/>
                      <a:pt x="1056" y="399"/>
                    </a:cubicBezTo>
                    <a:cubicBezTo>
                      <a:pt x="1093" y="203"/>
                      <a:pt x="972" y="54"/>
                      <a:pt x="776" y="7"/>
                    </a:cubicBezTo>
                    <a:cubicBezTo>
                      <a:pt x="753" y="3"/>
                      <a:pt x="731" y="0"/>
                      <a:pt x="709" y="0"/>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96" name="Google Shape;4396;p61"/>
              <p:cNvSpPr/>
              <p:nvPr/>
            </p:nvSpPr>
            <p:spPr>
              <a:xfrm>
                <a:off x="5334000" y="1373750"/>
                <a:ext cx="70950" cy="128175"/>
              </a:xfrm>
              <a:custGeom>
                <a:avLst/>
                <a:gdLst/>
                <a:ahLst/>
                <a:cxnLst/>
                <a:rect l="l" t="t" r="r" b="b"/>
                <a:pathLst>
                  <a:path w="2838" h="5127" extrusionOk="0">
                    <a:moveTo>
                      <a:pt x="2483" y="0"/>
                    </a:moveTo>
                    <a:cubicBezTo>
                      <a:pt x="2287" y="0"/>
                      <a:pt x="2138" y="159"/>
                      <a:pt x="2138" y="346"/>
                    </a:cubicBezTo>
                    <a:cubicBezTo>
                      <a:pt x="2138" y="1904"/>
                      <a:pt x="1400" y="3501"/>
                      <a:pt x="149" y="4509"/>
                    </a:cubicBezTo>
                    <a:cubicBezTo>
                      <a:pt x="0" y="4630"/>
                      <a:pt x="0" y="4863"/>
                      <a:pt x="112" y="5013"/>
                    </a:cubicBezTo>
                    <a:cubicBezTo>
                      <a:pt x="183" y="5084"/>
                      <a:pt x="277" y="5126"/>
                      <a:pt x="375" y="5126"/>
                    </a:cubicBezTo>
                    <a:cubicBezTo>
                      <a:pt x="443" y="5126"/>
                      <a:pt x="513" y="5105"/>
                      <a:pt x="579" y="5059"/>
                    </a:cubicBezTo>
                    <a:cubicBezTo>
                      <a:pt x="1979" y="3893"/>
                      <a:pt x="2800" y="2138"/>
                      <a:pt x="2838" y="346"/>
                    </a:cubicBezTo>
                    <a:cubicBezTo>
                      <a:pt x="2838" y="159"/>
                      <a:pt x="2679" y="0"/>
                      <a:pt x="2483" y="0"/>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97" name="Google Shape;4397;p61"/>
              <p:cNvSpPr/>
              <p:nvPr/>
            </p:nvSpPr>
            <p:spPr>
              <a:xfrm>
                <a:off x="5470025" y="1594725"/>
                <a:ext cx="175050" cy="90100"/>
              </a:xfrm>
              <a:custGeom>
                <a:avLst/>
                <a:gdLst/>
                <a:ahLst/>
                <a:cxnLst/>
                <a:rect l="l" t="t" r="r" b="b"/>
                <a:pathLst>
                  <a:path w="7002" h="3604" extrusionOk="0">
                    <a:moveTo>
                      <a:pt x="6641" y="1"/>
                    </a:moveTo>
                    <a:cubicBezTo>
                      <a:pt x="6532" y="1"/>
                      <a:pt x="6427" y="50"/>
                      <a:pt x="6376" y="141"/>
                    </a:cubicBezTo>
                    <a:cubicBezTo>
                      <a:pt x="5713" y="1074"/>
                      <a:pt x="4742" y="1774"/>
                      <a:pt x="3697" y="2203"/>
                    </a:cubicBezTo>
                    <a:cubicBezTo>
                      <a:pt x="2642" y="2670"/>
                      <a:pt x="1476" y="2866"/>
                      <a:pt x="309" y="2903"/>
                    </a:cubicBezTo>
                    <a:cubicBezTo>
                      <a:pt x="160" y="2903"/>
                      <a:pt x="1" y="3099"/>
                      <a:pt x="1" y="3258"/>
                    </a:cubicBezTo>
                    <a:cubicBezTo>
                      <a:pt x="1" y="3454"/>
                      <a:pt x="160" y="3603"/>
                      <a:pt x="346" y="3603"/>
                    </a:cubicBezTo>
                    <a:cubicBezTo>
                      <a:pt x="1597" y="3529"/>
                      <a:pt x="2801" y="3333"/>
                      <a:pt x="3968" y="2829"/>
                    </a:cubicBezTo>
                    <a:cubicBezTo>
                      <a:pt x="5135" y="2362"/>
                      <a:pt x="6180" y="1587"/>
                      <a:pt x="6927" y="533"/>
                    </a:cubicBezTo>
                    <a:cubicBezTo>
                      <a:pt x="7001" y="374"/>
                      <a:pt x="7001" y="187"/>
                      <a:pt x="6843" y="66"/>
                    </a:cubicBezTo>
                    <a:cubicBezTo>
                      <a:pt x="6784" y="22"/>
                      <a:pt x="6712" y="1"/>
                      <a:pt x="6641"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98" name="Google Shape;4398;p61"/>
              <p:cNvSpPr/>
              <p:nvPr/>
            </p:nvSpPr>
            <p:spPr>
              <a:xfrm>
                <a:off x="5559400" y="1568425"/>
                <a:ext cx="34100" cy="93900"/>
              </a:xfrm>
              <a:custGeom>
                <a:avLst/>
                <a:gdLst/>
                <a:ahLst/>
                <a:cxnLst/>
                <a:rect l="l" t="t" r="r" b="b"/>
                <a:pathLst>
                  <a:path w="1364" h="3756" extrusionOk="0">
                    <a:moveTo>
                      <a:pt x="1010" y="1"/>
                    </a:moveTo>
                    <a:cubicBezTo>
                      <a:pt x="910" y="1"/>
                      <a:pt x="811" y="52"/>
                      <a:pt x="738" y="147"/>
                    </a:cubicBezTo>
                    <a:cubicBezTo>
                      <a:pt x="271" y="726"/>
                      <a:pt x="1" y="1510"/>
                      <a:pt x="1" y="2322"/>
                    </a:cubicBezTo>
                    <a:cubicBezTo>
                      <a:pt x="1" y="2714"/>
                      <a:pt x="85" y="3143"/>
                      <a:pt x="234" y="3573"/>
                    </a:cubicBezTo>
                    <a:cubicBezTo>
                      <a:pt x="295" y="3681"/>
                      <a:pt x="411" y="3755"/>
                      <a:pt x="530" y="3755"/>
                    </a:cubicBezTo>
                    <a:cubicBezTo>
                      <a:pt x="575" y="3755"/>
                      <a:pt x="620" y="3745"/>
                      <a:pt x="663" y="3722"/>
                    </a:cubicBezTo>
                    <a:cubicBezTo>
                      <a:pt x="859" y="3647"/>
                      <a:pt x="934" y="3451"/>
                      <a:pt x="859" y="3293"/>
                    </a:cubicBezTo>
                    <a:cubicBezTo>
                      <a:pt x="738" y="2985"/>
                      <a:pt x="663" y="2639"/>
                      <a:pt x="663" y="2322"/>
                    </a:cubicBezTo>
                    <a:cubicBezTo>
                      <a:pt x="663" y="1659"/>
                      <a:pt x="897" y="1006"/>
                      <a:pt x="1251" y="577"/>
                    </a:cubicBezTo>
                    <a:cubicBezTo>
                      <a:pt x="1364" y="418"/>
                      <a:pt x="1364" y="222"/>
                      <a:pt x="1205" y="72"/>
                    </a:cubicBezTo>
                    <a:cubicBezTo>
                      <a:pt x="1145" y="24"/>
                      <a:pt x="1077" y="1"/>
                      <a:pt x="101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399" name="Google Shape;4399;p61"/>
              <p:cNvSpPr/>
              <p:nvPr/>
            </p:nvSpPr>
            <p:spPr>
              <a:xfrm>
                <a:off x="5260025" y="1542200"/>
                <a:ext cx="132325" cy="60950"/>
              </a:xfrm>
              <a:custGeom>
                <a:avLst/>
                <a:gdLst/>
                <a:ahLst/>
                <a:cxnLst/>
                <a:rect l="l" t="t" r="r" b="b"/>
                <a:pathLst>
                  <a:path w="5293" h="2438" extrusionOk="0">
                    <a:moveTo>
                      <a:pt x="371" y="0"/>
                    </a:moveTo>
                    <a:cubicBezTo>
                      <a:pt x="323" y="0"/>
                      <a:pt x="276" y="10"/>
                      <a:pt x="234" y="29"/>
                    </a:cubicBezTo>
                    <a:cubicBezTo>
                      <a:pt x="75" y="104"/>
                      <a:pt x="0" y="300"/>
                      <a:pt x="38" y="459"/>
                    </a:cubicBezTo>
                    <a:cubicBezTo>
                      <a:pt x="392" y="1196"/>
                      <a:pt x="812" y="1700"/>
                      <a:pt x="1326" y="2008"/>
                    </a:cubicBezTo>
                    <a:cubicBezTo>
                      <a:pt x="1830" y="2326"/>
                      <a:pt x="2371" y="2438"/>
                      <a:pt x="2875" y="2438"/>
                    </a:cubicBezTo>
                    <a:cubicBezTo>
                      <a:pt x="3463" y="2438"/>
                      <a:pt x="4005" y="2288"/>
                      <a:pt x="4434" y="2167"/>
                    </a:cubicBezTo>
                    <a:cubicBezTo>
                      <a:pt x="4826" y="2008"/>
                      <a:pt x="5059" y="1859"/>
                      <a:pt x="5097" y="1859"/>
                    </a:cubicBezTo>
                    <a:cubicBezTo>
                      <a:pt x="5246" y="1775"/>
                      <a:pt x="5293" y="1541"/>
                      <a:pt x="5209" y="1392"/>
                    </a:cubicBezTo>
                    <a:cubicBezTo>
                      <a:pt x="5159" y="1286"/>
                      <a:pt x="5037" y="1217"/>
                      <a:pt x="4915" y="1217"/>
                    </a:cubicBezTo>
                    <a:cubicBezTo>
                      <a:pt x="4855" y="1217"/>
                      <a:pt x="4794" y="1234"/>
                      <a:pt x="4742" y="1271"/>
                    </a:cubicBezTo>
                    <a:cubicBezTo>
                      <a:pt x="4742" y="1271"/>
                      <a:pt x="4509" y="1392"/>
                      <a:pt x="4163" y="1504"/>
                    </a:cubicBezTo>
                    <a:cubicBezTo>
                      <a:pt x="3809" y="1663"/>
                      <a:pt x="3342" y="1775"/>
                      <a:pt x="2875" y="1775"/>
                    </a:cubicBezTo>
                    <a:cubicBezTo>
                      <a:pt x="2492" y="1775"/>
                      <a:pt x="2063" y="1663"/>
                      <a:pt x="1671" y="1467"/>
                    </a:cubicBezTo>
                    <a:cubicBezTo>
                      <a:pt x="1326" y="1233"/>
                      <a:pt x="971" y="841"/>
                      <a:pt x="663" y="188"/>
                    </a:cubicBezTo>
                    <a:cubicBezTo>
                      <a:pt x="636" y="72"/>
                      <a:pt x="502" y="0"/>
                      <a:pt x="371" y="0"/>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grpSp>
        <p:sp>
          <p:nvSpPr>
            <p:cNvPr id="4400" name="Google Shape;4400;p61"/>
            <p:cNvSpPr/>
            <p:nvPr/>
          </p:nvSpPr>
          <p:spPr>
            <a:xfrm>
              <a:off x="7814675" y="1309200"/>
              <a:ext cx="60900" cy="2012100"/>
            </a:xfrm>
            <a:prstGeom prst="roundRect">
              <a:avLst>
                <a:gd name="adj" fmla="val 50000"/>
              </a:avLst>
            </a:pr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grpSp>
      <p:grpSp>
        <p:nvGrpSpPr>
          <p:cNvPr id="4401" name="Google Shape;4401;p61"/>
          <p:cNvGrpSpPr/>
          <p:nvPr/>
        </p:nvGrpSpPr>
        <p:grpSpPr>
          <a:xfrm>
            <a:off x="499408" y="2736288"/>
            <a:ext cx="850551" cy="833545"/>
            <a:chOff x="2931025" y="3411875"/>
            <a:chExt cx="1129100" cy="1106525"/>
          </a:xfrm>
        </p:grpSpPr>
        <p:sp>
          <p:nvSpPr>
            <p:cNvPr id="4402" name="Google Shape;4402;p61"/>
            <p:cNvSpPr/>
            <p:nvPr/>
          </p:nvSpPr>
          <p:spPr>
            <a:xfrm>
              <a:off x="3109675" y="3411875"/>
              <a:ext cx="124950" cy="124950"/>
            </a:xfrm>
            <a:custGeom>
              <a:avLst/>
              <a:gdLst/>
              <a:ahLst/>
              <a:cxnLst/>
              <a:rect l="l" t="t" r="r" b="b"/>
              <a:pathLst>
                <a:path w="4998" h="4998" extrusionOk="0">
                  <a:moveTo>
                    <a:pt x="572" y="1"/>
                  </a:moveTo>
                  <a:cubicBezTo>
                    <a:pt x="241" y="1"/>
                    <a:pt x="1" y="241"/>
                    <a:pt x="1" y="572"/>
                  </a:cubicBezTo>
                  <a:lnTo>
                    <a:pt x="1" y="4997"/>
                  </a:lnTo>
                  <a:lnTo>
                    <a:pt x="4997" y="4997"/>
                  </a:lnTo>
                  <a:lnTo>
                    <a:pt x="4997" y="572"/>
                  </a:lnTo>
                  <a:cubicBezTo>
                    <a:pt x="4997" y="241"/>
                    <a:pt x="4711" y="1"/>
                    <a:pt x="4425" y="1"/>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03" name="Google Shape;4403;p61"/>
            <p:cNvSpPr/>
            <p:nvPr/>
          </p:nvSpPr>
          <p:spPr>
            <a:xfrm>
              <a:off x="3000200" y="3926400"/>
              <a:ext cx="989600" cy="592000"/>
            </a:xfrm>
            <a:custGeom>
              <a:avLst/>
              <a:gdLst/>
              <a:ahLst/>
              <a:cxnLst/>
              <a:rect l="l" t="t" r="r" b="b"/>
              <a:pathLst>
                <a:path w="39584" h="23680" extrusionOk="0">
                  <a:moveTo>
                    <a:pt x="0" y="0"/>
                  </a:moveTo>
                  <a:lnTo>
                    <a:pt x="0" y="23679"/>
                  </a:lnTo>
                  <a:lnTo>
                    <a:pt x="39584" y="23679"/>
                  </a:lnTo>
                  <a:lnTo>
                    <a:pt x="39584" y="0"/>
                  </a:ln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04" name="Google Shape;4404;p61"/>
            <p:cNvSpPr/>
            <p:nvPr/>
          </p:nvSpPr>
          <p:spPr>
            <a:xfrm>
              <a:off x="2931025" y="3536800"/>
              <a:ext cx="1129100" cy="389625"/>
            </a:xfrm>
            <a:custGeom>
              <a:avLst/>
              <a:gdLst/>
              <a:ahLst/>
              <a:cxnLst/>
              <a:rect l="l" t="t" r="r" b="b"/>
              <a:pathLst>
                <a:path w="45164" h="15585" extrusionOk="0">
                  <a:moveTo>
                    <a:pt x="4048" y="0"/>
                  </a:moveTo>
                  <a:cubicBezTo>
                    <a:pt x="3762" y="0"/>
                    <a:pt x="3522" y="194"/>
                    <a:pt x="3476" y="435"/>
                  </a:cubicBezTo>
                  <a:lnTo>
                    <a:pt x="92" y="14864"/>
                  </a:lnTo>
                  <a:cubicBezTo>
                    <a:pt x="1" y="15253"/>
                    <a:pt x="286" y="15584"/>
                    <a:pt x="664" y="15584"/>
                  </a:cubicBezTo>
                  <a:lnTo>
                    <a:pt x="44500" y="15584"/>
                  </a:lnTo>
                  <a:cubicBezTo>
                    <a:pt x="44878" y="15584"/>
                    <a:pt x="45163" y="15253"/>
                    <a:pt x="45072" y="14864"/>
                  </a:cubicBezTo>
                  <a:lnTo>
                    <a:pt x="41688" y="435"/>
                  </a:lnTo>
                  <a:cubicBezTo>
                    <a:pt x="41585" y="194"/>
                    <a:pt x="41356" y="0"/>
                    <a:pt x="41070" y="0"/>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05" name="Google Shape;4405;p61"/>
            <p:cNvSpPr/>
            <p:nvPr/>
          </p:nvSpPr>
          <p:spPr>
            <a:xfrm>
              <a:off x="3366925" y="4182500"/>
              <a:ext cx="256150" cy="335900"/>
            </a:xfrm>
            <a:custGeom>
              <a:avLst/>
              <a:gdLst/>
              <a:ahLst/>
              <a:cxnLst/>
              <a:rect l="l" t="t" r="r" b="b"/>
              <a:pathLst>
                <a:path w="10246" h="13436" extrusionOk="0">
                  <a:moveTo>
                    <a:pt x="5146" y="1"/>
                  </a:moveTo>
                  <a:cubicBezTo>
                    <a:pt x="2288" y="1"/>
                    <a:pt x="1" y="2287"/>
                    <a:pt x="1" y="5146"/>
                  </a:cubicBezTo>
                  <a:lnTo>
                    <a:pt x="1" y="13435"/>
                  </a:lnTo>
                  <a:lnTo>
                    <a:pt x="10245" y="13435"/>
                  </a:lnTo>
                  <a:lnTo>
                    <a:pt x="10245" y="5146"/>
                  </a:lnTo>
                  <a:cubicBezTo>
                    <a:pt x="10245" y="2287"/>
                    <a:pt x="7959" y="1"/>
                    <a:pt x="5146"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06" name="Google Shape;4406;p61"/>
            <p:cNvSpPr/>
            <p:nvPr/>
          </p:nvSpPr>
          <p:spPr>
            <a:xfrm>
              <a:off x="3085950" y="4081325"/>
              <a:ext cx="198675" cy="198675"/>
            </a:xfrm>
            <a:custGeom>
              <a:avLst/>
              <a:gdLst/>
              <a:ahLst/>
              <a:cxnLst/>
              <a:rect l="l" t="t" r="r" b="b"/>
              <a:pathLst>
                <a:path w="7947" h="7947" extrusionOk="0">
                  <a:moveTo>
                    <a:pt x="469" y="0"/>
                  </a:moveTo>
                  <a:cubicBezTo>
                    <a:pt x="183" y="0"/>
                    <a:pt x="1" y="183"/>
                    <a:pt x="1" y="469"/>
                  </a:cubicBezTo>
                  <a:lnTo>
                    <a:pt x="1" y="7478"/>
                  </a:lnTo>
                  <a:cubicBezTo>
                    <a:pt x="1" y="7718"/>
                    <a:pt x="183" y="7947"/>
                    <a:pt x="469" y="7947"/>
                  </a:cubicBezTo>
                  <a:lnTo>
                    <a:pt x="7432" y="7947"/>
                  </a:lnTo>
                  <a:cubicBezTo>
                    <a:pt x="7718" y="7947"/>
                    <a:pt x="7947" y="7718"/>
                    <a:pt x="7947" y="7478"/>
                  </a:cubicBezTo>
                  <a:lnTo>
                    <a:pt x="7947" y="469"/>
                  </a:lnTo>
                  <a:cubicBezTo>
                    <a:pt x="7947" y="183"/>
                    <a:pt x="7718" y="0"/>
                    <a:pt x="7432" y="0"/>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07" name="Google Shape;4407;p61"/>
            <p:cNvSpPr/>
            <p:nvPr/>
          </p:nvSpPr>
          <p:spPr>
            <a:xfrm>
              <a:off x="3085950" y="4081325"/>
              <a:ext cx="198675" cy="198675"/>
            </a:xfrm>
            <a:custGeom>
              <a:avLst/>
              <a:gdLst/>
              <a:ahLst/>
              <a:cxnLst/>
              <a:rect l="l" t="t" r="r" b="b"/>
              <a:pathLst>
                <a:path w="7947" h="7947" extrusionOk="0">
                  <a:moveTo>
                    <a:pt x="3762" y="0"/>
                  </a:moveTo>
                  <a:lnTo>
                    <a:pt x="3762" y="3762"/>
                  </a:lnTo>
                  <a:lnTo>
                    <a:pt x="1" y="3762"/>
                  </a:lnTo>
                  <a:lnTo>
                    <a:pt x="1" y="4139"/>
                  </a:lnTo>
                  <a:lnTo>
                    <a:pt x="3762" y="4139"/>
                  </a:lnTo>
                  <a:lnTo>
                    <a:pt x="3762" y="7947"/>
                  </a:lnTo>
                  <a:lnTo>
                    <a:pt x="4140" y="7947"/>
                  </a:lnTo>
                  <a:lnTo>
                    <a:pt x="4140" y="4139"/>
                  </a:lnTo>
                  <a:lnTo>
                    <a:pt x="7947" y="4139"/>
                  </a:lnTo>
                  <a:lnTo>
                    <a:pt x="7947" y="3762"/>
                  </a:lnTo>
                  <a:lnTo>
                    <a:pt x="4140" y="3762"/>
                  </a:lnTo>
                  <a:lnTo>
                    <a:pt x="4140" y="0"/>
                  </a:ln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08" name="Google Shape;4408;p61"/>
            <p:cNvSpPr/>
            <p:nvPr/>
          </p:nvSpPr>
          <p:spPr>
            <a:xfrm>
              <a:off x="3706225" y="4081325"/>
              <a:ext cx="198975" cy="198675"/>
            </a:xfrm>
            <a:custGeom>
              <a:avLst/>
              <a:gdLst/>
              <a:ahLst/>
              <a:cxnLst/>
              <a:rect l="l" t="t" r="r" b="b"/>
              <a:pathLst>
                <a:path w="7959" h="7947" extrusionOk="0">
                  <a:moveTo>
                    <a:pt x="435" y="0"/>
                  </a:moveTo>
                  <a:cubicBezTo>
                    <a:pt x="195" y="0"/>
                    <a:pt x="1" y="183"/>
                    <a:pt x="1" y="423"/>
                  </a:cubicBezTo>
                  <a:lnTo>
                    <a:pt x="1" y="7524"/>
                  </a:lnTo>
                  <a:cubicBezTo>
                    <a:pt x="1" y="7764"/>
                    <a:pt x="195" y="7947"/>
                    <a:pt x="435" y="7947"/>
                  </a:cubicBezTo>
                  <a:lnTo>
                    <a:pt x="7490" y="7947"/>
                  </a:lnTo>
                  <a:cubicBezTo>
                    <a:pt x="7775" y="7947"/>
                    <a:pt x="7958" y="7764"/>
                    <a:pt x="7958" y="7524"/>
                  </a:cubicBezTo>
                  <a:lnTo>
                    <a:pt x="7958" y="423"/>
                  </a:lnTo>
                  <a:cubicBezTo>
                    <a:pt x="7958" y="183"/>
                    <a:pt x="7775" y="0"/>
                    <a:pt x="7490" y="0"/>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09" name="Google Shape;4409;p61"/>
            <p:cNvSpPr/>
            <p:nvPr/>
          </p:nvSpPr>
          <p:spPr>
            <a:xfrm>
              <a:off x="3706225" y="4081325"/>
              <a:ext cx="198975" cy="198675"/>
            </a:xfrm>
            <a:custGeom>
              <a:avLst/>
              <a:gdLst/>
              <a:ahLst/>
              <a:cxnLst/>
              <a:rect l="l" t="t" r="r" b="b"/>
              <a:pathLst>
                <a:path w="7959" h="7947" extrusionOk="0">
                  <a:moveTo>
                    <a:pt x="3774" y="0"/>
                  </a:moveTo>
                  <a:lnTo>
                    <a:pt x="3774" y="3762"/>
                  </a:lnTo>
                  <a:lnTo>
                    <a:pt x="1" y="3762"/>
                  </a:lnTo>
                  <a:lnTo>
                    <a:pt x="1" y="4139"/>
                  </a:lnTo>
                  <a:lnTo>
                    <a:pt x="3774" y="4139"/>
                  </a:lnTo>
                  <a:lnTo>
                    <a:pt x="3774" y="7947"/>
                  </a:lnTo>
                  <a:lnTo>
                    <a:pt x="4151" y="7947"/>
                  </a:lnTo>
                  <a:lnTo>
                    <a:pt x="4151" y="4139"/>
                  </a:lnTo>
                  <a:lnTo>
                    <a:pt x="7958" y="4139"/>
                  </a:lnTo>
                  <a:lnTo>
                    <a:pt x="7958" y="3762"/>
                  </a:lnTo>
                  <a:lnTo>
                    <a:pt x="4151" y="3762"/>
                  </a:lnTo>
                  <a:lnTo>
                    <a:pt x="4151" y="0"/>
                  </a:ln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grpSp>
      <p:grpSp>
        <p:nvGrpSpPr>
          <p:cNvPr id="4410" name="Google Shape;4410;p61"/>
          <p:cNvGrpSpPr/>
          <p:nvPr/>
        </p:nvGrpSpPr>
        <p:grpSpPr>
          <a:xfrm>
            <a:off x="2335258" y="3987367"/>
            <a:ext cx="475939" cy="800149"/>
            <a:chOff x="304654" y="2412551"/>
            <a:chExt cx="554772" cy="932574"/>
          </a:xfrm>
        </p:grpSpPr>
        <p:sp>
          <p:nvSpPr>
            <p:cNvPr id="4411" name="Google Shape;4411;p61"/>
            <p:cNvSpPr/>
            <p:nvPr/>
          </p:nvSpPr>
          <p:spPr>
            <a:xfrm>
              <a:off x="304654" y="2412551"/>
              <a:ext cx="554772" cy="601091"/>
            </a:xfrm>
            <a:custGeom>
              <a:avLst/>
              <a:gdLst/>
              <a:ahLst/>
              <a:cxnLst/>
              <a:rect l="l" t="t" r="r" b="b"/>
              <a:pathLst>
                <a:path w="9839" h="10660" extrusionOk="0">
                  <a:moveTo>
                    <a:pt x="4901" y="1"/>
                  </a:moveTo>
                  <a:cubicBezTo>
                    <a:pt x="2213" y="1"/>
                    <a:pt x="1" y="2997"/>
                    <a:pt x="1" y="6693"/>
                  </a:cubicBezTo>
                  <a:cubicBezTo>
                    <a:pt x="1" y="8205"/>
                    <a:pt x="346" y="9568"/>
                    <a:pt x="934" y="10660"/>
                  </a:cubicBezTo>
                  <a:lnTo>
                    <a:pt x="8868" y="10660"/>
                  </a:lnTo>
                  <a:cubicBezTo>
                    <a:pt x="9484" y="9568"/>
                    <a:pt x="9839" y="8205"/>
                    <a:pt x="9839" y="6693"/>
                  </a:cubicBezTo>
                  <a:cubicBezTo>
                    <a:pt x="9839" y="2997"/>
                    <a:pt x="7617" y="1"/>
                    <a:pt x="4901"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grpSp>
          <p:nvGrpSpPr>
            <p:cNvPr id="4412" name="Google Shape;4412;p61"/>
            <p:cNvGrpSpPr/>
            <p:nvPr/>
          </p:nvGrpSpPr>
          <p:grpSpPr>
            <a:xfrm>
              <a:off x="421718" y="2580213"/>
              <a:ext cx="320633" cy="764912"/>
              <a:chOff x="4503500" y="1320300"/>
              <a:chExt cx="310150" cy="739975"/>
            </a:xfrm>
          </p:grpSpPr>
          <p:sp>
            <p:nvSpPr>
              <p:cNvPr id="4413" name="Google Shape;4413;p61"/>
              <p:cNvSpPr/>
              <p:nvPr/>
            </p:nvSpPr>
            <p:spPr>
              <a:xfrm>
                <a:off x="4637675" y="1320300"/>
                <a:ext cx="20550" cy="739975"/>
              </a:xfrm>
              <a:custGeom>
                <a:avLst/>
                <a:gdLst/>
                <a:ahLst/>
                <a:cxnLst/>
                <a:rect l="l" t="t" r="r" b="b"/>
                <a:pathLst>
                  <a:path w="822" h="29599" extrusionOk="0">
                    <a:moveTo>
                      <a:pt x="430" y="1"/>
                    </a:moveTo>
                    <a:cubicBezTo>
                      <a:pt x="197" y="1"/>
                      <a:pt x="1" y="197"/>
                      <a:pt x="1" y="430"/>
                    </a:cubicBezTo>
                    <a:lnTo>
                      <a:pt x="1" y="29207"/>
                    </a:lnTo>
                    <a:cubicBezTo>
                      <a:pt x="1" y="29440"/>
                      <a:pt x="197" y="29599"/>
                      <a:pt x="430" y="29599"/>
                    </a:cubicBezTo>
                    <a:cubicBezTo>
                      <a:pt x="626" y="29599"/>
                      <a:pt x="822" y="29440"/>
                      <a:pt x="822" y="29207"/>
                    </a:cubicBezTo>
                    <a:lnTo>
                      <a:pt x="822" y="430"/>
                    </a:lnTo>
                    <a:cubicBezTo>
                      <a:pt x="822" y="197"/>
                      <a:pt x="626" y="1"/>
                      <a:pt x="43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14" name="Google Shape;4414;p61"/>
              <p:cNvSpPr/>
              <p:nvPr/>
            </p:nvSpPr>
            <p:spPr>
              <a:xfrm>
                <a:off x="4640700" y="1416275"/>
                <a:ext cx="172950" cy="143250"/>
              </a:xfrm>
              <a:custGeom>
                <a:avLst/>
                <a:gdLst/>
                <a:ahLst/>
                <a:cxnLst/>
                <a:rect l="l" t="t" r="r" b="b"/>
                <a:pathLst>
                  <a:path w="6918" h="5730" extrusionOk="0">
                    <a:moveTo>
                      <a:pt x="6540" y="1"/>
                    </a:moveTo>
                    <a:cubicBezTo>
                      <a:pt x="6378" y="1"/>
                      <a:pt x="6258" y="114"/>
                      <a:pt x="6217" y="278"/>
                    </a:cubicBezTo>
                    <a:cubicBezTo>
                      <a:pt x="5947" y="1604"/>
                      <a:pt x="5209" y="2892"/>
                      <a:pt x="4164" y="3741"/>
                    </a:cubicBezTo>
                    <a:cubicBezTo>
                      <a:pt x="3109" y="4562"/>
                      <a:pt x="1784" y="5029"/>
                      <a:pt x="468" y="5029"/>
                    </a:cubicBezTo>
                    <a:lnTo>
                      <a:pt x="346" y="5029"/>
                    </a:lnTo>
                    <a:cubicBezTo>
                      <a:pt x="150" y="5029"/>
                      <a:pt x="1" y="5178"/>
                      <a:pt x="1" y="5374"/>
                    </a:cubicBezTo>
                    <a:cubicBezTo>
                      <a:pt x="1" y="5533"/>
                      <a:pt x="150" y="5692"/>
                      <a:pt x="309" y="5729"/>
                    </a:cubicBezTo>
                    <a:lnTo>
                      <a:pt x="468" y="5729"/>
                    </a:lnTo>
                    <a:cubicBezTo>
                      <a:pt x="1942" y="5729"/>
                      <a:pt x="3417" y="5178"/>
                      <a:pt x="4584" y="4245"/>
                    </a:cubicBezTo>
                    <a:cubicBezTo>
                      <a:pt x="5751" y="3274"/>
                      <a:pt x="6609" y="1912"/>
                      <a:pt x="6880" y="399"/>
                    </a:cubicBezTo>
                    <a:cubicBezTo>
                      <a:pt x="6917" y="203"/>
                      <a:pt x="6805" y="45"/>
                      <a:pt x="6609" y="7"/>
                    </a:cubicBezTo>
                    <a:cubicBezTo>
                      <a:pt x="6585" y="3"/>
                      <a:pt x="6562" y="1"/>
                      <a:pt x="654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15" name="Google Shape;4415;p61"/>
              <p:cNvSpPr/>
              <p:nvPr/>
            </p:nvSpPr>
            <p:spPr>
              <a:xfrm>
                <a:off x="4546450" y="1326150"/>
                <a:ext cx="107825" cy="154675"/>
              </a:xfrm>
              <a:custGeom>
                <a:avLst/>
                <a:gdLst/>
                <a:ahLst/>
                <a:cxnLst/>
                <a:rect l="l" t="t" r="r" b="b"/>
                <a:pathLst>
                  <a:path w="4313" h="6187" extrusionOk="0">
                    <a:moveTo>
                      <a:pt x="345" y="0"/>
                    </a:moveTo>
                    <a:cubicBezTo>
                      <a:pt x="149" y="0"/>
                      <a:pt x="0" y="112"/>
                      <a:pt x="0" y="308"/>
                    </a:cubicBezTo>
                    <a:lnTo>
                      <a:pt x="0" y="616"/>
                    </a:lnTo>
                    <a:cubicBezTo>
                      <a:pt x="0" y="1783"/>
                      <a:pt x="271" y="2950"/>
                      <a:pt x="849" y="3930"/>
                    </a:cubicBezTo>
                    <a:cubicBezTo>
                      <a:pt x="1512" y="5013"/>
                      <a:pt x="2604" y="5909"/>
                      <a:pt x="3883" y="6179"/>
                    </a:cubicBezTo>
                    <a:cubicBezTo>
                      <a:pt x="3903" y="6184"/>
                      <a:pt x="3924" y="6186"/>
                      <a:pt x="3946" y="6186"/>
                    </a:cubicBezTo>
                    <a:cubicBezTo>
                      <a:pt x="4089" y="6186"/>
                      <a:pt x="4242" y="6079"/>
                      <a:pt x="4275" y="5909"/>
                    </a:cubicBezTo>
                    <a:cubicBezTo>
                      <a:pt x="4312" y="5750"/>
                      <a:pt x="4200" y="5563"/>
                      <a:pt x="4004" y="5517"/>
                    </a:cubicBezTo>
                    <a:cubicBezTo>
                      <a:pt x="2950" y="5283"/>
                      <a:pt x="2016" y="4546"/>
                      <a:pt x="1437" y="3575"/>
                    </a:cubicBezTo>
                    <a:cubicBezTo>
                      <a:pt x="933" y="2716"/>
                      <a:pt x="653" y="1671"/>
                      <a:pt x="653" y="616"/>
                    </a:cubicBezTo>
                    <a:lnTo>
                      <a:pt x="653" y="346"/>
                    </a:lnTo>
                    <a:cubicBezTo>
                      <a:pt x="700" y="150"/>
                      <a:pt x="541" y="0"/>
                      <a:pt x="345" y="0"/>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16" name="Google Shape;4416;p61"/>
              <p:cNvSpPr/>
              <p:nvPr/>
            </p:nvSpPr>
            <p:spPr>
              <a:xfrm>
                <a:off x="4503500" y="1515625"/>
                <a:ext cx="154725" cy="163500"/>
              </a:xfrm>
              <a:custGeom>
                <a:avLst/>
                <a:gdLst/>
                <a:ahLst/>
                <a:cxnLst/>
                <a:rect l="l" t="t" r="r" b="b"/>
                <a:pathLst>
                  <a:path w="6189" h="6540" extrusionOk="0">
                    <a:moveTo>
                      <a:pt x="355" y="0"/>
                    </a:moveTo>
                    <a:cubicBezTo>
                      <a:pt x="159" y="0"/>
                      <a:pt x="1" y="159"/>
                      <a:pt x="1" y="355"/>
                    </a:cubicBezTo>
                    <a:cubicBezTo>
                      <a:pt x="1" y="1904"/>
                      <a:pt x="626" y="3426"/>
                      <a:pt x="1671" y="4555"/>
                    </a:cubicBezTo>
                    <a:cubicBezTo>
                      <a:pt x="2763" y="5722"/>
                      <a:pt x="4238" y="6422"/>
                      <a:pt x="5797" y="6534"/>
                    </a:cubicBezTo>
                    <a:cubicBezTo>
                      <a:pt x="5817" y="6538"/>
                      <a:pt x="5837" y="6540"/>
                      <a:pt x="5857" y="6540"/>
                    </a:cubicBezTo>
                    <a:cubicBezTo>
                      <a:pt x="6024" y="6540"/>
                      <a:pt x="6152" y="6402"/>
                      <a:pt x="6152" y="6226"/>
                    </a:cubicBezTo>
                    <a:cubicBezTo>
                      <a:pt x="6189" y="6067"/>
                      <a:pt x="6030" y="5871"/>
                      <a:pt x="5834" y="5871"/>
                    </a:cubicBezTo>
                    <a:cubicBezTo>
                      <a:pt x="4472" y="5759"/>
                      <a:pt x="3118" y="5097"/>
                      <a:pt x="2185" y="4089"/>
                    </a:cubicBezTo>
                    <a:cubicBezTo>
                      <a:pt x="1251" y="3071"/>
                      <a:pt x="701" y="1718"/>
                      <a:pt x="663" y="318"/>
                    </a:cubicBezTo>
                    <a:cubicBezTo>
                      <a:pt x="663" y="159"/>
                      <a:pt x="505" y="0"/>
                      <a:pt x="355" y="0"/>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grpSp>
      </p:grpSp>
      <p:grpSp>
        <p:nvGrpSpPr>
          <p:cNvPr id="4417" name="Google Shape;4417;p61"/>
          <p:cNvGrpSpPr/>
          <p:nvPr/>
        </p:nvGrpSpPr>
        <p:grpSpPr>
          <a:xfrm>
            <a:off x="4706445" y="355942"/>
            <a:ext cx="475939" cy="800149"/>
            <a:chOff x="304654" y="2412551"/>
            <a:chExt cx="554772" cy="932574"/>
          </a:xfrm>
        </p:grpSpPr>
        <p:sp>
          <p:nvSpPr>
            <p:cNvPr id="4418" name="Google Shape;4418;p61"/>
            <p:cNvSpPr/>
            <p:nvPr/>
          </p:nvSpPr>
          <p:spPr>
            <a:xfrm>
              <a:off x="304654" y="2412551"/>
              <a:ext cx="554772" cy="601091"/>
            </a:xfrm>
            <a:custGeom>
              <a:avLst/>
              <a:gdLst/>
              <a:ahLst/>
              <a:cxnLst/>
              <a:rect l="l" t="t" r="r" b="b"/>
              <a:pathLst>
                <a:path w="9839" h="10660" extrusionOk="0">
                  <a:moveTo>
                    <a:pt x="4901" y="1"/>
                  </a:moveTo>
                  <a:cubicBezTo>
                    <a:pt x="2213" y="1"/>
                    <a:pt x="1" y="2997"/>
                    <a:pt x="1" y="6693"/>
                  </a:cubicBezTo>
                  <a:cubicBezTo>
                    <a:pt x="1" y="8205"/>
                    <a:pt x="346" y="9568"/>
                    <a:pt x="934" y="10660"/>
                  </a:cubicBezTo>
                  <a:lnTo>
                    <a:pt x="8868" y="10660"/>
                  </a:lnTo>
                  <a:cubicBezTo>
                    <a:pt x="9484" y="9568"/>
                    <a:pt x="9839" y="8205"/>
                    <a:pt x="9839" y="6693"/>
                  </a:cubicBezTo>
                  <a:cubicBezTo>
                    <a:pt x="9839" y="2997"/>
                    <a:pt x="7617" y="1"/>
                    <a:pt x="4901" y="1"/>
                  </a:cubicBez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grpSp>
          <p:nvGrpSpPr>
            <p:cNvPr id="4419" name="Google Shape;4419;p61"/>
            <p:cNvGrpSpPr/>
            <p:nvPr/>
          </p:nvGrpSpPr>
          <p:grpSpPr>
            <a:xfrm>
              <a:off x="421718" y="2580213"/>
              <a:ext cx="320633" cy="764912"/>
              <a:chOff x="4503500" y="1320300"/>
              <a:chExt cx="310150" cy="739975"/>
            </a:xfrm>
          </p:grpSpPr>
          <p:sp>
            <p:nvSpPr>
              <p:cNvPr id="4420" name="Google Shape;4420;p61"/>
              <p:cNvSpPr/>
              <p:nvPr/>
            </p:nvSpPr>
            <p:spPr>
              <a:xfrm>
                <a:off x="4637675" y="1320300"/>
                <a:ext cx="20550" cy="739975"/>
              </a:xfrm>
              <a:custGeom>
                <a:avLst/>
                <a:gdLst/>
                <a:ahLst/>
                <a:cxnLst/>
                <a:rect l="l" t="t" r="r" b="b"/>
                <a:pathLst>
                  <a:path w="822" h="29599" extrusionOk="0">
                    <a:moveTo>
                      <a:pt x="430" y="1"/>
                    </a:moveTo>
                    <a:cubicBezTo>
                      <a:pt x="197" y="1"/>
                      <a:pt x="1" y="197"/>
                      <a:pt x="1" y="430"/>
                    </a:cubicBezTo>
                    <a:lnTo>
                      <a:pt x="1" y="29207"/>
                    </a:lnTo>
                    <a:cubicBezTo>
                      <a:pt x="1" y="29440"/>
                      <a:pt x="197" y="29599"/>
                      <a:pt x="430" y="29599"/>
                    </a:cubicBezTo>
                    <a:cubicBezTo>
                      <a:pt x="626" y="29599"/>
                      <a:pt x="822" y="29440"/>
                      <a:pt x="822" y="29207"/>
                    </a:cubicBezTo>
                    <a:lnTo>
                      <a:pt x="822" y="430"/>
                    </a:lnTo>
                    <a:cubicBezTo>
                      <a:pt x="822" y="197"/>
                      <a:pt x="626" y="1"/>
                      <a:pt x="43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21" name="Google Shape;4421;p61"/>
              <p:cNvSpPr/>
              <p:nvPr/>
            </p:nvSpPr>
            <p:spPr>
              <a:xfrm>
                <a:off x="4640700" y="1416275"/>
                <a:ext cx="172950" cy="143250"/>
              </a:xfrm>
              <a:custGeom>
                <a:avLst/>
                <a:gdLst/>
                <a:ahLst/>
                <a:cxnLst/>
                <a:rect l="l" t="t" r="r" b="b"/>
                <a:pathLst>
                  <a:path w="6918" h="5730" extrusionOk="0">
                    <a:moveTo>
                      <a:pt x="6540" y="1"/>
                    </a:moveTo>
                    <a:cubicBezTo>
                      <a:pt x="6378" y="1"/>
                      <a:pt x="6258" y="114"/>
                      <a:pt x="6217" y="278"/>
                    </a:cubicBezTo>
                    <a:cubicBezTo>
                      <a:pt x="5947" y="1604"/>
                      <a:pt x="5209" y="2892"/>
                      <a:pt x="4164" y="3741"/>
                    </a:cubicBezTo>
                    <a:cubicBezTo>
                      <a:pt x="3109" y="4562"/>
                      <a:pt x="1784" y="5029"/>
                      <a:pt x="468" y="5029"/>
                    </a:cubicBezTo>
                    <a:lnTo>
                      <a:pt x="346" y="5029"/>
                    </a:lnTo>
                    <a:cubicBezTo>
                      <a:pt x="150" y="5029"/>
                      <a:pt x="1" y="5178"/>
                      <a:pt x="1" y="5374"/>
                    </a:cubicBezTo>
                    <a:cubicBezTo>
                      <a:pt x="1" y="5533"/>
                      <a:pt x="150" y="5692"/>
                      <a:pt x="309" y="5729"/>
                    </a:cubicBezTo>
                    <a:lnTo>
                      <a:pt x="468" y="5729"/>
                    </a:lnTo>
                    <a:cubicBezTo>
                      <a:pt x="1942" y="5729"/>
                      <a:pt x="3417" y="5178"/>
                      <a:pt x="4584" y="4245"/>
                    </a:cubicBezTo>
                    <a:cubicBezTo>
                      <a:pt x="5751" y="3274"/>
                      <a:pt x="6609" y="1912"/>
                      <a:pt x="6880" y="399"/>
                    </a:cubicBezTo>
                    <a:cubicBezTo>
                      <a:pt x="6917" y="203"/>
                      <a:pt x="6805" y="45"/>
                      <a:pt x="6609" y="7"/>
                    </a:cubicBezTo>
                    <a:cubicBezTo>
                      <a:pt x="6585" y="3"/>
                      <a:pt x="6562" y="1"/>
                      <a:pt x="654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22" name="Google Shape;4422;p61"/>
              <p:cNvSpPr/>
              <p:nvPr/>
            </p:nvSpPr>
            <p:spPr>
              <a:xfrm>
                <a:off x="4546450" y="1326150"/>
                <a:ext cx="107825" cy="154675"/>
              </a:xfrm>
              <a:custGeom>
                <a:avLst/>
                <a:gdLst/>
                <a:ahLst/>
                <a:cxnLst/>
                <a:rect l="l" t="t" r="r" b="b"/>
                <a:pathLst>
                  <a:path w="4313" h="6187" extrusionOk="0">
                    <a:moveTo>
                      <a:pt x="345" y="0"/>
                    </a:moveTo>
                    <a:cubicBezTo>
                      <a:pt x="149" y="0"/>
                      <a:pt x="0" y="112"/>
                      <a:pt x="0" y="308"/>
                    </a:cubicBezTo>
                    <a:lnTo>
                      <a:pt x="0" y="616"/>
                    </a:lnTo>
                    <a:cubicBezTo>
                      <a:pt x="0" y="1783"/>
                      <a:pt x="271" y="2950"/>
                      <a:pt x="849" y="3930"/>
                    </a:cubicBezTo>
                    <a:cubicBezTo>
                      <a:pt x="1512" y="5013"/>
                      <a:pt x="2604" y="5909"/>
                      <a:pt x="3883" y="6179"/>
                    </a:cubicBezTo>
                    <a:cubicBezTo>
                      <a:pt x="3903" y="6184"/>
                      <a:pt x="3924" y="6186"/>
                      <a:pt x="3946" y="6186"/>
                    </a:cubicBezTo>
                    <a:cubicBezTo>
                      <a:pt x="4089" y="6186"/>
                      <a:pt x="4242" y="6079"/>
                      <a:pt x="4275" y="5909"/>
                    </a:cubicBezTo>
                    <a:cubicBezTo>
                      <a:pt x="4312" y="5750"/>
                      <a:pt x="4200" y="5563"/>
                      <a:pt x="4004" y="5517"/>
                    </a:cubicBezTo>
                    <a:cubicBezTo>
                      <a:pt x="2950" y="5283"/>
                      <a:pt x="2016" y="4546"/>
                      <a:pt x="1437" y="3575"/>
                    </a:cubicBezTo>
                    <a:cubicBezTo>
                      <a:pt x="933" y="2716"/>
                      <a:pt x="653" y="1671"/>
                      <a:pt x="653" y="616"/>
                    </a:cubicBezTo>
                    <a:lnTo>
                      <a:pt x="653" y="346"/>
                    </a:lnTo>
                    <a:cubicBezTo>
                      <a:pt x="700" y="150"/>
                      <a:pt x="541" y="0"/>
                      <a:pt x="345" y="0"/>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23" name="Google Shape;4423;p61"/>
              <p:cNvSpPr/>
              <p:nvPr/>
            </p:nvSpPr>
            <p:spPr>
              <a:xfrm>
                <a:off x="4503500" y="1515625"/>
                <a:ext cx="154725" cy="163500"/>
              </a:xfrm>
              <a:custGeom>
                <a:avLst/>
                <a:gdLst/>
                <a:ahLst/>
                <a:cxnLst/>
                <a:rect l="l" t="t" r="r" b="b"/>
                <a:pathLst>
                  <a:path w="6189" h="6540" extrusionOk="0">
                    <a:moveTo>
                      <a:pt x="355" y="0"/>
                    </a:moveTo>
                    <a:cubicBezTo>
                      <a:pt x="159" y="0"/>
                      <a:pt x="1" y="159"/>
                      <a:pt x="1" y="355"/>
                    </a:cubicBezTo>
                    <a:cubicBezTo>
                      <a:pt x="1" y="1904"/>
                      <a:pt x="626" y="3426"/>
                      <a:pt x="1671" y="4555"/>
                    </a:cubicBezTo>
                    <a:cubicBezTo>
                      <a:pt x="2763" y="5722"/>
                      <a:pt x="4238" y="6422"/>
                      <a:pt x="5797" y="6534"/>
                    </a:cubicBezTo>
                    <a:cubicBezTo>
                      <a:pt x="5817" y="6538"/>
                      <a:pt x="5837" y="6540"/>
                      <a:pt x="5857" y="6540"/>
                    </a:cubicBezTo>
                    <a:cubicBezTo>
                      <a:pt x="6024" y="6540"/>
                      <a:pt x="6152" y="6402"/>
                      <a:pt x="6152" y="6226"/>
                    </a:cubicBezTo>
                    <a:cubicBezTo>
                      <a:pt x="6189" y="6067"/>
                      <a:pt x="6030" y="5871"/>
                      <a:pt x="5834" y="5871"/>
                    </a:cubicBezTo>
                    <a:cubicBezTo>
                      <a:pt x="4472" y="5759"/>
                      <a:pt x="3118" y="5097"/>
                      <a:pt x="2185" y="4089"/>
                    </a:cubicBezTo>
                    <a:cubicBezTo>
                      <a:pt x="1251" y="3071"/>
                      <a:pt x="701" y="1718"/>
                      <a:pt x="663" y="318"/>
                    </a:cubicBezTo>
                    <a:cubicBezTo>
                      <a:pt x="663" y="159"/>
                      <a:pt x="505" y="0"/>
                      <a:pt x="355" y="0"/>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grpSp>
      </p:grpSp>
      <p:grpSp>
        <p:nvGrpSpPr>
          <p:cNvPr id="4424" name="Google Shape;4424;p61"/>
          <p:cNvGrpSpPr/>
          <p:nvPr/>
        </p:nvGrpSpPr>
        <p:grpSpPr>
          <a:xfrm>
            <a:off x="3057226" y="1504939"/>
            <a:ext cx="475952" cy="1102430"/>
            <a:chOff x="3057226" y="1504939"/>
            <a:chExt cx="475952" cy="1102430"/>
          </a:xfrm>
        </p:grpSpPr>
        <p:sp>
          <p:nvSpPr>
            <p:cNvPr id="4425" name="Google Shape;4425;p61"/>
            <p:cNvSpPr/>
            <p:nvPr/>
          </p:nvSpPr>
          <p:spPr>
            <a:xfrm rot="-1528486">
              <a:off x="3137882" y="1537722"/>
              <a:ext cx="195244" cy="189364"/>
            </a:xfrm>
            <a:custGeom>
              <a:avLst/>
              <a:gdLst/>
              <a:ahLst/>
              <a:cxnLst/>
              <a:rect l="l" t="t" r="r" b="b"/>
              <a:pathLst>
                <a:path w="7002" h="7003" extrusionOk="0">
                  <a:moveTo>
                    <a:pt x="3617" y="1"/>
                  </a:moveTo>
                  <a:cubicBezTo>
                    <a:pt x="3594" y="1"/>
                    <a:pt x="3571" y="1"/>
                    <a:pt x="3548" y="2"/>
                  </a:cubicBezTo>
                  <a:cubicBezTo>
                    <a:pt x="1597" y="39"/>
                    <a:pt x="1" y="1514"/>
                    <a:pt x="47" y="3539"/>
                  </a:cubicBezTo>
                  <a:cubicBezTo>
                    <a:pt x="84" y="5530"/>
                    <a:pt x="877" y="7003"/>
                    <a:pt x="2731" y="7003"/>
                  </a:cubicBezTo>
                  <a:cubicBezTo>
                    <a:pt x="2754" y="7003"/>
                    <a:pt x="2777" y="7002"/>
                    <a:pt x="2801" y="7002"/>
                  </a:cubicBezTo>
                  <a:cubicBezTo>
                    <a:pt x="4752" y="6955"/>
                    <a:pt x="7001" y="5873"/>
                    <a:pt x="6964" y="3847"/>
                  </a:cubicBezTo>
                  <a:cubicBezTo>
                    <a:pt x="6927" y="1846"/>
                    <a:pt x="5488" y="1"/>
                    <a:pt x="3617"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26" name="Google Shape;4426;p61"/>
            <p:cNvSpPr/>
            <p:nvPr/>
          </p:nvSpPr>
          <p:spPr>
            <a:xfrm>
              <a:off x="3137601" y="2465404"/>
              <a:ext cx="72417" cy="118472"/>
            </a:xfrm>
            <a:custGeom>
              <a:avLst/>
              <a:gdLst/>
              <a:ahLst/>
              <a:cxnLst/>
              <a:rect l="l" t="t" r="r" b="b"/>
              <a:pathLst>
                <a:path w="2876" h="4705" extrusionOk="0">
                  <a:moveTo>
                    <a:pt x="2875" y="0"/>
                  </a:moveTo>
                  <a:lnTo>
                    <a:pt x="346" y="233"/>
                  </a:lnTo>
                  <a:lnTo>
                    <a:pt x="1" y="3771"/>
                  </a:lnTo>
                  <a:lnTo>
                    <a:pt x="505" y="4630"/>
                  </a:lnTo>
                  <a:lnTo>
                    <a:pt x="2334" y="4704"/>
                  </a:lnTo>
                  <a:lnTo>
                    <a:pt x="2642" y="3883"/>
                  </a:lnTo>
                  <a:cubicBezTo>
                    <a:pt x="2371" y="3734"/>
                    <a:pt x="2875" y="0"/>
                    <a:pt x="2875"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27" name="Google Shape;4427;p61"/>
            <p:cNvSpPr/>
            <p:nvPr/>
          </p:nvSpPr>
          <p:spPr>
            <a:xfrm>
              <a:off x="3129619" y="2556329"/>
              <a:ext cx="149972" cy="51040"/>
            </a:xfrm>
            <a:custGeom>
              <a:avLst/>
              <a:gdLst/>
              <a:ahLst/>
              <a:cxnLst/>
              <a:rect l="l" t="t" r="r" b="b"/>
              <a:pathLst>
                <a:path w="5956" h="2027" extrusionOk="0">
                  <a:moveTo>
                    <a:pt x="279" y="0"/>
                  </a:moveTo>
                  <a:cubicBezTo>
                    <a:pt x="249" y="0"/>
                    <a:pt x="234" y="1"/>
                    <a:pt x="234" y="1"/>
                  </a:cubicBezTo>
                  <a:lnTo>
                    <a:pt x="0" y="2027"/>
                  </a:lnTo>
                  <a:lnTo>
                    <a:pt x="5918" y="2027"/>
                  </a:lnTo>
                  <a:cubicBezTo>
                    <a:pt x="5955" y="1831"/>
                    <a:pt x="5881" y="1327"/>
                    <a:pt x="5685" y="1252"/>
                  </a:cubicBezTo>
                  <a:lnTo>
                    <a:pt x="2922" y="197"/>
                  </a:lnTo>
                  <a:cubicBezTo>
                    <a:pt x="2922" y="197"/>
                    <a:pt x="2761" y="430"/>
                    <a:pt x="2384" y="430"/>
                  </a:cubicBezTo>
                  <a:cubicBezTo>
                    <a:pt x="2272" y="430"/>
                    <a:pt x="2140" y="409"/>
                    <a:pt x="1988" y="356"/>
                  </a:cubicBezTo>
                  <a:cubicBezTo>
                    <a:pt x="1008" y="27"/>
                    <a:pt x="437" y="0"/>
                    <a:pt x="279" y="0"/>
                  </a:cubicBezTo>
                  <a:close/>
                </a:path>
              </a:pathLst>
            </a:custGeom>
            <a:solidFill>
              <a:srgbClr val="D9D9D9"/>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28" name="Google Shape;4428;p61"/>
            <p:cNvSpPr/>
            <p:nvPr/>
          </p:nvSpPr>
          <p:spPr>
            <a:xfrm>
              <a:off x="3224799" y="2570203"/>
              <a:ext cx="48899" cy="19540"/>
            </a:xfrm>
            <a:custGeom>
              <a:avLst/>
              <a:gdLst/>
              <a:ahLst/>
              <a:cxnLst/>
              <a:rect l="l" t="t" r="r" b="b"/>
              <a:pathLst>
                <a:path w="1942" h="776" extrusionOk="0">
                  <a:moveTo>
                    <a:pt x="150" y="1"/>
                  </a:moveTo>
                  <a:lnTo>
                    <a:pt x="0" y="776"/>
                  </a:lnTo>
                  <a:lnTo>
                    <a:pt x="1905" y="776"/>
                  </a:lnTo>
                  <a:cubicBezTo>
                    <a:pt x="1942" y="776"/>
                    <a:pt x="1942" y="776"/>
                    <a:pt x="1905" y="738"/>
                  </a:cubicBezTo>
                  <a:lnTo>
                    <a:pt x="150" y="1"/>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29" name="Google Shape;4429;p61"/>
            <p:cNvSpPr/>
            <p:nvPr/>
          </p:nvSpPr>
          <p:spPr>
            <a:xfrm>
              <a:off x="3223616" y="2569045"/>
              <a:ext cx="50083" cy="21630"/>
            </a:xfrm>
            <a:custGeom>
              <a:avLst/>
              <a:gdLst/>
              <a:ahLst/>
              <a:cxnLst/>
              <a:rect l="l" t="t" r="r" b="b"/>
              <a:pathLst>
                <a:path w="1989" h="859" extrusionOk="0">
                  <a:moveTo>
                    <a:pt x="197" y="84"/>
                  </a:moveTo>
                  <a:lnTo>
                    <a:pt x="1914" y="822"/>
                  </a:lnTo>
                  <a:lnTo>
                    <a:pt x="47" y="822"/>
                  </a:lnTo>
                  <a:lnTo>
                    <a:pt x="197" y="84"/>
                  </a:lnTo>
                  <a:close/>
                  <a:moveTo>
                    <a:pt x="160" y="0"/>
                  </a:moveTo>
                  <a:lnTo>
                    <a:pt x="1" y="859"/>
                  </a:lnTo>
                  <a:lnTo>
                    <a:pt x="1952" y="859"/>
                  </a:lnTo>
                  <a:cubicBezTo>
                    <a:pt x="1989" y="859"/>
                    <a:pt x="1989" y="859"/>
                    <a:pt x="1989" y="822"/>
                  </a:cubicBezTo>
                  <a:lnTo>
                    <a:pt x="1989" y="784"/>
                  </a:lnTo>
                  <a:lnTo>
                    <a:pt x="160" y="0"/>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30" name="Google Shape;4430;p61"/>
            <p:cNvSpPr/>
            <p:nvPr/>
          </p:nvSpPr>
          <p:spPr>
            <a:xfrm>
              <a:off x="3131734" y="2556354"/>
              <a:ext cx="15536" cy="33389"/>
            </a:xfrm>
            <a:custGeom>
              <a:avLst/>
              <a:gdLst/>
              <a:ahLst/>
              <a:cxnLst/>
              <a:rect l="l" t="t" r="r" b="b"/>
              <a:pathLst>
                <a:path w="617" h="1326" extrusionOk="0">
                  <a:moveTo>
                    <a:pt x="150" y="0"/>
                  </a:moveTo>
                  <a:lnTo>
                    <a:pt x="0" y="1326"/>
                  </a:lnTo>
                  <a:lnTo>
                    <a:pt x="616" y="1326"/>
                  </a:lnTo>
                  <a:lnTo>
                    <a:pt x="542" y="38"/>
                  </a:lnTo>
                  <a:cubicBezTo>
                    <a:pt x="467" y="38"/>
                    <a:pt x="150" y="0"/>
                    <a:pt x="150" y="0"/>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31" name="Google Shape;4431;p61"/>
            <p:cNvSpPr/>
            <p:nvPr/>
          </p:nvSpPr>
          <p:spPr>
            <a:xfrm>
              <a:off x="3130777" y="2588786"/>
              <a:ext cx="143878" cy="1888"/>
            </a:xfrm>
            <a:custGeom>
              <a:avLst/>
              <a:gdLst/>
              <a:ahLst/>
              <a:cxnLst/>
              <a:rect l="l" t="t" r="r" b="b"/>
              <a:pathLst>
                <a:path w="5714" h="75" extrusionOk="0">
                  <a:moveTo>
                    <a:pt x="38" y="0"/>
                  </a:moveTo>
                  <a:lnTo>
                    <a:pt x="1" y="38"/>
                  </a:lnTo>
                  <a:cubicBezTo>
                    <a:pt x="1" y="75"/>
                    <a:pt x="38" y="75"/>
                    <a:pt x="38" y="75"/>
                  </a:cubicBezTo>
                  <a:lnTo>
                    <a:pt x="5713" y="75"/>
                  </a:lnTo>
                  <a:cubicBezTo>
                    <a:pt x="5713" y="38"/>
                    <a:pt x="5713" y="38"/>
                    <a:pt x="5676" y="38"/>
                  </a:cubicBezTo>
                  <a:lnTo>
                    <a:pt x="38" y="0"/>
                  </a:ln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32" name="Google Shape;4432;p61"/>
            <p:cNvSpPr/>
            <p:nvPr/>
          </p:nvSpPr>
          <p:spPr>
            <a:xfrm>
              <a:off x="3228551" y="1699579"/>
              <a:ext cx="304627" cy="530264"/>
            </a:xfrm>
            <a:custGeom>
              <a:avLst/>
              <a:gdLst/>
              <a:ahLst/>
              <a:cxnLst/>
              <a:rect l="l" t="t" r="r" b="b"/>
              <a:pathLst>
                <a:path w="12098" h="21059" extrusionOk="0">
                  <a:moveTo>
                    <a:pt x="9254" y="1"/>
                  </a:moveTo>
                  <a:cubicBezTo>
                    <a:pt x="8255" y="1"/>
                    <a:pt x="7301" y="617"/>
                    <a:pt x="6889" y="1591"/>
                  </a:cubicBezTo>
                  <a:lnTo>
                    <a:pt x="505" y="17617"/>
                  </a:lnTo>
                  <a:cubicBezTo>
                    <a:pt x="1" y="18896"/>
                    <a:pt x="664" y="20380"/>
                    <a:pt x="1952" y="20884"/>
                  </a:cubicBezTo>
                  <a:cubicBezTo>
                    <a:pt x="2252" y="21002"/>
                    <a:pt x="2563" y="21059"/>
                    <a:pt x="2870" y="21059"/>
                  </a:cubicBezTo>
                  <a:cubicBezTo>
                    <a:pt x="3870" y="21059"/>
                    <a:pt x="4826" y="20463"/>
                    <a:pt x="5219" y="19484"/>
                  </a:cubicBezTo>
                  <a:lnTo>
                    <a:pt x="11594" y="3458"/>
                  </a:lnTo>
                  <a:cubicBezTo>
                    <a:pt x="12098" y="2179"/>
                    <a:pt x="11472" y="695"/>
                    <a:pt x="10194" y="191"/>
                  </a:cubicBezTo>
                  <a:cubicBezTo>
                    <a:pt x="9886" y="62"/>
                    <a:pt x="9568" y="1"/>
                    <a:pt x="9254"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33" name="Google Shape;4433;p61"/>
            <p:cNvSpPr/>
            <p:nvPr/>
          </p:nvSpPr>
          <p:spPr>
            <a:xfrm>
              <a:off x="3448070" y="1834569"/>
              <a:ext cx="9669" cy="8385"/>
            </a:xfrm>
            <a:custGeom>
              <a:avLst/>
              <a:gdLst/>
              <a:ahLst/>
              <a:cxnLst/>
              <a:rect l="l" t="t" r="r" b="b"/>
              <a:pathLst>
                <a:path w="384" h="333" extrusionOk="0">
                  <a:moveTo>
                    <a:pt x="271" y="1"/>
                  </a:moveTo>
                  <a:cubicBezTo>
                    <a:pt x="150" y="1"/>
                    <a:pt x="75" y="47"/>
                    <a:pt x="38" y="122"/>
                  </a:cubicBezTo>
                  <a:cubicBezTo>
                    <a:pt x="1" y="197"/>
                    <a:pt x="38" y="281"/>
                    <a:pt x="113" y="318"/>
                  </a:cubicBezTo>
                  <a:cubicBezTo>
                    <a:pt x="145" y="328"/>
                    <a:pt x="173" y="333"/>
                    <a:pt x="199" y="333"/>
                  </a:cubicBezTo>
                  <a:cubicBezTo>
                    <a:pt x="271" y="333"/>
                    <a:pt x="319" y="296"/>
                    <a:pt x="346" y="234"/>
                  </a:cubicBezTo>
                  <a:cubicBezTo>
                    <a:pt x="383" y="159"/>
                    <a:pt x="346" y="47"/>
                    <a:pt x="271"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34" name="Google Shape;4434;p61"/>
            <p:cNvSpPr/>
            <p:nvPr/>
          </p:nvSpPr>
          <p:spPr>
            <a:xfrm>
              <a:off x="3411660" y="1820569"/>
              <a:ext cx="8939" cy="7579"/>
            </a:xfrm>
            <a:custGeom>
              <a:avLst/>
              <a:gdLst/>
              <a:ahLst/>
              <a:cxnLst/>
              <a:rect l="l" t="t" r="r" b="b"/>
              <a:pathLst>
                <a:path w="355" h="301" extrusionOk="0">
                  <a:moveTo>
                    <a:pt x="174" y="1"/>
                  </a:moveTo>
                  <a:cubicBezTo>
                    <a:pt x="121" y="1"/>
                    <a:pt x="74" y="35"/>
                    <a:pt x="47" y="90"/>
                  </a:cubicBezTo>
                  <a:cubicBezTo>
                    <a:pt x="0" y="174"/>
                    <a:pt x="47" y="249"/>
                    <a:pt x="121" y="286"/>
                  </a:cubicBezTo>
                  <a:cubicBezTo>
                    <a:pt x="141" y="296"/>
                    <a:pt x="165" y="301"/>
                    <a:pt x="189" y="301"/>
                  </a:cubicBezTo>
                  <a:cubicBezTo>
                    <a:pt x="255" y="301"/>
                    <a:pt x="327" y="266"/>
                    <a:pt x="355" y="211"/>
                  </a:cubicBezTo>
                  <a:cubicBezTo>
                    <a:pt x="355" y="137"/>
                    <a:pt x="317" y="15"/>
                    <a:pt x="233" y="15"/>
                  </a:cubicBezTo>
                  <a:cubicBezTo>
                    <a:pt x="213" y="5"/>
                    <a:pt x="193" y="1"/>
                    <a:pt x="174"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35" name="Google Shape;4435;p61"/>
            <p:cNvSpPr/>
            <p:nvPr/>
          </p:nvSpPr>
          <p:spPr>
            <a:xfrm>
              <a:off x="3463581" y="1796144"/>
              <a:ext cx="8964" cy="7579"/>
            </a:xfrm>
            <a:custGeom>
              <a:avLst/>
              <a:gdLst/>
              <a:ahLst/>
              <a:cxnLst/>
              <a:rect l="l" t="t" r="r" b="b"/>
              <a:pathLst>
                <a:path w="356" h="301" extrusionOk="0">
                  <a:moveTo>
                    <a:pt x="175" y="0"/>
                  </a:moveTo>
                  <a:cubicBezTo>
                    <a:pt x="121" y="0"/>
                    <a:pt x="72" y="35"/>
                    <a:pt x="38" y="89"/>
                  </a:cubicBezTo>
                  <a:cubicBezTo>
                    <a:pt x="1" y="173"/>
                    <a:pt x="38" y="285"/>
                    <a:pt x="122" y="285"/>
                  </a:cubicBezTo>
                  <a:cubicBezTo>
                    <a:pt x="142" y="295"/>
                    <a:pt x="166" y="300"/>
                    <a:pt x="190" y="300"/>
                  </a:cubicBezTo>
                  <a:cubicBezTo>
                    <a:pt x="256" y="300"/>
                    <a:pt x="328" y="265"/>
                    <a:pt x="356" y="211"/>
                  </a:cubicBezTo>
                  <a:cubicBezTo>
                    <a:pt x="356" y="127"/>
                    <a:pt x="318" y="52"/>
                    <a:pt x="234" y="15"/>
                  </a:cubicBezTo>
                  <a:cubicBezTo>
                    <a:pt x="214" y="5"/>
                    <a:pt x="194" y="0"/>
                    <a:pt x="175" y="0"/>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36" name="Google Shape;4436;p61"/>
            <p:cNvSpPr/>
            <p:nvPr/>
          </p:nvSpPr>
          <p:spPr>
            <a:xfrm>
              <a:off x="3427397" y="1781338"/>
              <a:ext cx="8964" cy="8385"/>
            </a:xfrm>
            <a:custGeom>
              <a:avLst/>
              <a:gdLst/>
              <a:ahLst/>
              <a:cxnLst/>
              <a:rect l="l" t="t" r="r" b="b"/>
              <a:pathLst>
                <a:path w="356" h="333" extrusionOk="0">
                  <a:moveTo>
                    <a:pt x="174" y="0"/>
                  </a:moveTo>
                  <a:cubicBezTo>
                    <a:pt x="118" y="0"/>
                    <a:pt x="65" y="37"/>
                    <a:pt x="38" y="99"/>
                  </a:cubicBezTo>
                  <a:cubicBezTo>
                    <a:pt x="0" y="173"/>
                    <a:pt x="38" y="295"/>
                    <a:pt x="122" y="332"/>
                  </a:cubicBezTo>
                  <a:cubicBezTo>
                    <a:pt x="196" y="332"/>
                    <a:pt x="308" y="295"/>
                    <a:pt x="308" y="211"/>
                  </a:cubicBezTo>
                  <a:cubicBezTo>
                    <a:pt x="355" y="136"/>
                    <a:pt x="308" y="61"/>
                    <a:pt x="234" y="15"/>
                  </a:cubicBezTo>
                  <a:cubicBezTo>
                    <a:pt x="214" y="5"/>
                    <a:pt x="194" y="0"/>
                    <a:pt x="174" y="0"/>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37" name="Google Shape;4437;p61"/>
            <p:cNvSpPr/>
            <p:nvPr/>
          </p:nvSpPr>
          <p:spPr>
            <a:xfrm>
              <a:off x="3332444" y="2118347"/>
              <a:ext cx="9896" cy="8536"/>
            </a:xfrm>
            <a:custGeom>
              <a:avLst/>
              <a:gdLst/>
              <a:ahLst/>
              <a:cxnLst/>
              <a:rect l="l" t="t" r="r" b="b"/>
              <a:pathLst>
                <a:path w="393" h="339" extrusionOk="0">
                  <a:moveTo>
                    <a:pt x="187" y="1"/>
                  </a:moveTo>
                  <a:cubicBezTo>
                    <a:pt x="117" y="1"/>
                    <a:pt x="65" y="36"/>
                    <a:pt x="38" y="90"/>
                  </a:cubicBezTo>
                  <a:cubicBezTo>
                    <a:pt x="0" y="212"/>
                    <a:pt x="38" y="286"/>
                    <a:pt x="112" y="324"/>
                  </a:cubicBezTo>
                  <a:cubicBezTo>
                    <a:pt x="145" y="334"/>
                    <a:pt x="174" y="338"/>
                    <a:pt x="200" y="338"/>
                  </a:cubicBezTo>
                  <a:cubicBezTo>
                    <a:pt x="271" y="338"/>
                    <a:pt x="318" y="304"/>
                    <a:pt x="346" y="249"/>
                  </a:cubicBezTo>
                  <a:cubicBezTo>
                    <a:pt x="392" y="128"/>
                    <a:pt x="346" y="53"/>
                    <a:pt x="271" y="16"/>
                  </a:cubicBezTo>
                  <a:cubicBezTo>
                    <a:pt x="241" y="5"/>
                    <a:pt x="213" y="1"/>
                    <a:pt x="187"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38" name="Google Shape;4438;p61"/>
            <p:cNvSpPr/>
            <p:nvPr/>
          </p:nvSpPr>
          <p:spPr>
            <a:xfrm>
              <a:off x="3296260" y="2103567"/>
              <a:ext cx="8712" cy="8737"/>
            </a:xfrm>
            <a:custGeom>
              <a:avLst/>
              <a:gdLst/>
              <a:ahLst/>
              <a:cxnLst/>
              <a:rect l="l" t="t" r="r" b="b"/>
              <a:pathLst>
                <a:path w="346" h="347" extrusionOk="0">
                  <a:moveTo>
                    <a:pt x="173" y="1"/>
                  </a:moveTo>
                  <a:cubicBezTo>
                    <a:pt x="115" y="1"/>
                    <a:pt x="66" y="44"/>
                    <a:pt x="37" y="136"/>
                  </a:cubicBezTo>
                  <a:cubicBezTo>
                    <a:pt x="0" y="210"/>
                    <a:pt x="37" y="285"/>
                    <a:pt x="112" y="332"/>
                  </a:cubicBezTo>
                  <a:cubicBezTo>
                    <a:pt x="134" y="342"/>
                    <a:pt x="158" y="346"/>
                    <a:pt x="182" y="346"/>
                  </a:cubicBezTo>
                  <a:cubicBezTo>
                    <a:pt x="250" y="346"/>
                    <a:pt x="318" y="310"/>
                    <a:pt x="345" y="248"/>
                  </a:cubicBezTo>
                  <a:cubicBezTo>
                    <a:pt x="345" y="173"/>
                    <a:pt x="308" y="52"/>
                    <a:pt x="233" y="14"/>
                  </a:cubicBezTo>
                  <a:cubicBezTo>
                    <a:pt x="213" y="5"/>
                    <a:pt x="193" y="1"/>
                    <a:pt x="173"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39" name="Google Shape;4439;p61"/>
            <p:cNvSpPr/>
            <p:nvPr/>
          </p:nvSpPr>
          <p:spPr>
            <a:xfrm>
              <a:off x="3348181" y="2079470"/>
              <a:ext cx="9669" cy="8259"/>
            </a:xfrm>
            <a:custGeom>
              <a:avLst/>
              <a:gdLst/>
              <a:ahLst/>
              <a:cxnLst/>
              <a:rect l="l" t="t" r="r" b="b"/>
              <a:pathLst>
                <a:path w="384" h="328" extrusionOk="0">
                  <a:moveTo>
                    <a:pt x="234" y="1"/>
                  </a:moveTo>
                  <a:cubicBezTo>
                    <a:pt x="150" y="1"/>
                    <a:pt x="76" y="38"/>
                    <a:pt x="38" y="122"/>
                  </a:cubicBezTo>
                  <a:cubicBezTo>
                    <a:pt x="1" y="197"/>
                    <a:pt x="38" y="271"/>
                    <a:pt x="113" y="309"/>
                  </a:cubicBezTo>
                  <a:cubicBezTo>
                    <a:pt x="134" y="322"/>
                    <a:pt x="158" y="327"/>
                    <a:pt x="183" y="327"/>
                  </a:cubicBezTo>
                  <a:cubicBezTo>
                    <a:pt x="248" y="327"/>
                    <a:pt x="319" y="288"/>
                    <a:pt x="346" y="234"/>
                  </a:cubicBezTo>
                  <a:cubicBezTo>
                    <a:pt x="384" y="159"/>
                    <a:pt x="309" y="38"/>
                    <a:pt x="234"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40" name="Google Shape;4440;p61"/>
            <p:cNvSpPr/>
            <p:nvPr/>
          </p:nvSpPr>
          <p:spPr>
            <a:xfrm>
              <a:off x="3311771" y="2065469"/>
              <a:ext cx="8939" cy="7579"/>
            </a:xfrm>
            <a:custGeom>
              <a:avLst/>
              <a:gdLst/>
              <a:ahLst/>
              <a:cxnLst/>
              <a:rect l="l" t="t" r="r" b="b"/>
              <a:pathLst>
                <a:path w="355" h="301" extrusionOk="0">
                  <a:moveTo>
                    <a:pt x="174" y="1"/>
                  </a:moveTo>
                  <a:cubicBezTo>
                    <a:pt x="121" y="1"/>
                    <a:pt x="74" y="35"/>
                    <a:pt x="47" y="90"/>
                  </a:cubicBezTo>
                  <a:cubicBezTo>
                    <a:pt x="0" y="165"/>
                    <a:pt x="47" y="249"/>
                    <a:pt x="121" y="286"/>
                  </a:cubicBezTo>
                  <a:cubicBezTo>
                    <a:pt x="141" y="296"/>
                    <a:pt x="165" y="301"/>
                    <a:pt x="188" y="301"/>
                  </a:cubicBezTo>
                  <a:cubicBezTo>
                    <a:pt x="252" y="301"/>
                    <a:pt x="317" y="266"/>
                    <a:pt x="317" y="211"/>
                  </a:cubicBezTo>
                  <a:cubicBezTo>
                    <a:pt x="355" y="127"/>
                    <a:pt x="317" y="15"/>
                    <a:pt x="233" y="15"/>
                  </a:cubicBezTo>
                  <a:cubicBezTo>
                    <a:pt x="213" y="5"/>
                    <a:pt x="193" y="1"/>
                    <a:pt x="174"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41" name="Google Shape;4441;p61"/>
            <p:cNvSpPr/>
            <p:nvPr/>
          </p:nvSpPr>
          <p:spPr>
            <a:xfrm>
              <a:off x="3431401" y="1928591"/>
              <a:ext cx="43964" cy="51896"/>
            </a:xfrm>
            <a:custGeom>
              <a:avLst/>
              <a:gdLst/>
              <a:ahLst/>
              <a:cxnLst/>
              <a:rect l="l" t="t" r="r" b="b"/>
              <a:pathLst>
                <a:path w="1746" h="2061" extrusionOk="0">
                  <a:moveTo>
                    <a:pt x="1363" y="0"/>
                  </a:moveTo>
                  <a:cubicBezTo>
                    <a:pt x="1363" y="0"/>
                    <a:pt x="971" y="196"/>
                    <a:pt x="700" y="784"/>
                  </a:cubicBezTo>
                  <a:cubicBezTo>
                    <a:pt x="383" y="1363"/>
                    <a:pt x="700" y="1484"/>
                    <a:pt x="345" y="1484"/>
                  </a:cubicBezTo>
                  <a:cubicBezTo>
                    <a:pt x="0" y="1484"/>
                    <a:pt x="345" y="2026"/>
                    <a:pt x="345" y="2026"/>
                  </a:cubicBezTo>
                  <a:cubicBezTo>
                    <a:pt x="345" y="2026"/>
                    <a:pt x="380" y="2061"/>
                    <a:pt x="458" y="2061"/>
                  </a:cubicBezTo>
                  <a:cubicBezTo>
                    <a:pt x="580" y="2061"/>
                    <a:pt x="807" y="1973"/>
                    <a:pt x="1167" y="1522"/>
                  </a:cubicBezTo>
                  <a:cubicBezTo>
                    <a:pt x="1745" y="822"/>
                    <a:pt x="1363" y="0"/>
                    <a:pt x="1363"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42" name="Google Shape;4442;p61"/>
            <p:cNvSpPr/>
            <p:nvPr/>
          </p:nvSpPr>
          <p:spPr>
            <a:xfrm>
              <a:off x="3331512" y="2465404"/>
              <a:ext cx="69572" cy="118472"/>
            </a:xfrm>
            <a:custGeom>
              <a:avLst/>
              <a:gdLst/>
              <a:ahLst/>
              <a:cxnLst/>
              <a:rect l="l" t="t" r="r" b="b"/>
              <a:pathLst>
                <a:path w="2763" h="4705" extrusionOk="0">
                  <a:moveTo>
                    <a:pt x="2530" y="0"/>
                  </a:moveTo>
                  <a:lnTo>
                    <a:pt x="0" y="233"/>
                  </a:lnTo>
                  <a:lnTo>
                    <a:pt x="75" y="3771"/>
                  </a:lnTo>
                  <a:lnTo>
                    <a:pt x="579" y="4630"/>
                  </a:lnTo>
                  <a:lnTo>
                    <a:pt x="2408" y="4704"/>
                  </a:lnTo>
                  <a:lnTo>
                    <a:pt x="2763" y="3883"/>
                  </a:lnTo>
                  <a:cubicBezTo>
                    <a:pt x="2446" y="3734"/>
                    <a:pt x="2530" y="0"/>
                    <a:pt x="2530"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43" name="Google Shape;4443;p61"/>
            <p:cNvSpPr/>
            <p:nvPr/>
          </p:nvSpPr>
          <p:spPr>
            <a:xfrm>
              <a:off x="3332444" y="2556329"/>
              <a:ext cx="143853" cy="51040"/>
            </a:xfrm>
            <a:custGeom>
              <a:avLst/>
              <a:gdLst/>
              <a:ahLst/>
              <a:cxnLst/>
              <a:rect l="l" t="t" r="r" b="b"/>
              <a:pathLst>
                <a:path w="5713" h="2027" extrusionOk="0">
                  <a:moveTo>
                    <a:pt x="42" y="0"/>
                  </a:moveTo>
                  <a:cubicBezTo>
                    <a:pt x="14" y="0"/>
                    <a:pt x="0" y="1"/>
                    <a:pt x="0" y="1"/>
                  </a:cubicBezTo>
                  <a:lnTo>
                    <a:pt x="75" y="2027"/>
                  </a:lnTo>
                  <a:lnTo>
                    <a:pt x="5638" y="2027"/>
                  </a:lnTo>
                  <a:cubicBezTo>
                    <a:pt x="5713" y="1831"/>
                    <a:pt x="5601" y="1327"/>
                    <a:pt x="5405" y="1252"/>
                  </a:cubicBezTo>
                  <a:lnTo>
                    <a:pt x="2642" y="197"/>
                  </a:lnTo>
                  <a:cubicBezTo>
                    <a:pt x="2642" y="197"/>
                    <a:pt x="2503" y="430"/>
                    <a:pt x="2119" y="430"/>
                  </a:cubicBezTo>
                  <a:cubicBezTo>
                    <a:pt x="2005" y="430"/>
                    <a:pt x="1869" y="409"/>
                    <a:pt x="1709" y="356"/>
                  </a:cubicBezTo>
                  <a:cubicBezTo>
                    <a:pt x="729" y="27"/>
                    <a:pt x="190" y="0"/>
                    <a:pt x="42" y="0"/>
                  </a:cubicBezTo>
                  <a:close/>
                </a:path>
              </a:pathLst>
            </a:custGeom>
            <a:solidFill>
              <a:srgbClr val="D9D9D9"/>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44" name="Google Shape;4444;p61"/>
            <p:cNvSpPr/>
            <p:nvPr/>
          </p:nvSpPr>
          <p:spPr>
            <a:xfrm>
              <a:off x="3420574" y="2570203"/>
              <a:ext cx="48925" cy="19540"/>
            </a:xfrm>
            <a:custGeom>
              <a:avLst/>
              <a:gdLst/>
              <a:ahLst/>
              <a:cxnLst/>
              <a:rect l="l" t="t" r="r" b="b"/>
              <a:pathLst>
                <a:path w="1943" h="776" extrusionOk="0">
                  <a:moveTo>
                    <a:pt x="159" y="1"/>
                  </a:moveTo>
                  <a:lnTo>
                    <a:pt x="1" y="776"/>
                  </a:lnTo>
                  <a:lnTo>
                    <a:pt x="1905" y="776"/>
                  </a:lnTo>
                  <a:cubicBezTo>
                    <a:pt x="1942" y="776"/>
                    <a:pt x="1942" y="776"/>
                    <a:pt x="1942" y="738"/>
                  </a:cubicBezTo>
                  <a:lnTo>
                    <a:pt x="159" y="1"/>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45" name="Google Shape;4445;p61"/>
            <p:cNvSpPr/>
            <p:nvPr/>
          </p:nvSpPr>
          <p:spPr>
            <a:xfrm>
              <a:off x="3419642" y="2569045"/>
              <a:ext cx="50788" cy="21630"/>
            </a:xfrm>
            <a:custGeom>
              <a:avLst/>
              <a:gdLst/>
              <a:ahLst/>
              <a:cxnLst/>
              <a:rect l="l" t="t" r="r" b="b"/>
              <a:pathLst>
                <a:path w="2017" h="859" extrusionOk="0">
                  <a:moveTo>
                    <a:pt x="196" y="84"/>
                  </a:moveTo>
                  <a:lnTo>
                    <a:pt x="1904" y="822"/>
                  </a:lnTo>
                  <a:lnTo>
                    <a:pt x="75" y="822"/>
                  </a:lnTo>
                  <a:lnTo>
                    <a:pt x="196" y="84"/>
                  </a:lnTo>
                  <a:close/>
                  <a:moveTo>
                    <a:pt x="150" y="0"/>
                  </a:moveTo>
                  <a:lnTo>
                    <a:pt x="0" y="859"/>
                  </a:lnTo>
                  <a:lnTo>
                    <a:pt x="1942" y="859"/>
                  </a:lnTo>
                  <a:cubicBezTo>
                    <a:pt x="1979" y="859"/>
                    <a:pt x="1979" y="859"/>
                    <a:pt x="2016" y="822"/>
                  </a:cubicBezTo>
                  <a:lnTo>
                    <a:pt x="1979" y="784"/>
                  </a:lnTo>
                  <a:lnTo>
                    <a:pt x="150" y="0"/>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46" name="Google Shape;4446;p61"/>
            <p:cNvSpPr/>
            <p:nvPr/>
          </p:nvSpPr>
          <p:spPr>
            <a:xfrm>
              <a:off x="3332444" y="2556354"/>
              <a:ext cx="10827" cy="33389"/>
            </a:xfrm>
            <a:custGeom>
              <a:avLst/>
              <a:gdLst/>
              <a:ahLst/>
              <a:cxnLst/>
              <a:rect l="l" t="t" r="r" b="b"/>
              <a:pathLst>
                <a:path w="430" h="1326" extrusionOk="0">
                  <a:moveTo>
                    <a:pt x="0" y="0"/>
                  </a:moveTo>
                  <a:lnTo>
                    <a:pt x="38" y="1326"/>
                  </a:lnTo>
                  <a:lnTo>
                    <a:pt x="430" y="1326"/>
                  </a:lnTo>
                  <a:lnTo>
                    <a:pt x="346" y="38"/>
                  </a:lnTo>
                  <a:cubicBezTo>
                    <a:pt x="308" y="38"/>
                    <a:pt x="1" y="0"/>
                    <a:pt x="0" y="0"/>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47" name="Google Shape;4447;p61"/>
            <p:cNvSpPr/>
            <p:nvPr/>
          </p:nvSpPr>
          <p:spPr>
            <a:xfrm>
              <a:off x="3333375" y="2589717"/>
              <a:ext cx="137054" cy="957"/>
            </a:xfrm>
            <a:custGeom>
              <a:avLst/>
              <a:gdLst/>
              <a:ahLst/>
              <a:cxnLst/>
              <a:rect l="l" t="t" r="r" b="b"/>
              <a:pathLst>
                <a:path w="5443" h="38" extrusionOk="0">
                  <a:moveTo>
                    <a:pt x="1" y="1"/>
                  </a:moveTo>
                  <a:lnTo>
                    <a:pt x="1" y="38"/>
                  </a:lnTo>
                  <a:lnTo>
                    <a:pt x="5442" y="38"/>
                  </a:lnTo>
                  <a:cubicBezTo>
                    <a:pt x="5442" y="1"/>
                    <a:pt x="5442" y="1"/>
                    <a:pt x="5405"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grpSp>
          <p:nvGrpSpPr>
            <p:cNvPr id="4448" name="Google Shape;4448;p61"/>
            <p:cNvGrpSpPr/>
            <p:nvPr/>
          </p:nvGrpSpPr>
          <p:grpSpPr>
            <a:xfrm>
              <a:off x="3120853" y="2061843"/>
              <a:ext cx="293862" cy="468678"/>
              <a:chOff x="-1269189" y="2764126"/>
              <a:chExt cx="861260" cy="1373616"/>
            </a:xfrm>
          </p:grpSpPr>
          <p:sp>
            <p:nvSpPr>
              <p:cNvPr id="4449" name="Google Shape;4449;p61"/>
              <p:cNvSpPr/>
              <p:nvPr/>
            </p:nvSpPr>
            <p:spPr>
              <a:xfrm>
                <a:off x="-1269189" y="2764126"/>
                <a:ext cx="568465" cy="1372377"/>
              </a:xfrm>
              <a:custGeom>
                <a:avLst/>
                <a:gdLst/>
                <a:ahLst/>
                <a:cxnLst/>
                <a:rect l="l" t="t" r="r" b="b"/>
                <a:pathLst>
                  <a:path w="7702" h="18594" extrusionOk="0">
                    <a:moveTo>
                      <a:pt x="1560" y="0"/>
                    </a:moveTo>
                    <a:cubicBezTo>
                      <a:pt x="1560" y="0"/>
                      <a:pt x="701" y="10109"/>
                      <a:pt x="1" y="18594"/>
                    </a:cubicBezTo>
                    <a:lnTo>
                      <a:pt x="4239" y="18594"/>
                    </a:lnTo>
                    <a:cubicBezTo>
                      <a:pt x="4668" y="16913"/>
                      <a:pt x="5060" y="15243"/>
                      <a:pt x="5293" y="14347"/>
                    </a:cubicBezTo>
                    <a:cubicBezTo>
                      <a:pt x="6376" y="9876"/>
                      <a:pt x="7701" y="2138"/>
                      <a:pt x="7701" y="2138"/>
                    </a:cubicBezTo>
                    <a:lnTo>
                      <a:pt x="1560" y="0"/>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50" name="Google Shape;4450;p61"/>
              <p:cNvSpPr/>
              <p:nvPr/>
            </p:nvSpPr>
            <p:spPr>
              <a:xfrm>
                <a:off x="-1269189" y="2765365"/>
                <a:ext cx="568465" cy="1372377"/>
              </a:xfrm>
              <a:custGeom>
                <a:avLst/>
                <a:gdLst/>
                <a:ahLst/>
                <a:cxnLst/>
                <a:rect l="l" t="t" r="r" b="b"/>
                <a:pathLst>
                  <a:path w="7702" h="18594" extrusionOk="0">
                    <a:moveTo>
                      <a:pt x="1560" y="0"/>
                    </a:moveTo>
                    <a:cubicBezTo>
                      <a:pt x="1560" y="0"/>
                      <a:pt x="701" y="10109"/>
                      <a:pt x="1" y="18594"/>
                    </a:cubicBezTo>
                    <a:lnTo>
                      <a:pt x="4239" y="18594"/>
                    </a:lnTo>
                    <a:cubicBezTo>
                      <a:pt x="4668" y="16913"/>
                      <a:pt x="5060" y="15243"/>
                      <a:pt x="5293" y="14347"/>
                    </a:cubicBezTo>
                    <a:cubicBezTo>
                      <a:pt x="6376" y="9876"/>
                      <a:pt x="7701" y="2138"/>
                      <a:pt x="7701" y="2138"/>
                    </a:cubicBezTo>
                    <a:lnTo>
                      <a:pt x="1560" y="0"/>
                    </a:ln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51" name="Google Shape;4451;p61"/>
              <p:cNvSpPr/>
              <p:nvPr/>
            </p:nvSpPr>
            <p:spPr>
              <a:xfrm>
                <a:off x="-1220255" y="2850602"/>
                <a:ext cx="812325" cy="1286243"/>
              </a:xfrm>
              <a:custGeom>
                <a:avLst/>
                <a:gdLst/>
                <a:ahLst/>
                <a:cxnLst/>
                <a:rect l="l" t="t" r="r" b="b"/>
                <a:pathLst>
                  <a:path w="11006" h="17427" extrusionOk="0">
                    <a:moveTo>
                      <a:pt x="8168" y="0"/>
                    </a:moveTo>
                    <a:lnTo>
                      <a:pt x="150" y="271"/>
                    </a:lnTo>
                    <a:cubicBezTo>
                      <a:pt x="150" y="271"/>
                      <a:pt x="1" y="2838"/>
                      <a:pt x="1279" y="4555"/>
                    </a:cubicBezTo>
                    <a:cubicBezTo>
                      <a:pt x="1783" y="5255"/>
                      <a:pt x="4742" y="9334"/>
                      <a:pt x="5246" y="10389"/>
                    </a:cubicBezTo>
                    <a:cubicBezTo>
                      <a:pt x="5872" y="11743"/>
                      <a:pt x="6301" y="13189"/>
                      <a:pt x="6534" y="14627"/>
                    </a:cubicBezTo>
                    <a:cubicBezTo>
                      <a:pt x="6646" y="15439"/>
                      <a:pt x="6805" y="16409"/>
                      <a:pt x="7038" y="17427"/>
                    </a:cubicBezTo>
                    <a:lnTo>
                      <a:pt x="11005" y="17427"/>
                    </a:lnTo>
                    <a:cubicBezTo>
                      <a:pt x="11005" y="14505"/>
                      <a:pt x="10968" y="11042"/>
                      <a:pt x="10847" y="10072"/>
                    </a:cubicBezTo>
                    <a:cubicBezTo>
                      <a:pt x="10343" y="5526"/>
                      <a:pt x="8168" y="0"/>
                      <a:pt x="8168" y="0"/>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grpSp>
        <p:sp>
          <p:nvSpPr>
            <p:cNvPr id="4452" name="Google Shape;4452;p61"/>
            <p:cNvSpPr/>
            <p:nvPr/>
          </p:nvSpPr>
          <p:spPr>
            <a:xfrm>
              <a:off x="3221752" y="2181625"/>
              <a:ext cx="130231" cy="309184"/>
            </a:xfrm>
            <a:custGeom>
              <a:avLst/>
              <a:gdLst/>
              <a:ahLst/>
              <a:cxnLst/>
              <a:rect l="l" t="t" r="r" b="b"/>
              <a:pathLst>
                <a:path w="5172" h="12279" extrusionOk="0">
                  <a:moveTo>
                    <a:pt x="104" y="1"/>
                  </a:moveTo>
                  <a:cubicBezTo>
                    <a:pt x="78" y="1"/>
                    <a:pt x="53" y="12"/>
                    <a:pt x="37" y="32"/>
                  </a:cubicBezTo>
                  <a:cubicBezTo>
                    <a:pt x="0" y="69"/>
                    <a:pt x="0" y="144"/>
                    <a:pt x="37" y="219"/>
                  </a:cubicBezTo>
                  <a:cubicBezTo>
                    <a:pt x="37" y="219"/>
                    <a:pt x="1559" y="1815"/>
                    <a:pt x="3108" y="4811"/>
                  </a:cubicBezTo>
                  <a:cubicBezTo>
                    <a:pt x="4863" y="8274"/>
                    <a:pt x="4938" y="12119"/>
                    <a:pt x="4938" y="12166"/>
                  </a:cubicBezTo>
                  <a:cubicBezTo>
                    <a:pt x="4938" y="12203"/>
                    <a:pt x="4975" y="12278"/>
                    <a:pt x="5059" y="12278"/>
                  </a:cubicBezTo>
                  <a:cubicBezTo>
                    <a:pt x="5134" y="12278"/>
                    <a:pt x="5171" y="12203"/>
                    <a:pt x="5171" y="12166"/>
                  </a:cubicBezTo>
                  <a:cubicBezTo>
                    <a:pt x="5171" y="12119"/>
                    <a:pt x="5097" y="8237"/>
                    <a:pt x="3304" y="4736"/>
                  </a:cubicBezTo>
                  <a:cubicBezTo>
                    <a:pt x="1755" y="1703"/>
                    <a:pt x="234" y="69"/>
                    <a:pt x="196" y="69"/>
                  </a:cubicBezTo>
                  <a:cubicBezTo>
                    <a:pt x="175" y="21"/>
                    <a:pt x="138" y="1"/>
                    <a:pt x="104" y="1"/>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53" name="Google Shape;4453;p61"/>
            <p:cNvSpPr/>
            <p:nvPr/>
          </p:nvSpPr>
          <p:spPr>
            <a:xfrm>
              <a:off x="3283544" y="2184848"/>
              <a:ext cx="32230" cy="91605"/>
            </a:xfrm>
            <a:custGeom>
              <a:avLst/>
              <a:gdLst/>
              <a:ahLst/>
              <a:cxnLst/>
              <a:rect l="l" t="t" r="r" b="b"/>
              <a:pathLst>
                <a:path w="1280" h="3638" extrusionOk="0">
                  <a:moveTo>
                    <a:pt x="116" y="1"/>
                  </a:moveTo>
                  <a:cubicBezTo>
                    <a:pt x="101" y="1"/>
                    <a:pt x="87" y="5"/>
                    <a:pt x="76" y="16"/>
                  </a:cubicBezTo>
                  <a:cubicBezTo>
                    <a:pt x="38" y="53"/>
                    <a:pt x="1" y="137"/>
                    <a:pt x="38" y="175"/>
                  </a:cubicBezTo>
                  <a:cubicBezTo>
                    <a:pt x="38" y="212"/>
                    <a:pt x="1009" y="1883"/>
                    <a:pt x="38" y="3479"/>
                  </a:cubicBezTo>
                  <a:cubicBezTo>
                    <a:pt x="1" y="3516"/>
                    <a:pt x="38" y="3591"/>
                    <a:pt x="76" y="3638"/>
                  </a:cubicBezTo>
                  <a:lnTo>
                    <a:pt x="113" y="3638"/>
                  </a:lnTo>
                  <a:cubicBezTo>
                    <a:pt x="150" y="3638"/>
                    <a:pt x="188" y="3638"/>
                    <a:pt x="234" y="3591"/>
                  </a:cubicBezTo>
                  <a:cubicBezTo>
                    <a:pt x="1280" y="1883"/>
                    <a:pt x="234" y="91"/>
                    <a:pt x="234" y="53"/>
                  </a:cubicBezTo>
                  <a:cubicBezTo>
                    <a:pt x="201" y="27"/>
                    <a:pt x="154" y="1"/>
                    <a:pt x="116" y="1"/>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54" name="Google Shape;4454;p61"/>
            <p:cNvSpPr/>
            <p:nvPr/>
          </p:nvSpPr>
          <p:spPr>
            <a:xfrm>
              <a:off x="3305879" y="2485850"/>
              <a:ext cx="106964" cy="6824"/>
            </a:xfrm>
            <a:custGeom>
              <a:avLst/>
              <a:gdLst/>
              <a:ahLst/>
              <a:cxnLst/>
              <a:rect l="l" t="t" r="r" b="b"/>
              <a:pathLst>
                <a:path w="4248" h="271" extrusionOk="0">
                  <a:moveTo>
                    <a:pt x="4126" y="0"/>
                  </a:moveTo>
                  <a:lnTo>
                    <a:pt x="122" y="37"/>
                  </a:lnTo>
                  <a:cubicBezTo>
                    <a:pt x="47" y="84"/>
                    <a:pt x="1" y="121"/>
                    <a:pt x="1" y="159"/>
                  </a:cubicBezTo>
                  <a:cubicBezTo>
                    <a:pt x="1" y="233"/>
                    <a:pt x="47" y="271"/>
                    <a:pt x="122" y="271"/>
                  </a:cubicBezTo>
                  <a:lnTo>
                    <a:pt x="4126" y="233"/>
                  </a:lnTo>
                  <a:cubicBezTo>
                    <a:pt x="4201" y="233"/>
                    <a:pt x="4248" y="196"/>
                    <a:pt x="4248" y="121"/>
                  </a:cubicBezTo>
                  <a:cubicBezTo>
                    <a:pt x="4248" y="37"/>
                    <a:pt x="4201" y="0"/>
                    <a:pt x="4126" y="0"/>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55" name="Google Shape;4455;p61"/>
            <p:cNvSpPr/>
            <p:nvPr/>
          </p:nvSpPr>
          <p:spPr>
            <a:xfrm>
              <a:off x="3261940" y="1762957"/>
              <a:ext cx="117540" cy="273529"/>
            </a:xfrm>
            <a:custGeom>
              <a:avLst/>
              <a:gdLst/>
              <a:ahLst/>
              <a:cxnLst/>
              <a:rect l="l" t="t" r="r" b="b"/>
              <a:pathLst>
                <a:path w="4668" h="10863" extrusionOk="0">
                  <a:moveTo>
                    <a:pt x="1008" y="0"/>
                  </a:moveTo>
                  <a:cubicBezTo>
                    <a:pt x="983" y="0"/>
                    <a:pt x="958" y="3"/>
                    <a:pt x="934" y="7"/>
                  </a:cubicBezTo>
                  <a:cubicBezTo>
                    <a:pt x="775" y="7"/>
                    <a:pt x="700" y="91"/>
                    <a:pt x="700" y="91"/>
                  </a:cubicBezTo>
                  <a:lnTo>
                    <a:pt x="626" y="91"/>
                  </a:lnTo>
                  <a:cubicBezTo>
                    <a:pt x="0" y="941"/>
                    <a:pt x="4667" y="10863"/>
                    <a:pt x="4667" y="10863"/>
                  </a:cubicBezTo>
                  <a:cubicBezTo>
                    <a:pt x="4667" y="10863"/>
                    <a:pt x="4397" y="7558"/>
                    <a:pt x="4359" y="7325"/>
                  </a:cubicBezTo>
                  <a:cubicBezTo>
                    <a:pt x="3659" y="2733"/>
                    <a:pt x="1979" y="707"/>
                    <a:pt x="1475" y="203"/>
                  </a:cubicBezTo>
                  <a:cubicBezTo>
                    <a:pt x="1345" y="105"/>
                    <a:pt x="1178" y="0"/>
                    <a:pt x="1008" y="0"/>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56" name="Google Shape;4456;p61"/>
            <p:cNvSpPr/>
            <p:nvPr/>
          </p:nvSpPr>
          <p:spPr>
            <a:xfrm>
              <a:off x="3057226" y="1801910"/>
              <a:ext cx="125295" cy="220702"/>
            </a:xfrm>
            <a:custGeom>
              <a:avLst/>
              <a:gdLst/>
              <a:ahLst/>
              <a:cxnLst/>
              <a:rect l="l" t="t" r="r" b="b"/>
              <a:pathLst>
                <a:path w="4976" h="8765" extrusionOk="0">
                  <a:moveTo>
                    <a:pt x="4479" y="1"/>
                  </a:moveTo>
                  <a:cubicBezTo>
                    <a:pt x="3444" y="1"/>
                    <a:pt x="1111" y="213"/>
                    <a:pt x="663" y="2082"/>
                  </a:cubicBezTo>
                  <a:cubicBezTo>
                    <a:pt x="392" y="3053"/>
                    <a:pt x="122" y="4219"/>
                    <a:pt x="38" y="5731"/>
                  </a:cubicBezTo>
                  <a:cubicBezTo>
                    <a:pt x="0" y="6786"/>
                    <a:pt x="504" y="8420"/>
                    <a:pt x="2138" y="8765"/>
                  </a:cubicBezTo>
                  <a:lnTo>
                    <a:pt x="3622" y="8224"/>
                  </a:lnTo>
                  <a:lnTo>
                    <a:pt x="4975" y="19"/>
                  </a:lnTo>
                  <a:cubicBezTo>
                    <a:pt x="4975" y="19"/>
                    <a:pt x="4783" y="1"/>
                    <a:pt x="4479" y="1"/>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57" name="Google Shape;4457;p61"/>
            <p:cNvSpPr/>
            <p:nvPr/>
          </p:nvSpPr>
          <p:spPr>
            <a:xfrm>
              <a:off x="3061230" y="1777209"/>
              <a:ext cx="113536" cy="145187"/>
            </a:xfrm>
            <a:custGeom>
              <a:avLst/>
              <a:gdLst/>
              <a:ahLst/>
              <a:cxnLst/>
              <a:rect l="l" t="t" r="r" b="b"/>
              <a:pathLst>
                <a:path w="4509" h="5766" extrusionOk="0">
                  <a:moveTo>
                    <a:pt x="3452" y="0"/>
                  </a:moveTo>
                  <a:cubicBezTo>
                    <a:pt x="2969" y="0"/>
                    <a:pt x="2484" y="130"/>
                    <a:pt x="2063" y="375"/>
                  </a:cubicBezTo>
                  <a:cubicBezTo>
                    <a:pt x="429" y="1308"/>
                    <a:pt x="0" y="4426"/>
                    <a:pt x="112" y="4892"/>
                  </a:cubicBezTo>
                  <a:cubicBezTo>
                    <a:pt x="219" y="5316"/>
                    <a:pt x="397" y="5765"/>
                    <a:pt x="668" y="5765"/>
                  </a:cubicBezTo>
                  <a:cubicBezTo>
                    <a:pt x="893" y="5765"/>
                    <a:pt x="1182" y="5458"/>
                    <a:pt x="1549" y="4575"/>
                  </a:cubicBezTo>
                  <a:cubicBezTo>
                    <a:pt x="1979" y="3530"/>
                    <a:pt x="3463" y="925"/>
                    <a:pt x="3463" y="925"/>
                  </a:cubicBezTo>
                  <a:lnTo>
                    <a:pt x="4508" y="225"/>
                  </a:lnTo>
                  <a:cubicBezTo>
                    <a:pt x="4176" y="73"/>
                    <a:pt x="3814" y="0"/>
                    <a:pt x="3452" y="0"/>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58" name="Google Shape;4458;p61"/>
            <p:cNvSpPr/>
            <p:nvPr/>
          </p:nvSpPr>
          <p:spPr>
            <a:xfrm>
              <a:off x="3079787" y="1793349"/>
              <a:ext cx="124364" cy="193080"/>
            </a:xfrm>
            <a:custGeom>
              <a:avLst/>
              <a:gdLst/>
              <a:ahLst/>
              <a:cxnLst/>
              <a:rect l="l" t="t" r="r" b="b"/>
              <a:pathLst>
                <a:path w="4939" h="7668" extrusionOk="0">
                  <a:moveTo>
                    <a:pt x="3444" y="0"/>
                  </a:moveTo>
                  <a:cubicBezTo>
                    <a:pt x="1968" y="0"/>
                    <a:pt x="1279" y="1451"/>
                    <a:pt x="1279" y="1451"/>
                  </a:cubicBezTo>
                  <a:cubicBezTo>
                    <a:pt x="346" y="3159"/>
                    <a:pt x="0" y="7285"/>
                    <a:pt x="0" y="7285"/>
                  </a:cubicBezTo>
                  <a:lnTo>
                    <a:pt x="3379" y="7668"/>
                  </a:lnTo>
                  <a:cubicBezTo>
                    <a:pt x="4163" y="6771"/>
                    <a:pt x="4938" y="6659"/>
                    <a:pt x="4938" y="6659"/>
                  </a:cubicBezTo>
                  <a:lnTo>
                    <a:pt x="4630" y="284"/>
                  </a:lnTo>
                  <a:cubicBezTo>
                    <a:pt x="4190" y="82"/>
                    <a:pt x="3795" y="0"/>
                    <a:pt x="3444" y="0"/>
                  </a:cubicBezTo>
                  <a:close/>
                </a:path>
              </a:pathLst>
            </a:custGeom>
            <a:solidFill>
              <a:srgbClr val="FD7DA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59" name="Google Shape;4459;p61"/>
            <p:cNvSpPr/>
            <p:nvPr/>
          </p:nvSpPr>
          <p:spPr>
            <a:xfrm>
              <a:off x="3064050" y="1777209"/>
              <a:ext cx="130231" cy="262098"/>
            </a:xfrm>
            <a:custGeom>
              <a:avLst/>
              <a:gdLst/>
              <a:ahLst/>
              <a:cxnLst/>
              <a:rect l="l" t="t" r="r" b="b"/>
              <a:pathLst>
                <a:path w="5172" h="10409" extrusionOk="0">
                  <a:moveTo>
                    <a:pt x="3944" y="1"/>
                  </a:moveTo>
                  <a:cubicBezTo>
                    <a:pt x="2875" y="1"/>
                    <a:pt x="1397" y="694"/>
                    <a:pt x="737" y="4192"/>
                  </a:cubicBezTo>
                  <a:cubicBezTo>
                    <a:pt x="737" y="4192"/>
                    <a:pt x="271" y="5742"/>
                    <a:pt x="121" y="7412"/>
                  </a:cubicBezTo>
                  <a:cubicBezTo>
                    <a:pt x="0" y="8626"/>
                    <a:pt x="821" y="9709"/>
                    <a:pt x="1988" y="9942"/>
                  </a:cubicBezTo>
                  <a:lnTo>
                    <a:pt x="4592" y="10409"/>
                  </a:lnTo>
                  <a:lnTo>
                    <a:pt x="5171" y="300"/>
                  </a:lnTo>
                  <a:cubicBezTo>
                    <a:pt x="5171" y="300"/>
                    <a:pt x="4646" y="1"/>
                    <a:pt x="3944" y="1"/>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60" name="Google Shape;4460;p61"/>
            <p:cNvSpPr/>
            <p:nvPr/>
          </p:nvSpPr>
          <p:spPr>
            <a:xfrm>
              <a:off x="3135611" y="1787751"/>
              <a:ext cx="71461" cy="121292"/>
            </a:xfrm>
            <a:custGeom>
              <a:avLst/>
              <a:gdLst/>
              <a:ahLst/>
              <a:cxnLst/>
              <a:rect l="l" t="t" r="r" b="b"/>
              <a:pathLst>
                <a:path w="2838" h="4817" extrusionOk="0">
                  <a:moveTo>
                    <a:pt x="2838" y="0"/>
                  </a:moveTo>
                  <a:cubicBezTo>
                    <a:pt x="2838" y="0"/>
                    <a:pt x="1671" y="75"/>
                    <a:pt x="1587" y="150"/>
                  </a:cubicBezTo>
                  <a:cubicBezTo>
                    <a:pt x="1587" y="150"/>
                    <a:pt x="579" y="1354"/>
                    <a:pt x="0" y="4817"/>
                  </a:cubicBezTo>
                  <a:lnTo>
                    <a:pt x="2138" y="1046"/>
                  </a:lnTo>
                  <a:cubicBezTo>
                    <a:pt x="2138" y="1046"/>
                    <a:pt x="2287" y="700"/>
                    <a:pt x="2838" y="0"/>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61" name="Google Shape;4461;p61"/>
            <p:cNvSpPr/>
            <p:nvPr/>
          </p:nvSpPr>
          <p:spPr>
            <a:xfrm>
              <a:off x="3079787" y="1774867"/>
              <a:ext cx="95910" cy="239058"/>
            </a:xfrm>
            <a:custGeom>
              <a:avLst/>
              <a:gdLst/>
              <a:ahLst/>
              <a:cxnLst/>
              <a:rect l="l" t="t" r="r" b="b"/>
              <a:pathLst>
                <a:path w="3809" h="9494" extrusionOk="0">
                  <a:moveTo>
                    <a:pt x="3697" y="1"/>
                  </a:moveTo>
                  <a:cubicBezTo>
                    <a:pt x="3659" y="1"/>
                    <a:pt x="2297" y="197"/>
                    <a:pt x="1597" y="1905"/>
                  </a:cubicBezTo>
                  <a:cubicBezTo>
                    <a:pt x="1009" y="3305"/>
                    <a:pt x="0" y="6731"/>
                    <a:pt x="196" y="9419"/>
                  </a:cubicBezTo>
                  <a:cubicBezTo>
                    <a:pt x="196" y="9456"/>
                    <a:pt x="234" y="9494"/>
                    <a:pt x="308" y="9494"/>
                  </a:cubicBezTo>
                  <a:cubicBezTo>
                    <a:pt x="346" y="9494"/>
                    <a:pt x="392" y="9456"/>
                    <a:pt x="392" y="9419"/>
                  </a:cubicBezTo>
                  <a:cubicBezTo>
                    <a:pt x="159" y="6731"/>
                    <a:pt x="1205" y="3389"/>
                    <a:pt x="1746" y="1989"/>
                  </a:cubicBezTo>
                  <a:cubicBezTo>
                    <a:pt x="2409" y="356"/>
                    <a:pt x="3734" y="160"/>
                    <a:pt x="3734" y="160"/>
                  </a:cubicBezTo>
                  <a:cubicBezTo>
                    <a:pt x="3771" y="160"/>
                    <a:pt x="3809" y="122"/>
                    <a:pt x="3809" y="85"/>
                  </a:cubicBezTo>
                  <a:cubicBezTo>
                    <a:pt x="3809" y="38"/>
                    <a:pt x="3771" y="1"/>
                    <a:pt x="3697"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62" name="Google Shape;4462;p61"/>
            <p:cNvSpPr/>
            <p:nvPr/>
          </p:nvSpPr>
          <p:spPr>
            <a:xfrm>
              <a:off x="3209061" y="1736795"/>
              <a:ext cx="81331" cy="85108"/>
            </a:xfrm>
            <a:custGeom>
              <a:avLst/>
              <a:gdLst/>
              <a:ahLst/>
              <a:cxnLst/>
              <a:rect l="l" t="t" r="r" b="b"/>
              <a:pathLst>
                <a:path w="3230" h="3380" extrusionOk="0">
                  <a:moveTo>
                    <a:pt x="504" y="1"/>
                  </a:moveTo>
                  <a:lnTo>
                    <a:pt x="271" y="1242"/>
                  </a:lnTo>
                  <a:lnTo>
                    <a:pt x="0" y="2997"/>
                  </a:lnTo>
                  <a:lnTo>
                    <a:pt x="3034" y="3380"/>
                  </a:lnTo>
                  <a:lnTo>
                    <a:pt x="3230" y="76"/>
                  </a:lnTo>
                  <a:lnTo>
                    <a:pt x="504" y="1"/>
                  </a:ln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63" name="Google Shape;4463;p61"/>
            <p:cNvSpPr/>
            <p:nvPr/>
          </p:nvSpPr>
          <p:spPr>
            <a:xfrm>
              <a:off x="3214928" y="1736795"/>
              <a:ext cx="75464" cy="38097"/>
            </a:xfrm>
            <a:custGeom>
              <a:avLst/>
              <a:gdLst/>
              <a:ahLst/>
              <a:cxnLst/>
              <a:rect l="l" t="t" r="r" b="b"/>
              <a:pathLst>
                <a:path w="2997" h="1513" extrusionOk="0">
                  <a:moveTo>
                    <a:pt x="271" y="1"/>
                  </a:moveTo>
                  <a:lnTo>
                    <a:pt x="38" y="1242"/>
                  </a:lnTo>
                  <a:lnTo>
                    <a:pt x="0" y="1513"/>
                  </a:lnTo>
                  <a:cubicBezTo>
                    <a:pt x="2446" y="1168"/>
                    <a:pt x="2997" y="76"/>
                    <a:pt x="2997" y="76"/>
                  </a:cubicBezTo>
                  <a:lnTo>
                    <a:pt x="271" y="1"/>
                  </a:lnTo>
                  <a:close/>
                </a:path>
              </a:pathLst>
            </a:custGeom>
            <a:solidFill>
              <a:srgbClr val="000000">
                <a:alpha val="83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64" name="Google Shape;4464;p61"/>
            <p:cNvSpPr/>
            <p:nvPr/>
          </p:nvSpPr>
          <p:spPr>
            <a:xfrm>
              <a:off x="3124910" y="1768068"/>
              <a:ext cx="270306" cy="418515"/>
            </a:xfrm>
            <a:custGeom>
              <a:avLst/>
              <a:gdLst/>
              <a:ahLst/>
              <a:cxnLst/>
              <a:rect l="l" t="t" r="r" b="b"/>
              <a:pathLst>
                <a:path w="10735" h="16621" extrusionOk="0">
                  <a:moveTo>
                    <a:pt x="3575" y="0"/>
                  </a:moveTo>
                  <a:cubicBezTo>
                    <a:pt x="1" y="4471"/>
                    <a:pt x="467" y="14001"/>
                    <a:pt x="467" y="14001"/>
                  </a:cubicBezTo>
                  <a:cubicBezTo>
                    <a:pt x="309" y="16409"/>
                    <a:pt x="4938" y="16493"/>
                    <a:pt x="4938" y="16493"/>
                  </a:cubicBezTo>
                  <a:cubicBezTo>
                    <a:pt x="5683" y="16580"/>
                    <a:pt x="6319" y="16620"/>
                    <a:pt x="6864" y="16620"/>
                  </a:cubicBezTo>
                  <a:cubicBezTo>
                    <a:pt x="9708" y="16620"/>
                    <a:pt x="10047" y="15531"/>
                    <a:pt x="10109" y="14356"/>
                  </a:cubicBezTo>
                  <a:cubicBezTo>
                    <a:pt x="10735" y="5330"/>
                    <a:pt x="6488" y="467"/>
                    <a:pt x="6488" y="467"/>
                  </a:cubicBezTo>
                  <a:cubicBezTo>
                    <a:pt x="6377" y="774"/>
                    <a:pt x="6123" y="887"/>
                    <a:pt x="5809" y="887"/>
                  </a:cubicBezTo>
                  <a:cubicBezTo>
                    <a:pt x="4929" y="887"/>
                    <a:pt x="3575" y="0"/>
                    <a:pt x="3575" y="0"/>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65" name="Google Shape;4465;p61"/>
            <p:cNvSpPr/>
            <p:nvPr/>
          </p:nvSpPr>
          <p:spPr>
            <a:xfrm>
              <a:off x="3176630" y="1563304"/>
              <a:ext cx="175353" cy="189126"/>
            </a:xfrm>
            <a:custGeom>
              <a:avLst/>
              <a:gdLst/>
              <a:ahLst/>
              <a:cxnLst/>
              <a:rect l="l" t="t" r="r" b="b"/>
              <a:pathLst>
                <a:path w="6964" h="7511" extrusionOk="0">
                  <a:moveTo>
                    <a:pt x="3474" y="0"/>
                  </a:moveTo>
                  <a:cubicBezTo>
                    <a:pt x="3433" y="0"/>
                    <a:pt x="3392" y="1"/>
                    <a:pt x="3351" y="2"/>
                  </a:cubicBezTo>
                  <a:cubicBezTo>
                    <a:pt x="1484" y="86"/>
                    <a:pt x="0" y="1832"/>
                    <a:pt x="84" y="3895"/>
                  </a:cubicBezTo>
                  <a:cubicBezTo>
                    <a:pt x="193" y="5907"/>
                    <a:pt x="1679" y="7510"/>
                    <a:pt x="3519" y="7510"/>
                  </a:cubicBezTo>
                  <a:cubicBezTo>
                    <a:pt x="3565" y="7510"/>
                    <a:pt x="3612" y="7509"/>
                    <a:pt x="3659" y="7507"/>
                  </a:cubicBezTo>
                  <a:cubicBezTo>
                    <a:pt x="5526" y="7432"/>
                    <a:pt x="6963" y="5687"/>
                    <a:pt x="6889" y="3624"/>
                  </a:cubicBezTo>
                  <a:cubicBezTo>
                    <a:pt x="6815" y="1607"/>
                    <a:pt x="5287" y="0"/>
                    <a:pt x="3474"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66" name="Google Shape;4466;p61"/>
            <p:cNvSpPr/>
            <p:nvPr/>
          </p:nvSpPr>
          <p:spPr>
            <a:xfrm>
              <a:off x="3158047" y="1644686"/>
              <a:ext cx="41169" cy="41194"/>
            </a:xfrm>
            <a:custGeom>
              <a:avLst/>
              <a:gdLst/>
              <a:ahLst/>
              <a:cxnLst/>
              <a:rect l="l" t="t" r="r" b="b"/>
              <a:pathLst>
                <a:path w="1635" h="1636" extrusionOk="0">
                  <a:moveTo>
                    <a:pt x="859" y="0"/>
                  </a:moveTo>
                  <a:cubicBezTo>
                    <a:pt x="393" y="0"/>
                    <a:pt x="1" y="355"/>
                    <a:pt x="1" y="821"/>
                  </a:cubicBezTo>
                  <a:cubicBezTo>
                    <a:pt x="1" y="1241"/>
                    <a:pt x="355" y="1633"/>
                    <a:pt x="785" y="1633"/>
                  </a:cubicBezTo>
                  <a:cubicBezTo>
                    <a:pt x="806" y="1635"/>
                    <a:pt x="827" y="1636"/>
                    <a:pt x="848" y="1636"/>
                  </a:cubicBezTo>
                  <a:cubicBezTo>
                    <a:pt x="1285" y="1636"/>
                    <a:pt x="1634" y="1269"/>
                    <a:pt x="1634" y="859"/>
                  </a:cubicBezTo>
                  <a:cubicBezTo>
                    <a:pt x="1634" y="392"/>
                    <a:pt x="1289" y="37"/>
                    <a:pt x="859"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67" name="Google Shape;4467;p61"/>
            <p:cNvSpPr/>
            <p:nvPr/>
          </p:nvSpPr>
          <p:spPr>
            <a:xfrm>
              <a:off x="3166986" y="1660424"/>
              <a:ext cx="8712" cy="14604"/>
            </a:xfrm>
            <a:custGeom>
              <a:avLst/>
              <a:gdLst/>
              <a:ahLst/>
              <a:cxnLst/>
              <a:rect l="l" t="t" r="r" b="b"/>
              <a:pathLst>
                <a:path w="346" h="580" extrusionOk="0">
                  <a:moveTo>
                    <a:pt x="346" y="0"/>
                  </a:moveTo>
                  <a:cubicBezTo>
                    <a:pt x="271" y="0"/>
                    <a:pt x="234" y="38"/>
                    <a:pt x="150" y="75"/>
                  </a:cubicBezTo>
                  <a:cubicBezTo>
                    <a:pt x="112" y="112"/>
                    <a:pt x="38" y="196"/>
                    <a:pt x="38" y="271"/>
                  </a:cubicBezTo>
                  <a:cubicBezTo>
                    <a:pt x="0" y="383"/>
                    <a:pt x="75" y="467"/>
                    <a:pt x="150" y="504"/>
                  </a:cubicBezTo>
                  <a:cubicBezTo>
                    <a:pt x="150" y="504"/>
                    <a:pt x="196" y="542"/>
                    <a:pt x="234" y="542"/>
                  </a:cubicBezTo>
                  <a:cubicBezTo>
                    <a:pt x="271" y="542"/>
                    <a:pt x="308" y="579"/>
                    <a:pt x="346" y="579"/>
                  </a:cubicBezTo>
                  <a:lnTo>
                    <a:pt x="196" y="430"/>
                  </a:lnTo>
                  <a:cubicBezTo>
                    <a:pt x="150" y="383"/>
                    <a:pt x="150" y="346"/>
                    <a:pt x="150" y="308"/>
                  </a:cubicBezTo>
                  <a:cubicBezTo>
                    <a:pt x="150" y="271"/>
                    <a:pt x="196" y="196"/>
                    <a:pt x="234" y="150"/>
                  </a:cubicBezTo>
                  <a:cubicBezTo>
                    <a:pt x="271" y="112"/>
                    <a:pt x="308" y="75"/>
                    <a:pt x="346" y="0"/>
                  </a:cubicBezTo>
                  <a:close/>
                </a:path>
              </a:pathLst>
            </a:custGeom>
            <a:solidFill>
              <a:srgbClr val="EC7D7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68" name="Google Shape;4468;p61"/>
            <p:cNvSpPr/>
            <p:nvPr/>
          </p:nvSpPr>
          <p:spPr>
            <a:xfrm>
              <a:off x="3273673" y="1692629"/>
              <a:ext cx="41169" cy="16014"/>
            </a:xfrm>
            <a:custGeom>
              <a:avLst/>
              <a:gdLst/>
              <a:ahLst/>
              <a:cxnLst/>
              <a:rect l="l" t="t" r="r" b="b"/>
              <a:pathLst>
                <a:path w="1635" h="636" extrusionOk="0">
                  <a:moveTo>
                    <a:pt x="1" y="0"/>
                  </a:moveTo>
                  <a:cubicBezTo>
                    <a:pt x="38" y="84"/>
                    <a:pt x="76" y="159"/>
                    <a:pt x="160" y="233"/>
                  </a:cubicBezTo>
                  <a:cubicBezTo>
                    <a:pt x="197" y="271"/>
                    <a:pt x="272" y="355"/>
                    <a:pt x="309" y="392"/>
                  </a:cubicBezTo>
                  <a:cubicBezTo>
                    <a:pt x="468" y="504"/>
                    <a:pt x="626" y="588"/>
                    <a:pt x="813" y="625"/>
                  </a:cubicBezTo>
                  <a:cubicBezTo>
                    <a:pt x="842" y="632"/>
                    <a:pt x="872" y="635"/>
                    <a:pt x="903" y="635"/>
                  </a:cubicBezTo>
                  <a:cubicBezTo>
                    <a:pt x="1042" y="635"/>
                    <a:pt x="1197" y="573"/>
                    <a:pt x="1326" y="504"/>
                  </a:cubicBezTo>
                  <a:cubicBezTo>
                    <a:pt x="1476" y="392"/>
                    <a:pt x="1597" y="233"/>
                    <a:pt x="1634" y="84"/>
                  </a:cubicBezTo>
                  <a:lnTo>
                    <a:pt x="1634" y="84"/>
                  </a:lnTo>
                  <a:cubicBezTo>
                    <a:pt x="1513" y="196"/>
                    <a:pt x="1364" y="271"/>
                    <a:pt x="1242" y="355"/>
                  </a:cubicBezTo>
                  <a:cubicBezTo>
                    <a:pt x="1093" y="429"/>
                    <a:pt x="972" y="429"/>
                    <a:pt x="813" y="429"/>
                  </a:cubicBezTo>
                  <a:cubicBezTo>
                    <a:pt x="701" y="392"/>
                    <a:pt x="542" y="355"/>
                    <a:pt x="430" y="271"/>
                  </a:cubicBezTo>
                  <a:lnTo>
                    <a:pt x="197" y="159"/>
                  </a:lnTo>
                  <a:cubicBezTo>
                    <a:pt x="160" y="84"/>
                    <a:pt x="76" y="37"/>
                    <a:pt x="1" y="0"/>
                  </a:cubicBezTo>
                  <a:close/>
                </a:path>
              </a:pathLst>
            </a:custGeom>
            <a:solidFill>
              <a:srgbClr val="EC7D7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69" name="Google Shape;4469;p61"/>
            <p:cNvSpPr/>
            <p:nvPr/>
          </p:nvSpPr>
          <p:spPr>
            <a:xfrm>
              <a:off x="3293188" y="1653852"/>
              <a:ext cx="18608" cy="29889"/>
            </a:xfrm>
            <a:custGeom>
              <a:avLst/>
              <a:gdLst/>
              <a:ahLst/>
              <a:cxnLst/>
              <a:rect l="l" t="t" r="r" b="b"/>
              <a:pathLst>
                <a:path w="739" h="1187" extrusionOk="0">
                  <a:moveTo>
                    <a:pt x="290" y="0"/>
                  </a:moveTo>
                  <a:cubicBezTo>
                    <a:pt x="255" y="0"/>
                    <a:pt x="215" y="9"/>
                    <a:pt x="197" y="28"/>
                  </a:cubicBezTo>
                  <a:cubicBezTo>
                    <a:pt x="159" y="336"/>
                    <a:pt x="1" y="924"/>
                    <a:pt x="159" y="1157"/>
                  </a:cubicBezTo>
                  <a:cubicBezTo>
                    <a:pt x="169" y="1177"/>
                    <a:pt x="207" y="1187"/>
                    <a:pt x="257" y="1187"/>
                  </a:cubicBezTo>
                  <a:cubicBezTo>
                    <a:pt x="397" y="1187"/>
                    <a:pt x="636" y="1115"/>
                    <a:pt x="663" y="999"/>
                  </a:cubicBezTo>
                  <a:cubicBezTo>
                    <a:pt x="738" y="728"/>
                    <a:pt x="430" y="261"/>
                    <a:pt x="355" y="28"/>
                  </a:cubicBezTo>
                  <a:cubicBezTo>
                    <a:pt x="355" y="9"/>
                    <a:pt x="325" y="0"/>
                    <a:pt x="290" y="0"/>
                  </a:cubicBezTo>
                  <a:close/>
                </a:path>
              </a:pathLst>
            </a:custGeom>
            <a:solidFill>
              <a:srgbClr val="EC7D7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70" name="Google Shape;4470;p61"/>
            <p:cNvSpPr/>
            <p:nvPr/>
          </p:nvSpPr>
          <p:spPr>
            <a:xfrm>
              <a:off x="3241242" y="1643729"/>
              <a:ext cx="27522" cy="19540"/>
            </a:xfrm>
            <a:custGeom>
              <a:avLst/>
              <a:gdLst/>
              <a:ahLst/>
              <a:cxnLst/>
              <a:rect l="l" t="t" r="r" b="b"/>
              <a:pathLst>
                <a:path w="1093" h="776" extrusionOk="0">
                  <a:moveTo>
                    <a:pt x="626" y="1"/>
                  </a:moveTo>
                  <a:cubicBezTo>
                    <a:pt x="160" y="38"/>
                    <a:pt x="1" y="663"/>
                    <a:pt x="1" y="663"/>
                  </a:cubicBezTo>
                  <a:cubicBezTo>
                    <a:pt x="1" y="701"/>
                    <a:pt x="48" y="738"/>
                    <a:pt x="85" y="775"/>
                  </a:cubicBezTo>
                  <a:cubicBezTo>
                    <a:pt x="122" y="775"/>
                    <a:pt x="160" y="738"/>
                    <a:pt x="160" y="701"/>
                  </a:cubicBezTo>
                  <a:cubicBezTo>
                    <a:pt x="160" y="701"/>
                    <a:pt x="281" y="197"/>
                    <a:pt x="626" y="159"/>
                  </a:cubicBezTo>
                  <a:cubicBezTo>
                    <a:pt x="701" y="159"/>
                    <a:pt x="785" y="159"/>
                    <a:pt x="822" y="197"/>
                  </a:cubicBezTo>
                  <a:cubicBezTo>
                    <a:pt x="934" y="309"/>
                    <a:pt x="934" y="626"/>
                    <a:pt x="897" y="701"/>
                  </a:cubicBezTo>
                  <a:cubicBezTo>
                    <a:pt x="897" y="738"/>
                    <a:pt x="934" y="775"/>
                    <a:pt x="981" y="775"/>
                  </a:cubicBezTo>
                  <a:cubicBezTo>
                    <a:pt x="1018" y="775"/>
                    <a:pt x="1056" y="775"/>
                    <a:pt x="1056" y="738"/>
                  </a:cubicBezTo>
                  <a:cubicBezTo>
                    <a:pt x="1056" y="701"/>
                    <a:pt x="1093" y="309"/>
                    <a:pt x="897" y="113"/>
                  </a:cubicBezTo>
                  <a:cubicBezTo>
                    <a:pt x="860" y="38"/>
                    <a:pt x="748" y="1"/>
                    <a:pt x="626"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71" name="Google Shape;4471;p61"/>
            <p:cNvSpPr/>
            <p:nvPr/>
          </p:nvSpPr>
          <p:spPr>
            <a:xfrm>
              <a:off x="3312929" y="1639726"/>
              <a:ext cx="28227" cy="20723"/>
            </a:xfrm>
            <a:custGeom>
              <a:avLst/>
              <a:gdLst/>
              <a:ahLst/>
              <a:cxnLst/>
              <a:rect l="l" t="t" r="r" b="b"/>
              <a:pathLst>
                <a:path w="1121" h="823" extrusionOk="0">
                  <a:moveTo>
                    <a:pt x="617" y="1"/>
                  </a:moveTo>
                  <a:cubicBezTo>
                    <a:pt x="150" y="38"/>
                    <a:pt x="38" y="664"/>
                    <a:pt x="38" y="701"/>
                  </a:cubicBezTo>
                  <a:cubicBezTo>
                    <a:pt x="1" y="738"/>
                    <a:pt x="38" y="785"/>
                    <a:pt x="75" y="822"/>
                  </a:cubicBezTo>
                  <a:cubicBezTo>
                    <a:pt x="113" y="822"/>
                    <a:pt x="150" y="785"/>
                    <a:pt x="150" y="738"/>
                  </a:cubicBezTo>
                  <a:cubicBezTo>
                    <a:pt x="187" y="738"/>
                    <a:pt x="309" y="197"/>
                    <a:pt x="654" y="197"/>
                  </a:cubicBezTo>
                  <a:cubicBezTo>
                    <a:pt x="668" y="186"/>
                    <a:pt x="684" y="182"/>
                    <a:pt x="701" y="182"/>
                  </a:cubicBezTo>
                  <a:cubicBezTo>
                    <a:pt x="741" y="182"/>
                    <a:pt x="786" y="208"/>
                    <a:pt x="813" y="234"/>
                  </a:cubicBezTo>
                  <a:cubicBezTo>
                    <a:pt x="934" y="356"/>
                    <a:pt x="934" y="664"/>
                    <a:pt x="934" y="738"/>
                  </a:cubicBezTo>
                  <a:cubicBezTo>
                    <a:pt x="934" y="785"/>
                    <a:pt x="971" y="822"/>
                    <a:pt x="1009" y="822"/>
                  </a:cubicBezTo>
                  <a:cubicBezTo>
                    <a:pt x="1046" y="822"/>
                    <a:pt x="1083" y="822"/>
                    <a:pt x="1083" y="738"/>
                  </a:cubicBezTo>
                  <a:cubicBezTo>
                    <a:pt x="1083" y="738"/>
                    <a:pt x="1121" y="318"/>
                    <a:pt x="934" y="122"/>
                  </a:cubicBezTo>
                  <a:cubicBezTo>
                    <a:pt x="850" y="38"/>
                    <a:pt x="738" y="1"/>
                    <a:pt x="617"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72" name="Google Shape;4472;p61"/>
            <p:cNvSpPr/>
            <p:nvPr/>
          </p:nvSpPr>
          <p:spPr>
            <a:xfrm>
              <a:off x="3168874" y="1574157"/>
              <a:ext cx="50083" cy="70655"/>
            </a:xfrm>
            <a:custGeom>
              <a:avLst/>
              <a:gdLst/>
              <a:ahLst/>
              <a:cxnLst/>
              <a:rect l="l" t="t" r="r" b="b"/>
              <a:pathLst>
                <a:path w="1989" h="2806" extrusionOk="0">
                  <a:moveTo>
                    <a:pt x="1400" y="1"/>
                  </a:moveTo>
                  <a:cubicBezTo>
                    <a:pt x="1400" y="1"/>
                    <a:pt x="0" y="272"/>
                    <a:pt x="467" y="2801"/>
                  </a:cubicBezTo>
                  <a:cubicBezTo>
                    <a:pt x="467" y="2801"/>
                    <a:pt x="489" y="2805"/>
                    <a:pt x="525" y="2805"/>
                  </a:cubicBezTo>
                  <a:cubicBezTo>
                    <a:pt x="684" y="2805"/>
                    <a:pt x="1120" y="2725"/>
                    <a:pt x="1241" y="1868"/>
                  </a:cubicBezTo>
                  <a:cubicBezTo>
                    <a:pt x="1400" y="626"/>
                    <a:pt x="1988" y="356"/>
                    <a:pt x="1988" y="356"/>
                  </a:cubicBezTo>
                  <a:lnTo>
                    <a:pt x="1400" y="1"/>
                  </a:ln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73" name="Google Shape;4473;p61"/>
            <p:cNvSpPr/>
            <p:nvPr/>
          </p:nvSpPr>
          <p:spPr>
            <a:xfrm>
              <a:off x="3135611" y="1787751"/>
              <a:ext cx="71461" cy="121292"/>
            </a:xfrm>
            <a:custGeom>
              <a:avLst/>
              <a:gdLst/>
              <a:ahLst/>
              <a:cxnLst/>
              <a:rect l="l" t="t" r="r" b="b"/>
              <a:pathLst>
                <a:path w="2838" h="4817" extrusionOk="0">
                  <a:moveTo>
                    <a:pt x="2838" y="0"/>
                  </a:moveTo>
                  <a:cubicBezTo>
                    <a:pt x="2838" y="0"/>
                    <a:pt x="1671" y="75"/>
                    <a:pt x="1587" y="150"/>
                  </a:cubicBezTo>
                  <a:cubicBezTo>
                    <a:pt x="1587" y="150"/>
                    <a:pt x="579" y="1354"/>
                    <a:pt x="0" y="4817"/>
                  </a:cubicBezTo>
                  <a:lnTo>
                    <a:pt x="2138" y="1046"/>
                  </a:lnTo>
                  <a:cubicBezTo>
                    <a:pt x="2138" y="1046"/>
                    <a:pt x="2287" y="700"/>
                    <a:pt x="2838" y="0"/>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74" name="Google Shape;4474;p61"/>
            <p:cNvSpPr/>
            <p:nvPr/>
          </p:nvSpPr>
          <p:spPr>
            <a:xfrm>
              <a:off x="3138532" y="1773180"/>
              <a:ext cx="178198" cy="299691"/>
            </a:xfrm>
            <a:custGeom>
              <a:avLst/>
              <a:gdLst/>
              <a:ahLst/>
              <a:cxnLst/>
              <a:rect l="l" t="t" r="r" b="b"/>
              <a:pathLst>
                <a:path w="7077" h="11902" extrusionOk="0">
                  <a:moveTo>
                    <a:pt x="2627" y="1"/>
                  </a:moveTo>
                  <a:cubicBezTo>
                    <a:pt x="2076" y="1"/>
                    <a:pt x="1292" y="474"/>
                    <a:pt x="813" y="1897"/>
                  </a:cubicBezTo>
                  <a:cubicBezTo>
                    <a:pt x="813" y="1897"/>
                    <a:pt x="1310" y="810"/>
                    <a:pt x="2061" y="810"/>
                  </a:cubicBezTo>
                  <a:cubicBezTo>
                    <a:pt x="2230" y="810"/>
                    <a:pt x="2413" y="866"/>
                    <a:pt x="2605" y="1001"/>
                  </a:cubicBezTo>
                  <a:cubicBezTo>
                    <a:pt x="3847" y="1823"/>
                    <a:pt x="4939" y="4352"/>
                    <a:pt x="5480" y="8469"/>
                  </a:cubicBezTo>
                  <a:cubicBezTo>
                    <a:pt x="5639" y="9561"/>
                    <a:pt x="4976" y="10606"/>
                    <a:pt x="3931" y="10923"/>
                  </a:cubicBezTo>
                  <a:cubicBezTo>
                    <a:pt x="3630" y="11003"/>
                    <a:pt x="3317" y="11036"/>
                    <a:pt x="3005" y="11036"/>
                  </a:cubicBezTo>
                  <a:cubicBezTo>
                    <a:pt x="1495" y="11036"/>
                    <a:pt x="1" y="10261"/>
                    <a:pt x="1" y="10261"/>
                  </a:cubicBezTo>
                  <a:lnTo>
                    <a:pt x="1" y="11306"/>
                  </a:lnTo>
                  <a:cubicBezTo>
                    <a:pt x="1" y="11306"/>
                    <a:pt x="684" y="11901"/>
                    <a:pt x="2258" y="11901"/>
                  </a:cubicBezTo>
                  <a:cubicBezTo>
                    <a:pt x="2742" y="11901"/>
                    <a:pt x="3310" y="11845"/>
                    <a:pt x="3968" y="11698"/>
                  </a:cubicBezTo>
                  <a:cubicBezTo>
                    <a:pt x="7076" y="10998"/>
                    <a:pt x="6497" y="8861"/>
                    <a:pt x="6497" y="8861"/>
                  </a:cubicBezTo>
                  <a:cubicBezTo>
                    <a:pt x="6497" y="8861"/>
                    <a:pt x="6339" y="1785"/>
                    <a:pt x="2960" y="68"/>
                  </a:cubicBezTo>
                  <a:cubicBezTo>
                    <a:pt x="2865" y="25"/>
                    <a:pt x="2752" y="1"/>
                    <a:pt x="2627" y="1"/>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grpSp>
          <p:nvGrpSpPr>
            <p:cNvPr id="4475" name="Google Shape;4475;p61"/>
            <p:cNvGrpSpPr/>
            <p:nvPr/>
          </p:nvGrpSpPr>
          <p:grpSpPr>
            <a:xfrm>
              <a:off x="3229508" y="1926602"/>
              <a:ext cx="109785" cy="80198"/>
              <a:chOff x="-950857" y="2368049"/>
              <a:chExt cx="321801" cy="235077"/>
            </a:xfrm>
          </p:grpSpPr>
          <p:sp>
            <p:nvSpPr>
              <p:cNvPr id="4476" name="Google Shape;4476;p61"/>
              <p:cNvSpPr/>
              <p:nvPr/>
            </p:nvSpPr>
            <p:spPr>
              <a:xfrm>
                <a:off x="-737997" y="2487838"/>
                <a:ext cx="91669" cy="51001"/>
              </a:xfrm>
              <a:custGeom>
                <a:avLst/>
                <a:gdLst/>
                <a:ahLst/>
                <a:cxnLst/>
                <a:rect l="l" t="t" r="r" b="b"/>
                <a:pathLst>
                  <a:path w="1242" h="691" extrusionOk="0">
                    <a:moveTo>
                      <a:pt x="1001" y="0"/>
                    </a:moveTo>
                    <a:cubicBezTo>
                      <a:pt x="977" y="0"/>
                      <a:pt x="954" y="5"/>
                      <a:pt x="934" y="15"/>
                    </a:cubicBezTo>
                    <a:cubicBezTo>
                      <a:pt x="579" y="211"/>
                      <a:pt x="0" y="444"/>
                      <a:pt x="75" y="603"/>
                    </a:cubicBezTo>
                    <a:cubicBezTo>
                      <a:pt x="110" y="638"/>
                      <a:pt x="178" y="691"/>
                      <a:pt x="312" y="691"/>
                    </a:cubicBezTo>
                    <a:cubicBezTo>
                      <a:pt x="467" y="691"/>
                      <a:pt x="708" y="620"/>
                      <a:pt x="1083" y="370"/>
                    </a:cubicBezTo>
                    <a:cubicBezTo>
                      <a:pt x="1167" y="286"/>
                      <a:pt x="1242" y="211"/>
                      <a:pt x="1167" y="90"/>
                    </a:cubicBezTo>
                    <a:cubicBezTo>
                      <a:pt x="1140" y="35"/>
                      <a:pt x="1067" y="0"/>
                      <a:pt x="1001"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77" name="Google Shape;4477;p61"/>
              <p:cNvSpPr/>
              <p:nvPr/>
            </p:nvSpPr>
            <p:spPr>
              <a:xfrm>
                <a:off x="-735266" y="2486067"/>
                <a:ext cx="88938" cy="54618"/>
              </a:xfrm>
              <a:custGeom>
                <a:avLst/>
                <a:gdLst/>
                <a:ahLst/>
                <a:cxnLst/>
                <a:rect l="l" t="t" r="r" b="b"/>
                <a:pathLst>
                  <a:path w="1205" h="740" extrusionOk="0">
                    <a:moveTo>
                      <a:pt x="971" y="76"/>
                    </a:moveTo>
                    <a:cubicBezTo>
                      <a:pt x="1009" y="76"/>
                      <a:pt x="1093" y="76"/>
                      <a:pt x="1093" y="160"/>
                    </a:cubicBezTo>
                    <a:cubicBezTo>
                      <a:pt x="1167" y="235"/>
                      <a:pt x="1093" y="310"/>
                      <a:pt x="1046" y="347"/>
                    </a:cubicBezTo>
                    <a:cubicBezTo>
                      <a:pt x="666" y="615"/>
                      <a:pt x="418" y="681"/>
                      <a:pt x="287" y="681"/>
                    </a:cubicBezTo>
                    <a:cubicBezTo>
                      <a:pt x="245" y="681"/>
                      <a:pt x="215" y="674"/>
                      <a:pt x="197" y="665"/>
                    </a:cubicBezTo>
                    <a:cubicBezTo>
                      <a:pt x="113" y="665"/>
                      <a:pt x="75" y="627"/>
                      <a:pt x="75" y="627"/>
                    </a:cubicBezTo>
                    <a:lnTo>
                      <a:pt x="75" y="580"/>
                    </a:lnTo>
                    <a:cubicBezTo>
                      <a:pt x="113" y="468"/>
                      <a:pt x="393" y="347"/>
                      <a:pt x="579" y="235"/>
                    </a:cubicBezTo>
                    <a:cubicBezTo>
                      <a:pt x="701" y="198"/>
                      <a:pt x="813" y="114"/>
                      <a:pt x="897" y="76"/>
                    </a:cubicBezTo>
                    <a:close/>
                    <a:moveTo>
                      <a:pt x="990" y="0"/>
                    </a:moveTo>
                    <a:cubicBezTo>
                      <a:pt x="956" y="0"/>
                      <a:pt x="923" y="13"/>
                      <a:pt x="897" y="39"/>
                    </a:cubicBezTo>
                    <a:cubicBezTo>
                      <a:pt x="775" y="76"/>
                      <a:pt x="663" y="114"/>
                      <a:pt x="579" y="198"/>
                    </a:cubicBezTo>
                    <a:cubicBezTo>
                      <a:pt x="309" y="310"/>
                      <a:pt x="75" y="431"/>
                      <a:pt x="38" y="543"/>
                    </a:cubicBezTo>
                    <a:cubicBezTo>
                      <a:pt x="1" y="580"/>
                      <a:pt x="1" y="627"/>
                      <a:pt x="38" y="627"/>
                    </a:cubicBezTo>
                    <a:cubicBezTo>
                      <a:pt x="38" y="665"/>
                      <a:pt x="75" y="702"/>
                      <a:pt x="159" y="739"/>
                    </a:cubicBezTo>
                    <a:lnTo>
                      <a:pt x="271" y="739"/>
                    </a:lnTo>
                    <a:cubicBezTo>
                      <a:pt x="430" y="739"/>
                      <a:pt x="663" y="665"/>
                      <a:pt x="1046" y="431"/>
                    </a:cubicBezTo>
                    <a:cubicBezTo>
                      <a:pt x="1167" y="347"/>
                      <a:pt x="1205" y="198"/>
                      <a:pt x="1167" y="114"/>
                    </a:cubicBezTo>
                    <a:cubicBezTo>
                      <a:pt x="1119" y="41"/>
                      <a:pt x="1052" y="0"/>
                      <a:pt x="990"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78" name="Google Shape;4478;p61"/>
              <p:cNvSpPr/>
              <p:nvPr/>
            </p:nvSpPr>
            <p:spPr>
              <a:xfrm>
                <a:off x="-749732" y="2456101"/>
                <a:ext cx="103404" cy="58382"/>
              </a:xfrm>
              <a:custGeom>
                <a:avLst/>
                <a:gdLst/>
                <a:ahLst/>
                <a:cxnLst/>
                <a:rect l="l" t="t" r="r" b="b"/>
                <a:pathLst>
                  <a:path w="1401" h="791" extrusionOk="0">
                    <a:moveTo>
                      <a:pt x="1198" y="0"/>
                    </a:moveTo>
                    <a:cubicBezTo>
                      <a:pt x="1175" y="0"/>
                      <a:pt x="1152" y="5"/>
                      <a:pt x="1130" y="16"/>
                    </a:cubicBezTo>
                    <a:cubicBezTo>
                      <a:pt x="738" y="286"/>
                      <a:pt x="1" y="641"/>
                      <a:pt x="122" y="753"/>
                    </a:cubicBezTo>
                    <a:cubicBezTo>
                      <a:pt x="146" y="779"/>
                      <a:pt x="184" y="790"/>
                      <a:pt x="232" y="790"/>
                    </a:cubicBezTo>
                    <a:cubicBezTo>
                      <a:pt x="478" y="790"/>
                      <a:pt x="992" y="490"/>
                      <a:pt x="1289" y="333"/>
                    </a:cubicBezTo>
                    <a:cubicBezTo>
                      <a:pt x="1401" y="286"/>
                      <a:pt x="1401" y="174"/>
                      <a:pt x="1363" y="100"/>
                    </a:cubicBezTo>
                    <a:lnTo>
                      <a:pt x="1363" y="53"/>
                    </a:lnTo>
                    <a:cubicBezTo>
                      <a:pt x="1311" y="27"/>
                      <a:pt x="1253" y="0"/>
                      <a:pt x="1198"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79" name="Google Shape;4479;p61"/>
              <p:cNvSpPr/>
              <p:nvPr/>
            </p:nvSpPr>
            <p:spPr>
              <a:xfrm>
                <a:off x="-744196" y="2453370"/>
                <a:ext cx="100673" cy="64582"/>
              </a:xfrm>
              <a:custGeom>
                <a:avLst/>
                <a:gdLst/>
                <a:ahLst/>
                <a:cxnLst/>
                <a:rect l="l" t="t" r="r" b="b"/>
                <a:pathLst>
                  <a:path w="1364" h="875" extrusionOk="0">
                    <a:moveTo>
                      <a:pt x="1130" y="53"/>
                    </a:moveTo>
                    <a:cubicBezTo>
                      <a:pt x="1167" y="53"/>
                      <a:pt x="1214" y="90"/>
                      <a:pt x="1251" y="137"/>
                    </a:cubicBezTo>
                    <a:cubicBezTo>
                      <a:pt x="1288" y="174"/>
                      <a:pt x="1288" y="211"/>
                      <a:pt x="1288" y="249"/>
                    </a:cubicBezTo>
                    <a:cubicBezTo>
                      <a:pt x="1251" y="286"/>
                      <a:pt x="1251" y="323"/>
                      <a:pt x="1214" y="323"/>
                    </a:cubicBezTo>
                    <a:lnTo>
                      <a:pt x="1130" y="370"/>
                    </a:lnTo>
                    <a:cubicBezTo>
                      <a:pt x="876" y="524"/>
                      <a:pt x="405" y="793"/>
                      <a:pt x="186" y="793"/>
                    </a:cubicBezTo>
                    <a:cubicBezTo>
                      <a:pt x="139" y="793"/>
                      <a:pt x="104" y="781"/>
                      <a:pt x="84" y="753"/>
                    </a:cubicBezTo>
                    <a:cubicBezTo>
                      <a:pt x="84" y="678"/>
                      <a:pt x="430" y="445"/>
                      <a:pt x="700" y="286"/>
                    </a:cubicBezTo>
                    <a:cubicBezTo>
                      <a:pt x="859" y="211"/>
                      <a:pt x="980" y="137"/>
                      <a:pt x="1055" y="90"/>
                    </a:cubicBezTo>
                    <a:cubicBezTo>
                      <a:pt x="1092" y="53"/>
                      <a:pt x="1130" y="53"/>
                      <a:pt x="1130" y="53"/>
                    </a:cubicBezTo>
                    <a:close/>
                    <a:moveTo>
                      <a:pt x="1123" y="1"/>
                    </a:moveTo>
                    <a:cubicBezTo>
                      <a:pt x="1098" y="1"/>
                      <a:pt x="1075" y="5"/>
                      <a:pt x="1055" y="15"/>
                    </a:cubicBezTo>
                    <a:cubicBezTo>
                      <a:pt x="934" y="90"/>
                      <a:pt x="822" y="174"/>
                      <a:pt x="700" y="249"/>
                    </a:cubicBezTo>
                    <a:cubicBezTo>
                      <a:pt x="280" y="482"/>
                      <a:pt x="0" y="641"/>
                      <a:pt x="0" y="753"/>
                    </a:cubicBezTo>
                    <a:cubicBezTo>
                      <a:pt x="0" y="753"/>
                      <a:pt x="0" y="790"/>
                      <a:pt x="47" y="790"/>
                    </a:cubicBezTo>
                    <a:cubicBezTo>
                      <a:pt x="84" y="837"/>
                      <a:pt x="122" y="874"/>
                      <a:pt x="159" y="874"/>
                    </a:cubicBezTo>
                    <a:cubicBezTo>
                      <a:pt x="392" y="874"/>
                      <a:pt x="747" y="641"/>
                      <a:pt x="1167" y="445"/>
                    </a:cubicBezTo>
                    <a:lnTo>
                      <a:pt x="1251" y="370"/>
                    </a:lnTo>
                    <a:cubicBezTo>
                      <a:pt x="1288" y="370"/>
                      <a:pt x="1326" y="323"/>
                      <a:pt x="1326" y="249"/>
                    </a:cubicBezTo>
                    <a:cubicBezTo>
                      <a:pt x="1363" y="211"/>
                      <a:pt x="1326" y="137"/>
                      <a:pt x="1288" y="90"/>
                    </a:cubicBezTo>
                    <a:cubicBezTo>
                      <a:pt x="1261" y="35"/>
                      <a:pt x="1189" y="1"/>
                      <a:pt x="1123" y="1"/>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80" name="Google Shape;4480;p61"/>
              <p:cNvSpPr/>
              <p:nvPr/>
            </p:nvSpPr>
            <p:spPr>
              <a:xfrm>
                <a:off x="-775196" y="2419935"/>
                <a:ext cx="123406" cy="75062"/>
              </a:xfrm>
              <a:custGeom>
                <a:avLst/>
                <a:gdLst/>
                <a:ahLst/>
                <a:cxnLst/>
                <a:rect l="l" t="t" r="r" b="b"/>
                <a:pathLst>
                  <a:path w="1672" h="1017" extrusionOk="0">
                    <a:moveTo>
                      <a:pt x="1423" y="1"/>
                    </a:moveTo>
                    <a:cubicBezTo>
                      <a:pt x="1383" y="1"/>
                      <a:pt x="1346" y="13"/>
                      <a:pt x="1316" y="39"/>
                    </a:cubicBezTo>
                    <a:cubicBezTo>
                      <a:pt x="775" y="356"/>
                      <a:pt x="0" y="739"/>
                      <a:pt x="112" y="972"/>
                    </a:cubicBezTo>
                    <a:cubicBezTo>
                      <a:pt x="131" y="1003"/>
                      <a:pt x="168" y="1017"/>
                      <a:pt x="217" y="1017"/>
                    </a:cubicBezTo>
                    <a:cubicBezTo>
                      <a:pt x="481" y="1017"/>
                      <a:pt x="1125" y="628"/>
                      <a:pt x="1550" y="431"/>
                    </a:cubicBezTo>
                    <a:cubicBezTo>
                      <a:pt x="1634" y="394"/>
                      <a:pt x="1671" y="235"/>
                      <a:pt x="1634" y="123"/>
                    </a:cubicBezTo>
                    <a:cubicBezTo>
                      <a:pt x="1579" y="44"/>
                      <a:pt x="1497" y="1"/>
                      <a:pt x="1423" y="1"/>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81" name="Google Shape;4481;p61"/>
              <p:cNvSpPr/>
              <p:nvPr/>
            </p:nvSpPr>
            <p:spPr>
              <a:xfrm>
                <a:off x="-775196" y="2417278"/>
                <a:ext cx="126137" cy="80672"/>
              </a:xfrm>
              <a:custGeom>
                <a:avLst/>
                <a:gdLst/>
                <a:ahLst/>
                <a:cxnLst/>
                <a:rect l="l" t="t" r="r" b="b"/>
                <a:pathLst>
                  <a:path w="1709" h="1093" extrusionOk="0">
                    <a:moveTo>
                      <a:pt x="1396" y="47"/>
                    </a:moveTo>
                    <a:cubicBezTo>
                      <a:pt x="1426" y="47"/>
                      <a:pt x="1456" y="56"/>
                      <a:pt x="1475" y="75"/>
                    </a:cubicBezTo>
                    <a:cubicBezTo>
                      <a:pt x="1512" y="75"/>
                      <a:pt x="1587" y="112"/>
                      <a:pt x="1587" y="159"/>
                    </a:cubicBezTo>
                    <a:cubicBezTo>
                      <a:pt x="1671" y="271"/>
                      <a:pt x="1634" y="392"/>
                      <a:pt x="1512" y="430"/>
                    </a:cubicBezTo>
                    <a:cubicBezTo>
                      <a:pt x="1400" y="504"/>
                      <a:pt x="1279" y="542"/>
                      <a:pt x="1167" y="626"/>
                    </a:cubicBezTo>
                    <a:cubicBezTo>
                      <a:pt x="835" y="784"/>
                      <a:pt x="396" y="1035"/>
                      <a:pt x="219" y="1035"/>
                    </a:cubicBezTo>
                    <a:cubicBezTo>
                      <a:pt x="186" y="1035"/>
                      <a:pt x="163" y="1027"/>
                      <a:pt x="150" y="1008"/>
                    </a:cubicBezTo>
                    <a:cubicBezTo>
                      <a:pt x="75" y="859"/>
                      <a:pt x="542" y="579"/>
                      <a:pt x="934" y="308"/>
                    </a:cubicBezTo>
                    <a:cubicBezTo>
                      <a:pt x="1046" y="234"/>
                      <a:pt x="1204" y="159"/>
                      <a:pt x="1316" y="75"/>
                    </a:cubicBezTo>
                    <a:cubicBezTo>
                      <a:pt x="1335" y="56"/>
                      <a:pt x="1365" y="47"/>
                      <a:pt x="1396" y="47"/>
                    </a:cubicBezTo>
                    <a:close/>
                    <a:moveTo>
                      <a:pt x="1475" y="0"/>
                    </a:moveTo>
                    <a:cubicBezTo>
                      <a:pt x="1438" y="0"/>
                      <a:pt x="1354" y="0"/>
                      <a:pt x="1279" y="38"/>
                    </a:cubicBezTo>
                    <a:cubicBezTo>
                      <a:pt x="1167" y="112"/>
                      <a:pt x="1046" y="196"/>
                      <a:pt x="887" y="271"/>
                    </a:cubicBezTo>
                    <a:cubicBezTo>
                      <a:pt x="420" y="579"/>
                      <a:pt x="0" y="812"/>
                      <a:pt x="112" y="1008"/>
                    </a:cubicBezTo>
                    <a:cubicBezTo>
                      <a:pt x="112" y="1046"/>
                      <a:pt x="150" y="1092"/>
                      <a:pt x="234" y="1092"/>
                    </a:cubicBezTo>
                    <a:cubicBezTo>
                      <a:pt x="383" y="1092"/>
                      <a:pt x="738" y="934"/>
                      <a:pt x="1167" y="700"/>
                    </a:cubicBezTo>
                    <a:cubicBezTo>
                      <a:pt x="1316" y="626"/>
                      <a:pt x="1438" y="542"/>
                      <a:pt x="1550" y="504"/>
                    </a:cubicBezTo>
                    <a:cubicBezTo>
                      <a:pt x="1671" y="430"/>
                      <a:pt x="1708" y="271"/>
                      <a:pt x="1671" y="159"/>
                    </a:cubicBezTo>
                    <a:cubicBezTo>
                      <a:pt x="1634" y="75"/>
                      <a:pt x="1550" y="38"/>
                      <a:pt x="1475"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82" name="Google Shape;4482;p61"/>
              <p:cNvSpPr/>
              <p:nvPr/>
            </p:nvSpPr>
            <p:spPr>
              <a:xfrm>
                <a:off x="-761394" y="2369082"/>
                <a:ext cx="129532" cy="84805"/>
              </a:xfrm>
              <a:custGeom>
                <a:avLst/>
                <a:gdLst/>
                <a:ahLst/>
                <a:cxnLst/>
                <a:rect l="l" t="t" r="r" b="b"/>
                <a:pathLst>
                  <a:path w="1755" h="1149" extrusionOk="0">
                    <a:moveTo>
                      <a:pt x="1700" y="1"/>
                    </a:moveTo>
                    <a:cubicBezTo>
                      <a:pt x="1482" y="1"/>
                      <a:pt x="678" y="417"/>
                      <a:pt x="196" y="653"/>
                    </a:cubicBezTo>
                    <a:cubicBezTo>
                      <a:pt x="0" y="728"/>
                      <a:pt x="0" y="999"/>
                      <a:pt x="159" y="1083"/>
                    </a:cubicBezTo>
                    <a:lnTo>
                      <a:pt x="159" y="1120"/>
                    </a:lnTo>
                    <a:cubicBezTo>
                      <a:pt x="196" y="1139"/>
                      <a:pt x="245" y="1148"/>
                      <a:pt x="299" y="1148"/>
                    </a:cubicBezTo>
                    <a:cubicBezTo>
                      <a:pt x="352" y="1148"/>
                      <a:pt x="411" y="1139"/>
                      <a:pt x="467" y="1120"/>
                    </a:cubicBezTo>
                    <a:cubicBezTo>
                      <a:pt x="821" y="849"/>
                      <a:pt x="1755" y="187"/>
                      <a:pt x="1755" y="28"/>
                    </a:cubicBezTo>
                    <a:cubicBezTo>
                      <a:pt x="1750" y="9"/>
                      <a:pt x="1731" y="1"/>
                      <a:pt x="1700" y="1"/>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83" name="Google Shape;4483;p61"/>
              <p:cNvSpPr/>
              <p:nvPr/>
            </p:nvSpPr>
            <p:spPr>
              <a:xfrm>
                <a:off x="-761394" y="2368049"/>
                <a:ext cx="132337" cy="89233"/>
              </a:xfrm>
              <a:custGeom>
                <a:avLst/>
                <a:gdLst/>
                <a:ahLst/>
                <a:cxnLst/>
                <a:rect l="l" t="t" r="r" b="b"/>
                <a:pathLst>
                  <a:path w="1793" h="1209" extrusionOk="0">
                    <a:moveTo>
                      <a:pt x="1717" y="42"/>
                    </a:moveTo>
                    <a:cubicBezTo>
                      <a:pt x="1717" y="126"/>
                      <a:pt x="1325" y="471"/>
                      <a:pt x="429" y="1097"/>
                    </a:cubicBezTo>
                    <a:cubicBezTo>
                      <a:pt x="392" y="1115"/>
                      <a:pt x="343" y="1125"/>
                      <a:pt x="294" y="1125"/>
                    </a:cubicBezTo>
                    <a:cubicBezTo>
                      <a:pt x="245" y="1125"/>
                      <a:pt x="196" y="1115"/>
                      <a:pt x="159" y="1097"/>
                    </a:cubicBezTo>
                    <a:cubicBezTo>
                      <a:pt x="121" y="1059"/>
                      <a:pt x="84" y="975"/>
                      <a:pt x="84" y="901"/>
                    </a:cubicBezTo>
                    <a:cubicBezTo>
                      <a:pt x="84" y="826"/>
                      <a:pt x="121" y="742"/>
                      <a:pt x="196" y="705"/>
                    </a:cubicBezTo>
                    <a:cubicBezTo>
                      <a:pt x="1325" y="126"/>
                      <a:pt x="1633" y="42"/>
                      <a:pt x="1717" y="42"/>
                    </a:cubicBezTo>
                    <a:close/>
                    <a:moveTo>
                      <a:pt x="1718" y="0"/>
                    </a:moveTo>
                    <a:cubicBezTo>
                      <a:pt x="1545" y="0"/>
                      <a:pt x="1018" y="200"/>
                      <a:pt x="159" y="630"/>
                    </a:cubicBezTo>
                    <a:cubicBezTo>
                      <a:pt x="84" y="705"/>
                      <a:pt x="0" y="779"/>
                      <a:pt x="0" y="863"/>
                    </a:cubicBezTo>
                    <a:cubicBezTo>
                      <a:pt x="0" y="975"/>
                      <a:pt x="47" y="1097"/>
                      <a:pt x="121" y="1134"/>
                    </a:cubicBezTo>
                    <a:cubicBezTo>
                      <a:pt x="196" y="1171"/>
                      <a:pt x="233" y="1209"/>
                      <a:pt x="317" y="1209"/>
                    </a:cubicBezTo>
                    <a:cubicBezTo>
                      <a:pt x="355" y="1209"/>
                      <a:pt x="429" y="1171"/>
                      <a:pt x="467" y="1134"/>
                    </a:cubicBezTo>
                    <a:cubicBezTo>
                      <a:pt x="1363" y="546"/>
                      <a:pt x="1792" y="163"/>
                      <a:pt x="1792" y="42"/>
                    </a:cubicBezTo>
                    <a:lnTo>
                      <a:pt x="1755" y="5"/>
                    </a:lnTo>
                    <a:cubicBezTo>
                      <a:pt x="1745" y="2"/>
                      <a:pt x="1733" y="0"/>
                      <a:pt x="1718"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84" name="Google Shape;4484;p61"/>
              <p:cNvSpPr/>
              <p:nvPr/>
            </p:nvSpPr>
            <p:spPr>
              <a:xfrm>
                <a:off x="-950857" y="2484074"/>
                <a:ext cx="129532" cy="119051"/>
              </a:xfrm>
              <a:custGeom>
                <a:avLst/>
                <a:gdLst/>
                <a:ahLst/>
                <a:cxnLst/>
                <a:rect l="l" t="t" r="r" b="b"/>
                <a:pathLst>
                  <a:path w="1755" h="1613" extrusionOk="0">
                    <a:moveTo>
                      <a:pt x="902" y="0"/>
                    </a:moveTo>
                    <a:cubicBezTo>
                      <a:pt x="836" y="0"/>
                      <a:pt x="768" y="10"/>
                      <a:pt x="700" y="29"/>
                    </a:cubicBezTo>
                    <a:cubicBezTo>
                      <a:pt x="280" y="141"/>
                      <a:pt x="0" y="570"/>
                      <a:pt x="84" y="1000"/>
                    </a:cubicBezTo>
                    <a:cubicBezTo>
                      <a:pt x="179" y="1363"/>
                      <a:pt x="501" y="1613"/>
                      <a:pt x="859" y="1613"/>
                    </a:cubicBezTo>
                    <a:cubicBezTo>
                      <a:pt x="923" y="1613"/>
                      <a:pt x="989" y="1605"/>
                      <a:pt x="1055" y="1588"/>
                    </a:cubicBezTo>
                    <a:cubicBezTo>
                      <a:pt x="1484" y="1504"/>
                      <a:pt x="1755" y="1074"/>
                      <a:pt x="1634" y="654"/>
                    </a:cubicBezTo>
                    <a:cubicBezTo>
                      <a:pt x="1571" y="261"/>
                      <a:pt x="1256" y="0"/>
                      <a:pt x="902"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85" name="Google Shape;4485;p61"/>
              <p:cNvSpPr/>
              <p:nvPr/>
            </p:nvSpPr>
            <p:spPr>
              <a:xfrm>
                <a:off x="-899192" y="2411743"/>
                <a:ext cx="227401" cy="189538"/>
              </a:xfrm>
              <a:custGeom>
                <a:avLst/>
                <a:gdLst/>
                <a:ahLst/>
                <a:cxnLst/>
                <a:rect l="l" t="t" r="r" b="b"/>
                <a:pathLst>
                  <a:path w="3081" h="2568" extrusionOk="0">
                    <a:moveTo>
                      <a:pt x="2063" y="1"/>
                    </a:moveTo>
                    <a:cubicBezTo>
                      <a:pt x="2026" y="38"/>
                      <a:pt x="1988" y="75"/>
                      <a:pt x="1951" y="113"/>
                    </a:cubicBezTo>
                    <a:cubicBezTo>
                      <a:pt x="1400" y="617"/>
                      <a:pt x="700" y="850"/>
                      <a:pt x="0" y="1009"/>
                    </a:cubicBezTo>
                    <a:lnTo>
                      <a:pt x="355" y="2568"/>
                    </a:lnTo>
                    <a:cubicBezTo>
                      <a:pt x="1167" y="2372"/>
                      <a:pt x="2567" y="2213"/>
                      <a:pt x="3080" y="1475"/>
                    </a:cubicBezTo>
                    <a:lnTo>
                      <a:pt x="3080" y="1438"/>
                    </a:lnTo>
                    <a:cubicBezTo>
                      <a:pt x="3080" y="1242"/>
                      <a:pt x="2996" y="1009"/>
                      <a:pt x="2922" y="813"/>
                    </a:cubicBezTo>
                    <a:cubicBezTo>
                      <a:pt x="2651" y="271"/>
                      <a:pt x="2492" y="234"/>
                      <a:pt x="2063" y="1"/>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86" name="Google Shape;4486;p61"/>
              <p:cNvSpPr/>
              <p:nvPr/>
            </p:nvSpPr>
            <p:spPr>
              <a:xfrm>
                <a:off x="-886792" y="2390782"/>
                <a:ext cx="151601" cy="135437"/>
              </a:xfrm>
              <a:custGeom>
                <a:avLst/>
                <a:gdLst/>
                <a:ahLst/>
                <a:cxnLst/>
                <a:rect l="l" t="t" r="r" b="b"/>
                <a:pathLst>
                  <a:path w="2054" h="1835" extrusionOk="0">
                    <a:moveTo>
                      <a:pt x="1699" y="1"/>
                    </a:moveTo>
                    <a:cubicBezTo>
                      <a:pt x="1228" y="1"/>
                      <a:pt x="0" y="1007"/>
                      <a:pt x="262" y="1638"/>
                    </a:cubicBezTo>
                    <a:cubicBezTo>
                      <a:pt x="299" y="1759"/>
                      <a:pt x="420" y="1834"/>
                      <a:pt x="495" y="1834"/>
                    </a:cubicBezTo>
                    <a:cubicBezTo>
                      <a:pt x="532" y="1601"/>
                      <a:pt x="850" y="1293"/>
                      <a:pt x="1195" y="1022"/>
                    </a:cubicBezTo>
                    <a:cubicBezTo>
                      <a:pt x="1391" y="826"/>
                      <a:pt x="1587" y="705"/>
                      <a:pt x="1820" y="593"/>
                    </a:cubicBezTo>
                    <a:cubicBezTo>
                      <a:pt x="2054" y="434"/>
                      <a:pt x="2016" y="89"/>
                      <a:pt x="1746" y="5"/>
                    </a:cubicBezTo>
                    <a:cubicBezTo>
                      <a:pt x="1731" y="2"/>
                      <a:pt x="1716" y="1"/>
                      <a:pt x="1699" y="1"/>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grpSp>
        <p:sp>
          <p:nvSpPr>
            <p:cNvPr id="4487" name="Google Shape;4487;p61"/>
            <p:cNvSpPr/>
            <p:nvPr/>
          </p:nvSpPr>
          <p:spPr>
            <a:xfrm>
              <a:off x="3103280" y="1790730"/>
              <a:ext cx="154680" cy="264490"/>
            </a:xfrm>
            <a:custGeom>
              <a:avLst/>
              <a:gdLst/>
              <a:ahLst/>
              <a:cxnLst/>
              <a:rect l="l" t="t" r="r" b="b"/>
              <a:pathLst>
                <a:path w="6143" h="10504" extrusionOk="0">
                  <a:moveTo>
                    <a:pt x="4271" y="0"/>
                  </a:moveTo>
                  <a:cubicBezTo>
                    <a:pt x="3817" y="0"/>
                    <a:pt x="3370" y="243"/>
                    <a:pt x="3109" y="659"/>
                  </a:cubicBezTo>
                  <a:cubicBezTo>
                    <a:pt x="1" y="5438"/>
                    <a:pt x="701" y="8826"/>
                    <a:pt x="701" y="8826"/>
                  </a:cubicBezTo>
                  <a:cubicBezTo>
                    <a:pt x="860" y="10376"/>
                    <a:pt x="1709" y="10422"/>
                    <a:pt x="1709" y="10422"/>
                  </a:cubicBezTo>
                  <a:cubicBezTo>
                    <a:pt x="1952" y="10478"/>
                    <a:pt x="2196" y="10504"/>
                    <a:pt x="2438" y="10504"/>
                  </a:cubicBezTo>
                  <a:cubicBezTo>
                    <a:pt x="3857" y="10504"/>
                    <a:pt x="5218" y="9629"/>
                    <a:pt x="6143" y="8864"/>
                  </a:cubicBezTo>
                  <a:cubicBezTo>
                    <a:pt x="6105" y="8705"/>
                    <a:pt x="6068" y="8556"/>
                    <a:pt x="6031" y="8360"/>
                  </a:cubicBezTo>
                  <a:cubicBezTo>
                    <a:pt x="5872" y="7809"/>
                    <a:pt x="5760" y="7267"/>
                    <a:pt x="5676" y="6689"/>
                  </a:cubicBezTo>
                  <a:lnTo>
                    <a:pt x="3893" y="7193"/>
                  </a:lnTo>
                  <a:cubicBezTo>
                    <a:pt x="5331" y="4701"/>
                    <a:pt x="5676" y="3422"/>
                    <a:pt x="5797" y="2367"/>
                  </a:cubicBezTo>
                  <a:cubicBezTo>
                    <a:pt x="5835" y="2255"/>
                    <a:pt x="5835" y="2096"/>
                    <a:pt x="5872" y="1975"/>
                  </a:cubicBezTo>
                  <a:cubicBezTo>
                    <a:pt x="5909" y="1004"/>
                    <a:pt x="5443" y="463"/>
                    <a:pt x="4939" y="192"/>
                  </a:cubicBezTo>
                  <a:cubicBezTo>
                    <a:pt x="4729" y="61"/>
                    <a:pt x="4500" y="0"/>
                    <a:pt x="4271" y="0"/>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88" name="Google Shape;4488;p61"/>
            <p:cNvSpPr/>
            <p:nvPr/>
          </p:nvSpPr>
          <p:spPr>
            <a:xfrm>
              <a:off x="3211882" y="1902253"/>
              <a:ext cx="33389" cy="67482"/>
            </a:xfrm>
            <a:custGeom>
              <a:avLst/>
              <a:gdLst/>
              <a:ahLst/>
              <a:cxnLst/>
              <a:rect l="l" t="t" r="r" b="b"/>
              <a:pathLst>
                <a:path w="1326" h="2680" extrusionOk="0">
                  <a:moveTo>
                    <a:pt x="822" y="1"/>
                  </a:moveTo>
                  <a:cubicBezTo>
                    <a:pt x="784" y="76"/>
                    <a:pt x="0" y="1672"/>
                    <a:pt x="47" y="2446"/>
                  </a:cubicBezTo>
                  <a:cubicBezTo>
                    <a:pt x="47" y="2493"/>
                    <a:pt x="84" y="2568"/>
                    <a:pt x="121" y="2605"/>
                  </a:cubicBezTo>
                  <a:cubicBezTo>
                    <a:pt x="196" y="2642"/>
                    <a:pt x="317" y="2680"/>
                    <a:pt x="429" y="2680"/>
                  </a:cubicBezTo>
                  <a:cubicBezTo>
                    <a:pt x="784" y="2680"/>
                    <a:pt x="1251" y="2530"/>
                    <a:pt x="1326" y="2530"/>
                  </a:cubicBezTo>
                  <a:lnTo>
                    <a:pt x="1288" y="2409"/>
                  </a:lnTo>
                  <a:cubicBezTo>
                    <a:pt x="1127" y="2467"/>
                    <a:pt x="741" y="2557"/>
                    <a:pt x="467" y="2557"/>
                  </a:cubicBezTo>
                  <a:cubicBezTo>
                    <a:pt x="345" y="2557"/>
                    <a:pt x="245" y="2539"/>
                    <a:pt x="196" y="2493"/>
                  </a:cubicBezTo>
                  <a:cubicBezTo>
                    <a:pt x="159" y="2493"/>
                    <a:pt x="159" y="2446"/>
                    <a:pt x="159" y="2446"/>
                  </a:cubicBezTo>
                  <a:cubicBezTo>
                    <a:pt x="121" y="1672"/>
                    <a:pt x="896" y="76"/>
                    <a:pt x="896" y="38"/>
                  </a:cubicBezTo>
                  <a:lnTo>
                    <a:pt x="822" y="1"/>
                  </a:ln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89" name="Google Shape;4489;p61"/>
            <p:cNvSpPr/>
            <p:nvPr/>
          </p:nvSpPr>
          <p:spPr>
            <a:xfrm>
              <a:off x="3123726" y="2485850"/>
              <a:ext cx="109784" cy="8007"/>
            </a:xfrm>
            <a:custGeom>
              <a:avLst/>
              <a:gdLst/>
              <a:ahLst/>
              <a:cxnLst/>
              <a:rect l="l" t="t" r="r" b="b"/>
              <a:pathLst>
                <a:path w="4360" h="318" extrusionOk="0">
                  <a:moveTo>
                    <a:pt x="4248" y="0"/>
                  </a:moveTo>
                  <a:lnTo>
                    <a:pt x="122" y="84"/>
                  </a:lnTo>
                  <a:cubicBezTo>
                    <a:pt x="48" y="84"/>
                    <a:pt x="1" y="121"/>
                    <a:pt x="1" y="196"/>
                  </a:cubicBezTo>
                  <a:cubicBezTo>
                    <a:pt x="1" y="233"/>
                    <a:pt x="48" y="317"/>
                    <a:pt x="122" y="317"/>
                  </a:cubicBezTo>
                  <a:lnTo>
                    <a:pt x="4248" y="233"/>
                  </a:lnTo>
                  <a:cubicBezTo>
                    <a:pt x="4323" y="233"/>
                    <a:pt x="4360" y="196"/>
                    <a:pt x="4360" y="121"/>
                  </a:cubicBezTo>
                  <a:cubicBezTo>
                    <a:pt x="4360" y="84"/>
                    <a:pt x="4323" y="0"/>
                    <a:pt x="4248" y="0"/>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90" name="Google Shape;4490;p61"/>
            <p:cNvSpPr/>
            <p:nvPr/>
          </p:nvSpPr>
          <p:spPr>
            <a:xfrm>
              <a:off x="3169572" y="1534794"/>
              <a:ext cx="199795" cy="104469"/>
            </a:xfrm>
            <a:custGeom>
              <a:avLst/>
              <a:gdLst/>
              <a:ahLst/>
              <a:cxnLst/>
              <a:rect l="l" t="t" r="r" b="b"/>
              <a:pathLst>
                <a:path w="6609" h="4805" extrusionOk="0">
                  <a:moveTo>
                    <a:pt x="2887" y="1"/>
                  </a:moveTo>
                  <a:cubicBezTo>
                    <a:pt x="2397" y="1"/>
                    <a:pt x="1850" y="97"/>
                    <a:pt x="1241" y="325"/>
                  </a:cubicBezTo>
                  <a:cubicBezTo>
                    <a:pt x="812" y="483"/>
                    <a:pt x="0" y="3825"/>
                    <a:pt x="579" y="4609"/>
                  </a:cubicBezTo>
                  <a:lnTo>
                    <a:pt x="812" y="4805"/>
                  </a:lnTo>
                  <a:cubicBezTo>
                    <a:pt x="812" y="4805"/>
                    <a:pt x="1596" y="4217"/>
                    <a:pt x="2604" y="1687"/>
                  </a:cubicBezTo>
                  <a:cubicBezTo>
                    <a:pt x="2604" y="1687"/>
                    <a:pt x="4546" y="3094"/>
                    <a:pt x="6389" y="3094"/>
                  </a:cubicBezTo>
                  <a:cubicBezTo>
                    <a:pt x="6462" y="3094"/>
                    <a:pt x="6535" y="3092"/>
                    <a:pt x="6608" y="3087"/>
                  </a:cubicBezTo>
                  <a:cubicBezTo>
                    <a:pt x="6608" y="3087"/>
                    <a:pt x="5658" y="1"/>
                    <a:pt x="2887"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grpSp>
      <p:grpSp>
        <p:nvGrpSpPr>
          <p:cNvPr id="4491" name="Google Shape;4491;p61"/>
          <p:cNvGrpSpPr/>
          <p:nvPr/>
        </p:nvGrpSpPr>
        <p:grpSpPr>
          <a:xfrm>
            <a:off x="5433387" y="3029246"/>
            <a:ext cx="525492" cy="1039192"/>
            <a:chOff x="5433387" y="3029246"/>
            <a:chExt cx="525492" cy="1039192"/>
          </a:xfrm>
        </p:grpSpPr>
        <p:sp>
          <p:nvSpPr>
            <p:cNvPr id="4492" name="Google Shape;4492;p61"/>
            <p:cNvSpPr/>
            <p:nvPr/>
          </p:nvSpPr>
          <p:spPr>
            <a:xfrm>
              <a:off x="5544595" y="3937283"/>
              <a:ext cx="64352" cy="109413"/>
            </a:xfrm>
            <a:custGeom>
              <a:avLst/>
              <a:gdLst/>
              <a:ahLst/>
              <a:cxnLst/>
              <a:rect l="l" t="t" r="r" b="b"/>
              <a:pathLst>
                <a:path w="2652" h="4509" extrusionOk="0">
                  <a:moveTo>
                    <a:pt x="2418" y="0"/>
                  </a:moveTo>
                  <a:lnTo>
                    <a:pt x="0" y="234"/>
                  </a:lnTo>
                  <a:lnTo>
                    <a:pt x="122" y="3613"/>
                  </a:lnTo>
                  <a:lnTo>
                    <a:pt x="588" y="4434"/>
                  </a:lnTo>
                  <a:lnTo>
                    <a:pt x="2334" y="4509"/>
                  </a:lnTo>
                  <a:lnTo>
                    <a:pt x="2651" y="3687"/>
                  </a:lnTo>
                  <a:cubicBezTo>
                    <a:pt x="2371" y="3575"/>
                    <a:pt x="2418" y="0"/>
                    <a:pt x="2418" y="0"/>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93" name="Google Shape;4493;p61"/>
            <p:cNvSpPr/>
            <p:nvPr/>
          </p:nvSpPr>
          <p:spPr>
            <a:xfrm>
              <a:off x="5545493" y="4021048"/>
              <a:ext cx="132295" cy="47390"/>
            </a:xfrm>
            <a:custGeom>
              <a:avLst/>
              <a:gdLst/>
              <a:ahLst/>
              <a:cxnLst/>
              <a:rect l="l" t="t" r="r" b="b"/>
              <a:pathLst>
                <a:path w="5452" h="1953" extrusionOk="0">
                  <a:moveTo>
                    <a:pt x="51" y="1"/>
                  </a:moveTo>
                  <a:cubicBezTo>
                    <a:pt x="17" y="1"/>
                    <a:pt x="1" y="2"/>
                    <a:pt x="1" y="2"/>
                  </a:cubicBezTo>
                  <a:lnTo>
                    <a:pt x="85" y="1915"/>
                  </a:lnTo>
                  <a:lnTo>
                    <a:pt x="5414" y="1953"/>
                  </a:lnTo>
                  <a:cubicBezTo>
                    <a:pt x="5452" y="1757"/>
                    <a:pt x="5330" y="1290"/>
                    <a:pt x="5181" y="1169"/>
                  </a:cubicBezTo>
                  <a:lnTo>
                    <a:pt x="2530" y="198"/>
                  </a:lnTo>
                  <a:cubicBezTo>
                    <a:pt x="2530" y="198"/>
                    <a:pt x="2398" y="399"/>
                    <a:pt x="2050" y="399"/>
                  </a:cubicBezTo>
                  <a:cubicBezTo>
                    <a:pt x="1936" y="399"/>
                    <a:pt x="1798" y="377"/>
                    <a:pt x="1634" y="319"/>
                  </a:cubicBezTo>
                  <a:cubicBezTo>
                    <a:pt x="740" y="26"/>
                    <a:pt x="208" y="1"/>
                    <a:pt x="51" y="1"/>
                  </a:cubicBezTo>
                  <a:close/>
                </a:path>
              </a:pathLst>
            </a:custGeom>
            <a:solidFill>
              <a:srgbClr val="EFEFE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94" name="Google Shape;4494;p61"/>
            <p:cNvSpPr/>
            <p:nvPr/>
          </p:nvSpPr>
          <p:spPr>
            <a:xfrm>
              <a:off x="5626806" y="4034442"/>
              <a:ext cx="45328" cy="17932"/>
            </a:xfrm>
            <a:custGeom>
              <a:avLst/>
              <a:gdLst/>
              <a:ahLst/>
              <a:cxnLst/>
              <a:rect l="l" t="t" r="r" b="b"/>
              <a:pathLst>
                <a:path w="1868" h="739" extrusionOk="0">
                  <a:moveTo>
                    <a:pt x="150" y="1"/>
                  </a:moveTo>
                  <a:lnTo>
                    <a:pt x="1" y="738"/>
                  </a:lnTo>
                  <a:lnTo>
                    <a:pt x="1830" y="738"/>
                  </a:lnTo>
                  <a:cubicBezTo>
                    <a:pt x="1867" y="738"/>
                    <a:pt x="1867" y="701"/>
                    <a:pt x="1830" y="701"/>
                  </a:cubicBezTo>
                  <a:lnTo>
                    <a:pt x="150"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95" name="Google Shape;4495;p61"/>
            <p:cNvSpPr/>
            <p:nvPr/>
          </p:nvSpPr>
          <p:spPr>
            <a:xfrm>
              <a:off x="5625909" y="4033544"/>
              <a:ext cx="46226" cy="18830"/>
            </a:xfrm>
            <a:custGeom>
              <a:avLst/>
              <a:gdLst/>
              <a:ahLst/>
              <a:cxnLst/>
              <a:rect l="l" t="t" r="r" b="b"/>
              <a:pathLst>
                <a:path w="1905" h="776" extrusionOk="0">
                  <a:moveTo>
                    <a:pt x="187" y="75"/>
                  </a:moveTo>
                  <a:lnTo>
                    <a:pt x="1820" y="738"/>
                  </a:lnTo>
                  <a:lnTo>
                    <a:pt x="75" y="738"/>
                  </a:lnTo>
                  <a:lnTo>
                    <a:pt x="187" y="75"/>
                  </a:lnTo>
                  <a:close/>
                  <a:moveTo>
                    <a:pt x="150" y="0"/>
                  </a:moveTo>
                  <a:lnTo>
                    <a:pt x="0" y="775"/>
                  </a:lnTo>
                  <a:lnTo>
                    <a:pt x="1867" y="775"/>
                  </a:lnTo>
                  <a:cubicBezTo>
                    <a:pt x="1904" y="775"/>
                    <a:pt x="1904" y="775"/>
                    <a:pt x="1904" y="738"/>
                  </a:cubicBezTo>
                  <a:lnTo>
                    <a:pt x="1904" y="700"/>
                  </a:lnTo>
                  <a:lnTo>
                    <a:pt x="150" y="0"/>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96" name="Google Shape;4496;p61"/>
            <p:cNvSpPr/>
            <p:nvPr/>
          </p:nvSpPr>
          <p:spPr>
            <a:xfrm>
              <a:off x="5545493" y="4021072"/>
              <a:ext cx="10458" cy="31302"/>
            </a:xfrm>
            <a:custGeom>
              <a:avLst/>
              <a:gdLst/>
              <a:ahLst/>
              <a:cxnLst/>
              <a:rect l="l" t="t" r="r" b="b"/>
              <a:pathLst>
                <a:path w="431" h="1290" extrusionOk="0">
                  <a:moveTo>
                    <a:pt x="1" y="1"/>
                  </a:moveTo>
                  <a:lnTo>
                    <a:pt x="47" y="1289"/>
                  </a:lnTo>
                  <a:lnTo>
                    <a:pt x="430" y="1252"/>
                  </a:lnTo>
                  <a:lnTo>
                    <a:pt x="355" y="48"/>
                  </a:lnTo>
                  <a:cubicBezTo>
                    <a:pt x="318" y="48"/>
                    <a:pt x="1" y="1"/>
                    <a:pt x="1" y="1"/>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97" name="Google Shape;4497;p61"/>
            <p:cNvSpPr/>
            <p:nvPr/>
          </p:nvSpPr>
          <p:spPr>
            <a:xfrm>
              <a:off x="5546633" y="4051428"/>
              <a:ext cx="126399" cy="1844"/>
            </a:xfrm>
            <a:custGeom>
              <a:avLst/>
              <a:gdLst/>
              <a:ahLst/>
              <a:cxnLst/>
              <a:rect l="l" t="t" r="r" b="b"/>
              <a:pathLst>
                <a:path w="5209" h="76" extrusionOk="0">
                  <a:moveTo>
                    <a:pt x="38" y="1"/>
                  </a:moveTo>
                  <a:cubicBezTo>
                    <a:pt x="38" y="1"/>
                    <a:pt x="0" y="1"/>
                    <a:pt x="0" y="38"/>
                  </a:cubicBezTo>
                  <a:lnTo>
                    <a:pt x="38" y="38"/>
                  </a:lnTo>
                  <a:lnTo>
                    <a:pt x="5171" y="75"/>
                  </a:lnTo>
                  <a:lnTo>
                    <a:pt x="5209" y="38"/>
                  </a:lnTo>
                  <a:lnTo>
                    <a:pt x="5171"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98" name="Google Shape;4498;p61"/>
            <p:cNvSpPr/>
            <p:nvPr/>
          </p:nvSpPr>
          <p:spPr>
            <a:xfrm>
              <a:off x="5507906" y="3567317"/>
              <a:ext cx="142487" cy="433090"/>
            </a:xfrm>
            <a:custGeom>
              <a:avLst/>
              <a:gdLst/>
              <a:ahLst/>
              <a:cxnLst/>
              <a:rect l="l" t="t" r="r" b="b"/>
              <a:pathLst>
                <a:path w="5872" h="17848" extrusionOk="0">
                  <a:moveTo>
                    <a:pt x="5713" y="1"/>
                  </a:moveTo>
                  <a:lnTo>
                    <a:pt x="0" y="776"/>
                  </a:lnTo>
                  <a:lnTo>
                    <a:pt x="1083" y="8709"/>
                  </a:lnTo>
                  <a:cubicBezTo>
                    <a:pt x="1242" y="9913"/>
                    <a:pt x="1400" y="17577"/>
                    <a:pt x="1400" y="17577"/>
                  </a:cubicBezTo>
                  <a:lnTo>
                    <a:pt x="4079" y="17847"/>
                  </a:lnTo>
                  <a:lnTo>
                    <a:pt x="5479" y="12331"/>
                  </a:lnTo>
                  <a:cubicBezTo>
                    <a:pt x="5750" y="11351"/>
                    <a:pt x="5871" y="10343"/>
                    <a:pt x="5871" y="9335"/>
                  </a:cubicBezTo>
                  <a:lnTo>
                    <a:pt x="5713" y="1"/>
                  </a:ln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499" name="Google Shape;4499;p61"/>
            <p:cNvSpPr/>
            <p:nvPr/>
          </p:nvSpPr>
          <p:spPr>
            <a:xfrm>
              <a:off x="5507906" y="3567311"/>
              <a:ext cx="142484" cy="433082"/>
            </a:xfrm>
            <a:custGeom>
              <a:avLst/>
              <a:gdLst/>
              <a:ahLst/>
              <a:cxnLst/>
              <a:rect l="l" t="t" r="r" b="b"/>
              <a:pathLst>
                <a:path w="5872" h="17848" extrusionOk="0">
                  <a:moveTo>
                    <a:pt x="5713" y="1"/>
                  </a:moveTo>
                  <a:lnTo>
                    <a:pt x="0" y="776"/>
                  </a:lnTo>
                  <a:lnTo>
                    <a:pt x="1083" y="8709"/>
                  </a:lnTo>
                  <a:cubicBezTo>
                    <a:pt x="1242" y="9913"/>
                    <a:pt x="1400" y="17577"/>
                    <a:pt x="1400" y="17577"/>
                  </a:cubicBezTo>
                  <a:lnTo>
                    <a:pt x="4079" y="17847"/>
                  </a:lnTo>
                  <a:lnTo>
                    <a:pt x="5479" y="12331"/>
                  </a:lnTo>
                  <a:cubicBezTo>
                    <a:pt x="5750" y="11351"/>
                    <a:pt x="5871" y="10343"/>
                    <a:pt x="5871" y="9335"/>
                  </a:cubicBezTo>
                  <a:lnTo>
                    <a:pt x="5713" y="1"/>
                  </a:ln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500" name="Google Shape;4500;p61"/>
            <p:cNvSpPr/>
            <p:nvPr/>
          </p:nvSpPr>
          <p:spPr>
            <a:xfrm>
              <a:off x="5777665" y="3886326"/>
              <a:ext cx="103977" cy="112131"/>
            </a:xfrm>
            <a:custGeom>
              <a:avLst/>
              <a:gdLst/>
              <a:ahLst/>
              <a:cxnLst/>
              <a:rect l="l" t="t" r="r" b="b"/>
              <a:pathLst>
                <a:path w="4285" h="4621" extrusionOk="0">
                  <a:moveTo>
                    <a:pt x="2025" y="0"/>
                  </a:moveTo>
                  <a:lnTo>
                    <a:pt x="0" y="1316"/>
                  </a:lnTo>
                  <a:lnTo>
                    <a:pt x="1913" y="4117"/>
                  </a:lnTo>
                  <a:lnTo>
                    <a:pt x="2688" y="4621"/>
                  </a:lnTo>
                  <a:lnTo>
                    <a:pt x="4284" y="3921"/>
                  </a:lnTo>
                  <a:lnTo>
                    <a:pt x="4200" y="3071"/>
                  </a:lnTo>
                  <a:cubicBezTo>
                    <a:pt x="3892" y="3071"/>
                    <a:pt x="2025" y="0"/>
                    <a:pt x="2025" y="0"/>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501" name="Google Shape;4501;p61"/>
            <p:cNvSpPr/>
            <p:nvPr/>
          </p:nvSpPr>
          <p:spPr>
            <a:xfrm>
              <a:off x="5821148" y="3952231"/>
              <a:ext cx="137731" cy="72724"/>
            </a:xfrm>
            <a:custGeom>
              <a:avLst/>
              <a:gdLst/>
              <a:ahLst/>
              <a:cxnLst/>
              <a:rect l="l" t="t" r="r" b="b"/>
              <a:pathLst>
                <a:path w="5676" h="2997" extrusionOk="0">
                  <a:moveTo>
                    <a:pt x="5134" y="0"/>
                  </a:moveTo>
                  <a:lnTo>
                    <a:pt x="2334" y="318"/>
                  </a:lnTo>
                  <a:cubicBezTo>
                    <a:pt x="2334" y="318"/>
                    <a:pt x="2296" y="738"/>
                    <a:pt x="1596" y="859"/>
                  </a:cubicBezTo>
                  <a:cubicBezTo>
                    <a:pt x="467" y="1018"/>
                    <a:pt x="0" y="1326"/>
                    <a:pt x="0" y="1326"/>
                  </a:cubicBezTo>
                  <a:lnTo>
                    <a:pt x="934" y="2997"/>
                  </a:lnTo>
                  <a:lnTo>
                    <a:pt x="5675" y="589"/>
                  </a:lnTo>
                  <a:cubicBezTo>
                    <a:pt x="5638" y="392"/>
                    <a:pt x="5330" y="0"/>
                    <a:pt x="5134" y="0"/>
                  </a:cubicBezTo>
                  <a:close/>
                </a:path>
              </a:pathLst>
            </a:custGeom>
            <a:solidFill>
              <a:srgbClr val="EFEFE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502" name="Google Shape;4502;p61"/>
            <p:cNvSpPr/>
            <p:nvPr/>
          </p:nvSpPr>
          <p:spPr>
            <a:xfrm>
              <a:off x="5902219" y="3953129"/>
              <a:ext cx="44430" cy="21766"/>
            </a:xfrm>
            <a:custGeom>
              <a:avLst/>
              <a:gdLst/>
              <a:ahLst/>
              <a:cxnLst/>
              <a:rect l="l" t="t" r="r" b="b"/>
              <a:pathLst>
                <a:path w="1831" h="897" extrusionOk="0">
                  <a:moveTo>
                    <a:pt x="1830" y="1"/>
                  </a:moveTo>
                  <a:lnTo>
                    <a:pt x="1" y="159"/>
                  </a:lnTo>
                  <a:lnTo>
                    <a:pt x="197" y="897"/>
                  </a:lnTo>
                  <a:lnTo>
                    <a:pt x="1830" y="47"/>
                  </a:lnTo>
                  <a:lnTo>
                    <a:pt x="1830"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503" name="Google Shape;4503;p61"/>
            <p:cNvSpPr/>
            <p:nvPr/>
          </p:nvSpPr>
          <p:spPr>
            <a:xfrm>
              <a:off x="5901321" y="3953129"/>
              <a:ext cx="46226" cy="22688"/>
            </a:xfrm>
            <a:custGeom>
              <a:avLst/>
              <a:gdLst/>
              <a:ahLst/>
              <a:cxnLst/>
              <a:rect l="l" t="t" r="r" b="b"/>
              <a:pathLst>
                <a:path w="1905" h="935" extrusionOk="0">
                  <a:moveTo>
                    <a:pt x="1792" y="47"/>
                  </a:moveTo>
                  <a:lnTo>
                    <a:pt x="234" y="860"/>
                  </a:lnTo>
                  <a:lnTo>
                    <a:pt x="84" y="159"/>
                  </a:lnTo>
                  <a:lnTo>
                    <a:pt x="1792" y="47"/>
                  </a:lnTo>
                  <a:close/>
                  <a:moveTo>
                    <a:pt x="1867" y="1"/>
                  </a:moveTo>
                  <a:lnTo>
                    <a:pt x="38" y="122"/>
                  </a:lnTo>
                  <a:lnTo>
                    <a:pt x="0" y="122"/>
                  </a:lnTo>
                  <a:lnTo>
                    <a:pt x="234" y="934"/>
                  </a:lnTo>
                  <a:lnTo>
                    <a:pt x="1867" y="85"/>
                  </a:lnTo>
                  <a:cubicBezTo>
                    <a:pt x="1904" y="85"/>
                    <a:pt x="1904" y="47"/>
                    <a:pt x="1904" y="47"/>
                  </a:cubicBezTo>
                  <a:cubicBezTo>
                    <a:pt x="1904" y="1"/>
                    <a:pt x="1867" y="1"/>
                    <a:pt x="1867" y="1"/>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504" name="Google Shape;4504;p61"/>
            <p:cNvSpPr/>
            <p:nvPr/>
          </p:nvSpPr>
          <p:spPr>
            <a:xfrm>
              <a:off x="5821148" y="3980549"/>
              <a:ext cx="22664" cy="30356"/>
            </a:xfrm>
            <a:custGeom>
              <a:avLst/>
              <a:gdLst/>
              <a:ahLst/>
              <a:cxnLst/>
              <a:rect l="l" t="t" r="r" b="b"/>
              <a:pathLst>
                <a:path w="934" h="1251" extrusionOk="0">
                  <a:moveTo>
                    <a:pt x="308" y="0"/>
                  </a:moveTo>
                  <a:cubicBezTo>
                    <a:pt x="271" y="0"/>
                    <a:pt x="0" y="159"/>
                    <a:pt x="0" y="159"/>
                  </a:cubicBezTo>
                  <a:lnTo>
                    <a:pt x="626" y="1251"/>
                  </a:lnTo>
                  <a:lnTo>
                    <a:pt x="934" y="1055"/>
                  </a:lnTo>
                  <a:lnTo>
                    <a:pt x="308" y="0"/>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505" name="Google Shape;4505;p61"/>
            <p:cNvSpPr/>
            <p:nvPr/>
          </p:nvSpPr>
          <p:spPr>
            <a:xfrm>
              <a:off x="5835416" y="3953129"/>
              <a:ext cx="113271" cy="57776"/>
            </a:xfrm>
            <a:custGeom>
              <a:avLst/>
              <a:gdLst/>
              <a:ahLst/>
              <a:cxnLst/>
              <a:rect l="l" t="t" r="r" b="b"/>
              <a:pathLst>
                <a:path w="4668" h="2381" extrusionOk="0">
                  <a:moveTo>
                    <a:pt x="4620" y="1"/>
                  </a:moveTo>
                  <a:lnTo>
                    <a:pt x="38" y="2334"/>
                  </a:lnTo>
                  <a:lnTo>
                    <a:pt x="0" y="2381"/>
                  </a:lnTo>
                  <a:lnTo>
                    <a:pt x="38" y="2381"/>
                  </a:lnTo>
                  <a:lnTo>
                    <a:pt x="4620" y="85"/>
                  </a:lnTo>
                  <a:lnTo>
                    <a:pt x="4667" y="47"/>
                  </a:lnTo>
                  <a:lnTo>
                    <a:pt x="4620"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506" name="Google Shape;4506;p61"/>
            <p:cNvSpPr/>
            <p:nvPr/>
          </p:nvSpPr>
          <p:spPr>
            <a:xfrm>
              <a:off x="5506984" y="3588031"/>
              <a:ext cx="356751" cy="366263"/>
            </a:xfrm>
            <a:custGeom>
              <a:avLst/>
              <a:gdLst/>
              <a:ahLst/>
              <a:cxnLst/>
              <a:rect l="l" t="t" r="r" b="b"/>
              <a:pathLst>
                <a:path w="14702" h="15094" extrusionOk="0">
                  <a:moveTo>
                    <a:pt x="6843" y="1"/>
                  </a:moveTo>
                  <a:lnTo>
                    <a:pt x="505" y="234"/>
                  </a:lnTo>
                  <a:lnTo>
                    <a:pt x="1" y="271"/>
                  </a:lnTo>
                  <a:cubicBezTo>
                    <a:pt x="309" y="2642"/>
                    <a:pt x="972" y="4359"/>
                    <a:pt x="2754" y="5946"/>
                  </a:cubicBezTo>
                  <a:lnTo>
                    <a:pt x="6535" y="8830"/>
                  </a:lnTo>
                  <a:cubicBezTo>
                    <a:pt x="7272" y="9530"/>
                    <a:pt x="8009" y="10268"/>
                    <a:pt x="8635" y="11127"/>
                  </a:cubicBezTo>
                  <a:lnTo>
                    <a:pt x="11706" y="15093"/>
                  </a:lnTo>
                  <a:lnTo>
                    <a:pt x="14702" y="13647"/>
                  </a:lnTo>
                  <a:lnTo>
                    <a:pt x="12676" y="8980"/>
                  </a:lnTo>
                  <a:cubicBezTo>
                    <a:pt x="11976" y="7430"/>
                    <a:pt x="11118" y="5946"/>
                    <a:pt x="10147" y="4546"/>
                  </a:cubicBezTo>
                  <a:lnTo>
                    <a:pt x="6843" y="1"/>
                  </a:ln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507" name="Google Shape;4507;p61"/>
            <p:cNvSpPr/>
            <p:nvPr/>
          </p:nvSpPr>
          <p:spPr>
            <a:xfrm>
              <a:off x="5433387" y="3314850"/>
              <a:ext cx="115091" cy="202325"/>
            </a:xfrm>
            <a:custGeom>
              <a:avLst/>
              <a:gdLst/>
              <a:ahLst/>
              <a:cxnLst/>
              <a:rect l="l" t="t" r="r" b="b"/>
              <a:pathLst>
                <a:path w="4743" h="8338" extrusionOk="0">
                  <a:moveTo>
                    <a:pt x="4236" y="1"/>
                  </a:moveTo>
                  <a:cubicBezTo>
                    <a:pt x="3236" y="1"/>
                    <a:pt x="1066" y="208"/>
                    <a:pt x="616" y="1962"/>
                  </a:cubicBezTo>
                  <a:cubicBezTo>
                    <a:pt x="383" y="2895"/>
                    <a:pt x="112" y="3987"/>
                    <a:pt x="38" y="5425"/>
                  </a:cubicBezTo>
                  <a:cubicBezTo>
                    <a:pt x="0" y="6433"/>
                    <a:pt x="504" y="7992"/>
                    <a:pt x="2017" y="8337"/>
                  </a:cubicBezTo>
                  <a:lnTo>
                    <a:pt x="3417" y="7796"/>
                  </a:lnTo>
                  <a:lnTo>
                    <a:pt x="4742" y="21"/>
                  </a:lnTo>
                  <a:cubicBezTo>
                    <a:pt x="4742" y="21"/>
                    <a:pt x="4545" y="1"/>
                    <a:pt x="4236" y="1"/>
                  </a:cubicBezTo>
                  <a:close/>
                </a:path>
              </a:pathLst>
            </a:custGeom>
            <a:solidFill>
              <a:srgbClr val="FFAEC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508" name="Google Shape;4508;p61"/>
            <p:cNvSpPr/>
            <p:nvPr/>
          </p:nvSpPr>
          <p:spPr>
            <a:xfrm>
              <a:off x="5437002" y="3291895"/>
              <a:ext cx="104002" cy="132853"/>
            </a:xfrm>
            <a:custGeom>
              <a:avLst/>
              <a:gdLst/>
              <a:ahLst/>
              <a:cxnLst/>
              <a:rect l="l" t="t" r="r" b="b"/>
              <a:pathLst>
                <a:path w="4286" h="5475" extrusionOk="0">
                  <a:moveTo>
                    <a:pt x="3251" y="1"/>
                  </a:moveTo>
                  <a:cubicBezTo>
                    <a:pt x="2797" y="1"/>
                    <a:pt x="2345" y="121"/>
                    <a:pt x="1952" y="341"/>
                  </a:cubicBezTo>
                  <a:cubicBezTo>
                    <a:pt x="393" y="1275"/>
                    <a:pt x="1" y="4233"/>
                    <a:pt x="85" y="4663"/>
                  </a:cubicBezTo>
                  <a:cubicBezTo>
                    <a:pt x="186" y="5063"/>
                    <a:pt x="359" y="5474"/>
                    <a:pt x="621" y="5474"/>
                  </a:cubicBezTo>
                  <a:cubicBezTo>
                    <a:pt x="842" y="5474"/>
                    <a:pt x="1126" y="5182"/>
                    <a:pt x="1485" y="4345"/>
                  </a:cubicBezTo>
                  <a:cubicBezTo>
                    <a:pt x="1905" y="3375"/>
                    <a:pt x="3305" y="845"/>
                    <a:pt x="3305" y="845"/>
                  </a:cubicBezTo>
                  <a:lnTo>
                    <a:pt x="4285" y="229"/>
                  </a:lnTo>
                  <a:cubicBezTo>
                    <a:pt x="3958" y="74"/>
                    <a:pt x="3604" y="1"/>
                    <a:pt x="3251" y="1"/>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509" name="Google Shape;4509;p61"/>
            <p:cNvSpPr/>
            <p:nvPr/>
          </p:nvSpPr>
          <p:spPr>
            <a:xfrm>
              <a:off x="5621153" y="3279107"/>
              <a:ext cx="107593" cy="250516"/>
            </a:xfrm>
            <a:custGeom>
              <a:avLst/>
              <a:gdLst/>
              <a:ahLst/>
              <a:cxnLst/>
              <a:rect l="l" t="t" r="r" b="b"/>
              <a:pathLst>
                <a:path w="4434" h="10324" extrusionOk="0">
                  <a:moveTo>
                    <a:pt x="971" y="1"/>
                  </a:moveTo>
                  <a:cubicBezTo>
                    <a:pt x="945" y="1"/>
                    <a:pt x="920" y="3"/>
                    <a:pt x="896" y="9"/>
                  </a:cubicBezTo>
                  <a:cubicBezTo>
                    <a:pt x="738" y="9"/>
                    <a:pt x="663" y="56"/>
                    <a:pt x="663" y="56"/>
                  </a:cubicBezTo>
                  <a:lnTo>
                    <a:pt x="579" y="93"/>
                  </a:lnTo>
                  <a:cubicBezTo>
                    <a:pt x="0" y="868"/>
                    <a:pt x="4434" y="10323"/>
                    <a:pt x="4434" y="10323"/>
                  </a:cubicBezTo>
                  <a:cubicBezTo>
                    <a:pt x="4434" y="10323"/>
                    <a:pt x="4163" y="7169"/>
                    <a:pt x="4117" y="6935"/>
                  </a:cubicBezTo>
                  <a:cubicBezTo>
                    <a:pt x="3463" y="2576"/>
                    <a:pt x="1867" y="672"/>
                    <a:pt x="1400" y="205"/>
                  </a:cubicBezTo>
                  <a:cubicBezTo>
                    <a:pt x="1267" y="80"/>
                    <a:pt x="1107" y="1"/>
                    <a:pt x="971" y="1"/>
                  </a:cubicBezTo>
                  <a:close/>
                </a:path>
              </a:pathLst>
            </a:custGeom>
            <a:solidFill>
              <a:srgbClr val="415C7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510" name="Google Shape;4510;p61"/>
            <p:cNvSpPr/>
            <p:nvPr/>
          </p:nvSpPr>
          <p:spPr>
            <a:xfrm>
              <a:off x="5571991" y="3254866"/>
              <a:ext cx="74543" cy="78377"/>
            </a:xfrm>
            <a:custGeom>
              <a:avLst/>
              <a:gdLst/>
              <a:ahLst/>
              <a:cxnLst/>
              <a:rect l="l" t="t" r="r" b="b"/>
              <a:pathLst>
                <a:path w="3072" h="3230" extrusionOk="0">
                  <a:moveTo>
                    <a:pt x="505" y="0"/>
                  </a:moveTo>
                  <a:lnTo>
                    <a:pt x="271" y="1167"/>
                  </a:lnTo>
                  <a:lnTo>
                    <a:pt x="1" y="2838"/>
                  </a:lnTo>
                  <a:lnTo>
                    <a:pt x="2876" y="3230"/>
                  </a:lnTo>
                  <a:lnTo>
                    <a:pt x="3072" y="75"/>
                  </a:lnTo>
                  <a:lnTo>
                    <a:pt x="505" y="0"/>
                  </a:ln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511" name="Google Shape;4511;p61"/>
            <p:cNvSpPr/>
            <p:nvPr/>
          </p:nvSpPr>
          <p:spPr>
            <a:xfrm>
              <a:off x="5577669" y="3254866"/>
              <a:ext cx="68865" cy="34894"/>
            </a:xfrm>
            <a:custGeom>
              <a:avLst/>
              <a:gdLst/>
              <a:ahLst/>
              <a:cxnLst/>
              <a:rect l="l" t="t" r="r" b="b"/>
              <a:pathLst>
                <a:path w="2838" h="1438" extrusionOk="0">
                  <a:moveTo>
                    <a:pt x="271" y="0"/>
                  </a:moveTo>
                  <a:lnTo>
                    <a:pt x="37" y="1167"/>
                  </a:lnTo>
                  <a:lnTo>
                    <a:pt x="0" y="1438"/>
                  </a:lnTo>
                  <a:cubicBezTo>
                    <a:pt x="2334" y="1130"/>
                    <a:pt x="2838" y="75"/>
                    <a:pt x="2838" y="75"/>
                  </a:cubicBezTo>
                  <a:lnTo>
                    <a:pt x="271" y="0"/>
                  </a:lnTo>
                  <a:close/>
                </a:path>
              </a:pathLst>
            </a:custGeom>
            <a:solidFill>
              <a:srgbClr val="000000">
                <a:alpha val="2196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512" name="Google Shape;4512;p61"/>
            <p:cNvSpPr/>
            <p:nvPr/>
          </p:nvSpPr>
          <p:spPr>
            <a:xfrm>
              <a:off x="5453988" y="3306746"/>
              <a:ext cx="113271" cy="177575"/>
            </a:xfrm>
            <a:custGeom>
              <a:avLst/>
              <a:gdLst/>
              <a:ahLst/>
              <a:cxnLst/>
              <a:rect l="l" t="t" r="r" b="b"/>
              <a:pathLst>
                <a:path w="4668" h="7318" extrusionOk="0">
                  <a:moveTo>
                    <a:pt x="3282" y="0"/>
                  </a:moveTo>
                  <a:cubicBezTo>
                    <a:pt x="1887" y="0"/>
                    <a:pt x="1252" y="1400"/>
                    <a:pt x="1252" y="1400"/>
                  </a:cubicBezTo>
                  <a:cubicBezTo>
                    <a:pt x="318" y="2996"/>
                    <a:pt x="1" y="6926"/>
                    <a:pt x="1" y="6926"/>
                  </a:cubicBezTo>
                  <a:lnTo>
                    <a:pt x="3230" y="7318"/>
                  </a:lnTo>
                  <a:cubicBezTo>
                    <a:pt x="3968" y="6422"/>
                    <a:pt x="4668" y="6338"/>
                    <a:pt x="4668" y="6338"/>
                  </a:cubicBezTo>
                  <a:lnTo>
                    <a:pt x="4397" y="270"/>
                  </a:lnTo>
                  <a:cubicBezTo>
                    <a:pt x="3982" y="78"/>
                    <a:pt x="3611" y="0"/>
                    <a:pt x="3282" y="0"/>
                  </a:cubicBezTo>
                  <a:close/>
                </a:path>
              </a:pathLst>
            </a:custGeom>
            <a:solidFill>
              <a:srgbClr val="FD7DA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513" name="Google Shape;4513;p61"/>
            <p:cNvSpPr/>
            <p:nvPr/>
          </p:nvSpPr>
          <p:spPr>
            <a:xfrm>
              <a:off x="5494366" y="3494487"/>
              <a:ext cx="97596" cy="92281"/>
            </a:xfrm>
            <a:custGeom>
              <a:avLst/>
              <a:gdLst/>
              <a:ahLst/>
              <a:cxnLst/>
              <a:rect l="l" t="t" r="r" b="b"/>
              <a:pathLst>
                <a:path w="4022" h="3803" extrusionOk="0">
                  <a:moveTo>
                    <a:pt x="792" y="1"/>
                  </a:moveTo>
                  <a:cubicBezTo>
                    <a:pt x="792" y="1"/>
                    <a:pt x="1" y="3802"/>
                    <a:pt x="2935" y="3802"/>
                  </a:cubicBezTo>
                  <a:cubicBezTo>
                    <a:pt x="3251" y="3802"/>
                    <a:pt x="3612" y="3758"/>
                    <a:pt x="4021" y="3660"/>
                  </a:cubicBezTo>
                  <a:cubicBezTo>
                    <a:pt x="4021" y="3660"/>
                    <a:pt x="1454" y="3622"/>
                    <a:pt x="1604" y="159"/>
                  </a:cubicBezTo>
                  <a:lnTo>
                    <a:pt x="792" y="1"/>
                  </a:lnTo>
                  <a:close/>
                </a:path>
              </a:pathLst>
            </a:custGeom>
            <a:solidFill>
              <a:srgbClr val="27415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514" name="Google Shape;4514;p61"/>
            <p:cNvSpPr/>
            <p:nvPr/>
          </p:nvSpPr>
          <p:spPr>
            <a:xfrm>
              <a:off x="5589899" y="3454692"/>
              <a:ext cx="33996" cy="61125"/>
            </a:xfrm>
            <a:custGeom>
              <a:avLst/>
              <a:gdLst/>
              <a:ahLst/>
              <a:cxnLst/>
              <a:rect l="l" t="t" r="r" b="b"/>
              <a:pathLst>
                <a:path w="1401" h="2519" extrusionOk="0">
                  <a:moveTo>
                    <a:pt x="564" y="1"/>
                  </a:moveTo>
                  <a:cubicBezTo>
                    <a:pt x="532" y="1"/>
                    <a:pt x="499" y="3"/>
                    <a:pt x="467" y="7"/>
                  </a:cubicBezTo>
                  <a:cubicBezTo>
                    <a:pt x="196" y="54"/>
                    <a:pt x="0" y="287"/>
                    <a:pt x="38" y="521"/>
                  </a:cubicBezTo>
                  <a:lnTo>
                    <a:pt x="355" y="2191"/>
                  </a:lnTo>
                  <a:cubicBezTo>
                    <a:pt x="386" y="2384"/>
                    <a:pt x="575" y="2519"/>
                    <a:pt x="792" y="2519"/>
                  </a:cubicBezTo>
                  <a:cubicBezTo>
                    <a:pt x="838" y="2519"/>
                    <a:pt x="886" y="2513"/>
                    <a:pt x="934" y="2499"/>
                  </a:cubicBezTo>
                  <a:cubicBezTo>
                    <a:pt x="1251" y="2462"/>
                    <a:pt x="1400" y="2229"/>
                    <a:pt x="1363" y="1995"/>
                  </a:cubicBezTo>
                  <a:lnTo>
                    <a:pt x="1055" y="325"/>
                  </a:lnTo>
                  <a:cubicBezTo>
                    <a:pt x="1022" y="119"/>
                    <a:pt x="801" y="1"/>
                    <a:pt x="564" y="1"/>
                  </a:cubicBezTo>
                  <a:close/>
                </a:path>
              </a:pathLst>
            </a:custGeom>
            <a:solidFill>
              <a:srgbClr val="3B816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515" name="Google Shape;4515;p61"/>
            <p:cNvSpPr/>
            <p:nvPr/>
          </p:nvSpPr>
          <p:spPr>
            <a:xfrm>
              <a:off x="5534185" y="3455978"/>
              <a:ext cx="38752" cy="22688"/>
            </a:xfrm>
            <a:custGeom>
              <a:avLst/>
              <a:gdLst/>
              <a:ahLst/>
              <a:cxnLst/>
              <a:rect l="l" t="t" r="r" b="b"/>
              <a:pathLst>
                <a:path w="1597" h="935" extrusionOk="0">
                  <a:moveTo>
                    <a:pt x="1521" y="1"/>
                  </a:moveTo>
                  <a:cubicBezTo>
                    <a:pt x="1363" y="1"/>
                    <a:pt x="1213" y="38"/>
                    <a:pt x="1055" y="76"/>
                  </a:cubicBezTo>
                  <a:cubicBezTo>
                    <a:pt x="933" y="113"/>
                    <a:pt x="784" y="150"/>
                    <a:pt x="663" y="234"/>
                  </a:cubicBezTo>
                  <a:cubicBezTo>
                    <a:pt x="513" y="309"/>
                    <a:pt x="392" y="384"/>
                    <a:pt x="280" y="505"/>
                  </a:cubicBezTo>
                  <a:cubicBezTo>
                    <a:pt x="196" y="580"/>
                    <a:pt x="84" y="738"/>
                    <a:pt x="47" y="850"/>
                  </a:cubicBezTo>
                  <a:cubicBezTo>
                    <a:pt x="0" y="888"/>
                    <a:pt x="0" y="888"/>
                    <a:pt x="47" y="934"/>
                  </a:cubicBezTo>
                  <a:cubicBezTo>
                    <a:pt x="84" y="934"/>
                    <a:pt x="84" y="934"/>
                    <a:pt x="121" y="888"/>
                  </a:cubicBezTo>
                  <a:cubicBezTo>
                    <a:pt x="196" y="776"/>
                    <a:pt x="280" y="654"/>
                    <a:pt x="392" y="580"/>
                  </a:cubicBezTo>
                  <a:cubicBezTo>
                    <a:pt x="467" y="505"/>
                    <a:pt x="588" y="421"/>
                    <a:pt x="747" y="346"/>
                  </a:cubicBezTo>
                  <a:cubicBezTo>
                    <a:pt x="859" y="309"/>
                    <a:pt x="980" y="272"/>
                    <a:pt x="1129" y="234"/>
                  </a:cubicBezTo>
                  <a:cubicBezTo>
                    <a:pt x="1251" y="188"/>
                    <a:pt x="1400" y="188"/>
                    <a:pt x="1521" y="188"/>
                  </a:cubicBezTo>
                  <a:cubicBezTo>
                    <a:pt x="1559" y="188"/>
                    <a:pt x="1596" y="150"/>
                    <a:pt x="1596" y="76"/>
                  </a:cubicBezTo>
                  <a:cubicBezTo>
                    <a:pt x="1596" y="38"/>
                    <a:pt x="1559" y="1"/>
                    <a:pt x="1521" y="1"/>
                  </a:cubicBezTo>
                  <a:close/>
                </a:path>
              </a:pathLst>
            </a:custGeom>
            <a:solidFill>
              <a:srgbClr val="415C7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516" name="Google Shape;4516;p61"/>
            <p:cNvSpPr/>
            <p:nvPr/>
          </p:nvSpPr>
          <p:spPr>
            <a:xfrm>
              <a:off x="5439040" y="3291628"/>
              <a:ext cx="119847" cy="240713"/>
            </a:xfrm>
            <a:custGeom>
              <a:avLst/>
              <a:gdLst/>
              <a:ahLst/>
              <a:cxnLst/>
              <a:rect l="l" t="t" r="r" b="b"/>
              <a:pathLst>
                <a:path w="4939" h="9920" extrusionOk="0">
                  <a:moveTo>
                    <a:pt x="3783" y="0"/>
                  </a:moveTo>
                  <a:cubicBezTo>
                    <a:pt x="2765" y="0"/>
                    <a:pt x="1350" y="659"/>
                    <a:pt x="738" y="4011"/>
                  </a:cubicBezTo>
                  <a:cubicBezTo>
                    <a:pt x="738" y="4011"/>
                    <a:pt x="271" y="5486"/>
                    <a:pt x="113" y="7082"/>
                  </a:cubicBezTo>
                  <a:cubicBezTo>
                    <a:pt x="1" y="8211"/>
                    <a:pt x="775" y="9257"/>
                    <a:pt x="1942" y="9453"/>
                  </a:cubicBezTo>
                  <a:lnTo>
                    <a:pt x="4388" y="9919"/>
                  </a:lnTo>
                  <a:lnTo>
                    <a:pt x="4938" y="277"/>
                  </a:lnTo>
                  <a:cubicBezTo>
                    <a:pt x="4938" y="277"/>
                    <a:pt x="4444" y="0"/>
                    <a:pt x="3783" y="0"/>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517" name="Google Shape;4517;p61"/>
            <p:cNvSpPr/>
            <p:nvPr/>
          </p:nvSpPr>
          <p:spPr>
            <a:xfrm>
              <a:off x="5505867" y="3297452"/>
              <a:ext cx="65250" cy="111233"/>
            </a:xfrm>
            <a:custGeom>
              <a:avLst/>
              <a:gdLst/>
              <a:ahLst/>
              <a:cxnLst/>
              <a:rect l="l" t="t" r="r" b="b"/>
              <a:pathLst>
                <a:path w="2689" h="4584" extrusionOk="0">
                  <a:moveTo>
                    <a:pt x="2688" y="0"/>
                  </a:moveTo>
                  <a:lnTo>
                    <a:pt x="2688" y="0"/>
                  </a:lnTo>
                  <a:cubicBezTo>
                    <a:pt x="2688" y="0"/>
                    <a:pt x="1596" y="37"/>
                    <a:pt x="1522" y="149"/>
                  </a:cubicBezTo>
                  <a:cubicBezTo>
                    <a:pt x="1522" y="149"/>
                    <a:pt x="551" y="1279"/>
                    <a:pt x="0" y="4583"/>
                  </a:cubicBezTo>
                  <a:lnTo>
                    <a:pt x="2026" y="971"/>
                  </a:lnTo>
                  <a:cubicBezTo>
                    <a:pt x="2026" y="971"/>
                    <a:pt x="2184" y="653"/>
                    <a:pt x="2688" y="0"/>
                  </a:cubicBezTo>
                  <a:close/>
                </a:path>
              </a:pathLst>
            </a:custGeom>
            <a:solidFill>
              <a:srgbClr val="27415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518" name="Google Shape;4518;p61"/>
            <p:cNvSpPr/>
            <p:nvPr/>
          </p:nvSpPr>
          <p:spPr>
            <a:xfrm>
              <a:off x="5453988" y="3289736"/>
              <a:ext cx="87914" cy="219044"/>
            </a:xfrm>
            <a:custGeom>
              <a:avLst/>
              <a:gdLst/>
              <a:ahLst/>
              <a:cxnLst/>
              <a:rect l="l" t="t" r="r" b="b"/>
              <a:pathLst>
                <a:path w="3623" h="9027" extrusionOk="0">
                  <a:moveTo>
                    <a:pt x="3538" y="1"/>
                  </a:moveTo>
                  <a:cubicBezTo>
                    <a:pt x="3464" y="1"/>
                    <a:pt x="2185" y="197"/>
                    <a:pt x="1522" y="1830"/>
                  </a:cubicBezTo>
                  <a:cubicBezTo>
                    <a:pt x="972" y="3156"/>
                    <a:pt x="1" y="6385"/>
                    <a:pt x="197" y="8989"/>
                  </a:cubicBezTo>
                  <a:cubicBezTo>
                    <a:pt x="197" y="9027"/>
                    <a:pt x="234" y="9027"/>
                    <a:pt x="271" y="9027"/>
                  </a:cubicBezTo>
                  <a:cubicBezTo>
                    <a:pt x="318" y="9027"/>
                    <a:pt x="355" y="8989"/>
                    <a:pt x="355" y="8952"/>
                  </a:cubicBezTo>
                  <a:cubicBezTo>
                    <a:pt x="159" y="6423"/>
                    <a:pt x="1130" y="3230"/>
                    <a:pt x="1672" y="1868"/>
                  </a:cubicBezTo>
                  <a:cubicBezTo>
                    <a:pt x="2297" y="355"/>
                    <a:pt x="3538" y="159"/>
                    <a:pt x="3538" y="159"/>
                  </a:cubicBezTo>
                  <a:cubicBezTo>
                    <a:pt x="3585" y="159"/>
                    <a:pt x="3622" y="122"/>
                    <a:pt x="3622" y="85"/>
                  </a:cubicBezTo>
                  <a:cubicBezTo>
                    <a:pt x="3622" y="38"/>
                    <a:pt x="3585" y="1"/>
                    <a:pt x="3538" y="1"/>
                  </a:cubicBezTo>
                  <a:close/>
                </a:path>
              </a:pathLst>
            </a:custGeom>
            <a:solidFill>
              <a:srgbClr val="FFAEC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519" name="Google Shape;4519;p61"/>
            <p:cNvSpPr/>
            <p:nvPr/>
          </p:nvSpPr>
          <p:spPr>
            <a:xfrm>
              <a:off x="5494535" y="3283184"/>
              <a:ext cx="248260" cy="384122"/>
            </a:xfrm>
            <a:custGeom>
              <a:avLst/>
              <a:gdLst/>
              <a:ahLst/>
              <a:cxnLst/>
              <a:rect l="l" t="t" r="r" b="b"/>
              <a:pathLst>
                <a:path w="10231" h="15830" extrusionOk="0">
                  <a:moveTo>
                    <a:pt x="3426" y="0"/>
                  </a:moveTo>
                  <a:cubicBezTo>
                    <a:pt x="1" y="4275"/>
                    <a:pt x="467" y="13338"/>
                    <a:pt x="467" y="13338"/>
                  </a:cubicBezTo>
                  <a:cubicBezTo>
                    <a:pt x="355" y="15634"/>
                    <a:pt x="4714" y="15709"/>
                    <a:pt x="4714" y="15709"/>
                  </a:cubicBezTo>
                  <a:cubicBezTo>
                    <a:pt x="5426" y="15791"/>
                    <a:pt x="6034" y="15829"/>
                    <a:pt x="6554" y="15829"/>
                  </a:cubicBezTo>
                  <a:cubicBezTo>
                    <a:pt x="9274" y="15829"/>
                    <a:pt x="9581" y="14792"/>
                    <a:pt x="9652" y="13656"/>
                  </a:cubicBezTo>
                  <a:cubicBezTo>
                    <a:pt x="10231" y="5096"/>
                    <a:pt x="6189" y="429"/>
                    <a:pt x="6189" y="429"/>
                  </a:cubicBezTo>
                  <a:cubicBezTo>
                    <a:pt x="6085" y="730"/>
                    <a:pt x="5841" y="840"/>
                    <a:pt x="5538" y="840"/>
                  </a:cubicBezTo>
                  <a:cubicBezTo>
                    <a:pt x="4704" y="840"/>
                    <a:pt x="3426" y="0"/>
                    <a:pt x="3426" y="0"/>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520" name="Google Shape;4520;p61"/>
            <p:cNvSpPr/>
            <p:nvPr/>
          </p:nvSpPr>
          <p:spPr>
            <a:xfrm>
              <a:off x="5504048" y="3590748"/>
              <a:ext cx="227416" cy="20868"/>
            </a:xfrm>
            <a:custGeom>
              <a:avLst/>
              <a:gdLst/>
              <a:ahLst/>
              <a:cxnLst/>
              <a:rect l="l" t="t" r="r" b="b"/>
              <a:pathLst>
                <a:path w="9372" h="860" extrusionOk="0">
                  <a:moveTo>
                    <a:pt x="75" y="1"/>
                  </a:moveTo>
                  <a:cubicBezTo>
                    <a:pt x="75" y="1"/>
                    <a:pt x="38" y="1"/>
                    <a:pt x="38" y="47"/>
                  </a:cubicBezTo>
                  <a:cubicBezTo>
                    <a:pt x="1" y="85"/>
                    <a:pt x="38" y="85"/>
                    <a:pt x="38" y="122"/>
                  </a:cubicBezTo>
                  <a:cubicBezTo>
                    <a:pt x="75" y="122"/>
                    <a:pt x="2297" y="859"/>
                    <a:pt x="5134" y="859"/>
                  </a:cubicBezTo>
                  <a:cubicBezTo>
                    <a:pt x="6460" y="859"/>
                    <a:pt x="7897" y="701"/>
                    <a:pt x="9335" y="234"/>
                  </a:cubicBezTo>
                  <a:cubicBezTo>
                    <a:pt x="9335" y="234"/>
                    <a:pt x="9372" y="197"/>
                    <a:pt x="9372" y="159"/>
                  </a:cubicBezTo>
                  <a:cubicBezTo>
                    <a:pt x="9347" y="159"/>
                    <a:pt x="9339" y="143"/>
                    <a:pt x="9325" y="143"/>
                  </a:cubicBezTo>
                  <a:cubicBezTo>
                    <a:pt x="9318" y="143"/>
                    <a:pt x="9310" y="147"/>
                    <a:pt x="9297" y="159"/>
                  </a:cubicBezTo>
                  <a:cubicBezTo>
                    <a:pt x="7909" y="606"/>
                    <a:pt x="6502" y="759"/>
                    <a:pt x="5219" y="759"/>
                  </a:cubicBezTo>
                  <a:cubicBezTo>
                    <a:pt x="2370" y="759"/>
                    <a:pt x="133" y="1"/>
                    <a:pt x="75" y="1"/>
                  </a:cubicBezTo>
                  <a:close/>
                </a:path>
              </a:pathLst>
            </a:custGeom>
            <a:solidFill>
              <a:srgbClr val="F4F4E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521" name="Google Shape;4521;p61"/>
            <p:cNvSpPr/>
            <p:nvPr/>
          </p:nvSpPr>
          <p:spPr>
            <a:xfrm>
              <a:off x="5504048" y="3609773"/>
              <a:ext cx="227416" cy="20626"/>
            </a:xfrm>
            <a:custGeom>
              <a:avLst/>
              <a:gdLst/>
              <a:ahLst/>
              <a:cxnLst/>
              <a:rect l="l" t="t" r="r" b="b"/>
              <a:pathLst>
                <a:path w="9372" h="850" extrusionOk="0">
                  <a:moveTo>
                    <a:pt x="75" y="1"/>
                  </a:moveTo>
                  <a:cubicBezTo>
                    <a:pt x="75" y="1"/>
                    <a:pt x="38" y="1"/>
                    <a:pt x="38" y="38"/>
                  </a:cubicBezTo>
                  <a:cubicBezTo>
                    <a:pt x="1" y="75"/>
                    <a:pt x="38" y="75"/>
                    <a:pt x="38" y="113"/>
                  </a:cubicBezTo>
                  <a:cubicBezTo>
                    <a:pt x="75" y="113"/>
                    <a:pt x="2297" y="850"/>
                    <a:pt x="5172" y="850"/>
                  </a:cubicBezTo>
                  <a:cubicBezTo>
                    <a:pt x="6460" y="850"/>
                    <a:pt x="7897" y="701"/>
                    <a:pt x="9335" y="234"/>
                  </a:cubicBezTo>
                  <a:cubicBezTo>
                    <a:pt x="9335" y="234"/>
                    <a:pt x="9372" y="197"/>
                    <a:pt x="9372" y="150"/>
                  </a:cubicBezTo>
                  <a:cubicBezTo>
                    <a:pt x="9347" y="150"/>
                    <a:pt x="9339" y="133"/>
                    <a:pt x="9325" y="133"/>
                  </a:cubicBezTo>
                  <a:cubicBezTo>
                    <a:pt x="9318" y="133"/>
                    <a:pt x="9310" y="137"/>
                    <a:pt x="9297" y="150"/>
                  </a:cubicBezTo>
                  <a:cubicBezTo>
                    <a:pt x="7903" y="601"/>
                    <a:pt x="6489" y="756"/>
                    <a:pt x="5202" y="756"/>
                  </a:cubicBezTo>
                  <a:cubicBezTo>
                    <a:pt x="2361" y="756"/>
                    <a:pt x="133" y="1"/>
                    <a:pt x="75" y="1"/>
                  </a:cubicBezTo>
                  <a:close/>
                </a:path>
              </a:pathLst>
            </a:custGeom>
            <a:solidFill>
              <a:srgbClr val="F4F4E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522" name="Google Shape;4522;p61"/>
            <p:cNvSpPr/>
            <p:nvPr/>
          </p:nvSpPr>
          <p:spPr>
            <a:xfrm>
              <a:off x="5512662" y="3630374"/>
              <a:ext cx="213148" cy="19970"/>
            </a:xfrm>
            <a:custGeom>
              <a:avLst/>
              <a:gdLst/>
              <a:ahLst/>
              <a:cxnLst/>
              <a:rect l="l" t="t" r="r" b="b"/>
              <a:pathLst>
                <a:path w="8784" h="823" extrusionOk="0">
                  <a:moveTo>
                    <a:pt x="75" y="1"/>
                  </a:moveTo>
                  <a:cubicBezTo>
                    <a:pt x="38" y="1"/>
                    <a:pt x="0" y="1"/>
                    <a:pt x="0" y="48"/>
                  </a:cubicBezTo>
                  <a:cubicBezTo>
                    <a:pt x="0" y="85"/>
                    <a:pt x="0" y="85"/>
                    <a:pt x="38" y="122"/>
                  </a:cubicBezTo>
                  <a:cubicBezTo>
                    <a:pt x="75" y="122"/>
                    <a:pt x="2054" y="822"/>
                    <a:pt x="4779" y="822"/>
                  </a:cubicBezTo>
                  <a:cubicBezTo>
                    <a:pt x="5983" y="822"/>
                    <a:pt x="7346" y="664"/>
                    <a:pt x="8746" y="281"/>
                  </a:cubicBezTo>
                  <a:cubicBezTo>
                    <a:pt x="8784" y="281"/>
                    <a:pt x="8784" y="234"/>
                    <a:pt x="8784" y="197"/>
                  </a:cubicBezTo>
                  <a:cubicBezTo>
                    <a:pt x="8784" y="197"/>
                    <a:pt x="8746" y="160"/>
                    <a:pt x="8709" y="160"/>
                  </a:cubicBezTo>
                  <a:cubicBezTo>
                    <a:pt x="7317" y="569"/>
                    <a:pt x="5966" y="710"/>
                    <a:pt x="4761" y="710"/>
                  </a:cubicBezTo>
                  <a:cubicBezTo>
                    <a:pt x="2063" y="710"/>
                    <a:pt x="101" y="1"/>
                    <a:pt x="75" y="1"/>
                  </a:cubicBezTo>
                  <a:close/>
                </a:path>
              </a:pathLst>
            </a:custGeom>
            <a:solidFill>
              <a:srgbClr val="F4F4E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523" name="Google Shape;4523;p61"/>
            <p:cNvSpPr/>
            <p:nvPr/>
          </p:nvSpPr>
          <p:spPr>
            <a:xfrm>
              <a:off x="5507906" y="3288086"/>
              <a:ext cx="151999" cy="279247"/>
            </a:xfrm>
            <a:custGeom>
              <a:avLst/>
              <a:gdLst/>
              <a:ahLst/>
              <a:cxnLst/>
              <a:rect l="l" t="t" r="r" b="b"/>
              <a:pathLst>
                <a:path w="6264" h="11508" extrusionOk="0">
                  <a:moveTo>
                    <a:pt x="2486" y="1"/>
                  </a:moveTo>
                  <a:cubicBezTo>
                    <a:pt x="1968" y="1"/>
                    <a:pt x="1208" y="459"/>
                    <a:pt x="738" y="1786"/>
                  </a:cubicBezTo>
                  <a:cubicBezTo>
                    <a:pt x="738" y="1786"/>
                    <a:pt x="1235" y="760"/>
                    <a:pt x="1971" y="760"/>
                  </a:cubicBezTo>
                  <a:cubicBezTo>
                    <a:pt x="2131" y="760"/>
                    <a:pt x="2303" y="809"/>
                    <a:pt x="2483" y="927"/>
                  </a:cubicBezTo>
                  <a:cubicBezTo>
                    <a:pt x="3650" y="1740"/>
                    <a:pt x="4705" y="4157"/>
                    <a:pt x="5209" y="8087"/>
                  </a:cubicBezTo>
                  <a:cubicBezTo>
                    <a:pt x="5367" y="9095"/>
                    <a:pt x="4742" y="10103"/>
                    <a:pt x="3734" y="10373"/>
                  </a:cubicBezTo>
                  <a:cubicBezTo>
                    <a:pt x="3438" y="10456"/>
                    <a:pt x="3129" y="10490"/>
                    <a:pt x="2822" y="10490"/>
                  </a:cubicBezTo>
                  <a:cubicBezTo>
                    <a:pt x="1396" y="10490"/>
                    <a:pt x="0" y="9757"/>
                    <a:pt x="0" y="9757"/>
                  </a:cubicBezTo>
                  <a:lnTo>
                    <a:pt x="0" y="10765"/>
                  </a:lnTo>
                  <a:cubicBezTo>
                    <a:pt x="0" y="10765"/>
                    <a:pt x="658" y="11508"/>
                    <a:pt x="1993" y="11508"/>
                  </a:cubicBezTo>
                  <a:cubicBezTo>
                    <a:pt x="2491" y="11508"/>
                    <a:pt x="3084" y="11404"/>
                    <a:pt x="3771" y="11120"/>
                  </a:cubicBezTo>
                  <a:cubicBezTo>
                    <a:pt x="6263" y="10065"/>
                    <a:pt x="6179" y="8432"/>
                    <a:pt x="6179" y="8432"/>
                  </a:cubicBezTo>
                  <a:cubicBezTo>
                    <a:pt x="6179" y="8432"/>
                    <a:pt x="6030" y="1702"/>
                    <a:pt x="2800" y="69"/>
                  </a:cubicBezTo>
                  <a:cubicBezTo>
                    <a:pt x="2713" y="25"/>
                    <a:pt x="2606" y="1"/>
                    <a:pt x="2486" y="1"/>
                  </a:cubicBezTo>
                  <a:close/>
                </a:path>
              </a:pathLst>
            </a:custGeom>
            <a:solidFill>
              <a:srgbClr val="415C7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524" name="Google Shape;4524;p61"/>
            <p:cNvSpPr/>
            <p:nvPr/>
          </p:nvSpPr>
          <p:spPr>
            <a:xfrm>
              <a:off x="5565439" y="3479103"/>
              <a:ext cx="42367" cy="37199"/>
            </a:xfrm>
            <a:custGeom>
              <a:avLst/>
              <a:gdLst/>
              <a:ahLst/>
              <a:cxnLst/>
              <a:rect l="l" t="t" r="r" b="b"/>
              <a:pathLst>
                <a:path w="1746" h="1533" extrusionOk="0">
                  <a:moveTo>
                    <a:pt x="831" y="0"/>
                  </a:moveTo>
                  <a:cubicBezTo>
                    <a:pt x="734" y="0"/>
                    <a:pt x="635" y="18"/>
                    <a:pt x="541" y="56"/>
                  </a:cubicBezTo>
                  <a:cubicBezTo>
                    <a:pt x="159" y="252"/>
                    <a:pt x="0" y="681"/>
                    <a:pt x="159" y="1064"/>
                  </a:cubicBezTo>
                  <a:cubicBezTo>
                    <a:pt x="295" y="1351"/>
                    <a:pt x="562" y="1533"/>
                    <a:pt x="849" y="1533"/>
                  </a:cubicBezTo>
                  <a:cubicBezTo>
                    <a:pt x="954" y="1533"/>
                    <a:pt x="1062" y="1509"/>
                    <a:pt x="1167" y="1456"/>
                  </a:cubicBezTo>
                  <a:cubicBezTo>
                    <a:pt x="1559" y="1297"/>
                    <a:pt x="1746" y="831"/>
                    <a:pt x="1559" y="448"/>
                  </a:cubicBezTo>
                  <a:cubicBezTo>
                    <a:pt x="1438" y="178"/>
                    <a:pt x="1139" y="0"/>
                    <a:pt x="831"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525" name="Google Shape;4525;p61"/>
            <p:cNvSpPr/>
            <p:nvPr/>
          </p:nvSpPr>
          <p:spPr>
            <a:xfrm>
              <a:off x="5578567" y="3449184"/>
              <a:ext cx="73621" cy="65274"/>
            </a:xfrm>
            <a:custGeom>
              <a:avLst/>
              <a:gdLst/>
              <a:ahLst/>
              <a:cxnLst/>
              <a:rect l="l" t="t" r="r" b="b"/>
              <a:pathLst>
                <a:path w="3034" h="2690" extrusionOk="0">
                  <a:moveTo>
                    <a:pt x="1755" y="1"/>
                  </a:moveTo>
                  <a:cubicBezTo>
                    <a:pt x="1755" y="48"/>
                    <a:pt x="1718" y="85"/>
                    <a:pt x="1671" y="122"/>
                  </a:cubicBezTo>
                  <a:cubicBezTo>
                    <a:pt x="1251" y="664"/>
                    <a:pt x="663" y="1056"/>
                    <a:pt x="0" y="1289"/>
                  </a:cubicBezTo>
                  <a:lnTo>
                    <a:pt x="626" y="2689"/>
                  </a:lnTo>
                  <a:cubicBezTo>
                    <a:pt x="1363" y="2334"/>
                    <a:pt x="2959" y="1597"/>
                    <a:pt x="3034" y="1289"/>
                  </a:cubicBezTo>
                  <a:cubicBezTo>
                    <a:pt x="2922" y="430"/>
                    <a:pt x="2259" y="122"/>
                    <a:pt x="1755"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526" name="Google Shape;4526;p61"/>
            <p:cNvSpPr/>
            <p:nvPr/>
          </p:nvSpPr>
          <p:spPr>
            <a:xfrm>
              <a:off x="5603633" y="3424385"/>
              <a:ext cx="29774" cy="51613"/>
            </a:xfrm>
            <a:custGeom>
              <a:avLst/>
              <a:gdLst/>
              <a:ahLst/>
              <a:cxnLst/>
              <a:rect l="l" t="t" r="r" b="b"/>
              <a:pathLst>
                <a:path w="1227" h="2127" extrusionOk="0">
                  <a:moveTo>
                    <a:pt x="791" y="0"/>
                  </a:moveTo>
                  <a:cubicBezTo>
                    <a:pt x="766" y="0"/>
                    <a:pt x="742" y="5"/>
                    <a:pt x="722" y="15"/>
                  </a:cubicBezTo>
                  <a:cubicBezTo>
                    <a:pt x="760" y="248"/>
                    <a:pt x="638" y="640"/>
                    <a:pt x="489" y="1023"/>
                  </a:cubicBezTo>
                  <a:cubicBezTo>
                    <a:pt x="368" y="1256"/>
                    <a:pt x="256" y="1452"/>
                    <a:pt x="134" y="1648"/>
                  </a:cubicBezTo>
                  <a:cubicBezTo>
                    <a:pt x="0" y="1857"/>
                    <a:pt x="136" y="2126"/>
                    <a:pt x="334" y="2126"/>
                  </a:cubicBezTo>
                  <a:cubicBezTo>
                    <a:pt x="357" y="2126"/>
                    <a:pt x="381" y="2123"/>
                    <a:pt x="405" y="2115"/>
                  </a:cubicBezTo>
                  <a:lnTo>
                    <a:pt x="452" y="2115"/>
                  </a:lnTo>
                  <a:cubicBezTo>
                    <a:pt x="797" y="2003"/>
                    <a:pt x="1068" y="1648"/>
                    <a:pt x="1068" y="1256"/>
                  </a:cubicBezTo>
                  <a:cubicBezTo>
                    <a:pt x="1068" y="1107"/>
                    <a:pt x="1105" y="948"/>
                    <a:pt x="1105" y="948"/>
                  </a:cubicBezTo>
                  <a:cubicBezTo>
                    <a:pt x="1105" y="948"/>
                    <a:pt x="1226" y="481"/>
                    <a:pt x="993" y="89"/>
                  </a:cubicBezTo>
                  <a:cubicBezTo>
                    <a:pt x="938" y="35"/>
                    <a:pt x="859" y="0"/>
                    <a:pt x="791" y="0"/>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527" name="Google Shape;4527;p61"/>
            <p:cNvSpPr/>
            <p:nvPr/>
          </p:nvSpPr>
          <p:spPr>
            <a:xfrm>
              <a:off x="5637215" y="3467245"/>
              <a:ext cx="28336" cy="15182"/>
            </a:xfrm>
            <a:custGeom>
              <a:avLst/>
              <a:gdLst/>
              <a:ahLst/>
              <a:cxnLst/>
              <a:rect l="l" t="t" r="r" b="b"/>
              <a:pathLst>
                <a:path w="1168" h="526" extrusionOk="0">
                  <a:moveTo>
                    <a:pt x="959" y="1"/>
                  </a:moveTo>
                  <a:cubicBezTo>
                    <a:pt x="935" y="1"/>
                    <a:pt x="910" y="6"/>
                    <a:pt x="888" y="16"/>
                  </a:cubicBezTo>
                  <a:cubicBezTo>
                    <a:pt x="542" y="174"/>
                    <a:pt x="1" y="324"/>
                    <a:pt x="76" y="482"/>
                  </a:cubicBezTo>
                  <a:cubicBezTo>
                    <a:pt x="85" y="513"/>
                    <a:pt x="127" y="526"/>
                    <a:pt x="190" y="526"/>
                  </a:cubicBezTo>
                  <a:cubicBezTo>
                    <a:pt x="375" y="526"/>
                    <a:pt x="744" y="414"/>
                    <a:pt x="1009" y="324"/>
                  </a:cubicBezTo>
                  <a:cubicBezTo>
                    <a:pt x="1121" y="324"/>
                    <a:pt x="1168" y="212"/>
                    <a:pt x="1121" y="90"/>
                  </a:cubicBezTo>
                  <a:cubicBezTo>
                    <a:pt x="1094" y="36"/>
                    <a:pt x="1026" y="1"/>
                    <a:pt x="959"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528" name="Google Shape;4528;p61"/>
            <p:cNvSpPr/>
            <p:nvPr/>
          </p:nvSpPr>
          <p:spPr>
            <a:xfrm>
              <a:off x="5633382" y="3460176"/>
              <a:ext cx="33996" cy="16185"/>
            </a:xfrm>
            <a:custGeom>
              <a:avLst/>
              <a:gdLst/>
              <a:ahLst/>
              <a:cxnLst/>
              <a:rect l="l" t="t" r="r" b="b"/>
              <a:pathLst>
                <a:path w="1401" h="667" extrusionOk="0">
                  <a:moveTo>
                    <a:pt x="1189" y="0"/>
                  </a:moveTo>
                  <a:cubicBezTo>
                    <a:pt x="1169" y="0"/>
                    <a:pt x="1149" y="5"/>
                    <a:pt x="1130" y="15"/>
                  </a:cubicBezTo>
                  <a:cubicBezTo>
                    <a:pt x="738" y="211"/>
                    <a:pt x="0" y="481"/>
                    <a:pt x="112" y="640"/>
                  </a:cubicBezTo>
                  <a:cubicBezTo>
                    <a:pt x="137" y="659"/>
                    <a:pt x="173" y="667"/>
                    <a:pt x="217" y="667"/>
                  </a:cubicBezTo>
                  <a:cubicBezTo>
                    <a:pt x="459" y="667"/>
                    <a:pt x="956" y="421"/>
                    <a:pt x="1279" y="295"/>
                  </a:cubicBezTo>
                  <a:cubicBezTo>
                    <a:pt x="1363" y="248"/>
                    <a:pt x="1400" y="173"/>
                    <a:pt x="1363" y="99"/>
                  </a:cubicBezTo>
                  <a:cubicBezTo>
                    <a:pt x="1301" y="37"/>
                    <a:pt x="1244" y="0"/>
                    <a:pt x="1189" y="0"/>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529" name="Google Shape;4529;p61"/>
            <p:cNvSpPr/>
            <p:nvPr/>
          </p:nvSpPr>
          <p:spPr>
            <a:xfrm>
              <a:off x="5626806" y="3448844"/>
              <a:ext cx="39674" cy="21208"/>
            </a:xfrm>
            <a:custGeom>
              <a:avLst/>
              <a:gdLst/>
              <a:ahLst/>
              <a:cxnLst/>
              <a:rect l="l" t="t" r="r" b="b"/>
              <a:pathLst>
                <a:path w="1635" h="874" extrusionOk="0">
                  <a:moveTo>
                    <a:pt x="1372" y="1"/>
                  </a:moveTo>
                  <a:cubicBezTo>
                    <a:pt x="1341" y="1"/>
                    <a:pt x="1309" y="6"/>
                    <a:pt x="1279" y="15"/>
                  </a:cubicBezTo>
                  <a:cubicBezTo>
                    <a:pt x="775" y="295"/>
                    <a:pt x="1" y="603"/>
                    <a:pt x="113" y="836"/>
                  </a:cubicBezTo>
                  <a:cubicBezTo>
                    <a:pt x="126" y="862"/>
                    <a:pt x="158" y="873"/>
                    <a:pt x="204" y="873"/>
                  </a:cubicBezTo>
                  <a:cubicBezTo>
                    <a:pt x="440" y="873"/>
                    <a:pt x="1053" y="571"/>
                    <a:pt x="1475" y="407"/>
                  </a:cubicBezTo>
                  <a:cubicBezTo>
                    <a:pt x="1597" y="370"/>
                    <a:pt x="1634" y="248"/>
                    <a:pt x="1597" y="136"/>
                  </a:cubicBezTo>
                  <a:cubicBezTo>
                    <a:pt x="1562" y="45"/>
                    <a:pt x="1468" y="1"/>
                    <a:pt x="1372"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530" name="Google Shape;4530;p61"/>
            <p:cNvSpPr/>
            <p:nvPr/>
          </p:nvSpPr>
          <p:spPr>
            <a:xfrm>
              <a:off x="5624768" y="3446709"/>
              <a:ext cx="43508" cy="25163"/>
            </a:xfrm>
            <a:custGeom>
              <a:avLst/>
              <a:gdLst/>
              <a:ahLst/>
              <a:cxnLst/>
              <a:rect l="l" t="t" r="r" b="b"/>
              <a:pathLst>
                <a:path w="1793" h="1037" extrusionOk="0">
                  <a:moveTo>
                    <a:pt x="1522" y="187"/>
                  </a:moveTo>
                  <a:cubicBezTo>
                    <a:pt x="1559" y="187"/>
                    <a:pt x="1597" y="224"/>
                    <a:pt x="1597" y="262"/>
                  </a:cubicBezTo>
                  <a:cubicBezTo>
                    <a:pt x="1634" y="336"/>
                    <a:pt x="1597" y="420"/>
                    <a:pt x="1522" y="420"/>
                  </a:cubicBezTo>
                  <a:cubicBezTo>
                    <a:pt x="1401" y="458"/>
                    <a:pt x="1289" y="532"/>
                    <a:pt x="1167" y="570"/>
                  </a:cubicBezTo>
                  <a:cubicBezTo>
                    <a:pt x="916" y="682"/>
                    <a:pt x="433" y="891"/>
                    <a:pt x="267" y="891"/>
                  </a:cubicBezTo>
                  <a:cubicBezTo>
                    <a:pt x="254" y="891"/>
                    <a:pt x="243" y="890"/>
                    <a:pt x="234" y="887"/>
                  </a:cubicBezTo>
                  <a:cubicBezTo>
                    <a:pt x="234" y="766"/>
                    <a:pt x="785" y="495"/>
                    <a:pt x="1018" y="383"/>
                  </a:cubicBezTo>
                  <a:cubicBezTo>
                    <a:pt x="1167" y="299"/>
                    <a:pt x="1289" y="262"/>
                    <a:pt x="1401" y="187"/>
                  </a:cubicBezTo>
                  <a:close/>
                  <a:moveTo>
                    <a:pt x="1461" y="0"/>
                  </a:moveTo>
                  <a:cubicBezTo>
                    <a:pt x="1412" y="0"/>
                    <a:pt x="1363" y="10"/>
                    <a:pt x="1326" y="28"/>
                  </a:cubicBezTo>
                  <a:cubicBezTo>
                    <a:pt x="1214" y="103"/>
                    <a:pt x="1093" y="187"/>
                    <a:pt x="981" y="224"/>
                  </a:cubicBezTo>
                  <a:cubicBezTo>
                    <a:pt x="430" y="495"/>
                    <a:pt x="1" y="691"/>
                    <a:pt x="122" y="924"/>
                  </a:cubicBezTo>
                  <a:cubicBezTo>
                    <a:pt x="122" y="999"/>
                    <a:pt x="197" y="1036"/>
                    <a:pt x="281" y="1036"/>
                  </a:cubicBezTo>
                  <a:cubicBezTo>
                    <a:pt x="467" y="1036"/>
                    <a:pt x="785" y="924"/>
                    <a:pt x="1214" y="728"/>
                  </a:cubicBezTo>
                  <a:cubicBezTo>
                    <a:pt x="1363" y="691"/>
                    <a:pt x="1485" y="616"/>
                    <a:pt x="1597" y="570"/>
                  </a:cubicBezTo>
                  <a:cubicBezTo>
                    <a:pt x="1755" y="532"/>
                    <a:pt x="1793" y="336"/>
                    <a:pt x="1755" y="187"/>
                  </a:cubicBezTo>
                  <a:cubicBezTo>
                    <a:pt x="1718" y="103"/>
                    <a:pt x="1681" y="66"/>
                    <a:pt x="1597" y="28"/>
                  </a:cubicBezTo>
                  <a:cubicBezTo>
                    <a:pt x="1559" y="10"/>
                    <a:pt x="1510" y="0"/>
                    <a:pt x="1461" y="0"/>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531" name="Google Shape;4531;p61"/>
            <p:cNvSpPr/>
            <p:nvPr/>
          </p:nvSpPr>
          <p:spPr>
            <a:xfrm>
              <a:off x="5622948" y="3441152"/>
              <a:ext cx="32200" cy="17495"/>
            </a:xfrm>
            <a:custGeom>
              <a:avLst/>
              <a:gdLst/>
              <a:ahLst/>
              <a:cxnLst/>
              <a:rect l="l" t="t" r="r" b="b"/>
              <a:pathLst>
                <a:path w="1327" h="721" extrusionOk="0">
                  <a:moveTo>
                    <a:pt x="1078" y="0"/>
                  </a:moveTo>
                  <a:cubicBezTo>
                    <a:pt x="1043" y="0"/>
                    <a:pt x="1006" y="8"/>
                    <a:pt x="972" y="24"/>
                  </a:cubicBezTo>
                  <a:cubicBezTo>
                    <a:pt x="430" y="295"/>
                    <a:pt x="1" y="612"/>
                    <a:pt x="122" y="687"/>
                  </a:cubicBezTo>
                  <a:cubicBezTo>
                    <a:pt x="146" y="710"/>
                    <a:pt x="187" y="721"/>
                    <a:pt x="242" y="721"/>
                  </a:cubicBezTo>
                  <a:cubicBezTo>
                    <a:pt x="445" y="721"/>
                    <a:pt x="829" y="578"/>
                    <a:pt x="1168" y="453"/>
                  </a:cubicBezTo>
                  <a:cubicBezTo>
                    <a:pt x="1242" y="453"/>
                    <a:pt x="1326" y="332"/>
                    <a:pt x="1326" y="220"/>
                  </a:cubicBezTo>
                  <a:cubicBezTo>
                    <a:pt x="1326" y="96"/>
                    <a:pt x="1206" y="0"/>
                    <a:pt x="1078" y="0"/>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532" name="Google Shape;4532;p61"/>
            <p:cNvSpPr/>
            <p:nvPr/>
          </p:nvSpPr>
          <p:spPr>
            <a:xfrm>
              <a:off x="5623870" y="3439235"/>
              <a:ext cx="33098" cy="21305"/>
            </a:xfrm>
            <a:custGeom>
              <a:avLst/>
              <a:gdLst/>
              <a:ahLst/>
              <a:cxnLst/>
              <a:rect l="l" t="t" r="r" b="b"/>
              <a:pathLst>
                <a:path w="1364" h="878" extrusionOk="0">
                  <a:moveTo>
                    <a:pt x="1040" y="149"/>
                  </a:moveTo>
                  <a:cubicBezTo>
                    <a:pt x="1064" y="149"/>
                    <a:pt x="1092" y="159"/>
                    <a:pt x="1130" y="177"/>
                  </a:cubicBezTo>
                  <a:cubicBezTo>
                    <a:pt x="1167" y="177"/>
                    <a:pt x="1204" y="262"/>
                    <a:pt x="1204" y="299"/>
                  </a:cubicBezTo>
                  <a:lnTo>
                    <a:pt x="1204" y="336"/>
                  </a:lnTo>
                  <a:cubicBezTo>
                    <a:pt x="1204" y="374"/>
                    <a:pt x="1167" y="458"/>
                    <a:pt x="1092" y="495"/>
                  </a:cubicBezTo>
                  <a:cubicBezTo>
                    <a:pt x="551" y="691"/>
                    <a:pt x="234" y="728"/>
                    <a:pt x="159" y="728"/>
                  </a:cubicBezTo>
                  <a:cubicBezTo>
                    <a:pt x="196" y="644"/>
                    <a:pt x="430" y="458"/>
                    <a:pt x="971" y="177"/>
                  </a:cubicBezTo>
                  <a:cubicBezTo>
                    <a:pt x="994" y="159"/>
                    <a:pt x="1015" y="149"/>
                    <a:pt x="1040" y="149"/>
                  </a:cubicBezTo>
                  <a:close/>
                  <a:moveTo>
                    <a:pt x="1036" y="0"/>
                  </a:moveTo>
                  <a:cubicBezTo>
                    <a:pt x="983" y="0"/>
                    <a:pt x="934" y="9"/>
                    <a:pt x="896" y="28"/>
                  </a:cubicBezTo>
                  <a:cubicBezTo>
                    <a:pt x="504" y="224"/>
                    <a:pt x="0" y="532"/>
                    <a:pt x="0" y="728"/>
                  </a:cubicBezTo>
                  <a:cubicBezTo>
                    <a:pt x="0" y="766"/>
                    <a:pt x="0" y="803"/>
                    <a:pt x="38" y="840"/>
                  </a:cubicBezTo>
                  <a:cubicBezTo>
                    <a:pt x="38" y="840"/>
                    <a:pt x="84" y="878"/>
                    <a:pt x="196" y="878"/>
                  </a:cubicBezTo>
                  <a:cubicBezTo>
                    <a:pt x="355" y="878"/>
                    <a:pt x="626" y="840"/>
                    <a:pt x="1167" y="607"/>
                  </a:cubicBezTo>
                  <a:cubicBezTo>
                    <a:pt x="1288" y="570"/>
                    <a:pt x="1363" y="458"/>
                    <a:pt x="1363" y="299"/>
                  </a:cubicBezTo>
                  <a:cubicBezTo>
                    <a:pt x="1363" y="177"/>
                    <a:pt x="1288" y="103"/>
                    <a:pt x="1204" y="28"/>
                  </a:cubicBezTo>
                  <a:cubicBezTo>
                    <a:pt x="1148" y="9"/>
                    <a:pt x="1090" y="0"/>
                    <a:pt x="1036" y="0"/>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533" name="Google Shape;4533;p61"/>
            <p:cNvSpPr/>
            <p:nvPr/>
          </p:nvSpPr>
          <p:spPr>
            <a:xfrm>
              <a:off x="5475730" y="3304465"/>
              <a:ext cx="141589" cy="242218"/>
            </a:xfrm>
            <a:custGeom>
              <a:avLst/>
              <a:gdLst/>
              <a:ahLst/>
              <a:cxnLst/>
              <a:rect l="l" t="t" r="r" b="b"/>
              <a:pathLst>
                <a:path w="5835" h="9982" extrusionOk="0">
                  <a:moveTo>
                    <a:pt x="4031" y="0"/>
                  </a:moveTo>
                  <a:cubicBezTo>
                    <a:pt x="3603" y="0"/>
                    <a:pt x="3175" y="216"/>
                    <a:pt x="2922" y="598"/>
                  </a:cubicBezTo>
                  <a:cubicBezTo>
                    <a:pt x="1" y="5153"/>
                    <a:pt x="664" y="8420"/>
                    <a:pt x="664" y="8420"/>
                  </a:cubicBezTo>
                  <a:cubicBezTo>
                    <a:pt x="776" y="9857"/>
                    <a:pt x="1634" y="9894"/>
                    <a:pt x="1634" y="9894"/>
                  </a:cubicBezTo>
                  <a:cubicBezTo>
                    <a:pt x="1873" y="9954"/>
                    <a:pt x="2112" y="9982"/>
                    <a:pt x="2350" y="9982"/>
                  </a:cubicBezTo>
                  <a:cubicBezTo>
                    <a:pt x="3668" y="9982"/>
                    <a:pt x="4949" y="9147"/>
                    <a:pt x="5835" y="8420"/>
                  </a:cubicBezTo>
                  <a:cubicBezTo>
                    <a:pt x="5797" y="8261"/>
                    <a:pt x="5760" y="8112"/>
                    <a:pt x="5723" y="7953"/>
                  </a:cubicBezTo>
                  <a:cubicBezTo>
                    <a:pt x="5601" y="7412"/>
                    <a:pt x="5443" y="6898"/>
                    <a:pt x="5405" y="6357"/>
                  </a:cubicBezTo>
                  <a:lnTo>
                    <a:pt x="3697" y="6824"/>
                  </a:lnTo>
                  <a:cubicBezTo>
                    <a:pt x="5060" y="4453"/>
                    <a:pt x="5368" y="3249"/>
                    <a:pt x="5527" y="2231"/>
                  </a:cubicBezTo>
                  <a:cubicBezTo>
                    <a:pt x="5527" y="2119"/>
                    <a:pt x="5564" y="1998"/>
                    <a:pt x="5564" y="1886"/>
                  </a:cubicBezTo>
                  <a:cubicBezTo>
                    <a:pt x="5601" y="953"/>
                    <a:pt x="5172" y="449"/>
                    <a:pt x="4668" y="178"/>
                  </a:cubicBezTo>
                  <a:cubicBezTo>
                    <a:pt x="4471" y="57"/>
                    <a:pt x="4251" y="0"/>
                    <a:pt x="4031" y="0"/>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534" name="Google Shape;4534;p61"/>
            <p:cNvSpPr/>
            <p:nvPr/>
          </p:nvSpPr>
          <p:spPr>
            <a:xfrm>
              <a:off x="5511521" y="3059602"/>
              <a:ext cx="169907" cy="169931"/>
            </a:xfrm>
            <a:custGeom>
              <a:avLst/>
              <a:gdLst/>
              <a:ahLst/>
              <a:cxnLst/>
              <a:rect l="l" t="t" r="r" b="b"/>
              <a:pathLst>
                <a:path w="7002" h="7003" extrusionOk="0">
                  <a:moveTo>
                    <a:pt x="3617" y="1"/>
                  </a:moveTo>
                  <a:cubicBezTo>
                    <a:pt x="3594" y="1"/>
                    <a:pt x="3571" y="1"/>
                    <a:pt x="3548" y="2"/>
                  </a:cubicBezTo>
                  <a:cubicBezTo>
                    <a:pt x="1597" y="39"/>
                    <a:pt x="1" y="1514"/>
                    <a:pt x="47" y="3539"/>
                  </a:cubicBezTo>
                  <a:cubicBezTo>
                    <a:pt x="84" y="5530"/>
                    <a:pt x="877" y="7003"/>
                    <a:pt x="2731" y="7003"/>
                  </a:cubicBezTo>
                  <a:cubicBezTo>
                    <a:pt x="2754" y="7003"/>
                    <a:pt x="2777" y="7002"/>
                    <a:pt x="2801" y="7002"/>
                  </a:cubicBezTo>
                  <a:cubicBezTo>
                    <a:pt x="4752" y="6955"/>
                    <a:pt x="7001" y="5873"/>
                    <a:pt x="6964" y="3847"/>
                  </a:cubicBezTo>
                  <a:cubicBezTo>
                    <a:pt x="6927" y="1846"/>
                    <a:pt x="5488" y="1"/>
                    <a:pt x="3617"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535" name="Google Shape;4535;p61"/>
            <p:cNvSpPr/>
            <p:nvPr/>
          </p:nvSpPr>
          <p:spPr>
            <a:xfrm>
              <a:off x="5542775" y="3095127"/>
              <a:ext cx="164229" cy="174274"/>
            </a:xfrm>
            <a:custGeom>
              <a:avLst/>
              <a:gdLst/>
              <a:ahLst/>
              <a:cxnLst/>
              <a:rect l="l" t="t" r="r" b="b"/>
              <a:pathLst>
                <a:path w="6768" h="7182" extrusionOk="0">
                  <a:moveTo>
                    <a:pt x="3334" y="1"/>
                  </a:moveTo>
                  <a:cubicBezTo>
                    <a:pt x="3247" y="1"/>
                    <a:pt x="3160" y="4"/>
                    <a:pt x="3072" y="12"/>
                  </a:cubicBezTo>
                  <a:cubicBezTo>
                    <a:pt x="1279" y="171"/>
                    <a:pt x="1" y="1916"/>
                    <a:pt x="159" y="3858"/>
                  </a:cubicBezTo>
                  <a:cubicBezTo>
                    <a:pt x="302" y="5753"/>
                    <a:pt x="1759" y="7182"/>
                    <a:pt x="3447" y="7182"/>
                  </a:cubicBezTo>
                  <a:cubicBezTo>
                    <a:pt x="3530" y="7182"/>
                    <a:pt x="3613" y="7178"/>
                    <a:pt x="3697" y="7171"/>
                  </a:cubicBezTo>
                  <a:cubicBezTo>
                    <a:pt x="5480" y="7013"/>
                    <a:pt x="6768" y="5258"/>
                    <a:pt x="6609" y="3316"/>
                  </a:cubicBezTo>
                  <a:cubicBezTo>
                    <a:pt x="6423" y="1435"/>
                    <a:pt x="5013" y="1"/>
                    <a:pt x="3334"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536" name="Google Shape;4536;p61"/>
            <p:cNvSpPr/>
            <p:nvPr/>
          </p:nvSpPr>
          <p:spPr>
            <a:xfrm>
              <a:off x="5527609" y="3173771"/>
              <a:ext cx="37854" cy="37636"/>
            </a:xfrm>
            <a:custGeom>
              <a:avLst/>
              <a:gdLst/>
              <a:ahLst/>
              <a:cxnLst/>
              <a:rect l="l" t="t" r="r" b="b"/>
              <a:pathLst>
                <a:path w="1560" h="1551" extrusionOk="0">
                  <a:moveTo>
                    <a:pt x="738" y="1"/>
                  </a:moveTo>
                  <a:cubicBezTo>
                    <a:pt x="318" y="1"/>
                    <a:pt x="0" y="346"/>
                    <a:pt x="0" y="776"/>
                  </a:cubicBezTo>
                  <a:cubicBezTo>
                    <a:pt x="0" y="1205"/>
                    <a:pt x="355" y="1550"/>
                    <a:pt x="784" y="1550"/>
                  </a:cubicBezTo>
                  <a:cubicBezTo>
                    <a:pt x="1204" y="1550"/>
                    <a:pt x="1559" y="1205"/>
                    <a:pt x="1559" y="776"/>
                  </a:cubicBezTo>
                  <a:cubicBezTo>
                    <a:pt x="1559" y="346"/>
                    <a:pt x="1167" y="1"/>
                    <a:pt x="738"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537" name="Google Shape;4537;p61"/>
            <p:cNvSpPr/>
            <p:nvPr/>
          </p:nvSpPr>
          <p:spPr>
            <a:xfrm>
              <a:off x="5536224" y="3187821"/>
              <a:ext cx="7498" cy="13395"/>
            </a:xfrm>
            <a:custGeom>
              <a:avLst/>
              <a:gdLst/>
              <a:ahLst/>
              <a:cxnLst/>
              <a:rect l="l" t="t" r="r" b="b"/>
              <a:pathLst>
                <a:path w="309" h="552" extrusionOk="0">
                  <a:moveTo>
                    <a:pt x="308" y="1"/>
                  </a:moveTo>
                  <a:cubicBezTo>
                    <a:pt x="233" y="38"/>
                    <a:pt x="149" y="38"/>
                    <a:pt x="112" y="85"/>
                  </a:cubicBezTo>
                  <a:cubicBezTo>
                    <a:pt x="75" y="159"/>
                    <a:pt x="0" y="197"/>
                    <a:pt x="0" y="318"/>
                  </a:cubicBezTo>
                  <a:cubicBezTo>
                    <a:pt x="0" y="393"/>
                    <a:pt x="37" y="467"/>
                    <a:pt x="112" y="505"/>
                  </a:cubicBezTo>
                  <a:cubicBezTo>
                    <a:pt x="149" y="505"/>
                    <a:pt x="196" y="551"/>
                    <a:pt x="233" y="551"/>
                  </a:cubicBezTo>
                  <a:lnTo>
                    <a:pt x="308" y="551"/>
                  </a:lnTo>
                  <a:lnTo>
                    <a:pt x="196" y="430"/>
                  </a:lnTo>
                  <a:cubicBezTo>
                    <a:pt x="149" y="393"/>
                    <a:pt x="112" y="355"/>
                    <a:pt x="112" y="318"/>
                  </a:cubicBezTo>
                  <a:cubicBezTo>
                    <a:pt x="112" y="271"/>
                    <a:pt x="149" y="197"/>
                    <a:pt x="196" y="159"/>
                  </a:cubicBezTo>
                  <a:cubicBezTo>
                    <a:pt x="233" y="122"/>
                    <a:pt x="271" y="85"/>
                    <a:pt x="308" y="1"/>
                  </a:cubicBezTo>
                  <a:close/>
                </a:path>
              </a:pathLst>
            </a:custGeom>
            <a:solidFill>
              <a:srgbClr val="853F3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538" name="Google Shape;4538;p61"/>
            <p:cNvSpPr/>
            <p:nvPr/>
          </p:nvSpPr>
          <p:spPr>
            <a:xfrm>
              <a:off x="5634280" y="3213421"/>
              <a:ext cx="37854" cy="14050"/>
            </a:xfrm>
            <a:custGeom>
              <a:avLst/>
              <a:gdLst/>
              <a:ahLst/>
              <a:cxnLst/>
              <a:rect l="l" t="t" r="r" b="b"/>
              <a:pathLst>
                <a:path w="1560" h="579" extrusionOk="0">
                  <a:moveTo>
                    <a:pt x="1" y="0"/>
                  </a:moveTo>
                  <a:lnTo>
                    <a:pt x="1" y="0"/>
                  </a:lnTo>
                  <a:cubicBezTo>
                    <a:pt x="38" y="75"/>
                    <a:pt x="122" y="150"/>
                    <a:pt x="159" y="196"/>
                  </a:cubicBezTo>
                  <a:cubicBezTo>
                    <a:pt x="197" y="271"/>
                    <a:pt x="271" y="308"/>
                    <a:pt x="309" y="383"/>
                  </a:cubicBezTo>
                  <a:cubicBezTo>
                    <a:pt x="467" y="467"/>
                    <a:pt x="626" y="542"/>
                    <a:pt x="775" y="579"/>
                  </a:cubicBezTo>
                  <a:cubicBezTo>
                    <a:pt x="971" y="579"/>
                    <a:pt x="1167" y="504"/>
                    <a:pt x="1289" y="430"/>
                  </a:cubicBezTo>
                  <a:cubicBezTo>
                    <a:pt x="1401" y="308"/>
                    <a:pt x="1522" y="150"/>
                    <a:pt x="1559" y="0"/>
                  </a:cubicBezTo>
                  <a:lnTo>
                    <a:pt x="1559" y="0"/>
                  </a:lnTo>
                  <a:cubicBezTo>
                    <a:pt x="1438" y="112"/>
                    <a:pt x="1326" y="234"/>
                    <a:pt x="1205" y="271"/>
                  </a:cubicBezTo>
                  <a:cubicBezTo>
                    <a:pt x="1093" y="346"/>
                    <a:pt x="934" y="383"/>
                    <a:pt x="822" y="383"/>
                  </a:cubicBezTo>
                  <a:cubicBezTo>
                    <a:pt x="663" y="346"/>
                    <a:pt x="542" y="308"/>
                    <a:pt x="393" y="234"/>
                  </a:cubicBezTo>
                  <a:lnTo>
                    <a:pt x="197" y="150"/>
                  </a:lnTo>
                  <a:cubicBezTo>
                    <a:pt x="159" y="75"/>
                    <a:pt x="75" y="38"/>
                    <a:pt x="1" y="0"/>
                  </a:cubicBezTo>
                  <a:close/>
                </a:path>
              </a:pathLst>
            </a:custGeom>
            <a:solidFill>
              <a:srgbClr val="853F3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539" name="Google Shape;4539;p61"/>
            <p:cNvSpPr/>
            <p:nvPr/>
          </p:nvSpPr>
          <p:spPr>
            <a:xfrm>
              <a:off x="5651266" y="3176731"/>
              <a:ext cx="17010" cy="27420"/>
            </a:xfrm>
            <a:custGeom>
              <a:avLst/>
              <a:gdLst/>
              <a:ahLst/>
              <a:cxnLst/>
              <a:rect l="l" t="t" r="r" b="b"/>
              <a:pathLst>
                <a:path w="701" h="1130" extrusionOk="0">
                  <a:moveTo>
                    <a:pt x="248" y="0"/>
                  </a:moveTo>
                  <a:cubicBezTo>
                    <a:pt x="215" y="0"/>
                    <a:pt x="178" y="9"/>
                    <a:pt x="159" y="28"/>
                  </a:cubicBezTo>
                  <a:cubicBezTo>
                    <a:pt x="122" y="346"/>
                    <a:pt x="1" y="887"/>
                    <a:pt x="197" y="1120"/>
                  </a:cubicBezTo>
                  <a:cubicBezTo>
                    <a:pt x="203" y="1127"/>
                    <a:pt x="219" y="1130"/>
                    <a:pt x="240" y="1130"/>
                  </a:cubicBezTo>
                  <a:cubicBezTo>
                    <a:pt x="346" y="1130"/>
                    <a:pt x="595" y="1056"/>
                    <a:pt x="626" y="924"/>
                  </a:cubicBezTo>
                  <a:cubicBezTo>
                    <a:pt x="701" y="654"/>
                    <a:pt x="393" y="261"/>
                    <a:pt x="309" y="28"/>
                  </a:cubicBezTo>
                  <a:cubicBezTo>
                    <a:pt x="309" y="9"/>
                    <a:pt x="281" y="0"/>
                    <a:pt x="248" y="0"/>
                  </a:cubicBezTo>
                  <a:close/>
                </a:path>
              </a:pathLst>
            </a:custGeom>
            <a:solidFill>
              <a:srgbClr val="853F3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540" name="Google Shape;4540;p61"/>
            <p:cNvSpPr/>
            <p:nvPr/>
          </p:nvSpPr>
          <p:spPr>
            <a:xfrm>
              <a:off x="5681404" y="3169015"/>
              <a:ext cx="9536" cy="13176"/>
            </a:xfrm>
            <a:custGeom>
              <a:avLst/>
              <a:gdLst/>
              <a:ahLst/>
              <a:cxnLst/>
              <a:rect l="l" t="t" r="r" b="b"/>
              <a:pathLst>
                <a:path w="393" h="543" extrusionOk="0">
                  <a:moveTo>
                    <a:pt x="196" y="1"/>
                  </a:moveTo>
                  <a:cubicBezTo>
                    <a:pt x="84" y="1"/>
                    <a:pt x="0" y="113"/>
                    <a:pt x="0" y="271"/>
                  </a:cubicBezTo>
                  <a:cubicBezTo>
                    <a:pt x="0" y="393"/>
                    <a:pt x="84" y="542"/>
                    <a:pt x="196" y="542"/>
                  </a:cubicBezTo>
                  <a:cubicBezTo>
                    <a:pt x="317" y="542"/>
                    <a:pt x="392" y="430"/>
                    <a:pt x="392" y="271"/>
                  </a:cubicBezTo>
                  <a:cubicBezTo>
                    <a:pt x="392" y="113"/>
                    <a:pt x="317" y="1"/>
                    <a:pt x="196"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541" name="Google Shape;4541;p61"/>
            <p:cNvSpPr/>
            <p:nvPr/>
          </p:nvSpPr>
          <p:spPr>
            <a:xfrm>
              <a:off x="5613436" y="3175591"/>
              <a:ext cx="9536" cy="13152"/>
            </a:xfrm>
            <a:custGeom>
              <a:avLst/>
              <a:gdLst/>
              <a:ahLst/>
              <a:cxnLst/>
              <a:rect l="l" t="t" r="r" b="b"/>
              <a:pathLst>
                <a:path w="393" h="542" extrusionOk="0">
                  <a:moveTo>
                    <a:pt x="197" y="0"/>
                  </a:moveTo>
                  <a:cubicBezTo>
                    <a:pt x="85" y="0"/>
                    <a:pt x="1" y="122"/>
                    <a:pt x="1" y="271"/>
                  </a:cubicBezTo>
                  <a:cubicBezTo>
                    <a:pt x="1" y="430"/>
                    <a:pt x="85" y="542"/>
                    <a:pt x="197" y="542"/>
                  </a:cubicBezTo>
                  <a:cubicBezTo>
                    <a:pt x="318" y="542"/>
                    <a:pt x="393" y="430"/>
                    <a:pt x="393" y="271"/>
                  </a:cubicBezTo>
                  <a:cubicBezTo>
                    <a:pt x="393" y="122"/>
                    <a:pt x="318" y="0"/>
                    <a:pt x="197"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grpSp>
          <p:nvGrpSpPr>
            <p:cNvPr id="4542" name="Google Shape;4542;p61"/>
            <p:cNvGrpSpPr/>
            <p:nvPr/>
          </p:nvGrpSpPr>
          <p:grpSpPr>
            <a:xfrm>
              <a:off x="5550249" y="3148923"/>
              <a:ext cx="169907" cy="64522"/>
              <a:chOff x="5550249" y="3148923"/>
              <a:chExt cx="169907" cy="64522"/>
            </a:xfrm>
          </p:grpSpPr>
          <p:sp>
            <p:nvSpPr>
              <p:cNvPr id="4543" name="Google Shape;4543;p61"/>
              <p:cNvSpPr/>
              <p:nvPr/>
            </p:nvSpPr>
            <p:spPr>
              <a:xfrm>
                <a:off x="5591937" y="3153801"/>
                <a:ext cx="61173" cy="59644"/>
              </a:xfrm>
              <a:custGeom>
                <a:avLst/>
                <a:gdLst/>
                <a:ahLst/>
                <a:cxnLst/>
                <a:rect l="l" t="t" r="r" b="b"/>
                <a:pathLst>
                  <a:path w="2521" h="2458" extrusionOk="0">
                    <a:moveTo>
                      <a:pt x="1242" y="124"/>
                    </a:moveTo>
                    <a:cubicBezTo>
                      <a:pt x="1820" y="124"/>
                      <a:pt x="2287" y="553"/>
                      <a:pt x="2334" y="1132"/>
                    </a:cubicBezTo>
                    <a:cubicBezTo>
                      <a:pt x="2371" y="1757"/>
                      <a:pt x="1904" y="2261"/>
                      <a:pt x="1316" y="2299"/>
                    </a:cubicBezTo>
                    <a:cubicBezTo>
                      <a:pt x="1295" y="2300"/>
                      <a:pt x="1273" y="2301"/>
                      <a:pt x="1251" y="2301"/>
                    </a:cubicBezTo>
                    <a:cubicBezTo>
                      <a:pt x="697" y="2301"/>
                      <a:pt x="185" y="1847"/>
                      <a:pt x="150" y="1291"/>
                    </a:cubicBezTo>
                    <a:cubicBezTo>
                      <a:pt x="150" y="973"/>
                      <a:pt x="234" y="702"/>
                      <a:pt x="420" y="506"/>
                    </a:cubicBezTo>
                    <a:cubicBezTo>
                      <a:pt x="616" y="273"/>
                      <a:pt x="887" y="161"/>
                      <a:pt x="1204" y="124"/>
                    </a:cubicBezTo>
                    <a:close/>
                    <a:moveTo>
                      <a:pt x="1240" y="0"/>
                    </a:moveTo>
                    <a:cubicBezTo>
                      <a:pt x="1216" y="0"/>
                      <a:pt x="1191" y="1"/>
                      <a:pt x="1167" y="2"/>
                    </a:cubicBezTo>
                    <a:cubicBezTo>
                      <a:pt x="850" y="2"/>
                      <a:pt x="542" y="161"/>
                      <a:pt x="346" y="394"/>
                    </a:cubicBezTo>
                    <a:cubicBezTo>
                      <a:pt x="112" y="665"/>
                      <a:pt x="0" y="973"/>
                      <a:pt x="38" y="1291"/>
                    </a:cubicBezTo>
                    <a:cubicBezTo>
                      <a:pt x="75" y="1953"/>
                      <a:pt x="616" y="2457"/>
                      <a:pt x="1279" y="2457"/>
                    </a:cubicBezTo>
                    <a:lnTo>
                      <a:pt x="1316" y="2457"/>
                    </a:lnTo>
                    <a:cubicBezTo>
                      <a:pt x="2016" y="2373"/>
                      <a:pt x="2520" y="1795"/>
                      <a:pt x="2483" y="1132"/>
                    </a:cubicBezTo>
                    <a:cubicBezTo>
                      <a:pt x="2447" y="492"/>
                      <a:pt x="1907" y="0"/>
                      <a:pt x="1240" y="0"/>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544" name="Google Shape;4544;p61"/>
              <p:cNvSpPr/>
              <p:nvPr/>
            </p:nvSpPr>
            <p:spPr>
              <a:xfrm>
                <a:off x="5666456" y="3148923"/>
                <a:ext cx="53699" cy="59766"/>
              </a:xfrm>
              <a:custGeom>
                <a:avLst/>
                <a:gdLst/>
                <a:ahLst/>
                <a:cxnLst/>
                <a:rect l="l" t="t" r="r" b="b"/>
                <a:pathLst>
                  <a:path w="2213" h="2463" extrusionOk="0">
                    <a:moveTo>
                      <a:pt x="1083" y="129"/>
                    </a:moveTo>
                    <a:cubicBezTo>
                      <a:pt x="1279" y="129"/>
                      <a:pt x="1512" y="203"/>
                      <a:pt x="1671" y="362"/>
                    </a:cubicBezTo>
                    <a:cubicBezTo>
                      <a:pt x="1867" y="558"/>
                      <a:pt x="2016" y="829"/>
                      <a:pt x="2016" y="1137"/>
                    </a:cubicBezTo>
                    <a:cubicBezTo>
                      <a:pt x="2063" y="1762"/>
                      <a:pt x="1671" y="2266"/>
                      <a:pt x="1167" y="2304"/>
                    </a:cubicBezTo>
                    <a:cubicBezTo>
                      <a:pt x="1127" y="2310"/>
                      <a:pt x="1088" y="2313"/>
                      <a:pt x="1051" y="2313"/>
                    </a:cubicBezTo>
                    <a:cubicBezTo>
                      <a:pt x="867" y="2313"/>
                      <a:pt x="704" y="2239"/>
                      <a:pt x="541" y="2108"/>
                    </a:cubicBezTo>
                    <a:cubicBezTo>
                      <a:pt x="345" y="1921"/>
                      <a:pt x="196" y="1604"/>
                      <a:pt x="196" y="1295"/>
                    </a:cubicBezTo>
                    <a:cubicBezTo>
                      <a:pt x="149" y="670"/>
                      <a:pt x="541" y="166"/>
                      <a:pt x="1045" y="129"/>
                    </a:cubicBezTo>
                    <a:close/>
                    <a:moveTo>
                      <a:pt x="1134" y="1"/>
                    </a:moveTo>
                    <a:cubicBezTo>
                      <a:pt x="1104" y="1"/>
                      <a:pt x="1074" y="3"/>
                      <a:pt x="1045" y="7"/>
                    </a:cubicBezTo>
                    <a:cubicBezTo>
                      <a:pt x="467" y="54"/>
                      <a:pt x="0" y="633"/>
                      <a:pt x="37" y="1295"/>
                    </a:cubicBezTo>
                    <a:cubicBezTo>
                      <a:pt x="75" y="1641"/>
                      <a:pt x="233" y="1996"/>
                      <a:pt x="467" y="2192"/>
                    </a:cubicBezTo>
                    <a:cubicBezTo>
                      <a:pt x="663" y="2341"/>
                      <a:pt x="896" y="2462"/>
                      <a:pt x="1129" y="2462"/>
                    </a:cubicBezTo>
                    <a:lnTo>
                      <a:pt x="1167" y="2462"/>
                    </a:lnTo>
                    <a:cubicBezTo>
                      <a:pt x="1745" y="2388"/>
                      <a:pt x="2212" y="1837"/>
                      <a:pt x="2175" y="1137"/>
                    </a:cubicBezTo>
                    <a:cubicBezTo>
                      <a:pt x="2138" y="791"/>
                      <a:pt x="1979" y="474"/>
                      <a:pt x="1745" y="241"/>
                    </a:cubicBezTo>
                    <a:cubicBezTo>
                      <a:pt x="1574" y="110"/>
                      <a:pt x="1345" y="1"/>
                      <a:pt x="1134" y="1"/>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545" name="Google Shape;4545;p61"/>
              <p:cNvSpPr/>
              <p:nvPr/>
            </p:nvSpPr>
            <p:spPr>
              <a:xfrm>
                <a:off x="5649446" y="3176780"/>
                <a:ext cx="20650" cy="6309"/>
              </a:xfrm>
              <a:custGeom>
                <a:avLst/>
                <a:gdLst/>
                <a:ahLst/>
                <a:cxnLst/>
                <a:rect l="l" t="t" r="r" b="b"/>
                <a:pathLst>
                  <a:path w="851" h="260" extrusionOk="0">
                    <a:moveTo>
                      <a:pt x="511" y="1"/>
                    </a:moveTo>
                    <a:cubicBezTo>
                      <a:pt x="338" y="1"/>
                      <a:pt x="163" y="52"/>
                      <a:pt x="1" y="147"/>
                    </a:cubicBezTo>
                    <a:lnTo>
                      <a:pt x="76" y="259"/>
                    </a:lnTo>
                    <a:cubicBezTo>
                      <a:pt x="190" y="194"/>
                      <a:pt x="329" y="155"/>
                      <a:pt x="471" y="155"/>
                    </a:cubicBezTo>
                    <a:cubicBezTo>
                      <a:pt x="574" y="155"/>
                      <a:pt x="678" y="175"/>
                      <a:pt x="776" y="222"/>
                    </a:cubicBezTo>
                    <a:lnTo>
                      <a:pt x="850" y="73"/>
                    </a:lnTo>
                    <a:cubicBezTo>
                      <a:pt x="742" y="24"/>
                      <a:pt x="627" y="1"/>
                      <a:pt x="511" y="1"/>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546" name="Google Shape;4546;p61"/>
              <p:cNvSpPr/>
              <p:nvPr/>
            </p:nvSpPr>
            <p:spPr>
              <a:xfrm>
                <a:off x="5550249" y="3170835"/>
                <a:ext cx="45328" cy="5678"/>
              </a:xfrm>
              <a:custGeom>
                <a:avLst/>
                <a:gdLst/>
                <a:ahLst/>
                <a:cxnLst/>
                <a:rect l="l" t="t" r="r" b="b"/>
                <a:pathLst>
                  <a:path w="1868" h="234" extrusionOk="0">
                    <a:moveTo>
                      <a:pt x="1" y="0"/>
                    </a:moveTo>
                    <a:lnTo>
                      <a:pt x="1" y="159"/>
                    </a:lnTo>
                    <a:lnTo>
                      <a:pt x="1868" y="234"/>
                    </a:lnTo>
                    <a:lnTo>
                      <a:pt x="1868" y="122"/>
                    </a:lnTo>
                    <a:lnTo>
                      <a:pt x="1" y="0"/>
                    </a:ln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grpSp>
        <p:sp>
          <p:nvSpPr>
            <p:cNvPr id="4547" name="Google Shape;4547;p61"/>
            <p:cNvSpPr/>
            <p:nvPr/>
          </p:nvSpPr>
          <p:spPr>
            <a:xfrm>
              <a:off x="5531467" y="3061956"/>
              <a:ext cx="160370" cy="116595"/>
            </a:xfrm>
            <a:custGeom>
              <a:avLst/>
              <a:gdLst/>
              <a:ahLst/>
              <a:cxnLst/>
              <a:rect l="l" t="t" r="r" b="b"/>
              <a:pathLst>
                <a:path w="6609" h="4805" extrusionOk="0">
                  <a:moveTo>
                    <a:pt x="2887" y="1"/>
                  </a:moveTo>
                  <a:cubicBezTo>
                    <a:pt x="2397" y="1"/>
                    <a:pt x="1850" y="97"/>
                    <a:pt x="1241" y="325"/>
                  </a:cubicBezTo>
                  <a:cubicBezTo>
                    <a:pt x="812" y="483"/>
                    <a:pt x="0" y="3825"/>
                    <a:pt x="579" y="4609"/>
                  </a:cubicBezTo>
                  <a:lnTo>
                    <a:pt x="812" y="4805"/>
                  </a:lnTo>
                  <a:cubicBezTo>
                    <a:pt x="812" y="4805"/>
                    <a:pt x="1596" y="4217"/>
                    <a:pt x="2604" y="1687"/>
                  </a:cubicBezTo>
                  <a:cubicBezTo>
                    <a:pt x="2604" y="1687"/>
                    <a:pt x="4546" y="3094"/>
                    <a:pt x="6389" y="3094"/>
                  </a:cubicBezTo>
                  <a:cubicBezTo>
                    <a:pt x="6462" y="3094"/>
                    <a:pt x="6535" y="3092"/>
                    <a:pt x="6608" y="3087"/>
                  </a:cubicBezTo>
                  <a:cubicBezTo>
                    <a:pt x="6608" y="3087"/>
                    <a:pt x="5658" y="1"/>
                    <a:pt x="2887"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4548" name="Google Shape;4548;p61"/>
            <p:cNvSpPr/>
            <p:nvPr/>
          </p:nvSpPr>
          <p:spPr>
            <a:xfrm>
              <a:off x="5504048" y="3029246"/>
              <a:ext cx="89709" cy="98348"/>
            </a:xfrm>
            <a:custGeom>
              <a:avLst/>
              <a:gdLst/>
              <a:ahLst/>
              <a:cxnLst/>
              <a:rect l="l" t="t" r="r" b="b"/>
              <a:pathLst>
                <a:path w="3697" h="4053" extrusionOk="0">
                  <a:moveTo>
                    <a:pt x="1891" y="1"/>
                  </a:moveTo>
                  <a:cubicBezTo>
                    <a:pt x="1871" y="1"/>
                    <a:pt x="1850" y="1"/>
                    <a:pt x="1830" y="2"/>
                  </a:cubicBezTo>
                  <a:cubicBezTo>
                    <a:pt x="822" y="2"/>
                    <a:pt x="1" y="935"/>
                    <a:pt x="38" y="2027"/>
                  </a:cubicBezTo>
                  <a:cubicBezTo>
                    <a:pt x="38" y="3157"/>
                    <a:pt x="897" y="4053"/>
                    <a:pt x="1905" y="4053"/>
                  </a:cubicBezTo>
                  <a:cubicBezTo>
                    <a:pt x="2922" y="4006"/>
                    <a:pt x="3697" y="3119"/>
                    <a:pt x="3697" y="1990"/>
                  </a:cubicBezTo>
                  <a:cubicBezTo>
                    <a:pt x="3697" y="883"/>
                    <a:pt x="2872" y="1"/>
                    <a:pt x="1891"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grpSp>
      <p:grpSp>
        <p:nvGrpSpPr>
          <p:cNvPr id="2" name="Google Shape;4384;p61">
            <a:extLst>
              <a:ext uri="{FF2B5EF4-FFF2-40B4-BE49-F238E27FC236}">
                <a16:creationId xmlns:a16="http://schemas.microsoft.com/office/drawing/2014/main" id="{1FFF6D17-0183-7752-F983-825FEAEB7B47}"/>
              </a:ext>
            </a:extLst>
          </p:cNvPr>
          <p:cNvGrpSpPr/>
          <p:nvPr/>
        </p:nvGrpSpPr>
        <p:grpSpPr>
          <a:xfrm>
            <a:off x="8497631" y="4186774"/>
            <a:ext cx="475927" cy="881063"/>
            <a:chOff x="7797029" y="2174230"/>
            <a:chExt cx="1161931" cy="2151032"/>
          </a:xfrm>
        </p:grpSpPr>
        <p:sp>
          <p:nvSpPr>
            <p:cNvPr id="3" name="Google Shape;4385;p61">
              <a:extLst>
                <a:ext uri="{FF2B5EF4-FFF2-40B4-BE49-F238E27FC236}">
                  <a16:creationId xmlns:a16="http://schemas.microsoft.com/office/drawing/2014/main" id="{9A36458C-570A-E073-2532-3E3B28AC3FF6}"/>
                </a:ext>
              </a:extLst>
            </p:cNvPr>
            <p:cNvSpPr/>
            <p:nvPr/>
          </p:nvSpPr>
          <p:spPr>
            <a:xfrm>
              <a:off x="7797029" y="2174230"/>
              <a:ext cx="1161931" cy="1382760"/>
            </a:xfrm>
            <a:custGeom>
              <a:avLst/>
              <a:gdLst/>
              <a:ahLst/>
              <a:cxnLst/>
              <a:rect l="l" t="t" r="r" b="b"/>
              <a:pathLst>
                <a:path w="21273" h="25316" extrusionOk="0">
                  <a:moveTo>
                    <a:pt x="11920" y="0"/>
                  </a:moveTo>
                  <a:cubicBezTo>
                    <a:pt x="9767" y="0"/>
                    <a:pt x="7648" y="927"/>
                    <a:pt x="6217" y="2390"/>
                  </a:cubicBezTo>
                  <a:cubicBezTo>
                    <a:pt x="4630" y="4024"/>
                    <a:pt x="3883" y="6245"/>
                    <a:pt x="3883" y="8383"/>
                  </a:cubicBezTo>
                  <a:cubicBezTo>
                    <a:pt x="3846" y="9045"/>
                    <a:pt x="3930" y="9745"/>
                    <a:pt x="3650" y="10361"/>
                  </a:cubicBezTo>
                  <a:cubicBezTo>
                    <a:pt x="3417" y="10828"/>
                    <a:pt x="3034" y="11220"/>
                    <a:pt x="2679" y="11650"/>
                  </a:cubicBezTo>
                  <a:cubicBezTo>
                    <a:pt x="1046" y="13516"/>
                    <a:pt x="0" y="15850"/>
                    <a:pt x="75" y="18183"/>
                  </a:cubicBezTo>
                  <a:cubicBezTo>
                    <a:pt x="150" y="20554"/>
                    <a:pt x="1438" y="22888"/>
                    <a:pt x="3613" y="24213"/>
                  </a:cubicBezTo>
                  <a:cubicBezTo>
                    <a:pt x="4824" y="24931"/>
                    <a:pt x="6299" y="25315"/>
                    <a:pt x="7769" y="25315"/>
                  </a:cubicBezTo>
                  <a:cubicBezTo>
                    <a:pt x="8994" y="25315"/>
                    <a:pt x="10215" y="25048"/>
                    <a:pt x="11276" y="24484"/>
                  </a:cubicBezTo>
                  <a:cubicBezTo>
                    <a:pt x="12090" y="24825"/>
                    <a:pt x="13002" y="24989"/>
                    <a:pt x="13926" y="24989"/>
                  </a:cubicBezTo>
                  <a:cubicBezTo>
                    <a:pt x="15830" y="24989"/>
                    <a:pt x="17782" y="24291"/>
                    <a:pt x="19014" y="23009"/>
                  </a:cubicBezTo>
                  <a:cubicBezTo>
                    <a:pt x="20843" y="21142"/>
                    <a:pt x="21273" y="18417"/>
                    <a:pt x="20498" y="16083"/>
                  </a:cubicBezTo>
                  <a:cubicBezTo>
                    <a:pt x="20143" y="14954"/>
                    <a:pt x="19518" y="13908"/>
                    <a:pt x="18864" y="12891"/>
                  </a:cubicBezTo>
                  <a:cubicBezTo>
                    <a:pt x="18743" y="12742"/>
                    <a:pt x="18668" y="12546"/>
                    <a:pt x="18631" y="12350"/>
                  </a:cubicBezTo>
                  <a:cubicBezTo>
                    <a:pt x="18631" y="12191"/>
                    <a:pt x="18743" y="11995"/>
                    <a:pt x="18780" y="11808"/>
                  </a:cubicBezTo>
                  <a:cubicBezTo>
                    <a:pt x="20843" y="3090"/>
                    <a:pt x="16718" y="561"/>
                    <a:pt x="12835" y="57"/>
                  </a:cubicBezTo>
                  <a:cubicBezTo>
                    <a:pt x="12530" y="19"/>
                    <a:pt x="12225" y="0"/>
                    <a:pt x="11920" y="0"/>
                  </a:cubicBezTo>
                  <a:close/>
                </a:path>
              </a:pathLst>
            </a:cu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grpSp>
          <p:nvGrpSpPr>
            <p:cNvPr id="4" name="Google Shape;4386;p61">
              <a:extLst>
                <a:ext uri="{FF2B5EF4-FFF2-40B4-BE49-F238E27FC236}">
                  <a16:creationId xmlns:a16="http://schemas.microsoft.com/office/drawing/2014/main" id="{1D00C0C7-C348-3459-F42B-2B2655403340}"/>
                </a:ext>
              </a:extLst>
            </p:cNvPr>
            <p:cNvGrpSpPr/>
            <p:nvPr/>
          </p:nvGrpSpPr>
          <p:grpSpPr>
            <a:xfrm>
              <a:off x="8149431" y="2521491"/>
              <a:ext cx="429313" cy="1803771"/>
              <a:chOff x="6097050" y="1346450"/>
              <a:chExt cx="196500" cy="825600"/>
            </a:xfrm>
          </p:grpSpPr>
          <p:sp>
            <p:nvSpPr>
              <p:cNvPr id="5" name="Google Shape;4387;p61">
                <a:extLst>
                  <a:ext uri="{FF2B5EF4-FFF2-40B4-BE49-F238E27FC236}">
                    <a16:creationId xmlns:a16="http://schemas.microsoft.com/office/drawing/2014/main" id="{6C91947D-BBDC-A03E-22DC-5CD8624DB8A4}"/>
                  </a:ext>
                </a:extLst>
              </p:cNvPr>
              <p:cNvSpPr/>
              <p:nvPr/>
            </p:nvSpPr>
            <p:spPr>
              <a:xfrm>
                <a:off x="6203225" y="1432075"/>
                <a:ext cx="20325" cy="739975"/>
              </a:xfrm>
              <a:custGeom>
                <a:avLst/>
                <a:gdLst/>
                <a:ahLst/>
                <a:cxnLst/>
                <a:rect l="l" t="t" r="r" b="b"/>
                <a:pathLst>
                  <a:path w="813" h="29599" extrusionOk="0">
                    <a:moveTo>
                      <a:pt x="420" y="1"/>
                    </a:moveTo>
                    <a:cubicBezTo>
                      <a:pt x="187" y="1"/>
                      <a:pt x="0" y="197"/>
                      <a:pt x="0" y="430"/>
                    </a:cubicBezTo>
                    <a:lnTo>
                      <a:pt x="0" y="29207"/>
                    </a:lnTo>
                    <a:cubicBezTo>
                      <a:pt x="0" y="29440"/>
                      <a:pt x="187" y="29599"/>
                      <a:pt x="420" y="29599"/>
                    </a:cubicBezTo>
                    <a:cubicBezTo>
                      <a:pt x="616" y="29599"/>
                      <a:pt x="812" y="29440"/>
                      <a:pt x="812" y="29207"/>
                    </a:cubicBezTo>
                    <a:lnTo>
                      <a:pt x="812" y="430"/>
                    </a:lnTo>
                    <a:cubicBezTo>
                      <a:pt x="812" y="197"/>
                      <a:pt x="616" y="1"/>
                      <a:pt x="42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6" name="Google Shape;4388;p61">
                <a:extLst>
                  <a:ext uri="{FF2B5EF4-FFF2-40B4-BE49-F238E27FC236}">
                    <a16:creationId xmlns:a16="http://schemas.microsoft.com/office/drawing/2014/main" id="{07C7EA59-A670-2B39-7726-0F65C33A91ED}"/>
                  </a:ext>
                </a:extLst>
              </p:cNvPr>
              <p:cNvSpPr/>
              <p:nvPr/>
            </p:nvSpPr>
            <p:spPr>
              <a:xfrm>
                <a:off x="6097050" y="1389375"/>
                <a:ext cx="124625" cy="276800"/>
              </a:xfrm>
              <a:custGeom>
                <a:avLst/>
                <a:gdLst/>
                <a:ahLst/>
                <a:cxnLst/>
                <a:rect l="l" t="t" r="r" b="b"/>
                <a:pathLst>
                  <a:path w="4985" h="11072" extrusionOk="0">
                    <a:moveTo>
                      <a:pt x="430" y="1"/>
                    </a:moveTo>
                    <a:cubicBezTo>
                      <a:pt x="234" y="1"/>
                      <a:pt x="84" y="113"/>
                      <a:pt x="84" y="309"/>
                    </a:cubicBezTo>
                    <a:cubicBezTo>
                      <a:pt x="47" y="971"/>
                      <a:pt x="0" y="1587"/>
                      <a:pt x="0" y="2250"/>
                    </a:cubicBezTo>
                    <a:cubicBezTo>
                      <a:pt x="0" y="3809"/>
                      <a:pt x="159" y="5405"/>
                      <a:pt x="747" y="6917"/>
                    </a:cubicBezTo>
                    <a:cubicBezTo>
                      <a:pt x="1447" y="8672"/>
                      <a:pt x="2763" y="10147"/>
                      <a:pt x="4396" y="11043"/>
                    </a:cubicBezTo>
                    <a:cubicBezTo>
                      <a:pt x="4449" y="11063"/>
                      <a:pt x="4501" y="11072"/>
                      <a:pt x="4550" y="11072"/>
                    </a:cubicBezTo>
                    <a:cubicBezTo>
                      <a:pt x="4688" y="11072"/>
                      <a:pt x="4808" y="11001"/>
                      <a:pt x="4863" y="10884"/>
                    </a:cubicBezTo>
                    <a:cubicBezTo>
                      <a:pt x="4985" y="10735"/>
                      <a:pt x="4901" y="10539"/>
                      <a:pt x="4751" y="10417"/>
                    </a:cubicBezTo>
                    <a:cubicBezTo>
                      <a:pt x="3230" y="9605"/>
                      <a:pt x="2026" y="8243"/>
                      <a:pt x="1363" y="6646"/>
                    </a:cubicBezTo>
                    <a:cubicBezTo>
                      <a:pt x="822" y="5284"/>
                      <a:pt x="700" y="3772"/>
                      <a:pt x="700" y="2250"/>
                    </a:cubicBezTo>
                    <a:cubicBezTo>
                      <a:pt x="700" y="1634"/>
                      <a:pt x="700" y="971"/>
                      <a:pt x="747" y="346"/>
                    </a:cubicBezTo>
                    <a:cubicBezTo>
                      <a:pt x="747" y="150"/>
                      <a:pt x="588" y="1"/>
                      <a:pt x="43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sp>
            <p:nvSpPr>
              <p:cNvPr id="7" name="Google Shape;4389;p61">
                <a:extLst>
                  <a:ext uri="{FF2B5EF4-FFF2-40B4-BE49-F238E27FC236}">
                    <a16:creationId xmlns:a16="http://schemas.microsoft.com/office/drawing/2014/main" id="{2E08EDAA-AF3D-9198-3002-007AA7615ABE}"/>
                  </a:ext>
                </a:extLst>
              </p:cNvPr>
              <p:cNvSpPr/>
              <p:nvPr/>
            </p:nvSpPr>
            <p:spPr>
              <a:xfrm>
                <a:off x="6207875" y="1346450"/>
                <a:ext cx="85675" cy="205950"/>
              </a:xfrm>
              <a:custGeom>
                <a:avLst/>
                <a:gdLst/>
                <a:ahLst/>
                <a:cxnLst/>
                <a:rect l="l" t="t" r="r" b="b"/>
                <a:pathLst>
                  <a:path w="3427" h="8238" extrusionOk="0">
                    <a:moveTo>
                      <a:pt x="2997" y="0"/>
                    </a:moveTo>
                    <a:cubicBezTo>
                      <a:pt x="2801" y="0"/>
                      <a:pt x="2652" y="159"/>
                      <a:pt x="2689" y="355"/>
                    </a:cubicBezTo>
                    <a:cubicBezTo>
                      <a:pt x="2726" y="1055"/>
                      <a:pt x="2764" y="1718"/>
                      <a:pt x="2764" y="2371"/>
                    </a:cubicBezTo>
                    <a:cubicBezTo>
                      <a:pt x="2764" y="3118"/>
                      <a:pt x="2726" y="3818"/>
                      <a:pt x="2530" y="4518"/>
                    </a:cubicBezTo>
                    <a:cubicBezTo>
                      <a:pt x="2381" y="5171"/>
                      <a:pt x="2101" y="5797"/>
                      <a:pt x="1718" y="6338"/>
                    </a:cubicBezTo>
                    <a:cubicBezTo>
                      <a:pt x="1326" y="6889"/>
                      <a:pt x="822" y="7318"/>
                      <a:pt x="234" y="7589"/>
                    </a:cubicBezTo>
                    <a:cubicBezTo>
                      <a:pt x="85" y="7663"/>
                      <a:pt x="1" y="7859"/>
                      <a:pt x="85" y="8018"/>
                    </a:cubicBezTo>
                    <a:cubicBezTo>
                      <a:pt x="112" y="8156"/>
                      <a:pt x="246" y="8237"/>
                      <a:pt x="378" y="8237"/>
                    </a:cubicBezTo>
                    <a:cubicBezTo>
                      <a:pt x="425" y="8237"/>
                      <a:pt x="472" y="8227"/>
                      <a:pt x="514" y="8205"/>
                    </a:cubicBezTo>
                    <a:cubicBezTo>
                      <a:pt x="1214" y="7897"/>
                      <a:pt x="1830" y="7355"/>
                      <a:pt x="2260" y="6730"/>
                    </a:cubicBezTo>
                    <a:cubicBezTo>
                      <a:pt x="2726" y="6151"/>
                      <a:pt x="3034" y="5405"/>
                      <a:pt x="3193" y="4667"/>
                    </a:cubicBezTo>
                    <a:cubicBezTo>
                      <a:pt x="3389" y="3930"/>
                      <a:pt x="3426" y="3155"/>
                      <a:pt x="3426" y="2371"/>
                    </a:cubicBezTo>
                    <a:cubicBezTo>
                      <a:pt x="3426" y="1671"/>
                      <a:pt x="3389" y="971"/>
                      <a:pt x="3352" y="318"/>
                    </a:cubicBezTo>
                    <a:cubicBezTo>
                      <a:pt x="3352" y="122"/>
                      <a:pt x="3156" y="0"/>
                      <a:pt x="2997" y="0"/>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Times New Roman" panose="02020603050405020304" pitchFamily="18" charset="0"/>
                  <a:cs typeface="Times New Roman" panose="02020603050405020304" pitchFamily="18" charset="0"/>
                </a:endParaRPr>
              </a:p>
            </p:txBody>
          </p:sp>
        </p:grpSp>
      </p:grpSp>
    </p:spTree>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4381"/>
                                        </p:tgtEl>
                                        <p:attrNameLst>
                                          <p:attrName>style.visibility</p:attrName>
                                        </p:attrNameLst>
                                      </p:cBhvr>
                                      <p:to>
                                        <p:strVal val="visible"/>
                                      </p:to>
                                    </p:set>
                                    <p:animEffect transition="in" filter="barn(inVertical)">
                                      <p:cBhvr>
                                        <p:cTn id="7" dur="500"/>
                                        <p:tgtEl>
                                          <p:spTgt spid="4381"/>
                                        </p:tgtEl>
                                      </p:cBhvr>
                                    </p:animEffect>
                                  </p:childTnLst>
                                </p:cTn>
                              </p:par>
                            </p:childTnLst>
                          </p:cTn>
                        </p:par>
                      </p:childTnLst>
                    </p:cTn>
                  </p:par>
                  <p:par>
                    <p:cTn id="8" fill="hold">
                      <p:stCondLst>
                        <p:cond delay="indefinite"/>
                      </p:stCondLst>
                      <p:childTnLst>
                        <p:par>
                          <p:cTn id="9" fill="hold">
                            <p:stCondLst>
                              <p:cond delay="0"/>
                            </p:stCondLst>
                            <p:childTnLst>
                              <p:par>
                                <p:cTn id="10" presetID="16" presetClass="entr" presetSubtype="21" fill="hold" grpId="0" nodeType="clickEffect">
                                  <p:stCondLst>
                                    <p:cond delay="0"/>
                                  </p:stCondLst>
                                  <p:childTnLst>
                                    <p:set>
                                      <p:cBhvr>
                                        <p:cTn id="11" dur="1" fill="hold">
                                          <p:stCondLst>
                                            <p:cond delay="0"/>
                                          </p:stCondLst>
                                        </p:cTn>
                                        <p:tgtEl>
                                          <p:spTgt spid="4379"/>
                                        </p:tgtEl>
                                        <p:attrNameLst>
                                          <p:attrName>style.visibility</p:attrName>
                                        </p:attrNameLst>
                                      </p:cBhvr>
                                      <p:to>
                                        <p:strVal val="visible"/>
                                      </p:to>
                                    </p:set>
                                    <p:animEffect transition="in" filter="barn(inVertical)">
                                      <p:cBhvr>
                                        <p:cTn id="12" dur="500"/>
                                        <p:tgtEl>
                                          <p:spTgt spid="4379"/>
                                        </p:tgtEl>
                                      </p:cBhvr>
                                    </p:animEffect>
                                  </p:childTnLst>
                                </p:cTn>
                              </p:par>
                            </p:childTnLst>
                          </p:cTn>
                        </p:par>
                      </p:childTnLst>
                    </p:cTn>
                  </p:par>
                  <p:par>
                    <p:cTn id="13" fill="hold">
                      <p:stCondLst>
                        <p:cond delay="indefinite"/>
                      </p:stCondLst>
                      <p:childTnLst>
                        <p:par>
                          <p:cTn id="14" fill="hold">
                            <p:stCondLst>
                              <p:cond delay="0"/>
                            </p:stCondLst>
                            <p:childTnLst>
                              <p:par>
                                <p:cTn id="15" presetID="16" presetClass="entr" presetSubtype="21" fill="hold" grpId="0" nodeType="clickEffect">
                                  <p:stCondLst>
                                    <p:cond delay="0"/>
                                  </p:stCondLst>
                                  <p:childTnLst>
                                    <p:set>
                                      <p:cBhvr>
                                        <p:cTn id="16" dur="1" fill="hold">
                                          <p:stCondLst>
                                            <p:cond delay="0"/>
                                          </p:stCondLst>
                                        </p:cTn>
                                        <p:tgtEl>
                                          <p:spTgt spid="4377"/>
                                        </p:tgtEl>
                                        <p:attrNameLst>
                                          <p:attrName>style.visibility</p:attrName>
                                        </p:attrNameLst>
                                      </p:cBhvr>
                                      <p:to>
                                        <p:strVal val="visible"/>
                                      </p:to>
                                    </p:set>
                                    <p:animEffect transition="in" filter="barn(inVertical)">
                                      <p:cBhvr>
                                        <p:cTn id="17" dur="500"/>
                                        <p:tgtEl>
                                          <p:spTgt spid="4377"/>
                                        </p:tgtEl>
                                      </p:cBhvr>
                                    </p:animEffect>
                                  </p:childTnLst>
                                </p:cTn>
                              </p:par>
                            </p:childTnLst>
                          </p:cTn>
                        </p:par>
                      </p:childTnLst>
                    </p:cTn>
                  </p:par>
                  <p:par>
                    <p:cTn id="18" fill="hold">
                      <p:stCondLst>
                        <p:cond delay="indefinite"/>
                      </p:stCondLst>
                      <p:childTnLst>
                        <p:par>
                          <p:cTn id="19" fill="hold">
                            <p:stCondLst>
                              <p:cond delay="0"/>
                            </p:stCondLst>
                            <p:childTnLst>
                              <p:par>
                                <p:cTn id="20" presetID="16" presetClass="entr" presetSubtype="21" fill="hold" grpId="0" nodeType="clickEffect">
                                  <p:stCondLst>
                                    <p:cond delay="0"/>
                                  </p:stCondLst>
                                  <p:childTnLst>
                                    <p:set>
                                      <p:cBhvr>
                                        <p:cTn id="21" dur="1" fill="hold">
                                          <p:stCondLst>
                                            <p:cond delay="0"/>
                                          </p:stCondLst>
                                        </p:cTn>
                                        <p:tgtEl>
                                          <p:spTgt spid="4375"/>
                                        </p:tgtEl>
                                        <p:attrNameLst>
                                          <p:attrName>style.visibility</p:attrName>
                                        </p:attrNameLst>
                                      </p:cBhvr>
                                      <p:to>
                                        <p:strVal val="visible"/>
                                      </p:to>
                                    </p:set>
                                    <p:animEffect transition="in" filter="barn(inVertical)">
                                      <p:cBhvr>
                                        <p:cTn id="22" dur="500"/>
                                        <p:tgtEl>
                                          <p:spTgt spid="437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375" grpId="0"/>
      <p:bldP spid="4377" grpId="0"/>
      <p:bldP spid="4379" grpId="0"/>
      <p:bldP spid="4381" grpId="0"/>
    </p:bld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Shape 3377"/>
        <p:cNvGrpSpPr/>
        <p:nvPr/>
      </p:nvGrpSpPr>
      <p:grpSpPr>
        <a:xfrm>
          <a:off x="0" y="0"/>
          <a:ext cx="0" cy="0"/>
          <a:chOff x="0" y="0"/>
          <a:chExt cx="0" cy="0"/>
        </a:xfrm>
      </p:grpSpPr>
      <p:sp>
        <p:nvSpPr>
          <p:cNvPr id="3378" name="Google Shape;3378;p58"/>
          <p:cNvSpPr/>
          <p:nvPr/>
        </p:nvSpPr>
        <p:spPr>
          <a:xfrm>
            <a:off x="6362323" y="1009915"/>
            <a:ext cx="1631461" cy="2101007"/>
          </a:xfrm>
          <a:custGeom>
            <a:avLst/>
            <a:gdLst/>
            <a:ahLst/>
            <a:cxnLst/>
            <a:rect l="l" t="t" r="r" b="b"/>
            <a:pathLst>
              <a:path w="39584" h="23680" extrusionOk="0">
                <a:moveTo>
                  <a:pt x="0" y="0"/>
                </a:moveTo>
                <a:lnTo>
                  <a:pt x="0" y="23679"/>
                </a:lnTo>
                <a:lnTo>
                  <a:pt x="39584" y="23679"/>
                </a:lnTo>
                <a:lnTo>
                  <a:pt x="39584" y="0"/>
                </a:ln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379" name="Google Shape;3379;p58"/>
          <p:cNvSpPr/>
          <p:nvPr/>
        </p:nvSpPr>
        <p:spPr>
          <a:xfrm>
            <a:off x="1038355" y="1009915"/>
            <a:ext cx="1775828" cy="2093221"/>
          </a:xfrm>
          <a:custGeom>
            <a:avLst/>
            <a:gdLst/>
            <a:ahLst/>
            <a:cxnLst/>
            <a:rect l="l" t="t" r="r" b="b"/>
            <a:pathLst>
              <a:path w="39584" h="23680" extrusionOk="0">
                <a:moveTo>
                  <a:pt x="0" y="0"/>
                </a:moveTo>
                <a:lnTo>
                  <a:pt x="0" y="23679"/>
                </a:lnTo>
                <a:lnTo>
                  <a:pt x="39584" y="23679"/>
                </a:lnTo>
                <a:lnTo>
                  <a:pt x="39584" y="0"/>
                </a:ln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380" name="Google Shape;3380;p58"/>
          <p:cNvSpPr/>
          <p:nvPr/>
        </p:nvSpPr>
        <p:spPr>
          <a:xfrm>
            <a:off x="3485125" y="1017725"/>
            <a:ext cx="1925592" cy="2101007"/>
          </a:xfrm>
          <a:custGeom>
            <a:avLst/>
            <a:gdLst/>
            <a:ahLst/>
            <a:cxnLst/>
            <a:rect l="l" t="t" r="r" b="b"/>
            <a:pathLst>
              <a:path w="39584" h="23680" extrusionOk="0">
                <a:moveTo>
                  <a:pt x="0" y="0"/>
                </a:moveTo>
                <a:lnTo>
                  <a:pt x="0" y="23679"/>
                </a:lnTo>
                <a:lnTo>
                  <a:pt x="39584" y="23679"/>
                </a:lnTo>
                <a:lnTo>
                  <a:pt x="39584" y="0"/>
                </a:lnTo>
                <a:close/>
              </a:path>
            </a:pathLst>
          </a:cu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383" name="Google Shape;3383;p58"/>
          <p:cNvSpPr txBox="1">
            <a:spLocks noGrp="1"/>
          </p:cNvSpPr>
          <p:nvPr>
            <p:ph type="title" idx="2"/>
          </p:nvPr>
        </p:nvSpPr>
        <p:spPr>
          <a:xfrm>
            <a:off x="777078" y="3180499"/>
            <a:ext cx="1911900" cy="615900"/>
          </a:xfrm>
          <a:prstGeom prst="rect">
            <a:avLst/>
          </a:prstGeom>
        </p:spPr>
        <p:txBody>
          <a:bodyPr spcFirstLastPara="1" wrap="square" lIns="14400" tIns="14400" rIns="14400" bIns="14400" anchor="ctr" anchorCtr="0">
            <a:noAutofit/>
          </a:bodyPr>
          <a:lstStyle/>
          <a:p>
            <a:pPr marL="0" lvl="0" indent="0" algn="ctr" rtl="0">
              <a:spcBef>
                <a:spcPts val="0"/>
              </a:spcBef>
              <a:spcAft>
                <a:spcPts val="0"/>
              </a:spcAft>
              <a:buNone/>
            </a:pPr>
            <a:r>
              <a:rPr lang="en" sz="2400">
                <a:latin typeface="Times New Roman" panose="02020603050405020304" pitchFamily="18" charset="0"/>
                <a:cs typeface="Times New Roman" panose="02020603050405020304" pitchFamily="18" charset="0"/>
              </a:rPr>
              <a:t>Phần 1</a:t>
            </a:r>
            <a:endParaRPr sz="2400">
              <a:latin typeface="Times New Roman" panose="02020603050405020304" pitchFamily="18" charset="0"/>
              <a:cs typeface="Times New Roman" panose="02020603050405020304" pitchFamily="18" charset="0"/>
            </a:endParaRPr>
          </a:p>
        </p:txBody>
      </p:sp>
      <p:sp>
        <p:nvSpPr>
          <p:cNvPr id="3384" name="Google Shape;3384;p58"/>
          <p:cNvSpPr txBox="1">
            <a:spLocks noGrp="1"/>
          </p:cNvSpPr>
          <p:nvPr>
            <p:ph type="title" idx="3"/>
          </p:nvPr>
        </p:nvSpPr>
        <p:spPr>
          <a:xfrm>
            <a:off x="3477065" y="3180499"/>
            <a:ext cx="1911900" cy="615900"/>
          </a:xfrm>
          <a:prstGeom prst="rect">
            <a:avLst/>
          </a:prstGeom>
        </p:spPr>
        <p:txBody>
          <a:bodyPr spcFirstLastPara="1" wrap="square" lIns="14400" tIns="14400" rIns="14400" bIns="14400" anchor="ctr" anchorCtr="0">
            <a:noAutofit/>
          </a:bodyPr>
          <a:lstStyle/>
          <a:p>
            <a:pPr marL="0" lvl="0" indent="0" algn="ctr" rtl="0">
              <a:spcBef>
                <a:spcPts val="0"/>
              </a:spcBef>
              <a:spcAft>
                <a:spcPts val="0"/>
              </a:spcAft>
              <a:buNone/>
            </a:pPr>
            <a:r>
              <a:rPr lang="en" sz="2400">
                <a:latin typeface="Times New Roman" panose="02020603050405020304" pitchFamily="18" charset="0"/>
                <a:cs typeface="Times New Roman" panose="02020603050405020304" pitchFamily="18" charset="0"/>
              </a:rPr>
              <a:t>Phần 2</a:t>
            </a:r>
            <a:endParaRPr sz="2400">
              <a:latin typeface="Times New Roman" panose="02020603050405020304" pitchFamily="18" charset="0"/>
              <a:cs typeface="Times New Roman" panose="02020603050405020304" pitchFamily="18" charset="0"/>
            </a:endParaRPr>
          </a:p>
        </p:txBody>
      </p:sp>
      <p:sp>
        <p:nvSpPr>
          <p:cNvPr id="3386" name="Google Shape;3386;p58"/>
          <p:cNvSpPr txBox="1">
            <a:spLocks noGrp="1"/>
          </p:cNvSpPr>
          <p:nvPr>
            <p:ph type="title" idx="5"/>
          </p:nvPr>
        </p:nvSpPr>
        <p:spPr>
          <a:xfrm>
            <a:off x="6177040" y="3180499"/>
            <a:ext cx="1911900" cy="615900"/>
          </a:xfrm>
          <a:prstGeom prst="rect">
            <a:avLst/>
          </a:prstGeom>
        </p:spPr>
        <p:txBody>
          <a:bodyPr spcFirstLastPara="1" wrap="square" lIns="14400" tIns="14400" rIns="14400" bIns="14400" anchor="ctr" anchorCtr="0">
            <a:noAutofit/>
          </a:bodyPr>
          <a:lstStyle/>
          <a:p>
            <a:pPr marL="0" lvl="0" indent="0" algn="ctr" rtl="0">
              <a:spcBef>
                <a:spcPts val="0"/>
              </a:spcBef>
              <a:spcAft>
                <a:spcPts val="0"/>
              </a:spcAft>
              <a:buNone/>
            </a:pPr>
            <a:r>
              <a:rPr lang="en" sz="2400">
                <a:latin typeface="Times New Roman" panose="02020603050405020304" pitchFamily="18" charset="0"/>
                <a:cs typeface="Times New Roman" panose="02020603050405020304" pitchFamily="18" charset="0"/>
              </a:rPr>
              <a:t>Phần 3</a:t>
            </a:r>
            <a:endParaRPr sz="2400">
              <a:latin typeface="Times New Roman" panose="02020603050405020304" pitchFamily="18" charset="0"/>
              <a:cs typeface="Times New Roman" panose="02020603050405020304" pitchFamily="18" charset="0"/>
            </a:endParaRPr>
          </a:p>
        </p:txBody>
      </p:sp>
      <p:grpSp>
        <p:nvGrpSpPr>
          <p:cNvPr id="3391" name="Google Shape;3391;p58"/>
          <p:cNvGrpSpPr/>
          <p:nvPr/>
        </p:nvGrpSpPr>
        <p:grpSpPr>
          <a:xfrm flipH="1">
            <a:off x="2226254" y="2840208"/>
            <a:ext cx="499726" cy="270781"/>
            <a:chOff x="352925" y="4019200"/>
            <a:chExt cx="290775" cy="157550"/>
          </a:xfrm>
        </p:grpSpPr>
        <p:sp>
          <p:nvSpPr>
            <p:cNvPr id="3392" name="Google Shape;3392;p58"/>
            <p:cNvSpPr/>
            <p:nvPr/>
          </p:nvSpPr>
          <p:spPr>
            <a:xfrm>
              <a:off x="352925" y="4019200"/>
              <a:ext cx="290775" cy="157550"/>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959B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393" name="Google Shape;3393;p58"/>
            <p:cNvSpPr/>
            <p:nvPr/>
          </p:nvSpPr>
          <p:spPr>
            <a:xfrm>
              <a:off x="506475" y="4019200"/>
              <a:ext cx="137225" cy="157550"/>
            </a:xfrm>
            <a:custGeom>
              <a:avLst/>
              <a:gdLst/>
              <a:ahLst/>
              <a:cxnLst/>
              <a:rect l="l" t="t" r="r" b="b"/>
              <a:pathLst>
                <a:path w="5489" h="6302" extrusionOk="0">
                  <a:moveTo>
                    <a:pt x="2996" y="1"/>
                  </a:moveTo>
                  <a:cubicBezTo>
                    <a:pt x="2371" y="1"/>
                    <a:pt x="1904" y="468"/>
                    <a:pt x="1904" y="1093"/>
                  </a:cubicBezTo>
                  <a:lnTo>
                    <a:pt x="1904" y="2185"/>
                  </a:lnTo>
                  <a:cubicBezTo>
                    <a:pt x="1708" y="2101"/>
                    <a:pt x="1521" y="2026"/>
                    <a:pt x="1288" y="2026"/>
                  </a:cubicBezTo>
                  <a:cubicBezTo>
                    <a:pt x="1092" y="2026"/>
                    <a:pt x="933" y="2064"/>
                    <a:pt x="775" y="2148"/>
                  </a:cubicBezTo>
                  <a:cubicBezTo>
                    <a:pt x="429" y="2334"/>
                    <a:pt x="196" y="2689"/>
                    <a:pt x="196" y="3118"/>
                  </a:cubicBezTo>
                  <a:lnTo>
                    <a:pt x="196" y="4397"/>
                  </a:lnTo>
                  <a:lnTo>
                    <a:pt x="0" y="4397"/>
                  </a:lnTo>
                  <a:lnTo>
                    <a:pt x="0" y="6301"/>
                  </a:lnTo>
                  <a:lnTo>
                    <a:pt x="4508" y="6301"/>
                  </a:lnTo>
                  <a:cubicBezTo>
                    <a:pt x="5059" y="6301"/>
                    <a:pt x="5488" y="5881"/>
                    <a:pt x="5488" y="5331"/>
                  </a:cubicBezTo>
                  <a:cubicBezTo>
                    <a:pt x="5488" y="4985"/>
                    <a:pt x="5292" y="4715"/>
                    <a:pt x="5022" y="4519"/>
                  </a:cubicBezTo>
                  <a:lnTo>
                    <a:pt x="5022" y="3230"/>
                  </a:lnTo>
                  <a:cubicBezTo>
                    <a:pt x="5022" y="2689"/>
                    <a:pt x="4592" y="2260"/>
                    <a:pt x="4088" y="2185"/>
                  </a:cubicBezTo>
                  <a:lnTo>
                    <a:pt x="4088" y="1830"/>
                  </a:lnTo>
                  <a:lnTo>
                    <a:pt x="4088" y="1093"/>
                  </a:lnTo>
                  <a:cubicBezTo>
                    <a:pt x="4088" y="468"/>
                    <a:pt x="3575" y="1"/>
                    <a:pt x="2996" y="1"/>
                  </a:cubicBezTo>
                  <a:close/>
                </a:path>
              </a:pathLst>
            </a:custGeom>
            <a:solidFill>
              <a:srgbClr val="959B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3394" name="Google Shape;3394;p58"/>
          <p:cNvGrpSpPr/>
          <p:nvPr/>
        </p:nvGrpSpPr>
        <p:grpSpPr>
          <a:xfrm>
            <a:off x="2920593" y="2185703"/>
            <a:ext cx="499747" cy="925159"/>
            <a:chOff x="7797029" y="2174230"/>
            <a:chExt cx="1161931" cy="2151032"/>
          </a:xfrm>
        </p:grpSpPr>
        <p:sp>
          <p:nvSpPr>
            <p:cNvPr id="3395" name="Google Shape;3395;p58"/>
            <p:cNvSpPr/>
            <p:nvPr/>
          </p:nvSpPr>
          <p:spPr>
            <a:xfrm>
              <a:off x="7797029" y="2174230"/>
              <a:ext cx="1161931" cy="1382760"/>
            </a:xfrm>
            <a:custGeom>
              <a:avLst/>
              <a:gdLst/>
              <a:ahLst/>
              <a:cxnLst/>
              <a:rect l="l" t="t" r="r" b="b"/>
              <a:pathLst>
                <a:path w="21273" h="25316" extrusionOk="0">
                  <a:moveTo>
                    <a:pt x="11920" y="0"/>
                  </a:moveTo>
                  <a:cubicBezTo>
                    <a:pt x="9767" y="0"/>
                    <a:pt x="7648" y="927"/>
                    <a:pt x="6217" y="2390"/>
                  </a:cubicBezTo>
                  <a:cubicBezTo>
                    <a:pt x="4630" y="4024"/>
                    <a:pt x="3883" y="6245"/>
                    <a:pt x="3883" y="8383"/>
                  </a:cubicBezTo>
                  <a:cubicBezTo>
                    <a:pt x="3846" y="9045"/>
                    <a:pt x="3930" y="9745"/>
                    <a:pt x="3650" y="10361"/>
                  </a:cubicBezTo>
                  <a:cubicBezTo>
                    <a:pt x="3417" y="10828"/>
                    <a:pt x="3034" y="11220"/>
                    <a:pt x="2679" y="11650"/>
                  </a:cubicBezTo>
                  <a:cubicBezTo>
                    <a:pt x="1046" y="13516"/>
                    <a:pt x="0" y="15850"/>
                    <a:pt x="75" y="18183"/>
                  </a:cubicBezTo>
                  <a:cubicBezTo>
                    <a:pt x="150" y="20554"/>
                    <a:pt x="1438" y="22888"/>
                    <a:pt x="3613" y="24213"/>
                  </a:cubicBezTo>
                  <a:cubicBezTo>
                    <a:pt x="4824" y="24931"/>
                    <a:pt x="6299" y="25315"/>
                    <a:pt x="7769" y="25315"/>
                  </a:cubicBezTo>
                  <a:cubicBezTo>
                    <a:pt x="8994" y="25315"/>
                    <a:pt x="10215" y="25048"/>
                    <a:pt x="11276" y="24484"/>
                  </a:cubicBezTo>
                  <a:cubicBezTo>
                    <a:pt x="12090" y="24825"/>
                    <a:pt x="13002" y="24989"/>
                    <a:pt x="13926" y="24989"/>
                  </a:cubicBezTo>
                  <a:cubicBezTo>
                    <a:pt x="15830" y="24989"/>
                    <a:pt x="17782" y="24291"/>
                    <a:pt x="19014" y="23009"/>
                  </a:cubicBezTo>
                  <a:cubicBezTo>
                    <a:pt x="20843" y="21142"/>
                    <a:pt x="21273" y="18417"/>
                    <a:pt x="20498" y="16083"/>
                  </a:cubicBezTo>
                  <a:cubicBezTo>
                    <a:pt x="20143" y="14954"/>
                    <a:pt x="19518" y="13908"/>
                    <a:pt x="18864" y="12891"/>
                  </a:cubicBezTo>
                  <a:cubicBezTo>
                    <a:pt x="18743" y="12742"/>
                    <a:pt x="18668" y="12546"/>
                    <a:pt x="18631" y="12350"/>
                  </a:cubicBezTo>
                  <a:cubicBezTo>
                    <a:pt x="18631" y="12191"/>
                    <a:pt x="18743" y="11995"/>
                    <a:pt x="18780" y="11808"/>
                  </a:cubicBezTo>
                  <a:cubicBezTo>
                    <a:pt x="20843" y="3090"/>
                    <a:pt x="16718" y="561"/>
                    <a:pt x="12835" y="57"/>
                  </a:cubicBezTo>
                  <a:cubicBezTo>
                    <a:pt x="12530" y="19"/>
                    <a:pt x="12225" y="0"/>
                    <a:pt x="11920" y="0"/>
                  </a:cubicBez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3396" name="Google Shape;3396;p58"/>
            <p:cNvGrpSpPr/>
            <p:nvPr/>
          </p:nvGrpSpPr>
          <p:grpSpPr>
            <a:xfrm>
              <a:off x="8149431" y="2521491"/>
              <a:ext cx="429313" cy="1803771"/>
              <a:chOff x="6097050" y="1346450"/>
              <a:chExt cx="196500" cy="825600"/>
            </a:xfrm>
          </p:grpSpPr>
          <p:sp>
            <p:nvSpPr>
              <p:cNvPr id="3397" name="Google Shape;3397;p58"/>
              <p:cNvSpPr/>
              <p:nvPr/>
            </p:nvSpPr>
            <p:spPr>
              <a:xfrm>
                <a:off x="6203225" y="1432075"/>
                <a:ext cx="20325" cy="739975"/>
              </a:xfrm>
              <a:custGeom>
                <a:avLst/>
                <a:gdLst/>
                <a:ahLst/>
                <a:cxnLst/>
                <a:rect l="l" t="t" r="r" b="b"/>
                <a:pathLst>
                  <a:path w="813" h="29599" extrusionOk="0">
                    <a:moveTo>
                      <a:pt x="420" y="1"/>
                    </a:moveTo>
                    <a:cubicBezTo>
                      <a:pt x="187" y="1"/>
                      <a:pt x="0" y="197"/>
                      <a:pt x="0" y="430"/>
                    </a:cubicBezTo>
                    <a:lnTo>
                      <a:pt x="0" y="29207"/>
                    </a:lnTo>
                    <a:cubicBezTo>
                      <a:pt x="0" y="29440"/>
                      <a:pt x="187" y="29599"/>
                      <a:pt x="420" y="29599"/>
                    </a:cubicBezTo>
                    <a:cubicBezTo>
                      <a:pt x="616" y="29599"/>
                      <a:pt x="812" y="29440"/>
                      <a:pt x="812" y="29207"/>
                    </a:cubicBezTo>
                    <a:lnTo>
                      <a:pt x="812" y="430"/>
                    </a:lnTo>
                    <a:cubicBezTo>
                      <a:pt x="812" y="197"/>
                      <a:pt x="616" y="1"/>
                      <a:pt x="42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398" name="Google Shape;3398;p58"/>
              <p:cNvSpPr/>
              <p:nvPr/>
            </p:nvSpPr>
            <p:spPr>
              <a:xfrm>
                <a:off x="6097050" y="1389375"/>
                <a:ext cx="124625" cy="276800"/>
              </a:xfrm>
              <a:custGeom>
                <a:avLst/>
                <a:gdLst/>
                <a:ahLst/>
                <a:cxnLst/>
                <a:rect l="l" t="t" r="r" b="b"/>
                <a:pathLst>
                  <a:path w="4985" h="11072" extrusionOk="0">
                    <a:moveTo>
                      <a:pt x="430" y="1"/>
                    </a:moveTo>
                    <a:cubicBezTo>
                      <a:pt x="234" y="1"/>
                      <a:pt x="84" y="113"/>
                      <a:pt x="84" y="309"/>
                    </a:cubicBezTo>
                    <a:cubicBezTo>
                      <a:pt x="47" y="971"/>
                      <a:pt x="0" y="1587"/>
                      <a:pt x="0" y="2250"/>
                    </a:cubicBezTo>
                    <a:cubicBezTo>
                      <a:pt x="0" y="3809"/>
                      <a:pt x="159" y="5405"/>
                      <a:pt x="747" y="6917"/>
                    </a:cubicBezTo>
                    <a:cubicBezTo>
                      <a:pt x="1447" y="8672"/>
                      <a:pt x="2763" y="10147"/>
                      <a:pt x="4396" y="11043"/>
                    </a:cubicBezTo>
                    <a:cubicBezTo>
                      <a:pt x="4449" y="11063"/>
                      <a:pt x="4501" y="11072"/>
                      <a:pt x="4550" y="11072"/>
                    </a:cubicBezTo>
                    <a:cubicBezTo>
                      <a:pt x="4688" y="11072"/>
                      <a:pt x="4808" y="11001"/>
                      <a:pt x="4863" y="10884"/>
                    </a:cubicBezTo>
                    <a:cubicBezTo>
                      <a:pt x="4985" y="10735"/>
                      <a:pt x="4901" y="10539"/>
                      <a:pt x="4751" y="10417"/>
                    </a:cubicBezTo>
                    <a:cubicBezTo>
                      <a:pt x="3230" y="9605"/>
                      <a:pt x="2026" y="8243"/>
                      <a:pt x="1363" y="6646"/>
                    </a:cubicBezTo>
                    <a:cubicBezTo>
                      <a:pt x="822" y="5284"/>
                      <a:pt x="700" y="3772"/>
                      <a:pt x="700" y="2250"/>
                    </a:cubicBezTo>
                    <a:cubicBezTo>
                      <a:pt x="700" y="1634"/>
                      <a:pt x="700" y="971"/>
                      <a:pt x="747" y="346"/>
                    </a:cubicBezTo>
                    <a:cubicBezTo>
                      <a:pt x="747" y="150"/>
                      <a:pt x="588" y="1"/>
                      <a:pt x="43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399" name="Google Shape;3399;p58"/>
              <p:cNvSpPr/>
              <p:nvPr/>
            </p:nvSpPr>
            <p:spPr>
              <a:xfrm>
                <a:off x="6207875" y="1346450"/>
                <a:ext cx="85675" cy="205950"/>
              </a:xfrm>
              <a:custGeom>
                <a:avLst/>
                <a:gdLst/>
                <a:ahLst/>
                <a:cxnLst/>
                <a:rect l="l" t="t" r="r" b="b"/>
                <a:pathLst>
                  <a:path w="3427" h="8238" extrusionOk="0">
                    <a:moveTo>
                      <a:pt x="2997" y="0"/>
                    </a:moveTo>
                    <a:cubicBezTo>
                      <a:pt x="2801" y="0"/>
                      <a:pt x="2652" y="159"/>
                      <a:pt x="2689" y="355"/>
                    </a:cubicBezTo>
                    <a:cubicBezTo>
                      <a:pt x="2726" y="1055"/>
                      <a:pt x="2764" y="1718"/>
                      <a:pt x="2764" y="2371"/>
                    </a:cubicBezTo>
                    <a:cubicBezTo>
                      <a:pt x="2764" y="3118"/>
                      <a:pt x="2726" y="3818"/>
                      <a:pt x="2530" y="4518"/>
                    </a:cubicBezTo>
                    <a:cubicBezTo>
                      <a:pt x="2381" y="5171"/>
                      <a:pt x="2101" y="5797"/>
                      <a:pt x="1718" y="6338"/>
                    </a:cubicBezTo>
                    <a:cubicBezTo>
                      <a:pt x="1326" y="6889"/>
                      <a:pt x="822" y="7318"/>
                      <a:pt x="234" y="7589"/>
                    </a:cubicBezTo>
                    <a:cubicBezTo>
                      <a:pt x="85" y="7663"/>
                      <a:pt x="1" y="7859"/>
                      <a:pt x="85" y="8018"/>
                    </a:cubicBezTo>
                    <a:cubicBezTo>
                      <a:pt x="112" y="8156"/>
                      <a:pt x="246" y="8237"/>
                      <a:pt x="378" y="8237"/>
                    </a:cubicBezTo>
                    <a:cubicBezTo>
                      <a:pt x="425" y="8237"/>
                      <a:pt x="472" y="8227"/>
                      <a:pt x="514" y="8205"/>
                    </a:cubicBezTo>
                    <a:cubicBezTo>
                      <a:pt x="1214" y="7897"/>
                      <a:pt x="1830" y="7355"/>
                      <a:pt x="2260" y="6730"/>
                    </a:cubicBezTo>
                    <a:cubicBezTo>
                      <a:pt x="2726" y="6151"/>
                      <a:pt x="3034" y="5405"/>
                      <a:pt x="3193" y="4667"/>
                    </a:cubicBezTo>
                    <a:cubicBezTo>
                      <a:pt x="3389" y="3930"/>
                      <a:pt x="3426" y="3155"/>
                      <a:pt x="3426" y="2371"/>
                    </a:cubicBezTo>
                    <a:cubicBezTo>
                      <a:pt x="3426" y="1671"/>
                      <a:pt x="3389" y="971"/>
                      <a:pt x="3352" y="318"/>
                    </a:cubicBezTo>
                    <a:cubicBezTo>
                      <a:pt x="3352" y="122"/>
                      <a:pt x="3156" y="0"/>
                      <a:pt x="2997" y="0"/>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grpSp>
        <p:nvGrpSpPr>
          <p:cNvPr id="3400" name="Google Shape;3400;p58"/>
          <p:cNvGrpSpPr/>
          <p:nvPr/>
        </p:nvGrpSpPr>
        <p:grpSpPr>
          <a:xfrm>
            <a:off x="5575849" y="2056526"/>
            <a:ext cx="777924" cy="1054451"/>
            <a:chOff x="6903325" y="768150"/>
            <a:chExt cx="1883592" cy="2553150"/>
          </a:xfrm>
        </p:grpSpPr>
        <p:sp>
          <p:nvSpPr>
            <p:cNvPr id="3401" name="Google Shape;3401;p58"/>
            <p:cNvSpPr/>
            <p:nvPr/>
          </p:nvSpPr>
          <p:spPr>
            <a:xfrm>
              <a:off x="6903325" y="768150"/>
              <a:ext cx="1883592" cy="1572042"/>
            </a:xfrm>
            <a:custGeom>
              <a:avLst/>
              <a:gdLst/>
              <a:ahLst/>
              <a:cxnLst/>
              <a:rect l="l" t="t" r="r" b="b"/>
              <a:pathLst>
                <a:path w="29832" h="23219" extrusionOk="0">
                  <a:moveTo>
                    <a:pt x="14892" y="1"/>
                  </a:moveTo>
                  <a:cubicBezTo>
                    <a:pt x="14202" y="1"/>
                    <a:pt x="13511" y="388"/>
                    <a:pt x="13217" y="1163"/>
                  </a:cubicBezTo>
                  <a:lnTo>
                    <a:pt x="13217" y="1209"/>
                  </a:lnTo>
                  <a:cubicBezTo>
                    <a:pt x="13105" y="1517"/>
                    <a:pt x="12984" y="1863"/>
                    <a:pt x="12750" y="2096"/>
                  </a:cubicBezTo>
                  <a:cubicBezTo>
                    <a:pt x="12480" y="2414"/>
                    <a:pt x="12050" y="2526"/>
                    <a:pt x="11668" y="2684"/>
                  </a:cubicBezTo>
                  <a:cubicBezTo>
                    <a:pt x="9642" y="3422"/>
                    <a:pt x="8279" y="5643"/>
                    <a:pt x="8475" y="7818"/>
                  </a:cubicBezTo>
                  <a:cubicBezTo>
                    <a:pt x="7150" y="8247"/>
                    <a:pt x="6067" y="9330"/>
                    <a:pt x="5638" y="10655"/>
                  </a:cubicBezTo>
                  <a:cubicBezTo>
                    <a:pt x="5479" y="11197"/>
                    <a:pt x="5405" y="11822"/>
                    <a:pt x="5096" y="12326"/>
                  </a:cubicBezTo>
                  <a:cubicBezTo>
                    <a:pt x="4779" y="12914"/>
                    <a:pt x="4163" y="13297"/>
                    <a:pt x="3696" y="13726"/>
                  </a:cubicBezTo>
                  <a:cubicBezTo>
                    <a:pt x="3612" y="13810"/>
                    <a:pt x="3538" y="13848"/>
                    <a:pt x="3500" y="13922"/>
                  </a:cubicBezTo>
                  <a:cubicBezTo>
                    <a:pt x="0" y="17310"/>
                    <a:pt x="2530" y="23219"/>
                    <a:pt x="7383" y="23219"/>
                  </a:cubicBezTo>
                  <a:lnTo>
                    <a:pt x="22439" y="23219"/>
                  </a:lnTo>
                  <a:cubicBezTo>
                    <a:pt x="27302" y="23219"/>
                    <a:pt x="29832" y="17310"/>
                    <a:pt x="26331" y="13922"/>
                  </a:cubicBezTo>
                  <a:cubicBezTo>
                    <a:pt x="26247" y="13848"/>
                    <a:pt x="26210" y="13810"/>
                    <a:pt x="26135" y="13726"/>
                  </a:cubicBezTo>
                  <a:cubicBezTo>
                    <a:pt x="25631" y="13297"/>
                    <a:pt x="25043" y="12914"/>
                    <a:pt x="24698" y="12326"/>
                  </a:cubicBezTo>
                  <a:cubicBezTo>
                    <a:pt x="24418" y="11822"/>
                    <a:pt x="24343" y="11197"/>
                    <a:pt x="24147" y="10655"/>
                  </a:cubicBezTo>
                  <a:cubicBezTo>
                    <a:pt x="23764" y="9330"/>
                    <a:pt x="22672" y="8247"/>
                    <a:pt x="21310" y="7818"/>
                  </a:cubicBezTo>
                  <a:cubicBezTo>
                    <a:pt x="21543" y="5643"/>
                    <a:pt x="20143" y="3422"/>
                    <a:pt x="18117" y="2684"/>
                  </a:cubicBezTo>
                  <a:cubicBezTo>
                    <a:pt x="17735" y="2526"/>
                    <a:pt x="17305" y="2414"/>
                    <a:pt x="17035" y="2096"/>
                  </a:cubicBezTo>
                  <a:cubicBezTo>
                    <a:pt x="16801" y="1863"/>
                    <a:pt x="16717" y="1517"/>
                    <a:pt x="16605" y="1209"/>
                  </a:cubicBezTo>
                  <a:cubicBezTo>
                    <a:pt x="16605" y="1163"/>
                    <a:pt x="16605" y="1163"/>
                    <a:pt x="16568" y="1163"/>
                  </a:cubicBezTo>
                  <a:cubicBezTo>
                    <a:pt x="16274" y="388"/>
                    <a:pt x="15583" y="1"/>
                    <a:pt x="14892" y="1"/>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3402" name="Google Shape;3402;p58"/>
            <p:cNvGrpSpPr/>
            <p:nvPr/>
          </p:nvGrpSpPr>
          <p:grpSpPr>
            <a:xfrm>
              <a:off x="7376316" y="1424126"/>
              <a:ext cx="866544" cy="842824"/>
              <a:chOff x="5260025" y="1303750"/>
              <a:chExt cx="391800" cy="381075"/>
            </a:xfrm>
          </p:grpSpPr>
          <p:sp>
            <p:nvSpPr>
              <p:cNvPr id="3403" name="Google Shape;3403;p58"/>
              <p:cNvSpPr/>
              <p:nvPr/>
            </p:nvSpPr>
            <p:spPr>
              <a:xfrm>
                <a:off x="5466075" y="1303750"/>
                <a:ext cx="118800" cy="204175"/>
              </a:xfrm>
              <a:custGeom>
                <a:avLst/>
                <a:gdLst/>
                <a:ahLst/>
                <a:cxnLst/>
                <a:rect l="l" t="t" r="r" b="b"/>
                <a:pathLst>
                  <a:path w="4752" h="8167" extrusionOk="0">
                    <a:moveTo>
                      <a:pt x="4396" y="0"/>
                    </a:moveTo>
                    <a:cubicBezTo>
                      <a:pt x="4200" y="0"/>
                      <a:pt x="4051" y="159"/>
                      <a:pt x="4051" y="345"/>
                    </a:cubicBezTo>
                    <a:cubicBezTo>
                      <a:pt x="4051" y="1746"/>
                      <a:pt x="3659" y="3146"/>
                      <a:pt x="2996" y="4434"/>
                    </a:cubicBezTo>
                    <a:cubicBezTo>
                      <a:pt x="2334" y="5675"/>
                      <a:pt x="1363" y="6767"/>
                      <a:pt x="196" y="7542"/>
                    </a:cubicBezTo>
                    <a:cubicBezTo>
                      <a:pt x="37" y="7663"/>
                      <a:pt x="0" y="7897"/>
                      <a:pt x="121" y="8009"/>
                    </a:cubicBezTo>
                    <a:cubicBezTo>
                      <a:pt x="172" y="8115"/>
                      <a:pt x="293" y="8167"/>
                      <a:pt x="416" y="8167"/>
                    </a:cubicBezTo>
                    <a:cubicBezTo>
                      <a:pt x="476" y="8167"/>
                      <a:pt x="536" y="8155"/>
                      <a:pt x="588" y="8130"/>
                    </a:cubicBezTo>
                    <a:cubicBezTo>
                      <a:pt x="1830" y="7271"/>
                      <a:pt x="2884" y="6067"/>
                      <a:pt x="3584" y="4742"/>
                    </a:cubicBezTo>
                    <a:cubicBezTo>
                      <a:pt x="4322" y="3379"/>
                      <a:pt x="4704" y="1904"/>
                      <a:pt x="4751" y="345"/>
                    </a:cubicBezTo>
                    <a:cubicBezTo>
                      <a:pt x="4751" y="159"/>
                      <a:pt x="4592" y="37"/>
                      <a:pt x="4396" y="0"/>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04" name="Google Shape;3404;p58"/>
              <p:cNvSpPr/>
              <p:nvPr/>
            </p:nvSpPr>
            <p:spPr>
              <a:xfrm>
                <a:off x="5528375" y="1430350"/>
                <a:ext cx="123450" cy="46550"/>
              </a:xfrm>
              <a:custGeom>
                <a:avLst/>
                <a:gdLst/>
                <a:ahLst/>
                <a:cxnLst/>
                <a:rect l="l" t="t" r="r" b="b"/>
                <a:pathLst>
                  <a:path w="4938" h="1862" extrusionOk="0">
                    <a:moveTo>
                      <a:pt x="406" y="1"/>
                    </a:moveTo>
                    <a:cubicBezTo>
                      <a:pt x="302" y="1"/>
                      <a:pt x="186" y="53"/>
                      <a:pt x="112" y="144"/>
                    </a:cubicBezTo>
                    <a:cubicBezTo>
                      <a:pt x="0" y="266"/>
                      <a:pt x="38" y="499"/>
                      <a:pt x="196" y="611"/>
                    </a:cubicBezTo>
                    <a:cubicBezTo>
                      <a:pt x="1279" y="1433"/>
                      <a:pt x="2605" y="1862"/>
                      <a:pt x="3930" y="1862"/>
                    </a:cubicBezTo>
                    <a:cubicBezTo>
                      <a:pt x="4163" y="1862"/>
                      <a:pt x="4397" y="1862"/>
                      <a:pt x="4630" y="1815"/>
                    </a:cubicBezTo>
                    <a:cubicBezTo>
                      <a:pt x="4779" y="1815"/>
                      <a:pt x="4938" y="1629"/>
                      <a:pt x="4901" y="1433"/>
                    </a:cubicBezTo>
                    <a:cubicBezTo>
                      <a:pt x="4901" y="1293"/>
                      <a:pt x="4749" y="1154"/>
                      <a:pt x="4605" y="1154"/>
                    </a:cubicBezTo>
                    <a:cubicBezTo>
                      <a:pt x="4585" y="1154"/>
                      <a:pt x="4565" y="1156"/>
                      <a:pt x="4546" y="1162"/>
                    </a:cubicBezTo>
                    <a:cubicBezTo>
                      <a:pt x="4359" y="1162"/>
                      <a:pt x="4126" y="1199"/>
                      <a:pt x="3930" y="1199"/>
                    </a:cubicBezTo>
                    <a:cubicBezTo>
                      <a:pt x="2763" y="1199"/>
                      <a:pt x="1559" y="770"/>
                      <a:pt x="579" y="70"/>
                    </a:cubicBezTo>
                    <a:cubicBezTo>
                      <a:pt x="535" y="22"/>
                      <a:pt x="473" y="1"/>
                      <a:pt x="406"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05" name="Google Shape;3405;p58"/>
              <p:cNvSpPr/>
              <p:nvPr/>
            </p:nvSpPr>
            <p:spPr>
              <a:xfrm>
                <a:off x="5330950" y="1323875"/>
                <a:ext cx="149850" cy="294900"/>
              </a:xfrm>
              <a:custGeom>
                <a:avLst/>
                <a:gdLst/>
                <a:ahLst/>
                <a:cxnLst/>
                <a:rect l="l" t="t" r="r" b="b"/>
                <a:pathLst>
                  <a:path w="5994" h="11796" extrusionOk="0">
                    <a:moveTo>
                      <a:pt x="709" y="0"/>
                    </a:moveTo>
                    <a:cubicBezTo>
                      <a:pt x="552" y="0"/>
                      <a:pt x="426" y="115"/>
                      <a:pt x="393" y="287"/>
                    </a:cubicBezTo>
                    <a:cubicBezTo>
                      <a:pt x="159" y="1603"/>
                      <a:pt x="38" y="2966"/>
                      <a:pt x="1" y="4329"/>
                    </a:cubicBezTo>
                    <a:lnTo>
                      <a:pt x="1" y="4721"/>
                    </a:lnTo>
                    <a:cubicBezTo>
                      <a:pt x="1" y="5533"/>
                      <a:pt x="38" y="6354"/>
                      <a:pt x="197" y="7166"/>
                    </a:cubicBezTo>
                    <a:cubicBezTo>
                      <a:pt x="355" y="7941"/>
                      <a:pt x="626" y="8725"/>
                      <a:pt x="1056" y="9462"/>
                    </a:cubicBezTo>
                    <a:cubicBezTo>
                      <a:pt x="1438" y="10125"/>
                      <a:pt x="2026" y="10704"/>
                      <a:pt x="2689" y="11133"/>
                    </a:cubicBezTo>
                    <a:cubicBezTo>
                      <a:pt x="3342" y="11563"/>
                      <a:pt x="4089" y="11796"/>
                      <a:pt x="4901" y="11796"/>
                    </a:cubicBezTo>
                    <a:cubicBezTo>
                      <a:pt x="5172" y="11796"/>
                      <a:pt x="5442" y="11796"/>
                      <a:pt x="5723" y="11721"/>
                    </a:cubicBezTo>
                    <a:cubicBezTo>
                      <a:pt x="5909" y="11675"/>
                      <a:pt x="5993" y="11488"/>
                      <a:pt x="5956" y="11292"/>
                    </a:cubicBezTo>
                    <a:cubicBezTo>
                      <a:pt x="5915" y="11154"/>
                      <a:pt x="5769" y="11051"/>
                      <a:pt x="5627" y="11051"/>
                    </a:cubicBezTo>
                    <a:cubicBezTo>
                      <a:pt x="5606" y="11051"/>
                      <a:pt x="5585" y="11054"/>
                      <a:pt x="5564" y="11059"/>
                    </a:cubicBezTo>
                    <a:cubicBezTo>
                      <a:pt x="5330" y="11096"/>
                      <a:pt x="5097" y="11133"/>
                      <a:pt x="4901" y="11133"/>
                    </a:cubicBezTo>
                    <a:cubicBezTo>
                      <a:pt x="4238" y="11133"/>
                      <a:pt x="3622" y="10937"/>
                      <a:pt x="3034" y="10555"/>
                    </a:cubicBezTo>
                    <a:cubicBezTo>
                      <a:pt x="2493" y="10200"/>
                      <a:pt x="1989" y="9696"/>
                      <a:pt x="1634" y="9108"/>
                    </a:cubicBezTo>
                    <a:cubicBezTo>
                      <a:pt x="1242" y="8492"/>
                      <a:pt x="1009" y="7754"/>
                      <a:pt x="860" y="7008"/>
                    </a:cubicBezTo>
                    <a:cubicBezTo>
                      <a:pt x="701" y="6270"/>
                      <a:pt x="664" y="5496"/>
                      <a:pt x="664" y="4721"/>
                    </a:cubicBezTo>
                    <a:lnTo>
                      <a:pt x="664" y="4329"/>
                    </a:lnTo>
                    <a:cubicBezTo>
                      <a:pt x="701" y="3003"/>
                      <a:pt x="822" y="1687"/>
                      <a:pt x="1056" y="399"/>
                    </a:cubicBezTo>
                    <a:cubicBezTo>
                      <a:pt x="1093" y="203"/>
                      <a:pt x="972" y="54"/>
                      <a:pt x="776" y="7"/>
                    </a:cubicBezTo>
                    <a:cubicBezTo>
                      <a:pt x="753" y="3"/>
                      <a:pt x="731" y="0"/>
                      <a:pt x="709" y="0"/>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06" name="Google Shape;3406;p58"/>
              <p:cNvSpPr/>
              <p:nvPr/>
            </p:nvSpPr>
            <p:spPr>
              <a:xfrm>
                <a:off x="5334000" y="1373750"/>
                <a:ext cx="70950" cy="128175"/>
              </a:xfrm>
              <a:custGeom>
                <a:avLst/>
                <a:gdLst/>
                <a:ahLst/>
                <a:cxnLst/>
                <a:rect l="l" t="t" r="r" b="b"/>
                <a:pathLst>
                  <a:path w="2838" h="5127" extrusionOk="0">
                    <a:moveTo>
                      <a:pt x="2483" y="0"/>
                    </a:moveTo>
                    <a:cubicBezTo>
                      <a:pt x="2287" y="0"/>
                      <a:pt x="2138" y="159"/>
                      <a:pt x="2138" y="346"/>
                    </a:cubicBezTo>
                    <a:cubicBezTo>
                      <a:pt x="2138" y="1904"/>
                      <a:pt x="1400" y="3501"/>
                      <a:pt x="149" y="4509"/>
                    </a:cubicBezTo>
                    <a:cubicBezTo>
                      <a:pt x="0" y="4630"/>
                      <a:pt x="0" y="4863"/>
                      <a:pt x="112" y="5013"/>
                    </a:cubicBezTo>
                    <a:cubicBezTo>
                      <a:pt x="183" y="5084"/>
                      <a:pt x="277" y="5126"/>
                      <a:pt x="375" y="5126"/>
                    </a:cubicBezTo>
                    <a:cubicBezTo>
                      <a:pt x="443" y="5126"/>
                      <a:pt x="513" y="5105"/>
                      <a:pt x="579" y="5059"/>
                    </a:cubicBezTo>
                    <a:cubicBezTo>
                      <a:pt x="1979" y="3893"/>
                      <a:pt x="2800" y="2138"/>
                      <a:pt x="2838" y="346"/>
                    </a:cubicBezTo>
                    <a:cubicBezTo>
                      <a:pt x="2838" y="159"/>
                      <a:pt x="2679" y="0"/>
                      <a:pt x="2483" y="0"/>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07" name="Google Shape;3407;p58"/>
              <p:cNvSpPr/>
              <p:nvPr/>
            </p:nvSpPr>
            <p:spPr>
              <a:xfrm>
                <a:off x="5470025" y="1594725"/>
                <a:ext cx="175050" cy="90100"/>
              </a:xfrm>
              <a:custGeom>
                <a:avLst/>
                <a:gdLst/>
                <a:ahLst/>
                <a:cxnLst/>
                <a:rect l="l" t="t" r="r" b="b"/>
                <a:pathLst>
                  <a:path w="7002" h="3604" extrusionOk="0">
                    <a:moveTo>
                      <a:pt x="6641" y="1"/>
                    </a:moveTo>
                    <a:cubicBezTo>
                      <a:pt x="6532" y="1"/>
                      <a:pt x="6427" y="50"/>
                      <a:pt x="6376" y="141"/>
                    </a:cubicBezTo>
                    <a:cubicBezTo>
                      <a:pt x="5713" y="1074"/>
                      <a:pt x="4742" y="1774"/>
                      <a:pt x="3697" y="2203"/>
                    </a:cubicBezTo>
                    <a:cubicBezTo>
                      <a:pt x="2642" y="2670"/>
                      <a:pt x="1476" y="2866"/>
                      <a:pt x="309" y="2903"/>
                    </a:cubicBezTo>
                    <a:cubicBezTo>
                      <a:pt x="160" y="2903"/>
                      <a:pt x="1" y="3099"/>
                      <a:pt x="1" y="3258"/>
                    </a:cubicBezTo>
                    <a:cubicBezTo>
                      <a:pt x="1" y="3454"/>
                      <a:pt x="160" y="3603"/>
                      <a:pt x="346" y="3603"/>
                    </a:cubicBezTo>
                    <a:cubicBezTo>
                      <a:pt x="1597" y="3529"/>
                      <a:pt x="2801" y="3333"/>
                      <a:pt x="3968" y="2829"/>
                    </a:cubicBezTo>
                    <a:cubicBezTo>
                      <a:pt x="5135" y="2362"/>
                      <a:pt x="6180" y="1587"/>
                      <a:pt x="6927" y="533"/>
                    </a:cubicBezTo>
                    <a:cubicBezTo>
                      <a:pt x="7001" y="374"/>
                      <a:pt x="7001" y="187"/>
                      <a:pt x="6843" y="66"/>
                    </a:cubicBezTo>
                    <a:cubicBezTo>
                      <a:pt x="6784" y="22"/>
                      <a:pt x="6712" y="1"/>
                      <a:pt x="6641"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08" name="Google Shape;3408;p58"/>
              <p:cNvSpPr/>
              <p:nvPr/>
            </p:nvSpPr>
            <p:spPr>
              <a:xfrm>
                <a:off x="5559400" y="1568425"/>
                <a:ext cx="34100" cy="93900"/>
              </a:xfrm>
              <a:custGeom>
                <a:avLst/>
                <a:gdLst/>
                <a:ahLst/>
                <a:cxnLst/>
                <a:rect l="l" t="t" r="r" b="b"/>
                <a:pathLst>
                  <a:path w="1364" h="3756" extrusionOk="0">
                    <a:moveTo>
                      <a:pt x="1010" y="1"/>
                    </a:moveTo>
                    <a:cubicBezTo>
                      <a:pt x="910" y="1"/>
                      <a:pt x="811" y="52"/>
                      <a:pt x="738" y="147"/>
                    </a:cubicBezTo>
                    <a:cubicBezTo>
                      <a:pt x="271" y="726"/>
                      <a:pt x="1" y="1510"/>
                      <a:pt x="1" y="2322"/>
                    </a:cubicBezTo>
                    <a:cubicBezTo>
                      <a:pt x="1" y="2714"/>
                      <a:pt x="85" y="3143"/>
                      <a:pt x="234" y="3573"/>
                    </a:cubicBezTo>
                    <a:cubicBezTo>
                      <a:pt x="295" y="3681"/>
                      <a:pt x="411" y="3755"/>
                      <a:pt x="530" y="3755"/>
                    </a:cubicBezTo>
                    <a:cubicBezTo>
                      <a:pt x="575" y="3755"/>
                      <a:pt x="620" y="3745"/>
                      <a:pt x="663" y="3722"/>
                    </a:cubicBezTo>
                    <a:cubicBezTo>
                      <a:pt x="859" y="3647"/>
                      <a:pt x="934" y="3451"/>
                      <a:pt x="859" y="3293"/>
                    </a:cubicBezTo>
                    <a:cubicBezTo>
                      <a:pt x="738" y="2985"/>
                      <a:pt x="663" y="2639"/>
                      <a:pt x="663" y="2322"/>
                    </a:cubicBezTo>
                    <a:cubicBezTo>
                      <a:pt x="663" y="1659"/>
                      <a:pt x="897" y="1006"/>
                      <a:pt x="1251" y="577"/>
                    </a:cubicBezTo>
                    <a:cubicBezTo>
                      <a:pt x="1364" y="418"/>
                      <a:pt x="1364" y="222"/>
                      <a:pt x="1205" y="72"/>
                    </a:cubicBezTo>
                    <a:cubicBezTo>
                      <a:pt x="1145" y="24"/>
                      <a:pt x="1077" y="1"/>
                      <a:pt x="101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09" name="Google Shape;3409;p58"/>
              <p:cNvSpPr/>
              <p:nvPr/>
            </p:nvSpPr>
            <p:spPr>
              <a:xfrm>
                <a:off x="5260025" y="1542200"/>
                <a:ext cx="132325" cy="60950"/>
              </a:xfrm>
              <a:custGeom>
                <a:avLst/>
                <a:gdLst/>
                <a:ahLst/>
                <a:cxnLst/>
                <a:rect l="l" t="t" r="r" b="b"/>
                <a:pathLst>
                  <a:path w="5293" h="2438" extrusionOk="0">
                    <a:moveTo>
                      <a:pt x="371" y="0"/>
                    </a:moveTo>
                    <a:cubicBezTo>
                      <a:pt x="323" y="0"/>
                      <a:pt x="276" y="10"/>
                      <a:pt x="234" y="29"/>
                    </a:cubicBezTo>
                    <a:cubicBezTo>
                      <a:pt x="75" y="104"/>
                      <a:pt x="0" y="300"/>
                      <a:pt x="38" y="459"/>
                    </a:cubicBezTo>
                    <a:cubicBezTo>
                      <a:pt x="392" y="1196"/>
                      <a:pt x="812" y="1700"/>
                      <a:pt x="1326" y="2008"/>
                    </a:cubicBezTo>
                    <a:cubicBezTo>
                      <a:pt x="1830" y="2326"/>
                      <a:pt x="2371" y="2438"/>
                      <a:pt x="2875" y="2438"/>
                    </a:cubicBezTo>
                    <a:cubicBezTo>
                      <a:pt x="3463" y="2438"/>
                      <a:pt x="4005" y="2288"/>
                      <a:pt x="4434" y="2167"/>
                    </a:cubicBezTo>
                    <a:cubicBezTo>
                      <a:pt x="4826" y="2008"/>
                      <a:pt x="5059" y="1859"/>
                      <a:pt x="5097" y="1859"/>
                    </a:cubicBezTo>
                    <a:cubicBezTo>
                      <a:pt x="5246" y="1775"/>
                      <a:pt x="5293" y="1541"/>
                      <a:pt x="5209" y="1392"/>
                    </a:cubicBezTo>
                    <a:cubicBezTo>
                      <a:pt x="5159" y="1286"/>
                      <a:pt x="5037" y="1217"/>
                      <a:pt x="4915" y="1217"/>
                    </a:cubicBezTo>
                    <a:cubicBezTo>
                      <a:pt x="4855" y="1217"/>
                      <a:pt x="4794" y="1234"/>
                      <a:pt x="4742" y="1271"/>
                    </a:cubicBezTo>
                    <a:cubicBezTo>
                      <a:pt x="4742" y="1271"/>
                      <a:pt x="4509" y="1392"/>
                      <a:pt x="4163" y="1504"/>
                    </a:cubicBezTo>
                    <a:cubicBezTo>
                      <a:pt x="3809" y="1663"/>
                      <a:pt x="3342" y="1775"/>
                      <a:pt x="2875" y="1775"/>
                    </a:cubicBezTo>
                    <a:cubicBezTo>
                      <a:pt x="2492" y="1775"/>
                      <a:pt x="2063" y="1663"/>
                      <a:pt x="1671" y="1467"/>
                    </a:cubicBezTo>
                    <a:cubicBezTo>
                      <a:pt x="1326" y="1233"/>
                      <a:pt x="971" y="841"/>
                      <a:pt x="663" y="188"/>
                    </a:cubicBezTo>
                    <a:cubicBezTo>
                      <a:pt x="636" y="72"/>
                      <a:pt x="502" y="0"/>
                      <a:pt x="371" y="0"/>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3410" name="Google Shape;3410;p58"/>
            <p:cNvSpPr/>
            <p:nvPr/>
          </p:nvSpPr>
          <p:spPr>
            <a:xfrm>
              <a:off x="7814675" y="1309200"/>
              <a:ext cx="60900" cy="2012100"/>
            </a:xfrm>
            <a:prstGeom prst="roundRect">
              <a:avLst>
                <a:gd name="adj" fmla="val 50000"/>
              </a:avLst>
            </a:pr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3411" name="Google Shape;3411;p58"/>
          <p:cNvGrpSpPr/>
          <p:nvPr/>
        </p:nvGrpSpPr>
        <p:grpSpPr>
          <a:xfrm flipH="1">
            <a:off x="5048298" y="2797655"/>
            <a:ext cx="578264" cy="313351"/>
            <a:chOff x="352925" y="4019200"/>
            <a:chExt cx="290775" cy="157550"/>
          </a:xfrm>
        </p:grpSpPr>
        <p:sp>
          <p:nvSpPr>
            <p:cNvPr id="3412" name="Google Shape;3412;p58"/>
            <p:cNvSpPr/>
            <p:nvPr/>
          </p:nvSpPr>
          <p:spPr>
            <a:xfrm>
              <a:off x="352925" y="4019200"/>
              <a:ext cx="290775" cy="157550"/>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959B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13" name="Google Shape;3413;p58"/>
            <p:cNvSpPr/>
            <p:nvPr/>
          </p:nvSpPr>
          <p:spPr>
            <a:xfrm>
              <a:off x="506475" y="4019200"/>
              <a:ext cx="137225" cy="157550"/>
            </a:xfrm>
            <a:custGeom>
              <a:avLst/>
              <a:gdLst/>
              <a:ahLst/>
              <a:cxnLst/>
              <a:rect l="l" t="t" r="r" b="b"/>
              <a:pathLst>
                <a:path w="5489" h="6302" extrusionOk="0">
                  <a:moveTo>
                    <a:pt x="2996" y="1"/>
                  </a:moveTo>
                  <a:cubicBezTo>
                    <a:pt x="2371" y="1"/>
                    <a:pt x="1904" y="468"/>
                    <a:pt x="1904" y="1093"/>
                  </a:cubicBezTo>
                  <a:lnTo>
                    <a:pt x="1904" y="2185"/>
                  </a:lnTo>
                  <a:cubicBezTo>
                    <a:pt x="1708" y="2101"/>
                    <a:pt x="1521" y="2026"/>
                    <a:pt x="1288" y="2026"/>
                  </a:cubicBezTo>
                  <a:cubicBezTo>
                    <a:pt x="1092" y="2026"/>
                    <a:pt x="933" y="2064"/>
                    <a:pt x="775" y="2148"/>
                  </a:cubicBezTo>
                  <a:cubicBezTo>
                    <a:pt x="429" y="2334"/>
                    <a:pt x="196" y="2689"/>
                    <a:pt x="196" y="3118"/>
                  </a:cubicBezTo>
                  <a:lnTo>
                    <a:pt x="196" y="4397"/>
                  </a:lnTo>
                  <a:lnTo>
                    <a:pt x="0" y="4397"/>
                  </a:lnTo>
                  <a:lnTo>
                    <a:pt x="0" y="6301"/>
                  </a:lnTo>
                  <a:lnTo>
                    <a:pt x="4508" y="6301"/>
                  </a:lnTo>
                  <a:cubicBezTo>
                    <a:pt x="5059" y="6301"/>
                    <a:pt x="5488" y="5881"/>
                    <a:pt x="5488" y="5331"/>
                  </a:cubicBezTo>
                  <a:cubicBezTo>
                    <a:pt x="5488" y="4985"/>
                    <a:pt x="5292" y="4715"/>
                    <a:pt x="5022" y="4519"/>
                  </a:cubicBezTo>
                  <a:lnTo>
                    <a:pt x="5022" y="3230"/>
                  </a:lnTo>
                  <a:cubicBezTo>
                    <a:pt x="5022" y="2689"/>
                    <a:pt x="4592" y="2260"/>
                    <a:pt x="4088" y="2185"/>
                  </a:cubicBezTo>
                  <a:lnTo>
                    <a:pt x="4088" y="1830"/>
                  </a:lnTo>
                  <a:lnTo>
                    <a:pt x="4088" y="1093"/>
                  </a:lnTo>
                  <a:cubicBezTo>
                    <a:pt x="4088" y="468"/>
                    <a:pt x="3575" y="1"/>
                    <a:pt x="2996" y="1"/>
                  </a:cubicBezTo>
                  <a:close/>
                </a:path>
              </a:pathLst>
            </a:custGeom>
            <a:solidFill>
              <a:srgbClr val="959B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3414" name="Google Shape;3414;p58"/>
          <p:cNvSpPr/>
          <p:nvPr/>
        </p:nvSpPr>
        <p:spPr>
          <a:xfrm>
            <a:off x="0" y="540029"/>
            <a:ext cx="1066800" cy="898250"/>
          </a:xfrm>
          <a:custGeom>
            <a:avLst/>
            <a:gdLst/>
            <a:ahLst/>
            <a:cxnLst/>
            <a:rect l="l" t="t" r="r" b="b"/>
            <a:pathLst>
              <a:path w="42672" h="35930" extrusionOk="0">
                <a:moveTo>
                  <a:pt x="0" y="35930"/>
                </a:moveTo>
                <a:cubicBezTo>
                  <a:pt x="9460" y="32777"/>
                  <a:pt x="15852" y="23420"/>
                  <a:pt x="21717" y="15356"/>
                </a:cubicBezTo>
                <a:cubicBezTo>
                  <a:pt x="24991" y="10854"/>
                  <a:pt x="31826" y="5476"/>
                  <a:pt x="29337" y="497"/>
                </a:cubicBezTo>
                <a:cubicBezTo>
                  <a:pt x="28935" y="-306"/>
                  <a:pt x="27568" y="116"/>
                  <a:pt x="26670" y="116"/>
                </a:cubicBezTo>
                <a:cubicBezTo>
                  <a:pt x="21215" y="116"/>
                  <a:pt x="19384" y="12261"/>
                  <a:pt x="23241" y="16118"/>
                </a:cubicBezTo>
                <a:cubicBezTo>
                  <a:pt x="28229" y="21106"/>
                  <a:pt x="38759" y="13605"/>
                  <a:pt x="42672" y="7736"/>
                </a:cubicBezTo>
              </a:path>
            </a:pathLst>
          </a:custGeom>
          <a:noFill/>
          <a:ln w="19050" cap="flat" cmpd="sng">
            <a:solidFill>
              <a:schemeClr val="dk2"/>
            </a:solidFill>
            <a:prstDash val="dash"/>
            <a:round/>
            <a:headEnd type="none" w="med" len="med"/>
            <a:tailEnd type="none" w="med" len="med"/>
          </a:ln>
        </p:spPr>
      </p:sp>
      <p:grpSp>
        <p:nvGrpSpPr>
          <p:cNvPr id="3416" name="Google Shape;3416;p58"/>
          <p:cNvGrpSpPr/>
          <p:nvPr/>
        </p:nvGrpSpPr>
        <p:grpSpPr>
          <a:xfrm>
            <a:off x="125278" y="2494685"/>
            <a:ext cx="1173858" cy="2062103"/>
            <a:chOff x="249587" y="2359489"/>
            <a:chExt cx="743175" cy="1707706"/>
          </a:xfrm>
        </p:grpSpPr>
        <p:sp>
          <p:nvSpPr>
            <p:cNvPr id="3417" name="Google Shape;3417;p58"/>
            <p:cNvSpPr/>
            <p:nvPr/>
          </p:nvSpPr>
          <p:spPr>
            <a:xfrm>
              <a:off x="375088" y="3845524"/>
              <a:ext cx="113076" cy="184988"/>
            </a:xfrm>
            <a:custGeom>
              <a:avLst/>
              <a:gdLst/>
              <a:ahLst/>
              <a:cxnLst/>
              <a:rect l="l" t="t" r="r" b="b"/>
              <a:pathLst>
                <a:path w="2876" h="4705" extrusionOk="0">
                  <a:moveTo>
                    <a:pt x="2875" y="0"/>
                  </a:moveTo>
                  <a:lnTo>
                    <a:pt x="346" y="233"/>
                  </a:lnTo>
                  <a:lnTo>
                    <a:pt x="1" y="3771"/>
                  </a:lnTo>
                  <a:lnTo>
                    <a:pt x="505" y="4630"/>
                  </a:lnTo>
                  <a:lnTo>
                    <a:pt x="2334" y="4704"/>
                  </a:lnTo>
                  <a:lnTo>
                    <a:pt x="2642" y="3883"/>
                  </a:lnTo>
                  <a:cubicBezTo>
                    <a:pt x="2371" y="3734"/>
                    <a:pt x="2875" y="0"/>
                    <a:pt x="2875"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18" name="Google Shape;3418;p58"/>
            <p:cNvSpPr/>
            <p:nvPr/>
          </p:nvSpPr>
          <p:spPr>
            <a:xfrm>
              <a:off x="362625" y="3987498"/>
              <a:ext cx="234174" cy="79696"/>
            </a:xfrm>
            <a:custGeom>
              <a:avLst/>
              <a:gdLst/>
              <a:ahLst/>
              <a:cxnLst/>
              <a:rect l="l" t="t" r="r" b="b"/>
              <a:pathLst>
                <a:path w="5956" h="2027" extrusionOk="0">
                  <a:moveTo>
                    <a:pt x="279" y="0"/>
                  </a:moveTo>
                  <a:cubicBezTo>
                    <a:pt x="249" y="0"/>
                    <a:pt x="234" y="1"/>
                    <a:pt x="234" y="1"/>
                  </a:cubicBezTo>
                  <a:lnTo>
                    <a:pt x="0" y="2027"/>
                  </a:lnTo>
                  <a:lnTo>
                    <a:pt x="5918" y="2027"/>
                  </a:lnTo>
                  <a:cubicBezTo>
                    <a:pt x="5955" y="1831"/>
                    <a:pt x="5881" y="1327"/>
                    <a:pt x="5685" y="1252"/>
                  </a:cubicBezTo>
                  <a:lnTo>
                    <a:pt x="2922" y="197"/>
                  </a:lnTo>
                  <a:cubicBezTo>
                    <a:pt x="2922" y="197"/>
                    <a:pt x="2761" y="430"/>
                    <a:pt x="2384" y="430"/>
                  </a:cubicBezTo>
                  <a:cubicBezTo>
                    <a:pt x="2272" y="430"/>
                    <a:pt x="2140" y="409"/>
                    <a:pt x="1988" y="356"/>
                  </a:cubicBezTo>
                  <a:cubicBezTo>
                    <a:pt x="1008" y="27"/>
                    <a:pt x="437" y="0"/>
                    <a:pt x="279" y="0"/>
                  </a:cubicBezTo>
                  <a:close/>
                </a:path>
              </a:pathLst>
            </a:custGeom>
            <a:solidFill>
              <a:srgbClr val="EFEFE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19" name="Google Shape;3419;p58"/>
            <p:cNvSpPr/>
            <p:nvPr/>
          </p:nvSpPr>
          <p:spPr>
            <a:xfrm>
              <a:off x="511244" y="4009162"/>
              <a:ext cx="76354" cy="30510"/>
            </a:xfrm>
            <a:custGeom>
              <a:avLst/>
              <a:gdLst/>
              <a:ahLst/>
              <a:cxnLst/>
              <a:rect l="l" t="t" r="r" b="b"/>
              <a:pathLst>
                <a:path w="1942" h="776" extrusionOk="0">
                  <a:moveTo>
                    <a:pt x="150" y="1"/>
                  </a:moveTo>
                  <a:lnTo>
                    <a:pt x="0" y="776"/>
                  </a:lnTo>
                  <a:lnTo>
                    <a:pt x="1905" y="776"/>
                  </a:lnTo>
                  <a:cubicBezTo>
                    <a:pt x="1942" y="776"/>
                    <a:pt x="1942" y="776"/>
                    <a:pt x="1905" y="738"/>
                  </a:cubicBezTo>
                  <a:lnTo>
                    <a:pt x="150" y="1"/>
                  </a:lnTo>
                  <a:close/>
                </a:path>
              </a:pathLst>
            </a:custGeom>
            <a:solidFill>
              <a:srgbClr val="CBD04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20" name="Google Shape;3420;p58"/>
            <p:cNvSpPr/>
            <p:nvPr/>
          </p:nvSpPr>
          <p:spPr>
            <a:xfrm>
              <a:off x="509396" y="4007354"/>
              <a:ext cx="78202" cy="33774"/>
            </a:xfrm>
            <a:custGeom>
              <a:avLst/>
              <a:gdLst/>
              <a:ahLst/>
              <a:cxnLst/>
              <a:rect l="l" t="t" r="r" b="b"/>
              <a:pathLst>
                <a:path w="1989" h="859" extrusionOk="0">
                  <a:moveTo>
                    <a:pt x="197" y="84"/>
                  </a:moveTo>
                  <a:lnTo>
                    <a:pt x="1914" y="822"/>
                  </a:lnTo>
                  <a:lnTo>
                    <a:pt x="47" y="822"/>
                  </a:lnTo>
                  <a:lnTo>
                    <a:pt x="197" y="84"/>
                  </a:lnTo>
                  <a:close/>
                  <a:moveTo>
                    <a:pt x="160" y="0"/>
                  </a:moveTo>
                  <a:lnTo>
                    <a:pt x="1" y="859"/>
                  </a:lnTo>
                  <a:lnTo>
                    <a:pt x="1952" y="859"/>
                  </a:lnTo>
                  <a:cubicBezTo>
                    <a:pt x="1989" y="859"/>
                    <a:pt x="1989" y="859"/>
                    <a:pt x="1989" y="822"/>
                  </a:cubicBezTo>
                  <a:lnTo>
                    <a:pt x="1989" y="784"/>
                  </a:lnTo>
                  <a:lnTo>
                    <a:pt x="160" y="0"/>
                  </a:lnTo>
                  <a:close/>
                </a:path>
              </a:pathLst>
            </a:custGeom>
            <a:solidFill>
              <a:srgbClr val="CBD04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21" name="Google Shape;3421;p58"/>
            <p:cNvSpPr/>
            <p:nvPr/>
          </p:nvSpPr>
          <p:spPr>
            <a:xfrm>
              <a:off x="365927" y="3987538"/>
              <a:ext cx="24259" cy="52135"/>
            </a:xfrm>
            <a:custGeom>
              <a:avLst/>
              <a:gdLst/>
              <a:ahLst/>
              <a:cxnLst/>
              <a:rect l="l" t="t" r="r" b="b"/>
              <a:pathLst>
                <a:path w="617" h="1326" extrusionOk="0">
                  <a:moveTo>
                    <a:pt x="150" y="0"/>
                  </a:moveTo>
                  <a:lnTo>
                    <a:pt x="0" y="1326"/>
                  </a:lnTo>
                  <a:lnTo>
                    <a:pt x="616" y="1326"/>
                  </a:lnTo>
                  <a:lnTo>
                    <a:pt x="542" y="38"/>
                  </a:lnTo>
                  <a:cubicBezTo>
                    <a:pt x="467" y="38"/>
                    <a:pt x="150" y="0"/>
                    <a:pt x="150"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22" name="Google Shape;3422;p58"/>
            <p:cNvSpPr/>
            <p:nvPr/>
          </p:nvSpPr>
          <p:spPr>
            <a:xfrm>
              <a:off x="364433" y="4038178"/>
              <a:ext cx="224659" cy="2949"/>
            </a:xfrm>
            <a:custGeom>
              <a:avLst/>
              <a:gdLst/>
              <a:ahLst/>
              <a:cxnLst/>
              <a:rect l="l" t="t" r="r" b="b"/>
              <a:pathLst>
                <a:path w="5714" h="75" extrusionOk="0">
                  <a:moveTo>
                    <a:pt x="38" y="0"/>
                  </a:moveTo>
                  <a:lnTo>
                    <a:pt x="1" y="38"/>
                  </a:lnTo>
                  <a:cubicBezTo>
                    <a:pt x="1" y="75"/>
                    <a:pt x="38" y="75"/>
                    <a:pt x="38" y="75"/>
                  </a:cubicBezTo>
                  <a:lnTo>
                    <a:pt x="5713" y="75"/>
                  </a:lnTo>
                  <a:cubicBezTo>
                    <a:pt x="5713" y="38"/>
                    <a:pt x="5713" y="38"/>
                    <a:pt x="5676" y="38"/>
                  </a:cubicBezTo>
                  <a:lnTo>
                    <a:pt x="38" y="0"/>
                  </a:ln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23" name="Google Shape;3423;p58"/>
            <p:cNvSpPr/>
            <p:nvPr/>
          </p:nvSpPr>
          <p:spPr>
            <a:xfrm>
              <a:off x="517102" y="2649729"/>
              <a:ext cx="475660" cy="827982"/>
            </a:xfrm>
            <a:custGeom>
              <a:avLst/>
              <a:gdLst/>
              <a:ahLst/>
              <a:cxnLst/>
              <a:rect l="l" t="t" r="r" b="b"/>
              <a:pathLst>
                <a:path w="12098" h="21059" extrusionOk="0">
                  <a:moveTo>
                    <a:pt x="9254" y="1"/>
                  </a:moveTo>
                  <a:cubicBezTo>
                    <a:pt x="8255" y="1"/>
                    <a:pt x="7301" y="617"/>
                    <a:pt x="6889" y="1591"/>
                  </a:cubicBezTo>
                  <a:lnTo>
                    <a:pt x="505" y="17617"/>
                  </a:lnTo>
                  <a:cubicBezTo>
                    <a:pt x="1" y="18896"/>
                    <a:pt x="664" y="20380"/>
                    <a:pt x="1952" y="20884"/>
                  </a:cubicBezTo>
                  <a:cubicBezTo>
                    <a:pt x="2252" y="21002"/>
                    <a:pt x="2563" y="21059"/>
                    <a:pt x="2870" y="21059"/>
                  </a:cubicBezTo>
                  <a:cubicBezTo>
                    <a:pt x="3870" y="21059"/>
                    <a:pt x="4826" y="20463"/>
                    <a:pt x="5219" y="19484"/>
                  </a:cubicBezTo>
                  <a:lnTo>
                    <a:pt x="11594" y="3458"/>
                  </a:lnTo>
                  <a:cubicBezTo>
                    <a:pt x="12098" y="2179"/>
                    <a:pt x="11472" y="695"/>
                    <a:pt x="10194" y="191"/>
                  </a:cubicBezTo>
                  <a:cubicBezTo>
                    <a:pt x="9886" y="62"/>
                    <a:pt x="9568" y="1"/>
                    <a:pt x="9254" y="1"/>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24" name="Google Shape;3424;p58"/>
            <p:cNvSpPr/>
            <p:nvPr/>
          </p:nvSpPr>
          <p:spPr>
            <a:xfrm>
              <a:off x="859870" y="2860509"/>
              <a:ext cx="15098" cy="13093"/>
            </a:xfrm>
            <a:custGeom>
              <a:avLst/>
              <a:gdLst/>
              <a:ahLst/>
              <a:cxnLst/>
              <a:rect l="l" t="t" r="r" b="b"/>
              <a:pathLst>
                <a:path w="384" h="333" extrusionOk="0">
                  <a:moveTo>
                    <a:pt x="271" y="1"/>
                  </a:moveTo>
                  <a:cubicBezTo>
                    <a:pt x="150" y="1"/>
                    <a:pt x="75" y="47"/>
                    <a:pt x="38" y="122"/>
                  </a:cubicBezTo>
                  <a:cubicBezTo>
                    <a:pt x="1" y="197"/>
                    <a:pt x="38" y="281"/>
                    <a:pt x="113" y="318"/>
                  </a:cubicBezTo>
                  <a:cubicBezTo>
                    <a:pt x="145" y="328"/>
                    <a:pt x="173" y="333"/>
                    <a:pt x="199" y="333"/>
                  </a:cubicBezTo>
                  <a:cubicBezTo>
                    <a:pt x="271" y="333"/>
                    <a:pt x="319" y="296"/>
                    <a:pt x="346" y="234"/>
                  </a:cubicBezTo>
                  <a:cubicBezTo>
                    <a:pt x="383" y="159"/>
                    <a:pt x="346" y="47"/>
                    <a:pt x="271"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25" name="Google Shape;3425;p58"/>
            <p:cNvSpPr/>
            <p:nvPr/>
          </p:nvSpPr>
          <p:spPr>
            <a:xfrm>
              <a:off x="803017" y="2838648"/>
              <a:ext cx="13958" cy="11834"/>
            </a:xfrm>
            <a:custGeom>
              <a:avLst/>
              <a:gdLst/>
              <a:ahLst/>
              <a:cxnLst/>
              <a:rect l="l" t="t" r="r" b="b"/>
              <a:pathLst>
                <a:path w="355" h="301" extrusionOk="0">
                  <a:moveTo>
                    <a:pt x="174" y="1"/>
                  </a:moveTo>
                  <a:cubicBezTo>
                    <a:pt x="121" y="1"/>
                    <a:pt x="74" y="35"/>
                    <a:pt x="47" y="90"/>
                  </a:cubicBezTo>
                  <a:cubicBezTo>
                    <a:pt x="0" y="174"/>
                    <a:pt x="47" y="249"/>
                    <a:pt x="121" y="286"/>
                  </a:cubicBezTo>
                  <a:cubicBezTo>
                    <a:pt x="141" y="296"/>
                    <a:pt x="165" y="301"/>
                    <a:pt x="189" y="301"/>
                  </a:cubicBezTo>
                  <a:cubicBezTo>
                    <a:pt x="255" y="301"/>
                    <a:pt x="327" y="266"/>
                    <a:pt x="355" y="211"/>
                  </a:cubicBezTo>
                  <a:cubicBezTo>
                    <a:pt x="355" y="137"/>
                    <a:pt x="317" y="15"/>
                    <a:pt x="233" y="15"/>
                  </a:cubicBezTo>
                  <a:cubicBezTo>
                    <a:pt x="213" y="5"/>
                    <a:pt x="193" y="1"/>
                    <a:pt x="174"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26" name="Google Shape;3426;p58"/>
            <p:cNvSpPr/>
            <p:nvPr/>
          </p:nvSpPr>
          <p:spPr>
            <a:xfrm>
              <a:off x="884089" y="2800510"/>
              <a:ext cx="13997" cy="11834"/>
            </a:xfrm>
            <a:custGeom>
              <a:avLst/>
              <a:gdLst/>
              <a:ahLst/>
              <a:cxnLst/>
              <a:rect l="l" t="t" r="r" b="b"/>
              <a:pathLst>
                <a:path w="356" h="301" extrusionOk="0">
                  <a:moveTo>
                    <a:pt x="175" y="0"/>
                  </a:moveTo>
                  <a:cubicBezTo>
                    <a:pt x="121" y="0"/>
                    <a:pt x="72" y="35"/>
                    <a:pt x="38" y="89"/>
                  </a:cubicBezTo>
                  <a:cubicBezTo>
                    <a:pt x="1" y="173"/>
                    <a:pt x="38" y="285"/>
                    <a:pt x="122" y="285"/>
                  </a:cubicBezTo>
                  <a:cubicBezTo>
                    <a:pt x="142" y="295"/>
                    <a:pt x="166" y="300"/>
                    <a:pt x="190" y="300"/>
                  </a:cubicBezTo>
                  <a:cubicBezTo>
                    <a:pt x="256" y="300"/>
                    <a:pt x="328" y="265"/>
                    <a:pt x="356" y="211"/>
                  </a:cubicBezTo>
                  <a:cubicBezTo>
                    <a:pt x="356" y="127"/>
                    <a:pt x="318" y="52"/>
                    <a:pt x="234" y="15"/>
                  </a:cubicBezTo>
                  <a:cubicBezTo>
                    <a:pt x="214" y="5"/>
                    <a:pt x="194" y="0"/>
                    <a:pt x="175" y="0"/>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27" name="Google Shape;3427;p58"/>
            <p:cNvSpPr/>
            <p:nvPr/>
          </p:nvSpPr>
          <p:spPr>
            <a:xfrm>
              <a:off x="827590" y="2777392"/>
              <a:ext cx="13997" cy="13093"/>
            </a:xfrm>
            <a:custGeom>
              <a:avLst/>
              <a:gdLst/>
              <a:ahLst/>
              <a:cxnLst/>
              <a:rect l="l" t="t" r="r" b="b"/>
              <a:pathLst>
                <a:path w="356" h="333" extrusionOk="0">
                  <a:moveTo>
                    <a:pt x="174" y="0"/>
                  </a:moveTo>
                  <a:cubicBezTo>
                    <a:pt x="118" y="0"/>
                    <a:pt x="65" y="37"/>
                    <a:pt x="38" y="99"/>
                  </a:cubicBezTo>
                  <a:cubicBezTo>
                    <a:pt x="0" y="173"/>
                    <a:pt x="38" y="295"/>
                    <a:pt x="122" y="332"/>
                  </a:cubicBezTo>
                  <a:cubicBezTo>
                    <a:pt x="196" y="332"/>
                    <a:pt x="308" y="295"/>
                    <a:pt x="308" y="211"/>
                  </a:cubicBezTo>
                  <a:cubicBezTo>
                    <a:pt x="355" y="136"/>
                    <a:pt x="308" y="61"/>
                    <a:pt x="234" y="15"/>
                  </a:cubicBezTo>
                  <a:cubicBezTo>
                    <a:pt x="214" y="5"/>
                    <a:pt x="194" y="0"/>
                    <a:pt x="174" y="0"/>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28" name="Google Shape;3428;p58"/>
            <p:cNvSpPr/>
            <p:nvPr/>
          </p:nvSpPr>
          <p:spPr>
            <a:xfrm>
              <a:off x="679325" y="3303614"/>
              <a:ext cx="15452" cy="13329"/>
            </a:xfrm>
            <a:custGeom>
              <a:avLst/>
              <a:gdLst/>
              <a:ahLst/>
              <a:cxnLst/>
              <a:rect l="l" t="t" r="r" b="b"/>
              <a:pathLst>
                <a:path w="393" h="339" extrusionOk="0">
                  <a:moveTo>
                    <a:pt x="187" y="1"/>
                  </a:moveTo>
                  <a:cubicBezTo>
                    <a:pt x="117" y="1"/>
                    <a:pt x="65" y="36"/>
                    <a:pt x="38" y="90"/>
                  </a:cubicBezTo>
                  <a:cubicBezTo>
                    <a:pt x="0" y="212"/>
                    <a:pt x="38" y="286"/>
                    <a:pt x="112" y="324"/>
                  </a:cubicBezTo>
                  <a:cubicBezTo>
                    <a:pt x="145" y="334"/>
                    <a:pt x="174" y="338"/>
                    <a:pt x="200" y="338"/>
                  </a:cubicBezTo>
                  <a:cubicBezTo>
                    <a:pt x="271" y="338"/>
                    <a:pt x="318" y="304"/>
                    <a:pt x="346" y="249"/>
                  </a:cubicBezTo>
                  <a:cubicBezTo>
                    <a:pt x="392" y="128"/>
                    <a:pt x="346" y="53"/>
                    <a:pt x="271" y="16"/>
                  </a:cubicBezTo>
                  <a:cubicBezTo>
                    <a:pt x="241" y="5"/>
                    <a:pt x="213" y="1"/>
                    <a:pt x="187"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29" name="Google Shape;3429;p58"/>
            <p:cNvSpPr/>
            <p:nvPr/>
          </p:nvSpPr>
          <p:spPr>
            <a:xfrm>
              <a:off x="622826" y="3280535"/>
              <a:ext cx="13604" cy="13643"/>
            </a:xfrm>
            <a:custGeom>
              <a:avLst/>
              <a:gdLst/>
              <a:ahLst/>
              <a:cxnLst/>
              <a:rect l="l" t="t" r="r" b="b"/>
              <a:pathLst>
                <a:path w="346" h="347" extrusionOk="0">
                  <a:moveTo>
                    <a:pt x="173" y="1"/>
                  </a:moveTo>
                  <a:cubicBezTo>
                    <a:pt x="115" y="1"/>
                    <a:pt x="66" y="44"/>
                    <a:pt x="37" y="136"/>
                  </a:cubicBezTo>
                  <a:cubicBezTo>
                    <a:pt x="0" y="210"/>
                    <a:pt x="37" y="285"/>
                    <a:pt x="112" y="332"/>
                  </a:cubicBezTo>
                  <a:cubicBezTo>
                    <a:pt x="134" y="342"/>
                    <a:pt x="158" y="346"/>
                    <a:pt x="182" y="346"/>
                  </a:cubicBezTo>
                  <a:cubicBezTo>
                    <a:pt x="250" y="346"/>
                    <a:pt x="318" y="310"/>
                    <a:pt x="345" y="248"/>
                  </a:cubicBezTo>
                  <a:cubicBezTo>
                    <a:pt x="345" y="173"/>
                    <a:pt x="308" y="52"/>
                    <a:pt x="233" y="14"/>
                  </a:cubicBezTo>
                  <a:cubicBezTo>
                    <a:pt x="213" y="5"/>
                    <a:pt x="193" y="1"/>
                    <a:pt x="173"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30" name="Google Shape;3430;p58"/>
            <p:cNvSpPr/>
            <p:nvPr/>
          </p:nvSpPr>
          <p:spPr>
            <a:xfrm>
              <a:off x="703898" y="3242908"/>
              <a:ext cx="15098" cy="12896"/>
            </a:xfrm>
            <a:custGeom>
              <a:avLst/>
              <a:gdLst/>
              <a:ahLst/>
              <a:cxnLst/>
              <a:rect l="l" t="t" r="r" b="b"/>
              <a:pathLst>
                <a:path w="384" h="328" extrusionOk="0">
                  <a:moveTo>
                    <a:pt x="234" y="1"/>
                  </a:moveTo>
                  <a:cubicBezTo>
                    <a:pt x="150" y="1"/>
                    <a:pt x="76" y="38"/>
                    <a:pt x="38" y="122"/>
                  </a:cubicBezTo>
                  <a:cubicBezTo>
                    <a:pt x="1" y="197"/>
                    <a:pt x="38" y="271"/>
                    <a:pt x="113" y="309"/>
                  </a:cubicBezTo>
                  <a:cubicBezTo>
                    <a:pt x="134" y="322"/>
                    <a:pt x="158" y="327"/>
                    <a:pt x="183" y="327"/>
                  </a:cubicBezTo>
                  <a:cubicBezTo>
                    <a:pt x="248" y="327"/>
                    <a:pt x="319" y="288"/>
                    <a:pt x="346" y="234"/>
                  </a:cubicBezTo>
                  <a:cubicBezTo>
                    <a:pt x="384" y="159"/>
                    <a:pt x="309" y="38"/>
                    <a:pt x="234"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31" name="Google Shape;3431;p58"/>
            <p:cNvSpPr/>
            <p:nvPr/>
          </p:nvSpPr>
          <p:spPr>
            <a:xfrm>
              <a:off x="647046" y="3221048"/>
              <a:ext cx="13958" cy="11834"/>
            </a:xfrm>
            <a:custGeom>
              <a:avLst/>
              <a:gdLst/>
              <a:ahLst/>
              <a:cxnLst/>
              <a:rect l="l" t="t" r="r" b="b"/>
              <a:pathLst>
                <a:path w="355" h="301" extrusionOk="0">
                  <a:moveTo>
                    <a:pt x="174" y="1"/>
                  </a:moveTo>
                  <a:cubicBezTo>
                    <a:pt x="121" y="1"/>
                    <a:pt x="74" y="35"/>
                    <a:pt x="47" y="90"/>
                  </a:cubicBezTo>
                  <a:cubicBezTo>
                    <a:pt x="0" y="165"/>
                    <a:pt x="47" y="249"/>
                    <a:pt x="121" y="286"/>
                  </a:cubicBezTo>
                  <a:cubicBezTo>
                    <a:pt x="141" y="296"/>
                    <a:pt x="165" y="301"/>
                    <a:pt x="188" y="301"/>
                  </a:cubicBezTo>
                  <a:cubicBezTo>
                    <a:pt x="252" y="301"/>
                    <a:pt x="317" y="266"/>
                    <a:pt x="317" y="211"/>
                  </a:cubicBezTo>
                  <a:cubicBezTo>
                    <a:pt x="355" y="127"/>
                    <a:pt x="317" y="15"/>
                    <a:pt x="233" y="15"/>
                  </a:cubicBezTo>
                  <a:cubicBezTo>
                    <a:pt x="213" y="5"/>
                    <a:pt x="193" y="1"/>
                    <a:pt x="174"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32" name="Google Shape;3432;p58"/>
            <p:cNvSpPr/>
            <p:nvPr/>
          </p:nvSpPr>
          <p:spPr>
            <a:xfrm>
              <a:off x="833842" y="3007319"/>
              <a:ext cx="68648" cy="81033"/>
            </a:xfrm>
            <a:custGeom>
              <a:avLst/>
              <a:gdLst/>
              <a:ahLst/>
              <a:cxnLst/>
              <a:rect l="l" t="t" r="r" b="b"/>
              <a:pathLst>
                <a:path w="1746" h="2061" extrusionOk="0">
                  <a:moveTo>
                    <a:pt x="1363" y="0"/>
                  </a:moveTo>
                  <a:cubicBezTo>
                    <a:pt x="1363" y="0"/>
                    <a:pt x="971" y="196"/>
                    <a:pt x="700" y="784"/>
                  </a:cubicBezTo>
                  <a:cubicBezTo>
                    <a:pt x="383" y="1363"/>
                    <a:pt x="700" y="1484"/>
                    <a:pt x="345" y="1484"/>
                  </a:cubicBezTo>
                  <a:cubicBezTo>
                    <a:pt x="0" y="1484"/>
                    <a:pt x="345" y="2026"/>
                    <a:pt x="345" y="2026"/>
                  </a:cubicBezTo>
                  <a:cubicBezTo>
                    <a:pt x="345" y="2026"/>
                    <a:pt x="380" y="2061"/>
                    <a:pt x="458" y="2061"/>
                  </a:cubicBezTo>
                  <a:cubicBezTo>
                    <a:pt x="580" y="2061"/>
                    <a:pt x="807" y="1973"/>
                    <a:pt x="1167" y="1522"/>
                  </a:cubicBezTo>
                  <a:cubicBezTo>
                    <a:pt x="1745" y="822"/>
                    <a:pt x="1363" y="0"/>
                    <a:pt x="1363"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33" name="Google Shape;3433;p58"/>
            <p:cNvSpPr/>
            <p:nvPr/>
          </p:nvSpPr>
          <p:spPr>
            <a:xfrm>
              <a:off x="677870" y="3845524"/>
              <a:ext cx="108634" cy="184988"/>
            </a:xfrm>
            <a:custGeom>
              <a:avLst/>
              <a:gdLst/>
              <a:ahLst/>
              <a:cxnLst/>
              <a:rect l="l" t="t" r="r" b="b"/>
              <a:pathLst>
                <a:path w="2763" h="4705" extrusionOk="0">
                  <a:moveTo>
                    <a:pt x="2530" y="0"/>
                  </a:moveTo>
                  <a:lnTo>
                    <a:pt x="0" y="233"/>
                  </a:lnTo>
                  <a:lnTo>
                    <a:pt x="75" y="3771"/>
                  </a:lnTo>
                  <a:lnTo>
                    <a:pt x="579" y="4630"/>
                  </a:lnTo>
                  <a:lnTo>
                    <a:pt x="2408" y="4704"/>
                  </a:lnTo>
                  <a:lnTo>
                    <a:pt x="2763" y="3883"/>
                  </a:lnTo>
                  <a:cubicBezTo>
                    <a:pt x="2446" y="3734"/>
                    <a:pt x="2530" y="0"/>
                    <a:pt x="2530"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34" name="Google Shape;3434;p58"/>
            <p:cNvSpPr/>
            <p:nvPr/>
          </p:nvSpPr>
          <p:spPr>
            <a:xfrm>
              <a:off x="679325" y="3987498"/>
              <a:ext cx="224619" cy="79696"/>
            </a:xfrm>
            <a:custGeom>
              <a:avLst/>
              <a:gdLst/>
              <a:ahLst/>
              <a:cxnLst/>
              <a:rect l="l" t="t" r="r" b="b"/>
              <a:pathLst>
                <a:path w="5713" h="2027" extrusionOk="0">
                  <a:moveTo>
                    <a:pt x="42" y="0"/>
                  </a:moveTo>
                  <a:cubicBezTo>
                    <a:pt x="14" y="0"/>
                    <a:pt x="0" y="1"/>
                    <a:pt x="0" y="1"/>
                  </a:cubicBezTo>
                  <a:lnTo>
                    <a:pt x="75" y="2027"/>
                  </a:lnTo>
                  <a:lnTo>
                    <a:pt x="5638" y="2027"/>
                  </a:lnTo>
                  <a:cubicBezTo>
                    <a:pt x="5713" y="1831"/>
                    <a:pt x="5601" y="1327"/>
                    <a:pt x="5405" y="1252"/>
                  </a:cubicBezTo>
                  <a:lnTo>
                    <a:pt x="2642" y="197"/>
                  </a:lnTo>
                  <a:cubicBezTo>
                    <a:pt x="2642" y="197"/>
                    <a:pt x="2503" y="430"/>
                    <a:pt x="2119" y="430"/>
                  </a:cubicBezTo>
                  <a:cubicBezTo>
                    <a:pt x="2005" y="430"/>
                    <a:pt x="1869" y="409"/>
                    <a:pt x="1709" y="356"/>
                  </a:cubicBezTo>
                  <a:cubicBezTo>
                    <a:pt x="729" y="27"/>
                    <a:pt x="190" y="0"/>
                    <a:pt x="42" y="0"/>
                  </a:cubicBezTo>
                  <a:close/>
                </a:path>
              </a:pathLst>
            </a:custGeom>
            <a:solidFill>
              <a:srgbClr val="EFEFE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35" name="Google Shape;3435;p58"/>
            <p:cNvSpPr/>
            <p:nvPr/>
          </p:nvSpPr>
          <p:spPr>
            <a:xfrm>
              <a:off x="816935" y="4009162"/>
              <a:ext cx="76393" cy="30510"/>
            </a:xfrm>
            <a:custGeom>
              <a:avLst/>
              <a:gdLst/>
              <a:ahLst/>
              <a:cxnLst/>
              <a:rect l="l" t="t" r="r" b="b"/>
              <a:pathLst>
                <a:path w="1943" h="776" extrusionOk="0">
                  <a:moveTo>
                    <a:pt x="159" y="1"/>
                  </a:moveTo>
                  <a:lnTo>
                    <a:pt x="1" y="776"/>
                  </a:lnTo>
                  <a:lnTo>
                    <a:pt x="1905" y="776"/>
                  </a:lnTo>
                  <a:cubicBezTo>
                    <a:pt x="1942" y="776"/>
                    <a:pt x="1942" y="776"/>
                    <a:pt x="1942" y="738"/>
                  </a:cubicBezTo>
                  <a:lnTo>
                    <a:pt x="159" y="1"/>
                  </a:lnTo>
                  <a:close/>
                </a:path>
              </a:pathLst>
            </a:custGeom>
            <a:solidFill>
              <a:srgbClr val="CBD04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36" name="Google Shape;3436;p58"/>
            <p:cNvSpPr/>
            <p:nvPr/>
          </p:nvSpPr>
          <p:spPr>
            <a:xfrm>
              <a:off x="815481" y="4007354"/>
              <a:ext cx="79303" cy="33774"/>
            </a:xfrm>
            <a:custGeom>
              <a:avLst/>
              <a:gdLst/>
              <a:ahLst/>
              <a:cxnLst/>
              <a:rect l="l" t="t" r="r" b="b"/>
              <a:pathLst>
                <a:path w="2017" h="859" extrusionOk="0">
                  <a:moveTo>
                    <a:pt x="196" y="84"/>
                  </a:moveTo>
                  <a:lnTo>
                    <a:pt x="1904" y="822"/>
                  </a:lnTo>
                  <a:lnTo>
                    <a:pt x="75" y="822"/>
                  </a:lnTo>
                  <a:lnTo>
                    <a:pt x="196" y="84"/>
                  </a:lnTo>
                  <a:close/>
                  <a:moveTo>
                    <a:pt x="150" y="0"/>
                  </a:moveTo>
                  <a:lnTo>
                    <a:pt x="0" y="859"/>
                  </a:lnTo>
                  <a:lnTo>
                    <a:pt x="1942" y="859"/>
                  </a:lnTo>
                  <a:cubicBezTo>
                    <a:pt x="1979" y="859"/>
                    <a:pt x="1979" y="859"/>
                    <a:pt x="2016" y="822"/>
                  </a:cubicBezTo>
                  <a:lnTo>
                    <a:pt x="1979" y="784"/>
                  </a:lnTo>
                  <a:lnTo>
                    <a:pt x="150" y="0"/>
                  </a:lnTo>
                  <a:close/>
                </a:path>
              </a:pathLst>
            </a:custGeom>
            <a:solidFill>
              <a:srgbClr val="CBD04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37" name="Google Shape;3437;p58"/>
            <p:cNvSpPr/>
            <p:nvPr/>
          </p:nvSpPr>
          <p:spPr>
            <a:xfrm>
              <a:off x="679325" y="3987538"/>
              <a:ext cx="16906" cy="52135"/>
            </a:xfrm>
            <a:custGeom>
              <a:avLst/>
              <a:gdLst/>
              <a:ahLst/>
              <a:cxnLst/>
              <a:rect l="l" t="t" r="r" b="b"/>
              <a:pathLst>
                <a:path w="430" h="1326" extrusionOk="0">
                  <a:moveTo>
                    <a:pt x="0" y="0"/>
                  </a:moveTo>
                  <a:lnTo>
                    <a:pt x="38" y="1326"/>
                  </a:lnTo>
                  <a:lnTo>
                    <a:pt x="430" y="1326"/>
                  </a:lnTo>
                  <a:lnTo>
                    <a:pt x="346" y="38"/>
                  </a:lnTo>
                  <a:cubicBezTo>
                    <a:pt x="308" y="38"/>
                    <a:pt x="1" y="0"/>
                    <a:pt x="0"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38" name="Google Shape;3438;p58"/>
            <p:cNvSpPr/>
            <p:nvPr/>
          </p:nvSpPr>
          <p:spPr>
            <a:xfrm>
              <a:off x="680780" y="4039633"/>
              <a:ext cx="214004" cy="1494"/>
            </a:xfrm>
            <a:custGeom>
              <a:avLst/>
              <a:gdLst/>
              <a:ahLst/>
              <a:cxnLst/>
              <a:rect l="l" t="t" r="r" b="b"/>
              <a:pathLst>
                <a:path w="5443" h="38" extrusionOk="0">
                  <a:moveTo>
                    <a:pt x="1" y="1"/>
                  </a:moveTo>
                  <a:lnTo>
                    <a:pt x="1" y="38"/>
                  </a:lnTo>
                  <a:lnTo>
                    <a:pt x="5442" y="38"/>
                  </a:lnTo>
                  <a:cubicBezTo>
                    <a:pt x="5442" y="1"/>
                    <a:pt x="5442" y="1"/>
                    <a:pt x="5405"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3439" name="Google Shape;3439;p58"/>
            <p:cNvGrpSpPr/>
            <p:nvPr/>
          </p:nvGrpSpPr>
          <p:grpSpPr>
            <a:xfrm>
              <a:off x="349021" y="3213931"/>
              <a:ext cx="458793" cy="732520"/>
              <a:chOff x="-1269189" y="2761738"/>
              <a:chExt cx="861260" cy="1375108"/>
            </a:xfrm>
          </p:grpSpPr>
          <p:sp>
            <p:nvSpPr>
              <p:cNvPr id="3440" name="Google Shape;3440;p58"/>
              <p:cNvSpPr/>
              <p:nvPr/>
            </p:nvSpPr>
            <p:spPr>
              <a:xfrm>
                <a:off x="-1269189" y="2764126"/>
                <a:ext cx="568465" cy="1372377"/>
              </a:xfrm>
              <a:custGeom>
                <a:avLst/>
                <a:gdLst/>
                <a:ahLst/>
                <a:cxnLst/>
                <a:rect l="l" t="t" r="r" b="b"/>
                <a:pathLst>
                  <a:path w="7702" h="18594" extrusionOk="0">
                    <a:moveTo>
                      <a:pt x="1560" y="0"/>
                    </a:moveTo>
                    <a:cubicBezTo>
                      <a:pt x="1560" y="0"/>
                      <a:pt x="701" y="10109"/>
                      <a:pt x="1" y="18594"/>
                    </a:cubicBezTo>
                    <a:lnTo>
                      <a:pt x="4239" y="18594"/>
                    </a:lnTo>
                    <a:cubicBezTo>
                      <a:pt x="4668" y="16913"/>
                      <a:pt x="5060" y="15243"/>
                      <a:pt x="5293" y="14347"/>
                    </a:cubicBezTo>
                    <a:cubicBezTo>
                      <a:pt x="6376" y="9876"/>
                      <a:pt x="7701" y="2138"/>
                      <a:pt x="7701" y="2138"/>
                    </a:cubicBezTo>
                    <a:lnTo>
                      <a:pt x="1560" y="0"/>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41" name="Google Shape;3441;p58"/>
              <p:cNvSpPr/>
              <p:nvPr/>
            </p:nvSpPr>
            <p:spPr>
              <a:xfrm>
                <a:off x="-1269189" y="2761738"/>
                <a:ext cx="568465" cy="1372377"/>
              </a:xfrm>
              <a:custGeom>
                <a:avLst/>
                <a:gdLst/>
                <a:ahLst/>
                <a:cxnLst/>
                <a:rect l="l" t="t" r="r" b="b"/>
                <a:pathLst>
                  <a:path w="7702" h="18594" extrusionOk="0">
                    <a:moveTo>
                      <a:pt x="1560" y="0"/>
                    </a:moveTo>
                    <a:cubicBezTo>
                      <a:pt x="1560" y="0"/>
                      <a:pt x="701" y="10109"/>
                      <a:pt x="1" y="18594"/>
                    </a:cubicBezTo>
                    <a:lnTo>
                      <a:pt x="4239" y="18594"/>
                    </a:lnTo>
                    <a:cubicBezTo>
                      <a:pt x="4668" y="16913"/>
                      <a:pt x="5060" y="15243"/>
                      <a:pt x="5293" y="14347"/>
                    </a:cubicBezTo>
                    <a:cubicBezTo>
                      <a:pt x="6376" y="9876"/>
                      <a:pt x="7701" y="2138"/>
                      <a:pt x="7701" y="2138"/>
                    </a:cubicBezTo>
                    <a:lnTo>
                      <a:pt x="1560" y="0"/>
                    </a:ln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42" name="Google Shape;3442;p58"/>
              <p:cNvSpPr/>
              <p:nvPr/>
            </p:nvSpPr>
            <p:spPr>
              <a:xfrm>
                <a:off x="-1220255" y="2850602"/>
                <a:ext cx="812325" cy="1286243"/>
              </a:xfrm>
              <a:custGeom>
                <a:avLst/>
                <a:gdLst/>
                <a:ahLst/>
                <a:cxnLst/>
                <a:rect l="l" t="t" r="r" b="b"/>
                <a:pathLst>
                  <a:path w="11006" h="17427" extrusionOk="0">
                    <a:moveTo>
                      <a:pt x="8168" y="0"/>
                    </a:moveTo>
                    <a:lnTo>
                      <a:pt x="150" y="271"/>
                    </a:lnTo>
                    <a:cubicBezTo>
                      <a:pt x="150" y="271"/>
                      <a:pt x="1" y="2838"/>
                      <a:pt x="1279" y="4555"/>
                    </a:cubicBezTo>
                    <a:cubicBezTo>
                      <a:pt x="1783" y="5255"/>
                      <a:pt x="4742" y="9334"/>
                      <a:pt x="5246" y="10389"/>
                    </a:cubicBezTo>
                    <a:cubicBezTo>
                      <a:pt x="5872" y="11743"/>
                      <a:pt x="6301" y="13189"/>
                      <a:pt x="6534" y="14627"/>
                    </a:cubicBezTo>
                    <a:cubicBezTo>
                      <a:pt x="6646" y="15439"/>
                      <a:pt x="6805" y="16409"/>
                      <a:pt x="7038" y="17427"/>
                    </a:cubicBezTo>
                    <a:lnTo>
                      <a:pt x="11005" y="17427"/>
                    </a:lnTo>
                    <a:cubicBezTo>
                      <a:pt x="11005" y="14505"/>
                      <a:pt x="10968" y="11042"/>
                      <a:pt x="10847" y="10072"/>
                    </a:cubicBezTo>
                    <a:cubicBezTo>
                      <a:pt x="10343" y="5526"/>
                      <a:pt x="8168" y="0"/>
                      <a:pt x="8168" y="0"/>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3443" name="Google Shape;3443;p58"/>
            <p:cNvSpPr/>
            <p:nvPr/>
          </p:nvSpPr>
          <p:spPr>
            <a:xfrm>
              <a:off x="506486" y="3402418"/>
              <a:ext cx="203349" cy="482777"/>
            </a:xfrm>
            <a:custGeom>
              <a:avLst/>
              <a:gdLst/>
              <a:ahLst/>
              <a:cxnLst/>
              <a:rect l="l" t="t" r="r" b="b"/>
              <a:pathLst>
                <a:path w="5172" h="12279" extrusionOk="0">
                  <a:moveTo>
                    <a:pt x="104" y="1"/>
                  </a:moveTo>
                  <a:cubicBezTo>
                    <a:pt x="78" y="1"/>
                    <a:pt x="53" y="12"/>
                    <a:pt x="37" y="32"/>
                  </a:cubicBezTo>
                  <a:cubicBezTo>
                    <a:pt x="0" y="69"/>
                    <a:pt x="0" y="144"/>
                    <a:pt x="37" y="219"/>
                  </a:cubicBezTo>
                  <a:cubicBezTo>
                    <a:pt x="37" y="219"/>
                    <a:pt x="1559" y="1815"/>
                    <a:pt x="3108" y="4811"/>
                  </a:cubicBezTo>
                  <a:cubicBezTo>
                    <a:pt x="4863" y="8274"/>
                    <a:pt x="4938" y="12119"/>
                    <a:pt x="4938" y="12166"/>
                  </a:cubicBezTo>
                  <a:cubicBezTo>
                    <a:pt x="4938" y="12203"/>
                    <a:pt x="4975" y="12278"/>
                    <a:pt x="5059" y="12278"/>
                  </a:cubicBezTo>
                  <a:cubicBezTo>
                    <a:pt x="5134" y="12278"/>
                    <a:pt x="5171" y="12203"/>
                    <a:pt x="5171" y="12166"/>
                  </a:cubicBezTo>
                  <a:cubicBezTo>
                    <a:pt x="5171" y="12119"/>
                    <a:pt x="5097" y="8237"/>
                    <a:pt x="3304" y="4736"/>
                  </a:cubicBezTo>
                  <a:cubicBezTo>
                    <a:pt x="1755" y="1703"/>
                    <a:pt x="234" y="69"/>
                    <a:pt x="196" y="69"/>
                  </a:cubicBezTo>
                  <a:cubicBezTo>
                    <a:pt x="175" y="21"/>
                    <a:pt x="138" y="1"/>
                    <a:pt x="104"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44" name="Google Shape;3444;p58"/>
            <p:cNvSpPr/>
            <p:nvPr/>
          </p:nvSpPr>
          <p:spPr>
            <a:xfrm>
              <a:off x="602971" y="3407451"/>
              <a:ext cx="50326" cy="143036"/>
            </a:xfrm>
            <a:custGeom>
              <a:avLst/>
              <a:gdLst/>
              <a:ahLst/>
              <a:cxnLst/>
              <a:rect l="l" t="t" r="r" b="b"/>
              <a:pathLst>
                <a:path w="1280" h="3638" extrusionOk="0">
                  <a:moveTo>
                    <a:pt x="116" y="1"/>
                  </a:moveTo>
                  <a:cubicBezTo>
                    <a:pt x="101" y="1"/>
                    <a:pt x="87" y="5"/>
                    <a:pt x="76" y="16"/>
                  </a:cubicBezTo>
                  <a:cubicBezTo>
                    <a:pt x="38" y="53"/>
                    <a:pt x="1" y="137"/>
                    <a:pt x="38" y="175"/>
                  </a:cubicBezTo>
                  <a:cubicBezTo>
                    <a:pt x="38" y="212"/>
                    <a:pt x="1009" y="1883"/>
                    <a:pt x="38" y="3479"/>
                  </a:cubicBezTo>
                  <a:cubicBezTo>
                    <a:pt x="1" y="3516"/>
                    <a:pt x="38" y="3591"/>
                    <a:pt x="76" y="3638"/>
                  </a:cubicBezTo>
                  <a:lnTo>
                    <a:pt x="113" y="3638"/>
                  </a:lnTo>
                  <a:cubicBezTo>
                    <a:pt x="150" y="3638"/>
                    <a:pt x="188" y="3638"/>
                    <a:pt x="234" y="3591"/>
                  </a:cubicBezTo>
                  <a:cubicBezTo>
                    <a:pt x="1280" y="1883"/>
                    <a:pt x="234" y="91"/>
                    <a:pt x="234" y="53"/>
                  </a:cubicBezTo>
                  <a:cubicBezTo>
                    <a:pt x="201" y="27"/>
                    <a:pt x="154" y="1"/>
                    <a:pt x="116"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45" name="Google Shape;3445;p58"/>
            <p:cNvSpPr/>
            <p:nvPr/>
          </p:nvSpPr>
          <p:spPr>
            <a:xfrm>
              <a:off x="637845" y="3877449"/>
              <a:ext cx="167020" cy="10655"/>
            </a:xfrm>
            <a:custGeom>
              <a:avLst/>
              <a:gdLst/>
              <a:ahLst/>
              <a:cxnLst/>
              <a:rect l="l" t="t" r="r" b="b"/>
              <a:pathLst>
                <a:path w="4248" h="271" extrusionOk="0">
                  <a:moveTo>
                    <a:pt x="4126" y="0"/>
                  </a:moveTo>
                  <a:lnTo>
                    <a:pt x="122" y="37"/>
                  </a:lnTo>
                  <a:cubicBezTo>
                    <a:pt x="47" y="84"/>
                    <a:pt x="1" y="121"/>
                    <a:pt x="1" y="159"/>
                  </a:cubicBezTo>
                  <a:cubicBezTo>
                    <a:pt x="1" y="233"/>
                    <a:pt x="47" y="271"/>
                    <a:pt x="122" y="271"/>
                  </a:cubicBezTo>
                  <a:lnTo>
                    <a:pt x="4126" y="233"/>
                  </a:lnTo>
                  <a:cubicBezTo>
                    <a:pt x="4201" y="233"/>
                    <a:pt x="4248" y="196"/>
                    <a:pt x="4248" y="121"/>
                  </a:cubicBezTo>
                  <a:cubicBezTo>
                    <a:pt x="4248" y="37"/>
                    <a:pt x="4201" y="0"/>
                    <a:pt x="4126"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46" name="Google Shape;3446;p58"/>
            <p:cNvSpPr/>
            <p:nvPr/>
          </p:nvSpPr>
          <p:spPr>
            <a:xfrm>
              <a:off x="569237" y="2748690"/>
              <a:ext cx="183533" cy="427103"/>
            </a:xfrm>
            <a:custGeom>
              <a:avLst/>
              <a:gdLst/>
              <a:ahLst/>
              <a:cxnLst/>
              <a:rect l="l" t="t" r="r" b="b"/>
              <a:pathLst>
                <a:path w="4668" h="10863" extrusionOk="0">
                  <a:moveTo>
                    <a:pt x="1008" y="0"/>
                  </a:moveTo>
                  <a:cubicBezTo>
                    <a:pt x="983" y="0"/>
                    <a:pt x="958" y="3"/>
                    <a:pt x="934" y="7"/>
                  </a:cubicBezTo>
                  <a:cubicBezTo>
                    <a:pt x="775" y="7"/>
                    <a:pt x="700" y="91"/>
                    <a:pt x="700" y="91"/>
                  </a:cubicBezTo>
                  <a:lnTo>
                    <a:pt x="626" y="91"/>
                  </a:lnTo>
                  <a:cubicBezTo>
                    <a:pt x="0" y="941"/>
                    <a:pt x="4667" y="10863"/>
                    <a:pt x="4667" y="10863"/>
                  </a:cubicBezTo>
                  <a:cubicBezTo>
                    <a:pt x="4667" y="10863"/>
                    <a:pt x="4397" y="7558"/>
                    <a:pt x="4359" y="7325"/>
                  </a:cubicBezTo>
                  <a:cubicBezTo>
                    <a:pt x="3659" y="2733"/>
                    <a:pt x="1979" y="707"/>
                    <a:pt x="1475" y="203"/>
                  </a:cubicBezTo>
                  <a:cubicBezTo>
                    <a:pt x="1345" y="105"/>
                    <a:pt x="1178" y="0"/>
                    <a:pt x="1008" y="0"/>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47" name="Google Shape;3447;p58"/>
            <p:cNvSpPr/>
            <p:nvPr/>
          </p:nvSpPr>
          <p:spPr>
            <a:xfrm>
              <a:off x="249587" y="2809514"/>
              <a:ext cx="195643" cy="344616"/>
            </a:xfrm>
            <a:custGeom>
              <a:avLst/>
              <a:gdLst/>
              <a:ahLst/>
              <a:cxnLst/>
              <a:rect l="l" t="t" r="r" b="b"/>
              <a:pathLst>
                <a:path w="4976" h="8765" extrusionOk="0">
                  <a:moveTo>
                    <a:pt x="4479" y="1"/>
                  </a:moveTo>
                  <a:cubicBezTo>
                    <a:pt x="3444" y="1"/>
                    <a:pt x="1111" y="213"/>
                    <a:pt x="663" y="2082"/>
                  </a:cubicBezTo>
                  <a:cubicBezTo>
                    <a:pt x="392" y="3053"/>
                    <a:pt x="122" y="4219"/>
                    <a:pt x="38" y="5731"/>
                  </a:cubicBezTo>
                  <a:cubicBezTo>
                    <a:pt x="0" y="6786"/>
                    <a:pt x="504" y="8420"/>
                    <a:pt x="2138" y="8765"/>
                  </a:cubicBezTo>
                  <a:lnTo>
                    <a:pt x="3622" y="8224"/>
                  </a:lnTo>
                  <a:lnTo>
                    <a:pt x="4975" y="19"/>
                  </a:lnTo>
                  <a:cubicBezTo>
                    <a:pt x="4975" y="19"/>
                    <a:pt x="4783" y="1"/>
                    <a:pt x="4479" y="1"/>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48" name="Google Shape;3448;p58"/>
            <p:cNvSpPr/>
            <p:nvPr/>
          </p:nvSpPr>
          <p:spPr>
            <a:xfrm>
              <a:off x="255839" y="2770944"/>
              <a:ext cx="177282" cy="226703"/>
            </a:xfrm>
            <a:custGeom>
              <a:avLst/>
              <a:gdLst/>
              <a:ahLst/>
              <a:cxnLst/>
              <a:rect l="l" t="t" r="r" b="b"/>
              <a:pathLst>
                <a:path w="4509" h="5766" extrusionOk="0">
                  <a:moveTo>
                    <a:pt x="3452" y="0"/>
                  </a:moveTo>
                  <a:cubicBezTo>
                    <a:pt x="2969" y="0"/>
                    <a:pt x="2484" y="130"/>
                    <a:pt x="2063" y="375"/>
                  </a:cubicBezTo>
                  <a:cubicBezTo>
                    <a:pt x="429" y="1308"/>
                    <a:pt x="0" y="4426"/>
                    <a:pt x="112" y="4892"/>
                  </a:cubicBezTo>
                  <a:cubicBezTo>
                    <a:pt x="219" y="5316"/>
                    <a:pt x="397" y="5765"/>
                    <a:pt x="668" y="5765"/>
                  </a:cubicBezTo>
                  <a:cubicBezTo>
                    <a:pt x="893" y="5765"/>
                    <a:pt x="1182" y="5458"/>
                    <a:pt x="1549" y="4575"/>
                  </a:cubicBezTo>
                  <a:cubicBezTo>
                    <a:pt x="1979" y="3530"/>
                    <a:pt x="3463" y="925"/>
                    <a:pt x="3463" y="925"/>
                  </a:cubicBezTo>
                  <a:lnTo>
                    <a:pt x="4508" y="225"/>
                  </a:lnTo>
                  <a:cubicBezTo>
                    <a:pt x="4176" y="73"/>
                    <a:pt x="3814" y="0"/>
                    <a:pt x="3452" y="0"/>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49" name="Google Shape;3449;p58"/>
            <p:cNvSpPr/>
            <p:nvPr/>
          </p:nvSpPr>
          <p:spPr>
            <a:xfrm>
              <a:off x="284816" y="2796146"/>
              <a:ext cx="194188" cy="301485"/>
            </a:xfrm>
            <a:custGeom>
              <a:avLst/>
              <a:gdLst/>
              <a:ahLst/>
              <a:cxnLst/>
              <a:rect l="l" t="t" r="r" b="b"/>
              <a:pathLst>
                <a:path w="4939" h="7668" extrusionOk="0">
                  <a:moveTo>
                    <a:pt x="3444" y="0"/>
                  </a:moveTo>
                  <a:cubicBezTo>
                    <a:pt x="1968" y="0"/>
                    <a:pt x="1279" y="1451"/>
                    <a:pt x="1279" y="1451"/>
                  </a:cubicBezTo>
                  <a:cubicBezTo>
                    <a:pt x="346" y="3159"/>
                    <a:pt x="0" y="7285"/>
                    <a:pt x="0" y="7285"/>
                  </a:cubicBezTo>
                  <a:lnTo>
                    <a:pt x="3379" y="7668"/>
                  </a:lnTo>
                  <a:cubicBezTo>
                    <a:pt x="4163" y="6771"/>
                    <a:pt x="4938" y="6659"/>
                    <a:pt x="4938" y="6659"/>
                  </a:cubicBezTo>
                  <a:lnTo>
                    <a:pt x="4630" y="284"/>
                  </a:lnTo>
                  <a:cubicBezTo>
                    <a:pt x="4190" y="82"/>
                    <a:pt x="3795" y="0"/>
                    <a:pt x="3444" y="0"/>
                  </a:cubicBezTo>
                  <a:close/>
                </a:path>
              </a:pathLst>
            </a:custGeom>
            <a:solidFill>
              <a:srgbClr val="FD7DA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50" name="Google Shape;3450;p58"/>
            <p:cNvSpPr/>
            <p:nvPr/>
          </p:nvSpPr>
          <p:spPr>
            <a:xfrm>
              <a:off x="260242" y="2770944"/>
              <a:ext cx="203349" cy="409253"/>
            </a:xfrm>
            <a:custGeom>
              <a:avLst/>
              <a:gdLst/>
              <a:ahLst/>
              <a:cxnLst/>
              <a:rect l="l" t="t" r="r" b="b"/>
              <a:pathLst>
                <a:path w="5172" h="10409" extrusionOk="0">
                  <a:moveTo>
                    <a:pt x="3944" y="1"/>
                  </a:moveTo>
                  <a:cubicBezTo>
                    <a:pt x="2875" y="1"/>
                    <a:pt x="1397" y="694"/>
                    <a:pt x="737" y="4192"/>
                  </a:cubicBezTo>
                  <a:cubicBezTo>
                    <a:pt x="737" y="4192"/>
                    <a:pt x="271" y="5742"/>
                    <a:pt x="121" y="7412"/>
                  </a:cubicBezTo>
                  <a:cubicBezTo>
                    <a:pt x="0" y="8626"/>
                    <a:pt x="821" y="9709"/>
                    <a:pt x="1988" y="9942"/>
                  </a:cubicBezTo>
                  <a:lnTo>
                    <a:pt x="4592" y="10409"/>
                  </a:lnTo>
                  <a:lnTo>
                    <a:pt x="5171" y="300"/>
                  </a:lnTo>
                  <a:cubicBezTo>
                    <a:pt x="5171" y="300"/>
                    <a:pt x="4646" y="1"/>
                    <a:pt x="3944" y="1"/>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51" name="Google Shape;3451;p58"/>
            <p:cNvSpPr/>
            <p:nvPr/>
          </p:nvSpPr>
          <p:spPr>
            <a:xfrm>
              <a:off x="371982" y="2787405"/>
              <a:ext cx="111582" cy="189391"/>
            </a:xfrm>
            <a:custGeom>
              <a:avLst/>
              <a:gdLst/>
              <a:ahLst/>
              <a:cxnLst/>
              <a:rect l="l" t="t" r="r" b="b"/>
              <a:pathLst>
                <a:path w="2838" h="4817" extrusionOk="0">
                  <a:moveTo>
                    <a:pt x="2838" y="0"/>
                  </a:moveTo>
                  <a:cubicBezTo>
                    <a:pt x="2838" y="0"/>
                    <a:pt x="1671" y="75"/>
                    <a:pt x="1587" y="150"/>
                  </a:cubicBezTo>
                  <a:cubicBezTo>
                    <a:pt x="1587" y="150"/>
                    <a:pt x="579" y="1354"/>
                    <a:pt x="0" y="4817"/>
                  </a:cubicBezTo>
                  <a:lnTo>
                    <a:pt x="2138" y="1046"/>
                  </a:lnTo>
                  <a:cubicBezTo>
                    <a:pt x="2138" y="1046"/>
                    <a:pt x="2287" y="700"/>
                    <a:pt x="2838" y="0"/>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52" name="Google Shape;3452;p58"/>
            <p:cNvSpPr/>
            <p:nvPr/>
          </p:nvSpPr>
          <p:spPr>
            <a:xfrm>
              <a:off x="284816" y="2767287"/>
              <a:ext cx="149759" cy="373278"/>
            </a:xfrm>
            <a:custGeom>
              <a:avLst/>
              <a:gdLst/>
              <a:ahLst/>
              <a:cxnLst/>
              <a:rect l="l" t="t" r="r" b="b"/>
              <a:pathLst>
                <a:path w="3809" h="9494" extrusionOk="0">
                  <a:moveTo>
                    <a:pt x="3697" y="1"/>
                  </a:moveTo>
                  <a:cubicBezTo>
                    <a:pt x="3659" y="1"/>
                    <a:pt x="2297" y="197"/>
                    <a:pt x="1597" y="1905"/>
                  </a:cubicBezTo>
                  <a:cubicBezTo>
                    <a:pt x="1009" y="3305"/>
                    <a:pt x="0" y="6731"/>
                    <a:pt x="196" y="9419"/>
                  </a:cubicBezTo>
                  <a:cubicBezTo>
                    <a:pt x="196" y="9456"/>
                    <a:pt x="234" y="9494"/>
                    <a:pt x="308" y="9494"/>
                  </a:cubicBezTo>
                  <a:cubicBezTo>
                    <a:pt x="346" y="9494"/>
                    <a:pt x="392" y="9456"/>
                    <a:pt x="392" y="9419"/>
                  </a:cubicBezTo>
                  <a:cubicBezTo>
                    <a:pt x="159" y="6731"/>
                    <a:pt x="1205" y="3389"/>
                    <a:pt x="1746" y="1989"/>
                  </a:cubicBezTo>
                  <a:cubicBezTo>
                    <a:pt x="2409" y="356"/>
                    <a:pt x="3734" y="160"/>
                    <a:pt x="3734" y="160"/>
                  </a:cubicBezTo>
                  <a:cubicBezTo>
                    <a:pt x="3771" y="160"/>
                    <a:pt x="3809" y="122"/>
                    <a:pt x="3809" y="85"/>
                  </a:cubicBezTo>
                  <a:cubicBezTo>
                    <a:pt x="3809" y="38"/>
                    <a:pt x="3771" y="1"/>
                    <a:pt x="3697"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53" name="Google Shape;3453;p58"/>
            <p:cNvSpPr/>
            <p:nvPr/>
          </p:nvSpPr>
          <p:spPr>
            <a:xfrm>
              <a:off x="486671" y="2707840"/>
              <a:ext cx="126995" cy="132892"/>
            </a:xfrm>
            <a:custGeom>
              <a:avLst/>
              <a:gdLst/>
              <a:ahLst/>
              <a:cxnLst/>
              <a:rect l="l" t="t" r="r" b="b"/>
              <a:pathLst>
                <a:path w="3230" h="3380" extrusionOk="0">
                  <a:moveTo>
                    <a:pt x="504" y="1"/>
                  </a:moveTo>
                  <a:lnTo>
                    <a:pt x="271" y="1242"/>
                  </a:lnTo>
                  <a:lnTo>
                    <a:pt x="0" y="2997"/>
                  </a:lnTo>
                  <a:lnTo>
                    <a:pt x="3034" y="3380"/>
                  </a:lnTo>
                  <a:lnTo>
                    <a:pt x="3230" y="76"/>
                  </a:lnTo>
                  <a:lnTo>
                    <a:pt x="504" y="1"/>
                  </a:ln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54" name="Google Shape;3454;p58"/>
            <p:cNvSpPr/>
            <p:nvPr/>
          </p:nvSpPr>
          <p:spPr>
            <a:xfrm>
              <a:off x="495831" y="2707840"/>
              <a:ext cx="117834" cy="59487"/>
            </a:xfrm>
            <a:custGeom>
              <a:avLst/>
              <a:gdLst/>
              <a:ahLst/>
              <a:cxnLst/>
              <a:rect l="l" t="t" r="r" b="b"/>
              <a:pathLst>
                <a:path w="2997" h="1513" extrusionOk="0">
                  <a:moveTo>
                    <a:pt x="271" y="1"/>
                  </a:moveTo>
                  <a:lnTo>
                    <a:pt x="38" y="1242"/>
                  </a:lnTo>
                  <a:lnTo>
                    <a:pt x="0" y="1513"/>
                  </a:lnTo>
                  <a:cubicBezTo>
                    <a:pt x="2446" y="1168"/>
                    <a:pt x="2997" y="76"/>
                    <a:pt x="2997" y="76"/>
                  </a:cubicBezTo>
                  <a:lnTo>
                    <a:pt x="271" y="1"/>
                  </a:lnTo>
                  <a:close/>
                </a:path>
              </a:pathLst>
            </a:custGeom>
            <a:solidFill>
              <a:srgbClr val="000000">
                <a:alpha val="83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55" name="Google Shape;3455;p58"/>
            <p:cNvSpPr/>
            <p:nvPr/>
          </p:nvSpPr>
          <p:spPr>
            <a:xfrm>
              <a:off x="355272" y="2756672"/>
              <a:ext cx="422071" cy="653492"/>
            </a:xfrm>
            <a:custGeom>
              <a:avLst/>
              <a:gdLst/>
              <a:ahLst/>
              <a:cxnLst/>
              <a:rect l="l" t="t" r="r" b="b"/>
              <a:pathLst>
                <a:path w="10735" h="16621" extrusionOk="0">
                  <a:moveTo>
                    <a:pt x="3575" y="0"/>
                  </a:moveTo>
                  <a:cubicBezTo>
                    <a:pt x="1" y="4471"/>
                    <a:pt x="467" y="14001"/>
                    <a:pt x="467" y="14001"/>
                  </a:cubicBezTo>
                  <a:cubicBezTo>
                    <a:pt x="309" y="16409"/>
                    <a:pt x="4938" y="16493"/>
                    <a:pt x="4938" y="16493"/>
                  </a:cubicBezTo>
                  <a:cubicBezTo>
                    <a:pt x="5683" y="16580"/>
                    <a:pt x="6319" y="16620"/>
                    <a:pt x="6864" y="16620"/>
                  </a:cubicBezTo>
                  <a:cubicBezTo>
                    <a:pt x="9708" y="16620"/>
                    <a:pt x="10047" y="15531"/>
                    <a:pt x="10109" y="14356"/>
                  </a:cubicBezTo>
                  <a:cubicBezTo>
                    <a:pt x="10735" y="5330"/>
                    <a:pt x="6488" y="467"/>
                    <a:pt x="6488" y="467"/>
                  </a:cubicBezTo>
                  <a:cubicBezTo>
                    <a:pt x="6377" y="774"/>
                    <a:pt x="6123" y="887"/>
                    <a:pt x="5809" y="887"/>
                  </a:cubicBezTo>
                  <a:cubicBezTo>
                    <a:pt x="4929" y="887"/>
                    <a:pt x="3575" y="0"/>
                    <a:pt x="3575" y="0"/>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56" name="Google Shape;3456;p58"/>
            <p:cNvSpPr/>
            <p:nvPr/>
          </p:nvSpPr>
          <p:spPr>
            <a:xfrm>
              <a:off x="436030" y="2436944"/>
              <a:ext cx="273805" cy="295312"/>
            </a:xfrm>
            <a:custGeom>
              <a:avLst/>
              <a:gdLst/>
              <a:ahLst/>
              <a:cxnLst/>
              <a:rect l="l" t="t" r="r" b="b"/>
              <a:pathLst>
                <a:path w="6964" h="7511" extrusionOk="0">
                  <a:moveTo>
                    <a:pt x="3474" y="0"/>
                  </a:moveTo>
                  <a:cubicBezTo>
                    <a:pt x="3433" y="0"/>
                    <a:pt x="3392" y="1"/>
                    <a:pt x="3351" y="2"/>
                  </a:cubicBezTo>
                  <a:cubicBezTo>
                    <a:pt x="1484" y="86"/>
                    <a:pt x="0" y="1832"/>
                    <a:pt x="84" y="3895"/>
                  </a:cubicBezTo>
                  <a:cubicBezTo>
                    <a:pt x="193" y="5907"/>
                    <a:pt x="1679" y="7510"/>
                    <a:pt x="3519" y="7510"/>
                  </a:cubicBezTo>
                  <a:cubicBezTo>
                    <a:pt x="3565" y="7510"/>
                    <a:pt x="3612" y="7509"/>
                    <a:pt x="3659" y="7507"/>
                  </a:cubicBezTo>
                  <a:cubicBezTo>
                    <a:pt x="5526" y="7432"/>
                    <a:pt x="6963" y="5687"/>
                    <a:pt x="6889" y="3624"/>
                  </a:cubicBezTo>
                  <a:cubicBezTo>
                    <a:pt x="6815" y="1607"/>
                    <a:pt x="5287" y="0"/>
                    <a:pt x="3474"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57" name="Google Shape;3457;p58"/>
            <p:cNvSpPr/>
            <p:nvPr/>
          </p:nvSpPr>
          <p:spPr>
            <a:xfrm>
              <a:off x="407014" y="2564017"/>
              <a:ext cx="64284" cy="64323"/>
            </a:xfrm>
            <a:custGeom>
              <a:avLst/>
              <a:gdLst/>
              <a:ahLst/>
              <a:cxnLst/>
              <a:rect l="l" t="t" r="r" b="b"/>
              <a:pathLst>
                <a:path w="1635" h="1636" extrusionOk="0">
                  <a:moveTo>
                    <a:pt x="859" y="0"/>
                  </a:moveTo>
                  <a:cubicBezTo>
                    <a:pt x="393" y="0"/>
                    <a:pt x="1" y="355"/>
                    <a:pt x="1" y="821"/>
                  </a:cubicBezTo>
                  <a:cubicBezTo>
                    <a:pt x="1" y="1241"/>
                    <a:pt x="355" y="1633"/>
                    <a:pt x="785" y="1633"/>
                  </a:cubicBezTo>
                  <a:cubicBezTo>
                    <a:pt x="806" y="1635"/>
                    <a:pt x="827" y="1636"/>
                    <a:pt x="848" y="1636"/>
                  </a:cubicBezTo>
                  <a:cubicBezTo>
                    <a:pt x="1285" y="1636"/>
                    <a:pt x="1634" y="1269"/>
                    <a:pt x="1634" y="859"/>
                  </a:cubicBezTo>
                  <a:cubicBezTo>
                    <a:pt x="1634" y="392"/>
                    <a:pt x="1289" y="37"/>
                    <a:pt x="859"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58" name="Google Shape;3458;p58"/>
            <p:cNvSpPr/>
            <p:nvPr/>
          </p:nvSpPr>
          <p:spPr>
            <a:xfrm>
              <a:off x="420971" y="2588590"/>
              <a:ext cx="13604" cy="22804"/>
            </a:xfrm>
            <a:custGeom>
              <a:avLst/>
              <a:gdLst/>
              <a:ahLst/>
              <a:cxnLst/>
              <a:rect l="l" t="t" r="r" b="b"/>
              <a:pathLst>
                <a:path w="346" h="580" extrusionOk="0">
                  <a:moveTo>
                    <a:pt x="346" y="0"/>
                  </a:moveTo>
                  <a:cubicBezTo>
                    <a:pt x="271" y="0"/>
                    <a:pt x="234" y="38"/>
                    <a:pt x="150" y="75"/>
                  </a:cubicBezTo>
                  <a:cubicBezTo>
                    <a:pt x="112" y="112"/>
                    <a:pt x="38" y="196"/>
                    <a:pt x="38" y="271"/>
                  </a:cubicBezTo>
                  <a:cubicBezTo>
                    <a:pt x="0" y="383"/>
                    <a:pt x="75" y="467"/>
                    <a:pt x="150" y="504"/>
                  </a:cubicBezTo>
                  <a:cubicBezTo>
                    <a:pt x="150" y="504"/>
                    <a:pt x="196" y="542"/>
                    <a:pt x="234" y="542"/>
                  </a:cubicBezTo>
                  <a:cubicBezTo>
                    <a:pt x="271" y="542"/>
                    <a:pt x="308" y="579"/>
                    <a:pt x="346" y="579"/>
                  </a:cubicBezTo>
                  <a:lnTo>
                    <a:pt x="196" y="430"/>
                  </a:lnTo>
                  <a:cubicBezTo>
                    <a:pt x="150" y="383"/>
                    <a:pt x="150" y="346"/>
                    <a:pt x="150" y="308"/>
                  </a:cubicBezTo>
                  <a:cubicBezTo>
                    <a:pt x="150" y="271"/>
                    <a:pt x="196" y="196"/>
                    <a:pt x="234" y="150"/>
                  </a:cubicBezTo>
                  <a:cubicBezTo>
                    <a:pt x="271" y="112"/>
                    <a:pt x="308" y="75"/>
                    <a:pt x="346" y="0"/>
                  </a:cubicBezTo>
                  <a:close/>
                </a:path>
              </a:pathLst>
            </a:custGeom>
            <a:solidFill>
              <a:srgbClr val="EC7D7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59" name="Google Shape;3459;p58"/>
            <p:cNvSpPr/>
            <p:nvPr/>
          </p:nvSpPr>
          <p:spPr>
            <a:xfrm>
              <a:off x="587559" y="2638877"/>
              <a:ext cx="64284" cy="25006"/>
            </a:xfrm>
            <a:custGeom>
              <a:avLst/>
              <a:gdLst/>
              <a:ahLst/>
              <a:cxnLst/>
              <a:rect l="l" t="t" r="r" b="b"/>
              <a:pathLst>
                <a:path w="1635" h="636" extrusionOk="0">
                  <a:moveTo>
                    <a:pt x="1" y="0"/>
                  </a:moveTo>
                  <a:cubicBezTo>
                    <a:pt x="38" y="84"/>
                    <a:pt x="76" y="159"/>
                    <a:pt x="160" y="233"/>
                  </a:cubicBezTo>
                  <a:cubicBezTo>
                    <a:pt x="197" y="271"/>
                    <a:pt x="272" y="355"/>
                    <a:pt x="309" y="392"/>
                  </a:cubicBezTo>
                  <a:cubicBezTo>
                    <a:pt x="468" y="504"/>
                    <a:pt x="626" y="588"/>
                    <a:pt x="813" y="625"/>
                  </a:cubicBezTo>
                  <a:cubicBezTo>
                    <a:pt x="842" y="632"/>
                    <a:pt x="872" y="635"/>
                    <a:pt x="903" y="635"/>
                  </a:cubicBezTo>
                  <a:cubicBezTo>
                    <a:pt x="1042" y="635"/>
                    <a:pt x="1197" y="573"/>
                    <a:pt x="1326" y="504"/>
                  </a:cubicBezTo>
                  <a:cubicBezTo>
                    <a:pt x="1476" y="392"/>
                    <a:pt x="1597" y="233"/>
                    <a:pt x="1634" y="84"/>
                  </a:cubicBezTo>
                  <a:lnTo>
                    <a:pt x="1634" y="84"/>
                  </a:lnTo>
                  <a:cubicBezTo>
                    <a:pt x="1513" y="196"/>
                    <a:pt x="1364" y="271"/>
                    <a:pt x="1242" y="355"/>
                  </a:cubicBezTo>
                  <a:cubicBezTo>
                    <a:pt x="1093" y="429"/>
                    <a:pt x="972" y="429"/>
                    <a:pt x="813" y="429"/>
                  </a:cubicBezTo>
                  <a:cubicBezTo>
                    <a:pt x="701" y="392"/>
                    <a:pt x="542" y="355"/>
                    <a:pt x="430" y="271"/>
                  </a:cubicBezTo>
                  <a:lnTo>
                    <a:pt x="197" y="159"/>
                  </a:lnTo>
                  <a:cubicBezTo>
                    <a:pt x="160" y="84"/>
                    <a:pt x="76" y="37"/>
                    <a:pt x="1" y="0"/>
                  </a:cubicBezTo>
                  <a:close/>
                </a:path>
              </a:pathLst>
            </a:custGeom>
            <a:solidFill>
              <a:srgbClr val="EC7D7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60" name="Google Shape;3460;p58"/>
            <p:cNvSpPr/>
            <p:nvPr/>
          </p:nvSpPr>
          <p:spPr>
            <a:xfrm>
              <a:off x="618029" y="2578329"/>
              <a:ext cx="29055" cy="46670"/>
            </a:xfrm>
            <a:custGeom>
              <a:avLst/>
              <a:gdLst/>
              <a:ahLst/>
              <a:cxnLst/>
              <a:rect l="l" t="t" r="r" b="b"/>
              <a:pathLst>
                <a:path w="739" h="1187" extrusionOk="0">
                  <a:moveTo>
                    <a:pt x="290" y="0"/>
                  </a:moveTo>
                  <a:cubicBezTo>
                    <a:pt x="255" y="0"/>
                    <a:pt x="215" y="9"/>
                    <a:pt x="197" y="28"/>
                  </a:cubicBezTo>
                  <a:cubicBezTo>
                    <a:pt x="159" y="336"/>
                    <a:pt x="1" y="924"/>
                    <a:pt x="159" y="1157"/>
                  </a:cubicBezTo>
                  <a:cubicBezTo>
                    <a:pt x="169" y="1177"/>
                    <a:pt x="207" y="1187"/>
                    <a:pt x="257" y="1187"/>
                  </a:cubicBezTo>
                  <a:cubicBezTo>
                    <a:pt x="397" y="1187"/>
                    <a:pt x="636" y="1115"/>
                    <a:pt x="663" y="999"/>
                  </a:cubicBezTo>
                  <a:cubicBezTo>
                    <a:pt x="738" y="728"/>
                    <a:pt x="430" y="261"/>
                    <a:pt x="355" y="28"/>
                  </a:cubicBezTo>
                  <a:cubicBezTo>
                    <a:pt x="355" y="9"/>
                    <a:pt x="325" y="0"/>
                    <a:pt x="290" y="0"/>
                  </a:cubicBezTo>
                  <a:close/>
                </a:path>
              </a:pathLst>
            </a:custGeom>
            <a:solidFill>
              <a:srgbClr val="EC7D7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61" name="Google Shape;3461;p58"/>
            <p:cNvSpPr/>
            <p:nvPr/>
          </p:nvSpPr>
          <p:spPr>
            <a:xfrm>
              <a:off x="536918" y="2562523"/>
              <a:ext cx="42974" cy="30510"/>
            </a:xfrm>
            <a:custGeom>
              <a:avLst/>
              <a:gdLst/>
              <a:ahLst/>
              <a:cxnLst/>
              <a:rect l="l" t="t" r="r" b="b"/>
              <a:pathLst>
                <a:path w="1093" h="776" extrusionOk="0">
                  <a:moveTo>
                    <a:pt x="626" y="1"/>
                  </a:moveTo>
                  <a:cubicBezTo>
                    <a:pt x="160" y="38"/>
                    <a:pt x="1" y="663"/>
                    <a:pt x="1" y="663"/>
                  </a:cubicBezTo>
                  <a:cubicBezTo>
                    <a:pt x="1" y="701"/>
                    <a:pt x="48" y="738"/>
                    <a:pt x="85" y="775"/>
                  </a:cubicBezTo>
                  <a:cubicBezTo>
                    <a:pt x="122" y="775"/>
                    <a:pt x="160" y="738"/>
                    <a:pt x="160" y="701"/>
                  </a:cubicBezTo>
                  <a:cubicBezTo>
                    <a:pt x="160" y="701"/>
                    <a:pt x="281" y="197"/>
                    <a:pt x="626" y="159"/>
                  </a:cubicBezTo>
                  <a:cubicBezTo>
                    <a:pt x="701" y="159"/>
                    <a:pt x="785" y="159"/>
                    <a:pt x="822" y="197"/>
                  </a:cubicBezTo>
                  <a:cubicBezTo>
                    <a:pt x="934" y="309"/>
                    <a:pt x="934" y="626"/>
                    <a:pt x="897" y="701"/>
                  </a:cubicBezTo>
                  <a:cubicBezTo>
                    <a:pt x="897" y="738"/>
                    <a:pt x="934" y="775"/>
                    <a:pt x="981" y="775"/>
                  </a:cubicBezTo>
                  <a:cubicBezTo>
                    <a:pt x="1018" y="775"/>
                    <a:pt x="1056" y="775"/>
                    <a:pt x="1056" y="738"/>
                  </a:cubicBezTo>
                  <a:cubicBezTo>
                    <a:pt x="1056" y="701"/>
                    <a:pt x="1093" y="309"/>
                    <a:pt x="897" y="113"/>
                  </a:cubicBezTo>
                  <a:cubicBezTo>
                    <a:pt x="860" y="38"/>
                    <a:pt x="748" y="1"/>
                    <a:pt x="626"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62" name="Google Shape;3462;p58"/>
            <p:cNvSpPr/>
            <p:nvPr/>
          </p:nvSpPr>
          <p:spPr>
            <a:xfrm>
              <a:off x="648854" y="2556272"/>
              <a:ext cx="44075" cy="32358"/>
            </a:xfrm>
            <a:custGeom>
              <a:avLst/>
              <a:gdLst/>
              <a:ahLst/>
              <a:cxnLst/>
              <a:rect l="l" t="t" r="r" b="b"/>
              <a:pathLst>
                <a:path w="1121" h="823" extrusionOk="0">
                  <a:moveTo>
                    <a:pt x="617" y="1"/>
                  </a:moveTo>
                  <a:cubicBezTo>
                    <a:pt x="150" y="38"/>
                    <a:pt x="38" y="664"/>
                    <a:pt x="38" y="701"/>
                  </a:cubicBezTo>
                  <a:cubicBezTo>
                    <a:pt x="1" y="738"/>
                    <a:pt x="38" y="785"/>
                    <a:pt x="75" y="822"/>
                  </a:cubicBezTo>
                  <a:cubicBezTo>
                    <a:pt x="113" y="822"/>
                    <a:pt x="150" y="785"/>
                    <a:pt x="150" y="738"/>
                  </a:cubicBezTo>
                  <a:cubicBezTo>
                    <a:pt x="187" y="738"/>
                    <a:pt x="309" y="197"/>
                    <a:pt x="654" y="197"/>
                  </a:cubicBezTo>
                  <a:cubicBezTo>
                    <a:pt x="668" y="186"/>
                    <a:pt x="684" y="182"/>
                    <a:pt x="701" y="182"/>
                  </a:cubicBezTo>
                  <a:cubicBezTo>
                    <a:pt x="741" y="182"/>
                    <a:pt x="786" y="208"/>
                    <a:pt x="813" y="234"/>
                  </a:cubicBezTo>
                  <a:cubicBezTo>
                    <a:pt x="934" y="356"/>
                    <a:pt x="934" y="664"/>
                    <a:pt x="934" y="738"/>
                  </a:cubicBezTo>
                  <a:cubicBezTo>
                    <a:pt x="934" y="785"/>
                    <a:pt x="971" y="822"/>
                    <a:pt x="1009" y="822"/>
                  </a:cubicBezTo>
                  <a:cubicBezTo>
                    <a:pt x="1046" y="822"/>
                    <a:pt x="1083" y="822"/>
                    <a:pt x="1083" y="738"/>
                  </a:cubicBezTo>
                  <a:cubicBezTo>
                    <a:pt x="1083" y="738"/>
                    <a:pt x="1121" y="318"/>
                    <a:pt x="934" y="122"/>
                  </a:cubicBezTo>
                  <a:cubicBezTo>
                    <a:pt x="850" y="38"/>
                    <a:pt x="738" y="1"/>
                    <a:pt x="617"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63" name="Google Shape;3463;p58"/>
            <p:cNvSpPr/>
            <p:nvPr/>
          </p:nvSpPr>
          <p:spPr>
            <a:xfrm>
              <a:off x="422426" y="2359489"/>
              <a:ext cx="311982" cy="204568"/>
            </a:xfrm>
            <a:custGeom>
              <a:avLst/>
              <a:gdLst/>
              <a:ahLst/>
              <a:cxnLst/>
              <a:rect l="l" t="t" r="r" b="b"/>
              <a:pathLst>
                <a:path w="7935" h="5203" extrusionOk="0">
                  <a:moveTo>
                    <a:pt x="4310" y="0"/>
                  </a:moveTo>
                  <a:cubicBezTo>
                    <a:pt x="3380" y="0"/>
                    <a:pt x="2619" y="412"/>
                    <a:pt x="1942" y="1002"/>
                  </a:cubicBezTo>
                  <a:cubicBezTo>
                    <a:pt x="1205" y="1664"/>
                    <a:pt x="701" y="2476"/>
                    <a:pt x="393" y="3335"/>
                  </a:cubicBezTo>
                  <a:cubicBezTo>
                    <a:pt x="393" y="3335"/>
                    <a:pt x="1" y="4539"/>
                    <a:pt x="467" y="5202"/>
                  </a:cubicBezTo>
                  <a:cubicBezTo>
                    <a:pt x="467" y="5202"/>
                    <a:pt x="472" y="5203"/>
                    <a:pt x="482" y="5203"/>
                  </a:cubicBezTo>
                  <a:cubicBezTo>
                    <a:pt x="555" y="5203"/>
                    <a:pt x="890" y="5144"/>
                    <a:pt x="1130" y="4110"/>
                  </a:cubicBezTo>
                  <a:cubicBezTo>
                    <a:pt x="1322" y="3281"/>
                    <a:pt x="2088" y="2711"/>
                    <a:pt x="2790" y="2711"/>
                  </a:cubicBezTo>
                  <a:cubicBezTo>
                    <a:pt x="2942" y="2711"/>
                    <a:pt x="3091" y="2737"/>
                    <a:pt x="3230" y="2794"/>
                  </a:cubicBezTo>
                  <a:cubicBezTo>
                    <a:pt x="3893" y="3027"/>
                    <a:pt x="5097" y="3643"/>
                    <a:pt x="5909" y="3839"/>
                  </a:cubicBezTo>
                  <a:cubicBezTo>
                    <a:pt x="6068" y="3861"/>
                    <a:pt x="6230" y="3886"/>
                    <a:pt x="6392" y="3886"/>
                  </a:cubicBezTo>
                  <a:cubicBezTo>
                    <a:pt x="6505" y="3886"/>
                    <a:pt x="6619" y="3874"/>
                    <a:pt x="6730" y="3839"/>
                  </a:cubicBezTo>
                  <a:cubicBezTo>
                    <a:pt x="7076" y="3727"/>
                    <a:pt x="7272" y="3457"/>
                    <a:pt x="7347" y="3177"/>
                  </a:cubicBezTo>
                  <a:cubicBezTo>
                    <a:pt x="7935" y="1310"/>
                    <a:pt x="6180" y="1272"/>
                    <a:pt x="6180" y="1272"/>
                  </a:cubicBezTo>
                  <a:cubicBezTo>
                    <a:pt x="6180" y="1272"/>
                    <a:pt x="6460" y="535"/>
                    <a:pt x="5442" y="190"/>
                  </a:cubicBezTo>
                  <a:cubicBezTo>
                    <a:pt x="5038" y="59"/>
                    <a:pt x="4662" y="0"/>
                    <a:pt x="4310"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64" name="Google Shape;3464;p58"/>
            <p:cNvSpPr/>
            <p:nvPr/>
          </p:nvSpPr>
          <p:spPr>
            <a:xfrm>
              <a:off x="423920" y="2453890"/>
              <a:ext cx="78202" cy="110324"/>
            </a:xfrm>
            <a:custGeom>
              <a:avLst/>
              <a:gdLst/>
              <a:ahLst/>
              <a:cxnLst/>
              <a:rect l="l" t="t" r="r" b="b"/>
              <a:pathLst>
                <a:path w="1989" h="2806" extrusionOk="0">
                  <a:moveTo>
                    <a:pt x="1400" y="1"/>
                  </a:moveTo>
                  <a:cubicBezTo>
                    <a:pt x="1400" y="1"/>
                    <a:pt x="0" y="272"/>
                    <a:pt x="467" y="2801"/>
                  </a:cubicBezTo>
                  <a:cubicBezTo>
                    <a:pt x="467" y="2801"/>
                    <a:pt x="489" y="2805"/>
                    <a:pt x="525" y="2805"/>
                  </a:cubicBezTo>
                  <a:cubicBezTo>
                    <a:pt x="684" y="2805"/>
                    <a:pt x="1120" y="2725"/>
                    <a:pt x="1241" y="1868"/>
                  </a:cubicBezTo>
                  <a:cubicBezTo>
                    <a:pt x="1400" y="626"/>
                    <a:pt x="1988" y="356"/>
                    <a:pt x="1988" y="356"/>
                  </a:cubicBezTo>
                  <a:lnTo>
                    <a:pt x="1400" y="1"/>
                  </a:ln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65" name="Google Shape;3465;p58"/>
            <p:cNvSpPr/>
            <p:nvPr/>
          </p:nvSpPr>
          <p:spPr>
            <a:xfrm>
              <a:off x="371320" y="2787405"/>
              <a:ext cx="111583" cy="189392"/>
            </a:xfrm>
            <a:custGeom>
              <a:avLst/>
              <a:gdLst/>
              <a:ahLst/>
              <a:cxnLst/>
              <a:rect l="l" t="t" r="r" b="b"/>
              <a:pathLst>
                <a:path w="2838" h="4817" extrusionOk="0">
                  <a:moveTo>
                    <a:pt x="2838" y="0"/>
                  </a:moveTo>
                  <a:cubicBezTo>
                    <a:pt x="2838" y="0"/>
                    <a:pt x="1671" y="75"/>
                    <a:pt x="1587" y="150"/>
                  </a:cubicBezTo>
                  <a:cubicBezTo>
                    <a:pt x="1587" y="150"/>
                    <a:pt x="579" y="1354"/>
                    <a:pt x="0" y="4817"/>
                  </a:cubicBezTo>
                  <a:lnTo>
                    <a:pt x="2138" y="1046"/>
                  </a:lnTo>
                  <a:cubicBezTo>
                    <a:pt x="2138" y="1046"/>
                    <a:pt x="2287" y="700"/>
                    <a:pt x="2838" y="0"/>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66" name="Google Shape;3466;p58"/>
            <p:cNvSpPr/>
            <p:nvPr/>
          </p:nvSpPr>
          <p:spPr>
            <a:xfrm>
              <a:off x="376543" y="2764653"/>
              <a:ext cx="278248" cy="467954"/>
            </a:xfrm>
            <a:custGeom>
              <a:avLst/>
              <a:gdLst/>
              <a:ahLst/>
              <a:cxnLst/>
              <a:rect l="l" t="t" r="r" b="b"/>
              <a:pathLst>
                <a:path w="7077" h="11902" extrusionOk="0">
                  <a:moveTo>
                    <a:pt x="2627" y="1"/>
                  </a:moveTo>
                  <a:cubicBezTo>
                    <a:pt x="2076" y="1"/>
                    <a:pt x="1292" y="474"/>
                    <a:pt x="813" y="1897"/>
                  </a:cubicBezTo>
                  <a:cubicBezTo>
                    <a:pt x="813" y="1897"/>
                    <a:pt x="1310" y="810"/>
                    <a:pt x="2061" y="810"/>
                  </a:cubicBezTo>
                  <a:cubicBezTo>
                    <a:pt x="2230" y="810"/>
                    <a:pt x="2413" y="866"/>
                    <a:pt x="2605" y="1001"/>
                  </a:cubicBezTo>
                  <a:cubicBezTo>
                    <a:pt x="3847" y="1823"/>
                    <a:pt x="4939" y="4352"/>
                    <a:pt x="5480" y="8469"/>
                  </a:cubicBezTo>
                  <a:cubicBezTo>
                    <a:pt x="5639" y="9561"/>
                    <a:pt x="4976" y="10606"/>
                    <a:pt x="3931" y="10923"/>
                  </a:cubicBezTo>
                  <a:cubicBezTo>
                    <a:pt x="3630" y="11003"/>
                    <a:pt x="3317" y="11036"/>
                    <a:pt x="3005" y="11036"/>
                  </a:cubicBezTo>
                  <a:cubicBezTo>
                    <a:pt x="1495" y="11036"/>
                    <a:pt x="1" y="10261"/>
                    <a:pt x="1" y="10261"/>
                  </a:cubicBezTo>
                  <a:lnTo>
                    <a:pt x="1" y="11306"/>
                  </a:lnTo>
                  <a:cubicBezTo>
                    <a:pt x="1" y="11306"/>
                    <a:pt x="684" y="11901"/>
                    <a:pt x="2258" y="11901"/>
                  </a:cubicBezTo>
                  <a:cubicBezTo>
                    <a:pt x="2742" y="11901"/>
                    <a:pt x="3310" y="11845"/>
                    <a:pt x="3968" y="11698"/>
                  </a:cubicBezTo>
                  <a:cubicBezTo>
                    <a:pt x="7076" y="10998"/>
                    <a:pt x="6497" y="8861"/>
                    <a:pt x="6497" y="8861"/>
                  </a:cubicBezTo>
                  <a:cubicBezTo>
                    <a:pt x="6497" y="8861"/>
                    <a:pt x="6339" y="1785"/>
                    <a:pt x="2960" y="68"/>
                  </a:cubicBezTo>
                  <a:cubicBezTo>
                    <a:pt x="2865" y="25"/>
                    <a:pt x="2752" y="1"/>
                    <a:pt x="2627" y="1"/>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3467" name="Google Shape;3467;p58"/>
            <p:cNvGrpSpPr/>
            <p:nvPr/>
          </p:nvGrpSpPr>
          <p:grpSpPr>
            <a:xfrm>
              <a:off x="518596" y="3004213"/>
              <a:ext cx="171423" cy="125225"/>
              <a:chOff x="-950857" y="2368049"/>
              <a:chExt cx="321801" cy="235077"/>
            </a:xfrm>
          </p:grpSpPr>
          <p:sp>
            <p:nvSpPr>
              <p:cNvPr id="3468" name="Google Shape;3468;p58"/>
              <p:cNvSpPr/>
              <p:nvPr/>
            </p:nvSpPr>
            <p:spPr>
              <a:xfrm>
                <a:off x="-737997" y="2487838"/>
                <a:ext cx="91669" cy="51001"/>
              </a:xfrm>
              <a:custGeom>
                <a:avLst/>
                <a:gdLst/>
                <a:ahLst/>
                <a:cxnLst/>
                <a:rect l="l" t="t" r="r" b="b"/>
                <a:pathLst>
                  <a:path w="1242" h="691" extrusionOk="0">
                    <a:moveTo>
                      <a:pt x="1001" y="0"/>
                    </a:moveTo>
                    <a:cubicBezTo>
                      <a:pt x="977" y="0"/>
                      <a:pt x="954" y="5"/>
                      <a:pt x="934" y="15"/>
                    </a:cubicBezTo>
                    <a:cubicBezTo>
                      <a:pt x="579" y="211"/>
                      <a:pt x="0" y="444"/>
                      <a:pt x="75" y="603"/>
                    </a:cubicBezTo>
                    <a:cubicBezTo>
                      <a:pt x="110" y="638"/>
                      <a:pt x="178" y="691"/>
                      <a:pt x="312" y="691"/>
                    </a:cubicBezTo>
                    <a:cubicBezTo>
                      <a:pt x="467" y="691"/>
                      <a:pt x="708" y="620"/>
                      <a:pt x="1083" y="370"/>
                    </a:cubicBezTo>
                    <a:cubicBezTo>
                      <a:pt x="1167" y="286"/>
                      <a:pt x="1242" y="211"/>
                      <a:pt x="1167" y="90"/>
                    </a:cubicBezTo>
                    <a:cubicBezTo>
                      <a:pt x="1140" y="35"/>
                      <a:pt x="1067" y="0"/>
                      <a:pt x="1001"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69" name="Google Shape;3469;p58"/>
              <p:cNvSpPr/>
              <p:nvPr/>
            </p:nvSpPr>
            <p:spPr>
              <a:xfrm>
                <a:off x="-735266" y="2486067"/>
                <a:ext cx="88938" cy="54618"/>
              </a:xfrm>
              <a:custGeom>
                <a:avLst/>
                <a:gdLst/>
                <a:ahLst/>
                <a:cxnLst/>
                <a:rect l="l" t="t" r="r" b="b"/>
                <a:pathLst>
                  <a:path w="1205" h="740" extrusionOk="0">
                    <a:moveTo>
                      <a:pt x="971" y="76"/>
                    </a:moveTo>
                    <a:cubicBezTo>
                      <a:pt x="1009" y="76"/>
                      <a:pt x="1093" y="76"/>
                      <a:pt x="1093" y="160"/>
                    </a:cubicBezTo>
                    <a:cubicBezTo>
                      <a:pt x="1167" y="235"/>
                      <a:pt x="1093" y="310"/>
                      <a:pt x="1046" y="347"/>
                    </a:cubicBezTo>
                    <a:cubicBezTo>
                      <a:pt x="666" y="615"/>
                      <a:pt x="418" y="681"/>
                      <a:pt x="287" y="681"/>
                    </a:cubicBezTo>
                    <a:cubicBezTo>
                      <a:pt x="245" y="681"/>
                      <a:pt x="215" y="674"/>
                      <a:pt x="197" y="665"/>
                    </a:cubicBezTo>
                    <a:cubicBezTo>
                      <a:pt x="113" y="665"/>
                      <a:pt x="75" y="627"/>
                      <a:pt x="75" y="627"/>
                    </a:cubicBezTo>
                    <a:lnTo>
                      <a:pt x="75" y="580"/>
                    </a:lnTo>
                    <a:cubicBezTo>
                      <a:pt x="113" y="468"/>
                      <a:pt x="393" y="347"/>
                      <a:pt x="579" y="235"/>
                    </a:cubicBezTo>
                    <a:cubicBezTo>
                      <a:pt x="701" y="198"/>
                      <a:pt x="813" y="114"/>
                      <a:pt x="897" y="76"/>
                    </a:cubicBezTo>
                    <a:close/>
                    <a:moveTo>
                      <a:pt x="990" y="0"/>
                    </a:moveTo>
                    <a:cubicBezTo>
                      <a:pt x="956" y="0"/>
                      <a:pt x="923" y="13"/>
                      <a:pt x="897" y="39"/>
                    </a:cubicBezTo>
                    <a:cubicBezTo>
                      <a:pt x="775" y="76"/>
                      <a:pt x="663" y="114"/>
                      <a:pt x="579" y="198"/>
                    </a:cubicBezTo>
                    <a:cubicBezTo>
                      <a:pt x="309" y="310"/>
                      <a:pt x="75" y="431"/>
                      <a:pt x="38" y="543"/>
                    </a:cubicBezTo>
                    <a:cubicBezTo>
                      <a:pt x="1" y="580"/>
                      <a:pt x="1" y="627"/>
                      <a:pt x="38" y="627"/>
                    </a:cubicBezTo>
                    <a:cubicBezTo>
                      <a:pt x="38" y="665"/>
                      <a:pt x="75" y="702"/>
                      <a:pt x="159" y="739"/>
                    </a:cubicBezTo>
                    <a:lnTo>
                      <a:pt x="271" y="739"/>
                    </a:lnTo>
                    <a:cubicBezTo>
                      <a:pt x="430" y="739"/>
                      <a:pt x="663" y="665"/>
                      <a:pt x="1046" y="431"/>
                    </a:cubicBezTo>
                    <a:cubicBezTo>
                      <a:pt x="1167" y="347"/>
                      <a:pt x="1205" y="198"/>
                      <a:pt x="1167" y="114"/>
                    </a:cubicBezTo>
                    <a:cubicBezTo>
                      <a:pt x="1119" y="41"/>
                      <a:pt x="1052" y="0"/>
                      <a:pt x="990"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70" name="Google Shape;3470;p58"/>
              <p:cNvSpPr/>
              <p:nvPr/>
            </p:nvSpPr>
            <p:spPr>
              <a:xfrm>
                <a:off x="-749732" y="2456101"/>
                <a:ext cx="103404" cy="58382"/>
              </a:xfrm>
              <a:custGeom>
                <a:avLst/>
                <a:gdLst/>
                <a:ahLst/>
                <a:cxnLst/>
                <a:rect l="l" t="t" r="r" b="b"/>
                <a:pathLst>
                  <a:path w="1401" h="791" extrusionOk="0">
                    <a:moveTo>
                      <a:pt x="1198" y="0"/>
                    </a:moveTo>
                    <a:cubicBezTo>
                      <a:pt x="1175" y="0"/>
                      <a:pt x="1152" y="5"/>
                      <a:pt x="1130" y="16"/>
                    </a:cubicBezTo>
                    <a:cubicBezTo>
                      <a:pt x="738" y="286"/>
                      <a:pt x="1" y="641"/>
                      <a:pt x="122" y="753"/>
                    </a:cubicBezTo>
                    <a:cubicBezTo>
                      <a:pt x="146" y="779"/>
                      <a:pt x="184" y="790"/>
                      <a:pt x="232" y="790"/>
                    </a:cubicBezTo>
                    <a:cubicBezTo>
                      <a:pt x="478" y="790"/>
                      <a:pt x="992" y="490"/>
                      <a:pt x="1289" y="333"/>
                    </a:cubicBezTo>
                    <a:cubicBezTo>
                      <a:pt x="1401" y="286"/>
                      <a:pt x="1401" y="174"/>
                      <a:pt x="1363" y="100"/>
                    </a:cubicBezTo>
                    <a:lnTo>
                      <a:pt x="1363" y="53"/>
                    </a:lnTo>
                    <a:cubicBezTo>
                      <a:pt x="1311" y="27"/>
                      <a:pt x="1253" y="0"/>
                      <a:pt x="1198"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71" name="Google Shape;3471;p58"/>
              <p:cNvSpPr/>
              <p:nvPr/>
            </p:nvSpPr>
            <p:spPr>
              <a:xfrm>
                <a:off x="-744196" y="2453370"/>
                <a:ext cx="100673" cy="64582"/>
              </a:xfrm>
              <a:custGeom>
                <a:avLst/>
                <a:gdLst/>
                <a:ahLst/>
                <a:cxnLst/>
                <a:rect l="l" t="t" r="r" b="b"/>
                <a:pathLst>
                  <a:path w="1364" h="875" extrusionOk="0">
                    <a:moveTo>
                      <a:pt x="1130" y="53"/>
                    </a:moveTo>
                    <a:cubicBezTo>
                      <a:pt x="1167" y="53"/>
                      <a:pt x="1214" y="90"/>
                      <a:pt x="1251" y="137"/>
                    </a:cubicBezTo>
                    <a:cubicBezTo>
                      <a:pt x="1288" y="174"/>
                      <a:pt x="1288" y="211"/>
                      <a:pt x="1288" y="249"/>
                    </a:cubicBezTo>
                    <a:cubicBezTo>
                      <a:pt x="1251" y="286"/>
                      <a:pt x="1251" y="323"/>
                      <a:pt x="1214" y="323"/>
                    </a:cubicBezTo>
                    <a:lnTo>
                      <a:pt x="1130" y="370"/>
                    </a:lnTo>
                    <a:cubicBezTo>
                      <a:pt x="876" y="524"/>
                      <a:pt x="405" y="793"/>
                      <a:pt x="186" y="793"/>
                    </a:cubicBezTo>
                    <a:cubicBezTo>
                      <a:pt x="139" y="793"/>
                      <a:pt x="104" y="781"/>
                      <a:pt x="84" y="753"/>
                    </a:cubicBezTo>
                    <a:cubicBezTo>
                      <a:pt x="84" y="678"/>
                      <a:pt x="430" y="445"/>
                      <a:pt x="700" y="286"/>
                    </a:cubicBezTo>
                    <a:cubicBezTo>
                      <a:pt x="859" y="211"/>
                      <a:pt x="980" y="137"/>
                      <a:pt x="1055" y="90"/>
                    </a:cubicBezTo>
                    <a:cubicBezTo>
                      <a:pt x="1092" y="53"/>
                      <a:pt x="1130" y="53"/>
                      <a:pt x="1130" y="53"/>
                    </a:cubicBezTo>
                    <a:close/>
                    <a:moveTo>
                      <a:pt x="1123" y="1"/>
                    </a:moveTo>
                    <a:cubicBezTo>
                      <a:pt x="1098" y="1"/>
                      <a:pt x="1075" y="5"/>
                      <a:pt x="1055" y="15"/>
                    </a:cubicBezTo>
                    <a:cubicBezTo>
                      <a:pt x="934" y="90"/>
                      <a:pt x="822" y="174"/>
                      <a:pt x="700" y="249"/>
                    </a:cubicBezTo>
                    <a:cubicBezTo>
                      <a:pt x="280" y="482"/>
                      <a:pt x="0" y="641"/>
                      <a:pt x="0" y="753"/>
                    </a:cubicBezTo>
                    <a:cubicBezTo>
                      <a:pt x="0" y="753"/>
                      <a:pt x="0" y="790"/>
                      <a:pt x="47" y="790"/>
                    </a:cubicBezTo>
                    <a:cubicBezTo>
                      <a:pt x="84" y="837"/>
                      <a:pt x="122" y="874"/>
                      <a:pt x="159" y="874"/>
                    </a:cubicBezTo>
                    <a:cubicBezTo>
                      <a:pt x="392" y="874"/>
                      <a:pt x="747" y="641"/>
                      <a:pt x="1167" y="445"/>
                    </a:cubicBezTo>
                    <a:lnTo>
                      <a:pt x="1251" y="370"/>
                    </a:lnTo>
                    <a:cubicBezTo>
                      <a:pt x="1288" y="370"/>
                      <a:pt x="1326" y="323"/>
                      <a:pt x="1326" y="249"/>
                    </a:cubicBezTo>
                    <a:cubicBezTo>
                      <a:pt x="1363" y="211"/>
                      <a:pt x="1326" y="137"/>
                      <a:pt x="1288" y="90"/>
                    </a:cubicBezTo>
                    <a:cubicBezTo>
                      <a:pt x="1261" y="35"/>
                      <a:pt x="1189" y="1"/>
                      <a:pt x="1123" y="1"/>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72" name="Google Shape;3472;p58"/>
              <p:cNvSpPr/>
              <p:nvPr/>
            </p:nvSpPr>
            <p:spPr>
              <a:xfrm>
                <a:off x="-775196" y="2419935"/>
                <a:ext cx="123406" cy="75062"/>
              </a:xfrm>
              <a:custGeom>
                <a:avLst/>
                <a:gdLst/>
                <a:ahLst/>
                <a:cxnLst/>
                <a:rect l="l" t="t" r="r" b="b"/>
                <a:pathLst>
                  <a:path w="1672" h="1017" extrusionOk="0">
                    <a:moveTo>
                      <a:pt x="1423" y="1"/>
                    </a:moveTo>
                    <a:cubicBezTo>
                      <a:pt x="1383" y="1"/>
                      <a:pt x="1346" y="13"/>
                      <a:pt x="1316" y="39"/>
                    </a:cubicBezTo>
                    <a:cubicBezTo>
                      <a:pt x="775" y="356"/>
                      <a:pt x="0" y="739"/>
                      <a:pt x="112" y="972"/>
                    </a:cubicBezTo>
                    <a:cubicBezTo>
                      <a:pt x="131" y="1003"/>
                      <a:pt x="168" y="1017"/>
                      <a:pt x="217" y="1017"/>
                    </a:cubicBezTo>
                    <a:cubicBezTo>
                      <a:pt x="481" y="1017"/>
                      <a:pt x="1125" y="628"/>
                      <a:pt x="1550" y="431"/>
                    </a:cubicBezTo>
                    <a:cubicBezTo>
                      <a:pt x="1634" y="394"/>
                      <a:pt x="1671" y="235"/>
                      <a:pt x="1634" y="123"/>
                    </a:cubicBezTo>
                    <a:cubicBezTo>
                      <a:pt x="1579" y="44"/>
                      <a:pt x="1497" y="1"/>
                      <a:pt x="1423" y="1"/>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73" name="Google Shape;3473;p58"/>
              <p:cNvSpPr/>
              <p:nvPr/>
            </p:nvSpPr>
            <p:spPr>
              <a:xfrm>
                <a:off x="-775196" y="2417278"/>
                <a:ext cx="126137" cy="80672"/>
              </a:xfrm>
              <a:custGeom>
                <a:avLst/>
                <a:gdLst/>
                <a:ahLst/>
                <a:cxnLst/>
                <a:rect l="l" t="t" r="r" b="b"/>
                <a:pathLst>
                  <a:path w="1709" h="1093" extrusionOk="0">
                    <a:moveTo>
                      <a:pt x="1396" y="47"/>
                    </a:moveTo>
                    <a:cubicBezTo>
                      <a:pt x="1426" y="47"/>
                      <a:pt x="1456" y="56"/>
                      <a:pt x="1475" y="75"/>
                    </a:cubicBezTo>
                    <a:cubicBezTo>
                      <a:pt x="1512" y="75"/>
                      <a:pt x="1587" y="112"/>
                      <a:pt x="1587" y="159"/>
                    </a:cubicBezTo>
                    <a:cubicBezTo>
                      <a:pt x="1671" y="271"/>
                      <a:pt x="1634" y="392"/>
                      <a:pt x="1512" y="430"/>
                    </a:cubicBezTo>
                    <a:cubicBezTo>
                      <a:pt x="1400" y="504"/>
                      <a:pt x="1279" y="542"/>
                      <a:pt x="1167" y="626"/>
                    </a:cubicBezTo>
                    <a:cubicBezTo>
                      <a:pt x="835" y="784"/>
                      <a:pt x="396" y="1035"/>
                      <a:pt x="219" y="1035"/>
                    </a:cubicBezTo>
                    <a:cubicBezTo>
                      <a:pt x="186" y="1035"/>
                      <a:pt x="163" y="1027"/>
                      <a:pt x="150" y="1008"/>
                    </a:cubicBezTo>
                    <a:cubicBezTo>
                      <a:pt x="75" y="859"/>
                      <a:pt x="542" y="579"/>
                      <a:pt x="934" y="308"/>
                    </a:cubicBezTo>
                    <a:cubicBezTo>
                      <a:pt x="1046" y="234"/>
                      <a:pt x="1204" y="159"/>
                      <a:pt x="1316" y="75"/>
                    </a:cubicBezTo>
                    <a:cubicBezTo>
                      <a:pt x="1335" y="56"/>
                      <a:pt x="1365" y="47"/>
                      <a:pt x="1396" y="47"/>
                    </a:cubicBezTo>
                    <a:close/>
                    <a:moveTo>
                      <a:pt x="1475" y="0"/>
                    </a:moveTo>
                    <a:cubicBezTo>
                      <a:pt x="1438" y="0"/>
                      <a:pt x="1354" y="0"/>
                      <a:pt x="1279" y="38"/>
                    </a:cubicBezTo>
                    <a:cubicBezTo>
                      <a:pt x="1167" y="112"/>
                      <a:pt x="1046" y="196"/>
                      <a:pt x="887" y="271"/>
                    </a:cubicBezTo>
                    <a:cubicBezTo>
                      <a:pt x="420" y="579"/>
                      <a:pt x="0" y="812"/>
                      <a:pt x="112" y="1008"/>
                    </a:cubicBezTo>
                    <a:cubicBezTo>
                      <a:pt x="112" y="1046"/>
                      <a:pt x="150" y="1092"/>
                      <a:pt x="234" y="1092"/>
                    </a:cubicBezTo>
                    <a:cubicBezTo>
                      <a:pt x="383" y="1092"/>
                      <a:pt x="738" y="934"/>
                      <a:pt x="1167" y="700"/>
                    </a:cubicBezTo>
                    <a:cubicBezTo>
                      <a:pt x="1316" y="626"/>
                      <a:pt x="1438" y="542"/>
                      <a:pt x="1550" y="504"/>
                    </a:cubicBezTo>
                    <a:cubicBezTo>
                      <a:pt x="1671" y="430"/>
                      <a:pt x="1708" y="271"/>
                      <a:pt x="1671" y="159"/>
                    </a:cubicBezTo>
                    <a:cubicBezTo>
                      <a:pt x="1634" y="75"/>
                      <a:pt x="1550" y="38"/>
                      <a:pt x="1475"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74" name="Google Shape;3474;p58"/>
              <p:cNvSpPr/>
              <p:nvPr/>
            </p:nvSpPr>
            <p:spPr>
              <a:xfrm>
                <a:off x="-761394" y="2369082"/>
                <a:ext cx="129532" cy="84805"/>
              </a:xfrm>
              <a:custGeom>
                <a:avLst/>
                <a:gdLst/>
                <a:ahLst/>
                <a:cxnLst/>
                <a:rect l="l" t="t" r="r" b="b"/>
                <a:pathLst>
                  <a:path w="1755" h="1149" extrusionOk="0">
                    <a:moveTo>
                      <a:pt x="1700" y="1"/>
                    </a:moveTo>
                    <a:cubicBezTo>
                      <a:pt x="1482" y="1"/>
                      <a:pt x="678" y="417"/>
                      <a:pt x="196" y="653"/>
                    </a:cubicBezTo>
                    <a:cubicBezTo>
                      <a:pt x="0" y="728"/>
                      <a:pt x="0" y="999"/>
                      <a:pt x="159" y="1083"/>
                    </a:cubicBezTo>
                    <a:lnTo>
                      <a:pt x="159" y="1120"/>
                    </a:lnTo>
                    <a:cubicBezTo>
                      <a:pt x="196" y="1139"/>
                      <a:pt x="245" y="1148"/>
                      <a:pt x="299" y="1148"/>
                    </a:cubicBezTo>
                    <a:cubicBezTo>
                      <a:pt x="352" y="1148"/>
                      <a:pt x="411" y="1139"/>
                      <a:pt x="467" y="1120"/>
                    </a:cubicBezTo>
                    <a:cubicBezTo>
                      <a:pt x="821" y="849"/>
                      <a:pt x="1755" y="187"/>
                      <a:pt x="1755" y="28"/>
                    </a:cubicBezTo>
                    <a:cubicBezTo>
                      <a:pt x="1750" y="9"/>
                      <a:pt x="1731" y="1"/>
                      <a:pt x="1700" y="1"/>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75" name="Google Shape;3475;p58"/>
              <p:cNvSpPr/>
              <p:nvPr/>
            </p:nvSpPr>
            <p:spPr>
              <a:xfrm>
                <a:off x="-761394" y="2368049"/>
                <a:ext cx="132337" cy="89233"/>
              </a:xfrm>
              <a:custGeom>
                <a:avLst/>
                <a:gdLst/>
                <a:ahLst/>
                <a:cxnLst/>
                <a:rect l="l" t="t" r="r" b="b"/>
                <a:pathLst>
                  <a:path w="1793" h="1209" extrusionOk="0">
                    <a:moveTo>
                      <a:pt x="1717" y="42"/>
                    </a:moveTo>
                    <a:cubicBezTo>
                      <a:pt x="1717" y="126"/>
                      <a:pt x="1325" y="471"/>
                      <a:pt x="429" y="1097"/>
                    </a:cubicBezTo>
                    <a:cubicBezTo>
                      <a:pt x="392" y="1115"/>
                      <a:pt x="343" y="1125"/>
                      <a:pt x="294" y="1125"/>
                    </a:cubicBezTo>
                    <a:cubicBezTo>
                      <a:pt x="245" y="1125"/>
                      <a:pt x="196" y="1115"/>
                      <a:pt x="159" y="1097"/>
                    </a:cubicBezTo>
                    <a:cubicBezTo>
                      <a:pt x="121" y="1059"/>
                      <a:pt x="84" y="975"/>
                      <a:pt x="84" y="901"/>
                    </a:cubicBezTo>
                    <a:cubicBezTo>
                      <a:pt x="84" y="826"/>
                      <a:pt x="121" y="742"/>
                      <a:pt x="196" y="705"/>
                    </a:cubicBezTo>
                    <a:cubicBezTo>
                      <a:pt x="1325" y="126"/>
                      <a:pt x="1633" y="42"/>
                      <a:pt x="1717" y="42"/>
                    </a:cubicBezTo>
                    <a:close/>
                    <a:moveTo>
                      <a:pt x="1718" y="0"/>
                    </a:moveTo>
                    <a:cubicBezTo>
                      <a:pt x="1545" y="0"/>
                      <a:pt x="1018" y="200"/>
                      <a:pt x="159" y="630"/>
                    </a:cubicBezTo>
                    <a:cubicBezTo>
                      <a:pt x="84" y="705"/>
                      <a:pt x="0" y="779"/>
                      <a:pt x="0" y="863"/>
                    </a:cubicBezTo>
                    <a:cubicBezTo>
                      <a:pt x="0" y="975"/>
                      <a:pt x="47" y="1097"/>
                      <a:pt x="121" y="1134"/>
                    </a:cubicBezTo>
                    <a:cubicBezTo>
                      <a:pt x="196" y="1171"/>
                      <a:pt x="233" y="1209"/>
                      <a:pt x="317" y="1209"/>
                    </a:cubicBezTo>
                    <a:cubicBezTo>
                      <a:pt x="355" y="1209"/>
                      <a:pt x="429" y="1171"/>
                      <a:pt x="467" y="1134"/>
                    </a:cubicBezTo>
                    <a:cubicBezTo>
                      <a:pt x="1363" y="546"/>
                      <a:pt x="1792" y="163"/>
                      <a:pt x="1792" y="42"/>
                    </a:cubicBezTo>
                    <a:lnTo>
                      <a:pt x="1755" y="5"/>
                    </a:lnTo>
                    <a:cubicBezTo>
                      <a:pt x="1745" y="2"/>
                      <a:pt x="1733" y="0"/>
                      <a:pt x="1718"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76" name="Google Shape;3476;p58"/>
              <p:cNvSpPr/>
              <p:nvPr/>
            </p:nvSpPr>
            <p:spPr>
              <a:xfrm>
                <a:off x="-950857" y="2484074"/>
                <a:ext cx="129532" cy="119051"/>
              </a:xfrm>
              <a:custGeom>
                <a:avLst/>
                <a:gdLst/>
                <a:ahLst/>
                <a:cxnLst/>
                <a:rect l="l" t="t" r="r" b="b"/>
                <a:pathLst>
                  <a:path w="1755" h="1613" extrusionOk="0">
                    <a:moveTo>
                      <a:pt x="902" y="0"/>
                    </a:moveTo>
                    <a:cubicBezTo>
                      <a:pt x="836" y="0"/>
                      <a:pt x="768" y="10"/>
                      <a:pt x="700" y="29"/>
                    </a:cubicBezTo>
                    <a:cubicBezTo>
                      <a:pt x="280" y="141"/>
                      <a:pt x="0" y="570"/>
                      <a:pt x="84" y="1000"/>
                    </a:cubicBezTo>
                    <a:cubicBezTo>
                      <a:pt x="179" y="1363"/>
                      <a:pt x="501" y="1613"/>
                      <a:pt x="859" y="1613"/>
                    </a:cubicBezTo>
                    <a:cubicBezTo>
                      <a:pt x="923" y="1613"/>
                      <a:pt x="989" y="1605"/>
                      <a:pt x="1055" y="1588"/>
                    </a:cubicBezTo>
                    <a:cubicBezTo>
                      <a:pt x="1484" y="1504"/>
                      <a:pt x="1755" y="1074"/>
                      <a:pt x="1634" y="654"/>
                    </a:cubicBezTo>
                    <a:cubicBezTo>
                      <a:pt x="1571" y="261"/>
                      <a:pt x="1256" y="0"/>
                      <a:pt x="902"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77" name="Google Shape;3477;p58"/>
              <p:cNvSpPr/>
              <p:nvPr/>
            </p:nvSpPr>
            <p:spPr>
              <a:xfrm>
                <a:off x="-899192" y="2411743"/>
                <a:ext cx="227401" cy="189538"/>
              </a:xfrm>
              <a:custGeom>
                <a:avLst/>
                <a:gdLst/>
                <a:ahLst/>
                <a:cxnLst/>
                <a:rect l="l" t="t" r="r" b="b"/>
                <a:pathLst>
                  <a:path w="3081" h="2568" extrusionOk="0">
                    <a:moveTo>
                      <a:pt x="2063" y="1"/>
                    </a:moveTo>
                    <a:cubicBezTo>
                      <a:pt x="2026" y="38"/>
                      <a:pt x="1988" y="75"/>
                      <a:pt x="1951" y="113"/>
                    </a:cubicBezTo>
                    <a:cubicBezTo>
                      <a:pt x="1400" y="617"/>
                      <a:pt x="700" y="850"/>
                      <a:pt x="0" y="1009"/>
                    </a:cubicBezTo>
                    <a:lnTo>
                      <a:pt x="355" y="2568"/>
                    </a:lnTo>
                    <a:cubicBezTo>
                      <a:pt x="1167" y="2372"/>
                      <a:pt x="2567" y="2213"/>
                      <a:pt x="3080" y="1475"/>
                    </a:cubicBezTo>
                    <a:lnTo>
                      <a:pt x="3080" y="1438"/>
                    </a:lnTo>
                    <a:cubicBezTo>
                      <a:pt x="3080" y="1242"/>
                      <a:pt x="2996" y="1009"/>
                      <a:pt x="2922" y="813"/>
                    </a:cubicBezTo>
                    <a:cubicBezTo>
                      <a:pt x="2651" y="271"/>
                      <a:pt x="2492" y="234"/>
                      <a:pt x="2063" y="1"/>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78" name="Google Shape;3478;p58"/>
              <p:cNvSpPr/>
              <p:nvPr/>
            </p:nvSpPr>
            <p:spPr>
              <a:xfrm>
                <a:off x="-886792" y="2390782"/>
                <a:ext cx="151601" cy="135437"/>
              </a:xfrm>
              <a:custGeom>
                <a:avLst/>
                <a:gdLst/>
                <a:ahLst/>
                <a:cxnLst/>
                <a:rect l="l" t="t" r="r" b="b"/>
                <a:pathLst>
                  <a:path w="2054" h="1835" extrusionOk="0">
                    <a:moveTo>
                      <a:pt x="1699" y="1"/>
                    </a:moveTo>
                    <a:cubicBezTo>
                      <a:pt x="1228" y="1"/>
                      <a:pt x="0" y="1007"/>
                      <a:pt x="262" y="1638"/>
                    </a:cubicBezTo>
                    <a:cubicBezTo>
                      <a:pt x="299" y="1759"/>
                      <a:pt x="420" y="1834"/>
                      <a:pt x="495" y="1834"/>
                    </a:cubicBezTo>
                    <a:cubicBezTo>
                      <a:pt x="532" y="1601"/>
                      <a:pt x="850" y="1293"/>
                      <a:pt x="1195" y="1022"/>
                    </a:cubicBezTo>
                    <a:cubicBezTo>
                      <a:pt x="1391" y="826"/>
                      <a:pt x="1587" y="705"/>
                      <a:pt x="1820" y="593"/>
                    </a:cubicBezTo>
                    <a:cubicBezTo>
                      <a:pt x="2054" y="434"/>
                      <a:pt x="2016" y="89"/>
                      <a:pt x="1746" y="5"/>
                    </a:cubicBezTo>
                    <a:cubicBezTo>
                      <a:pt x="1731" y="2"/>
                      <a:pt x="1716" y="1"/>
                      <a:pt x="1699" y="1"/>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3479" name="Google Shape;3479;p58"/>
            <p:cNvSpPr/>
            <p:nvPr/>
          </p:nvSpPr>
          <p:spPr>
            <a:xfrm>
              <a:off x="321499" y="2792057"/>
              <a:ext cx="241526" cy="412988"/>
            </a:xfrm>
            <a:custGeom>
              <a:avLst/>
              <a:gdLst/>
              <a:ahLst/>
              <a:cxnLst/>
              <a:rect l="l" t="t" r="r" b="b"/>
              <a:pathLst>
                <a:path w="6143" h="10504" extrusionOk="0">
                  <a:moveTo>
                    <a:pt x="4271" y="0"/>
                  </a:moveTo>
                  <a:cubicBezTo>
                    <a:pt x="3817" y="0"/>
                    <a:pt x="3370" y="243"/>
                    <a:pt x="3109" y="659"/>
                  </a:cubicBezTo>
                  <a:cubicBezTo>
                    <a:pt x="1" y="5438"/>
                    <a:pt x="701" y="8826"/>
                    <a:pt x="701" y="8826"/>
                  </a:cubicBezTo>
                  <a:cubicBezTo>
                    <a:pt x="860" y="10376"/>
                    <a:pt x="1709" y="10422"/>
                    <a:pt x="1709" y="10422"/>
                  </a:cubicBezTo>
                  <a:cubicBezTo>
                    <a:pt x="1952" y="10478"/>
                    <a:pt x="2196" y="10504"/>
                    <a:pt x="2438" y="10504"/>
                  </a:cubicBezTo>
                  <a:cubicBezTo>
                    <a:pt x="3857" y="10504"/>
                    <a:pt x="5218" y="9629"/>
                    <a:pt x="6143" y="8864"/>
                  </a:cubicBezTo>
                  <a:cubicBezTo>
                    <a:pt x="6105" y="8705"/>
                    <a:pt x="6068" y="8556"/>
                    <a:pt x="6031" y="8360"/>
                  </a:cubicBezTo>
                  <a:cubicBezTo>
                    <a:pt x="5872" y="7809"/>
                    <a:pt x="5760" y="7267"/>
                    <a:pt x="5676" y="6689"/>
                  </a:cubicBezTo>
                  <a:lnTo>
                    <a:pt x="3893" y="7193"/>
                  </a:lnTo>
                  <a:cubicBezTo>
                    <a:pt x="5331" y="4701"/>
                    <a:pt x="5676" y="3422"/>
                    <a:pt x="5797" y="2367"/>
                  </a:cubicBezTo>
                  <a:cubicBezTo>
                    <a:pt x="5835" y="2255"/>
                    <a:pt x="5835" y="2096"/>
                    <a:pt x="5872" y="1975"/>
                  </a:cubicBezTo>
                  <a:cubicBezTo>
                    <a:pt x="5909" y="1004"/>
                    <a:pt x="5443" y="463"/>
                    <a:pt x="4939" y="192"/>
                  </a:cubicBezTo>
                  <a:cubicBezTo>
                    <a:pt x="4729" y="61"/>
                    <a:pt x="4500" y="0"/>
                    <a:pt x="4271" y="0"/>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80" name="Google Shape;3480;p58"/>
            <p:cNvSpPr/>
            <p:nvPr/>
          </p:nvSpPr>
          <p:spPr>
            <a:xfrm>
              <a:off x="491074" y="2966193"/>
              <a:ext cx="52135" cy="105370"/>
            </a:xfrm>
            <a:custGeom>
              <a:avLst/>
              <a:gdLst/>
              <a:ahLst/>
              <a:cxnLst/>
              <a:rect l="l" t="t" r="r" b="b"/>
              <a:pathLst>
                <a:path w="1326" h="2680" extrusionOk="0">
                  <a:moveTo>
                    <a:pt x="822" y="1"/>
                  </a:moveTo>
                  <a:cubicBezTo>
                    <a:pt x="784" y="76"/>
                    <a:pt x="0" y="1672"/>
                    <a:pt x="47" y="2446"/>
                  </a:cubicBezTo>
                  <a:cubicBezTo>
                    <a:pt x="47" y="2493"/>
                    <a:pt x="84" y="2568"/>
                    <a:pt x="121" y="2605"/>
                  </a:cubicBezTo>
                  <a:cubicBezTo>
                    <a:pt x="196" y="2642"/>
                    <a:pt x="317" y="2680"/>
                    <a:pt x="429" y="2680"/>
                  </a:cubicBezTo>
                  <a:cubicBezTo>
                    <a:pt x="784" y="2680"/>
                    <a:pt x="1251" y="2530"/>
                    <a:pt x="1326" y="2530"/>
                  </a:cubicBezTo>
                  <a:lnTo>
                    <a:pt x="1288" y="2409"/>
                  </a:lnTo>
                  <a:cubicBezTo>
                    <a:pt x="1127" y="2467"/>
                    <a:pt x="741" y="2557"/>
                    <a:pt x="467" y="2557"/>
                  </a:cubicBezTo>
                  <a:cubicBezTo>
                    <a:pt x="345" y="2557"/>
                    <a:pt x="245" y="2539"/>
                    <a:pt x="196" y="2493"/>
                  </a:cubicBezTo>
                  <a:cubicBezTo>
                    <a:pt x="159" y="2493"/>
                    <a:pt x="159" y="2446"/>
                    <a:pt x="159" y="2446"/>
                  </a:cubicBezTo>
                  <a:cubicBezTo>
                    <a:pt x="121" y="1672"/>
                    <a:pt x="896" y="76"/>
                    <a:pt x="896" y="38"/>
                  </a:cubicBezTo>
                  <a:lnTo>
                    <a:pt x="822" y="1"/>
                  </a:ln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81" name="Google Shape;3481;p58"/>
            <p:cNvSpPr/>
            <p:nvPr/>
          </p:nvSpPr>
          <p:spPr>
            <a:xfrm>
              <a:off x="353424" y="3877449"/>
              <a:ext cx="171423" cy="12503"/>
            </a:xfrm>
            <a:custGeom>
              <a:avLst/>
              <a:gdLst/>
              <a:ahLst/>
              <a:cxnLst/>
              <a:rect l="l" t="t" r="r" b="b"/>
              <a:pathLst>
                <a:path w="4360" h="318" extrusionOk="0">
                  <a:moveTo>
                    <a:pt x="4248" y="0"/>
                  </a:moveTo>
                  <a:lnTo>
                    <a:pt x="122" y="84"/>
                  </a:lnTo>
                  <a:cubicBezTo>
                    <a:pt x="48" y="84"/>
                    <a:pt x="1" y="121"/>
                    <a:pt x="1" y="196"/>
                  </a:cubicBezTo>
                  <a:cubicBezTo>
                    <a:pt x="1" y="233"/>
                    <a:pt x="48" y="317"/>
                    <a:pt x="122" y="317"/>
                  </a:cubicBezTo>
                  <a:lnTo>
                    <a:pt x="4248" y="233"/>
                  </a:lnTo>
                  <a:cubicBezTo>
                    <a:pt x="4323" y="233"/>
                    <a:pt x="4360" y="196"/>
                    <a:pt x="4360" y="121"/>
                  </a:cubicBezTo>
                  <a:cubicBezTo>
                    <a:pt x="4360" y="84"/>
                    <a:pt x="4323" y="0"/>
                    <a:pt x="4248"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3482" name="Google Shape;3482;p58"/>
            <p:cNvGrpSpPr/>
            <p:nvPr/>
          </p:nvGrpSpPr>
          <p:grpSpPr>
            <a:xfrm>
              <a:off x="452402" y="2524956"/>
              <a:ext cx="265399" cy="99225"/>
              <a:chOff x="-677972" y="2680204"/>
              <a:chExt cx="321073" cy="120040"/>
            </a:xfrm>
          </p:grpSpPr>
          <p:sp>
            <p:nvSpPr>
              <p:cNvPr id="3483" name="Google Shape;3483;p58"/>
              <p:cNvSpPr/>
              <p:nvPr/>
            </p:nvSpPr>
            <p:spPr>
              <a:xfrm>
                <a:off x="-599658" y="2685826"/>
                <a:ext cx="116482" cy="114418"/>
              </a:xfrm>
              <a:custGeom>
                <a:avLst/>
                <a:gdLst/>
                <a:ahLst/>
                <a:cxnLst/>
                <a:rect l="l" t="t" r="r" b="b"/>
                <a:pathLst>
                  <a:path w="2652" h="2605" extrusionOk="0">
                    <a:moveTo>
                      <a:pt x="1326" y="159"/>
                    </a:moveTo>
                    <a:cubicBezTo>
                      <a:pt x="1905" y="159"/>
                      <a:pt x="2418" y="626"/>
                      <a:pt x="2455" y="1242"/>
                    </a:cubicBezTo>
                    <a:cubicBezTo>
                      <a:pt x="2493" y="1867"/>
                      <a:pt x="1989" y="2409"/>
                      <a:pt x="1363" y="2446"/>
                    </a:cubicBezTo>
                    <a:cubicBezTo>
                      <a:pt x="1337" y="2448"/>
                      <a:pt x="1311" y="2449"/>
                      <a:pt x="1284" y="2449"/>
                    </a:cubicBezTo>
                    <a:cubicBezTo>
                      <a:pt x="693" y="2449"/>
                      <a:pt x="197" y="1953"/>
                      <a:pt x="197" y="1363"/>
                    </a:cubicBezTo>
                    <a:cubicBezTo>
                      <a:pt x="159" y="1046"/>
                      <a:pt x="271" y="775"/>
                      <a:pt x="467" y="542"/>
                    </a:cubicBezTo>
                    <a:cubicBezTo>
                      <a:pt x="663" y="309"/>
                      <a:pt x="971" y="197"/>
                      <a:pt x="1251" y="159"/>
                    </a:cubicBezTo>
                    <a:close/>
                    <a:moveTo>
                      <a:pt x="1251" y="1"/>
                    </a:moveTo>
                    <a:cubicBezTo>
                      <a:pt x="897" y="38"/>
                      <a:pt x="589" y="197"/>
                      <a:pt x="355" y="430"/>
                    </a:cubicBezTo>
                    <a:cubicBezTo>
                      <a:pt x="122" y="701"/>
                      <a:pt x="1" y="1009"/>
                      <a:pt x="38" y="1363"/>
                    </a:cubicBezTo>
                    <a:cubicBezTo>
                      <a:pt x="38" y="2063"/>
                      <a:pt x="626" y="2605"/>
                      <a:pt x="1326" y="2605"/>
                    </a:cubicBezTo>
                    <a:lnTo>
                      <a:pt x="1363" y="2605"/>
                    </a:lnTo>
                    <a:cubicBezTo>
                      <a:pt x="2101" y="2567"/>
                      <a:pt x="2651" y="1942"/>
                      <a:pt x="2605" y="1242"/>
                    </a:cubicBezTo>
                    <a:cubicBezTo>
                      <a:pt x="2567" y="542"/>
                      <a:pt x="1989" y="1"/>
                      <a:pt x="1251" y="1"/>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84" name="Google Shape;3484;p58"/>
              <p:cNvSpPr/>
              <p:nvPr/>
            </p:nvSpPr>
            <p:spPr>
              <a:xfrm>
                <a:off x="-457789" y="2680204"/>
                <a:ext cx="100890" cy="113100"/>
              </a:xfrm>
              <a:custGeom>
                <a:avLst/>
                <a:gdLst/>
                <a:ahLst/>
                <a:cxnLst/>
                <a:rect l="l" t="t" r="r" b="b"/>
                <a:pathLst>
                  <a:path w="2297" h="2575" extrusionOk="0">
                    <a:moveTo>
                      <a:pt x="1167" y="129"/>
                    </a:moveTo>
                    <a:cubicBezTo>
                      <a:pt x="1400" y="129"/>
                      <a:pt x="1596" y="203"/>
                      <a:pt x="1755" y="362"/>
                    </a:cubicBezTo>
                    <a:cubicBezTo>
                      <a:pt x="1988" y="595"/>
                      <a:pt x="2138" y="903"/>
                      <a:pt x="2138" y="1221"/>
                    </a:cubicBezTo>
                    <a:cubicBezTo>
                      <a:pt x="2175" y="1837"/>
                      <a:pt x="1755" y="2387"/>
                      <a:pt x="1204" y="2425"/>
                    </a:cubicBezTo>
                    <a:cubicBezTo>
                      <a:pt x="971" y="2425"/>
                      <a:pt x="738" y="2341"/>
                      <a:pt x="542" y="2191"/>
                    </a:cubicBezTo>
                    <a:cubicBezTo>
                      <a:pt x="355" y="1995"/>
                      <a:pt x="196" y="1687"/>
                      <a:pt x="196" y="1333"/>
                    </a:cubicBezTo>
                    <a:cubicBezTo>
                      <a:pt x="159" y="707"/>
                      <a:pt x="588" y="166"/>
                      <a:pt x="1130" y="129"/>
                    </a:cubicBezTo>
                    <a:close/>
                    <a:moveTo>
                      <a:pt x="1227" y="1"/>
                    </a:moveTo>
                    <a:cubicBezTo>
                      <a:pt x="1195" y="1"/>
                      <a:pt x="1163" y="3"/>
                      <a:pt x="1130" y="7"/>
                    </a:cubicBezTo>
                    <a:cubicBezTo>
                      <a:pt x="504" y="7"/>
                      <a:pt x="0" y="633"/>
                      <a:pt x="38" y="1333"/>
                    </a:cubicBezTo>
                    <a:cubicBezTo>
                      <a:pt x="75" y="1725"/>
                      <a:pt x="234" y="2070"/>
                      <a:pt x="467" y="2303"/>
                    </a:cubicBezTo>
                    <a:cubicBezTo>
                      <a:pt x="663" y="2462"/>
                      <a:pt x="896" y="2574"/>
                      <a:pt x="1167" y="2574"/>
                    </a:cubicBezTo>
                    <a:lnTo>
                      <a:pt x="1204" y="2574"/>
                    </a:lnTo>
                    <a:cubicBezTo>
                      <a:pt x="1830" y="2537"/>
                      <a:pt x="2296" y="1921"/>
                      <a:pt x="2296" y="1221"/>
                    </a:cubicBezTo>
                    <a:cubicBezTo>
                      <a:pt x="2259" y="866"/>
                      <a:pt x="2100" y="521"/>
                      <a:pt x="1867" y="287"/>
                    </a:cubicBezTo>
                    <a:cubicBezTo>
                      <a:pt x="1662" y="115"/>
                      <a:pt x="1457" y="1"/>
                      <a:pt x="1227" y="1"/>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85" name="Google Shape;3485;p58"/>
              <p:cNvSpPr/>
              <p:nvPr/>
            </p:nvSpPr>
            <p:spPr>
              <a:xfrm>
                <a:off x="-490204" y="2731637"/>
                <a:ext cx="39398" cy="12474"/>
              </a:xfrm>
              <a:custGeom>
                <a:avLst/>
                <a:gdLst/>
                <a:ahLst/>
                <a:cxnLst/>
                <a:rect l="l" t="t" r="r" b="b"/>
                <a:pathLst>
                  <a:path w="897" h="284" extrusionOk="0">
                    <a:moveTo>
                      <a:pt x="480" y="0"/>
                    </a:moveTo>
                    <a:cubicBezTo>
                      <a:pt x="314" y="0"/>
                      <a:pt x="145" y="40"/>
                      <a:pt x="1" y="124"/>
                    </a:cubicBezTo>
                    <a:lnTo>
                      <a:pt x="75" y="283"/>
                    </a:lnTo>
                    <a:cubicBezTo>
                      <a:pt x="202" y="197"/>
                      <a:pt x="340" y="157"/>
                      <a:pt x="477" y="157"/>
                    </a:cubicBezTo>
                    <a:cubicBezTo>
                      <a:pt x="592" y="157"/>
                      <a:pt x="706" y="185"/>
                      <a:pt x="813" y="236"/>
                    </a:cubicBezTo>
                    <a:lnTo>
                      <a:pt x="897" y="87"/>
                    </a:lnTo>
                    <a:cubicBezTo>
                      <a:pt x="771" y="30"/>
                      <a:pt x="626" y="0"/>
                      <a:pt x="480" y="0"/>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86" name="Google Shape;3486;p58"/>
              <p:cNvSpPr/>
              <p:nvPr/>
            </p:nvSpPr>
            <p:spPr>
              <a:xfrm>
                <a:off x="-677972" y="2718241"/>
                <a:ext cx="85341" cy="11903"/>
              </a:xfrm>
              <a:custGeom>
                <a:avLst/>
                <a:gdLst/>
                <a:ahLst/>
                <a:cxnLst/>
                <a:rect l="l" t="t" r="r" b="b"/>
                <a:pathLst>
                  <a:path w="1943" h="271" extrusionOk="0">
                    <a:moveTo>
                      <a:pt x="1" y="0"/>
                    </a:moveTo>
                    <a:lnTo>
                      <a:pt x="1" y="121"/>
                    </a:lnTo>
                    <a:lnTo>
                      <a:pt x="1942" y="271"/>
                    </a:lnTo>
                    <a:lnTo>
                      <a:pt x="1942" y="121"/>
                    </a:lnTo>
                    <a:lnTo>
                      <a:pt x="1" y="0"/>
                    </a:ln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grpSp>
        <p:nvGrpSpPr>
          <p:cNvPr id="3487" name="Google Shape;3487;p58"/>
          <p:cNvGrpSpPr/>
          <p:nvPr/>
        </p:nvGrpSpPr>
        <p:grpSpPr>
          <a:xfrm>
            <a:off x="8067054" y="2279980"/>
            <a:ext cx="1009036" cy="1945367"/>
            <a:chOff x="8141739" y="1828670"/>
            <a:chExt cx="878202" cy="1707719"/>
          </a:xfrm>
        </p:grpSpPr>
        <p:grpSp>
          <p:nvGrpSpPr>
            <p:cNvPr id="3488" name="Google Shape;3488;p58"/>
            <p:cNvGrpSpPr/>
            <p:nvPr/>
          </p:nvGrpSpPr>
          <p:grpSpPr>
            <a:xfrm flipH="1">
              <a:off x="8141754" y="2795685"/>
              <a:ext cx="578293" cy="313351"/>
              <a:chOff x="352925" y="4019200"/>
              <a:chExt cx="290775" cy="157550"/>
            </a:xfrm>
          </p:grpSpPr>
          <p:sp>
            <p:nvSpPr>
              <p:cNvPr id="3489" name="Google Shape;3489;p58"/>
              <p:cNvSpPr/>
              <p:nvPr/>
            </p:nvSpPr>
            <p:spPr>
              <a:xfrm>
                <a:off x="352925" y="4019200"/>
                <a:ext cx="290775" cy="157550"/>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959B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90" name="Google Shape;3490;p58"/>
              <p:cNvSpPr/>
              <p:nvPr/>
            </p:nvSpPr>
            <p:spPr>
              <a:xfrm>
                <a:off x="506475" y="4019200"/>
                <a:ext cx="137225" cy="157550"/>
              </a:xfrm>
              <a:custGeom>
                <a:avLst/>
                <a:gdLst/>
                <a:ahLst/>
                <a:cxnLst/>
                <a:rect l="l" t="t" r="r" b="b"/>
                <a:pathLst>
                  <a:path w="5489" h="6302" extrusionOk="0">
                    <a:moveTo>
                      <a:pt x="2996" y="1"/>
                    </a:moveTo>
                    <a:cubicBezTo>
                      <a:pt x="2371" y="1"/>
                      <a:pt x="1904" y="468"/>
                      <a:pt x="1904" y="1093"/>
                    </a:cubicBezTo>
                    <a:lnTo>
                      <a:pt x="1904" y="2185"/>
                    </a:lnTo>
                    <a:cubicBezTo>
                      <a:pt x="1708" y="2101"/>
                      <a:pt x="1521" y="2026"/>
                      <a:pt x="1288" y="2026"/>
                    </a:cubicBezTo>
                    <a:cubicBezTo>
                      <a:pt x="1092" y="2026"/>
                      <a:pt x="933" y="2064"/>
                      <a:pt x="775" y="2148"/>
                    </a:cubicBezTo>
                    <a:cubicBezTo>
                      <a:pt x="429" y="2334"/>
                      <a:pt x="196" y="2689"/>
                      <a:pt x="196" y="3118"/>
                    </a:cubicBezTo>
                    <a:lnTo>
                      <a:pt x="196" y="4397"/>
                    </a:lnTo>
                    <a:lnTo>
                      <a:pt x="0" y="4397"/>
                    </a:lnTo>
                    <a:lnTo>
                      <a:pt x="0" y="6301"/>
                    </a:lnTo>
                    <a:lnTo>
                      <a:pt x="4508" y="6301"/>
                    </a:lnTo>
                    <a:cubicBezTo>
                      <a:pt x="5059" y="6301"/>
                      <a:pt x="5488" y="5881"/>
                      <a:pt x="5488" y="5331"/>
                    </a:cubicBezTo>
                    <a:cubicBezTo>
                      <a:pt x="5488" y="4985"/>
                      <a:pt x="5292" y="4715"/>
                      <a:pt x="5022" y="4519"/>
                    </a:cubicBezTo>
                    <a:lnTo>
                      <a:pt x="5022" y="3230"/>
                    </a:lnTo>
                    <a:cubicBezTo>
                      <a:pt x="5022" y="2689"/>
                      <a:pt x="4592" y="2260"/>
                      <a:pt x="4088" y="2185"/>
                    </a:cubicBezTo>
                    <a:lnTo>
                      <a:pt x="4088" y="1830"/>
                    </a:lnTo>
                    <a:lnTo>
                      <a:pt x="4088" y="1093"/>
                    </a:lnTo>
                    <a:cubicBezTo>
                      <a:pt x="4088" y="468"/>
                      <a:pt x="3575" y="1"/>
                      <a:pt x="2996" y="1"/>
                    </a:cubicBezTo>
                    <a:close/>
                  </a:path>
                </a:pathLst>
              </a:custGeom>
              <a:solidFill>
                <a:srgbClr val="959B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3491" name="Google Shape;3491;p58"/>
            <p:cNvSpPr/>
            <p:nvPr/>
          </p:nvSpPr>
          <p:spPr>
            <a:xfrm>
              <a:off x="8184462" y="1839647"/>
              <a:ext cx="490399" cy="506955"/>
            </a:xfrm>
            <a:custGeom>
              <a:avLst/>
              <a:gdLst/>
              <a:ahLst/>
              <a:cxnLst/>
              <a:rect l="l" t="t" r="r" b="b"/>
              <a:pathLst>
                <a:path w="12098" h="8406" extrusionOk="0">
                  <a:moveTo>
                    <a:pt x="6891" y="1"/>
                  </a:moveTo>
                  <a:cubicBezTo>
                    <a:pt x="5031" y="1"/>
                    <a:pt x="4029" y="1079"/>
                    <a:pt x="3613" y="1685"/>
                  </a:cubicBezTo>
                  <a:cubicBezTo>
                    <a:pt x="3501" y="1918"/>
                    <a:pt x="3417" y="2105"/>
                    <a:pt x="3343" y="2338"/>
                  </a:cubicBezTo>
                  <a:cubicBezTo>
                    <a:pt x="3231" y="2693"/>
                    <a:pt x="2876" y="3122"/>
                    <a:pt x="2176" y="3318"/>
                  </a:cubicBezTo>
                  <a:cubicBezTo>
                    <a:pt x="1205" y="3626"/>
                    <a:pt x="1" y="5063"/>
                    <a:pt x="972" y="8022"/>
                  </a:cubicBezTo>
                  <a:lnTo>
                    <a:pt x="10847" y="8405"/>
                  </a:lnTo>
                  <a:cubicBezTo>
                    <a:pt x="10847" y="8405"/>
                    <a:pt x="12098" y="4951"/>
                    <a:pt x="10614" y="4055"/>
                  </a:cubicBezTo>
                  <a:cubicBezTo>
                    <a:pt x="9568" y="3430"/>
                    <a:pt x="9764" y="2963"/>
                    <a:pt x="9606" y="2105"/>
                  </a:cubicBezTo>
                  <a:cubicBezTo>
                    <a:pt x="9372" y="826"/>
                    <a:pt x="8084" y="51"/>
                    <a:pt x="7076" y="4"/>
                  </a:cubicBezTo>
                  <a:cubicBezTo>
                    <a:pt x="7013" y="2"/>
                    <a:pt x="6952" y="1"/>
                    <a:pt x="6891" y="1"/>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92" name="Google Shape;3492;p58"/>
            <p:cNvSpPr/>
            <p:nvPr/>
          </p:nvSpPr>
          <p:spPr>
            <a:xfrm>
              <a:off x="8444777" y="2309433"/>
              <a:ext cx="307253" cy="307253"/>
            </a:xfrm>
            <a:prstGeom prst="ellipse">
              <a:avLst/>
            </a:pr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93" name="Google Shape;3493;p58"/>
            <p:cNvSpPr/>
            <p:nvPr/>
          </p:nvSpPr>
          <p:spPr>
            <a:xfrm>
              <a:off x="8327878" y="3317295"/>
              <a:ext cx="107135" cy="182775"/>
            </a:xfrm>
            <a:custGeom>
              <a:avLst/>
              <a:gdLst/>
              <a:ahLst/>
              <a:cxnLst/>
              <a:rect l="l" t="t" r="r" b="b"/>
              <a:pathLst>
                <a:path w="2643" h="4509" extrusionOk="0">
                  <a:moveTo>
                    <a:pt x="2409" y="0"/>
                  </a:moveTo>
                  <a:lnTo>
                    <a:pt x="1" y="234"/>
                  </a:lnTo>
                  <a:lnTo>
                    <a:pt x="113" y="3613"/>
                  </a:lnTo>
                  <a:lnTo>
                    <a:pt x="579" y="4434"/>
                  </a:lnTo>
                  <a:lnTo>
                    <a:pt x="2334" y="4509"/>
                  </a:lnTo>
                  <a:lnTo>
                    <a:pt x="2642" y="3687"/>
                  </a:lnTo>
                  <a:cubicBezTo>
                    <a:pt x="2371" y="3575"/>
                    <a:pt x="2409" y="1"/>
                    <a:pt x="2409" y="0"/>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94" name="Google Shape;3494;p58"/>
            <p:cNvSpPr/>
            <p:nvPr/>
          </p:nvSpPr>
          <p:spPr>
            <a:xfrm>
              <a:off x="8329378" y="3457223"/>
              <a:ext cx="220635" cy="79166"/>
            </a:xfrm>
            <a:custGeom>
              <a:avLst/>
              <a:gdLst/>
              <a:ahLst/>
              <a:cxnLst/>
              <a:rect l="l" t="t" r="r" b="b"/>
              <a:pathLst>
                <a:path w="5443" h="1953" extrusionOk="0">
                  <a:moveTo>
                    <a:pt x="50" y="1"/>
                  </a:moveTo>
                  <a:cubicBezTo>
                    <a:pt x="17" y="1"/>
                    <a:pt x="1" y="2"/>
                    <a:pt x="1" y="2"/>
                  </a:cubicBezTo>
                  <a:lnTo>
                    <a:pt x="76" y="1915"/>
                  </a:lnTo>
                  <a:lnTo>
                    <a:pt x="5405" y="1953"/>
                  </a:lnTo>
                  <a:cubicBezTo>
                    <a:pt x="5443" y="1757"/>
                    <a:pt x="5331" y="1290"/>
                    <a:pt x="5172" y="1169"/>
                  </a:cubicBezTo>
                  <a:lnTo>
                    <a:pt x="2530" y="198"/>
                  </a:lnTo>
                  <a:cubicBezTo>
                    <a:pt x="2530" y="198"/>
                    <a:pt x="2398" y="399"/>
                    <a:pt x="2051" y="399"/>
                  </a:cubicBezTo>
                  <a:cubicBezTo>
                    <a:pt x="1936" y="399"/>
                    <a:pt x="1798" y="377"/>
                    <a:pt x="1634" y="319"/>
                  </a:cubicBezTo>
                  <a:cubicBezTo>
                    <a:pt x="732" y="26"/>
                    <a:pt x="206" y="1"/>
                    <a:pt x="50" y="1"/>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95" name="Google Shape;3495;p58"/>
            <p:cNvSpPr/>
            <p:nvPr/>
          </p:nvSpPr>
          <p:spPr>
            <a:xfrm>
              <a:off x="8330918" y="3507974"/>
              <a:ext cx="219094" cy="28415"/>
            </a:xfrm>
            <a:custGeom>
              <a:avLst/>
              <a:gdLst/>
              <a:ahLst/>
              <a:cxnLst/>
              <a:rect l="l" t="t" r="r" b="b"/>
              <a:pathLst>
                <a:path w="5405" h="701" extrusionOk="0">
                  <a:moveTo>
                    <a:pt x="0" y="1"/>
                  </a:moveTo>
                  <a:lnTo>
                    <a:pt x="38" y="663"/>
                  </a:lnTo>
                  <a:lnTo>
                    <a:pt x="5367" y="701"/>
                  </a:lnTo>
                  <a:cubicBezTo>
                    <a:pt x="5405" y="505"/>
                    <a:pt x="5330" y="113"/>
                    <a:pt x="5171" y="1"/>
                  </a:cubicBezTo>
                  <a:close/>
                </a:path>
              </a:pathLst>
            </a:custGeom>
            <a:solidFill>
              <a:srgbClr val="FFAEC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96" name="Google Shape;3496;p58"/>
            <p:cNvSpPr/>
            <p:nvPr/>
          </p:nvSpPr>
          <p:spPr>
            <a:xfrm>
              <a:off x="8329378" y="3457264"/>
              <a:ext cx="17471" cy="52291"/>
            </a:xfrm>
            <a:custGeom>
              <a:avLst/>
              <a:gdLst/>
              <a:ahLst/>
              <a:cxnLst/>
              <a:rect l="l" t="t" r="r" b="b"/>
              <a:pathLst>
                <a:path w="431" h="1290" extrusionOk="0">
                  <a:moveTo>
                    <a:pt x="1" y="1"/>
                  </a:moveTo>
                  <a:lnTo>
                    <a:pt x="38" y="1289"/>
                  </a:lnTo>
                  <a:lnTo>
                    <a:pt x="430" y="1252"/>
                  </a:lnTo>
                  <a:lnTo>
                    <a:pt x="356" y="48"/>
                  </a:lnTo>
                  <a:cubicBezTo>
                    <a:pt x="309" y="48"/>
                    <a:pt x="1" y="1"/>
                    <a:pt x="1" y="1"/>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97" name="Google Shape;3497;p58"/>
            <p:cNvSpPr/>
            <p:nvPr/>
          </p:nvSpPr>
          <p:spPr>
            <a:xfrm>
              <a:off x="8332418" y="3507974"/>
              <a:ext cx="211555" cy="1581"/>
            </a:xfrm>
            <a:custGeom>
              <a:avLst/>
              <a:gdLst/>
              <a:ahLst/>
              <a:cxnLst/>
              <a:rect l="l" t="t" r="r" b="b"/>
              <a:pathLst>
                <a:path w="5219" h="39" extrusionOk="0">
                  <a:moveTo>
                    <a:pt x="1" y="38"/>
                  </a:moveTo>
                  <a:lnTo>
                    <a:pt x="5218" y="1"/>
                  </a:lnTo>
                  <a:close/>
                </a:path>
              </a:pathLst>
            </a:custGeom>
            <a:solidFill>
              <a:srgbClr val="FBF8F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98" name="Google Shape;3498;p58"/>
            <p:cNvSpPr/>
            <p:nvPr/>
          </p:nvSpPr>
          <p:spPr>
            <a:xfrm>
              <a:off x="8332418" y="3507974"/>
              <a:ext cx="211555" cy="1581"/>
            </a:xfrm>
            <a:custGeom>
              <a:avLst/>
              <a:gdLst/>
              <a:ahLst/>
              <a:cxnLst/>
              <a:rect l="l" t="t" r="r" b="b"/>
              <a:pathLst>
                <a:path w="5219" h="39" extrusionOk="0">
                  <a:moveTo>
                    <a:pt x="1" y="1"/>
                  </a:moveTo>
                  <a:lnTo>
                    <a:pt x="1" y="38"/>
                  </a:lnTo>
                  <a:lnTo>
                    <a:pt x="5218" y="38"/>
                  </a:lnTo>
                  <a:lnTo>
                    <a:pt x="5218" y="1"/>
                  </a:lnTo>
                  <a:close/>
                </a:path>
              </a:pathLst>
            </a:custGeom>
            <a:solidFill>
              <a:srgbClr val="FBF8F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99" name="Google Shape;3499;p58"/>
            <p:cNvSpPr/>
            <p:nvPr/>
          </p:nvSpPr>
          <p:spPr>
            <a:xfrm>
              <a:off x="8266224" y="2694507"/>
              <a:ext cx="238389" cy="723478"/>
            </a:xfrm>
            <a:custGeom>
              <a:avLst/>
              <a:gdLst/>
              <a:ahLst/>
              <a:cxnLst/>
              <a:rect l="l" t="t" r="r" b="b"/>
              <a:pathLst>
                <a:path w="5881" h="17848" extrusionOk="0">
                  <a:moveTo>
                    <a:pt x="5722" y="1"/>
                  </a:moveTo>
                  <a:lnTo>
                    <a:pt x="0" y="776"/>
                  </a:lnTo>
                  <a:lnTo>
                    <a:pt x="1092" y="8709"/>
                  </a:lnTo>
                  <a:cubicBezTo>
                    <a:pt x="1251" y="9913"/>
                    <a:pt x="1400" y="17577"/>
                    <a:pt x="1400" y="17577"/>
                  </a:cubicBezTo>
                  <a:lnTo>
                    <a:pt x="4088" y="17847"/>
                  </a:lnTo>
                  <a:lnTo>
                    <a:pt x="5489" y="12331"/>
                  </a:lnTo>
                  <a:cubicBezTo>
                    <a:pt x="5759" y="11351"/>
                    <a:pt x="5881" y="10343"/>
                    <a:pt x="5881" y="9335"/>
                  </a:cubicBezTo>
                  <a:lnTo>
                    <a:pt x="5722"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00" name="Google Shape;3500;p58"/>
            <p:cNvSpPr/>
            <p:nvPr/>
          </p:nvSpPr>
          <p:spPr>
            <a:xfrm>
              <a:off x="8551877" y="2772619"/>
              <a:ext cx="14025" cy="12201"/>
            </a:xfrm>
            <a:custGeom>
              <a:avLst/>
              <a:gdLst/>
              <a:ahLst/>
              <a:cxnLst/>
              <a:rect l="l" t="t" r="r" b="b"/>
              <a:pathLst>
                <a:path w="346" h="301" extrusionOk="0">
                  <a:moveTo>
                    <a:pt x="163" y="1"/>
                  </a:moveTo>
                  <a:cubicBezTo>
                    <a:pt x="98" y="1"/>
                    <a:pt x="38" y="35"/>
                    <a:pt x="38" y="90"/>
                  </a:cubicBezTo>
                  <a:cubicBezTo>
                    <a:pt x="0" y="174"/>
                    <a:pt x="38" y="249"/>
                    <a:pt x="112" y="286"/>
                  </a:cubicBezTo>
                  <a:cubicBezTo>
                    <a:pt x="132" y="296"/>
                    <a:pt x="153" y="301"/>
                    <a:pt x="173" y="301"/>
                  </a:cubicBezTo>
                  <a:cubicBezTo>
                    <a:pt x="229" y="301"/>
                    <a:pt x="281" y="266"/>
                    <a:pt x="308" y="211"/>
                  </a:cubicBezTo>
                  <a:cubicBezTo>
                    <a:pt x="346" y="137"/>
                    <a:pt x="308" y="15"/>
                    <a:pt x="234" y="15"/>
                  </a:cubicBezTo>
                  <a:cubicBezTo>
                    <a:pt x="211" y="5"/>
                    <a:pt x="187" y="1"/>
                    <a:pt x="163"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01" name="Google Shape;3501;p58"/>
            <p:cNvSpPr/>
            <p:nvPr/>
          </p:nvSpPr>
          <p:spPr>
            <a:xfrm>
              <a:off x="8495128" y="2749757"/>
              <a:ext cx="14025" cy="13134"/>
            </a:xfrm>
            <a:custGeom>
              <a:avLst/>
              <a:gdLst/>
              <a:ahLst/>
              <a:cxnLst/>
              <a:rect l="l" t="t" r="r" b="b"/>
              <a:pathLst>
                <a:path w="346" h="324" extrusionOk="0">
                  <a:moveTo>
                    <a:pt x="234" y="1"/>
                  </a:moveTo>
                  <a:cubicBezTo>
                    <a:pt x="150" y="1"/>
                    <a:pt x="75" y="38"/>
                    <a:pt x="38" y="113"/>
                  </a:cubicBezTo>
                  <a:cubicBezTo>
                    <a:pt x="0" y="187"/>
                    <a:pt x="38" y="271"/>
                    <a:pt x="112" y="309"/>
                  </a:cubicBezTo>
                  <a:cubicBezTo>
                    <a:pt x="132" y="319"/>
                    <a:pt x="156" y="323"/>
                    <a:pt x="179" y="323"/>
                  </a:cubicBezTo>
                  <a:cubicBezTo>
                    <a:pt x="243" y="323"/>
                    <a:pt x="308" y="289"/>
                    <a:pt x="308" y="234"/>
                  </a:cubicBezTo>
                  <a:cubicBezTo>
                    <a:pt x="346" y="150"/>
                    <a:pt x="308" y="38"/>
                    <a:pt x="234"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02" name="Google Shape;3502;p58"/>
            <p:cNvSpPr/>
            <p:nvPr/>
          </p:nvSpPr>
          <p:spPr>
            <a:xfrm>
              <a:off x="8575307" y="2712829"/>
              <a:ext cx="14431" cy="12201"/>
            </a:xfrm>
            <a:custGeom>
              <a:avLst/>
              <a:gdLst/>
              <a:ahLst/>
              <a:cxnLst/>
              <a:rect l="l" t="t" r="r" b="b"/>
              <a:pathLst>
                <a:path w="356" h="301" extrusionOk="0">
                  <a:moveTo>
                    <a:pt x="167" y="1"/>
                  </a:moveTo>
                  <a:cubicBezTo>
                    <a:pt x="103" y="1"/>
                    <a:pt x="38" y="36"/>
                    <a:pt x="38" y="90"/>
                  </a:cubicBezTo>
                  <a:cubicBezTo>
                    <a:pt x="1" y="165"/>
                    <a:pt x="38" y="249"/>
                    <a:pt x="122" y="286"/>
                  </a:cubicBezTo>
                  <a:cubicBezTo>
                    <a:pt x="142" y="296"/>
                    <a:pt x="162" y="301"/>
                    <a:pt x="182" y="301"/>
                  </a:cubicBezTo>
                  <a:cubicBezTo>
                    <a:pt x="234" y="301"/>
                    <a:pt x="282" y="266"/>
                    <a:pt x="309" y="212"/>
                  </a:cubicBezTo>
                  <a:cubicBezTo>
                    <a:pt x="356" y="128"/>
                    <a:pt x="309" y="53"/>
                    <a:pt x="234" y="16"/>
                  </a:cubicBezTo>
                  <a:cubicBezTo>
                    <a:pt x="214" y="5"/>
                    <a:pt x="191" y="1"/>
                    <a:pt x="167"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03" name="Google Shape;3503;p58"/>
            <p:cNvSpPr/>
            <p:nvPr/>
          </p:nvSpPr>
          <p:spPr>
            <a:xfrm>
              <a:off x="8518557" y="2690534"/>
              <a:ext cx="14431" cy="12566"/>
            </a:xfrm>
            <a:custGeom>
              <a:avLst/>
              <a:gdLst/>
              <a:ahLst/>
              <a:cxnLst/>
              <a:rect l="l" t="t" r="r" b="b"/>
              <a:pathLst>
                <a:path w="356" h="310" extrusionOk="0">
                  <a:moveTo>
                    <a:pt x="174" y="0"/>
                  </a:moveTo>
                  <a:cubicBezTo>
                    <a:pt x="119" y="0"/>
                    <a:pt x="66" y="37"/>
                    <a:pt x="38" y="99"/>
                  </a:cubicBezTo>
                  <a:cubicBezTo>
                    <a:pt x="1" y="173"/>
                    <a:pt x="38" y="248"/>
                    <a:pt x="122" y="295"/>
                  </a:cubicBezTo>
                  <a:cubicBezTo>
                    <a:pt x="142" y="305"/>
                    <a:pt x="164" y="309"/>
                    <a:pt x="187" y="309"/>
                  </a:cubicBezTo>
                  <a:cubicBezTo>
                    <a:pt x="251" y="309"/>
                    <a:pt x="321" y="273"/>
                    <a:pt x="356" y="211"/>
                  </a:cubicBezTo>
                  <a:cubicBezTo>
                    <a:pt x="356" y="136"/>
                    <a:pt x="309" y="15"/>
                    <a:pt x="234" y="15"/>
                  </a:cubicBezTo>
                  <a:cubicBezTo>
                    <a:pt x="215" y="5"/>
                    <a:pt x="194" y="0"/>
                    <a:pt x="174" y="0"/>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04" name="Google Shape;3504;p58"/>
            <p:cNvSpPr/>
            <p:nvPr/>
          </p:nvSpPr>
          <p:spPr>
            <a:xfrm>
              <a:off x="8266236" y="2694507"/>
              <a:ext cx="238386" cy="723469"/>
            </a:xfrm>
            <a:custGeom>
              <a:avLst/>
              <a:gdLst/>
              <a:ahLst/>
              <a:cxnLst/>
              <a:rect l="l" t="t" r="r" b="b"/>
              <a:pathLst>
                <a:path w="5881" h="17848" extrusionOk="0">
                  <a:moveTo>
                    <a:pt x="5722" y="1"/>
                  </a:moveTo>
                  <a:lnTo>
                    <a:pt x="0" y="776"/>
                  </a:lnTo>
                  <a:lnTo>
                    <a:pt x="1092" y="8709"/>
                  </a:lnTo>
                  <a:cubicBezTo>
                    <a:pt x="1251" y="9913"/>
                    <a:pt x="1400" y="17577"/>
                    <a:pt x="1400" y="17577"/>
                  </a:cubicBezTo>
                  <a:lnTo>
                    <a:pt x="4088" y="17847"/>
                  </a:lnTo>
                  <a:lnTo>
                    <a:pt x="5489" y="12331"/>
                  </a:lnTo>
                  <a:cubicBezTo>
                    <a:pt x="5759" y="11351"/>
                    <a:pt x="5881" y="10343"/>
                    <a:pt x="5881" y="9335"/>
                  </a:cubicBezTo>
                  <a:lnTo>
                    <a:pt x="5722" y="1"/>
                  </a:ln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05" name="Google Shape;3505;p58"/>
            <p:cNvSpPr/>
            <p:nvPr/>
          </p:nvSpPr>
          <p:spPr>
            <a:xfrm>
              <a:off x="8717222" y="3232170"/>
              <a:ext cx="173330" cy="187315"/>
            </a:xfrm>
            <a:custGeom>
              <a:avLst/>
              <a:gdLst/>
              <a:ahLst/>
              <a:cxnLst/>
              <a:rect l="l" t="t" r="r" b="b"/>
              <a:pathLst>
                <a:path w="4276" h="4621" extrusionOk="0">
                  <a:moveTo>
                    <a:pt x="1988" y="0"/>
                  </a:moveTo>
                  <a:lnTo>
                    <a:pt x="0" y="1316"/>
                  </a:lnTo>
                  <a:lnTo>
                    <a:pt x="1904" y="4117"/>
                  </a:lnTo>
                  <a:lnTo>
                    <a:pt x="2688" y="4621"/>
                  </a:lnTo>
                  <a:lnTo>
                    <a:pt x="4275" y="3921"/>
                  </a:lnTo>
                  <a:lnTo>
                    <a:pt x="4200" y="3071"/>
                  </a:lnTo>
                  <a:cubicBezTo>
                    <a:pt x="3892" y="3071"/>
                    <a:pt x="1988" y="0"/>
                    <a:pt x="1988" y="0"/>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06" name="Google Shape;3506;p58"/>
            <p:cNvSpPr/>
            <p:nvPr/>
          </p:nvSpPr>
          <p:spPr>
            <a:xfrm>
              <a:off x="8789861" y="3342264"/>
              <a:ext cx="230080" cy="121485"/>
            </a:xfrm>
            <a:custGeom>
              <a:avLst/>
              <a:gdLst/>
              <a:ahLst/>
              <a:cxnLst/>
              <a:rect l="l" t="t" r="r" b="b"/>
              <a:pathLst>
                <a:path w="5676" h="2997" extrusionOk="0">
                  <a:moveTo>
                    <a:pt x="5134" y="0"/>
                  </a:moveTo>
                  <a:lnTo>
                    <a:pt x="2334" y="318"/>
                  </a:lnTo>
                  <a:cubicBezTo>
                    <a:pt x="2334" y="318"/>
                    <a:pt x="2250" y="738"/>
                    <a:pt x="1596" y="859"/>
                  </a:cubicBezTo>
                  <a:cubicBezTo>
                    <a:pt x="467" y="1018"/>
                    <a:pt x="0" y="1326"/>
                    <a:pt x="0" y="1326"/>
                  </a:cubicBezTo>
                  <a:lnTo>
                    <a:pt x="934" y="2997"/>
                  </a:lnTo>
                  <a:lnTo>
                    <a:pt x="5675" y="589"/>
                  </a:lnTo>
                  <a:cubicBezTo>
                    <a:pt x="5638" y="392"/>
                    <a:pt x="5330" y="0"/>
                    <a:pt x="5134" y="0"/>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07" name="Google Shape;3507;p58"/>
            <p:cNvSpPr/>
            <p:nvPr/>
          </p:nvSpPr>
          <p:spPr>
            <a:xfrm>
              <a:off x="8789861" y="3389569"/>
              <a:ext cx="37860" cy="50710"/>
            </a:xfrm>
            <a:custGeom>
              <a:avLst/>
              <a:gdLst/>
              <a:ahLst/>
              <a:cxnLst/>
              <a:rect l="l" t="t" r="r" b="b"/>
              <a:pathLst>
                <a:path w="934" h="1251" extrusionOk="0">
                  <a:moveTo>
                    <a:pt x="308" y="0"/>
                  </a:moveTo>
                  <a:cubicBezTo>
                    <a:pt x="271" y="0"/>
                    <a:pt x="0" y="159"/>
                    <a:pt x="0" y="159"/>
                  </a:cubicBezTo>
                  <a:lnTo>
                    <a:pt x="616" y="1251"/>
                  </a:lnTo>
                  <a:lnTo>
                    <a:pt x="934" y="1055"/>
                  </a:lnTo>
                  <a:lnTo>
                    <a:pt x="308" y="0"/>
                  </a:ln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08" name="Google Shape;3508;p58"/>
            <p:cNvSpPr/>
            <p:nvPr/>
          </p:nvSpPr>
          <p:spPr>
            <a:xfrm>
              <a:off x="8813331" y="3345669"/>
              <a:ext cx="206610" cy="118080"/>
            </a:xfrm>
            <a:custGeom>
              <a:avLst/>
              <a:gdLst/>
              <a:ahLst/>
              <a:cxnLst/>
              <a:rect l="l" t="t" r="r" b="b"/>
              <a:pathLst>
                <a:path w="5097" h="2913" extrusionOk="0">
                  <a:moveTo>
                    <a:pt x="4704" y="0"/>
                  </a:moveTo>
                  <a:cubicBezTo>
                    <a:pt x="3388" y="654"/>
                    <a:pt x="1204" y="1709"/>
                    <a:pt x="0" y="2287"/>
                  </a:cubicBezTo>
                  <a:lnTo>
                    <a:pt x="355" y="2913"/>
                  </a:lnTo>
                  <a:lnTo>
                    <a:pt x="5096" y="505"/>
                  </a:lnTo>
                  <a:cubicBezTo>
                    <a:pt x="5059" y="346"/>
                    <a:pt x="4863" y="112"/>
                    <a:pt x="4704" y="0"/>
                  </a:cubicBezTo>
                  <a:close/>
                </a:path>
              </a:pathLst>
            </a:custGeom>
            <a:solidFill>
              <a:srgbClr val="FFAEC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09" name="Google Shape;3509;p58"/>
            <p:cNvSpPr/>
            <p:nvPr/>
          </p:nvSpPr>
          <p:spPr>
            <a:xfrm>
              <a:off x="8814831" y="3343764"/>
              <a:ext cx="189220" cy="96515"/>
            </a:xfrm>
            <a:custGeom>
              <a:avLst/>
              <a:gdLst/>
              <a:ahLst/>
              <a:cxnLst/>
              <a:rect l="l" t="t" r="r" b="b"/>
              <a:pathLst>
                <a:path w="4668" h="2381" extrusionOk="0">
                  <a:moveTo>
                    <a:pt x="0" y="2381"/>
                  </a:moveTo>
                  <a:lnTo>
                    <a:pt x="4667" y="1"/>
                  </a:lnTo>
                  <a:close/>
                </a:path>
              </a:pathLst>
            </a:custGeom>
            <a:solidFill>
              <a:srgbClr val="FBF8F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10" name="Google Shape;3510;p58"/>
            <p:cNvSpPr/>
            <p:nvPr/>
          </p:nvSpPr>
          <p:spPr>
            <a:xfrm>
              <a:off x="8814831" y="3342264"/>
              <a:ext cx="189220" cy="98015"/>
            </a:xfrm>
            <a:custGeom>
              <a:avLst/>
              <a:gdLst/>
              <a:ahLst/>
              <a:cxnLst/>
              <a:rect l="l" t="t" r="r" b="b"/>
              <a:pathLst>
                <a:path w="4668" h="2418" extrusionOk="0">
                  <a:moveTo>
                    <a:pt x="4667" y="0"/>
                  </a:moveTo>
                  <a:lnTo>
                    <a:pt x="0" y="2371"/>
                  </a:lnTo>
                  <a:lnTo>
                    <a:pt x="0" y="2418"/>
                  </a:lnTo>
                  <a:lnTo>
                    <a:pt x="4667" y="84"/>
                  </a:lnTo>
                  <a:lnTo>
                    <a:pt x="4667" y="0"/>
                  </a:lnTo>
                  <a:close/>
                </a:path>
              </a:pathLst>
            </a:custGeom>
            <a:solidFill>
              <a:srgbClr val="FBF8F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11" name="Google Shape;3511;p58"/>
            <p:cNvSpPr/>
            <p:nvPr/>
          </p:nvSpPr>
          <p:spPr>
            <a:xfrm>
              <a:off x="8263183" y="2733867"/>
              <a:ext cx="597453" cy="611843"/>
            </a:xfrm>
            <a:custGeom>
              <a:avLst/>
              <a:gdLst/>
              <a:ahLst/>
              <a:cxnLst/>
              <a:rect l="l" t="t" r="r" b="b"/>
              <a:pathLst>
                <a:path w="14739" h="15094" extrusionOk="0">
                  <a:moveTo>
                    <a:pt x="6889" y="1"/>
                  </a:moveTo>
                  <a:lnTo>
                    <a:pt x="542" y="234"/>
                  </a:lnTo>
                  <a:lnTo>
                    <a:pt x="0" y="271"/>
                  </a:lnTo>
                  <a:cubicBezTo>
                    <a:pt x="355" y="2642"/>
                    <a:pt x="1009" y="4359"/>
                    <a:pt x="2763" y="5946"/>
                  </a:cubicBezTo>
                  <a:lnTo>
                    <a:pt x="6534" y="8830"/>
                  </a:lnTo>
                  <a:cubicBezTo>
                    <a:pt x="7309" y="9530"/>
                    <a:pt x="8056" y="10268"/>
                    <a:pt x="8672" y="11127"/>
                  </a:cubicBezTo>
                  <a:lnTo>
                    <a:pt x="11743" y="15093"/>
                  </a:lnTo>
                  <a:lnTo>
                    <a:pt x="14739" y="13647"/>
                  </a:lnTo>
                  <a:lnTo>
                    <a:pt x="12676" y="8980"/>
                  </a:lnTo>
                  <a:cubicBezTo>
                    <a:pt x="12023" y="7430"/>
                    <a:pt x="11164" y="5946"/>
                    <a:pt x="10193" y="4546"/>
                  </a:cubicBezTo>
                  <a:lnTo>
                    <a:pt x="6889"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12" name="Google Shape;3512;p58"/>
            <p:cNvSpPr/>
            <p:nvPr/>
          </p:nvSpPr>
          <p:spPr>
            <a:xfrm>
              <a:off x="8703196" y="2481493"/>
              <a:ext cx="67775" cy="78761"/>
            </a:xfrm>
            <a:custGeom>
              <a:avLst/>
              <a:gdLst/>
              <a:ahLst/>
              <a:cxnLst/>
              <a:rect l="l" t="t" r="r" b="b"/>
              <a:pathLst>
                <a:path w="1672" h="1943" extrusionOk="0">
                  <a:moveTo>
                    <a:pt x="1280" y="1"/>
                  </a:moveTo>
                  <a:cubicBezTo>
                    <a:pt x="1280" y="1"/>
                    <a:pt x="888" y="160"/>
                    <a:pt x="617" y="738"/>
                  </a:cubicBezTo>
                  <a:cubicBezTo>
                    <a:pt x="346" y="1289"/>
                    <a:pt x="654" y="1401"/>
                    <a:pt x="309" y="1401"/>
                  </a:cubicBezTo>
                  <a:cubicBezTo>
                    <a:pt x="1" y="1401"/>
                    <a:pt x="309" y="1905"/>
                    <a:pt x="309" y="1905"/>
                  </a:cubicBezTo>
                  <a:cubicBezTo>
                    <a:pt x="309" y="1905"/>
                    <a:pt x="346" y="1942"/>
                    <a:pt x="428" y="1942"/>
                  </a:cubicBezTo>
                  <a:cubicBezTo>
                    <a:pt x="551" y="1942"/>
                    <a:pt x="774" y="1858"/>
                    <a:pt x="1121" y="1438"/>
                  </a:cubicBezTo>
                  <a:cubicBezTo>
                    <a:pt x="1672" y="738"/>
                    <a:pt x="1280" y="1"/>
                    <a:pt x="1280"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13" name="Google Shape;3513;p58"/>
            <p:cNvSpPr/>
            <p:nvPr/>
          </p:nvSpPr>
          <p:spPr>
            <a:xfrm>
              <a:off x="8141739" y="2277518"/>
              <a:ext cx="192625" cy="337985"/>
            </a:xfrm>
            <a:custGeom>
              <a:avLst/>
              <a:gdLst/>
              <a:ahLst/>
              <a:cxnLst/>
              <a:rect l="l" t="t" r="r" b="b"/>
              <a:pathLst>
                <a:path w="4752" h="8338" extrusionOk="0">
                  <a:moveTo>
                    <a:pt x="4244" y="1"/>
                  </a:moveTo>
                  <a:cubicBezTo>
                    <a:pt x="3242" y="1"/>
                    <a:pt x="1068" y="208"/>
                    <a:pt x="626" y="1962"/>
                  </a:cubicBezTo>
                  <a:cubicBezTo>
                    <a:pt x="392" y="2895"/>
                    <a:pt x="122" y="3987"/>
                    <a:pt x="38" y="5425"/>
                  </a:cubicBezTo>
                  <a:cubicBezTo>
                    <a:pt x="0" y="6433"/>
                    <a:pt x="504" y="7992"/>
                    <a:pt x="2026" y="8337"/>
                  </a:cubicBezTo>
                  <a:lnTo>
                    <a:pt x="3426" y="7796"/>
                  </a:lnTo>
                  <a:lnTo>
                    <a:pt x="4751" y="21"/>
                  </a:lnTo>
                  <a:cubicBezTo>
                    <a:pt x="4751" y="21"/>
                    <a:pt x="4554" y="1"/>
                    <a:pt x="4244" y="1"/>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14" name="Google Shape;3514;p58"/>
            <p:cNvSpPr/>
            <p:nvPr/>
          </p:nvSpPr>
          <p:spPr>
            <a:xfrm>
              <a:off x="8146644" y="2239171"/>
              <a:ext cx="174830" cy="221932"/>
            </a:xfrm>
            <a:custGeom>
              <a:avLst/>
              <a:gdLst/>
              <a:ahLst/>
              <a:cxnLst/>
              <a:rect l="l" t="t" r="r" b="b"/>
              <a:pathLst>
                <a:path w="4313" h="5475" extrusionOk="0">
                  <a:moveTo>
                    <a:pt x="3282" y="1"/>
                  </a:moveTo>
                  <a:cubicBezTo>
                    <a:pt x="2828" y="1"/>
                    <a:pt x="2373" y="121"/>
                    <a:pt x="1979" y="341"/>
                  </a:cubicBezTo>
                  <a:cubicBezTo>
                    <a:pt x="430" y="1275"/>
                    <a:pt x="1" y="4233"/>
                    <a:pt x="113" y="4663"/>
                  </a:cubicBezTo>
                  <a:cubicBezTo>
                    <a:pt x="219" y="5063"/>
                    <a:pt x="394" y="5474"/>
                    <a:pt x="656" y="5474"/>
                  </a:cubicBezTo>
                  <a:cubicBezTo>
                    <a:pt x="876" y="5474"/>
                    <a:pt x="1158" y="5182"/>
                    <a:pt x="1513" y="4345"/>
                  </a:cubicBezTo>
                  <a:cubicBezTo>
                    <a:pt x="1942" y="3375"/>
                    <a:pt x="3342" y="845"/>
                    <a:pt x="3342" y="845"/>
                  </a:cubicBezTo>
                  <a:lnTo>
                    <a:pt x="4313" y="229"/>
                  </a:lnTo>
                  <a:cubicBezTo>
                    <a:pt x="3990" y="74"/>
                    <a:pt x="3636" y="1"/>
                    <a:pt x="3282" y="1"/>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15" name="Google Shape;3515;p58"/>
            <p:cNvSpPr/>
            <p:nvPr/>
          </p:nvSpPr>
          <p:spPr>
            <a:xfrm>
              <a:off x="8455403" y="2217809"/>
              <a:ext cx="179735" cy="418489"/>
            </a:xfrm>
            <a:custGeom>
              <a:avLst/>
              <a:gdLst/>
              <a:ahLst/>
              <a:cxnLst/>
              <a:rect l="l" t="t" r="r" b="b"/>
              <a:pathLst>
                <a:path w="4434" h="10324" extrusionOk="0">
                  <a:moveTo>
                    <a:pt x="975" y="1"/>
                  </a:moveTo>
                  <a:cubicBezTo>
                    <a:pt x="948" y="1"/>
                    <a:pt x="922" y="3"/>
                    <a:pt x="896" y="9"/>
                  </a:cubicBezTo>
                  <a:cubicBezTo>
                    <a:pt x="747" y="9"/>
                    <a:pt x="663" y="56"/>
                    <a:pt x="663" y="56"/>
                  </a:cubicBezTo>
                  <a:lnTo>
                    <a:pt x="551" y="93"/>
                  </a:lnTo>
                  <a:cubicBezTo>
                    <a:pt x="0" y="868"/>
                    <a:pt x="4434" y="10323"/>
                    <a:pt x="4434" y="10323"/>
                  </a:cubicBezTo>
                  <a:cubicBezTo>
                    <a:pt x="4434" y="10323"/>
                    <a:pt x="4163" y="7169"/>
                    <a:pt x="4126" y="6935"/>
                  </a:cubicBezTo>
                  <a:cubicBezTo>
                    <a:pt x="3463" y="2576"/>
                    <a:pt x="1867" y="672"/>
                    <a:pt x="1400" y="205"/>
                  </a:cubicBezTo>
                  <a:cubicBezTo>
                    <a:pt x="1275" y="80"/>
                    <a:pt x="1116" y="1"/>
                    <a:pt x="975" y="1"/>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16" name="Google Shape;3516;p58"/>
            <p:cNvSpPr/>
            <p:nvPr/>
          </p:nvSpPr>
          <p:spPr>
            <a:xfrm>
              <a:off x="8373643" y="2177314"/>
              <a:ext cx="124525" cy="130930"/>
            </a:xfrm>
            <a:custGeom>
              <a:avLst/>
              <a:gdLst/>
              <a:ahLst/>
              <a:cxnLst/>
              <a:rect l="l" t="t" r="r" b="b"/>
              <a:pathLst>
                <a:path w="3072" h="3230" extrusionOk="0">
                  <a:moveTo>
                    <a:pt x="468" y="0"/>
                  </a:moveTo>
                  <a:lnTo>
                    <a:pt x="272" y="1167"/>
                  </a:lnTo>
                  <a:lnTo>
                    <a:pt x="1" y="2838"/>
                  </a:lnTo>
                  <a:lnTo>
                    <a:pt x="2876" y="3230"/>
                  </a:lnTo>
                  <a:lnTo>
                    <a:pt x="3072" y="75"/>
                  </a:lnTo>
                  <a:lnTo>
                    <a:pt x="468" y="0"/>
                  </a:ln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17" name="Google Shape;3517;p58"/>
            <p:cNvSpPr/>
            <p:nvPr/>
          </p:nvSpPr>
          <p:spPr>
            <a:xfrm>
              <a:off x="8383128" y="2177314"/>
              <a:ext cx="115040" cy="58290"/>
            </a:xfrm>
            <a:custGeom>
              <a:avLst/>
              <a:gdLst/>
              <a:ahLst/>
              <a:cxnLst/>
              <a:rect l="l" t="t" r="r" b="b"/>
              <a:pathLst>
                <a:path w="2838" h="1438" extrusionOk="0">
                  <a:moveTo>
                    <a:pt x="234" y="0"/>
                  </a:moveTo>
                  <a:lnTo>
                    <a:pt x="38" y="1167"/>
                  </a:lnTo>
                  <a:lnTo>
                    <a:pt x="0" y="1438"/>
                  </a:lnTo>
                  <a:cubicBezTo>
                    <a:pt x="2334" y="1130"/>
                    <a:pt x="2838" y="75"/>
                    <a:pt x="2838" y="75"/>
                  </a:cubicBezTo>
                  <a:lnTo>
                    <a:pt x="234" y="0"/>
                  </a:lnTo>
                  <a:close/>
                </a:path>
              </a:pathLst>
            </a:custGeom>
            <a:solidFill>
              <a:srgbClr val="000000">
                <a:alpha val="1006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18" name="Google Shape;3518;p58"/>
            <p:cNvSpPr/>
            <p:nvPr/>
          </p:nvSpPr>
          <p:spPr>
            <a:xfrm>
              <a:off x="8176518" y="2263979"/>
              <a:ext cx="189220" cy="296639"/>
            </a:xfrm>
            <a:custGeom>
              <a:avLst/>
              <a:gdLst/>
              <a:ahLst/>
              <a:cxnLst/>
              <a:rect l="l" t="t" r="r" b="b"/>
              <a:pathLst>
                <a:path w="4668" h="7318" extrusionOk="0">
                  <a:moveTo>
                    <a:pt x="3278" y="0"/>
                  </a:moveTo>
                  <a:cubicBezTo>
                    <a:pt x="1878" y="0"/>
                    <a:pt x="1242" y="1400"/>
                    <a:pt x="1242" y="1400"/>
                  </a:cubicBezTo>
                  <a:cubicBezTo>
                    <a:pt x="309" y="2996"/>
                    <a:pt x="1" y="6926"/>
                    <a:pt x="1" y="6926"/>
                  </a:cubicBezTo>
                  <a:lnTo>
                    <a:pt x="3231" y="7318"/>
                  </a:lnTo>
                  <a:cubicBezTo>
                    <a:pt x="3968" y="6422"/>
                    <a:pt x="4668" y="6338"/>
                    <a:pt x="4668" y="6338"/>
                  </a:cubicBezTo>
                  <a:lnTo>
                    <a:pt x="4397" y="270"/>
                  </a:lnTo>
                  <a:cubicBezTo>
                    <a:pt x="3981" y="78"/>
                    <a:pt x="3608" y="0"/>
                    <a:pt x="3278" y="0"/>
                  </a:cubicBezTo>
                  <a:close/>
                </a:path>
              </a:pathLst>
            </a:custGeom>
            <a:solidFill>
              <a:srgbClr val="FD7DA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19" name="Google Shape;3519;p58"/>
            <p:cNvSpPr/>
            <p:nvPr/>
          </p:nvSpPr>
          <p:spPr>
            <a:xfrm>
              <a:off x="8403558" y="2511124"/>
              <a:ext cx="56790" cy="102109"/>
            </a:xfrm>
            <a:custGeom>
              <a:avLst/>
              <a:gdLst/>
              <a:ahLst/>
              <a:cxnLst/>
              <a:rect l="l" t="t" r="r" b="b"/>
              <a:pathLst>
                <a:path w="1401" h="2519" extrusionOk="0">
                  <a:moveTo>
                    <a:pt x="564" y="1"/>
                  </a:moveTo>
                  <a:cubicBezTo>
                    <a:pt x="532" y="1"/>
                    <a:pt x="499" y="3"/>
                    <a:pt x="467" y="7"/>
                  </a:cubicBezTo>
                  <a:cubicBezTo>
                    <a:pt x="196" y="54"/>
                    <a:pt x="0" y="287"/>
                    <a:pt x="38" y="521"/>
                  </a:cubicBezTo>
                  <a:lnTo>
                    <a:pt x="346" y="2191"/>
                  </a:lnTo>
                  <a:cubicBezTo>
                    <a:pt x="384" y="2384"/>
                    <a:pt x="575" y="2519"/>
                    <a:pt x="792" y="2519"/>
                  </a:cubicBezTo>
                  <a:cubicBezTo>
                    <a:pt x="838" y="2519"/>
                    <a:pt x="886" y="2513"/>
                    <a:pt x="934" y="2499"/>
                  </a:cubicBezTo>
                  <a:cubicBezTo>
                    <a:pt x="1204" y="2462"/>
                    <a:pt x="1400" y="2229"/>
                    <a:pt x="1363" y="1995"/>
                  </a:cubicBezTo>
                  <a:lnTo>
                    <a:pt x="1046" y="325"/>
                  </a:lnTo>
                  <a:cubicBezTo>
                    <a:pt x="1013" y="119"/>
                    <a:pt x="799" y="1"/>
                    <a:pt x="564" y="1"/>
                  </a:cubicBezTo>
                  <a:close/>
                </a:path>
              </a:pathLst>
            </a:custGeom>
            <a:solidFill>
              <a:srgbClr val="3B816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20" name="Google Shape;3520;p58"/>
            <p:cNvSpPr/>
            <p:nvPr/>
          </p:nvSpPr>
          <p:spPr>
            <a:xfrm>
              <a:off x="8310488" y="2513273"/>
              <a:ext cx="64735" cy="37901"/>
            </a:xfrm>
            <a:custGeom>
              <a:avLst/>
              <a:gdLst/>
              <a:ahLst/>
              <a:cxnLst/>
              <a:rect l="l" t="t" r="r" b="b"/>
              <a:pathLst>
                <a:path w="1597" h="935" extrusionOk="0">
                  <a:moveTo>
                    <a:pt x="1522" y="1"/>
                  </a:moveTo>
                  <a:cubicBezTo>
                    <a:pt x="1363" y="1"/>
                    <a:pt x="1204" y="38"/>
                    <a:pt x="1055" y="76"/>
                  </a:cubicBezTo>
                  <a:cubicBezTo>
                    <a:pt x="934" y="113"/>
                    <a:pt x="775" y="150"/>
                    <a:pt x="663" y="234"/>
                  </a:cubicBezTo>
                  <a:cubicBezTo>
                    <a:pt x="504" y="309"/>
                    <a:pt x="392" y="384"/>
                    <a:pt x="271" y="505"/>
                  </a:cubicBezTo>
                  <a:cubicBezTo>
                    <a:pt x="196" y="580"/>
                    <a:pt x="75" y="738"/>
                    <a:pt x="0" y="850"/>
                  </a:cubicBezTo>
                  <a:cubicBezTo>
                    <a:pt x="0" y="888"/>
                    <a:pt x="0" y="888"/>
                    <a:pt x="38" y="934"/>
                  </a:cubicBezTo>
                  <a:cubicBezTo>
                    <a:pt x="38" y="934"/>
                    <a:pt x="75" y="934"/>
                    <a:pt x="122" y="888"/>
                  </a:cubicBezTo>
                  <a:cubicBezTo>
                    <a:pt x="196" y="776"/>
                    <a:pt x="271" y="654"/>
                    <a:pt x="392" y="580"/>
                  </a:cubicBezTo>
                  <a:cubicBezTo>
                    <a:pt x="467" y="505"/>
                    <a:pt x="588" y="421"/>
                    <a:pt x="738" y="346"/>
                  </a:cubicBezTo>
                  <a:cubicBezTo>
                    <a:pt x="859" y="309"/>
                    <a:pt x="971" y="272"/>
                    <a:pt x="1130" y="234"/>
                  </a:cubicBezTo>
                  <a:cubicBezTo>
                    <a:pt x="1242" y="188"/>
                    <a:pt x="1400" y="188"/>
                    <a:pt x="1522" y="188"/>
                  </a:cubicBezTo>
                  <a:cubicBezTo>
                    <a:pt x="1559" y="188"/>
                    <a:pt x="1596" y="150"/>
                    <a:pt x="1596" y="76"/>
                  </a:cubicBezTo>
                  <a:cubicBezTo>
                    <a:pt x="1596" y="38"/>
                    <a:pt x="1559" y="1"/>
                    <a:pt x="1522" y="1"/>
                  </a:cubicBezTo>
                  <a:close/>
                </a:path>
              </a:pathLst>
            </a:custGeom>
            <a:solidFill>
              <a:srgbClr val="415C7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21" name="Google Shape;3521;p58"/>
            <p:cNvSpPr/>
            <p:nvPr/>
          </p:nvSpPr>
          <p:spPr>
            <a:xfrm>
              <a:off x="8151184" y="2238725"/>
              <a:ext cx="200205" cy="402112"/>
            </a:xfrm>
            <a:custGeom>
              <a:avLst/>
              <a:gdLst/>
              <a:ahLst/>
              <a:cxnLst/>
              <a:rect l="l" t="t" r="r" b="b"/>
              <a:pathLst>
                <a:path w="4939" h="9920" extrusionOk="0">
                  <a:moveTo>
                    <a:pt x="3786" y="0"/>
                  </a:moveTo>
                  <a:cubicBezTo>
                    <a:pt x="2769" y="0"/>
                    <a:pt x="1355" y="659"/>
                    <a:pt x="738" y="4011"/>
                  </a:cubicBezTo>
                  <a:cubicBezTo>
                    <a:pt x="738" y="4011"/>
                    <a:pt x="271" y="5486"/>
                    <a:pt x="122" y="7082"/>
                  </a:cubicBezTo>
                  <a:cubicBezTo>
                    <a:pt x="1" y="8211"/>
                    <a:pt x="785" y="9257"/>
                    <a:pt x="1905" y="9453"/>
                  </a:cubicBezTo>
                  <a:lnTo>
                    <a:pt x="4397" y="9919"/>
                  </a:lnTo>
                  <a:lnTo>
                    <a:pt x="4938" y="277"/>
                  </a:lnTo>
                  <a:cubicBezTo>
                    <a:pt x="4938" y="277"/>
                    <a:pt x="4446" y="0"/>
                    <a:pt x="3786" y="0"/>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22" name="Google Shape;3522;p58"/>
            <p:cNvSpPr/>
            <p:nvPr/>
          </p:nvSpPr>
          <p:spPr>
            <a:xfrm>
              <a:off x="8244253" y="2224619"/>
              <a:ext cx="414719" cy="641677"/>
            </a:xfrm>
            <a:custGeom>
              <a:avLst/>
              <a:gdLst/>
              <a:ahLst/>
              <a:cxnLst/>
              <a:rect l="l" t="t" r="r" b="b"/>
              <a:pathLst>
                <a:path w="10231" h="15830" extrusionOk="0">
                  <a:moveTo>
                    <a:pt x="3426" y="0"/>
                  </a:moveTo>
                  <a:cubicBezTo>
                    <a:pt x="1" y="4275"/>
                    <a:pt x="467" y="13338"/>
                    <a:pt x="467" y="13338"/>
                  </a:cubicBezTo>
                  <a:cubicBezTo>
                    <a:pt x="309" y="15634"/>
                    <a:pt x="4705" y="15709"/>
                    <a:pt x="4705" y="15709"/>
                  </a:cubicBezTo>
                  <a:cubicBezTo>
                    <a:pt x="5417" y="15791"/>
                    <a:pt x="6025" y="15829"/>
                    <a:pt x="6545" y="15829"/>
                  </a:cubicBezTo>
                  <a:cubicBezTo>
                    <a:pt x="9267" y="15829"/>
                    <a:pt x="9580" y="14792"/>
                    <a:pt x="9643" y="13656"/>
                  </a:cubicBezTo>
                  <a:cubicBezTo>
                    <a:pt x="10231" y="5096"/>
                    <a:pt x="6189" y="429"/>
                    <a:pt x="6189" y="429"/>
                  </a:cubicBezTo>
                  <a:cubicBezTo>
                    <a:pt x="6075" y="730"/>
                    <a:pt x="5826" y="840"/>
                    <a:pt x="5522" y="840"/>
                  </a:cubicBezTo>
                  <a:cubicBezTo>
                    <a:pt x="4684" y="840"/>
                    <a:pt x="3426" y="0"/>
                    <a:pt x="3426" y="0"/>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23" name="Google Shape;3523;p58"/>
            <p:cNvSpPr/>
            <p:nvPr/>
          </p:nvSpPr>
          <p:spPr>
            <a:xfrm>
              <a:off x="8260143" y="2763742"/>
              <a:ext cx="373494" cy="55290"/>
            </a:xfrm>
            <a:custGeom>
              <a:avLst/>
              <a:gdLst/>
              <a:ahLst/>
              <a:cxnLst/>
              <a:rect l="l" t="t" r="r" b="b"/>
              <a:pathLst>
                <a:path w="9214" h="1364" extrusionOk="0">
                  <a:moveTo>
                    <a:pt x="1" y="1"/>
                  </a:moveTo>
                  <a:cubicBezTo>
                    <a:pt x="1" y="38"/>
                    <a:pt x="1" y="76"/>
                    <a:pt x="38" y="76"/>
                  </a:cubicBezTo>
                  <a:cubicBezTo>
                    <a:pt x="38" y="122"/>
                    <a:pt x="1597" y="1205"/>
                    <a:pt x="4546" y="1364"/>
                  </a:cubicBezTo>
                  <a:lnTo>
                    <a:pt x="5480" y="1364"/>
                  </a:lnTo>
                  <a:cubicBezTo>
                    <a:pt x="7813" y="1364"/>
                    <a:pt x="9176" y="934"/>
                    <a:pt x="9176" y="934"/>
                  </a:cubicBezTo>
                  <a:cubicBezTo>
                    <a:pt x="9213" y="934"/>
                    <a:pt x="9213" y="897"/>
                    <a:pt x="9213" y="860"/>
                  </a:cubicBezTo>
                  <a:cubicBezTo>
                    <a:pt x="9213" y="822"/>
                    <a:pt x="9176" y="822"/>
                    <a:pt x="9139" y="822"/>
                  </a:cubicBezTo>
                  <a:cubicBezTo>
                    <a:pt x="9139" y="822"/>
                    <a:pt x="7788" y="1260"/>
                    <a:pt x="5391" y="1260"/>
                  </a:cubicBezTo>
                  <a:cubicBezTo>
                    <a:pt x="5123" y="1260"/>
                    <a:pt x="4841" y="1255"/>
                    <a:pt x="4546" y="1242"/>
                  </a:cubicBezTo>
                  <a:cubicBezTo>
                    <a:pt x="1634" y="1093"/>
                    <a:pt x="113" y="1"/>
                    <a:pt x="75"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24" name="Google Shape;3524;p58"/>
            <p:cNvSpPr/>
            <p:nvPr/>
          </p:nvSpPr>
          <p:spPr>
            <a:xfrm>
              <a:off x="8272628" y="2773227"/>
              <a:ext cx="7985" cy="39360"/>
            </a:xfrm>
            <a:custGeom>
              <a:avLst/>
              <a:gdLst/>
              <a:ahLst/>
              <a:cxnLst/>
              <a:rect l="l" t="t" r="r" b="b"/>
              <a:pathLst>
                <a:path w="197" h="971" extrusionOk="0">
                  <a:moveTo>
                    <a:pt x="122" y="0"/>
                  </a:moveTo>
                  <a:cubicBezTo>
                    <a:pt x="75" y="0"/>
                    <a:pt x="75" y="0"/>
                    <a:pt x="38" y="38"/>
                  </a:cubicBezTo>
                  <a:cubicBezTo>
                    <a:pt x="38" y="38"/>
                    <a:pt x="1" y="467"/>
                    <a:pt x="75" y="896"/>
                  </a:cubicBezTo>
                  <a:cubicBezTo>
                    <a:pt x="122" y="934"/>
                    <a:pt x="122" y="971"/>
                    <a:pt x="159" y="971"/>
                  </a:cubicBezTo>
                  <a:cubicBezTo>
                    <a:pt x="197" y="934"/>
                    <a:pt x="197" y="934"/>
                    <a:pt x="197" y="896"/>
                  </a:cubicBezTo>
                  <a:cubicBezTo>
                    <a:pt x="122" y="467"/>
                    <a:pt x="159" y="38"/>
                    <a:pt x="159" y="38"/>
                  </a:cubicBezTo>
                  <a:cubicBezTo>
                    <a:pt x="159" y="0"/>
                    <a:pt x="159" y="0"/>
                    <a:pt x="122"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25" name="Google Shape;3525;p58"/>
            <p:cNvSpPr/>
            <p:nvPr/>
          </p:nvSpPr>
          <p:spPr>
            <a:xfrm>
              <a:off x="8294598" y="2782672"/>
              <a:ext cx="7985" cy="45846"/>
            </a:xfrm>
            <a:custGeom>
              <a:avLst/>
              <a:gdLst/>
              <a:ahLst/>
              <a:cxnLst/>
              <a:rect l="l" t="t" r="r" b="b"/>
              <a:pathLst>
                <a:path w="197" h="1131" extrusionOk="0">
                  <a:moveTo>
                    <a:pt x="122" y="1"/>
                  </a:moveTo>
                  <a:lnTo>
                    <a:pt x="84" y="38"/>
                  </a:lnTo>
                  <a:cubicBezTo>
                    <a:pt x="84" y="75"/>
                    <a:pt x="0" y="663"/>
                    <a:pt x="84" y="1093"/>
                  </a:cubicBezTo>
                  <a:cubicBezTo>
                    <a:pt x="84" y="1130"/>
                    <a:pt x="122" y="1130"/>
                    <a:pt x="159" y="1130"/>
                  </a:cubicBezTo>
                  <a:cubicBezTo>
                    <a:pt x="196" y="1130"/>
                    <a:pt x="196" y="1130"/>
                    <a:pt x="196" y="1093"/>
                  </a:cubicBezTo>
                  <a:cubicBezTo>
                    <a:pt x="122" y="663"/>
                    <a:pt x="159" y="75"/>
                    <a:pt x="159" y="75"/>
                  </a:cubicBezTo>
                  <a:cubicBezTo>
                    <a:pt x="196" y="38"/>
                    <a:pt x="159" y="1"/>
                    <a:pt x="122"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26" name="Google Shape;3526;p58"/>
            <p:cNvSpPr/>
            <p:nvPr/>
          </p:nvSpPr>
          <p:spPr>
            <a:xfrm>
              <a:off x="8319933" y="2793657"/>
              <a:ext cx="7985" cy="47345"/>
            </a:xfrm>
            <a:custGeom>
              <a:avLst/>
              <a:gdLst/>
              <a:ahLst/>
              <a:cxnLst/>
              <a:rect l="l" t="t" r="r" b="b"/>
              <a:pathLst>
                <a:path w="197" h="1168" extrusionOk="0">
                  <a:moveTo>
                    <a:pt x="122" y="0"/>
                  </a:moveTo>
                  <a:cubicBezTo>
                    <a:pt x="75" y="0"/>
                    <a:pt x="75" y="38"/>
                    <a:pt x="75" y="84"/>
                  </a:cubicBezTo>
                  <a:cubicBezTo>
                    <a:pt x="38" y="84"/>
                    <a:pt x="1" y="663"/>
                    <a:pt x="75" y="1130"/>
                  </a:cubicBezTo>
                  <a:lnTo>
                    <a:pt x="122" y="1167"/>
                  </a:lnTo>
                  <a:lnTo>
                    <a:pt x="159" y="1167"/>
                  </a:lnTo>
                  <a:cubicBezTo>
                    <a:pt x="197" y="1167"/>
                    <a:pt x="197" y="1130"/>
                    <a:pt x="197" y="1092"/>
                  </a:cubicBezTo>
                  <a:cubicBezTo>
                    <a:pt x="122" y="663"/>
                    <a:pt x="159" y="84"/>
                    <a:pt x="159" y="84"/>
                  </a:cubicBezTo>
                  <a:cubicBezTo>
                    <a:pt x="159" y="38"/>
                    <a:pt x="159" y="0"/>
                    <a:pt x="122"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27" name="Google Shape;3527;p58"/>
            <p:cNvSpPr/>
            <p:nvPr/>
          </p:nvSpPr>
          <p:spPr>
            <a:xfrm>
              <a:off x="8351348" y="2803102"/>
              <a:ext cx="7985" cy="47345"/>
            </a:xfrm>
            <a:custGeom>
              <a:avLst/>
              <a:gdLst/>
              <a:ahLst/>
              <a:cxnLst/>
              <a:rect l="l" t="t" r="r" b="b"/>
              <a:pathLst>
                <a:path w="197" h="1168" extrusionOk="0">
                  <a:moveTo>
                    <a:pt x="122" y="1"/>
                  </a:moveTo>
                  <a:cubicBezTo>
                    <a:pt x="84" y="1"/>
                    <a:pt x="84" y="38"/>
                    <a:pt x="47" y="38"/>
                  </a:cubicBezTo>
                  <a:cubicBezTo>
                    <a:pt x="47" y="85"/>
                    <a:pt x="0" y="663"/>
                    <a:pt x="84" y="1130"/>
                  </a:cubicBezTo>
                  <a:lnTo>
                    <a:pt x="122" y="1167"/>
                  </a:lnTo>
                  <a:lnTo>
                    <a:pt x="159" y="1167"/>
                  </a:lnTo>
                  <a:cubicBezTo>
                    <a:pt x="159" y="1130"/>
                    <a:pt x="196" y="1130"/>
                    <a:pt x="196" y="1093"/>
                  </a:cubicBezTo>
                  <a:cubicBezTo>
                    <a:pt x="84" y="663"/>
                    <a:pt x="159" y="85"/>
                    <a:pt x="159" y="85"/>
                  </a:cubicBezTo>
                  <a:cubicBezTo>
                    <a:pt x="159" y="38"/>
                    <a:pt x="159" y="1"/>
                    <a:pt x="122"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28" name="Google Shape;3528;p58"/>
            <p:cNvSpPr/>
            <p:nvPr/>
          </p:nvSpPr>
          <p:spPr>
            <a:xfrm>
              <a:off x="8386128" y="2810438"/>
              <a:ext cx="8026" cy="46454"/>
            </a:xfrm>
            <a:custGeom>
              <a:avLst/>
              <a:gdLst/>
              <a:ahLst/>
              <a:cxnLst/>
              <a:rect l="l" t="t" r="r" b="b"/>
              <a:pathLst>
                <a:path w="198" h="1146" extrusionOk="0">
                  <a:moveTo>
                    <a:pt x="113" y="0"/>
                  </a:moveTo>
                  <a:cubicBezTo>
                    <a:pt x="99" y="0"/>
                    <a:pt x="76" y="27"/>
                    <a:pt x="76" y="53"/>
                  </a:cubicBezTo>
                  <a:cubicBezTo>
                    <a:pt x="76" y="53"/>
                    <a:pt x="1" y="641"/>
                    <a:pt x="76" y="1108"/>
                  </a:cubicBezTo>
                  <a:cubicBezTo>
                    <a:pt x="76" y="1108"/>
                    <a:pt x="122" y="1145"/>
                    <a:pt x="160" y="1145"/>
                  </a:cubicBezTo>
                  <a:cubicBezTo>
                    <a:pt x="197" y="1145"/>
                    <a:pt x="197" y="1108"/>
                    <a:pt x="197" y="1070"/>
                  </a:cubicBezTo>
                  <a:cubicBezTo>
                    <a:pt x="122" y="641"/>
                    <a:pt x="160" y="53"/>
                    <a:pt x="160" y="53"/>
                  </a:cubicBezTo>
                  <a:cubicBezTo>
                    <a:pt x="197" y="16"/>
                    <a:pt x="160" y="16"/>
                    <a:pt x="122" y="16"/>
                  </a:cubicBezTo>
                  <a:cubicBezTo>
                    <a:pt x="122" y="5"/>
                    <a:pt x="118" y="0"/>
                    <a:pt x="113"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29" name="Google Shape;3529;p58"/>
            <p:cNvSpPr/>
            <p:nvPr/>
          </p:nvSpPr>
          <p:spPr>
            <a:xfrm>
              <a:off x="8419448" y="2814087"/>
              <a:ext cx="7621" cy="47345"/>
            </a:xfrm>
            <a:custGeom>
              <a:avLst/>
              <a:gdLst/>
              <a:ahLst/>
              <a:cxnLst/>
              <a:rect l="l" t="t" r="r" b="b"/>
              <a:pathLst>
                <a:path w="188" h="1168" extrusionOk="0">
                  <a:moveTo>
                    <a:pt x="112" y="0"/>
                  </a:moveTo>
                  <a:cubicBezTo>
                    <a:pt x="75" y="0"/>
                    <a:pt x="75" y="47"/>
                    <a:pt x="38" y="47"/>
                  </a:cubicBezTo>
                  <a:cubicBezTo>
                    <a:pt x="38" y="84"/>
                    <a:pt x="0" y="663"/>
                    <a:pt x="75" y="1130"/>
                  </a:cubicBezTo>
                  <a:lnTo>
                    <a:pt x="112" y="1167"/>
                  </a:lnTo>
                  <a:lnTo>
                    <a:pt x="150" y="1167"/>
                  </a:lnTo>
                  <a:cubicBezTo>
                    <a:pt x="150" y="1130"/>
                    <a:pt x="187" y="1130"/>
                    <a:pt x="187" y="1092"/>
                  </a:cubicBezTo>
                  <a:cubicBezTo>
                    <a:pt x="75" y="663"/>
                    <a:pt x="150" y="84"/>
                    <a:pt x="150" y="84"/>
                  </a:cubicBezTo>
                  <a:cubicBezTo>
                    <a:pt x="150" y="47"/>
                    <a:pt x="150" y="0"/>
                    <a:pt x="112"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30" name="Google Shape;3530;p58"/>
            <p:cNvSpPr/>
            <p:nvPr/>
          </p:nvSpPr>
          <p:spPr>
            <a:xfrm>
              <a:off x="8455403" y="2817492"/>
              <a:ext cx="7985" cy="45805"/>
            </a:xfrm>
            <a:custGeom>
              <a:avLst/>
              <a:gdLst/>
              <a:ahLst/>
              <a:cxnLst/>
              <a:rect l="l" t="t" r="r" b="b"/>
              <a:pathLst>
                <a:path w="197" h="1130" extrusionOk="0">
                  <a:moveTo>
                    <a:pt x="159" y="0"/>
                  </a:moveTo>
                  <a:cubicBezTo>
                    <a:pt x="121" y="0"/>
                    <a:pt x="84" y="0"/>
                    <a:pt x="84" y="38"/>
                  </a:cubicBezTo>
                  <a:cubicBezTo>
                    <a:pt x="84" y="38"/>
                    <a:pt x="0" y="616"/>
                    <a:pt x="121" y="1083"/>
                  </a:cubicBezTo>
                  <a:cubicBezTo>
                    <a:pt x="121" y="1130"/>
                    <a:pt x="121" y="1130"/>
                    <a:pt x="159" y="1130"/>
                  </a:cubicBezTo>
                  <a:cubicBezTo>
                    <a:pt x="196" y="1130"/>
                    <a:pt x="196" y="1083"/>
                    <a:pt x="196" y="1046"/>
                  </a:cubicBezTo>
                  <a:cubicBezTo>
                    <a:pt x="121" y="616"/>
                    <a:pt x="196" y="38"/>
                    <a:pt x="196" y="38"/>
                  </a:cubicBezTo>
                  <a:cubicBezTo>
                    <a:pt x="196" y="0"/>
                    <a:pt x="159" y="0"/>
                    <a:pt x="159"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31" name="Google Shape;3531;p58"/>
            <p:cNvSpPr/>
            <p:nvPr/>
          </p:nvSpPr>
          <p:spPr>
            <a:xfrm>
              <a:off x="8595777" y="2804601"/>
              <a:ext cx="7985" cy="45846"/>
            </a:xfrm>
            <a:custGeom>
              <a:avLst/>
              <a:gdLst/>
              <a:ahLst/>
              <a:cxnLst/>
              <a:rect l="l" t="t" r="r" b="b"/>
              <a:pathLst>
                <a:path w="197" h="1131" extrusionOk="0">
                  <a:moveTo>
                    <a:pt x="37" y="1"/>
                  </a:moveTo>
                  <a:cubicBezTo>
                    <a:pt x="0" y="48"/>
                    <a:pt x="0" y="48"/>
                    <a:pt x="0" y="85"/>
                  </a:cubicBezTo>
                  <a:cubicBezTo>
                    <a:pt x="84" y="514"/>
                    <a:pt x="0" y="1056"/>
                    <a:pt x="0" y="1056"/>
                  </a:cubicBezTo>
                  <a:cubicBezTo>
                    <a:pt x="0" y="1093"/>
                    <a:pt x="37" y="1130"/>
                    <a:pt x="84" y="1130"/>
                  </a:cubicBezTo>
                  <a:cubicBezTo>
                    <a:pt x="84" y="1130"/>
                    <a:pt x="121" y="1093"/>
                    <a:pt x="121" y="1056"/>
                  </a:cubicBezTo>
                  <a:cubicBezTo>
                    <a:pt x="121" y="1056"/>
                    <a:pt x="196" y="514"/>
                    <a:pt x="84" y="48"/>
                  </a:cubicBezTo>
                  <a:cubicBezTo>
                    <a:pt x="84" y="48"/>
                    <a:pt x="84" y="1"/>
                    <a:pt x="37"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32" name="Google Shape;3532;p58"/>
            <p:cNvSpPr/>
            <p:nvPr/>
          </p:nvSpPr>
          <p:spPr>
            <a:xfrm>
              <a:off x="8565862" y="2811046"/>
              <a:ext cx="9485" cy="50386"/>
            </a:xfrm>
            <a:custGeom>
              <a:avLst/>
              <a:gdLst/>
              <a:ahLst/>
              <a:cxnLst/>
              <a:rect l="l" t="t" r="r" b="b"/>
              <a:pathLst>
                <a:path w="234" h="1243" extrusionOk="0">
                  <a:moveTo>
                    <a:pt x="75" y="1"/>
                  </a:moveTo>
                  <a:cubicBezTo>
                    <a:pt x="38" y="38"/>
                    <a:pt x="38" y="38"/>
                    <a:pt x="38" y="75"/>
                  </a:cubicBezTo>
                  <a:cubicBezTo>
                    <a:pt x="122" y="505"/>
                    <a:pt x="38" y="1167"/>
                    <a:pt x="38" y="1167"/>
                  </a:cubicBezTo>
                  <a:cubicBezTo>
                    <a:pt x="1" y="1205"/>
                    <a:pt x="38" y="1242"/>
                    <a:pt x="75" y="1242"/>
                  </a:cubicBezTo>
                  <a:cubicBezTo>
                    <a:pt x="122" y="1242"/>
                    <a:pt x="122" y="1205"/>
                    <a:pt x="122" y="1205"/>
                  </a:cubicBezTo>
                  <a:cubicBezTo>
                    <a:pt x="122" y="1167"/>
                    <a:pt x="234" y="505"/>
                    <a:pt x="122" y="38"/>
                  </a:cubicBezTo>
                  <a:cubicBezTo>
                    <a:pt x="122" y="38"/>
                    <a:pt x="122" y="1"/>
                    <a:pt x="75"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33" name="Google Shape;3533;p58"/>
            <p:cNvSpPr/>
            <p:nvPr/>
          </p:nvSpPr>
          <p:spPr>
            <a:xfrm>
              <a:off x="8528042" y="2815181"/>
              <a:ext cx="9485" cy="51156"/>
            </a:xfrm>
            <a:custGeom>
              <a:avLst/>
              <a:gdLst/>
              <a:ahLst/>
              <a:cxnLst/>
              <a:rect l="l" t="t" r="r" b="b"/>
              <a:pathLst>
                <a:path w="234" h="1262" extrusionOk="0">
                  <a:moveTo>
                    <a:pt x="85" y="0"/>
                  </a:moveTo>
                  <a:cubicBezTo>
                    <a:pt x="79" y="0"/>
                    <a:pt x="75" y="6"/>
                    <a:pt x="75" y="20"/>
                  </a:cubicBezTo>
                  <a:cubicBezTo>
                    <a:pt x="38" y="20"/>
                    <a:pt x="0" y="20"/>
                    <a:pt x="38" y="57"/>
                  </a:cubicBezTo>
                  <a:cubicBezTo>
                    <a:pt x="122" y="487"/>
                    <a:pt x="38" y="1224"/>
                    <a:pt x="38" y="1224"/>
                  </a:cubicBezTo>
                  <a:cubicBezTo>
                    <a:pt x="38" y="1261"/>
                    <a:pt x="75" y="1261"/>
                    <a:pt x="75" y="1261"/>
                  </a:cubicBezTo>
                  <a:lnTo>
                    <a:pt x="122" y="1261"/>
                  </a:lnTo>
                  <a:cubicBezTo>
                    <a:pt x="122" y="1261"/>
                    <a:pt x="159" y="1261"/>
                    <a:pt x="159" y="1224"/>
                  </a:cubicBezTo>
                  <a:cubicBezTo>
                    <a:pt x="159" y="1187"/>
                    <a:pt x="234" y="487"/>
                    <a:pt x="122" y="57"/>
                  </a:cubicBezTo>
                  <a:cubicBezTo>
                    <a:pt x="122" y="31"/>
                    <a:pt x="99" y="0"/>
                    <a:pt x="85"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34" name="Google Shape;3534;p58"/>
            <p:cNvSpPr/>
            <p:nvPr/>
          </p:nvSpPr>
          <p:spPr>
            <a:xfrm>
              <a:off x="8498127" y="2815951"/>
              <a:ext cx="7985" cy="51885"/>
            </a:xfrm>
            <a:custGeom>
              <a:avLst/>
              <a:gdLst/>
              <a:ahLst/>
              <a:cxnLst/>
              <a:rect l="l" t="t" r="r" b="b"/>
              <a:pathLst>
                <a:path w="197" h="1280" extrusionOk="0">
                  <a:moveTo>
                    <a:pt x="38" y="1"/>
                  </a:moveTo>
                  <a:cubicBezTo>
                    <a:pt x="38" y="38"/>
                    <a:pt x="1" y="38"/>
                    <a:pt x="1" y="76"/>
                  </a:cubicBezTo>
                  <a:cubicBezTo>
                    <a:pt x="113" y="505"/>
                    <a:pt x="1" y="1205"/>
                    <a:pt x="1" y="1205"/>
                  </a:cubicBezTo>
                  <a:cubicBezTo>
                    <a:pt x="1" y="1242"/>
                    <a:pt x="1" y="1280"/>
                    <a:pt x="38" y="1280"/>
                  </a:cubicBezTo>
                  <a:cubicBezTo>
                    <a:pt x="76" y="1280"/>
                    <a:pt x="113" y="1242"/>
                    <a:pt x="113" y="1242"/>
                  </a:cubicBezTo>
                  <a:cubicBezTo>
                    <a:pt x="113" y="1205"/>
                    <a:pt x="197" y="505"/>
                    <a:pt x="113" y="38"/>
                  </a:cubicBezTo>
                  <a:cubicBezTo>
                    <a:pt x="113" y="38"/>
                    <a:pt x="76" y="1"/>
                    <a:pt x="38"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35" name="Google Shape;3535;p58"/>
            <p:cNvSpPr/>
            <p:nvPr/>
          </p:nvSpPr>
          <p:spPr>
            <a:xfrm>
              <a:off x="8263183" y="2248454"/>
              <a:ext cx="109000" cy="185815"/>
            </a:xfrm>
            <a:custGeom>
              <a:avLst/>
              <a:gdLst/>
              <a:ahLst/>
              <a:cxnLst/>
              <a:rect l="l" t="t" r="r" b="b"/>
              <a:pathLst>
                <a:path w="2689" h="4584" extrusionOk="0">
                  <a:moveTo>
                    <a:pt x="2689" y="0"/>
                  </a:moveTo>
                  <a:lnTo>
                    <a:pt x="2689" y="0"/>
                  </a:lnTo>
                  <a:cubicBezTo>
                    <a:pt x="2689" y="0"/>
                    <a:pt x="1597" y="37"/>
                    <a:pt x="1522" y="149"/>
                  </a:cubicBezTo>
                  <a:cubicBezTo>
                    <a:pt x="1522" y="149"/>
                    <a:pt x="542" y="1279"/>
                    <a:pt x="0" y="4583"/>
                  </a:cubicBezTo>
                  <a:lnTo>
                    <a:pt x="2026" y="971"/>
                  </a:lnTo>
                  <a:cubicBezTo>
                    <a:pt x="2026" y="971"/>
                    <a:pt x="2175" y="653"/>
                    <a:pt x="2689" y="0"/>
                  </a:cubicBezTo>
                  <a:close/>
                </a:path>
              </a:pathLst>
            </a:custGeom>
            <a:solidFill>
              <a:schemeClr val="accent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36" name="Google Shape;3536;p58"/>
            <p:cNvSpPr/>
            <p:nvPr/>
          </p:nvSpPr>
          <p:spPr>
            <a:xfrm>
              <a:off x="8176518" y="2240509"/>
              <a:ext cx="138915" cy="360969"/>
            </a:xfrm>
            <a:custGeom>
              <a:avLst/>
              <a:gdLst/>
              <a:ahLst/>
              <a:cxnLst/>
              <a:rect l="l" t="t" r="r" b="b"/>
              <a:pathLst>
                <a:path w="3427" h="8905" extrusionOk="0">
                  <a:moveTo>
                    <a:pt x="3343" y="0"/>
                  </a:moveTo>
                  <a:cubicBezTo>
                    <a:pt x="3305" y="0"/>
                    <a:pt x="2176" y="75"/>
                    <a:pt x="1513" y="1708"/>
                  </a:cubicBezTo>
                  <a:cubicBezTo>
                    <a:pt x="972" y="3034"/>
                    <a:pt x="1" y="6263"/>
                    <a:pt x="197" y="8867"/>
                  </a:cubicBezTo>
                  <a:cubicBezTo>
                    <a:pt x="197" y="8905"/>
                    <a:pt x="234" y="8905"/>
                    <a:pt x="272" y="8905"/>
                  </a:cubicBezTo>
                  <a:cubicBezTo>
                    <a:pt x="309" y="8905"/>
                    <a:pt x="346" y="8867"/>
                    <a:pt x="346" y="8830"/>
                  </a:cubicBezTo>
                  <a:cubicBezTo>
                    <a:pt x="160" y="6301"/>
                    <a:pt x="1130" y="3108"/>
                    <a:pt x="1672" y="1746"/>
                  </a:cubicBezTo>
                  <a:cubicBezTo>
                    <a:pt x="2297" y="233"/>
                    <a:pt x="3305" y="196"/>
                    <a:pt x="3343" y="196"/>
                  </a:cubicBezTo>
                  <a:cubicBezTo>
                    <a:pt x="3380" y="149"/>
                    <a:pt x="3427" y="149"/>
                    <a:pt x="3427" y="75"/>
                  </a:cubicBezTo>
                  <a:cubicBezTo>
                    <a:pt x="3427" y="37"/>
                    <a:pt x="3380" y="0"/>
                    <a:pt x="3343" y="0"/>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37" name="Google Shape;3537;p58"/>
            <p:cNvSpPr/>
            <p:nvPr/>
          </p:nvSpPr>
          <p:spPr>
            <a:xfrm>
              <a:off x="8362698" y="2551903"/>
              <a:ext cx="70775" cy="62141"/>
            </a:xfrm>
            <a:custGeom>
              <a:avLst/>
              <a:gdLst/>
              <a:ahLst/>
              <a:cxnLst/>
              <a:rect l="l" t="t" r="r" b="b"/>
              <a:pathLst>
                <a:path w="1746" h="1533" extrusionOk="0">
                  <a:moveTo>
                    <a:pt x="831" y="0"/>
                  </a:moveTo>
                  <a:cubicBezTo>
                    <a:pt x="734" y="0"/>
                    <a:pt x="636" y="18"/>
                    <a:pt x="542" y="56"/>
                  </a:cubicBezTo>
                  <a:cubicBezTo>
                    <a:pt x="150" y="252"/>
                    <a:pt x="0" y="681"/>
                    <a:pt x="150" y="1064"/>
                  </a:cubicBezTo>
                  <a:cubicBezTo>
                    <a:pt x="293" y="1351"/>
                    <a:pt x="562" y="1533"/>
                    <a:pt x="849" y="1533"/>
                  </a:cubicBezTo>
                  <a:cubicBezTo>
                    <a:pt x="954" y="1533"/>
                    <a:pt x="1062" y="1509"/>
                    <a:pt x="1167" y="1456"/>
                  </a:cubicBezTo>
                  <a:cubicBezTo>
                    <a:pt x="1550" y="1297"/>
                    <a:pt x="1746" y="831"/>
                    <a:pt x="1550" y="448"/>
                  </a:cubicBezTo>
                  <a:cubicBezTo>
                    <a:pt x="1436" y="178"/>
                    <a:pt x="1139" y="0"/>
                    <a:pt x="831"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38" name="Google Shape;3538;p58"/>
            <p:cNvSpPr/>
            <p:nvPr/>
          </p:nvSpPr>
          <p:spPr>
            <a:xfrm>
              <a:off x="8268744" y="1828670"/>
              <a:ext cx="148223" cy="121470"/>
            </a:xfrm>
            <a:custGeom>
              <a:avLst/>
              <a:gdLst/>
              <a:ahLst/>
              <a:cxnLst/>
              <a:rect l="l" t="t" r="r" b="b"/>
              <a:pathLst>
                <a:path w="4388" h="3596" extrusionOk="0">
                  <a:moveTo>
                    <a:pt x="2337" y="1"/>
                  </a:moveTo>
                  <a:cubicBezTo>
                    <a:pt x="1986" y="1"/>
                    <a:pt x="1612" y="80"/>
                    <a:pt x="1242" y="243"/>
                  </a:cubicBezTo>
                  <a:cubicBezTo>
                    <a:pt x="75" y="784"/>
                    <a:pt x="0" y="2418"/>
                    <a:pt x="775" y="3277"/>
                  </a:cubicBezTo>
                  <a:cubicBezTo>
                    <a:pt x="979" y="3510"/>
                    <a:pt x="1248" y="3596"/>
                    <a:pt x="1534" y="3596"/>
                  </a:cubicBezTo>
                  <a:cubicBezTo>
                    <a:pt x="2335" y="3596"/>
                    <a:pt x="3267" y="2922"/>
                    <a:pt x="3267" y="2922"/>
                  </a:cubicBezTo>
                  <a:cubicBezTo>
                    <a:pt x="3267" y="2922"/>
                    <a:pt x="4387" y="2110"/>
                    <a:pt x="4005" y="1055"/>
                  </a:cubicBezTo>
                  <a:cubicBezTo>
                    <a:pt x="3737" y="367"/>
                    <a:pt x="3091" y="1"/>
                    <a:pt x="2337" y="1"/>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39" name="Google Shape;3539;p58"/>
            <p:cNvSpPr/>
            <p:nvPr/>
          </p:nvSpPr>
          <p:spPr>
            <a:xfrm>
              <a:off x="8322973" y="1912374"/>
              <a:ext cx="268264" cy="290356"/>
            </a:xfrm>
            <a:custGeom>
              <a:avLst/>
              <a:gdLst/>
              <a:ahLst/>
              <a:cxnLst/>
              <a:rect l="l" t="t" r="r" b="b"/>
              <a:pathLst>
                <a:path w="6618" h="7163" extrusionOk="0">
                  <a:moveTo>
                    <a:pt x="3317" y="0"/>
                  </a:moveTo>
                  <a:cubicBezTo>
                    <a:pt x="3275" y="0"/>
                    <a:pt x="3234" y="1"/>
                    <a:pt x="3192" y="3"/>
                  </a:cubicBezTo>
                  <a:cubicBezTo>
                    <a:pt x="1400" y="40"/>
                    <a:pt x="0" y="1711"/>
                    <a:pt x="84" y="3699"/>
                  </a:cubicBezTo>
                  <a:cubicBezTo>
                    <a:pt x="158" y="5617"/>
                    <a:pt x="1599" y="7162"/>
                    <a:pt x="3363" y="7162"/>
                  </a:cubicBezTo>
                  <a:cubicBezTo>
                    <a:pt x="3384" y="7162"/>
                    <a:pt x="3405" y="7162"/>
                    <a:pt x="3426" y="7162"/>
                  </a:cubicBezTo>
                  <a:cubicBezTo>
                    <a:pt x="5218" y="7078"/>
                    <a:pt x="6618" y="5444"/>
                    <a:pt x="6534" y="3465"/>
                  </a:cubicBezTo>
                  <a:cubicBezTo>
                    <a:pt x="6498" y="1523"/>
                    <a:pt x="5054" y="0"/>
                    <a:pt x="3317" y="0"/>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40" name="Google Shape;3540;p58"/>
            <p:cNvSpPr/>
            <p:nvPr/>
          </p:nvSpPr>
          <p:spPr>
            <a:xfrm>
              <a:off x="8293058" y="2035440"/>
              <a:ext cx="64735" cy="63316"/>
            </a:xfrm>
            <a:custGeom>
              <a:avLst/>
              <a:gdLst/>
              <a:ahLst/>
              <a:cxnLst/>
              <a:rect l="l" t="t" r="r" b="b"/>
              <a:pathLst>
                <a:path w="1597" h="1562" extrusionOk="0">
                  <a:moveTo>
                    <a:pt x="822" y="0"/>
                  </a:moveTo>
                  <a:cubicBezTo>
                    <a:pt x="393" y="0"/>
                    <a:pt x="38" y="355"/>
                    <a:pt x="38" y="775"/>
                  </a:cubicBezTo>
                  <a:cubicBezTo>
                    <a:pt x="1" y="1204"/>
                    <a:pt x="356" y="1559"/>
                    <a:pt x="785" y="1559"/>
                  </a:cubicBezTo>
                  <a:cubicBezTo>
                    <a:pt x="805" y="1561"/>
                    <a:pt x="826" y="1562"/>
                    <a:pt x="846" y="1562"/>
                  </a:cubicBezTo>
                  <a:cubicBezTo>
                    <a:pt x="1239" y="1562"/>
                    <a:pt x="1561" y="1221"/>
                    <a:pt x="1597" y="822"/>
                  </a:cubicBezTo>
                  <a:cubicBezTo>
                    <a:pt x="1597" y="392"/>
                    <a:pt x="1252" y="37"/>
                    <a:pt x="822" y="0"/>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41" name="Google Shape;3541;p58"/>
            <p:cNvSpPr/>
            <p:nvPr/>
          </p:nvSpPr>
          <p:spPr>
            <a:xfrm>
              <a:off x="8307448" y="2060775"/>
              <a:ext cx="14025" cy="20470"/>
            </a:xfrm>
            <a:custGeom>
              <a:avLst/>
              <a:gdLst/>
              <a:ahLst/>
              <a:cxnLst/>
              <a:rect l="l" t="t" r="r" b="b"/>
              <a:pathLst>
                <a:path w="346" h="505" extrusionOk="0">
                  <a:moveTo>
                    <a:pt x="346" y="1"/>
                  </a:moveTo>
                  <a:cubicBezTo>
                    <a:pt x="271" y="1"/>
                    <a:pt x="234" y="1"/>
                    <a:pt x="150" y="38"/>
                  </a:cubicBezTo>
                  <a:cubicBezTo>
                    <a:pt x="113" y="75"/>
                    <a:pt x="38" y="150"/>
                    <a:pt x="38" y="234"/>
                  </a:cubicBezTo>
                  <a:cubicBezTo>
                    <a:pt x="1" y="346"/>
                    <a:pt x="75" y="430"/>
                    <a:pt x="113" y="467"/>
                  </a:cubicBezTo>
                  <a:cubicBezTo>
                    <a:pt x="150" y="467"/>
                    <a:pt x="197" y="505"/>
                    <a:pt x="234" y="505"/>
                  </a:cubicBezTo>
                  <a:lnTo>
                    <a:pt x="346" y="505"/>
                  </a:lnTo>
                  <a:lnTo>
                    <a:pt x="197" y="383"/>
                  </a:lnTo>
                  <a:cubicBezTo>
                    <a:pt x="150" y="346"/>
                    <a:pt x="150" y="309"/>
                    <a:pt x="150" y="271"/>
                  </a:cubicBezTo>
                  <a:cubicBezTo>
                    <a:pt x="150" y="234"/>
                    <a:pt x="197" y="150"/>
                    <a:pt x="234" y="113"/>
                  </a:cubicBezTo>
                  <a:cubicBezTo>
                    <a:pt x="271" y="75"/>
                    <a:pt x="309" y="38"/>
                    <a:pt x="346" y="1"/>
                  </a:cubicBezTo>
                  <a:close/>
                </a:path>
              </a:pathLst>
            </a:custGeom>
            <a:solidFill>
              <a:srgbClr val="F9745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42" name="Google Shape;3542;p58"/>
            <p:cNvSpPr/>
            <p:nvPr/>
          </p:nvSpPr>
          <p:spPr>
            <a:xfrm>
              <a:off x="8471293" y="2111079"/>
              <a:ext cx="63195" cy="24281"/>
            </a:xfrm>
            <a:custGeom>
              <a:avLst/>
              <a:gdLst/>
              <a:ahLst/>
              <a:cxnLst/>
              <a:rect l="l" t="t" r="r" b="b"/>
              <a:pathLst>
                <a:path w="1559" h="599" extrusionOk="0">
                  <a:moveTo>
                    <a:pt x="0" y="1"/>
                  </a:moveTo>
                  <a:cubicBezTo>
                    <a:pt x="37" y="76"/>
                    <a:pt x="75" y="122"/>
                    <a:pt x="121" y="197"/>
                  </a:cubicBezTo>
                  <a:cubicBezTo>
                    <a:pt x="159" y="272"/>
                    <a:pt x="233" y="309"/>
                    <a:pt x="271" y="393"/>
                  </a:cubicBezTo>
                  <a:cubicBezTo>
                    <a:pt x="430" y="468"/>
                    <a:pt x="542" y="542"/>
                    <a:pt x="738" y="589"/>
                  </a:cubicBezTo>
                  <a:cubicBezTo>
                    <a:pt x="771" y="595"/>
                    <a:pt x="803" y="598"/>
                    <a:pt x="834" y="598"/>
                  </a:cubicBezTo>
                  <a:cubicBezTo>
                    <a:pt x="987" y="598"/>
                    <a:pt x="1117" y="530"/>
                    <a:pt x="1242" y="468"/>
                  </a:cubicBezTo>
                  <a:cubicBezTo>
                    <a:pt x="1363" y="356"/>
                    <a:pt x="1475" y="234"/>
                    <a:pt x="1559" y="76"/>
                  </a:cubicBezTo>
                  <a:lnTo>
                    <a:pt x="1559" y="76"/>
                  </a:lnTo>
                  <a:cubicBezTo>
                    <a:pt x="1400" y="197"/>
                    <a:pt x="1288" y="272"/>
                    <a:pt x="1167" y="309"/>
                  </a:cubicBezTo>
                  <a:cubicBezTo>
                    <a:pt x="1084" y="371"/>
                    <a:pt x="976" y="407"/>
                    <a:pt x="877" y="407"/>
                  </a:cubicBezTo>
                  <a:cubicBezTo>
                    <a:pt x="841" y="407"/>
                    <a:pt x="807" y="403"/>
                    <a:pt x="775" y="393"/>
                  </a:cubicBezTo>
                  <a:cubicBezTo>
                    <a:pt x="626" y="393"/>
                    <a:pt x="504" y="309"/>
                    <a:pt x="392" y="234"/>
                  </a:cubicBezTo>
                  <a:lnTo>
                    <a:pt x="196" y="122"/>
                  </a:lnTo>
                  <a:cubicBezTo>
                    <a:pt x="121" y="76"/>
                    <a:pt x="75" y="38"/>
                    <a:pt x="0" y="1"/>
                  </a:cubicBezTo>
                  <a:close/>
                </a:path>
              </a:pathLst>
            </a:custGeom>
            <a:solidFill>
              <a:srgbClr val="F9745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43" name="Google Shape;3543;p58"/>
            <p:cNvSpPr/>
            <p:nvPr/>
          </p:nvSpPr>
          <p:spPr>
            <a:xfrm>
              <a:off x="8507613" y="2047276"/>
              <a:ext cx="25375" cy="45197"/>
            </a:xfrm>
            <a:custGeom>
              <a:avLst/>
              <a:gdLst/>
              <a:ahLst/>
              <a:cxnLst/>
              <a:rect l="l" t="t" r="r" b="b"/>
              <a:pathLst>
                <a:path w="626" h="1115" extrusionOk="0">
                  <a:moveTo>
                    <a:pt x="90" y="1"/>
                  </a:moveTo>
                  <a:cubicBezTo>
                    <a:pt x="57" y="1"/>
                    <a:pt x="0" y="29"/>
                    <a:pt x="0" y="63"/>
                  </a:cubicBezTo>
                  <a:cubicBezTo>
                    <a:pt x="0" y="371"/>
                    <a:pt x="0" y="912"/>
                    <a:pt x="196" y="1108"/>
                  </a:cubicBezTo>
                  <a:cubicBezTo>
                    <a:pt x="200" y="1112"/>
                    <a:pt x="208" y="1114"/>
                    <a:pt x="219" y="1114"/>
                  </a:cubicBezTo>
                  <a:cubicBezTo>
                    <a:pt x="312" y="1114"/>
                    <a:pt x="626" y="980"/>
                    <a:pt x="626" y="838"/>
                  </a:cubicBezTo>
                  <a:cubicBezTo>
                    <a:pt x="626" y="604"/>
                    <a:pt x="234" y="249"/>
                    <a:pt x="112" y="16"/>
                  </a:cubicBezTo>
                  <a:cubicBezTo>
                    <a:pt x="112" y="5"/>
                    <a:pt x="103" y="1"/>
                    <a:pt x="90" y="1"/>
                  </a:cubicBezTo>
                  <a:close/>
                </a:path>
              </a:pathLst>
            </a:custGeom>
            <a:solidFill>
              <a:srgbClr val="F9745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44" name="Google Shape;3544;p58"/>
            <p:cNvSpPr/>
            <p:nvPr/>
          </p:nvSpPr>
          <p:spPr>
            <a:xfrm>
              <a:off x="8425488" y="2035440"/>
              <a:ext cx="42806" cy="31415"/>
            </a:xfrm>
            <a:custGeom>
              <a:avLst/>
              <a:gdLst/>
              <a:ahLst/>
              <a:cxnLst/>
              <a:rect l="l" t="t" r="r" b="b"/>
              <a:pathLst>
                <a:path w="1056" h="775" extrusionOk="0">
                  <a:moveTo>
                    <a:pt x="589" y="0"/>
                  </a:moveTo>
                  <a:cubicBezTo>
                    <a:pt x="159" y="37"/>
                    <a:pt x="1" y="626"/>
                    <a:pt x="1" y="663"/>
                  </a:cubicBezTo>
                  <a:cubicBezTo>
                    <a:pt x="1" y="700"/>
                    <a:pt x="1" y="738"/>
                    <a:pt x="38" y="738"/>
                  </a:cubicBezTo>
                  <a:cubicBezTo>
                    <a:pt x="85" y="738"/>
                    <a:pt x="122" y="738"/>
                    <a:pt x="159" y="700"/>
                  </a:cubicBezTo>
                  <a:cubicBezTo>
                    <a:pt x="159" y="663"/>
                    <a:pt x="271" y="196"/>
                    <a:pt x="626" y="159"/>
                  </a:cubicBezTo>
                  <a:cubicBezTo>
                    <a:pt x="663" y="159"/>
                    <a:pt x="738" y="159"/>
                    <a:pt x="785" y="196"/>
                  </a:cubicBezTo>
                  <a:cubicBezTo>
                    <a:pt x="859" y="308"/>
                    <a:pt x="859" y="588"/>
                    <a:pt x="859" y="700"/>
                  </a:cubicBezTo>
                  <a:cubicBezTo>
                    <a:pt x="859" y="738"/>
                    <a:pt x="897" y="775"/>
                    <a:pt x="934" y="775"/>
                  </a:cubicBezTo>
                  <a:cubicBezTo>
                    <a:pt x="971" y="775"/>
                    <a:pt x="1018" y="738"/>
                    <a:pt x="1018" y="700"/>
                  </a:cubicBezTo>
                  <a:cubicBezTo>
                    <a:pt x="1018" y="700"/>
                    <a:pt x="1055" y="308"/>
                    <a:pt x="859" y="121"/>
                  </a:cubicBezTo>
                  <a:cubicBezTo>
                    <a:pt x="822" y="37"/>
                    <a:pt x="701" y="0"/>
                    <a:pt x="589"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45" name="Google Shape;3545;p58"/>
            <p:cNvSpPr/>
            <p:nvPr/>
          </p:nvSpPr>
          <p:spPr>
            <a:xfrm>
              <a:off x="8535987" y="2031792"/>
              <a:ext cx="42400" cy="30523"/>
            </a:xfrm>
            <a:custGeom>
              <a:avLst/>
              <a:gdLst/>
              <a:ahLst/>
              <a:cxnLst/>
              <a:rect l="l" t="t" r="r" b="b"/>
              <a:pathLst>
                <a:path w="1046" h="753" extrusionOk="0">
                  <a:moveTo>
                    <a:pt x="668" y="1"/>
                  </a:moveTo>
                  <a:cubicBezTo>
                    <a:pt x="641" y="1"/>
                    <a:pt x="611" y="5"/>
                    <a:pt x="579" y="15"/>
                  </a:cubicBezTo>
                  <a:cubicBezTo>
                    <a:pt x="159" y="15"/>
                    <a:pt x="0" y="631"/>
                    <a:pt x="0" y="631"/>
                  </a:cubicBezTo>
                  <a:cubicBezTo>
                    <a:pt x="0" y="678"/>
                    <a:pt x="0" y="716"/>
                    <a:pt x="38" y="753"/>
                  </a:cubicBezTo>
                  <a:cubicBezTo>
                    <a:pt x="75" y="753"/>
                    <a:pt x="112" y="716"/>
                    <a:pt x="159" y="678"/>
                  </a:cubicBezTo>
                  <a:cubicBezTo>
                    <a:pt x="159" y="678"/>
                    <a:pt x="271" y="165"/>
                    <a:pt x="579" y="127"/>
                  </a:cubicBezTo>
                  <a:cubicBezTo>
                    <a:pt x="663" y="127"/>
                    <a:pt x="700" y="165"/>
                    <a:pt x="738" y="211"/>
                  </a:cubicBezTo>
                  <a:cubicBezTo>
                    <a:pt x="859" y="323"/>
                    <a:pt x="859" y="594"/>
                    <a:pt x="859" y="678"/>
                  </a:cubicBezTo>
                  <a:cubicBezTo>
                    <a:pt x="859" y="716"/>
                    <a:pt x="896" y="753"/>
                    <a:pt x="934" y="753"/>
                  </a:cubicBezTo>
                  <a:cubicBezTo>
                    <a:pt x="971" y="753"/>
                    <a:pt x="1008" y="753"/>
                    <a:pt x="1008" y="716"/>
                  </a:cubicBezTo>
                  <a:cubicBezTo>
                    <a:pt x="1008" y="678"/>
                    <a:pt x="1046" y="286"/>
                    <a:pt x="859" y="90"/>
                  </a:cubicBezTo>
                  <a:cubicBezTo>
                    <a:pt x="797" y="35"/>
                    <a:pt x="741" y="1"/>
                    <a:pt x="668"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46" name="Google Shape;3546;p58"/>
            <p:cNvSpPr/>
            <p:nvPr/>
          </p:nvSpPr>
          <p:spPr>
            <a:xfrm>
              <a:off x="8296463" y="1880473"/>
              <a:ext cx="307300" cy="158007"/>
            </a:xfrm>
            <a:custGeom>
              <a:avLst/>
              <a:gdLst/>
              <a:ahLst/>
              <a:cxnLst/>
              <a:rect l="l" t="t" r="r" b="b"/>
              <a:pathLst>
                <a:path w="7581" h="3898" extrusionOk="0">
                  <a:moveTo>
                    <a:pt x="4226" y="1"/>
                  </a:moveTo>
                  <a:cubicBezTo>
                    <a:pt x="4026" y="1"/>
                    <a:pt x="3821" y="40"/>
                    <a:pt x="3613" y="127"/>
                  </a:cubicBezTo>
                  <a:cubicBezTo>
                    <a:pt x="1476" y="1023"/>
                    <a:pt x="1" y="1686"/>
                    <a:pt x="738" y="3823"/>
                  </a:cubicBezTo>
                  <a:cubicBezTo>
                    <a:pt x="738" y="3823"/>
                    <a:pt x="850" y="3897"/>
                    <a:pt x="1063" y="3897"/>
                  </a:cubicBezTo>
                  <a:cubicBezTo>
                    <a:pt x="1539" y="3897"/>
                    <a:pt x="2518" y="3528"/>
                    <a:pt x="3884" y="1144"/>
                  </a:cubicBezTo>
                  <a:cubicBezTo>
                    <a:pt x="3884" y="1144"/>
                    <a:pt x="6150" y="3482"/>
                    <a:pt x="7167" y="3482"/>
                  </a:cubicBezTo>
                  <a:cubicBezTo>
                    <a:pt x="7190" y="3482"/>
                    <a:pt x="7213" y="3480"/>
                    <a:pt x="7235" y="3478"/>
                  </a:cubicBezTo>
                  <a:cubicBezTo>
                    <a:pt x="7580" y="3402"/>
                    <a:pt x="6092" y="1"/>
                    <a:pt x="4226" y="1"/>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47" name="Google Shape;3547;p58"/>
            <p:cNvSpPr/>
            <p:nvPr/>
          </p:nvSpPr>
          <p:spPr>
            <a:xfrm>
              <a:off x="8259952" y="2253931"/>
              <a:ext cx="109000" cy="185815"/>
            </a:xfrm>
            <a:custGeom>
              <a:avLst/>
              <a:gdLst/>
              <a:ahLst/>
              <a:cxnLst/>
              <a:rect l="l" t="t" r="r" b="b"/>
              <a:pathLst>
                <a:path w="2689" h="4584" extrusionOk="0">
                  <a:moveTo>
                    <a:pt x="2689" y="0"/>
                  </a:moveTo>
                  <a:lnTo>
                    <a:pt x="2689" y="0"/>
                  </a:lnTo>
                  <a:cubicBezTo>
                    <a:pt x="2689" y="0"/>
                    <a:pt x="1597" y="37"/>
                    <a:pt x="1522" y="149"/>
                  </a:cubicBezTo>
                  <a:cubicBezTo>
                    <a:pt x="1522" y="149"/>
                    <a:pt x="542" y="1279"/>
                    <a:pt x="0" y="4583"/>
                  </a:cubicBezTo>
                  <a:lnTo>
                    <a:pt x="2026" y="971"/>
                  </a:lnTo>
                  <a:cubicBezTo>
                    <a:pt x="2026" y="971"/>
                    <a:pt x="2175" y="653"/>
                    <a:pt x="2689"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48" name="Google Shape;3548;p58"/>
            <p:cNvSpPr/>
            <p:nvPr/>
          </p:nvSpPr>
          <p:spPr>
            <a:xfrm>
              <a:off x="8266224" y="2232807"/>
              <a:ext cx="261859" cy="457687"/>
            </a:xfrm>
            <a:custGeom>
              <a:avLst/>
              <a:gdLst/>
              <a:ahLst/>
              <a:cxnLst/>
              <a:rect l="l" t="t" r="r" b="b"/>
              <a:pathLst>
                <a:path w="6460" h="11291" extrusionOk="0">
                  <a:moveTo>
                    <a:pt x="2487" y="1"/>
                  </a:moveTo>
                  <a:cubicBezTo>
                    <a:pt x="1971" y="1"/>
                    <a:pt x="1217" y="459"/>
                    <a:pt x="747" y="1786"/>
                  </a:cubicBezTo>
                  <a:cubicBezTo>
                    <a:pt x="747" y="1786"/>
                    <a:pt x="1244" y="760"/>
                    <a:pt x="1980" y="760"/>
                  </a:cubicBezTo>
                  <a:cubicBezTo>
                    <a:pt x="2140" y="760"/>
                    <a:pt x="2312" y="809"/>
                    <a:pt x="2492" y="927"/>
                  </a:cubicBezTo>
                  <a:cubicBezTo>
                    <a:pt x="3659" y="1740"/>
                    <a:pt x="4667" y="4157"/>
                    <a:pt x="5218" y="8087"/>
                  </a:cubicBezTo>
                  <a:cubicBezTo>
                    <a:pt x="5367" y="9095"/>
                    <a:pt x="4788" y="9795"/>
                    <a:pt x="3780" y="10065"/>
                  </a:cubicBezTo>
                  <a:cubicBezTo>
                    <a:pt x="3391" y="10173"/>
                    <a:pt x="2980" y="10215"/>
                    <a:pt x="2577" y="10215"/>
                  </a:cubicBezTo>
                  <a:cubicBezTo>
                    <a:pt x="1241" y="10215"/>
                    <a:pt x="0" y="9757"/>
                    <a:pt x="0" y="9757"/>
                  </a:cubicBezTo>
                  <a:lnTo>
                    <a:pt x="0" y="10765"/>
                  </a:lnTo>
                  <a:cubicBezTo>
                    <a:pt x="0" y="10765"/>
                    <a:pt x="672" y="11290"/>
                    <a:pt x="1899" y="11290"/>
                  </a:cubicBezTo>
                  <a:cubicBezTo>
                    <a:pt x="2471" y="11290"/>
                    <a:pt x="3165" y="11176"/>
                    <a:pt x="3967" y="10840"/>
                  </a:cubicBezTo>
                  <a:cubicBezTo>
                    <a:pt x="6459" y="9757"/>
                    <a:pt x="6189" y="8432"/>
                    <a:pt x="6189" y="8432"/>
                  </a:cubicBezTo>
                  <a:cubicBezTo>
                    <a:pt x="6189" y="8432"/>
                    <a:pt x="6030" y="1702"/>
                    <a:pt x="2800" y="69"/>
                  </a:cubicBezTo>
                  <a:cubicBezTo>
                    <a:pt x="2713" y="25"/>
                    <a:pt x="2606" y="1"/>
                    <a:pt x="2487" y="1"/>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3549" name="Google Shape;3549;p58"/>
            <p:cNvGrpSpPr/>
            <p:nvPr/>
          </p:nvGrpSpPr>
          <p:grpSpPr>
            <a:xfrm>
              <a:off x="8384628" y="2460495"/>
              <a:ext cx="149860" cy="150468"/>
              <a:chOff x="8068825" y="3584541"/>
              <a:chExt cx="169295" cy="169982"/>
            </a:xfrm>
          </p:grpSpPr>
          <p:sp>
            <p:nvSpPr>
              <p:cNvPr id="3550" name="Google Shape;3550;p58"/>
              <p:cNvSpPr/>
              <p:nvPr/>
            </p:nvSpPr>
            <p:spPr>
              <a:xfrm>
                <a:off x="8068825" y="3631341"/>
                <a:ext cx="138980" cy="123182"/>
              </a:xfrm>
              <a:custGeom>
                <a:avLst/>
                <a:gdLst/>
                <a:ahLst/>
                <a:cxnLst/>
                <a:rect l="l" t="t" r="r" b="b"/>
                <a:pathLst>
                  <a:path w="3035" h="2690" extrusionOk="0">
                    <a:moveTo>
                      <a:pt x="1746" y="1"/>
                    </a:moveTo>
                    <a:cubicBezTo>
                      <a:pt x="1746" y="48"/>
                      <a:pt x="1709" y="85"/>
                      <a:pt x="1671" y="122"/>
                    </a:cubicBezTo>
                    <a:cubicBezTo>
                      <a:pt x="1242" y="664"/>
                      <a:pt x="663" y="1056"/>
                      <a:pt x="1" y="1289"/>
                    </a:cubicBezTo>
                    <a:lnTo>
                      <a:pt x="626" y="2689"/>
                    </a:lnTo>
                    <a:cubicBezTo>
                      <a:pt x="1363" y="2334"/>
                      <a:pt x="2960" y="1597"/>
                      <a:pt x="3034" y="1289"/>
                    </a:cubicBezTo>
                    <a:cubicBezTo>
                      <a:pt x="2913" y="430"/>
                      <a:pt x="2259" y="122"/>
                      <a:pt x="1746"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51" name="Google Shape;3551;p58"/>
              <p:cNvSpPr/>
              <p:nvPr/>
            </p:nvSpPr>
            <p:spPr>
              <a:xfrm>
                <a:off x="8115762" y="3584541"/>
                <a:ext cx="56554" cy="97401"/>
              </a:xfrm>
              <a:custGeom>
                <a:avLst/>
                <a:gdLst/>
                <a:ahLst/>
                <a:cxnLst/>
                <a:rect l="l" t="t" r="r" b="b"/>
                <a:pathLst>
                  <a:path w="1235" h="2127" extrusionOk="0">
                    <a:moveTo>
                      <a:pt x="778" y="0"/>
                    </a:moveTo>
                    <a:cubicBezTo>
                      <a:pt x="753" y="0"/>
                      <a:pt x="734" y="5"/>
                      <a:pt x="721" y="15"/>
                    </a:cubicBezTo>
                    <a:cubicBezTo>
                      <a:pt x="768" y="248"/>
                      <a:pt x="646" y="640"/>
                      <a:pt x="488" y="1023"/>
                    </a:cubicBezTo>
                    <a:cubicBezTo>
                      <a:pt x="376" y="1256"/>
                      <a:pt x="254" y="1452"/>
                      <a:pt x="142" y="1648"/>
                    </a:cubicBezTo>
                    <a:cubicBezTo>
                      <a:pt x="0" y="1857"/>
                      <a:pt x="143" y="2126"/>
                      <a:pt x="342" y="2126"/>
                    </a:cubicBezTo>
                    <a:cubicBezTo>
                      <a:pt x="365" y="2126"/>
                      <a:pt x="389" y="2123"/>
                      <a:pt x="413" y="2115"/>
                    </a:cubicBezTo>
                    <a:lnTo>
                      <a:pt x="450" y="2115"/>
                    </a:lnTo>
                    <a:cubicBezTo>
                      <a:pt x="805" y="2003"/>
                      <a:pt x="1076" y="1648"/>
                      <a:pt x="1076" y="1256"/>
                    </a:cubicBezTo>
                    <a:cubicBezTo>
                      <a:pt x="1076" y="1107"/>
                      <a:pt x="1113" y="948"/>
                      <a:pt x="1113" y="948"/>
                    </a:cubicBezTo>
                    <a:cubicBezTo>
                      <a:pt x="1113" y="948"/>
                      <a:pt x="1234" y="481"/>
                      <a:pt x="1001" y="89"/>
                    </a:cubicBezTo>
                    <a:cubicBezTo>
                      <a:pt x="940" y="35"/>
                      <a:pt x="843" y="0"/>
                      <a:pt x="778" y="0"/>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52" name="Google Shape;3552;p58"/>
              <p:cNvSpPr/>
              <p:nvPr/>
            </p:nvSpPr>
            <p:spPr>
              <a:xfrm>
                <a:off x="8179093" y="3669627"/>
                <a:ext cx="53486" cy="24087"/>
              </a:xfrm>
              <a:custGeom>
                <a:avLst/>
                <a:gdLst/>
                <a:ahLst/>
                <a:cxnLst/>
                <a:rect l="l" t="t" r="r" b="b"/>
                <a:pathLst>
                  <a:path w="1168" h="526" extrusionOk="0">
                    <a:moveTo>
                      <a:pt x="964" y="1"/>
                    </a:moveTo>
                    <a:cubicBezTo>
                      <a:pt x="940" y="1"/>
                      <a:pt x="917" y="6"/>
                      <a:pt x="897" y="16"/>
                    </a:cubicBezTo>
                    <a:cubicBezTo>
                      <a:pt x="552" y="174"/>
                      <a:pt x="1" y="324"/>
                      <a:pt x="38" y="482"/>
                    </a:cubicBezTo>
                    <a:cubicBezTo>
                      <a:pt x="50" y="513"/>
                      <a:pt x="96" y="526"/>
                      <a:pt x="163" y="526"/>
                    </a:cubicBezTo>
                    <a:cubicBezTo>
                      <a:pt x="363" y="526"/>
                      <a:pt x="753" y="414"/>
                      <a:pt x="1018" y="324"/>
                    </a:cubicBezTo>
                    <a:cubicBezTo>
                      <a:pt x="1130" y="324"/>
                      <a:pt x="1168" y="212"/>
                      <a:pt x="1130" y="90"/>
                    </a:cubicBezTo>
                    <a:cubicBezTo>
                      <a:pt x="1103" y="36"/>
                      <a:pt x="1031" y="1"/>
                      <a:pt x="964"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53" name="Google Shape;3553;p58"/>
              <p:cNvSpPr/>
              <p:nvPr/>
            </p:nvSpPr>
            <p:spPr>
              <a:xfrm>
                <a:off x="8161600" y="3651711"/>
                <a:ext cx="74824" cy="35634"/>
              </a:xfrm>
              <a:custGeom>
                <a:avLst/>
                <a:gdLst/>
                <a:ahLst/>
                <a:cxnLst/>
                <a:rect l="l" t="t" r="r" b="b"/>
                <a:pathLst>
                  <a:path w="1401" h="667" extrusionOk="0">
                    <a:moveTo>
                      <a:pt x="1184" y="0"/>
                    </a:moveTo>
                    <a:cubicBezTo>
                      <a:pt x="1164" y="0"/>
                      <a:pt x="1143" y="5"/>
                      <a:pt x="1121" y="15"/>
                    </a:cubicBezTo>
                    <a:cubicBezTo>
                      <a:pt x="738" y="211"/>
                      <a:pt x="0" y="481"/>
                      <a:pt x="112" y="640"/>
                    </a:cubicBezTo>
                    <a:cubicBezTo>
                      <a:pt x="137" y="659"/>
                      <a:pt x="173" y="667"/>
                      <a:pt x="217" y="667"/>
                    </a:cubicBezTo>
                    <a:cubicBezTo>
                      <a:pt x="457" y="667"/>
                      <a:pt x="948" y="421"/>
                      <a:pt x="1279" y="295"/>
                    </a:cubicBezTo>
                    <a:cubicBezTo>
                      <a:pt x="1354" y="248"/>
                      <a:pt x="1401" y="173"/>
                      <a:pt x="1354" y="99"/>
                    </a:cubicBezTo>
                    <a:lnTo>
                      <a:pt x="1317" y="99"/>
                    </a:lnTo>
                    <a:cubicBezTo>
                      <a:pt x="1289" y="37"/>
                      <a:pt x="1241" y="0"/>
                      <a:pt x="1184" y="0"/>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54" name="Google Shape;3554;p58"/>
              <p:cNvSpPr/>
              <p:nvPr/>
            </p:nvSpPr>
            <p:spPr>
              <a:xfrm>
                <a:off x="8159448" y="3630337"/>
                <a:ext cx="74825" cy="40023"/>
              </a:xfrm>
              <a:custGeom>
                <a:avLst/>
                <a:gdLst/>
                <a:ahLst/>
                <a:cxnLst/>
                <a:rect l="l" t="t" r="r" b="b"/>
                <a:pathLst>
                  <a:path w="1634" h="874" extrusionOk="0">
                    <a:moveTo>
                      <a:pt x="1377" y="1"/>
                    </a:moveTo>
                    <a:cubicBezTo>
                      <a:pt x="1347" y="1"/>
                      <a:pt x="1316" y="6"/>
                      <a:pt x="1289" y="15"/>
                    </a:cubicBezTo>
                    <a:cubicBezTo>
                      <a:pt x="785" y="295"/>
                      <a:pt x="0" y="603"/>
                      <a:pt x="122" y="836"/>
                    </a:cubicBezTo>
                    <a:cubicBezTo>
                      <a:pt x="128" y="862"/>
                      <a:pt x="154" y="873"/>
                      <a:pt x="197" y="873"/>
                    </a:cubicBezTo>
                    <a:cubicBezTo>
                      <a:pt x="417" y="873"/>
                      <a:pt x="1062" y="571"/>
                      <a:pt x="1485" y="407"/>
                    </a:cubicBezTo>
                    <a:cubicBezTo>
                      <a:pt x="1597" y="370"/>
                      <a:pt x="1634" y="248"/>
                      <a:pt x="1597" y="136"/>
                    </a:cubicBezTo>
                    <a:cubicBezTo>
                      <a:pt x="1568" y="45"/>
                      <a:pt x="1471" y="1"/>
                      <a:pt x="1377"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55" name="Google Shape;3555;p58"/>
              <p:cNvSpPr/>
              <p:nvPr/>
            </p:nvSpPr>
            <p:spPr>
              <a:xfrm>
                <a:off x="8156014" y="3626307"/>
                <a:ext cx="82106" cy="47487"/>
              </a:xfrm>
              <a:custGeom>
                <a:avLst/>
                <a:gdLst/>
                <a:ahLst/>
                <a:cxnLst/>
                <a:rect l="l" t="t" r="r" b="b"/>
                <a:pathLst>
                  <a:path w="1793" h="1037" extrusionOk="0">
                    <a:moveTo>
                      <a:pt x="1522" y="187"/>
                    </a:moveTo>
                    <a:cubicBezTo>
                      <a:pt x="1560" y="187"/>
                      <a:pt x="1597" y="224"/>
                      <a:pt x="1597" y="262"/>
                    </a:cubicBezTo>
                    <a:cubicBezTo>
                      <a:pt x="1634" y="336"/>
                      <a:pt x="1597" y="420"/>
                      <a:pt x="1522" y="420"/>
                    </a:cubicBezTo>
                    <a:cubicBezTo>
                      <a:pt x="1401" y="458"/>
                      <a:pt x="1289" y="532"/>
                      <a:pt x="1168" y="570"/>
                    </a:cubicBezTo>
                    <a:cubicBezTo>
                      <a:pt x="882" y="682"/>
                      <a:pt x="428" y="891"/>
                      <a:pt x="266" y="891"/>
                    </a:cubicBezTo>
                    <a:cubicBezTo>
                      <a:pt x="254" y="891"/>
                      <a:pt x="243" y="890"/>
                      <a:pt x="234" y="887"/>
                    </a:cubicBezTo>
                    <a:cubicBezTo>
                      <a:pt x="234" y="766"/>
                      <a:pt x="776" y="495"/>
                      <a:pt x="1009" y="383"/>
                    </a:cubicBezTo>
                    <a:cubicBezTo>
                      <a:pt x="1168" y="299"/>
                      <a:pt x="1289" y="262"/>
                      <a:pt x="1401" y="187"/>
                    </a:cubicBezTo>
                    <a:close/>
                    <a:moveTo>
                      <a:pt x="1462" y="0"/>
                    </a:moveTo>
                    <a:cubicBezTo>
                      <a:pt x="1413" y="0"/>
                      <a:pt x="1364" y="10"/>
                      <a:pt x="1326" y="28"/>
                    </a:cubicBezTo>
                    <a:cubicBezTo>
                      <a:pt x="1205" y="103"/>
                      <a:pt x="1093" y="187"/>
                      <a:pt x="934" y="224"/>
                    </a:cubicBezTo>
                    <a:cubicBezTo>
                      <a:pt x="430" y="495"/>
                      <a:pt x="1" y="728"/>
                      <a:pt x="122" y="924"/>
                    </a:cubicBezTo>
                    <a:cubicBezTo>
                      <a:pt x="122" y="999"/>
                      <a:pt x="197" y="1036"/>
                      <a:pt x="271" y="1036"/>
                    </a:cubicBezTo>
                    <a:cubicBezTo>
                      <a:pt x="467" y="1036"/>
                      <a:pt x="776" y="924"/>
                      <a:pt x="1205" y="728"/>
                    </a:cubicBezTo>
                    <a:cubicBezTo>
                      <a:pt x="1364" y="691"/>
                      <a:pt x="1476" y="616"/>
                      <a:pt x="1597" y="570"/>
                    </a:cubicBezTo>
                    <a:cubicBezTo>
                      <a:pt x="1709" y="532"/>
                      <a:pt x="1793" y="336"/>
                      <a:pt x="1756" y="187"/>
                    </a:cubicBezTo>
                    <a:cubicBezTo>
                      <a:pt x="1709" y="103"/>
                      <a:pt x="1672" y="66"/>
                      <a:pt x="1597" y="28"/>
                    </a:cubicBezTo>
                    <a:cubicBezTo>
                      <a:pt x="1560" y="10"/>
                      <a:pt x="1511" y="0"/>
                      <a:pt x="1462" y="0"/>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56" name="Google Shape;3556;p58"/>
              <p:cNvSpPr/>
              <p:nvPr/>
            </p:nvSpPr>
            <p:spPr>
              <a:xfrm>
                <a:off x="8152625" y="3615821"/>
                <a:ext cx="60309" cy="33016"/>
              </a:xfrm>
              <a:custGeom>
                <a:avLst/>
                <a:gdLst/>
                <a:ahLst/>
                <a:cxnLst/>
                <a:rect l="l" t="t" r="r" b="b"/>
                <a:pathLst>
                  <a:path w="1317" h="721" extrusionOk="0">
                    <a:moveTo>
                      <a:pt x="1076" y="0"/>
                    </a:moveTo>
                    <a:cubicBezTo>
                      <a:pt x="1041" y="0"/>
                      <a:pt x="1005" y="8"/>
                      <a:pt x="971" y="24"/>
                    </a:cubicBezTo>
                    <a:cubicBezTo>
                      <a:pt x="429" y="295"/>
                      <a:pt x="0" y="612"/>
                      <a:pt x="112" y="687"/>
                    </a:cubicBezTo>
                    <a:cubicBezTo>
                      <a:pt x="138" y="710"/>
                      <a:pt x="181" y="721"/>
                      <a:pt x="237" y="721"/>
                    </a:cubicBezTo>
                    <a:cubicBezTo>
                      <a:pt x="444" y="721"/>
                      <a:pt x="829" y="578"/>
                      <a:pt x="1167" y="453"/>
                    </a:cubicBezTo>
                    <a:cubicBezTo>
                      <a:pt x="1242" y="453"/>
                      <a:pt x="1316" y="332"/>
                      <a:pt x="1316" y="220"/>
                    </a:cubicBezTo>
                    <a:cubicBezTo>
                      <a:pt x="1316" y="96"/>
                      <a:pt x="1202" y="0"/>
                      <a:pt x="1076" y="0"/>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57" name="Google Shape;3557;p58"/>
              <p:cNvSpPr/>
              <p:nvPr/>
            </p:nvSpPr>
            <p:spPr>
              <a:xfrm>
                <a:off x="8154320" y="3612203"/>
                <a:ext cx="62461" cy="40206"/>
              </a:xfrm>
              <a:custGeom>
                <a:avLst/>
                <a:gdLst/>
                <a:ahLst/>
                <a:cxnLst/>
                <a:rect l="l" t="t" r="r" b="b"/>
                <a:pathLst>
                  <a:path w="1364" h="878" extrusionOk="0">
                    <a:moveTo>
                      <a:pt x="1033" y="149"/>
                    </a:moveTo>
                    <a:cubicBezTo>
                      <a:pt x="1058" y="149"/>
                      <a:pt x="1088" y="159"/>
                      <a:pt x="1130" y="177"/>
                    </a:cubicBezTo>
                    <a:cubicBezTo>
                      <a:pt x="1167" y="177"/>
                      <a:pt x="1205" y="262"/>
                      <a:pt x="1205" y="299"/>
                    </a:cubicBezTo>
                    <a:lnTo>
                      <a:pt x="1205" y="336"/>
                    </a:lnTo>
                    <a:cubicBezTo>
                      <a:pt x="1205" y="374"/>
                      <a:pt x="1167" y="458"/>
                      <a:pt x="1093" y="495"/>
                    </a:cubicBezTo>
                    <a:cubicBezTo>
                      <a:pt x="542" y="691"/>
                      <a:pt x="234" y="728"/>
                      <a:pt x="159" y="728"/>
                    </a:cubicBezTo>
                    <a:cubicBezTo>
                      <a:pt x="196" y="644"/>
                      <a:pt x="430" y="458"/>
                      <a:pt x="971" y="177"/>
                    </a:cubicBezTo>
                    <a:cubicBezTo>
                      <a:pt x="990" y="159"/>
                      <a:pt x="1009" y="149"/>
                      <a:pt x="1033" y="149"/>
                    </a:cubicBezTo>
                    <a:close/>
                    <a:moveTo>
                      <a:pt x="1037" y="0"/>
                    </a:moveTo>
                    <a:cubicBezTo>
                      <a:pt x="983" y="0"/>
                      <a:pt x="934" y="9"/>
                      <a:pt x="897" y="28"/>
                    </a:cubicBezTo>
                    <a:cubicBezTo>
                      <a:pt x="467" y="224"/>
                      <a:pt x="0" y="532"/>
                      <a:pt x="0" y="728"/>
                    </a:cubicBezTo>
                    <a:cubicBezTo>
                      <a:pt x="0" y="766"/>
                      <a:pt x="0" y="803"/>
                      <a:pt x="38" y="840"/>
                    </a:cubicBezTo>
                    <a:cubicBezTo>
                      <a:pt x="38" y="840"/>
                      <a:pt x="75" y="878"/>
                      <a:pt x="196" y="878"/>
                    </a:cubicBezTo>
                    <a:cubicBezTo>
                      <a:pt x="346" y="878"/>
                      <a:pt x="626" y="840"/>
                      <a:pt x="1167" y="607"/>
                    </a:cubicBezTo>
                    <a:cubicBezTo>
                      <a:pt x="1279" y="570"/>
                      <a:pt x="1363" y="458"/>
                      <a:pt x="1363" y="299"/>
                    </a:cubicBezTo>
                    <a:cubicBezTo>
                      <a:pt x="1363" y="177"/>
                      <a:pt x="1279" y="103"/>
                      <a:pt x="1205" y="28"/>
                    </a:cubicBezTo>
                    <a:cubicBezTo>
                      <a:pt x="1149" y="9"/>
                      <a:pt x="1090" y="0"/>
                      <a:pt x="1037" y="0"/>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3558" name="Google Shape;3558;p58"/>
            <p:cNvSpPr/>
            <p:nvPr/>
          </p:nvSpPr>
          <p:spPr>
            <a:xfrm>
              <a:off x="8212879" y="2260169"/>
              <a:ext cx="236484" cy="404626"/>
            </a:xfrm>
            <a:custGeom>
              <a:avLst/>
              <a:gdLst/>
              <a:ahLst/>
              <a:cxnLst/>
              <a:rect l="l" t="t" r="r" b="b"/>
              <a:pathLst>
                <a:path w="5834" h="9982" extrusionOk="0">
                  <a:moveTo>
                    <a:pt x="4026" y="0"/>
                  </a:moveTo>
                  <a:cubicBezTo>
                    <a:pt x="3597" y="0"/>
                    <a:pt x="3171" y="216"/>
                    <a:pt x="2912" y="598"/>
                  </a:cubicBezTo>
                  <a:cubicBezTo>
                    <a:pt x="0" y="5153"/>
                    <a:pt x="663" y="8420"/>
                    <a:pt x="663" y="8420"/>
                  </a:cubicBezTo>
                  <a:cubicBezTo>
                    <a:pt x="775" y="9857"/>
                    <a:pt x="1633" y="9894"/>
                    <a:pt x="1633" y="9894"/>
                  </a:cubicBezTo>
                  <a:cubicBezTo>
                    <a:pt x="1870" y="9954"/>
                    <a:pt x="2109" y="9982"/>
                    <a:pt x="2346" y="9982"/>
                  </a:cubicBezTo>
                  <a:cubicBezTo>
                    <a:pt x="3658" y="9982"/>
                    <a:pt x="4940" y="9147"/>
                    <a:pt x="5834" y="8420"/>
                  </a:cubicBezTo>
                  <a:cubicBezTo>
                    <a:pt x="5796" y="8261"/>
                    <a:pt x="5750" y="8112"/>
                    <a:pt x="5712" y="7953"/>
                  </a:cubicBezTo>
                  <a:cubicBezTo>
                    <a:pt x="5600" y="7412"/>
                    <a:pt x="5442" y="6898"/>
                    <a:pt x="5367" y="6357"/>
                  </a:cubicBezTo>
                  <a:lnTo>
                    <a:pt x="3696" y="6824"/>
                  </a:lnTo>
                  <a:cubicBezTo>
                    <a:pt x="5050" y="4453"/>
                    <a:pt x="5367" y="3249"/>
                    <a:pt x="5516" y="2231"/>
                  </a:cubicBezTo>
                  <a:cubicBezTo>
                    <a:pt x="5516" y="2119"/>
                    <a:pt x="5563" y="1998"/>
                    <a:pt x="5563" y="1886"/>
                  </a:cubicBezTo>
                  <a:cubicBezTo>
                    <a:pt x="5600" y="953"/>
                    <a:pt x="5171" y="449"/>
                    <a:pt x="4667" y="178"/>
                  </a:cubicBezTo>
                  <a:cubicBezTo>
                    <a:pt x="4467" y="57"/>
                    <a:pt x="4246" y="0"/>
                    <a:pt x="4026" y="0"/>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59" name="Google Shape;3559;p58"/>
            <p:cNvSpPr/>
            <p:nvPr/>
          </p:nvSpPr>
          <p:spPr>
            <a:xfrm>
              <a:off x="8381588" y="2421743"/>
              <a:ext cx="51885" cy="104055"/>
            </a:xfrm>
            <a:custGeom>
              <a:avLst/>
              <a:gdLst/>
              <a:ahLst/>
              <a:cxnLst/>
              <a:rect l="l" t="t" r="r" b="b"/>
              <a:pathLst>
                <a:path w="1280" h="2567" extrusionOk="0">
                  <a:moveTo>
                    <a:pt x="850" y="0"/>
                  </a:moveTo>
                  <a:cubicBezTo>
                    <a:pt x="813" y="0"/>
                    <a:pt x="776" y="0"/>
                    <a:pt x="776" y="37"/>
                  </a:cubicBezTo>
                  <a:cubicBezTo>
                    <a:pt x="738" y="112"/>
                    <a:pt x="1" y="1596"/>
                    <a:pt x="38" y="2371"/>
                  </a:cubicBezTo>
                  <a:cubicBezTo>
                    <a:pt x="38" y="2408"/>
                    <a:pt x="38" y="2492"/>
                    <a:pt x="113" y="2530"/>
                  </a:cubicBezTo>
                  <a:cubicBezTo>
                    <a:pt x="150" y="2567"/>
                    <a:pt x="272" y="2567"/>
                    <a:pt x="384" y="2567"/>
                  </a:cubicBezTo>
                  <a:cubicBezTo>
                    <a:pt x="738" y="2567"/>
                    <a:pt x="1168" y="2446"/>
                    <a:pt x="1242" y="2408"/>
                  </a:cubicBezTo>
                  <a:cubicBezTo>
                    <a:pt x="1280" y="2408"/>
                    <a:pt x="1280" y="2371"/>
                    <a:pt x="1280" y="2371"/>
                  </a:cubicBezTo>
                  <a:cubicBezTo>
                    <a:pt x="1280" y="2334"/>
                    <a:pt x="1242" y="2334"/>
                    <a:pt x="1205" y="2334"/>
                  </a:cubicBezTo>
                  <a:cubicBezTo>
                    <a:pt x="1043" y="2385"/>
                    <a:pt x="692" y="2460"/>
                    <a:pt x="427" y="2460"/>
                  </a:cubicBezTo>
                  <a:cubicBezTo>
                    <a:pt x="310" y="2460"/>
                    <a:pt x="210" y="2445"/>
                    <a:pt x="150" y="2408"/>
                  </a:cubicBezTo>
                  <a:cubicBezTo>
                    <a:pt x="150" y="2408"/>
                    <a:pt x="113" y="2371"/>
                    <a:pt x="113" y="2334"/>
                  </a:cubicBezTo>
                  <a:cubicBezTo>
                    <a:pt x="76" y="1633"/>
                    <a:pt x="850" y="112"/>
                    <a:pt x="850" y="75"/>
                  </a:cubicBezTo>
                  <a:lnTo>
                    <a:pt x="850" y="0"/>
                  </a:ln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60" name="Google Shape;3560;p58"/>
            <p:cNvSpPr/>
            <p:nvPr/>
          </p:nvSpPr>
          <p:spPr>
            <a:xfrm flipH="1">
              <a:off x="8484987" y="1830227"/>
              <a:ext cx="144436" cy="118359"/>
            </a:xfrm>
            <a:custGeom>
              <a:avLst/>
              <a:gdLst/>
              <a:ahLst/>
              <a:cxnLst/>
              <a:rect l="l" t="t" r="r" b="b"/>
              <a:pathLst>
                <a:path w="4388" h="3596" extrusionOk="0">
                  <a:moveTo>
                    <a:pt x="2337" y="1"/>
                  </a:moveTo>
                  <a:cubicBezTo>
                    <a:pt x="1986" y="1"/>
                    <a:pt x="1612" y="80"/>
                    <a:pt x="1242" y="243"/>
                  </a:cubicBezTo>
                  <a:cubicBezTo>
                    <a:pt x="75" y="784"/>
                    <a:pt x="0" y="2418"/>
                    <a:pt x="775" y="3277"/>
                  </a:cubicBezTo>
                  <a:cubicBezTo>
                    <a:pt x="979" y="3510"/>
                    <a:pt x="1248" y="3596"/>
                    <a:pt x="1534" y="3596"/>
                  </a:cubicBezTo>
                  <a:cubicBezTo>
                    <a:pt x="2335" y="3596"/>
                    <a:pt x="3267" y="2922"/>
                    <a:pt x="3267" y="2922"/>
                  </a:cubicBezTo>
                  <a:cubicBezTo>
                    <a:pt x="3267" y="2922"/>
                    <a:pt x="4387" y="2110"/>
                    <a:pt x="4005" y="1055"/>
                  </a:cubicBezTo>
                  <a:cubicBezTo>
                    <a:pt x="3737" y="367"/>
                    <a:pt x="3091" y="1"/>
                    <a:pt x="2337" y="1"/>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6" name="Google Shape;286;p13">
            <a:extLst>
              <a:ext uri="{FF2B5EF4-FFF2-40B4-BE49-F238E27FC236}">
                <a16:creationId xmlns:a16="http://schemas.microsoft.com/office/drawing/2014/main" id="{5E998792-7C0E-0F19-7BB3-D5CD9DB928A8}"/>
              </a:ext>
            </a:extLst>
          </p:cNvPr>
          <p:cNvGrpSpPr/>
          <p:nvPr/>
        </p:nvGrpSpPr>
        <p:grpSpPr>
          <a:xfrm>
            <a:off x="-111" y="4280210"/>
            <a:ext cx="9144111" cy="890275"/>
            <a:chOff x="-75" y="3714050"/>
            <a:chExt cx="9144111" cy="890275"/>
          </a:xfrm>
        </p:grpSpPr>
        <p:sp>
          <p:nvSpPr>
            <p:cNvPr id="17" name="Google Shape;287;p13">
              <a:extLst>
                <a:ext uri="{FF2B5EF4-FFF2-40B4-BE49-F238E27FC236}">
                  <a16:creationId xmlns:a16="http://schemas.microsoft.com/office/drawing/2014/main" id="{3D498F3C-4E75-A95A-93F8-B5A5E727965E}"/>
                </a:ext>
              </a:extLst>
            </p:cNvPr>
            <p:cNvSpPr/>
            <p:nvPr/>
          </p:nvSpPr>
          <p:spPr>
            <a:xfrm>
              <a:off x="-75" y="4250925"/>
              <a:ext cx="9144000" cy="353400"/>
            </a:xfrm>
            <a:prstGeom prst="rect">
              <a:avLst/>
            </a:pr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 name="Google Shape;288;p13">
              <a:extLst>
                <a:ext uri="{FF2B5EF4-FFF2-40B4-BE49-F238E27FC236}">
                  <a16:creationId xmlns:a16="http://schemas.microsoft.com/office/drawing/2014/main" id="{441CCEE7-BAC6-4DA8-AEFC-ECD03CCFAAB1}"/>
                </a:ext>
              </a:extLst>
            </p:cNvPr>
            <p:cNvSpPr/>
            <p:nvPr/>
          </p:nvSpPr>
          <p:spPr>
            <a:xfrm>
              <a:off x="-75" y="3714050"/>
              <a:ext cx="9144111" cy="553156"/>
            </a:xfrm>
            <a:custGeom>
              <a:avLst/>
              <a:gdLst/>
              <a:ahLst/>
              <a:cxnLst/>
              <a:rect l="l" t="t" r="r" b="b"/>
              <a:pathLst>
                <a:path w="116675" h="6515" extrusionOk="0">
                  <a:moveTo>
                    <a:pt x="8866" y="1"/>
                  </a:moveTo>
                  <a:cubicBezTo>
                    <a:pt x="8776" y="1"/>
                    <a:pt x="8687" y="6"/>
                    <a:pt x="8597" y="18"/>
                  </a:cubicBezTo>
                  <a:cubicBezTo>
                    <a:pt x="7467" y="176"/>
                    <a:pt x="6534" y="1306"/>
                    <a:pt x="6609" y="2435"/>
                  </a:cubicBezTo>
                  <a:cubicBezTo>
                    <a:pt x="6256" y="1907"/>
                    <a:pt x="5617" y="1596"/>
                    <a:pt x="4971" y="1596"/>
                  </a:cubicBezTo>
                  <a:cubicBezTo>
                    <a:pt x="4762" y="1596"/>
                    <a:pt x="4551" y="1629"/>
                    <a:pt x="4350" y="1698"/>
                  </a:cubicBezTo>
                  <a:cubicBezTo>
                    <a:pt x="3575" y="1969"/>
                    <a:pt x="2996" y="2818"/>
                    <a:pt x="3034" y="3639"/>
                  </a:cubicBezTo>
                  <a:cubicBezTo>
                    <a:pt x="2708" y="3202"/>
                    <a:pt x="2172" y="2957"/>
                    <a:pt x="1640" y="2957"/>
                  </a:cubicBezTo>
                  <a:cubicBezTo>
                    <a:pt x="1410" y="2957"/>
                    <a:pt x="1182" y="3002"/>
                    <a:pt x="971" y="3098"/>
                  </a:cubicBezTo>
                  <a:cubicBezTo>
                    <a:pt x="271" y="3443"/>
                    <a:pt x="0" y="4143"/>
                    <a:pt x="0" y="5039"/>
                  </a:cubicBezTo>
                  <a:lnTo>
                    <a:pt x="0" y="6514"/>
                  </a:lnTo>
                  <a:lnTo>
                    <a:pt x="116675" y="6514"/>
                  </a:lnTo>
                  <a:lnTo>
                    <a:pt x="116675" y="5702"/>
                  </a:lnTo>
                  <a:cubicBezTo>
                    <a:pt x="116675" y="5002"/>
                    <a:pt x="116441" y="4339"/>
                    <a:pt x="115853" y="4069"/>
                  </a:cubicBezTo>
                  <a:cubicBezTo>
                    <a:pt x="115673" y="3970"/>
                    <a:pt x="115472" y="3924"/>
                    <a:pt x="115270" y="3924"/>
                  </a:cubicBezTo>
                  <a:cubicBezTo>
                    <a:pt x="114824" y="3924"/>
                    <a:pt x="114371" y="4145"/>
                    <a:pt x="114108" y="4498"/>
                  </a:cubicBezTo>
                  <a:cubicBezTo>
                    <a:pt x="114145" y="3798"/>
                    <a:pt x="113641" y="3051"/>
                    <a:pt x="112941" y="2818"/>
                  </a:cubicBezTo>
                  <a:cubicBezTo>
                    <a:pt x="112784" y="2763"/>
                    <a:pt x="112618" y="2736"/>
                    <a:pt x="112451" y="2736"/>
                  </a:cubicBezTo>
                  <a:cubicBezTo>
                    <a:pt x="111912" y="2736"/>
                    <a:pt x="111358" y="3011"/>
                    <a:pt x="111037" y="3481"/>
                  </a:cubicBezTo>
                  <a:cubicBezTo>
                    <a:pt x="111074" y="2473"/>
                    <a:pt x="110290" y="1539"/>
                    <a:pt x="109320" y="1418"/>
                  </a:cubicBezTo>
                  <a:cubicBezTo>
                    <a:pt x="109235" y="1405"/>
                    <a:pt x="109150" y="1399"/>
                    <a:pt x="109065" y="1399"/>
                  </a:cubicBezTo>
                  <a:cubicBezTo>
                    <a:pt x="108179" y="1399"/>
                    <a:pt x="107324" y="2087"/>
                    <a:pt x="107145" y="2939"/>
                  </a:cubicBezTo>
                  <a:cubicBezTo>
                    <a:pt x="106945" y="2830"/>
                    <a:pt x="106723" y="2781"/>
                    <a:pt x="106501" y="2781"/>
                  </a:cubicBezTo>
                  <a:cubicBezTo>
                    <a:pt x="105768" y="2781"/>
                    <a:pt x="105016" y="3316"/>
                    <a:pt x="104923" y="4031"/>
                  </a:cubicBezTo>
                  <a:cubicBezTo>
                    <a:pt x="104699" y="3941"/>
                    <a:pt x="104462" y="3897"/>
                    <a:pt x="104226" y="3897"/>
                  </a:cubicBezTo>
                  <a:cubicBezTo>
                    <a:pt x="103854" y="3897"/>
                    <a:pt x="103486" y="4007"/>
                    <a:pt x="103178" y="4218"/>
                  </a:cubicBezTo>
                  <a:cubicBezTo>
                    <a:pt x="103019" y="3873"/>
                    <a:pt x="102786" y="3565"/>
                    <a:pt x="102478" y="3331"/>
                  </a:cubicBezTo>
                  <a:cubicBezTo>
                    <a:pt x="102118" y="3069"/>
                    <a:pt x="101675" y="2935"/>
                    <a:pt x="101233" y="2935"/>
                  </a:cubicBezTo>
                  <a:cubicBezTo>
                    <a:pt x="100952" y="2935"/>
                    <a:pt x="100672" y="2989"/>
                    <a:pt x="100415" y="3098"/>
                  </a:cubicBezTo>
                  <a:cubicBezTo>
                    <a:pt x="100294" y="2235"/>
                    <a:pt x="99405" y="1623"/>
                    <a:pt x="98559" y="1623"/>
                  </a:cubicBezTo>
                  <a:cubicBezTo>
                    <a:pt x="98298" y="1623"/>
                    <a:pt x="98040" y="1682"/>
                    <a:pt x="97811" y="1810"/>
                  </a:cubicBezTo>
                  <a:cubicBezTo>
                    <a:pt x="97595" y="802"/>
                    <a:pt x="96553" y="1"/>
                    <a:pt x="95506" y="1"/>
                  </a:cubicBezTo>
                  <a:cubicBezTo>
                    <a:pt x="95418" y="1"/>
                    <a:pt x="95331" y="6"/>
                    <a:pt x="95244" y="18"/>
                  </a:cubicBezTo>
                  <a:cubicBezTo>
                    <a:pt x="94115" y="176"/>
                    <a:pt x="93181" y="1306"/>
                    <a:pt x="93256" y="2435"/>
                  </a:cubicBezTo>
                  <a:cubicBezTo>
                    <a:pt x="92875" y="1907"/>
                    <a:pt x="92250" y="1596"/>
                    <a:pt x="91617" y="1596"/>
                  </a:cubicBezTo>
                  <a:cubicBezTo>
                    <a:pt x="91412" y="1596"/>
                    <a:pt x="91205" y="1629"/>
                    <a:pt x="91006" y="1698"/>
                  </a:cubicBezTo>
                  <a:cubicBezTo>
                    <a:pt x="90222" y="1969"/>
                    <a:pt x="89644" y="2818"/>
                    <a:pt x="89681" y="3639"/>
                  </a:cubicBezTo>
                  <a:cubicBezTo>
                    <a:pt x="89355" y="3202"/>
                    <a:pt x="88819" y="2957"/>
                    <a:pt x="88287" y="2957"/>
                  </a:cubicBezTo>
                  <a:cubicBezTo>
                    <a:pt x="88058" y="2957"/>
                    <a:pt x="87829" y="3002"/>
                    <a:pt x="87618" y="3098"/>
                  </a:cubicBezTo>
                  <a:cubicBezTo>
                    <a:pt x="87114" y="3331"/>
                    <a:pt x="86769" y="3873"/>
                    <a:pt x="86685" y="4414"/>
                  </a:cubicBezTo>
                  <a:cubicBezTo>
                    <a:pt x="86535" y="4265"/>
                    <a:pt x="86377" y="4143"/>
                    <a:pt x="86218" y="4069"/>
                  </a:cubicBezTo>
                  <a:cubicBezTo>
                    <a:pt x="86026" y="3970"/>
                    <a:pt x="85817" y="3924"/>
                    <a:pt x="85610" y="3924"/>
                  </a:cubicBezTo>
                  <a:cubicBezTo>
                    <a:pt x="85152" y="3924"/>
                    <a:pt x="84699" y="4145"/>
                    <a:pt x="84435" y="4498"/>
                  </a:cubicBezTo>
                  <a:cubicBezTo>
                    <a:pt x="84473" y="3798"/>
                    <a:pt x="84006" y="3051"/>
                    <a:pt x="83306" y="2818"/>
                  </a:cubicBezTo>
                  <a:cubicBezTo>
                    <a:pt x="83140" y="2763"/>
                    <a:pt x="82967" y="2736"/>
                    <a:pt x="82795" y="2736"/>
                  </a:cubicBezTo>
                  <a:cubicBezTo>
                    <a:pt x="82239" y="2736"/>
                    <a:pt x="81683" y="3011"/>
                    <a:pt x="81355" y="3481"/>
                  </a:cubicBezTo>
                  <a:cubicBezTo>
                    <a:pt x="81439" y="2473"/>
                    <a:pt x="80655" y="1539"/>
                    <a:pt x="79684" y="1418"/>
                  </a:cubicBezTo>
                  <a:cubicBezTo>
                    <a:pt x="79600" y="1405"/>
                    <a:pt x="79515" y="1399"/>
                    <a:pt x="79430" y="1399"/>
                  </a:cubicBezTo>
                  <a:cubicBezTo>
                    <a:pt x="78544" y="1399"/>
                    <a:pt x="77685" y="2087"/>
                    <a:pt x="77472" y="2939"/>
                  </a:cubicBezTo>
                  <a:cubicBezTo>
                    <a:pt x="77281" y="2830"/>
                    <a:pt x="77066" y="2781"/>
                    <a:pt x="76848" y="2781"/>
                  </a:cubicBezTo>
                  <a:cubicBezTo>
                    <a:pt x="76131" y="2781"/>
                    <a:pt x="75372" y="3316"/>
                    <a:pt x="75251" y="4031"/>
                  </a:cubicBezTo>
                  <a:cubicBezTo>
                    <a:pt x="75041" y="3941"/>
                    <a:pt x="74807" y="3897"/>
                    <a:pt x="74570" y="3897"/>
                  </a:cubicBezTo>
                  <a:cubicBezTo>
                    <a:pt x="74196" y="3897"/>
                    <a:pt x="73814" y="4007"/>
                    <a:pt x="73505" y="4218"/>
                  </a:cubicBezTo>
                  <a:cubicBezTo>
                    <a:pt x="73384" y="3873"/>
                    <a:pt x="73150" y="3565"/>
                    <a:pt x="72842" y="3331"/>
                  </a:cubicBezTo>
                  <a:cubicBezTo>
                    <a:pt x="72483" y="3069"/>
                    <a:pt x="72040" y="2935"/>
                    <a:pt x="71589" y="2935"/>
                  </a:cubicBezTo>
                  <a:cubicBezTo>
                    <a:pt x="71303" y="2935"/>
                    <a:pt x="71014" y="2989"/>
                    <a:pt x="70742" y="3098"/>
                  </a:cubicBezTo>
                  <a:cubicBezTo>
                    <a:pt x="70621" y="2235"/>
                    <a:pt x="69754" y="1623"/>
                    <a:pt x="68902" y="1623"/>
                  </a:cubicBezTo>
                  <a:cubicBezTo>
                    <a:pt x="68639" y="1623"/>
                    <a:pt x="68376" y="1682"/>
                    <a:pt x="68138" y="1810"/>
                  </a:cubicBezTo>
                  <a:cubicBezTo>
                    <a:pt x="67923" y="802"/>
                    <a:pt x="66912" y="1"/>
                    <a:pt x="65870" y="1"/>
                  </a:cubicBezTo>
                  <a:cubicBezTo>
                    <a:pt x="65783" y="1"/>
                    <a:pt x="65696" y="6"/>
                    <a:pt x="65609" y="18"/>
                  </a:cubicBezTo>
                  <a:cubicBezTo>
                    <a:pt x="64479" y="176"/>
                    <a:pt x="63546" y="1306"/>
                    <a:pt x="63621" y="2435"/>
                  </a:cubicBezTo>
                  <a:cubicBezTo>
                    <a:pt x="63240" y="1907"/>
                    <a:pt x="62594" y="1596"/>
                    <a:pt x="61966" y="1596"/>
                  </a:cubicBezTo>
                  <a:cubicBezTo>
                    <a:pt x="61763" y="1596"/>
                    <a:pt x="61561" y="1629"/>
                    <a:pt x="61371" y="1698"/>
                  </a:cubicBezTo>
                  <a:cubicBezTo>
                    <a:pt x="60550" y="1969"/>
                    <a:pt x="59971" y="2818"/>
                    <a:pt x="60008" y="3639"/>
                  </a:cubicBezTo>
                  <a:cubicBezTo>
                    <a:pt x="59708" y="3202"/>
                    <a:pt x="59162" y="2957"/>
                    <a:pt x="58621" y="2957"/>
                  </a:cubicBezTo>
                  <a:cubicBezTo>
                    <a:pt x="58388" y="2957"/>
                    <a:pt x="58156" y="3002"/>
                    <a:pt x="57945" y="3098"/>
                  </a:cubicBezTo>
                  <a:cubicBezTo>
                    <a:pt x="57441" y="3369"/>
                    <a:pt x="57049" y="3910"/>
                    <a:pt x="57012" y="4498"/>
                  </a:cubicBezTo>
                  <a:cubicBezTo>
                    <a:pt x="56853" y="4302"/>
                    <a:pt x="56704" y="4143"/>
                    <a:pt x="56471" y="4069"/>
                  </a:cubicBezTo>
                  <a:cubicBezTo>
                    <a:pt x="56287" y="3970"/>
                    <a:pt x="56086" y="3924"/>
                    <a:pt x="55883" y="3924"/>
                  </a:cubicBezTo>
                  <a:cubicBezTo>
                    <a:pt x="55436" y="3924"/>
                    <a:pt x="54986" y="4145"/>
                    <a:pt x="54716" y="4498"/>
                  </a:cubicBezTo>
                  <a:cubicBezTo>
                    <a:pt x="54753" y="3798"/>
                    <a:pt x="54249" y="3051"/>
                    <a:pt x="53587" y="2818"/>
                  </a:cubicBezTo>
                  <a:cubicBezTo>
                    <a:pt x="53421" y="2763"/>
                    <a:pt x="53248" y="2736"/>
                    <a:pt x="53077" y="2736"/>
                  </a:cubicBezTo>
                  <a:cubicBezTo>
                    <a:pt x="52523" y="2736"/>
                    <a:pt x="51973" y="3011"/>
                    <a:pt x="51645" y="3481"/>
                  </a:cubicBezTo>
                  <a:cubicBezTo>
                    <a:pt x="51720" y="2473"/>
                    <a:pt x="50908" y="1539"/>
                    <a:pt x="49937" y="1418"/>
                  </a:cubicBezTo>
                  <a:cubicBezTo>
                    <a:pt x="49852" y="1405"/>
                    <a:pt x="49767" y="1399"/>
                    <a:pt x="49683" y="1399"/>
                  </a:cubicBezTo>
                  <a:cubicBezTo>
                    <a:pt x="48795" y="1399"/>
                    <a:pt x="47932" y="2087"/>
                    <a:pt x="47753" y="2939"/>
                  </a:cubicBezTo>
                  <a:cubicBezTo>
                    <a:pt x="47555" y="2830"/>
                    <a:pt x="47335" y="2781"/>
                    <a:pt x="47113" y="2781"/>
                  </a:cubicBezTo>
                  <a:cubicBezTo>
                    <a:pt x="46382" y="2781"/>
                    <a:pt x="45627" y="3316"/>
                    <a:pt x="45541" y="4031"/>
                  </a:cubicBezTo>
                  <a:cubicBezTo>
                    <a:pt x="45331" y="3941"/>
                    <a:pt x="45097" y="3897"/>
                    <a:pt x="44859" y="3897"/>
                  </a:cubicBezTo>
                  <a:cubicBezTo>
                    <a:pt x="44484" y="3897"/>
                    <a:pt x="44100" y="4007"/>
                    <a:pt x="43786" y="4218"/>
                  </a:cubicBezTo>
                  <a:cubicBezTo>
                    <a:pt x="43636" y="3873"/>
                    <a:pt x="43403" y="3565"/>
                    <a:pt x="43132" y="3331"/>
                  </a:cubicBezTo>
                  <a:cubicBezTo>
                    <a:pt x="42750" y="3069"/>
                    <a:pt x="42294" y="2935"/>
                    <a:pt x="41849" y="2935"/>
                  </a:cubicBezTo>
                  <a:cubicBezTo>
                    <a:pt x="41565" y="2935"/>
                    <a:pt x="41286" y="2989"/>
                    <a:pt x="41032" y="3098"/>
                  </a:cubicBezTo>
                  <a:cubicBezTo>
                    <a:pt x="40911" y="2235"/>
                    <a:pt x="40044" y="1623"/>
                    <a:pt x="39188" y="1623"/>
                  </a:cubicBezTo>
                  <a:cubicBezTo>
                    <a:pt x="38923" y="1623"/>
                    <a:pt x="38659" y="1682"/>
                    <a:pt x="38419" y="1810"/>
                  </a:cubicBezTo>
                  <a:cubicBezTo>
                    <a:pt x="38203" y="802"/>
                    <a:pt x="37193" y="1"/>
                    <a:pt x="36121" y="1"/>
                  </a:cubicBezTo>
                  <a:cubicBezTo>
                    <a:pt x="36032" y="1"/>
                    <a:pt x="35942" y="6"/>
                    <a:pt x="35852" y="18"/>
                  </a:cubicBezTo>
                  <a:cubicBezTo>
                    <a:pt x="34732" y="176"/>
                    <a:pt x="33836" y="1306"/>
                    <a:pt x="33873" y="2435"/>
                  </a:cubicBezTo>
                  <a:cubicBezTo>
                    <a:pt x="33521" y="1907"/>
                    <a:pt x="32881" y="1596"/>
                    <a:pt x="32236" y="1596"/>
                  </a:cubicBezTo>
                  <a:cubicBezTo>
                    <a:pt x="32026" y="1596"/>
                    <a:pt x="31816" y="1629"/>
                    <a:pt x="31614" y="1698"/>
                  </a:cubicBezTo>
                  <a:cubicBezTo>
                    <a:pt x="30840" y="1969"/>
                    <a:pt x="30252" y="2818"/>
                    <a:pt x="30298" y="3639"/>
                  </a:cubicBezTo>
                  <a:cubicBezTo>
                    <a:pt x="29998" y="3202"/>
                    <a:pt x="29452" y="2957"/>
                    <a:pt x="28911" y="2957"/>
                  </a:cubicBezTo>
                  <a:cubicBezTo>
                    <a:pt x="28678" y="2957"/>
                    <a:pt x="28446" y="3002"/>
                    <a:pt x="28235" y="3098"/>
                  </a:cubicBezTo>
                  <a:cubicBezTo>
                    <a:pt x="27843" y="3285"/>
                    <a:pt x="27535" y="3639"/>
                    <a:pt x="27377" y="4031"/>
                  </a:cubicBezTo>
                  <a:cubicBezTo>
                    <a:pt x="27265" y="3481"/>
                    <a:pt x="26835" y="3014"/>
                    <a:pt x="26285" y="2818"/>
                  </a:cubicBezTo>
                  <a:cubicBezTo>
                    <a:pt x="26130" y="2763"/>
                    <a:pt x="25966" y="2736"/>
                    <a:pt x="25799" y="2736"/>
                  </a:cubicBezTo>
                  <a:cubicBezTo>
                    <a:pt x="25264" y="2736"/>
                    <a:pt x="24708" y="3011"/>
                    <a:pt x="24381" y="3481"/>
                  </a:cubicBezTo>
                  <a:cubicBezTo>
                    <a:pt x="24418" y="2473"/>
                    <a:pt x="23643" y="1539"/>
                    <a:pt x="22672" y="1418"/>
                  </a:cubicBezTo>
                  <a:cubicBezTo>
                    <a:pt x="22588" y="1405"/>
                    <a:pt x="22503" y="1399"/>
                    <a:pt x="22418" y="1399"/>
                  </a:cubicBezTo>
                  <a:cubicBezTo>
                    <a:pt x="21531" y="1399"/>
                    <a:pt x="20668" y="2087"/>
                    <a:pt x="20498" y="2939"/>
                  </a:cubicBezTo>
                  <a:cubicBezTo>
                    <a:pt x="20297" y="2830"/>
                    <a:pt x="20076" y="2781"/>
                    <a:pt x="19853" y="2781"/>
                  </a:cubicBezTo>
                  <a:cubicBezTo>
                    <a:pt x="19121" y="2781"/>
                    <a:pt x="18369" y="3316"/>
                    <a:pt x="18276" y="4031"/>
                  </a:cubicBezTo>
                  <a:cubicBezTo>
                    <a:pt x="18052" y="3941"/>
                    <a:pt x="17815" y="3897"/>
                    <a:pt x="17579" y="3897"/>
                  </a:cubicBezTo>
                  <a:cubicBezTo>
                    <a:pt x="17207" y="3897"/>
                    <a:pt x="16839" y="4007"/>
                    <a:pt x="16531" y="4218"/>
                  </a:cubicBezTo>
                  <a:cubicBezTo>
                    <a:pt x="16372" y="3873"/>
                    <a:pt x="16139" y="3565"/>
                    <a:pt x="15831" y="3331"/>
                  </a:cubicBezTo>
                  <a:cubicBezTo>
                    <a:pt x="15471" y="3069"/>
                    <a:pt x="15028" y="2935"/>
                    <a:pt x="14586" y="2935"/>
                  </a:cubicBezTo>
                  <a:cubicBezTo>
                    <a:pt x="14305" y="2935"/>
                    <a:pt x="14025" y="2989"/>
                    <a:pt x="13768" y="3098"/>
                  </a:cubicBezTo>
                  <a:cubicBezTo>
                    <a:pt x="13647" y="2235"/>
                    <a:pt x="12758" y="1623"/>
                    <a:pt x="11912" y="1623"/>
                  </a:cubicBezTo>
                  <a:cubicBezTo>
                    <a:pt x="11651" y="1623"/>
                    <a:pt x="11393" y="1682"/>
                    <a:pt x="11164" y="1810"/>
                  </a:cubicBezTo>
                  <a:cubicBezTo>
                    <a:pt x="10948" y="802"/>
                    <a:pt x="9938" y="1"/>
                    <a:pt x="8866"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9" name="Google Shape;1546;p42">
            <a:extLst>
              <a:ext uri="{FF2B5EF4-FFF2-40B4-BE49-F238E27FC236}">
                <a16:creationId xmlns:a16="http://schemas.microsoft.com/office/drawing/2014/main" id="{02F6D56F-270C-9369-BA08-F900FFE5EF1E}"/>
              </a:ext>
            </a:extLst>
          </p:cNvPr>
          <p:cNvGrpSpPr/>
          <p:nvPr/>
        </p:nvGrpSpPr>
        <p:grpSpPr>
          <a:xfrm>
            <a:off x="919439" y="4607850"/>
            <a:ext cx="7942180" cy="520911"/>
            <a:chOff x="895237" y="4083657"/>
            <a:chExt cx="7942180" cy="520911"/>
          </a:xfrm>
        </p:grpSpPr>
        <p:grpSp>
          <p:nvGrpSpPr>
            <p:cNvPr id="20" name="Google Shape;1547;p42">
              <a:extLst>
                <a:ext uri="{FF2B5EF4-FFF2-40B4-BE49-F238E27FC236}">
                  <a16:creationId xmlns:a16="http://schemas.microsoft.com/office/drawing/2014/main" id="{3C84537F-694D-2437-4F07-8B9738D2CF17}"/>
                </a:ext>
              </a:extLst>
            </p:cNvPr>
            <p:cNvGrpSpPr/>
            <p:nvPr/>
          </p:nvGrpSpPr>
          <p:grpSpPr>
            <a:xfrm>
              <a:off x="895237" y="4249037"/>
              <a:ext cx="655814" cy="355354"/>
              <a:chOff x="2301112" y="2967762"/>
              <a:chExt cx="655814" cy="355354"/>
            </a:xfrm>
          </p:grpSpPr>
          <p:sp>
            <p:nvSpPr>
              <p:cNvPr id="27" name="Google Shape;1548;p42">
                <a:extLst>
                  <a:ext uri="{FF2B5EF4-FFF2-40B4-BE49-F238E27FC236}">
                    <a16:creationId xmlns:a16="http://schemas.microsoft.com/office/drawing/2014/main" id="{3C23CF40-AA7D-B7EF-6C4D-5B1F6185FEBA}"/>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 name="Google Shape;1549;p42">
                <a:extLst>
                  <a:ext uri="{FF2B5EF4-FFF2-40B4-BE49-F238E27FC236}">
                    <a16:creationId xmlns:a16="http://schemas.microsoft.com/office/drawing/2014/main" id="{11B57DF2-ED8D-E53E-B016-990A778C46DB}"/>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21" name="Google Shape;1550;p42">
              <a:extLst>
                <a:ext uri="{FF2B5EF4-FFF2-40B4-BE49-F238E27FC236}">
                  <a16:creationId xmlns:a16="http://schemas.microsoft.com/office/drawing/2014/main" id="{5BE1636A-F273-02B0-6AB2-A7742A3ACBD8}"/>
                </a:ext>
              </a:extLst>
            </p:cNvPr>
            <p:cNvGrpSpPr/>
            <p:nvPr/>
          </p:nvGrpSpPr>
          <p:grpSpPr>
            <a:xfrm>
              <a:off x="4521724" y="4083657"/>
              <a:ext cx="961030" cy="520771"/>
              <a:chOff x="2301112" y="2967762"/>
              <a:chExt cx="655814" cy="355354"/>
            </a:xfrm>
          </p:grpSpPr>
          <p:sp>
            <p:nvSpPr>
              <p:cNvPr id="25" name="Google Shape;1551;p42">
                <a:extLst>
                  <a:ext uri="{FF2B5EF4-FFF2-40B4-BE49-F238E27FC236}">
                    <a16:creationId xmlns:a16="http://schemas.microsoft.com/office/drawing/2014/main" id="{7C9CF44F-9D61-0E70-2258-FBB0D40A3441}"/>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 name="Google Shape;1552;p42">
                <a:extLst>
                  <a:ext uri="{FF2B5EF4-FFF2-40B4-BE49-F238E27FC236}">
                    <a16:creationId xmlns:a16="http://schemas.microsoft.com/office/drawing/2014/main" id="{8905D1C9-882D-C207-AF3B-4ADBCED9E8C4}"/>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22" name="Google Shape;1553;p42">
              <a:extLst>
                <a:ext uri="{FF2B5EF4-FFF2-40B4-BE49-F238E27FC236}">
                  <a16:creationId xmlns:a16="http://schemas.microsoft.com/office/drawing/2014/main" id="{40B6C5F2-E271-4CB1-9132-24DC4C26565A}"/>
                </a:ext>
              </a:extLst>
            </p:cNvPr>
            <p:cNvGrpSpPr/>
            <p:nvPr/>
          </p:nvGrpSpPr>
          <p:grpSpPr>
            <a:xfrm>
              <a:off x="8011288" y="4156893"/>
              <a:ext cx="826129" cy="447675"/>
              <a:chOff x="2301112" y="2967762"/>
              <a:chExt cx="655814" cy="355354"/>
            </a:xfrm>
          </p:grpSpPr>
          <p:sp>
            <p:nvSpPr>
              <p:cNvPr id="23" name="Google Shape;1554;p42">
                <a:extLst>
                  <a:ext uri="{FF2B5EF4-FFF2-40B4-BE49-F238E27FC236}">
                    <a16:creationId xmlns:a16="http://schemas.microsoft.com/office/drawing/2014/main" id="{BEF57B8B-8C72-9590-AC8B-ECFFC02B960E}"/>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 name="Google Shape;1555;p42">
                <a:extLst>
                  <a:ext uri="{FF2B5EF4-FFF2-40B4-BE49-F238E27FC236}">
                    <a16:creationId xmlns:a16="http://schemas.microsoft.com/office/drawing/2014/main" id="{B856DD99-D590-EDD8-6B23-6DEDB91513C5}"/>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sp>
        <p:nvSpPr>
          <p:cNvPr id="29" name="Google Shape;2108;p51">
            <a:extLst>
              <a:ext uri="{FF2B5EF4-FFF2-40B4-BE49-F238E27FC236}">
                <a16:creationId xmlns:a16="http://schemas.microsoft.com/office/drawing/2014/main" id="{AF64B166-A339-DE23-D852-56B4E18D64D6}"/>
              </a:ext>
            </a:extLst>
          </p:cNvPr>
          <p:cNvSpPr/>
          <p:nvPr/>
        </p:nvSpPr>
        <p:spPr>
          <a:xfrm flipH="1">
            <a:off x="-641598" y="369059"/>
            <a:ext cx="1969130" cy="600231"/>
          </a:xfrm>
          <a:custGeom>
            <a:avLst/>
            <a:gdLst/>
            <a:ahLst/>
            <a:cxnLst/>
            <a:rect l="l" t="t" r="r" b="b"/>
            <a:pathLst>
              <a:path w="24293" h="7405" extrusionOk="0">
                <a:moveTo>
                  <a:pt x="15711" y="0"/>
                </a:moveTo>
                <a:cubicBezTo>
                  <a:pt x="13606" y="0"/>
                  <a:pt x="11570" y="1578"/>
                  <a:pt x="11114" y="3641"/>
                </a:cubicBezTo>
                <a:cubicBezTo>
                  <a:pt x="10395" y="2995"/>
                  <a:pt x="9427" y="2640"/>
                  <a:pt x="8461" y="2640"/>
                </a:cubicBezTo>
                <a:cubicBezTo>
                  <a:pt x="8126" y="2640"/>
                  <a:pt x="7791" y="2683"/>
                  <a:pt x="7467" y="2771"/>
                </a:cubicBezTo>
                <a:cubicBezTo>
                  <a:pt x="6215" y="3118"/>
                  <a:pt x="5164" y="4135"/>
                  <a:pt x="4775" y="5372"/>
                </a:cubicBezTo>
                <a:cubicBezTo>
                  <a:pt x="4409" y="5161"/>
                  <a:pt x="3991" y="5066"/>
                  <a:pt x="3555" y="5066"/>
                </a:cubicBezTo>
                <a:cubicBezTo>
                  <a:pt x="2120" y="5066"/>
                  <a:pt x="503" y="6101"/>
                  <a:pt x="0" y="7405"/>
                </a:cubicBezTo>
                <a:lnTo>
                  <a:pt x="24167" y="7405"/>
                </a:lnTo>
                <a:cubicBezTo>
                  <a:pt x="24167" y="7405"/>
                  <a:pt x="24292" y="7328"/>
                  <a:pt x="24167" y="7078"/>
                </a:cubicBezTo>
                <a:cubicBezTo>
                  <a:pt x="23431" y="5645"/>
                  <a:pt x="21919" y="4608"/>
                  <a:pt x="20306" y="4588"/>
                </a:cubicBezTo>
                <a:cubicBezTo>
                  <a:pt x="20278" y="2333"/>
                  <a:pt x="18379" y="252"/>
                  <a:pt x="16131" y="22"/>
                </a:cubicBezTo>
                <a:cubicBezTo>
                  <a:pt x="15991" y="7"/>
                  <a:pt x="15851" y="0"/>
                  <a:pt x="15711"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0" name="Google Shape;1814;p46">
            <a:extLst>
              <a:ext uri="{FF2B5EF4-FFF2-40B4-BE49-F238E27FC236}">
                <a16:creationId xmlns:a16="http://schemas.microsoft.com/office/drawing/2014/main" id="{3F6F328C-4F4B-418D-FAF6-C42E2311B78D}"/>
              </a:ext>
            </a:extLst>
          </p:cNvPr>
          <p:cNvSpPr txBox="1">
            <a:spLocks noGrp="1"/>
          </p:cNvSpPr>
          <p:nvPr>
            <p:ph type="title"/>
          </p:nvPr>
        </p:nvSpPr>
        <p:spPr>
          <a:xfrm>
            <a:off x="-1786232" y="72902"/>
            <a:ext cx="7704000" cy="5727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en-US" sz="3200">
                <a:solidFill>
                  <a:schemeClr val="accent1"/>
                </a:solidFill>
                <a:latin typeface="Times New Roman" panose="02020603050405020304" pitchFamily="18" charset="0"/>
                <a:cs typeface="Times New Roman" panose="02020603050405020304" pitchFamily="18" charset="0"/>
              </a:rPr>
              <a:t>*Bố cục</a:t>
            </a:r>
            <a:endParaRPr sz="3200">
              <a:solidFill>
                <a:schemeClr val="accent1"/>
              </a:solidFill>
              <a:latin typeface="Times New Roman" panose="02020603050405020304" pitchFamily="18" charset="0"/>
              <a:cs typeface="Times New Roman" panose="02020603050405020304" pitchFamily="18" charset="0"/>
            </a:endParaRPr>
          </a:p>
        </p:txBody>
      </p:sp>
      <p:pic>
        <p:nvPicPr>
          <p:cNvPr id="31" name="Picture 30">
            <a:extLst>
              <a:ext uri="{FF2B5EF4-FFF2-40B4-BE49-F238E27FC236}">
                <a16:creationId xmlns:a16="http://schemas.microsoft.com/office/drawing/2014/main" id="{E5E57B45-B722-C050-3569-F5EF78DB35EC}"/>
              </a:ext>
            </a:extLst>
          </p:cNvPr>
          <p:cNvPicPr>
            <a:picLocks noChangeAspect="1"/>
          </p:cNvPicPr>
          <p:nvPr/>
        </p:nvPicPr>
        <p:blipFill>
          <a:blip r:embed="rId3"/>
          <a:stretch>
            <a:fillRect/>
          </a:stretch>
        </p:blipFill>
        <p:spPr>
          <a:xfrm>
            <a:off x="232340" y="-48435"/>
            <a:ext cx="1017725" cy="1017725"/>
          </a:xfrm>
          <a:prstGeom prst="rect">
            <a:avLst/>
          </a:prstGeom>
        </p:spPr>
      </p:pic>
      <p:sp>
        <p:nvSpPr>
          <p:cNvPr id="33" name="TextBox 32">
            <a:extLst>
              <a:ext uri="{FF2B5EF4-FFF2-40B4-BE49-F238E27FC236}">
                <a16:creationId xmlns:a16="http://schemas.microsoft.com/office/drawing/2014/main" id="{0F4D44C7-0FD6-3F52-6F75-CCF2382C37DC}"/>
              </a:ext>
            </a:extLst>
          </p:cNvPr>
          <p:cNvSpPr txBox="1"/>
          <p:nvPr/>
        </p:nvSpPr>
        <p:spPr>
          <a:xfrm>
            <a:off x="1128564" y="1056771"/>
            <a:ext cx="1588520" cy="2062103"/>
          </a:xfrm>
          <a:prstGeom prst="rect">
            <a:avLst/>
          </a:prstGeom>
          <a:noFill/>
        </p:spPr>
        <p:txBody>
          <a:bodyPr wrap="square">
            <a:spAutoFit/>
          </a:bodyPr>
          <a:lstStyle/>
          <a:p>
            <a:pPr algn="just"/>
            <a:r>
              <a:rPr lang="en-US" sz="1600">
                <a:effectLst/>
                <a:latin typeface="Times New Roman" panose="02020603050405020304" pitchFamily="18" charset="0"/>
                <a:ea typeface="Times New Roman" panose="02020603050405020304" pitchFamily="18" charset="0"/>
                <a:cs typeface="Times New Roman" panose="02020603050405020304" pitchFamily="18" charset="0"/>
              </a:rPr>
              <a:t>Từ đầu văn bản đến “…. lướt ngang trên ngọn núi.”: Tâm trạng, cảm xúc của nhân vật “tôi” trên đường từ nhà tới trường.</a:t>
            </a:r>
            <a:endParaRPr lang="en-US">
              <a:effectLst/>
              <a:latin typeface=".VnTime"/>
              <a:ea typeface="Times New Roman" panose="02020603050405020304" pitchFamily="18" charset="0"/>
              <a:cs typeface="Times New Roman" panose="02020603050405020304" pitchFamily="18" charset="0"/>
            </a:endParaRPr>
          </a:p>
        </p:txBody>
      </p:sp>
      <p:sp>
        <p:nvSpPr>
          <p:cNvPr id="35" name="TextBox 34">
            <a:extLst>
              <a:ext uri="{FF2B5EF4-FFF2-40B4-BE49-F238E27FC236}">
                <a16:creationId xmlns:a16="http://schemas.microsoft.com/office/drawing/2014/main" id="{F32F9878-C73D-E2AE-AD0C-C89A3464B64B}"/>
              </a:ext>
            </a:extLst>
          </p:cNvPr>
          <p:cNvSpPr txBox="1"/>
          <p:nvPr/>
        </p:nvSpPr>
        <p:spPr>
          <a:xfrm>
            <a:off x="3546787" y="1028181"/>
            <a:ext cx="1628137" cy="2062103"/>
          </a:xfrm>
          <a:prstGeom prst="rect">
            <a:avLst/>
          </a:prstGeom>
          <a:noFill/>
        </p:spPr>
        <p:txBody>
          <a:bodyPr wrap="square">
            <a:spAutoFit/>
          </a:bodyPr>
          <a:lstStyle/>
          <a:p>
            <a:pPr algn="just"/>
            <a:r>
              <a:rPr lang="en-US" sz="1600">
                <a:latin typeface="Times New Roman" panose="02020603050405020304" pitchFamily="18" charset="0"/>
                <a:ea typeface="Times New Roman" panose="02020603050405020304" pitchFamily="18" charset="0"/>
                <a:cs typeface="Times New Roman" panose="02020603050405020304" pitchFamily="18" charset="0"/>
              </a:rPr>
              <a:t>T</a:t>
            </a:r>
            <a:r>
              <a:rPr lang="en-US" sz="1600">
                <a:effectLst/>
                <a:latin typeface="Times New Roman" panose="02020603050405020304" pitchFamily="18" charset="0"/>
                <a:ea typeface="Times New Roman" panose="02020603050405020304" pitchFamily="18" charset="0"/>
                <a:cs typeface="Times New Roman" panose="02020603050405020304" pitchFamily="18" charset="0"/>
              </a:rPr>
              <a:t>ừ tiếp cho đến “xa nhà hay xa mẹ tôi chút nào hết.”: Tâm trạng cảm xúc của nhân vật khi đứng trước sân trường.</a:t>
            </a:r>
            <a:endParaRPr lang="en-US">
              <a:effectLst/>
              <a:latin typeface=".VnTime"/>
              <a:ea typeface="Times New Roman" panose="02020603050405020304" pitchFamily="18" charset="0"/>
              <a:cs typeface="Times New Roman" panose="02020603050405020304" pitchFamily="18" charset="0"/>
            </a:endParaRPr>
          </a:p>
        </p:txBody>
      </p:sp>
      <p:sp>
        <p:nvSpPr>
          <p:cNvPr id="37" name="TextBox 36">
            <a:extLst>
              <a:ext uri="{FF2B5EF4-FFF2-40B4-BE49-F238E27FC236}">
                <a16:creationId xmlns:a16="http://schemas.microsoft.com/office/drawing/2014/main" id="{98F74DCC-570C-5C70-859C-BCA80516EAFC}"/>
              </a:ext>
            </a:extLst>
          </p:cNvPr>
          <p:cNvSpPr txBox="1"/>
          <p:nvPr/>
        </p:nvSpPr>
        <p:spPr>
          <a:xfrm>
            <a:off x="6406193" y="1080590"/>
            <a:ext cx="1455681" cy="1815882"/>
          </a:xfrm>
          <a:prstGeom prst="rect">
            <a:avLst/>
          </a:prstGeom>
          <a:noFill/>
        </p:spPr>
        <p:txBody>
          <a:bodyPr wrap="square">
            <a:spAutoFit/>
          </a:bodyPr>
          <a:lstStyle/>
          <a:p>
            <a:pPr algn="just"/>
            <a:r>
              <a:rPr lang="en-US" sz="1600">
                <a:effectLst/>
                <a:latin typeface="Times New Roman" panose="02020603050405020304" pitchFamily="18" charset="0"/>
                <a:ea typeface="Times New Roman" panose="02020603050405020304" pitchFamily="18" charset="0"/>
              </a:rPr>
              <a:t>Còn lại: Dòng tâm trạng, cảm xúc của nhân vật tôi khi bước vào lớp học và bắt đầu tiết học mới.</a:t>
            </a:r>
            <a:endParaRPr lang="en-US" sz="1600"/>
          </a:p>
        </p:txBody>
      </p:sp>
    </p:spTree>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3383"/>
                                        </p:tgtEl>
                                        <p:attrNameLst>
                                          <p:attrName>style.visibility</p:attrName>
                                        </p:attrNameLst>
                                      </p:cBhvr>
                                      <p:to>
                                        <p:strVal val="visible"/>
                                      </p:to>
                                    </p:set>
                                    <p:animEffect transition="in" filter="barn(inVertical)">
                                      <p:cBhvr>
                                        <p:cTn id="7" dur="500"/>
                                        <p:tgtEl>
                                          <p:spTgt spid="3383"/>
                                        </p:tgtEl>
                                      </p:cBhvr>
                                    </p:animEffect>
                                  </p:childTnLst>
                                </p:cTn>
                              </p:par>
                              <p:par>
                                <p:cTn id="8" presetID="16" presetClass="entr" presetSubtype="21" fill="hold" grpId="0" nodeType="withEffect">
                                  <p:stCondLst>
                                    <p:cond delay="0"/>
                                  </p:stCondLst>
                                  <p:childTnLst>
                                    <p:set>
                                      <p:cBhvr>
                                        <p:cTn id="9" dur="1" fill="hold">
                                          <p:stCondLst>
                                            <p:cond delay="0"/>
                                          </p:stCondLst>
                                        </p:cTn>
                                        <p:tgtEl>
                                          <p:spTgt spid="3384"/>
                                        </p:tgtEl>
                                        <p:attrNameLst>
                                          <p:attrName>style.visibility</p:attrName>
                                        </p:attrNameLst>
                                      </p:cBhvr>
                                      <p:to>
                                        <p:strVal val="visible"/>
                                      </p:to>
                                    </p:set>
                                    <p:animEffect transition="in" filter="barn(inVertical)">
                                      <p:cBhvr>
                                        <p:cTn id="10" dur="500"/>
                                        <p:tgtEl>
                                          <p:spTgt spid="3384"/>
                                        </p:tgtEl>
                                      </p:cBhvr>
                                    </p:animEffect>
                                  </p:childTnLst>
                                </p:cTn>
                              </p:par>
                              <p:par>
                                <p:cTn id="11" presetID="16" presetClass="entr" presetSubtype="21" fill="hold" grpId="0" nodeType="withEffect">
                                  <p:stCondLst>
                                    <p:cond delay="0"/>
                                  </p:stCondLst>
                                  <p:childTnLst>
                                    <p:set>
                                      <p:cBhvr>
                                        <p:cTn id="12" dur="1" fill="hold">
                                          <p:stCondLst>
                                            <p:cond delay="0"/>
                                          </p:stCondLst>
                                        </p:cTn>
                                        <p:tgtEl>
                                          <p:spTgt spid="3386"/>
                                        </p:tgtEl>
                                        <p:attrNameLst>
                                          <p:attrName>style.visibility</p:attrName>
                                        </p:attrNameLst>
                                      </p:cBhvr>
                                      <p:to>
                                        <p:strVal val="visible"/>
                                      </p:to>
                                    </p:set>
                                    <p:animEffect transition="in" filter="barn(inVertical)">
                                      <p:cBhvr>
                                        <p:cTn id="13" dur="500"/>
                                        <p:tgtEl>
                                          <p:spTgt spid="3386"/>
                                        </p:tgtEl>
                                      </p:cBhvr>
                                    </p:animEffect>
                                  </p:childTnLst>
                                </p:cTn>
                              </p:par>
                            </p:childTnLst>
                          </p:cTn>
                        </p:par>
                      </p:childTnLst>
                    </p:cTn>
                  </p:par>
                  <p:par>
                    <p:cTn id="14" fill="hold">
                      <p:stCondLst>
                        <p:cond delay="indefinite"/>
                      </p:stCondLst>
                      <p:childTnLst>
                        <p:par>
                          <p:cTn id="15" fill="hold">
                            <p:stCondLst>
                              <p:cond delay="0"/>
                            </p:stCondLst>
                            <p:childTnLst>
                              <p:par>
                                <p:cTn id="16" presetID="53" presetClass="entr" presetSubtype="16" fill="hold" grpId="0" nodeType="clickEffect">
                                  <p:stCondLst>
                                    <p:cond delay="0"/>
                                  </p:stCondLst>
                                  <p:childTnLst>
                                    <p:set>
                                      <p:cBhvr>
                                        <p:cTn id="17" dur="1" fill="hold">
                                          <p:stCondLst>
                                            <p:cond delay="0"/>
                                          </p:stCondLst>
                                        </p:cTn>
                                        <p:tgtEl>
                                          <p:spTgt spid="33"/>
                                        </p:tgtEl>
                                        <p:attrNameLst>
                                          <p:attrName>style.visibility</p:attrName>
                                        </p:attrNameLst>
                                      </p:cBhvr>
                                      <p:to>
                                        <p:strVal val="visible"/>
                                      </p:to>
                                    </p:set>
                                    <p:anim calcmode="lin" valueType="num">
                                      <p:cBhvr>
                                        <p:cTn id="18" dur="500" fill="hold"/>
                                        <p:tgtEl>
                                          <p:spTgt spid="33"/>
                                        </p:tgtEl>
                                        <p:attrNameLst>
                                          <p:attrName>ppt_w</p:attrName>
                                        </p:attrNameLst>
                                      </p:cBhvr>
                                      <p:tavLst>
                                        <p:tav tm="0">
                                          <p:val>
                                            <p:fltVal val="0"/>
                                          </p:val>
                                        </p:tav>
                                        <p:tav tm="100000">
                                          <p:val>
                                            <p:strVal val="#ppt_w"/>
                                          </p:val>
                                        </p:tav>
                                      </p:tavLst>
                                    </p:anim>
                                    <p:anim calcmode="lin" valueType="num">
                                      <p:cBhvr>
                                        <p:cTn id="19" dur="500" fill="hold"/>
                                        <p:tgtEl>
                                          <p:spTgt spid="33"/>
                                        </p:tgtEl>
                                        <p:attrNameLst>
                                          <p:attrName>ppt_h</p:attrName>
                                        </p:attrNameLst>
                                      </p:cBhvr>
                                      <p:tavLst>
                                        <p:tav tm="0">
                                          <p:val>
                                            <p:fltVal val="0"/>
                                          </p:val>
                                        </p:tav>
                                        <p:tav tm="100000">
                                          <p:val>
                                            <p:strVal val="#ppt_h"/>
                                          </p:val>
                                        </p:tav>
                                      </p:tavLst>
                                    </p:anim>
                                    <p:animEffect transition="in" filter="fade">
                                      <p:cBhvr>
                                        <p:cTn id="20" dur="500"/>
                                        <p:tgtEl>
                                          <p:spTgt spid="33"/>
                                        </p:tgtEl>
                                      </p:cBhvr>
                                    </p:animEffect>
                                  </p:childTnLst>
                                </p:cTn>
                              </p:par>
                              <p:par>
                                <p:cTn id="21" presetID="53" presetClass="entr" presetSubtype="16" fill="hold" grpId="0" nodeType="withEffect">
                                  <p:stCondLst>
                                    <p:cond delay="0"/>
                                  </p:stCondLst>
                                  <p:childTnLst>
                                    <p:set>
                                      <p:cBhvr>
                                        <p:cTn id="22" dur="1" fill="hold">
                                          <p:stCondLst>
                                            <p:cond delay="0"/>
                                          </p:stCondLst>
                                        </p:cTn>
                                        <p:tgtEl>
                                          <p:spTgt spid="3379"/>
                                        </p:tgtEl>
                                        <p:attrNameLst>
                                          <p:attrName>style.visibility</p:attrName>
                                        </p:attrNameLst>
                                      </p:cBhvr>
                                      <p:to>
                                        <p:strVal val="visible"/>
                                      </p:to>
                                    </p:set>
                                    <p:anim calcmode="lin" valueType="num">
                                      <p:cBhvr>
                                        <p:cTn id="23" dur="500" fill="hold"/>
                                        <p:tgtEl>
                                          <p:spTgt spid="3379"/>
                                        </p:tgtEl>
                                        <p:attrNameLst>
                                          <p:attrName>ppt_w</p:attrName>
                                        </p:attrNameLst>
                                      </p:cBhvr>
                                      <p:tavLst>
                                        <p:tav tm="0">
                                          <p:val>
                                            <p:fltVal val="0"/>
                                          </p:val>
                                        </p:tav>
                                        <p:tav tm="100000">
                                          <p:val>
                                            <p:strVal val="#ppt_w"/>
                                          </p:val>
                                        </p:tav>
                                      </p:tavLst>
                                    </p:anim>
                                    <p:anim calcmode="lin" valueType="num">
                                      <p:cBhvr>
                                        <p:cTn id="24" dur="500" fill="hold"/>
                                        <p:tgtEl>
                                          <p:spTgt spid="3379"/>
                                        </p:tgtEl>
                                        <p:attrNameLst>
                                          <p:attrName>ppt_h</p:attrName>
                                        </p:attrNameLst>
                                      </p:cBhvr>
                                      <p:tavLst>
                                        <p:tav tm="0">
                                          <p:val>
                                            <p:fltVal val="0"/>
                                          </p:val>
                                        </p:tav>
                                        <p:tav tm="100000">
                                          <p:val>
                                            <p:strVal val="#ppt_h"/>
                                          </p:val>
                                        </p:tav>
                                      </p:tavLst>
                                    </p:anim>
                                    <p:animEffect transition="in" filter="fade">
                                      <p:cBhvr>
                                        <p:cTn id="25" dur="500"/>
                                        <p:tgtEl>
                                          <p:spTgt spid="3379"/>
                                        </p:tgtEl>
                                      </p:cBhvr>
                                    </p:animEffect>
                                  </p:childTnLst>
                                </p:cTn>
                              </p:par>
                            </p:childTnLst>
                          </p:cTn>
                        </p:par>
                      </p:childTnLst>
                    </p:cTn>
                  </p:par>
                  <p:par>
                    <p:cTn id="26" fill="hold">
                      <p:stCondLst>
                        <p:cond delay="indefinite"/>
                      </p:stCondLst>
                      <p:childTnLst>
                        <p:par>
                          <p:cTn id="27" fill="hold">
                            <p:stCondLst>
                              <p:cond delay="0"/>
                            </p:stCondLst>
                            <p:childTnLst>
                              <p:par>
                                <p:cTn id="28" presetID="53" presetClass="entr" presetSubtype="16" fill="hold" grpId="0" nodeType="clickEffect">
                                  <p:stCondLst>
                                    <p:cond delay="0"/>
                                  </p:stCondLst>
                                  <p:childTnLst>
                                    <p:set>
                                      <p:cBhvr>
                                        <p:cTn id="29" dur="1" fill="hold">
                                          <p:stCondLst>
                                            <p:cond delay="0"/>
                                          </p:stCondLst>
                                        </p:cTn>
                                        <p:tgtEl>
                                          <p:spTgt spid="3380"/>
                                        </p:tgtEl>
                                        <p:attrNameLst>
                                          <p:attrName>style.visibility</p:attrName>
                                        </p:attrNameLst>
                                      </p:cBhvr>
                                      <p:to>
                                        <p:strVal val="visible"/>
                                      </p:to>
                                    </p:set>
                                    <p:anim calcmode="lin" valueType="num">
                                      <p:cBhvr>
                                        <p:cTn id="30" dur="500" fill="hold"/>
                                        <p:tgtEl>
                                          <p:spTgt spid="3380"/>
                                        </p:tgtEl>
                                        <p:attrNameLst>
                                          <p:attrName>ppt_w</p:attrName>
                                        </p:attrNameLst>
                                      </p:cBhvr>
                                      <p:tavLst>
                                        <p:tav tm="0">
                                          <p:val>
                                            <p:fltVal val="0"/>
                                          </p:val>
                                        </p:tav>
                                        <p:tav tm="100000">
                                          <p:val>
                                            <p:strVal val="#ppt_w"/>
                                          </p:val>
                                        </p:tav>
                                      </p:tavLst>
                                    </p:anim>
                                    <p:anim calcmode="lin" valueType="num">
                                      <p:cBhvr>
                                        <p:cTn id="31" dur="500" fill="hold"/>
                                        <p:tgtEl>
                                          <p:spTgt spid="3380"/>
                                        </p:tgtEl>
                                        <p:attrNameLst>
                                          <p:attrName>ppt_h</p:attrName>
                                        </p:attrNameLst>
                                      </p:cBhvr>
                                      <p:tavLst>
                                        <p:tav tm="0">
                                          <p:val>
                                            <p:fltVal val="0"/>
                                          </p:val>
                                        </p:tav>
                                        <p:tav tm="100000">
                                          <p:val>
                                            <p:strVal val="#ppt_h"/>
                                          </p:val>
                                        </p:tav>
                                      </p:tavLst>
                                    </p:anim>
                                    <p:animEffect transition="in" filter="fade">
                                      <p:cBhvr>
                                        <p:cTn id="32" dur="500"/>
                                        <p:tgtEl>
                                          <p:spTgt spid="3380"/>
                                        </p:tgtEl>
                                      </p:cBhvr>
                                    </p:animEffect>
                                  </p:childTnLst>
                                </p:cTn>
                              </p:par>
                              <p:par>
                                <p:cTn id="33" presetID="53" presetClass="entr" presetSubtype="16" fill="hold" grpId="0" nodeType="withEffect">
                                  <p:stCondLst>
                                    <p:cond delay="0"/>
                                  </p:stCondLst>
                                  <p:childTnLst>
                                    <p:set>
                                      <p:cBhvr>
                                        <p:cTn id="34" dur="1" fill="hold">
                                          <p:stCondLst>
                                            <p:cond delay="0"/>
                                          </p:stCondLst>
                                        </p:cTn>
                                        <p:tgtEl>
                                          <p:spTgt spid="35"/>
                                        </p:tgtEl>
                                        <p:attrNameLst>
                                          <p:attrName>style.visibility</p:attrName>
                                        </p:attrNameLst>
                                      </p:cBhvr>
                                      <p:to>
                                        <p:strVal val="visible"/>
                                      </p:to>
                                    </p:set>
                                    <p:anim calcmode="lin" valueType="num">
                                      <p:cBhvr>
                                        <p:cTn id="35" dur="500" fill="hold"/>
                                        <p:tgtEl>
                                          <p:spTgt spid="35"/>
                                        </p:tgtEl>
                                        <p:attrNameLst>
                                          <p:attrName>ppt_w</p:attrName>
                                        </p:attrNameLst>
                                      </p:cBhvr>
                                      <p:tavLst>
                                        <p:tav tm="0">
                                          <p:val>
                                            <p:fltVal val="0"/>
                                          </p:val>
                                        </p:tav>
                                        <p:tav tm="100000">
                                          <p:val>
                                            <p:strVal val="#ppt_w"/>
                                          </p:val>
                                        </p:tav>
                                      </p:tavLst>
                                    </p:anim>
                                    <p:anim calcmode="lin" valueType="num">
                                      <p:cBhvr>
                                        <p:cTn id="36" dur="500" fill="hold"/>
                                        <p:tgtEl>
                                          <p:spTgt spid="35"/>
                                        </p:tgtEl>
                                        <p:attrNameLst>
                                          <p:attrName>ppt_h</p:attrName>
                                        </p:attrNameLst>
                                      </p:cBhvr>
                                      <p:tavLst>
                                        <p:tav tm="0">
                                          <p:val>
                                            <p:fltVal val="0"/>
                                          </p:val>
                                        </p:tav>
                                        <p:tav tm="100000">
                                          <p:val>
                                            <p:strVal val="#ppt_h"/>
                                          </p:val>
                                        </p:tav>
                                      </p:tavLst>
                                    </p:anim>
                                    <p:animEffect transition="in" filter="fade">
                                      <p:cBhvr>
                                        <p:cTn id="37" dur="500"/>
                                        <p:tgtEl>
                                          <p:spTgt spid="35"/>
                                        </p:tgtEl>
                                      </p:cBhvr>
                                    </p:animEffect>
                                  </p:childTnLst>
                                </p:cTn>
                              </p:par>
                            </p:childTnLst>
                          </p:cTn>
                        </p:par>
                      </p:childTnLst>
                    </p:cTn>
                  </p:par>
                  <p:par>
                    <p:cTn id="38" fill="hold">
                      <p:stCondLst>
                        <p:cond delay="indefinite"/>
                      </p:stCondLst>
                      <p:childTnLst>
                        <p:par>
                          <p:cTn id="39" fill="hold">
                            <p:stCondLst>
                              <p:cond delay="0"/>
                            </p:stCondLst>
                            <p:childTnLst>
                              <p:par>
                                <p:cTn id="40" presetID="53" presetClass="entr" presetSubtype="16" fill="hold" grpId="0" nodeType="clickEffect">
                                  <p:stCondLst>
                                    <p:cond delay="0"/>
                                  </p:stCondLst>
                                  <p:childTnLst>
                                    <p:set>
                                      <p:cBhvr>
                                        <p:cTn id="41" dur="1" fill="hold">
                                          <p:stCondLst>
                                            <p:cond delay="0"/>
                                          </p:stCondLst>
                                        </p:cTn>
                                        <p:tgtEl>
                                          <p:spTgt spid="3378"/>
                                        </p:tgtEl>
                                        <p:attrNameLst>
                                          <p:attrName>style.visibility</p:attrName>
                                        </p:attrNameLst>
                                      </p:cBhvr>
                                      <p:to>
                                        <p:strVal val="visible"/>
                                      </p:to>
                                    </p:set>
                                    <p:anim calcmode="lin" valueType="num">
                                      <p:cBhvr>
                                        <p:cTn id="42" dur="500" fill="hold"/>
                                        <p:tgtEl>
                                          <p:spTgt spid="3378"/>
                                        </p:tgtEl>
                                        <p:attrNameLst>
                                          <p:attrName>ppt_w</p:attrName>
                                        </p:attrNameLst>
                                      </p:cBhvr>
                                      <p:tavLst>
                                        <p:tav tm="0">
                                          <p:val>
                                            <p:fltVal val="0"/>
                                          </p:val>
                                        </p:tav>
                                        <p:tav tm="100000">
                                          <p:val>
                                            <p:strVal val="#ppt_w"/>
                                          </p:val>
                                        </p:tav>
                                      </p:tavLst>
                                    </p:anim>
                                    <p:anim calcmode="lin" valueType="num">
                                      <p:cBhvr>
                                        <p:cTn id="43" dur="500" fill="hold"/>
                                        <p:tgtEl>
                                          <p:spTgt spid="3378"/>
                                        </p:tgtEl>
                                        <p:attrNameLst>
                                          <p:attrName>ppt_h</p:attrName>
                                        </p:attrNameLst>
                                      </p:cBhvr>
                                      <p:tavLst>
                                        <p:tav tm="0">
                                          <p:val>
                                            <p:fltVal val="0"/>
                                          </p:val>
                                        </p:tav>
                                        <p:tav tm="100000">
                                          <p:val>
                                            <p:strVal val="#ppt_h"/>
                                          </p:val>
                                        </p:tav>
                                      </p:tavLst>
                                    </p:anim>
                                    <p:animEffect transition="in" filter="fade">
                                      <p:cBhvr>
                                        <p:cTn id="44" dur="500"/>
                                        <p:tgtEl>
                                          <p:spTgt spid="3378"/>
                                        </p:tgtEl>
                                      </p:cBhvr>
                                    </p:animEffect>
                                  </p:childTnLst>
                                </p:cTn>
                              </p:par>
                              <p:par>
                                <p:cTn id="45" presetID="53" presetClass="entr" presetSubtype="16" fill="hold" grpId="0" nodeType="withEffect">
                                  <p:stCondLst>
                                    <p:cond delay="0"/>
                                  </p:stCondLst>
                                  <p:childTnLst>
                                    <p:set>
                                      <p:cBhvr>
                                        <p:cTn id="46" dur="1" fill="hold">
                                          <p:stCondLst>
                                            <p:cond delay="0"/>
                                          </p:stCondLst>
                                        </p:cTn>
                                        <p:tgtEl>
                                          <p:spTgt spid="37"/>
                                        </p:tgtEl>
                                        <p:attrNameLst>
                                          <p:attrName>style.visibility</p:attrName>
                                        </p:attrNameLst>
                                      </p:cBhvr>
                                      <p:to>
                                        <p:strVal val="visible"/>
                                      </p:to>
                                    </p:set>
                                    <p:anim calcmode="lin" valueType="num">
                                      <p:cBhvr>
                                        <p:cTn id="47" dur="500" fill="hold"/>
                                        <p:tgtEl>
                                          <p:spTgt spid="37"/>
                                        </p:tgtEl>
                                        <p:attrNameLst>
                                          <p:attrName>ppt_w</p:attrName>
                                        </p:attrNameLst>
                                      </p:cBhvr>
                                      <p:tavLst>
                                        <p:tav tm="0">
                                          <p:val>
                                            <p:fltVal val="0"/>
                                          </p:val>
                                        </p:tav>
                                        <p:tav tm="100000">
                                          <p:val>
                                            <p:strVal val="#ppt_w"/>
                                          </p:val>
                                        </p:tav>
                                      </p:tavLst>
                                    </p:anim>
                                    <p:anim calcmode="lin" valueType="num">
                                      <p:cBhvr>
                                        <p:cTn id="48" dur="500" fill="hold"/>
                                        <p:tgtEl>
                                          <p:spTgt spid="37"/>
                                        </p:tgtEl>
                                        <p:attrNameLst>
                                          <p:attrName>ppt_h</p:attrName>
                                        </p:attrNameLst>
                                      </p:cBhvr>
                                      <p:tavLst>
                                        <p:tav tm="0">
                                          <p:val>
                                            <p:fltVal val="0"/>
                                          </p:val>
                                        </p:tav>
                                        <p:tav tm="100000">
                                          <p:val>
                                            <p:strVal val="#ppt_h"/>
                                          </p:val>
                                        </p:tav>
                                      </p:tavLst>
                                    </p:anim>
                                    <p:animEffect transition="in" filter="fade">
                                      <p:cBhvr>
                                        <p:cTn id="49" dur="500"/>
                                        <p:tgtEl>
                                          <p:spTgt spid="3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378" grpId="0" animBg="1"/>
      <p:bldP spid="3379" grpId="0" animBg="1"/>
      <p:bldP spid="3380" grpId="0" animBg="1"/>
      <p:bldP spid="3383" grpId="0"/>
      <p:bldP spid="3384" grpId="0"/>
      <p:bldP spid="3386" grpId="0"/>
      <p:bldP spid="33" grpId="0"/>
      <p:bldP spid="35" grpId="0"/>
      <p:bldP spid="37" grpId="0"/>
    </p:bldLst>
  </p:timing>
</p:sld>
</file>

<file path=ppt/slides/slide13.xml><?xml version="1.0" encoding="utf-8"?>
<p:sld xmlns:a="http://schemas.openxmlformats.org/drawingml/2006/main" xmlns:r="http://schemas.openxmlformats.org/officeDocument/2006/relationships" xmlns:p="http://schemas.openxmlformats.org/presentationml/2006/main">
  <p:cSld>
    <p:bg>
      <p:bgPr>
        <a:solidFill>
          <a:schemeClr val="accent5"/>
        </a:solidFill>
        <a:effectLst/>
      </p:bgPr>
    </p:bg>
    <p:spTree>
      <p:nvGrpSpPr>
        <p:cNvPr id="1" name="Shape 1559"/>
        <p:cNvGrpSpPr/>
        <p:nvPr/>
      </p:nvGrpSpPr>
      <p:grpSpPr>
        <a:xfrm>
          <a:off x="0" y="0"/>
          <a:ext cx="0" cy="0"/>
          <a:chOff x="0" y="0"/>
          <a:chExt cx="0" cy="0"/>
        </a:xfrm>
      </p:grpSpPr>
      <p:grpSp>
        <p:nvGrpSpPr>
          <p:cNvPr id="1560" name="Google Shape;1560;p43"/>
          <p:cNvGrpSpPr/>
          <p:nvPr/>
        </p:nvGrpSpPr>
        <p:grpSpPr>
          <a:xfrm>
            <a:off x="1313540" y="638543"/>
            <a:ext cx="1536300" cy="3875700"/>
            <a:chOff x="1827188" y="1273500"/>
            <a:chExt cx="1536300" cy="3875700"/>
          </a:xfrm>
        </p:grpSpPr>
        <p:grpSp>
          <p:nvGrpSpPr>
            <p:cNvPr id="1561" name="Google Shape;1561;p43"/>
            <p:cNvGrpSpPr/>
            <p:nvPr/>
          </p:nvGrpSpPr>
          <p:grpSpPr>
            <a:xfrm>
              <a:off x="1827188" y="1273500"/>
              <a:ext cx="1536300" cy="3330923"/>
              <a:chOff x="1827188" y="1273500"/>
              <a:chExt cx="1536300" cy="3330923"/>
            </a:xfrm>
          </p:grpSpPr>
          <p:sp>
            <p:nvSpPr>
              <p:cNvPr id="1562" name="Google Shape;1562;p43"/>
              <p:cNvSpPr/>
              <p:nvPr/>
            </p:nvSpPr>
            <p:spPr>
              <a:xfrm>
                <a:off x="2531487" y="2345125"/>
                <a:ext cx="127701" cy="2259298"/>
              </a:xfrm>
              <a:custGeom>
                <a:avLst/>
                <a:gdLst/>
                <a:ahLst/>
                <a:cxnLst/>
                <a:rect l="l" t="t" r="r" b="b"/>
                <a:pathLst>
                  <a:path w="1289" h="30495" extrusionOk="0">
                    <a:moveTo>
                      <a:pt x="1" y="1"/>
                    </a:moveTo>
                    <a:lnTo>
                      <a:pt x="1" y="29869"/>
                    </a:lnTo>
                    <a:cubicBezTo>
                      <a:pt x="1" y="30224"/>
                      <a:pt x="309" y="30494"/>
                      <a:pt x="664" y="30494"/>
                    </a:cubicBezTo>
                    <a:cubicBezTo>
                      <a:pt x="1009" y="30494"/>
                      <a:pt x="1289" y="30224"/>
                      <a:pt x="1289" y="29869"/>
                    </a:cubicBezTo>
                    <a:lnTo>
                      <a:pt x="1289" y="1"/>
                    </a:ln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63" name="Google Shape;1563;p43"/>
              <p:cNvSpPr/>
              <p:nvPr/>
            </p:nvSpPr>
            <p:spPr>
              <a:xfrm>
                <a:off x="1827188" y="1273500"/>
                <a:ext cx="1536300" cy="1462500"/>
              </a:xfrm>
              <a:prstGeom prst="roundRect">
                <a:avLst>
                  <a:gd name="adj" fmla="val 12212"/>
                </a:avLst>
              </a:pr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64" name="Google Shape;1564;p43"/>
              <p:cNvSpPr/>
              <p:nvPr/>
            </p:nvSpPr>
            <p:spPr>
              <a:xfrm>
                <a:off x="1931926" y="1381869"/>
                <a:ext cx="1326954" cy="1245762"/>
              </a:xfrm>
              <a:custGeom>
                <a:avLst/>
                <a:gdLst/>
                <a:ahLst/>
                <a:cxnLst/>
                <a:rect l="l" t="t" r="r" b="b"/>
                <a:pathLst>
                  <a:path w="10502" h="10539" extrusionOk="0">
                    <a:moveTo>
                      <a:pt x="9568" y="159"/>
                    </a:moveTo>
                    <a:cubicBezTo>
                      <a:pt x="9764" y="159"/>
                      <a:pt x="9997" y="234"/>
                      <a:pt x="10119" y="392"/>
                    </a:cubicBezTo>
                    <a:cubicBezTo>
                      <a:pt x="10268" y="551"/>
                      <a:pt x="10352" y="738"/>
                      <a:pt x="10352" y="934"/>
                    </a:cubicBezTo>
                    <a:lnTo>
                      <a:pt x="10352" y="9568"/>
                    </a:lnTo>
                    <a:cubicBezTo>
                      <a:pt x="10352" y="9801"/>
                      <a:pt x="10268" y="9997"/>
                      <a:pt x="10119" y="10156"/>
                    </a:cubicBezTo>
                    <a:cubicBezTo>
                      <a:pt x="9997" y="10268"/>
                      <a:pt x="9764" y="10389"/>
                      <a:pt x="9568" y="10389"/>
                    </a:cubicBezTo>
                    <a:lnTo>
                      <a:pt x="934" y="10389"/>
                    </a:lnTo>
                    <a:cubicBezTo>
                      <a:pt x="701" y="10389"/>
                      <a:pt x="514" y="10268"/>
                      <a:pt x="355" y="10156"/>
                    </a:cubicBezTo>
                    <a:cubicBezTo>
                      <a:pt x="234" y="9997"/>
                      <a:pt x="159" y="9801"/>
                      <a:pt x="159" y="9568"/>
                    </a:cubicBezTo>
                    <a:lnTo>
                      <a:pt x="159" y="934"/>
                    </a:lnTo>
                    <a:cubicBezTo>
                      <a:pt x="159" y="738"/>
                      <a:pt x="234" y="551"/>
                      <a:pt x="355" y="392"/>
                    </a:cubicBezTo>
                    <a:cubicBezTo>
                      <a:pt x="514" y="234"/>
                      <a:pt x="701" y="159"/>
                      <a:pt x="934" y="159"/>
                    </a:cubicBezTo>
                    <a:close/>
                    <a:moveTo>
                      <a:pt x="934" y="0"/>
                    </a:moveTo>
                    <a:cubicBezTo>
                      <a:pt x="393" y="0"/>
                      <a:pt x="1" y="430"/>
                      <a:pt x="1" y="934"/>
                    </a:cubicBezTo>
                    <a:lnTo>
                      <a:pt x="1" y="9568"/>
                    </a:lnTo>
                    <a:cubicBezTo>
                      <a:pt x="1" y="10118"/>
                      <a:pt x="393" y="10538"/>
                      <a:pt x="934" y="10538"/>
                    </a:cubicBezTo>
                    <a:lnTo>
                      <a:pt x="9568" y="10538"/>
                    </a:lnTo>
                    <a:cubicBezTo>
                      <a:pt x="10081" y="10538"/>
                      <a:pt x="10501" y="10118"/>
                      <a:pt x="10501" y="9568"/>
                    </a:cubicBezTo>
                    <a:lnTo>
                      <a:pt x="10501" y="934"/>
                    </a:lnTo>
                    <a:cubicBezTo>
                      <a:pt x="10501" y="430"/>
                      <a:pt x="10081" y="0"/>
                      <a:pt x="9568" y="0"/>
                    </a:cubicBezTo>
                    <a:close/>
                  </a:path>
                </a:pathLst>
              </a:custGeom>
              <a:solidFill>
                <a:srgbClr val="5A2543"/>
              </a:solidFill>
              <a:ln w="9525" cap="flat" cmpd="sng">
                <a:solidFill>
                  <a:srgbClr val="5A2543"/>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565" name="Google Shape;1565;p43"/>
            <p:cNvSpPr/>
            <p:nvPr/>
          </p:nvSpPr>
          <p:spPr>
            <a:xfrm>
              <a:off x="2483750" y="4059600"/>
              <a:ext cx="223200" cy="1089600"/>
            </a:xfrm>
            <a:prstGeom prst="snip2SameRect">
              <a:avLst>
                <a:gd name="adj1" fmla="val 21830"/>
                <a:gd name="adj2" fmla="val 0"/>
              </a:avLst>
            </a:pr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66" name="Google Shape;1566;p43"/>
            <p:cNvSpPr/>
            <p:nvPr/>
          </p:nvSpPr>
          <p:spPr>
            <a:xfrm>
              <a:off x="2483800" y="4059600"/>
              <a:ext cx="223200" cy="1089600"/>
            </a:xfrm>
            <a:prstGeom prst="snip2SameRect">
              <a:avLst>
                <a:gd name="adj1" fmla="val 21830"/>
                <a:gd name="adj2" fmla="val 0"/>
              </a:avLst>
            </a:pr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567" name="Google Shape;1567;p43"/>
          <p:cNvSpPr txBox="1">
            <a:spLocks noGrp="1"/>
          </p:cNvSpPr>
          <p:nvPr>
            <p:ph type="title"/>
          </p:nvPr>
        </p:nvSpPr>
        <p:spPr>
          <a:xfrm>
            <a:off x="3067852" y="1015336"/>
            <a:ext cx="3667500" cy="1407300"/>
          </a:xfrm>
          <a:prstGeom prst="rect">
            <a:avLst/>
          </a:prstGeom>
        </p:spPr>
        <p:txBody>
          <a:bodyPr spcFirstLastPara="1" wrap="square" lIns="14400" tIns="14400" rIns="14400" bIns="14400" anchor="ctr" anchorCtr="0">
            <a:noAutofit/>
          </a:bodyPr>
          <a:lstStyle/>
          <a:p>
            <a:pPr marL="0" lvl="0" indent="0" algn="l" rtl="0">
              <a:spcBef>
                <a:spcPts val="0"/>
              </a:spcBef>
              <a:spcAft>
                <a:spcPts val="0"/>
              </a:spcAft>
              <a:buNone/>
            </a:pPr>
            <a:r>
              <a:rPr lang="en">
                <a:latin typeface="Times New Roman" panose="02020603050405020304" pitchFamily="18" charset="0"/>
                <a:cs typeface="Times New Roman" panose="02020603050405020304" pitchFamily="18" charset="0"/>
              </a:rPr>
              <a:t>Suy ngẫm và phản hồi</a:t>
            </a:r>
            <a:endParaRPr>
              <a:latin typeface="Times New Roman" panose="02020603050405020304" pitchFamily="18" charset="0"/>
              <a:cs typeface="Times New Roman" panose="02020603050405020304" pitchFamily="18" charset="0"/>
            </a:endParaRPr>
          </a:p>
        </p:txBody>
      </p:sp>
      <p:sp>
        <p:nvSpPr>
          <p:cNvPr id="1569" name="Google Shape;1569;p43"/>
          <p:cNvSpPr txBox="1">
            <a:spLocks noGrp="1"/>
          </p:cNvSpPr>
          <p:nvPr>
            <p:ph type="title" idx="2"/>
          </p:nvPr>
        </p:nvSpPr>
        <p:spPr>
          <a:xfrm>
            <a:off x="1548750" y="824977"/>
            <a:ext cx="1192800" cy="980700"/>
          </a:xfrm>
          <a:prstGeom prst="rect">
            <a:avLst/>
          </a:prstGeom>
        </p:spPr>
        <p:txBody>
          <a:bodyPr spcFirstLastPara="1" wrap="square" lIns="14400" tIns="14400" rIns="14400" bIns="14400" anchor="ctr" anchorCtr="0">
            <a:noAutofit/>
          </a:bodyPr>
          <a:lstStyle/>
          <a:p>
            <a:pPr marL="0" lvl="0" indent="0" algn="ctr" rtl="0">
              <a:spcBef>
                <a:spcPts val="0"/>
              </a:spcBef>
              <a:spcAft>
                <a:spcPts val="0"/>
              </a:spcAft>
              <a:buNone/>
            </a:pPr>
            <a:r>
              <a:rPr lang="en"/>
              <a:t>II.</a:t>
            </a:r>
            <a:endParaRPr/>
          </a:p>
        </p:txBody>
      </p:sp>
      <p:grpSp>
        <p:nvGrpSpPr>
          <p:cNvPr id="1571" name="Google Shape;1571;p43"/>
          <p:cNvGrpSpPr/>
          <p:nvPr/>
        </p:nvGrpSpPr>
        <p:grpSpPr>
          <a:xfrm>
            <a:off x="1101888" y="0"/>
            <a:ext cx="805900" cy="703550"/>
            <a:chOff x="1597300" y="664500"/>
            <a:chExt cx="805900" cy="703550"/>
          </a:xfrm>
        </p:grpSpPr>
        <p:grpSp>
          <p:nvGrpSpPr>
            <p:cNvPr id="1572" name="Google Shape;1572;p43"/>
            <p:cNvGrpSpPr/>
            <p:nvPr/>
          </p:nvGrpSpPr>
          <p:grpSpPr>
            <a:xfrm>
              <a:off x="1597300" y="694800"/>
              <a:ext cx="239125" cy="238150"/>
              <a:chOff x="1597300" y="694800"/>
              <a:chExt cx="239125" cy="238150"/>
            </a:xfrm>
          </p:grpSpPr>
          <p:sp>
            <p:nvSpPr>
              <p:cNvPr id="1573" name="Google Shape;1573;p43"/>
              <p:cNvSpPr/>
              <p:nvPr/>
            </p:nvSpPr>
            <p:spPr>
              <a:xfrm flipH="1">
                <a:off x="1719225" y="694800"/>
                <a:ext cx="117200" cy="230500"/>
              </a:xfrm>
              <a:custGeom>
                <a:avLst/>
                <a:gdLst/>
                <a:ahLst/>
                <a:cxnLst/>
                <a:rect l="l" t="t" r="r" b="b"/>
                <a:pathLst>
                  <a:path w="4688" h="9220" extrusionOk="0">
                    <a:moveTo>
                      <a:pt x="2030" y="0"/>
                    </a:moveTo>
                    <a:cubicBezTo>
                      <a:pt x="1431" y="0"/>
                      <a:pt x="806" y="388"/>
                      <a:pt x="621" y="1030"/>
                    </a:cubicBezTo>
                    <a:cubicBezTo>
                      <a:pt x="0" y="3558"/>
                      <a:pt x="591" y="6049"/>
                      <a:pt x="680" y="8548"/>
                    </a:cubicBezTo>
                    <a:cubicBezTo>
                      <a:pt x="777" y="8948"/>
                      <a:pt x="1148" y="9220"/>
                      <a:pt x="1504" y="9220"/>
                    </a:cubicBezTo>
                    <a:cubicBezTo>
                      <a:pt x="1720" y="9220"/>
                      <a:pt x="1930" y="9120"/>
                      <a:pt x="2070" y="8888"/>
                    </a:cubicBezTo>
                    <a:cubicBezTo>
                      <a:pt x="3327" y="6389"/>
                      <a:pt x="4687" y="3033"/>
                      <a:pt x="3024" y="505"/>
                    </a:cubicBezTo>
                    <a:cubicBezTo>
                      <a:pt x="2782" y="157"/>
                      <a:pt x="2411" y="0"/>
                      <a:pt x="2030" y="0"/>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74" name="Google Shape;1574;p43"/>
              <p:cNvSpPr/>
              <p:nvPr/>
            </p:nvSpPr>
            <p:spPr>
              <a:xfrm flipH="1">
                <a:off x="1597300" y="754900"/>
                <a:ext cx="221175" cy="178050"/>
              </a:xfrm>
              <a:custGeom>
                <a:avLst/>
                <a:gdLst/>
                <a:ahLst/>
                <a:cxnLst/>
                <a:rect l="l" t="t" r="r" b="b"/>
                <a:pathLst>
                  <a:path w="8847" h="7122" extrusionOk="0">
                    <a:moveTo>
                      <a:pt x="7058" y="0"/>
                    </a:moveTo>
                    <a:cubicBezTo>
                      <a:pt x="6847" y="0"/>
                      <a:pt x="6633" y="42"/>
                      <a:pt x="6431" y="134"/>
                    </a:cubicBezTo>
                    <a:cubicBezTo>
                      <a:pt x="3939" y="1524"/>
                      <a:pt x="2335" y="3830"/>
                      <a:pt x="391" y="5745"/>
                    </a:cubicBezTo>
                    <a:cubicBezTo>
                      <a:pt x="0" y="6304"/>
                      <a:pt x="297" y="7122"/>
                      <a:pt x="935" y="7122"/>
                    </a:cubicBezTo>
                    <a:cubicBezTo>
                      <a:pt x="997" y="7122"/>
                      <a:pt x="1062" y="7114"/>
                      <a:pt x="1130" y="7098"/>
                    </a:cubicBezTo>
                    <a:cubicBezTo>
                      <a:pt x="4124" y="6299"/>
                      <a:pt x="7821" y="4910"/>
                      <a:pt x="8649" y="1708"/>
                    </a:cubicBezTo>
                    <a:cubicBezTo>
                      <a:pt x="8847" y="784"/>
                      <a:pt x="7972" y="0"/>
                      <a:pt x="7058" y="0"/>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575" name="Google Shape;1575;p43"/>
            <p:cNvGrpSpPr/>
            <p:nvPr/>
          </p:nvGrpSpPr>
          <p:grpSpPr>
            <a:xfrm>
              <a:off x="1597300" y="694800"/>
              <a:ext cx="239125" cy="238150"/>
              <a:chOff x="1597300" y="694800"/>
              <a:chExt cx="239125" cy="238150"/>
            </a:xfrm>
          </p:grpSpPr>
          <p:sp>
            <p:nvSpPr>
              <p:cNvPr id="1576" name="Google Shape;1576;p43"/>
              <p:cNvSpPr/>
              <p:nvPr/>
            </p:nvSpPr>
            <p:spPr>
              <a:xfrm flipH="1">
                <a:off x="1719225" y="694800"/>
                <a:ext cx="117200" cy="230500"/>
              </a:xfrm>
              <a:custGeom>
                <a:avLst/>
                <a:gdLst/>
                <a:ahLst/>
                <a:cxnLst/>
                <a:rect l="l" t="t" r="r" b="b"/>
                <a:pathLst>
                  <a:path w="4688" h="9220" extrusionOk="0">
                    <a:moveTo>
                      <a:pt x="2030" y="0"/>
                    </a:moveTo>
                    <a:cubicBezTo>
                      <a:pt x="1431" y="0"/>
                      <a:pt x="806" y="388"/>
                      <a:pt x="621" y="1030"/>
                    </a:cubicBezTo>
                    <a:cubicBezTo>
                      <a:pt x="0" y="3558"/>
                      <a:pt x="591" y="6049"/>
                      <a:pt x="680" y="8548"/>
                    </a:cubicBezTo>
                    <a:cubicBezTo>
                      <a:pt x="777" y="8948"/>
                      <a:pt x="1148" y="9220"/>
                      <a:pt x="1504" y="9220"/>
                    </a:cubicBezTo>
                    <a:cubicBezTo>
                      <a:pt x="1720" y="9220"/>
                      <a:pt x="1930" y="9120"/>
                      <a:pt x="2070" y="8888"/>
                    </a:cubicBezTo>
                    <a:cubicBezTo>
                      <a:pt x="3327" y="6389"/>
                      <a:pt x="4687" y="3033"/>
                      <a:pt x="3024" y="505"/>
                    </a:cubicBezTo>
                    <a:cubicBezTo>
                      <a:pt x="2782" y="157"/>
                      <a:pt x="2411" y="0"/>
                      <a:pt x="2030"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77" name="Google Shape;1577;p43"/>
              <p:cNvSpPr/>
              <p:nvPr/>
            </p:nvSpPr>
            <p:spPr>
              <a:xfrm flipH="1">
                <a:off x="1597300" y="754900"/>
                <a:ext cx="221175" cy="178050"/>
              </a:xfrm>
              <a:custGeom>
                <a:avLst/>
                <a:gdLst/>
                <a:ahLst/>
                <a:cxnLst/>
                <a:rect l="l" t="t" r="r" b="b"/>
                <a:pathLst>
                  <a:path w="8847" h="7122" extrusionOk="0">
                    <a:moveTo>
                      <a:pt x="7058" y="0"/>
                    </a:moveTo>
                    <a:cubicBezTo>
                      <a:pt x="6847" y="0"/>
                      <a:pt x="6633" y="42"/>
                      <a:pt x="6431" y="134"/>
                    </a:cubicBezTo>
                    <a:cubicBezTo>
                      <a:pt x="3939" y="1524"/>
                      <a:pt x="2335" y="3830"/>
                      <a:pt x="391" y="5745"/>
                    </a:cubicBezTo>
                    <a:cubicBezTo>
                      <a:pt x="0" y="6304"/>
                      <a:pt x="297" y="7122"/>
                      <a:pt x="935" y="7122"/>
                    </a:cubicBezTo>
                    <a:cubicBezTo>
                      <a:pt x="997" y="7122"/>
                      <a:pt x="1062" y="7114"/>
                      <a:pt x="1130" y="7098"/>
                    </a:cubicBezTo>
                    <a:cubicBezTo>
                      <a:pt x="4124" y="6299"/>
                      <a:pt x="7821" y="4910"/>
                      <a:pt x="8649" y="1708"/>
                    </a:cubicBezTo>
                    <a:cubicBezTo>
                      <a:pt x="8847" y="784"/>
                      <a:pt x="7972" y="0"/>
                      <a:pt x="7058"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578" name="Google Shape;1578;p43"/>
            <p:cNvSpPr/>
            <p:nvPr/>
          </p:nvSpPr>
          <p:spPr>
            <a:xfrm flipH="1">
              <a:off x="1643825" y="664500"/>
              <a:ext cx="176525" cy="268575"/>
            </a:xfrm>
            <a:custGeom>
              <a:avLst/>
              <a:gdLst/>
              <a:ahLst/>
              <a:cxnLst/>
              <a:rect l="l" t="t" r="r" b="b"/>
              <a:pathLst>
                <a:path w="7061" h="10743" extrusionOk="0">
                  <a:moveTo>
                    <a:pt x="4600" y="0"/>
                  </a:moveTo>
                  <a:cubicBezTo>
                    <a:pt x="4049" y="0"/>
                    <a:pt x="3483" y="230"/>
                    <a:pt x="3120" y="704"/>
                  </a:cubicBezTo>
                  <a:cubicBezTo>
                    <a:pt x="1360" y="3410"/>
                    <a:pt x="991" y="6618"/>
                    <a:pt x="67" y="9575"/>
                  </a:cubicBezTo>
                  <a:cubicBezTo>
                    <a:pt x="1" y="10192"/>
                    <a:pt x="480" y="10743"/>
                    <a:pt x="1007" y="10743"/>
                  </a:cubicBezTo>
                  <a:cubicBezTo>
                    <a:pt x="1187" y="10743"/>
                    <a:pt x="1374" y="10678"/>
                    <a:pt x="1545" y="10529"/>
                  </a:cubicBezTo>
                  <a:cubicBezTo>
                    <a:pt x="4103" y="8126"/>
                    <a:pt x="7060" y="4770"/>
                    <a:pt x="6195" y="1103"/>
                  </a:cubicBezTo>
                  <a:cubicBezTo>
                    <a:pt x="5988" y="377"/>
                    <a:pt x="5305" y="0"/>
                    <a:pt x="4600" y="0"/>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79" name="Google Shape;1579;p43"/>
            <p:cNvSpPr/>
            <p:nvPr/>
          </p:nvSpPr>
          <p:spPr>
            <a:xfrm flipH="1">
              <a:off x="2091275" y="1145300"/>
              <a:ext cx="63050" cy="185775"/>
            </a:xfrm>
            <a:custGeom>
              <a:avLst/>
              <a:gdLst/>
              <a:ahLst/>
              <a:cxnLst/>
              <a:rect l="l" t="t" r="r" b="b"/>
              <a:pathLst>
                <a:path w="2522" h="7431" extrusionOk="0">
                  <a:moveTo>
                    <a:pt x="2215" y="0"/>
                  </a:moveTo>
                  <a:cubicBezTo>
                    <a:pt x="2091" y="0"/>
                    <a:pt x="1967" y="76"/>
                    <a:pt x="1967" y="228"/>
                  </a:cubicBezTo>
                  <a:cubicBezTo>
                    <a:pt x="1967" y="1921"/>
                    <a:pt x="1937" y="3621"/>
                    <a:pt x="1937" y="5314"/>
                  </a:cubicBezTo>
                  <a:cubicBezTo>
                    <a:pt x="1412" y="5188"/>
                    <a:pt x="828" y="5159"/>
                    <a:pt x="303" y="5063"/>
                  </a:cubicBezTo>
                  <a:cubicBezTo>
                    <a:pt x="295" y="5062"/>
                    <a:pt x="286" y="5061"/>
                    <a:pt x="278" y="5061"/>
                  </a:cubicBezTo>
                  <a:cubicBezTo>
                    <a:pt x="1" y="5061"/>
                    <a:pt x="9" y="5529"/>
                    <a:pt x="303" y="5558"/>
                  </a:cubicBezTo>
                  <a:cubicBezTo>
                    <a:pt x="673" y="5617"/>
                    <a:pt x="1072" y="5654"/>
                    <a:pt x="1479" y="5713"/>
                  </a:cubicBezTo>
                  <a:cubicBezTo>
                    <a:pt x="1412" y="5743"/>
                    <a:pt x="1383" y="5772"/>
                    <a:pt x="1324" y="5802"/>
                  </a:cubicBezTo>
                  <a:cubicBezTo>
                    <a:pt x="1013" y="5927"/>
                    <a:pt x="740" y="6053"/>
                    <a:pt x="429" y="6171"/>
                  </a:cubicBezTo>
                  <a:cubicBezTo>
                    <a:pt x="190" y="6304"/>
                    <a:pt x="337" y="6641"/>
                    <a:pt x="555" y="6641"/>
                  </a:cubicBezTo>
                  <a:cubicBezTo>
                    <a:pt x="593" y="6641"/>
                    <a:pt x="633" y="6630"/>
                    <a:pt x="673" y="6608"/>
                  </a:cubicBezTo>
                  <a:cubicBezTo>
                    <a:pt x="954" y="6482"/>
                    <a:pt x="1228" y="6356"/>
                    <a:pt x="1508" y="6238"/>
                  </a:cubicBezTo>
                  <a:cubicBezTo>
                    <a:pt x="1693" y="6171"/>
                    <a:pt x="1849" y="6053"/>
                    <a:pt x="2033" y="5987"/>
                  </a:cubicBezTo>
                  <a:lnTo>
                    <a:pt x="2033" y="5987"/>
                  </a:lnTo>
                  <a:cubicBezTo>
                    <a:pt x="1996" y="6356"/>
                    <a:pt x="1967" y="6763"/>
                    <a:pt x="1878" y="7132"/>
                  </a:cubicBezTo>
                  <a:cubicBezTo>
                    <a:pt x="1839" y="7313"/>
                    <a:pt x="1988" y="7431"/>
                    <a:pt x="2127" y="7431"/>
                  </a:cubicBezTo>
                  <a:cubicBezTo>
                    <a:pt x="2222" y="7431"/>
                    <a:pt x="2313" y="7376"/>
                    <a:pt x="2336" y="7251"/>
                  </a:cubicBezTo>
                  <a:cubicBezTo>
                    <a:pt x="2462" y="6763"/>
                    <a:pt x="2521" y="6208"/>
                    <a:pt x="2521" y="5684"/>
                  </a:cubicBezTo>
                  <a:cubicBezTo>
                    <a:pt x="2521" y="5558"/>
                    <a:pt x="2492" y="5499"/>
                    <a:pt x="2433" y="5469"/>
                  </a:cubicBezTo>
                  <a:cubicBezTo>
                    <a:pt x="2433" y="3710"/>
                    <a:pt x="2462" y="1987"/>
                    <a:pt x="2462" y="228"/>
                  </a:cubicBezTo>
                  <a:cubicBezTo>
                    <a:pt x="2462" y="76"/>
                    <a:pt x="2338" y="0"/>
                    <a:pt x="2215"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80" name="Google Shape;1580;p43"/>
            <p:cNvSpPr/>
            <p:nvPr/>
          </p:nvSpPr>
          <p:spPr>
            <a:xfrm flipH="1">
              <a:off x="1759350" y="864500"/>
              <a:ext cx="643850" cy="374425"/>
            </a:xfrm>
            <a:custGeom>
              <a:avLst/>
              <a:gdLst/>
              <a:ahLst/>
              <a:cxnLst/>
              <a:rect l="l" t="t" r="r" b="b"/>
              <a:pathLst>
                <a:path w="25754" h="14977" extrusionOk="0">
                  <a:moveTo>
                    <a:pt x="25480" y="1"/>
                  </a:moveTo>
                  <a:lnTo>
                    <a:pt x="25480" y="1"/>
                  </a:lnTo>
                  <a:cubicBezTo>
                    <a:pt x="22580" y="335"/>
                    <a:pt x="19679" y="811"/>
                    <a:pt x="16757" y="811"/>
                  </a:cubicBezTo>
                  <a:cubicBezTo>
                    <a:pt x="15612" y="811"/>
                    <a:pt x="14464" y="738"/>
                    <a:pt x="13312" y="555"/>
                  </a:cubicBezTo>
                  <a:cubicBezTo>
                    <a:pt x="12816" y="496"/>
                    <a:pt x="12321" y="466"/>
                    <a:pt x="11892" y="437"/>
                  </a:cubicBezTo>
                  <a:cubicBezTo>
                    <a:pt x="11321" y="304"/>
                    <a:pt x="10729" y="240"/>
                    <a:pt x="10129" y="240"/>
                  </a:cubicBezTo>
                  <a:cubicBezTo>
                    <a:pt x="5296" y="240"/>
                    <a:pt x="1" y="4370"/>
                    <a:pt x="1698" y="9552"/>
                  </a:cubicBezTo>
                  <a:cubicBezTo>
                    <a:pt x="2067" y="10476"/>
                    <a:pt x="2622" y="11275"/>
                    <a:pt x="3331" y="11984"/>
                  </a:cubicBezTo>
                  <a:cubicBezTo>
                    <a:pt x="4071" y="12694"/>
                    <a:pt x="4928" y="13278"/>
                    <a:pt x="5889" y="13744"/>
                  </a:cubicBezTo>
                  <a:cubicBezTo>
                    <a:pt x="6377" y="13988"/>
                    <a:pt x="6873" y="14173"/>
                    <a:pt x="7397" y="14358"/>
                  </a:cubicBezTo>
                  <a:cubicBezTo>
                    <a:pt x="8573" y="14781"/>
                    <a:pt x="9754" y="14976"/>
                    <a:pt x="10913" y="14976"/>
                  </a:cubicBezTo>
                  <a:cubicBezTo>
                    <a:pt x="13638" y="14976"/>
                    <a:pt x="16236" y="13897"/>
                    <a:pt x="18331" y="12169"/>
                  </a:cubicBezTo>
                  <a:cubicBezTo>
                    <a:pt x="18760" y="11829"/>
                    <a:pt x="19196" y="11430"/>
                    <a:pt x="19566" y="11031"/>
                  </a:cubicBezTo>
                  <a:cubicBezTo>
                    <a:pt x="22117" y="7889"/>
                    <a:pt x="25754" y="4281"/>
                    <a:pt x="25480" y="1"/>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81" name="Google Shape;1581;p43"/>
            <p:cNvSpPr/>
            <p:nvPr/>
          </p:nvSpPr>
          <p:spPr>
            <a:xfrm flipH="1">
              <a:off x="1814475" y="992425"/>
              <a:ext cx="406200" cy="246525"/>
            </a:xfrm>
            <a:custGeom>
              <a:avLst/>
              <a:gdLst/>
              <a:ahLst/>
              <a:cxnLst/>
              <a:rect l="l" t="t" r="r" b="b"/>
              <a:pathLst>
                <a:path w="16248" h="9861" extrusionOk="0">
                  <a:moveTo>
                    <a:pt x="15623" y="0"/>
                  </a:moveTo>
                  <a:cubicBezTo>
                    <a:pt x="15151" y="0"/>
                    <a:pt x="14522" y="352"/>
                    <a:pt x="14172" y="613"/>
                  </a:cubicBezTo>
                  <a:cubicBezTo>
                    <a:pt x="12905" y="1566"/>
                    <a:pt x="11546" y="1867"/>
                    <a:pt x="10103" y="1867"/>
                  </a:cubicBezTo>
                  <a:cubicBezTo>
                    <a:pt x="9542" y="1867"/>
                    <a:pt x="8969" y="1822"/>
                    <a:pt x="8384" y="1752"/>
                  </a:cubicBezTo>
                  <a:cubicBezTo>
                    <a:pt x="7835" y="1685"/>
                    <a:pt x="7280" y="1651"/>
                    <a:pt x="6725" y="1651"/>
                  </a:cubicBezTo>
                  <a:cubicBezTo>
                    <a:pt x="5746" y="1651"/>
                    <a:pt x="4766" y="1756"/>
                    <a:pt x="3822" y="1973"/>
                  </a:cubicBezTo>
                  <a:cubicBezTo>
                    <a:pt x="2063" y="2617"/>
                    <a:pt x="555" y="3822"/>
                    <a:pt x="252" y="5818"/>
                  </a:cubicBezTo>
                  <a:cubicBezTo>
                    <a:pt x="0" y="7481"/>
                    <a:pt x="836" y="8841"/>
                    <a:pt x="2033" y="9736"/>
                  </a:cubicBezTo>
                  <a:cubicBezTo>
                    <a:pt x="2568" y="9820"/>
                    <a:pt x="3099" y="9860"/>
                    <a:pt x="3626" y="9860"/>
                  </a:cubicBezTo>
                  <a:cubicBezTo>
                    <a:pt x="6350" y="9860"/>
                    <a:pt x="8937" y="8781"/>
                    <a:pt x="11030" y="7052"/>
                  </a:cubicBezTo>
                  <a:cubicBezTo>
                    <a:pt x="11459" y="6712"/>
                    <a:pt x="11895" y="6313"/>
                    <a:pt x="12265" y="5914"/>
                  </a:cubicBezTo>
                  <a:cubicBezTo>
                    <a:pt x="13522" y="4376"/>
                    <a:pt x="15067" y="2713"/>
                    <a:pt x="16235" y="894"/>
                  </a:cubicBezTo>
                  <a:lnTo>
                    <a:pt x="16235" y="798"/>
                  </a:lnTo>
                  <a:cubicBezTo>
                    <a:pt x="16248" y="202"/>
                    <a:pt x="15980" y="0"/>
                    <a:pt x="15623" y="0"/>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82" name="Google Shape;1582;p43"/>
            <p:cNvSpPr/>
            <p:nvPr/>
          </p:nvSpPr>
          <p:spPr>
            <a:xfrm flipH="1">
              <a:off x="2282950" y="1116975"/>
              <a:ext cx="33100" cy="31775"/>
            </a:xfrm>
            <a:custGeom>
              <a:avLst/>
              <a:gdLst/>
              <a:ahLst/>
              <a:cxnLst/>
              <a:rect l="l" t="t" r="r" b="b"/>
              <a:pathLst>
                <a:path w="1324" h="1271" extrusionOk="0">
                  <a:moveTo>
                    <a:pt x="662" y="0"/>
                  </a:moveTo>
                  <a:cubicBezTo>
                    <a:pt x="331" y="0"/>
                    <a:pt x="1" y="207"/>
                    <a:pt x="1" y="621"/>
                  </a:cubicBezTo>
                  <a:cubicBezTo>
                    <a:pt x="1" y="1054"/>
                    <a:pt x="331" y="1270"/>
                    <a:pt x="662" y="1270"/>
                  </a:cubicBezTo>
                  <a:cubicBezTo>
                    <a:pt x="993" y="1270"/>
                    <a:pt x="1324" y="1054"/>
                    <a:pt x="1324" y="621"/>
                  </a:cubicBezTo>
                  <a:cubicBezTo>
                    <a:pt x="1324" y="207"/>
                    <a:pt x="993" y="0"/>
                    <a:pt x="662"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83" name="Google Shape;1583;p43"/>
            <p:cNvSpPr/>
            <p:nvPr/>
          </p:nvSpPr>
          <p:spPr>
            <a:xfrm rot="-232915" flipH="1">
              <a:off x="2244503" y="1164276"/>
              <a:ext cx="50100" cy="78350"/>
            </a:xfrm>
            <a:custGeom>
              <a:avLst/>
              <a:gdLst/>
              <a:ahLst/>
              <a:cxnLst/>
              <a:rect l="l" t="t" r="r" b="b"/>
              <a:pathLst>
                <a:path w="2004" h="3134" extrusionOk="0">
                  <a:moveTo>
                    <a:pt x="1175" y="1"/>
                  </a:moveTo>
                  <a:cubicBezTo>
                    <a:pt x="751" y="1"/>
                    <a:pt x="269" y="206"/>
                    <a:pt x="126" y="548"/>
                  </a:cubicBezTo>
                  <a:cubicBezTo>
                    <a:pt x="0" y="918"/>
                    <a:pt x="0" y="1317"/>
                    <a:pt x="96" y="1627"/>
                  </a:cubicBezTo>
                  <a:cubicBezTo>
                    <a:pt x="126" y="1842"/>
                    <a:pt x="215" y="1997"/>
                    <a:pt x="311" y="2182"/>
                  </a:cubicBezTo>
                  <a:cubicBezTo>
                    <a:pt x="436" y="2396"/>
                    <a:pt x="525" y="2640"/>
                    <a:pt x="651" y="2825"/>
                  </a:cubicBezTo>
                  <a:cubicBezTo>
                    <a:pt x="743" y="2923"/>
                    <a:pt x="934" y="3134"/>
                    <a:pt x="1144" y="3134"/>
                  </a:cubicBezTo>
                  <a:cubicBezTo>
                    <a:pt x="1203" y="3134"/>
                    <a:pt x="1263" y="3117"/>
                    <a:pt x="1324" y="3076"/>
                  </a:cubicBezTo>
                  <a:cubicBezTo>
                    <a:pt x="1479" y="2980"/>
                    <a:pt x="1479" y="2795"/>
                    <a:pt x="1508" y="2677"/>
                  </a:cubicBezTo>
                  <a:cubicBezTo>
                    <a:pt x="1575" y="2396"/>
                    <a:pt x="1693" y="1812"/>
                    <a:pt x="1693" y="1812"/>
                  </a:cubicBezTo>
                  <a:cubicBezTo>
                    <a:pt x="1730" y="1686"/>
                    <a:pt x="1760" y="1568"/>
                    <a:pt x="1789" y="1442"/>
                  </a:cubicBezTo>
                  <a:cubicBezTo>
                    <a:pt x="1878" y="1102"/>
                    <a:pt x="2004" y="644"/>
                    <a:pt x="1848" y="334"/>
                  </a:cubicBezTo>
                  <a:cubicBezTo>
                    <a:pt x="1747" y="104"/>
                    <a:pt x="1476" y="1"/>
                    <a:pt x="1175"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84" name="Google Shape;1584;p43"/>
            <p:cNvSpPr/>
            <p:nvPr/>
          </p:nvSpPr>
          <p:spPr>
            <a:xfrm flipH="1">
              <a:off x="2224125" y="1074475"/>
              <a:ext cx="46650" cy="29000"/>
            </a:xfrm>
            <a:custGeom>
              <a:avLst/>
              <a:gdLst/>
              <a:ahLst/>
              <a:cxnLst/>
              <a:rect l="l" t="t" r="r" b="b"/>
              <a:pathLst>
                <a:path w="1866" h="1160" extrusionOk="0">
                  <a:moveTo>
                    <a:pt x="1600" y="0"/>
                  </a:moveTo>
                  <a:cubicBezTo>
                    <a:pt x="1417" y="0"/>
                    <a:pt x="1182" y="71"/>
                    <a:pt x="1080" y="103"/>
                  </a:cubicBezTo>
                  <a:cubicBezTo>
                    <a:pt x="740" y="259"/>
                    <a:pt x="252" y="540"/>
                    <a:pt x="38" y="909"/>
                  </a:cubicBezTo>
                  <a:lnTo>
                    <a:pt x="38" y="968"/>
                  </a:lnTo>
                  <a:cubicBezTo>
                    <a:pt x="1" y="968"/>
                    <a:pt x="1" y="998"/>
                    <a:pt x="38" y="998"/>
                  </a:cubicBezTo>
                  <a:cubicBezTo>
                    <a:pt x="89" y="1116"/>
                    <a:pt x="194" y="1159"/>
                    <a:pt x="321" y="1159"/>
                  </a:cubicBezTo>
                  <a:cubicBezTo>
                    <a:pt x="561" y="1159"/>
                    <a:pt x="882" y="1006"/>
                    <a:pt x="1080" y="909"/>
                  </a:cubicBezTo>
                  <a:cubicBezTo>
                    <a:pt x="1332" y="784"/>
                    <a:pt x="1790" y="503"/>
                    <a:pt x="1849" y="200"/>
                  </a:cubicBezTo>
                  <a:cubicBezTo>
                    <a:pt x="1866" y="47"/>
                    <a:pt x="1750" y="0"/>
                    <a:pt x="1600" y="0"/>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85" name="Google Shape;1585;p43"/>
            <p:cNvSpPr/>
            <p:nvPr/>
          </p:nvSpPr>
          <p:spPr>
            <a:xfrm flipH="1">
              <a:off x="2228775" y="1055675"/>
              <a:ext cx="36450" cy="20525"/>
            </a:xfrm>
            <a:custGeom>
              <a:avLst/>
              <a:gdLst/>
              <a:ahLst/>
              <a:cxnLst/>
              <a:rect l="l" t="t" r="r" b="b"/>
              <a:pathLst>
                <a:path w="1458" h="821" extrusionOk="0">
                  <a:moveTo>
                    <a:pt x="1335" y="0"/>
                  </a:moveTo>
                  <a:cubicBezTo>
                    <a:pt x="1236" y="0"/>
                    <a:pt x="1099" y="40"/>
                    <a:pt x="1043" y="57"/>
                  </a:cubicBezTo>
                  <a:cubicBezTo>
                    <a:pt x="673" y="183"/>
                    <a:pt x="304" y="368"/>
                    <a:pt x="30" y="671"/>
                  </a:cubicBezTo>
                  <a:cubicBezTo>
                    <a:pt x="1" y="700"/>
                    <a:pt x="1" y="700"/>
                    <a:pt x="1" y="737"/>
                  </a:cubicBezTo>
                  <a:lnTo>
                    <a:pt x="1" y="767"/>
                  </a:lnTo>
                  <a:cubicBezTo>
                    <a:pt x="46" y="805"/>
                    <a:pt x="109" y="820"/>
                    <a:pt x="182" y="820"/>
                  </a:cubicBezTo>
                  <a:cubicBezTo>
                    <a:pt x="409" y="820"/>
                    <a:pt x="735" y="671"/>
                    <a:pt x="925" y="582"/>
                  </a:cubicBezTo>
                  <a:cubicBezTo>
                    <a:pt x="1043" y="515"/>
                    <a:pt x="1442" y="301"/>
                    <a:pt x="1442" y="87"/>
                  </a:cubicBezTo>
                  <a:cubicBezTo>
                    <a:pt x="1458" y="21"/>
                    <a:pt x="1407" y="0"/>
                    <a:pt x="1335" y="0"/>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86" name="Google Shape;1586;p43"/>
            <p:cNvSpPr/>
            <p:nvPr/>
          </p:nvSpPr>
          <p:spPr>
            <a:xfrm flipH="1">
              <a:off x="2224525" y="1098900"/>
              <a:ext cx="40700" cy="20000"/>
            </a:xfrm>
            <a:custGeom>
              <a:avLst/>
              <a:gdLst/>
              <a:ahLst/>
              <a:cxnLst/>
              <a:rect l="l" t="t" r="r" b="b"/>
              <a:pathLst>
                <a:path w="1628" h="800" extrusionOk="0">
                  <a:moveTo>
                    <a:pt x="1256" y="0"/>
                  </a:moveTo>
                  <a:cubicBezTo>
                    <a:pt x="1014" y="0"/>
                    <a:pt x="686" y="181"/>
                    <a:pt x="400" y="361"/>
                  </a:cubicBezTo>
                  <a:cubicBezTo>
                    <a:pt x="245" y="420"/>
                    <a:pt x="1" y="575"/>
                    <a:pt x="30" y="701"/>
                  </a:cubicBezTo>
                  <a:cubicBezTo>
                    <a:pt x="47" y="772"/>
                    <a:pt x="117" y="799"/>
                    <a:pt x="212" y="799"/>
                  </a:cubicBezTo>
                  <a:cubicBezTo>
                    <a:pt x="444" y="799"/>
                    <a:pt x="832" y="635"/>
                    <a:pt x="984" y="546"/>
                  </a:cubicBezTo>
                  <a:cubicBezTo>
                    <a:pt x="1169" y="450"/>
                    <a:pt x="1627" y="117"/>
                    <a:pt x="1383" y="21"/>
                  </a:cubicBezTo>
                  <a:cubicBezTo>
                    <a:pt x="1344" y="7"/>
                    <a:pt x="1302" y="0"/>
                    <a:pt x="1256" y="0"/>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587" name="Google Shape;1587;p43"/>
            <p:cNvGrpSpPr/>
            <p:nvPr/>
          </p:nvGrpSpPr>
          <p:grpSpPr>
            <a:xfrm>
              <a:off x="1808675" y="971622"/>
              <a:ext cx="248068" cy="201860"/>
              <a:chOff x="1808700" y="965100"/>
              <a:chExt cx="262450" cy="208275"/>
            </a:xfrm>
          </p:grpSpPr>
          <p:sp>
            <p:nvSpPr>
              <p:cNvPr id="1588" name="Google Shape;1588;p43"/>
              <p:cNvSpPr/>
              <p:nvPr/>
            </p:nvSpPr>
            <p:spPr>
              <a:xfrm flipH="1">
                <a:off x="1808700" y="965100"/>
                <a:ext cx="262450" cy="105075"/>
              </a:xfrm>
              <a:custGeom>
                <a:avLst/>
                <a:gdLst/>
                <a:ahLst/>
                <a:cxnLst/>
                <a:rect l="l" t="t" r="r" b="b"/>
                <a:pathLst>
                  <a:path w="10498" h="4203" extrusionOk="0">
                    <a:moveTo>
                      <a:pt x="5545" y="1"/>
                    </a:moveTo>
                    <a:cubicBezTo>
                      <a:pt x="4604" y="1"/>
                      <a:pt x="3667" y="67"/>
                      <a:pt x="2735" y="139"/>
                    </a:cubicBezTo>
                    <a:cubicBezTo>
                      <a:pt x="2307" y="723"/>
                      <a:pt x="1811" y="1248"/>
                      <a:pt x="1294" y="1617"/>
                    </a:cubicBezTo>
                    <a:cubicBezTo>
                      <a:pt x="858" y="1921"/>
                      <a:pt x="429" y="2172"/>
                      <a:pt x="0" y="2386"/>
                    </a:cubicBezTo>
                    <a:cubicBezTo>
                      <a:pt x="1897" y="3327"/>
                      <a:pt x="4096" y="4203"/>
                      <a:pt x="6190" y="4203"/>
                    </a:cubicBezTo>
                    <a:cubicBezTo>
                      <a:pt x="7321" y="4203"/>
                      <a:pt x="8420" y="3948"/>
                      <a:pt x="9426" y="3310"/>
                    </a:cubicBezTo>
                    <a:cubicBezTo>
                      <a:pt x="10498" y="2571"/>
                      <a:pt x="10069" y="782"/>
                      <a:pt x="8805" y="353"/>
                    </a:cubicBezTo>
                    <a:cubicBezTo>
                      <a:pt x="7717" y="88"/>
                      <a:pt x="6629" y="1"/>
                      <a:pt x="5545" y="1"/>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89" name="Google Shape;1589;p43"/>
              <p:cNvSpPr/>
              <p:nvPr/>
            </p:nvSpPr>
            <p:spPr>
              <a:xfrm flipH="1">
                <a:off x="1832700" y="980025"/>
                <a:ext cx="236975" cy="193350"/>
              </a:xfrm>
              <a:custGeom>
                <a:avLst/>
                <a:gdLst/>
                <a:ahLst/>
                <a:cxnLst/>
                <a:rect l="l" t="t" r="r" b="b"/>
                <a:pathLst>
                  <a:path w="9479" h="7734" extrusionOk="0">
                    <a:moveTo>
                      <a:pt x="2307" y="0"/>
                    </a:moveTo>
                    <a:cubicBezTo>
                      <a:pt x="2004" y="399"/>
                      <a:pt x="1634" y="739"/>
                      <a:pt x="1235" y="1020"/>
                    </a:cubicBezTo>
                    <a:cubicBezTo>
                      <a:pt x="828" y="1294"/>
                      <a:pt x="399" y="1545"/>
                      <a:pt x="0" y="1760"/>
                    </a:cubicBezTo>
                    <a:cubicBezTo>
                      <a:pt x="1634" y="4650"/>
                      <a:pt x="3911" y="7548"/>
                      <a:pt x="7297" y="7733"/>
                    </a:cubicBezTo>
                    <a:cubicBezTo>
                      <a:pt x="7308" y="7733"/>
                      <a:pt x="7319" y="7733"/>
                      <a:pt x="7331" y="7733"/>
                    </a:cubicBezTo>
                    <a:cubicBezTo>
                      <a:pt x="8728" y="7733"/>
                      <a:pt x="9479" y="5905"/>
                      <a:pt x="8657" y="4746"/>
                    </a:cubicBezTo>
                    <a:cubicBezTo>
                      <a:pt x="6898" y="2684"/>
                      <a:pt x="4562" y="1390"/>
                      <a:pt x="2307" y="0"/>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590" name="Google Shape;1590;p43"/>
            <p:cNvSpPr/>
            <p:nvPr/>
          </p:nvSpPr>
          <p:spPr>
            <a:xfrm flipH="1">
              <a:off x="2010325" y="1182250"/>
              <a:ext cx="63225" cy="185800"/>
            </a:xfrm>
            <a:custGeom>
              <a:avLst/>
              <a:gdLst/>
              <a:ahLst/>
              <a:cxnLst/>
              <a:rect l="l" t="t" r="r" b="b"/>
              <a:pathLst>
                <a:path w="2529" h="7432" extrusionOk="0">
                  <a:moveTo>
                    <a:pt x="2218" y="1"/>
                  </a:moveTo>
                  <a:cubicBezTo>
                    <a:pt x="2096" y="1"/>
                    <a:pt x="1974" y="77"/>
                    <a:pt x="1974" y="228"/>
                  </a:cubicBezTo>
                  <a:cubicBezTo>
                    <a:pt x="1974" y="1921"/>
                    <a:pt x="1944" y="3621"/>
                    <a:pt x="1944" y="5314"/>
                  </a:cubicBezTo>
                  <a:cubicBezTo>
                    <a:pt x="1390" y="5189"/>
                    <a:pt x="835" y="5159"/>
                    <a:pt x="311" y="5063"/>
                  </a:cubicBezTo>
                  <a:cubicBezTo>
                    <a:pt x="302" y="5062"/>
                    <a:pt x="293" y="5062"/>
                    <a:pt x="284" y="5062"/>
                  </a:cubicBezTo>
                  <a:cubicBezTo>
                    <a:pt x="0" y="5062"/>
                    <a:pt x="9" y="5530"/>
                    <a:pt x="311" y="5558"/>
                  </a:cubicBezTo>
                  <a:cubicBezTo>
                    <a:pt x="680" y="5618"/>
                    <a:pt x="1079" y="5654"/>
                    <a:pt x="1479" y="5714"/>
                  </a:cubicBezTo>
                  <a:cubicBezTo>
                    <a:pt x="1419" y="5743"/>
                    <a:pt x="1353" y="5773"/>
                    <a:pt x="1323" y="5802"/>
                  </a:cubicBezTo>
                  <a:cubicBezTo>
                    <a:pt x="1020" y="5928"/>
                    <a:pt x="710" y="6054"/>
                    <a:pt x="429" y="6172"/>
                  </a:cubicBezTo>
                  <a:cubicBezTo>
                    <a:pt x="196" y="6304"/>
                    <a:pt x="339" y="6641"/>
                    <a:pt x="560" y="6641"/>
                  </a:cubicBezTo>
                  <a:cubicBezTo>
                    <a:pt x="598" y="6641"/>
                    <a:pt x="639" y="6631"/>
                    <a:pt x="680" y="6608"/>
                  </a:cubicBezTo>
                  <a:cubicBezTo>
                    <a:pt x="954" y="6482"/>
                    <a:pt x="1235" y="6357"/>
                    <a:pt x="1508" y="6239"/>
                  </a:cubicBezTo>
                  <a:cubicBezTo>
                    <a:pt x="1663" y="6172"/>
                    <a:pt x="1848" y="6054"/>
                    <a:pt x="2033" y="5987"/>
                  </a:cubicBezTo>
                  <a:lnTo>
                    <a:pt x="2033" y="5987"/>
                  </a:lnTo>
                  <a:cubicBezTo>
                    <a:pt x="2003" y="6357"/>
                    <a:pt x="1944" y="6763"/>
                    <a:pt x="1878" y="7133"/>
                  </a:cubicBezTo>
                  <a:cubicBezTo>
                    <a:pt x="1843" y="7314"/>
                    <a:pt x="1991" y="7431"/>
                    <a:pt x="2131" y="7431"/>
                  </a:cubicBezTo>
                  <a:cubicBezTo>
                    <a:pt x="2226" y="7431"/>
                    <a:pt x="2317" y="7377"/>
                    <a:pt x="2344" y="7251"/>
                  </a:cubicBezTo>
                  <a:cubicBezTo>
                    <a:pt x="2462" y="6763"/>
                    <a:pt x="2528" y="6209"/>
                    <a:pt x="2528" y="5684"/>
                  </a:cubicBezTo>
                  <a:cubicBezTo>
                    <a:pt x="2528" y="5558"/>
                    <a:pt x="2499" y="5499"/>
                    <a:pt x="2403" y="5470"/>
                  </a:cubicBezTo>
                  <a:cubicBezTo>
                    <a:pt x="2432" y="3710"/>
                    <a:pt x="2462" y="1988"/>
                    <a:pt x="2462" y="228"/>
                  </a:cubicBezTo>
                  <a:cubicBezTo>
                    <a:pt x="2462" y="77"/>
                    <a:pt x="2340" y="1"/>
                    <a:pt x="2218"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591" name="Google Shape;1591;p43"/>
            <p:cNvGrpSpPr/>
            <p:nvPr/>
          </p:nvGrpSpPr>
          <p:grpSpPr>
            <a:xfrm>
              <a:off x="1808675" y="971534"/>
              <a:ext cx="248068" cy="201860"/>
              <a:chOff x="1808700" y="965010"/>
              <a:chExt cx="262450" cy="208275"/>
            </a:xfrm>
          </p:grpSpPr>
          <p:sp>
            <p:nvSpPr>
              <p:cNvPr id="1592" name="Google Shape;1592;p43"/>
              <p:cNvSpPr/>
              <p:nvPr/>
            </p:nvSpPr>
            <p:spPr>
              <a:xfrm flipH="1">
                <a:off x="1808700" y="965010"/>
                <a:ext cx="262450" cy="105075"/>
              </a:xfrm>
              <a:custGeom>
                <a:avLst/>
                <a:gdLst/>
                <a:ahLst/>
                <a:cxnLst/>
                <a:rect l="l" t="t" r="r" b="b"/>
                <a:pathLst>
                  <a:path w="10498" h="4203" extrusionOk="0">
                    <a:moveTo>
                      <a:pt x="5545" y="1"/>
                    </a:moveTo>
                    <a:cubicBezTo>
                      <a:pt x="4604" y="1"/>
                      <a:pt x="3667" y="67"/>
                      <a:pt x="2735" y="139"/>
                    </a:cubicBezTo>
                    <a:cubicBezTo>
                      <a:pt x="2307" y="723"/>
                      <a:pt x="1811" y="1248"/>
                      <a:pt x="1294" y="1617"/>
                    </a:cubicBezTo>
                    <a:cubicBezTo>
                      <a:pt x="858" y="1921"/>
                      <a:pt x="429" y="2172"/>
                      <a:pt x="0" y="2386"/>
                    </a:cubicBezTo>
                    <a:cubicBezTo>
                      <a:pt x="1897" y="3327"/>
                      <a:pt x="4096" y="4203"/>
                      <a:pt x="6190" y="4203"/>
                    </a:cubicBezTo>
                    <a:cubicBezTo>
                      <a:pt x="7321" y="4203"/>
                      <a:pt x="8420" y="3948"/>
                      <a:pt x="9426" y="3310"/>
                    </a:cubicBezTo>
                    <a:cubicBezTo>
                      <a:pt x="10498" y="2571"/>
                      <a:pt x="10069" y="782"/>
                      <a:pt x="8805" y="353"/>
                    </a:cubicBezTo>
                    <a:cubicBezTo>
                      <a:pt x="7717" y="88"/>
                      <a:pt x="6629" y="1"/>
                      <a:pt x="5545" y="1"/>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93" name="Google Shape;1593;p43"/>
              <p:cNvSpPr/>
              <p:nvPr/>
            </p:nvSpPr>
            <p:spPr>
              <a:xfrm flipH="1">
                <a:off x="1832700" y="979935"/>
                <a:ext cx="236975" cy="193350"/>
              </a:xfrm>
              <a:custGeom>
                <a:avLst/>
                <a:gdLst/>
                <a:ahLst/>
                <a:cxnLst/>
                <a:rect l="l" t="t" r="r" b="b"/>
                <a:pathLst>
                  <a:path w="9479" h="7734" extrusionOk="0">
                    <a:moveTo>
                      <a:pt x="2307" y="0"/>
                    </a:moveTo>
                    <a:cubicBezTo>
                      <a:pt x="2004" y="399"/>
                      <a:pt x="1634" y="739"/>
                      <a:pt x="1235" y="1020"/>
                    </a:cubicBezTo>
                    <a:cubicBezTo>
                      <a:pt x="828" y="1294"/>
                      <a:pt x="399" y="1545"/>
                      <a:pt x="0" y="1760"/>
                    </a:cubicBezTo>
                    <a:cubicBezTo>
                      <a:pt x="1634" y="4650"/>
                      <a:pt x="3911" y="7548"/>
                      <a:pt x="7297" y="7733"/>
                    </a:cubicBezTo>
                    <a:cubicBezTo>
                      <a:pt x="7308" y="7733"/>
                      <a:pt x="7319" y="7733"/>
                      <a:pt x="7331" y="7733"/>
                    </a:cubicBezTo>
                    <a:cubicBezTo>
                      <a:pt x="8728" y="7733"/>
                      <a:pt x="9479" y="5905"/>
                      <a:pt x="8657" y="4746"/>
                    </a:cubicBezTo>
                    <a:cubicBezTo>
                      <a:pt x="6898" y="2684"/>
                      <a:pt x="4562" y="1390"/>
                      <a:pt x="2307"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594" name="Google Shape;1594;p43"/>
            <p:cNvSpPr/>
            <p:nvPr/>
          </p:nvSpPr>
          <p:spPr>
            <a:xfrm flipH="1">
              <a:off x="1779300" y="971525"/>
              <a:ext cx="286500" cy="162250"/>
            </a:xfrm>
            <a:custGeom>
              <a:avLst/>
              <a:gdLst/>
              <a:ahLst/>
              <a:cxnLst/>
              <a:rect l="l" t="t" r="r" b="b"/>
              <a:pathLst>
                <a:path w="11460" h="6490" extrusionOk="0">
                  <a:moveTo>
                    <a:pt x="2433" y="0"/>
                  </a:moveTo>
                  <a:cubicBezTo>
                    <a:pt x="2034" y="525"/>
                    <a:pt x="1568" y="1020"/>
                    <a:pt x="1080" y="1360"/>
                  </a:cubicBezTo>
                  <a:cubicBezTo>
                    <a:pt x="710" y="1604"/>
                    <a:pt x="341" y="1819"/>
                    <a:pt x="1" y="2033"/>
                  </a:cubicBezTo>
                  <a:cubicBezTo>
                    <a:pt x="2297" y="4442"/>
                    <a:pt x="4688" y="6489"/>
                    <a:pt x="7863" y="6489"/>
                  </a:cubicBezTo>
                  <a:cubicBezTo>
                    <a:pt x="8429" y="6489"/>
                    <a:pt x="9021" y="6424"/>
                    <a:pt x="9641" y="6284"/>
                  </a:cubicBezTo>
                  <a:cubicBezTo>
                    <a:pt x="11208" y="5855"/>
                    <a:pt x="11459" y="3608"/>
                    <a:pt x="10166" y="2588"/>
                  </a:cubicBezTo>
                  <a:cubicBezTo>
                    <a:pt x="7482" y="806"/>
                    <a:pt x="5360" y="806"/>
                    <a:pt x="2433" y="0"/>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2" name="Google Shape;1723;p45">
            <a:extLst>
              <a:ext uri="{FF2B5EF4-FFF2-40B4-BE49-F238E27FC236}">
                <a16:creationId xmlns:a16="http://schemas.microsoft.com/office/drawing/2014/main" id="{CFCD9777-9EB4-4B8D-D3AA-6C9955068D40}"/>
              </a:ext>
            </a:extLst>
          </p:cNvPr>
          <p:cNvGrpSpPr/>
          <p:nvPr/>
        </p:nvGrpSpPr>
        <p:grpSpPr>
          <a:xfrm>
            <a:off x="85184" y="2430780"/>
            <a:ext cx="965680" cy="2534751"/>
            <a:chOff x="7197464" y="1798221"/>
            <a:chExt cx="965680" cy="2534751"/>
          </a:xfrm>
        </p:grpSpPr>
        <p:sp>
          <p:nvSpPr>
            <p:cNvPr id="3" name="Google Shape;1724;p45">
              <a:extLst>
                <a:ext uri="{FF2B5EF4-FFF2-40B4-BE49-F238E27FC236}">
                  <a16:creationId xmlns:a16="http://schemas.microsoft.com/office/drawing/2014/main" id="{0DD5F388-805A-F093-B314-354C4C80F801}"/>
                </a:ext>
              </a:extLst>
            </p:cNvPr>
            <p:cNvSpPr/>
            <p:nvPr/>
          </p:nvSpPr>
          <p:spPr>
            <a:xfrm>
              <a:off x="7383086" y="4002376"/>
              <a:ext cx="167247" cy="276283"/>
            </a:xfrm>
            <a:custGeom>
              <a:avLst/>
              <a:gdLst/>
              <a:ahLst/>
              <a:cxnLst/>
              <a:rect l="l" t="t" r="r" b="b"/>
              <a:pathLst>
                <a:path w="2876" h="4751" extrusionOk="0">
                  <a:moveTo>
                    <a:pt x="2876" y="0"/>
                  </a:moveTo>
                  <a:lnTo>
                    <a:pt x="346" y="233"/>
                  </a:lnTo>
                  <a:lnTo>
                    <a:pt x="1" y="3780"/>
                  </a:lnTo>
                  <a:lnTo>
                    <a:pt x="468" y="4667"/>
                  </a:lnTo>
                  <a:lnTo>
                    <a:pt x="2288" y="4751"/>
                  </a:lnTo>
                  <a:lnTo>
                    <a:pt x="2642" y="3892"/>
                  </a:lnTo>
                  <a:cubicBezTo>
                    <a:pt x="2372" y="3780"/>
                    <a:pt x="2876" y="0"/>
                    <a:pt x="2876"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 name="Google Shape;1725;p45">
              <a:extLst>
                <a:ext uri="{FF2B5EF4-FFF2-40B4-BE49-F238E27FC236}">
                  <a16:creationId xmlns:a16="http://schemas.microsoft.com/office/drawing/2014/main" id="{460C9237-374D-3AFB-8D76-5DDC3A237AAB}"/>
                </a:ext>
              </a:extLst>
            </p:cNvPr>
            <p:cNvSpPr/>
            <p:nvPr/>
          </p:nvSpPr>
          <p:spPr>
            <a:xfrm>
              <a:off x="7362500" y="4215039"/>
              <a:ext cx="348508" cy="117933"/>
            </a:xfrm>
            <a:custGeom>
              <a:avLst/>
              <a:gdLst/>
              <a:ahLst/>
              <a:cxnLst/>
              <a:rect l="l" t="t" r="r" b="b"/>
              <a:pathLst>
                <a:path w="5993" h="2028" extrusionOk="0">
                  <a:moveTo>
                    <a:pt x="326" y="1"/>
                  </a:moveTo>
                  <a:cubicBezTo>
                    <a:pt x="289" y="1"/>
                    <a:pt x="271" y="2"/>
                    <a:pt x="271" y="2"/>
                  </a:cubicBezTo>
                  <a:lnTo>
                    <a:pt x="0" y="1990"/>
                  </a:lnTo>
                  <a:lnTo>
                    <a:pt x="5955" y="2027"/>
                  </a:lnTo>
                  <a:cubicBezTo>
                    <a:pt x="5993" y="1794"/>
                    <a:pt x="5871" y="1327"/>
                    <a:pt x="5675" y="1206"/>
                  </a:cubicBezTo>
                  <a:lnTo>
                    <a:pt x="2959" y="161"/>
                  </a:lnTo>
                  <a:cubicBezTo>
                    <a:pt x="2959" y="161"/>
                    <a:pt x="2800" y="385"/>
                    <a:pt x="2411" y="385"/>
                  </a:cubicBezTo>
                  <a:cubicBezTo>
                    <a:pt x="2292" y="385"/>
                    <a:pt x="2152" y="364"/>
                    <a:pt x="1988" y="310"/>
                  </a:cubicBezTo>
                  <a:cubicBezTo>
                    <a:pt x="1060" y="26"/>
                    <a:pt x="497" y="1"/>
                    <a:pt x="326" y="1"/>
                  </a:cubicBezTo>
                  <a:close/>
                </a:path>
              </a:pathLst>
            </a:custGeom>
            <a:solidFill>
              <a:srgbClr val="D9D9D9"/>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 name="Google Shape;1726;p45">
              <a:extLst>
                <a:ext uri="{FF2B5EF4-FFF2-40B4-BE49-F238E27FC236}">
                  <a16:creationId xmlns:a16="http://schemas.microsoft.com/office/drawing/2014/main" id="{44BED9DA-9648-2461-94BA-6F468238F472}"/>
                </a:ext>
              </a:extLst>
            </p:cNvPr>
            <p:cNvSpPr/>
            <p:nvPr/>
          </p:nvSpPr>
          <p:spPr>
            <a:xfrm>
              <a:off x="7581793" y="4246616"/>
              <a:ext cx="113456" cy="45650"/>
            </a:xfrm>
            <a:custGeom>
              <a:avLst/>
              <a:gdLst/>
              <a:ahLst/>
              <a:cxnLst/>
              <a:rect l="l" t="t" r="r" b="b"/>
              <a:pathLst>
                <a:path w="1951" h="785" extrusionOk="0">
                  <a:moveTo>
                    <a:pt x="159" y="0"/>
                  </a:moveTo>
                  <a:lnTo>
                    <a:pt x="0" y="784"/>
                  </a:lnTo>
                  <a:lnTo>
                    <a:pt x="1951" y="784"/>
                  </a:lnTo>
                  <a:lnTo>
                    <a:pt x="1951" y="747"/>
                  </a:lnTo>
                  <a:lnTo>
                    <a:pt x="159" y="0"/>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 name="Google Shape;1727;p45">
              <a:extLst>
                <a:ext uri="{FF2B5EF4-FFF2-40B4-BE49-F238E27FC236}">
                  <a16:creationId xmlns:a16="http://schemas.microsoft.com/office/drawing/2014/main" id="{65408022-4B89-D9C5-55AF-52AC7B75E323}"/>
                </a:ext>
              </a:extLst>
            </p:cNvPr>
            <p:cNvSpPr/>
            <p:nvPr/>
          </p:nvSpPr>
          <p:spPr>
            <a:xfrm>
              <a:off x="7579584" y="4244406"/>
              <a:ext cx="117875" cy="47860"/>
            </a:xfrm>
            <a:custGeom>
              <a:avLst/>
              <a:gdLst/>
              <a:ahLst/>
              <a:cxnLst/>
              <a:rect l="l" t="t" r="r" b="b"/>
              <a:pathLst>
                <a:path w="2027" h="823" extrusionOk="0">
                  <a:moveTo>
                    <a:pt x="234" y="85"/>
                  </a:moveTo>
                  <a:lnTo>
                    <a:pt x="1905" y="785"/>
                  </a:lnTo>
                  <a:lnTo>
                    <a:pt x="75" y="785"/>
                  </a:lnTo>
                  <a:lnTo>
                    <a:pt x="234" y="85"/>
                  </a:lnTo>
                  <a:close/>
                  <a:moveTo>
                    <a:pt x="159" y="1"/>
                  </a:moveTo>
                  <a:lnTo>
                    <a:pt x="1" y="822"/>
                  </a:lnTo>
                  <a:lnTo>
                    <a:pt x="1989" y="822"/>
                  </a:lnTo>
                  <a:cubicBezTo>
                    <a:pt x="1989" y="822"/>
                    <a:pt x="2026" y="822"/>
                    <a:pt x="2026" y="785"/>
                  </a:cubicBezTo>
                  <a:cubicBezTo>
                    <a:pt x="2026" y="785"/>
                    <a:pt x="2026" y="738"/>
                    <a:pt x="1989" y="738"/>
                  </a:cubicBezTo>
                  <a:lnTo>
                    <a:pt x="197"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7" name="Google Shape;1728;p45">
              <a:extLst>
                <a:ext uri="{FF2B5EF4-FFF2-40B4-BE49-F238E27FC236}">
                  <a16:creationId xmlns:a16="http://schemas.microsoft.com/office/drawing/2014/main" id="{08A7DECA-0FFA-F8CC-1C54-BA68D234F9DA}"/>
                </a:ext>
              </a:extLst>
            </p:cNvPr>
            <p:cNvSpPr/>
            <p:nvPr/>
          </p:nvSpPr>
          <p:spPr>
            <a:xfrm>
              <a:off x="7366804" y="4215097"/>
              <a:ext cx="36462" cy="74959"/>
            </a:xfrm>
            <a:custGeom>
              <a:avLst/>
              <a:gdLst/>
              <a:ahLst/>
              <a:cxnLst/>
              <a:rect l="l" t="t" r="r" b="b"/>
              <a:pathLst>
                <a:path w="627" h="1289" extrusionOk="0">
                  <a:moveTo>
                    <a:pt x="197" y="1"/>
                  </a:moveTo>
                  <a:lnTo>
                    <a:pt x="1" y="1289"/>
                  </a:lnTo>
                  <a:lnTo>
                    <a:pt x="626" y="1289"/>
                  </a:lnTo>
                  <a:lnTo>
                    <a:pt x="552"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 name="Google Shape;1729;p45">
              <a:extLst>
                <a:ext uri="{FF2B5EF4-FFF2-40B4-BE49-F238E27FC236}">
                  <a16:creationId xmlns:a16="http://schemas.microsoft.com/office/drawing/2014/main" id="{E2BBC0E7-0D5C-1B2A-E8FC-861AE96A40F4}"/>
                </a:ext>
              </a:extLst>
            </p:cNvPr>
            <p:cNvSpPr/>
            <p:nvPr/>
          </p:nvSpPr>
          <p:spPr>
            <a:xfrm>
              <a:off x="7366804" y="4212946"/>
              <a:ext cx="38613" cy="79320"/>
            </a:xfrm>
            <a:custGeom>
              <a:avLst/>
              <a:gdLst/>
              <a:ahLst/>
              <a:cxnLst/>
              <a:rect l="l" t="t" r="r" b="b"/>
              <a:pathLst>
                <a:path w="664" h="1364" extrusionOk="0">
                  <a:moveTo>
                    <a:pt x="197" y="38"/>
                  </a:moveTo>
                  <a:cubicBezTo>
                    <a:pt x="281" y="38"/>
                    <a:pt x="468" y="75"/>
                    <a:pt x="552" y="75"/>
                  </a:cubicBezTo>
                  <a:lnTo>
                    <a:pt x="626" y="1279"/>
                  </a:lnTo>
                  <a:lnTo>
                    <a:pt x="47" y="1326"/>
                  </a:lnTo>
                  <a:lnTo>
                    <a:pt x="47" y="1326"/>
                  </a:lnTo>
                  <a:lnTo>
                    <a:pt x="197" y="38"/>
                  </a:lnTo>
                  <a:close/>
                  <a:moveTo>
                    <a:pt x="160" y="1"/>
                  </a:moveTo>
                  <a:lnTo>
                    <a:pt x="1" y="1363"/>
                  </a:lnTo>
                  <a:lnTo>
                    <a:pt x="664" y="1363"/>
                  </a:lnTo>
                  <a:lnTo>
                    <a:pt x="589"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 name="Google Shape;1730;p45">
              <a:extLst>
                <a:ext uri="{FF2B5EF4-FFF2-40B4-BE49-F238E27FC236}">
                  <a16:creationId xmlns:a16="http://schemas.microsoft.com/office/drawing/2014/main" id="{C9D0C8CA-C428-9087-4218-077E0C0322AD}"/>
                </a:ext>
              </a:extLst>
            </p:cNvPr>
            <p:cNvSpPr/>
            <p:nvPr/>
          </p:nvSpPr>
          <p:spPr>
            <a:xfrm>
              <a:off x="7366804" y="4289998"/>
              <a:ext cx="330655" cy="4420"/>
            </a:xfrm>
            <a:custGeom>
              <a:avLst/>
              <a:gdLst/>
              <a:ahLst/>
              <a:cxnLst/>
              <a:rect l="l" t="t" r="r" b="b"/>
              <a:pathLst>
                <a:path w="5686" h="76" extrusionOk="0">
                  <a:moveTo>
                    <a:pt x="1" y="1"/>
                  </a:moveTo>
                  <a:lnTo>
                    <a:pt x="1" y="38"/>
                  </a:lnTo>
                  <a:lnTo>
                    <a:pt x="5685" y="76"/>
                  </a:lnTo>
                  <a:lnTo>
                    <a:pt x="5685" y="38"/>
                  </a:lnTo>
                  <a:lnTo>
                    <a:pt x="5685"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 name="Google Shape;1731;p45">
              <a:extLst>
                <a:ext uri="{FF2B5EF4-FFF2-40B4-BE49-F238E27FC236}">
                  <a16:creationId xmlns:a16="http://schemas.microsoft.com/office/drawing/2014/main" id="{40E82E60-3D14-C1C1-E688-585646A0B235}"/>
                </a:ext>
              </a:extLst>
            </p:cNvPr>
            <p:cNvSpPr/>
            <p:nvPr/>
          </p:nvSpPr>
          <p:spPr>
            <a:xfrm>
              <a:off x="7344589" y="3088858"/>
              <a:ext cx="445681" cy="1079078"/>
            </a:xfrm>
            <a:custGeom>
              <a:avLst/>
              <a:gdLst/>
              <a:ahLst/>
              <a:cxnLst/>
              <a:rect l="l" t="t" r="r" b="b"/>
              <a:pathLst>
                <a:path w="7664" h="18556" extrusionOk="0">
                  <a:moveTo>
                    <a:pt x="1512" y="0"/>
                  </a:moveTo>
                  <a:cubicBezTo>
                    <a:pt x="1512" y="0"/>
                    <a:pt x="663" y="10109"/>
                    <a:pt x="0" y="18556"/>
                  </a:cubicBezTo>
                  <a:lnTo>
                    <a:pt x="4238" y="18556"/>
                  </a:lnTo>
                  <a:cubicBezTo>
                    <a:pt x="4630" y="16876"/>
                    <a:pt x="5050" y="15205"/>
                    <a:pt x="5246" y="14309"/>
                  </a:cubicBezTo>
                  <a:cubicBezTo>
                    <a:pt x="6375" y="9875"/>
                    <a:pt x="7663" y="2138"/>
                    <a:pt x="7663" y="2138"/>
                  </a:cubicBezTo>
                  <a:lnTo>
                    <a:pt x="1512" y="0"/>
                  </a:ln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 name="Google Shape;1732;p45">
              <a:extLst>
                <a:ext uri="{FF2B5EF4-FFF2-40B4-BE49-F238E27FC236}">
                  <a16:creationId xmlns:a16="http://schemas.microsoft.com/office/drawing/2014/main" id="{CAE1CF35-089A-54E2-EAF4-316F699BEF9F}"/>
                </a:ext>
              </a:extLst>
            </p:cNvPr>
            <p:cNvSpPr/>
            <p:nvPr/>
          </p:nvSpPr>
          <p:spPr>
            <a:xfrm>
              <a:off x="7344589" y="3088858"/>
              <a:ext cx="445681" cy="1079078"/>
            </a:xfrm>
            <a:custGeom>
              <a:avLst/>
              <a:gdLst/>
              <a:ahLst/>
              <a:cxnLst/>
              <a:rect l="l" t="t" r="r" b="b"/>
              <a:pathLst>
                <a:path w="7664" h="18556" extrusionOk="0">
                  <a:moveTo>
                    <a:pt x="1512" y="0"/>
                  </a:moveTo>
                  <a:cubicBezTo>
                    <a:pt x="1512" y="0"/>
                    <a:pt x="663" y="10109"/>
                    <a:pt x="0" y="18556"/>
                  </a:cubicBezTo>
                  <a:lnTo>
                    <a:pt x="4238" y="18556"/>
                  </a:lnTo>
                  <a:cubicBezTo>
                    <a:pt x="4630" y="16876"/>
                    <a:pt x="5050" y="15205"/>
                    <a:pt x="5246" y="14309"/>
                  </a:cubicBezTo>
                  <a:cubicBezTo>
                    <a:pt x="6375" y="9875"/>
                    <a:pt x="7663" y="2138"/>
                    <a:pt x="7663" y="2138"/>
                  </a:cubicBezTo>
                  <a:lnTo>
                    <a:pt x="1512" y="0"/>
                  </a:ln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2" name="Google Shape;1733;p45">
              <a:extLst>
                <a:ext uri="{FF2B5EF4-FFF2-40B4-BE49-F238E27FC236}">
                  <a16:creationId xmlns:a16="http://schemas.microsoft.com/office/drawing/2014/main" id="{E84213C8-1C64-883D-7F1C-AD1714EF15C4}"/>
                </a:ext>
              </a:extLst>
            </p:cNvPr>
            <p:cNvGrpSpPr/>
            <p:nvPr/>
          </p:nvGrpSpPr>
          <p:grpSpPr>
            <a:xfrm>
              <a:off x="7197464" y="2414696"/>
              <a:ext cx="337168" cy="608508"/>
              <a:chOff x="9661064" y="2414696"/>
              <a:chExt cx="337168" cy="608508"/>
            </a:xfrm>
          </p:grpSpPr>
          <p:sp>
            <p:nvSpPr>
              <p:cNvPr id="1542" name="Google Shape;1734;p45">
                <a:extLst>
                  <a:ext uri="{FF2B5EF4-FFF2-40B4-BE49-F238E27FC236}">
                    <a16:creationId xmlns:a16="http://schemas.microsoft.com/office/drawing/2014/main" id="{7CB8D990-9A35-5AB3-AB21-37C48FDE8C01}"/>
                  </a:ext>
                </a:extLst>
              </p:cNvPr>
              <p:cNvSpPr/>
              <p:nvPr/>
            </p:nvSpPr>
            <p:spPr>
              <a:xfrm>
                <a:off x="9661064" y="2474942"/>
                <a:ext cx="287215" cy="509707"/>
              </a:xfrm>
              <a:custGeom>
                <a:avLst/>
                <a:gdLst/>
                <a:ahLst/>
                <a:cxnLst/>
                <a:rect l="l" t="t" r="r" b="b"/>
                <a:pathLst>
                  <a:path w="4939" h="8765" extrusionOk="0">
                    <a:moveTo>
                      <a:pt x="4447" y="1"/>
                    </a:moveTo>
                    <a:cubicBezTo>
                      <a:pt x="3420" y="1"/>
                      <a:pt x="1102" y="213"/>
                      <a:pt x="626" y="2082"/>
                    </a:cubicBezTo>
                    <a:cubicBezTo>
                      <a:pt x="393" y="3053"/>
                      <a:pt x="113" y="4219"/>
                      <a:pt x="38" y="5731"/>
                    </a:cubicBezTo>
                    <a:cubicBezTo>
                      <a:pt x="1" y="6786"/>
                      <a:pt x="505" y="8420"/>
                      <a:pt x="2138" y="8765"/>
                    </a:cubicBezTo>
                    <a:lnTo>
                      <a:pt x="3576" y="8224"/>
                    </a:lnTo>
                    <a:lnTo>
                      <a:pt x="4938" y="19"/>
                    </a:lnTo>
                    <a:cubicBezTo>
                      <a:pt x="4938" y="19"/>
                      <a:pt x="4748" y="1"/>
                      <a:pt x="4447"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43" name="Google Shape;1735;p45">
                <a:extLst>
                  <a:ext uri="{FF2B5EF4-FFF2-40B4-BE49-F238E27FC236}">
                    <a16:creationId xmlns:a16="http://schemas.microsoft.com/office/drawing/2014/main" id="{B2A1FF09-1751-DA84-9F8B-A10CC3ECB7BF}"/>
                  </a:ext>
                </a:extLst>
              </p:cNvPr>
              <p:cNvSpPr/>
              <p:nvPr/>
            </p:nvSpPr>
            <p:spPr>
              <a:xfrm>
                <a:off x="9667577" y="2417894"/>
                <a:ext cx="262791" cy="335307"/>
              </a:xfrm>
              <a:custGeom>
                <a:avLst/>
                <a:gdLst/>
                <a:ahLst/>
                <a:cxnLst/>
                <a:rect l="l" t="t" r="r" b="b"/>
                <a:pathLst>
                  <a:path w="4519" h="5766" extrusionOk="0">
                    <a:moveTo>
                      <a:pt x="3454" y="0"/>
                    </a:moveTo>
                    <a:cubicBezTo>
                      <a:pt x="2969" y="0"/>
                      <a:pt x="2484" y="130"/>
                      <a:pt x="2063" y="375"/>
                    </a:cubicBezTo>
                    <a:cubicBezTo>
                      <a:pt x="430" y="1308"/>
                      <a:pt x="1" y="4426"/>
                      <a:pt x="122" y="4892"/>
                    </a:cubicBezTo>
                    <a:cubicBezTo>
                      <a:pt x="229" y="5316"/>
                      <a:pt x="406" y="5765"/>
                      <a:pt x="684" y="5765"/>
                    </a:cubicBezTo>
                    <a:cubicBezTo>
                      <a:pt x="914" y="5765"/>
                      <a:pt x="1212" y="5458"/>
                      <a:pt x="1597" y="4575"/>
                    </a:cubicBezTo>
                    <a:cubicBezTo>
                      <a:pt x="2026" y="3530"/>
                      <a:pt x="3501" y="925"/>
                      <a:pt x="3501" y="925"/>
                    </a:cubicBezTo>
                    <a:lnTo>
                      <a:pt x="4518" y="225"/>
                    </a:lnTo>
                    <a:cubicBezTo>
                      <a:pt x="4182" y="73"/>
                      <a:pt x="3818" y="0"/>
                      <a:pt x="3454" y="0"/>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44" name="Google Shape;1736;p45">
                <a:extLst>
                  <a:ext uri="{FF2B5EF4-FFF2-40B4-BE49-F238E27FC236}">
                    <a16:creationId xmlns:a16="http://schemas.microsoft.com/office/drawing/2014/main" id="{AD846074-E6F0-1526-782D-411EFD8551CA}"/>
                  </a:ext>
                </a:extLst>
              </p:cNvPr>
              <p:cNvSpPr/>
              <p:nvPr/>
            </p:nvSpPr>
            <p:spPr>
              <a:xfrm>
                <a:off x="9711017" y="2455170"/>
                <a:ext cx="287215" cy="445913"/>
              </a:xfrm>
              <a:custGeom>
                <a:avLst/>
                <a:gdLst/>
                <a:ahLst/>
                <a:cxnLst/>
                <a:rect l="l" t="t" r="r" b="b"/>
                <a:pathLst>
                  <a:path w="4939" h="7668" extrusionOk="0">
                    <a:moveTo>
                      <a:pt x="3482" y="0"/>
                    </a:moveTo>
                    <a:cubicBezTo>
                      <a:pt x="2005" y="0"/>
                      <a:pt x="1316" y="1451"/>
                      <a:pt x="1316" y="1451"/>
                    </a:cubicBezTo>
                    <a:cubicBezTo>
                      <a:pt x="346" y="3159"/>
                      <a:pt x="0" y="7285"/>
                      <a:pt x="0" y="7285"/>
                    </a:cubicBezTo>
                    <a:lnTo>
                      <a:pt x="3417" y="7668"/>
                    </a:lnTo>
                    <a:cubicBezTo>
                      <a:pt x="4201" y="6771"/>
                      <a:pt x="4938" y="6659"/>
                      <a:pt x="4938" y="6659"/>
                    </a:cubicBezTo>
                    <a:lnTo>
                      <a:pt x="4667" y="284"/>
                    </a:lnTo>
                    <a:cubicBezTo>
                      <a:pt x="4227" y="82"/>
                      <a:pt x="3832" y="0"/>
                      <a:pt x="3482" y="0"/>
                    </a:cubicBezTo>
                    <a:close/>
                  </a:path>
                </a:pathLst>
              </a:custGeom>
              <a:solidFill>
                <a:srgbClr val="FD7DA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45" name="Google Shape;1737;p45">
                <a:extLst>
                  <a:ext uri="{FF2B5EF4-FFF2-40B4-BE49-F238E27FC236}">
                    <a16:creationId xmlns:a16="http://schemas.microsoft.com/office/drawing/2014/main" id="{17D7B2A1-58D4-DE3C-2392-B54CC19952EB}"/>
                  </a:ext>
                </a:extLst>
              </p:cNvPr>
              <p:cNvSpPr/>
              <p:nvPr/>
            </p:nvSpPr>
            <p:spPr>
              <a:xfrm>
                <a:off x="9674613" y="2417894"/>
                <a:ext cx="300765" cy="605309"/>
              </a:xfrm>
              <a:custGeom>
                <a:avLst/>
                <a:gdLst/>
                <a:ahLst/>
                <a:cxnLst/>
                <a:rect l="l" t="t" r="r" b="b"/>
                <a:pathLst>
                  <a:path w="5172" h="10409" extrusionOk="0">
                    <a:moveTo>
                      <a:pt x="3944" y="1"/>
                    </a:moveTo>
                    <a:cubicBezTo>
                      <a:pt x="2876" y="1"/>
                      <a:pt x="1397" y="694"/>
                      <a:pt x="738" y="4192"/>
                    </a:cubicBezTo>
                    <a:cubicBezTo>
                      <a:pt x="738" y="4192"/>
                      <a:pt x="272" y="5742"/>
                      <a:pt x="113" y="7412"/>
                    </a:cubicBezTo>
                    <a:cubicBezTo>
                      <a:pt x="1" y="8626"/>
                      <a:pt x="813" y="9709"/>
                      <a:pt x="2026" y="9942"/>
                    </a:cubicBezTo>
                    <a:lnTo>
                      <a:pt x="4593" y="10409"/>
                    </a:lnTo>
                    <a:lnTo>
                      <a:pt x="5172" y="300"/>
                    </a:lnTo>
                    <a:cubicBezTo>
                      <a:pt x="5172" y="300"/>
                      <a:pt x="4647" y="1"/>
                      <a:pt x="3944" y="1"/>
                    </a:cubicBez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46" name="Google Shape;1738;p45">
                <a:extLst>
                  <a:ext uri="{FF2B5EF4-FFF2-40B4-BE49-F238E27FC236}">
                    <a16:creationId xmlns:a16="http://schemas.microsoft.com/office/drawing/2014/main" id="{3BE0281E-3E6F-3C29-22B8-0E7819E52F85}"/>
                  </a:ext>
                </a:extLst>
              </p:cNvPr>
              <p:cNvSpPr/>
              <p:nvPr/>
            </p:nvSpPr>
            <p:spPr>
              <a:xfrm>
                <a:off x="9711017" y="2414696"/>
                <a:ext cx="217141" cy="549890"/>
              </a:xfrm>
              <a:custGeom>
                <a:avLst/>
                <a:gdLst/>
                <a:ahLst/>
                <a:cxnLst/>
                <a:rect l="l" t="t" r="r" b="b"/>
                <a:pathLst>
                  <a:path w="3734" h="9456" extrusionOk="0">
                    <a:moveTo>
                      <a:pt x="3613" y="0"/>
                    </a:moveTo>
                    <a:cubicBezTo>
                      <a:pt x="3575" y="47"/>
                      <a:pt x="2250" y="392"/>
                      <a:pt x="1634" y="1867"/>
                    </a:cubicBezTo>
                    <a:cubicBezTo>
                      <a:pt x="1083" y="3118"/>
                      <a:pt x="0" y="6618"/>
                      <a:pt x="234" y="9381"/>
                    </a:cubicBezTo>
                    <a:cubicBezTo>
                      <a:pt x="234" y="9418"/>
                      <a:pt x="271" y="9456"/>
                      <a:pt x="308" y="9456"/>
                    </a:cubicBezTo>
                    <a:cubicBezTo>
                      <a:pt x="346" y="9456"/>
                      <a:pt x="383" y="9418"/>
                      <a:pt x="383" y="9381"/>
                    </a:cubicBezTo>
                    <a:cubicBezTo>
                      <a:pt x="187" y="6618"/>
                      <a:pt x="1242" y="3155"/>
                      <a:pt x="1783" y="1951"/>
                    </a:cubicBezTo>
                    <a:cubicBezTo>
                      <a:pt x="2409" y="551"/>
                      <a:pt x="3650" y="196"/>
                      <a:pt x="3650" y="196"/>
                    </a:cubicBezTo>
                    <a:cubicBezTo>
                      <a:pt x="3734" y="159"/>
                      <a:pt x="3734" y="122"/>
                      <a:pt x="3734" y="84"/>
                    </a:cubicBezTo>
                    <a:cubicBezTo>
                      <a:pt x="3734" y="47"/>
                      <a:pt x="3650" y="0"/>
                      <a:pt x="3613"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3" name="Google Shape;1739;p45">
              <a:extLst>
                <a:ext uri="{FF2B5EF4-FFF2-40B4-BE49-F238E27FC236}">
                  <a16:creationId xmlns:a16="http://schemas.microsoft.com/office/drawing/2014/main" id="{6294DD22-9CC9-19E1-6881-C4BD2BE939FE}"/>
                </a:ext>
              </a:extLst>
            </p:cNvPr>
            <p:cNvSpPr/>
            <p:nvPr/>
          </p:nvSpPr>
          <p:spPr>
            <a:xfrm>
              <a:off x="7828186" y="4002376"/>
              <a:ext cx="160734" cy="276283"/>
            </a:xfrm>
            <a:custGeom>
              <a:avLst/>
              <a:gdLst/>
              <a:ahLst/>
              <a:cxnLst/>
              <a:rect l="l" t="t" r="r" b="b"/>
              <a:pathLst>
                <a:path w="2764" h="4751" extrusionOk="0">
                  <a:moveTo>
                    <a:pt x="2568" y="0"/>
                  </a:moveTo>
                  <a:lnTo>
                    <a:pt x="1" y="233"/>
                  </a:lnTo>
                  <a:lnTo>
                    <a:pt x="122" y="3780"/>
                  </a:lnTo>
                  <a:lnTo>
                    <a:pt x="626" y="4667"/>
                  </a:lnTo>
                  <a:lnTo>
                    <a:pt x="2456" y="4751"/>
                  </a:lnTo>
                  <a:lnTo>
                    <a:pt x="2764" y="3892"/>
                  </a:lnTo>
                  <a:cubicBezTo>
                    <a:pt x="2493" y="3780"/>
                    <a:pt x="2568" y="0"/>
                    <a:pt x="2568"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 name="Google Shape;1740;p45">
              <a:extLst>
                <a:ext uri="{FF2B5EF4-FFF2-40B4-BE49-F238E27FC236}">
                  <a16:creationId xmlns:a16="http://schemas.microsoft.com/office/drawing/2014/main" id="{EF7977E6-15E8-C725-7732-64A594BAD000}"/>
                </a:ext>
              </a:extLst>
            </p:cNvPr>
            <p:cNvSpPr/>
            <p:nvPr/>
          </p:nvSpPr>
          <p:spPr>
            <a:xfrm>
              <a:off x="7830919" y="4215039"/>
              <a:ext cx="332225" cy="117933"/>
            </a:xfrm>
            <a:custGeom>
              <a:avLst/>
              <a:gdLst/>
              <a:ahLst/>
              <a:cxnLst/>
              <a:rect l="l" t="t" r="r" b="b"/>
              <a:pathLst>
                <a:path w="5713" h="2028" extrusionOk="0">
                  <a:moveTo>
                    <a:pt x="55" y="1"/>
                  </a:moveTo>
                  <a:cubicBezTo>
                    <a:pt x="19" y="1"/>
                    <a:pt x="0" y="2"/>
                    <a:pt x="0" y="2"/>
                  </a:cubicBezTo>
                  <a:lnTo>
                    <a:pt x="75" y="1990"/>
                  </a:lnTo>
                  <a:lnTo>
                    <a:pt x="5675" y="2027"/>
                  </a:lnTo>
                  <a:cubicBezTo>
                    <a:pt x="5713" y="1794"/>
                    <a:pt x="5601" y="1327"/>
                    <a:pt x="5442" y="1206"/>
                  </a:cubicBezTo>
                  <a:lnTo>
                    <a:pt x="2679" y="161"/>
                  </a:lnTo>
                  <a:cubicBezTo>
                    <a:pt x="2679" y="161"/>
                    <a:pt x="2520" y="385"/>
                    <a:pt x="2131" y="385"/>
                  </a:cubicBezTo>
                  <a:cubicBezTo>
                    <a:pt x="2012" y="385"/>
                    <a:pt x="1872" y="364"/>
                    <a:pt x="1708" y="310"/>
                  </a:cubicBezTo>
                  <a:cubicBezTo>
                    <a:pt x="780" y="26"/>
                    <a:pt x="224" y="1"/>
                    <a:pt x="55" y="1"/>
                  </a:cubicBezTo>
                  <a:close/>
                </a:path>
              </a:pathLst>
            </a:custGeom>
            <a:solidFill>
              <a:srgbClr val="D9D9D9"/>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 name="Google Shape;1741;p45">
              <a:extLst>
                <a:ext uri="{FF2B5EF4-FFF2-40B4-BE49-F238E27FC236}">
                  <a16:creationId xmlns:a16="http://schemas.microsoft.com/office/drawing/2014/main" id="{FE779E3B-7883-1082-D5C5-98B821454408}"/>
                </a:ext>
              </a:extLst>
            </p:cNvPr>
            <p:cNvSpPr/>
            <p:nvPr/>
          </p:nvSpPr>
          <p:spPr>
            <a:xfrm>
              <a:off x="8034453" y="4246616"/>
              <a:ext cx="112990" cy="45650"/>
            </a:xfrm>
            <a:custGeom>
              <a:avLst/>
              <a:gdLst/>
              <a:ahLst/>
              <a:cxnLst/>
              <a:rect l="l" t="t" r="r" b="b"/>
              <a:pathLst>
                <a:path w="1943" h="785" extrusionOk="0">
                  <a:moveTo>
                    <a:pt x="150" y="0"/>
                  </a:moveTo>
                  <a:lnTo>
                    <a:pt x="1" y="784"/>
                  </a:lnTo>
                  <a:lnTo>
                    <a:pt x="1942" y="784"/>
                  </a:lnTo>
                  <a:lnTo>
                    <a:pt x="1942" y="747"/>
                  </a:lnTo>
                  <a:lnTo>
                    <a:pt x="150" y="0"/>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 name="Google Shape;1742;p45">
              <a:extLst>
                <a:ext uri="{FF2B5EF4-FFF2-40B4-BE49-F238E27FC236}">
                  <a16:creationId xmlns:a16="http://schemas.microsoft.com/office/drawing/2014/main" id="{8FDC301A-DAF1-D3F6-9E25-F800A3BC2344}"/>
                </a:ext>
              </a:extLst>
            </p:cNvPr>
            <p:cNvSpPr/>
            <p:nvPr/>
          </p:nvSpPr>
          <p:spPr>
            <a:xfrm>
              <a:off x="8031719" y="4244406"/>
              <a:ext cx="117875" cy="47860"/>
            </a:xfrm>
            <a:custGeom>
              <a:avLst/>
              <a:gdLst/>
              <a:ahLst/>
              <a:cxnLst/>
              <a:rect l="l" t="t" r="r" b="b"/>
              <a:pathLst>
                <a:path w="2027" h="823" extrusionOk="0">
                  <a:moveTo>
                    <a:pt x="234" y="85"/>
                  </a:moveTo>
                  <a:lnTo>
                    <a:pt x="1914" y="785"/>
                  </a:lnTo>
                  <a:lnTo>
                    <a:pt x="85" y="785"/>
                  </a:lnTo>
                  <a:lnTo>
                    <a:pt x="234" y="85"/>
                  </a:lnTo>
                  <a:close/>
                  <a:moveTo>
                    <a:pt x="197" y="1"/>
                  </a:moveTo>
                  <a:lnTo>
                    <a:pt x="1" y="822"/>
                  </a:lnTo>
                  <a:lnTo>
                    <a:pt x="1989" y="822"/>
                  </a:lnTo>
                  <a:cubicBezTo>
                    <a:pt x="1989" y="822"/>
                    <a:pt x="2026" y="822"/>
                    <a:pt x="2026" y="785"/>
                  </a:cubicBezTo>
                  <a:cubicBezTo>
                    <a:pt x="2026" y="785"/>
                    <a:pt x="2026" y="738"/>
                    <a:pt x="1989" y="738"/>
                  </a:cubicBezTo>
                  <a:lnTo>
                    <a:pt x="197"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 name="Google Shape;1743;p45">
              <a:extLst>
                <a:ext uri="{FF2B5EF4-FFF2-40B4-BE49-F238E27FC236}">
                  <a16:creationId xmlns:a16="http://schemas.microsoft.com/office/drawing/2014/main" id="{4869B1D3-069F-C281-8AFD-1BDBB07DF312}"/>
                </a:ext>
              </a:extLst>
            </p:cNvPr>
            <p:cNvSpPr/>
            <p:nvPr/>
          </p:nvSpPr>
          <p:spPr>
            <a:xfrm>
              <a:off x="7830919" y="4215097"/>
              <a:ext cx="27215" cy="74959"/>
            </a:xfrm>
            <a:custGeom>
              <a:avLst/>
              <a:gdLst/>
              <a:ahLst/>
              <a:cxnLst/>
              <a:rect l="l" t="t" r="r" b="b"/>
              <a:pathLst>
                <a:path w="468" h="1289" extrusionOk="0">
                  <a:moveTo>
                    <a:pt x="0" y="1"/>
                  </a:moveTo>
                  <a:lnTo>
                    <a:pt x="38" y="1289"/>
                  </a:lnTo>
                  <a:lnTo>
                    <a:pt x="467" y="1289"/>
                  </a:lnTo>
                  <a:lnTo>
                    <a:pt x="383"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 name="Google Shape;1744;p45">
              <a:extLst>
                <a:ext uri="{FF2B5EF4-FFF2-40B4-BE49-F238E27FC236}">
                  <a16:creationId xmlns:a16="http://schemas.microsoft.com/office/drawing/2014/main" id="{6DCEE68E-1880-62BB-438E-247CDF28B10A}"/>
                </a:ext>
              </a:extLst>
            </p:cNvPr>
            <p:cNvSpPr/>
            <p:nvPr/>
          </p:nvSpPr>
          <p:spPr>
            <a:xfrm>
              <a:off x="7828186" y="4212946"/>
              <a:ext cx="29949" cy="79320"/>
            </a:xfrm>
            <a:custGeom>
              <a:avLst/>
              <a:gdLst/>
              <a:ahLst/>
              <a:cxnLst/>
              <a:rect l="l" t="t" r="r" b="b"/>
              <a:pathLst>
                <a:path w="515" h="1364" extrusionOk="0">
                  <a:moveTo>
                    <a:pt x="85" y="38"/>
                  </a:moveTo>
                  <a:cubicBezTo>
                    <a:pt x="159" y="38"/>
                    <a:pt x="318" y="75"/>
                    <a:pt x="393" y="75"/>
                  </a:cubicBezTo>
                  <a:lnTo>
                    <a:pt x="467" y="1279"/>
                  </a:lnTo>
                  <a:lnTo>
                    <a:pt x="122" y="1326"/>
                  </a:lnTo>
                  <a:lnTo>
                    <a:pt x="85" y="38"/>
                  </a:lnTo>
                  <a:close/>
                  <a:moveTo>
                    <a:pt x="1" y="1"/>
                  </a:moveTo>
                  <a:lnTo>
                    <a:pt x="85" y="1363"/>
                  </a:lnTo>
                  <a:lnTo>
                    <a:pt x="514" y="1363"/>
                  </a:lnTo>
                  <a:lnTo>
                    <a:pt x="430"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 name="Google Shape;1745;p45">
              <a:extLst>
                <a:ext uri="{FF2B5EF4-FFF2-40B4-BE49-F238E27FC236}">
                  <a16:creationId xmlns:a16="http://schemas.microsoft.com/office/drawing/2014/main" id="{D86A9AE4-0AC2-1084-E45C-4000B45DBCE7}"/>
                </a:ext>
              </a:extLst>
            </p:cNvPr>
            <p:cNvSpPr/>
            <p:nvPr/>
          </p:nvSpPr>
          <p:spPr>
            <a:xfrm>
              <a:off x="7833070" y="4289998"/>
              <a:ext cx="318676" cy="4420"/>
            </a:xfrm>
            <a:custGeom>
              <a:avLst/>
              <a:gdLst/>
              <a:ahLst/>
              <a:cxnLst/>
              <a:rect l="l" t="t" r="r" b="b"/>
              <a:pathLst>
                <a:path w="5480" h="76" extrusionOk="0">
                  <a:moveTo>
                    <a:pt x="38" y="1"/>
                  </a:moveTo>
                  <a:cubicBezTo>
                    <a:pt x="38" y="1"/>
                    <a:pt x="1" y="1"/>
                    <a:pt x="1" y="38"/>
                  </a:cubicBezTo>
                  <a:lnTo>
                    <a:pt x="38" y="38"/>
                  </a:lnTo>
                  <a:lnTo>
                    <a:pt x="5442" y="76"/>
                  </a:lnTo>
                  <a:lnTo>
                    <a:pt x="5480" y="38"/>
                  </a:lnTo>
                  <a:lnTo>
                    <a:pt x="5442"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 name="Google Shape;1746;p45">
              <a:extLst>
                <a:ext uri="{FF2B5EF4-FFF2-40B4-BE49-F238E27FC236}">
                  <a16:creationId xmlns:a16="http://schemas.microsoft.com/office/drawing/2014/main" id="{762C1D76-35AC-3556-95C7-A63A1E18D60D}"/>
                </a:ext>
              </a:extLst>
            </p:cNvPr>
            <p:cNvSpPr/>
            <p:nvPr/>
          </p:nvSpPr>
          <p:spPr>
            <a:xfrm>
              <a:off x="7383086" y="3138753"/>
              <a:ext cx="640026" cy="1015633"/>
            </a:xfrm>
            <a:custGeom>
              <a:avLst/>
              <a:gdLst/>
              <a:ahLst/>
              <a:cxnLst/>
              <a:rect l="l" t="t" r="r" b="b"/>
              <a:pathLst>
                <a:path w="11006" h="17465" extrusionOk="0">
                  <a:moveTo>
                    <a:pt x="8121" y="1"/>
                  </a:moveTo>
                  <a:lnTo>
                    <a:pt x="150" y="271"/>
                  </a:lnTo>
                  <a:cubicBezTo>
                    <a:pt x="150" y="271"/>
                    <a:pt x="1" y="2838"/>
                    <a:pt x="1280" y="4584"/>
                  </a:cubicBezTo>
                  <a:cubicBezTo>
                    <a:pt x="1784" y="5246"/>
                    <a:pt x="4705" y="9335"/>
                    <a:pt x="5209" y="10380"/>
                  </a:cubicBezTo>
                  <a:cubicBezTo>
                    <a:pt x="5872" y="11743"/>
                    <a:pt x="6301" y="13180"/>
                    <a:pt x="6488" y="14664"/>
                  </a:cubicBezTo>
                  <a:cubicBezTo>
                    <a:pt x="6609" y="15476"/>
                    <a:pt x="6805" y="16410"/>
                    <a:pt x="7001" y="17465"/>
                  </a:cubicBezTo>
                  <a:lnTo>
                    <a:pt x="11006" y="17465"/>
                  </a:lnTo>
                  <a:cubicBezTo>
                    <a:pt x="10968" y="14543"/>
                    <a:pt x="10922" y="11043"/>
                    <a:pt x="10810" y="10072"/>
                  </a:cubicBezTo>
                  <a:cubicBezTo>
                    <a:pt x="10306" y="5564"/>
                    <a:pt x="8121" y="1"/>
                    <a:pt x="8121"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 name="Google Shape;1747;p45">
              <a:extLst>
                <a:ext uri="{FF2B5EF4-FFF2-40B4-BE49-F238E27FC236}">
                  <a16:creationId xmlns:a16="http://schemas.microsoft.com/office/drawing/2014/main" id="{98D3DBD2-C698-22EB-36ED-87DFEDEDA7D0}"/>
                </a:ext>
              </a:extLst>
            </p:cNvPr>
            <p:cNvSpPr/>
            <p:nvPr/>
          </p:nvSpPr>
          <p:spPr>
            <a:xfrm>
              <a:off x="7577432" y="3362931"/>
              <a:ext cx="300765" cy="712194"/>
            </a:xfrm>
            <a:custGeom>
              <a:avLst/>
              <a:gdLst/>
              <a:ahLst/>
              <a:cxnLst/>
              <a:rect l="l" t="t" r="r" b="b"/>
              <a:pathLst>
                <a:path w="5172" h="12247" extrusionOk="0">
                  <a:moveTo>
                    <a:pt x="117" y="1"/>
                  </a:moveTo>
                  <a:cubicBezTo>
                    <a:pt x="87" y="1"/>
                    <a:pt x="56" y="10"/>
                    <a:pt x="38" y="29"/>
                  </a:cubicBezTo>
                  <a:cubicBezTo>
                    <a:pt x="0" y="75"/>
                    <a:pt x="0" y="150"/>
                    <a:pt x="38" y="187"/>
                  </a:cubicBezTo>
                  <a:cubicBezTo>
                    <a:pt x="75" y="187"/>
                    <a:pt x="1559" y="1821"/>
                    <a:pt x="3109" y="4817"/>
                  </a:cubicBezTo>
                  <a:cubicBezTo>
                    <a:pt x="4863" y="8280"/>
                    <a:pt x="4938" y="12088"/>
                    <a:pt x="4938" y="12125"/>
                  </a:cubicBezTo>
                  <a:cubicBezTo>
                    <a:pt x="4938" y="12209"/>
                    <a:pt x="5013" y="12247"/>
                    <a:pt x="5059" y="12247"/>
                  </a:cubicBezTo>
                  <a:cubicBezTo>
                    <a:pt x="5134" y="12247"/>
                    <a:pt x="5171" y="12209"/>
                    <a:pt x="5171" y="12125"/>
                  </a:cubicBezTo>
                  <a:cubicBezTo>
                    <a:pt x="5171" y="12088"/>
                    <a:pt x="5097" y="8196"/>
                    <a:pt x="3305" y="4696"/>
                  </a:cubicBezTo>
                  <a:cubicBezTo>
                    <a:pt x="1746" y="1709"/>
                    <a:pt x="234" y="75"/>
                    <a:pt x="196" y="29"/>
                  </a:cubicBezTo>
                  <a:cubicBezTo>
                    <a:pt x="178" y="10"/>
                    <a:pt x="147" y="1"/>
                    <a:pt x="117" y="1"/>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2" name="Google Shape;1748;p45">
              <a:extLst>
                <a:ext uri="{FF2B5EF4-FFF2-40B4-BE49-F238E27FC236}">
                  <a16:creationId xmlns:a16="http://schemas.microsoft.com/office/drawing/2014/main" id="{B0F8B5EE-79BD-7CE9-028C-97DEAD15FACB}"/>
                </a:ext>
              </a:extLst>
            </p:cNvPr>
            <p:cNvSpPr/>
            <p:nvPr/>
          </p:nvSpPr>
          <p:spPr>
            <a:xfrm>
              <a:off x="7719615" y="3370200"/>
              <a:ext cx="74959" cy="211559"/>
            </a:xfrm>
            <a:custGeom>
              <a:avLst/>
              <a:gdLst/>
              <a:ahLst/>
              <a:cxnLst/>
              <a:rect l="l" t="t" r="r" b="b"/>
              <a:pathLst>
                <a:path w="1289" h="3638" extrusionOk="0">
                  <a:moveTo>
                    <a:pt x="145" y="0"/>
                  </a:moveTo>
                  <a:cubicBezTo>
                    <a:pt x="122" y="0"/>
                    <a:pt x="100" y="10"/>
                    <a:pt x="85" y="25"/>
                  </a:cubicBezTo>
                  <a:cubicBezTo>
                    <a:pt x="48" y="62"/>
                    <a:pt x="1" y="100"/>
                    <a:pt x="48" y="184"/>
                  </a:cubicBezTo>
                  <a:cubicBezTo>
                    <a:pt x="48" y="184"/>
                    <a:pt x="1018" y="1892"/>
                    <a:pt x="48" y="3451"/>
                  </a:cubicBezTo>
                  <a:cubicBezTo>
                    <a:pt x="1" y="3525"/>
                    <a:pt x="48" y="3563"/>
                    <a:pt x="85" y="3600"/>
                  </a:cubicBezTo>
                  <a:cubicBezTo>
                    <a:pt x="122" y="3600"/>
                    <a:pt x="122" y="3637"/>
                    <a:pt x="160" y="3637"/>
                  </a:cubicBezTo>
                  <a:cubicBezTo>
                    <a:pt x="197" y="3637"/>
                    <a:pt x="197" y="3600"/>
                    <a:pt x="234" y="3563"/>
                  </a:cubicBezTo>
                  <a:cubicBezTo>
                    <a:pt x="1289" y="1892"/>
                    <a:pt x="234" y="62"/>
                    <a:pt x="234" y="62"/>
                  </a:cubicBezTo>
                  <a:cubicBezTo>
                    <a:pt x="212" y="19"/>
                    <a:pt x="178" y="0"/>
                    <a:pt x="145" y="0"/>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3" name="Google Shape;1749;p45">
              <a:extLst>
                <a:ext uri="{FF2B5EF4-FFF2-40B4-BE49-F238E27FC236}">
                  <a16:creationId xmlns:a16="http://schemas.microsoft.com/office/drawing/2014/main" id="{471E48C1-EF74-FE09-A12E-FCD145DDCC36}"/>
                </a:ext>
              </a:extLst>
            </p:cNvPr>
            <p:cNvSpPr/>
            <p:nvPr/>
          </p:nvSpPr>
          <p:spPr>
            <a:xfrm>
              <a:off x="7771720" y="4065878"/>
              <a:ext cx="246508" cy="15759"/>
            </a:xfrm>
            <a:custGeom>
              <a:avLst/>
              <a:gdLst/>
              <a:ahLst/>
              <a:cxnLst/>
              <a:rect l="l" t="t" r="r" b="b"/>
              <a:pathLst>
                <a:path w="4239" h="271" extrusionOk="0">
                  <a:moveTo>
                    <a:pt x="4127" y="0"/>
                  </a:moveTo>
                  <a:lnTo>
                    <a:pt x="122" y="37"/>
                  </a:lnTo>
                  <a:cubicBezTo>
                    <a:pt x="38" y="37"/>
                    <a:pt x="1" y="75"/>
                    <a:pt x="1" y="159"/>
                  </a:cubicBezTo>
                  <a:cubicBezTo>
                    <a:pt x="1" y="233"/>
                    <a:pt x="85" y="271"/>
                    <a:pt x="122" y="271"/>
                  </a:cubicBezTo>
                  <a:lnTo>
                    <a:pt x="4127" y="196"/>
                  </a:lnTo>
                  <a:cubicBezTo>
                    <a:pt x="4201" y="196"/>
                    <a:pt x="4239" y="159"/>
                    <a:pt x="4239" y="121"/>
                  </a:cubicBezTo>
                  <a:cubicBezTo>
                    <a:pt x="4239" y="37"/>
                    <a:pt x="4201" y="0"/>
                    <a:pt x="4127" y="0"/>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 name="Google Shape;1750;p45">
              <a:extLst>
                <a:ext uri="{FF2B5EF4-FFF2-40B4-BE49-F238E27FC236}">
                  <a16:creationId xmlns:a16="http://schemas.microsoft.com/office/drawing/2014/main" id="{A1B4FF60-D8B1-9E24-3348-E5095E086106}"/>
                </a:ext>
              </a:extLst>
            </p:cNvPr>
            <p:cNvSpPr/>
            <p:nvPr/>
          </p:nvSpPr>
          <p:spPr>
            <a:xfrm>
              <a:off x="7351103" y="4065878"/>
              <a:ext cx="253545" cy="15759"/>
            </a:xfrm>
            <a:custGeom>
              <a:avLst/>
              <a:gdLst/>
              <a:ahLst/>
              <a:cxnLst/>
              <a:rect l="l" t="t" r="r" b="b"/>
              <a:pathLst>
                <a:path w="4360" h="271" extrusionOk="0">
                  <a:moveTo>
                    <a:pt x="4238" y="0"/>
                  </a:moveTo>
                  <a:lnTo>
                    <a:pt x="121" y="37"/>
                  </a:lnTo>
                  <a:cubicBezTo>
                    <a:pt x="37" y="37"/>
                    <a:pt x="0" y="121"/>
                    <a:pt x="0" y="159"/>
                  </a:cubicBezTo>
                  <a:cubicBezTo>
                    <a:pt x="0" y="233"/>
                    <a:pt x="37" y="271"/>
                    <a:pt x="121" y="271"/>
                  </a:cubicBezTo>
                  <a:lnTo>
                    <a:pt x="4238" y="233"/>
                  </a:lnTo>
                  <a:cubicBezTo>
                    <a:pt x="4322" y="233"/>
                    <a:pt x="4359" y="159"/>
                    <a:pt x="4359" y="121"/>
                  </a:cubicBezTo>
                  <a:cubicBezTo>
                    <a:pt x="4359" y="37"/>
                    <a:pt x="4322" y="0"/>
                    <a:pt x="4238" y="0"/>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 name="Google Shape;1751;p45">
              <a:extLst>
                <a:ext uri="{FF2B5EF4-FFF2-40B4-BE49-F238E27FC236}">
                  <a16:creationId xmlns:a16="http://schemas.microsoft.com/office/drawing/2014/main" id="{CEA06E5A-C898-8D15-1579-91C91123F939}"/>
                </a:ext>
              </a:extLst>
            </p:cNvPr>
            <p:cNvSpPr/>
            <p:nvPr/>
          </p:nvSpPr>
          <p:spPr>
            <a:xfrm>
              <a:off x="7668092" y="2384980"/>
              <a:ext cx="271456" cy="631711"/>
            </a:xfrm>
            <a:custGeom>
              <a:avLst/>
              <a:gdLst/>
              <a:ahLst/>
              <a:cxnLst/>
              <a:rect l="l" t="t" r="r" b="b"/>
              <a:pathLst>
                <a:path w="4668" h="10863" extrusionOk="0">
                  <a:moveTo>
                    <a:pt x="1020" y="0"/>
                  </a:moveTo>
                  <a:cubicBezTo>
                    <a:pt x="992" y="0"/>
                    <a:pt x="963" y="3"/>
                    <a:pt x="934" y="7"/>
                  </a:cubicBezTo>
                  <a:cubicBezTo>
                    <a:pt x="812" y="7"/>
                    <a:pt x="738" y="91"/>
                    <a:pt x="738" y="91"/>
                  </a:cubicBezTo>
                  <a:lnTo>
                    <a:pt x="616" y="91"/>
                  </a:lnTo>
                  <a:cubicBezTo>
                    <a:pt x="0" y="941"/>
                    <a:pt x="4667" y="10863"/>
                    <a:pt x="4667" y="10863"/>
                  </a:cubicBezTo>
                  <a:cubicBezTo>
                    <a:pt x="4667" y="10863"/>
                    <a:pt x="4387" y="7558"/>
                    <a:pt x="4350" y="7325"/>
                  </a:cubicBezTo>
                  <a:cubicBezTo>
                    <a:pt x="3687" y="2733"/>
                    <a:pt x="1979" y="707"/>
                    <a:pt x="1475" y="203"/>
                  </a:cubicBezTo>
                  <a:cubicBezTo>
                    <a:pt x="1369" y="105"/>
                    <a:pt x="1213" y="0"/>
                    <a:pt x="1020" y="0"/>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 name="Google Shape;1752;p45">
              <a:extLst>
                <a:ext uri="{FF2B5EF4-FFF2-40B4-BE49-F238E27FC236}">
                  <a16:creationId xmlns:a16="http://schemas.microsoft.com/office/drawing/2014/main" id="{926D6EB1-9538-46CE-E1C4-DC4B1926FA37}"/>
                </a:ext>
              </a:extLst>
            </p:cNvPr>
            <p:cNvSpPr/>
            <p:nvPr/>
          </p:nvSpPr>
          <p:spPr>
            <a:xfrm>
              <a:off x="7545972" y="2324560"/>
              <a:ext cx="187309" cy="196555"/>
            </a:xfrm>
            <a:custGeom>
              <a:avLst/>
              <a:gdLst/>
              <a:ahLst/>
              <a:cxnLst/>
              <a:rect l="l" t="t" r="r" b="b"/>
              <a:pathLst>
                <a:path w="3221" h="3380" extrusionOk="0">
                  <a:moveTo>
                    <a:pt x="504" y="1"/>
                  </a:moveTo>
                  <a:lnTo>
                    <a:pt x="308" y="1242"/>
                  </a:lnTo>
                  <a:lnTo>
                    <a:pt x="0" y="2997"/>
                  </a:lnTo>
                  <a:lnTo>
                    <a:pt x="3034" y="3380"/>
                  </a:lnTo>
                  <a:lnTo>
                    <a:pt x="3220" y="76"/>
                  </a:lnTo>
                  <a:lnTo>
                    <a:pt x="504" y="1"/>
                  </a:ln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7" name="Google Shape;1753;p45">
              <a:extLst>
                <a:ext uri="{FF2B5EF4-FFF2-40B4-BE49-F238E27FC236}">
                  <a16:creationId xmlns:a16="http://schemas.microsoft.com/office/drawing/2014/main" id="{269C080B-2A66-7574-0BFB-5420283C47AD}"/>
                </a:ext>
              </a:extLst>
            </p:cNvPr>
            <p:cNvSpPr/>
            <p:nvPr/>
          </p:nvSpPr>
          <p:spPr>
            <a:xfrm>
              <a:off x="7559521" y="2324560"/>
              <a:ext cx="173760" cy="87985"/>
            </a:xfrm>
            <a:custGeom>
              <a:avLst/>
              <a:gdLst/>
              <a:ahLst/>
              <a:cxnLst/>
              <a:rect l="l" t="t" r="r" b="b"/>
              <a:pathLst>
                <a:path w="2988" h="1513" extrusionOk="0">
                  <a:moveTo>
                    <a:pt x="271" y="1"/>
                  </a:moveTo>
                  <a:lnTo>
                    <a:pt x="75" y="1242"/>
                  </a:lnTo>
                  <a:lnTo>
                    <a:pt x="0" y="1513"/>
                  </a:lnTo>
                  <a:cubicBezTo>
                    <a:pt x="2483" y="1168"/>
                    <a:pt x="2987" y="76"/>
                    <a:pt x="2987" y="76"/>
                  </a:cubicBezTo>
                  <a:lnTo>
                    <a:pt x="271" y="1"/>
                  </a:lnTo>
                  <a:close/>
                </a:path>
              </a:pathLst>
            </a:custGeom>
            <a:solidFill>
              <a:srgbClr val="000000">
                <a:alpha val="83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 name="Google Shape;1754;p45">
              <a:extLst>
                <a:ext uri="{FF2B5EF4-FFF2-40B4-BE49-F238E27FC236}">
                  <a16:creationId xmlns:a16="http://schemas.microsoft.com/office/drawing/2014/main" id="{42077167-6C65-413B-FCAD-B41A42ADF164}"/>
                </a:ext>
              </a:extLst>
            </p:cNvPr>
            <p:cNvSpPr/>
            <p:nvPr/>
          </p:nvSpPr>
          <p:spPr>
            <a:xfrm>
              <a:off x="7450950" y="2831010"/>
              <a:ext cx="99383" cy="56524"/>
            </a:xfrm>
            <a:custGeom>
              <a:avLst/>
              <a:gdLst/>
              <a:ahLst/>
              <a:cxnLst/>
              <a:rect l="l" t="t" r="r" b="b"/>
              <a:pathLst>
                <a:path w="1709" h="972" extrusionOk="0">
                  <a:moveTo>
                    <a:pt x="1587" y="0"/>
                  </a:moveTo>
                  <a:cubicBezTo>
                    <a:pt x="1438" y="0"/>
                    <a:pt x="1279" y="38"/>
                    <a:pt x="1121" y="75"/>
                  </a:cubicBezTo>
                  <a:cubicBezTo>
                    <a:pt x="971" y="122"/>
                    <a:pt x="813" y="159"/>
                    <a:pt x="701" y="234"/>
                  </a:cubicBezTo>
                  <a:cubicBezTo>
                    <a:pt x="542" y="308"/>
                    <a:pt x="421" y="430"/>
                    <a:pt x="309" y="504"/>
                  </a:cubicBezTo>
                  <a:cubicBezTo>
                    <a:pt x="187" y="626"/>
                    <a:pt x="75" y="775"/>
                    <a:pt x="1" y="896"/>
                  </a:cubicBezTo>
                  <a:cubicBezTo>
                    <a:pt x="1" y="934"/>
                    <a:pt x="1" y="971"/>
                    <a:pt x="38" y="971"/>
                  </a:cubicBezTo>
                  <a:lnTo>
                    <a:pt x="113" y="971"/>
                  </a:lnTo>
                  <a:lnTo>
                    <a:pt x="113" y="934"/>
                  </a:lnTo>
                  <a:cubicBezTo>
                    <a:pt x="187" y="822"/>
                    <a:pt x="271" y="700"/>
                    <a:pt x="383" y="626"/>
                  </a:cubicBezTo>
                  <a:cubicBezTo>
                    <a:pt x="505" y="504"/>
                    <a:pt x="617" y="430"/>
                    <a:pt x="738" y="392"/>
                  </a:cubicBezTo>
                  <a:cubicBezTo>
                    <a:pt x="887" y="308"/>
                    <a:pt x="1009" y="271"/>
                    <a:pt x="1167" y="234"/>
                  </a:cubicBezTo>
                  <a:cubicBezTo>
                    <a:pt x="1317" y="234"/>
                    <a:pt x="1438" y="196"/>
                    <a:pt x="1587" y="196"/>
                  </a:cubicBezTo>
                  <a:cubicBezTo>
                    <a:pt x="1634" y="196"/>
                    <a:pt x="1709" y="159"/>
                    <a:pt x="1671" y="75"/>
                  </a:cubicBezTo>
                  <a:cubicBezTo>
                    <a:pt x="1671" y="38"/>
                    <a:pt x="1634" y="0"/>
                    <a:pt x="1587" y="0"/>
                  </a:cubicBezTo>
                  <a:close/>
                </a:path>
              </a:pathLst>
            </a:custGeom>
            <a:solidFill>
              <a:srgbClr val="415C7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9" name="Google Shape;1755;p45">
              <a:extLst>
                <a:ext uri="{FF2B5EF4-FFF2-40B4-BE49-F238E27FC236}">
                  <a16:creationId xmlns:a16="http://schemas.microsoft.com/office/drawing/2014/main" id="{16C66D4A-7A79-63D5-FD6C-63159A3A84DA}"/>
                </a:ext>
              </a:extLst>
            </p:cNvPr>
            <p:cNvSpPr/>
            <p:nvPr/>
          </p:nvSpPr>
          <p:spPr>
            <a:xfrm>
              <a:off x="7351103" y="2396785"/>
              <a:ext cx="624267" cy="966553"/>
            </a:xfrm>
            <a:custGeom>
              <a:avLst/>
              <a:gdLst/>
              <a:ahLst/>
              <a:cxnLst/>
              <a:rect l="l" t="t" r="r" b="b"/>
              <a:pathLst>
                <a:path w="10735" h="16621" extrusionOk="0">
                  <a:moveTo>
                    <a:pt x="3584" y="0"/>
                  </a:moveTo>
                  <a:cubicBezTo>
                    <a:pt x="0" y="4471"/>
                    <a:pt x="467" y="14001"/>
                    <a:pt x="467" y="14001"/>
                  </a:cubicBezTo>
                  <a:cubicBezTo>
                    <a:pt x="355" y="16409"/>
                    <a:pt x="4938" y="16493"/>
                    <a:pt x="4938" y="16493"/>
                  </a:cubicBezTo>
                  <a:cubicBezTo>
                    <a:pt x="5688" y="16580"/>
                    <a:pt x="6329" y="16620"/>
                    <a:pt x="6877" y="16620"/>
                  </a:cubicBezTo>
                  <a:cubicBezTo>
                    <a:pt x="9735" y="16620"/>
                    <a:pt x="10054" y="15531"/>
                    <a:pt x="10155" y="14356"/>
                  </a:cubicBezTo>
                  <a:cubicBezTo>
                    <a:pt x="10734" y="5330"/>
                    <a:pt x="6497" y="467"/>
                    <a:pt x="6497" y="467"/>
                  </a:cubicBezTo>
                  <a:cubicBezTo>
                    <a:pt x="6384" y="774"/>
                    <a:pt x="6128" y="887"/>
                    <a:pt x="5814" y="887"/>
                  </a:cubicBezTo>
                  <a:cubicBezTo>
                    <a:pt x="4932" y="887"/>
                    <a:pt x="3584" y="0"/>
                    <a:pt x="3584" y="0"/>
                  </a:cubicBezTo>
                  <a:close/>
                </a:path>
              </a:pathLst>
            </a:cu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0" name="Google Shape;1756;p45">
              <a:extLst>
                <a:ext uri="{FF2B5EF4-FFF2-40B4-BE49-F238E27FC236}">
                  <a16:creationId xmlns:a16="http://schemas.microsoft.com/office/drawing/2014/main" id="{4A248E98-F3BD-4EF6-3808-41D5ED3E7331}"/>
                </a:ext>
              </a:extLst>
            </p:cNvPr>
            <p:cNvSpPr/>
            <p:nvPr/>
          </p:nvSpPr>
          <p:spPr>
            <a:xfrm>
              <a:off x="7378202" y="2430979"/>
              <a:ext cx="165095" cy="280121"/>
            </a:xfrm>
            <a:custGeom>
              <a:avLst/>
              <a:gdLst/>
              <a:ahLst/>
              <a:cxnLst/>
              <a:rect l="l" t="t" r="r" b="b"/>
              <a:pathLst>
                <a:path w="2839" h="4817" extrusionOk="0">
                  <a:moveTo>
                    <a:pt x="2838" y="0"/>
                  </a:moveTo>
                  <a:cubicBezTo>
                    <a:pt x="2838" y="0"/>
                    <a:pt x="1718" y="75"/>
                    <a:pt x="1597" y="150"/>
                  </a:cubicBezTo>
                  <a:cubicBezTo>
                    <a:pt x="1597" y="150"/>
                    <a:pt x="589" y="1354"/>
                    <a:pt x="1" y="4817"/>
                  </a:cubicBezTo>
                  <a:lnTo>
                    <a:pt x="2138" y="1046"/>
                  </a:lnTo>
                  <a:cubicBezTo>
                    <a:pt x="2138" y="1046"/>
                    <a:pt x="2297" y="700"/>
                    <a:pt x="2838" y="0"/>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1" name="Google Shape;1757;p45">
              <a:extLst>
                <a:ext uri="{FF2B5EF4-FFF2-40B4-BE49-F238E27FC236}">
                  <a16:creationId xmlns:a16="http://schemas.microsoft.com/office/drawing/2014/main" id="{A5D5F828-B27D-C005-1BAF-2029009AF7F3}"/>
                </a:ext>
              </a:extLst>
            </p:cNvPr>
            <p:cNvSpPr/>
            <p:nvPr/>
          </p:nvSpPr>
          <p:spPr>
            <a:xfrm>
              <a:off x="7373898" y="3206617"/>
              <a:ext cx="562916" cy="83623"/>
            </a:xfrm>
            <a:custGeom>
              <a:avLst/>
              <a:gdLst/>
              <a:ahLst/>
              <a:cxnLst/>
              <a:rect l="l" t="t" r="r" b="b"/>
              <a:pathLst>
                <a:path w="9680" h="1438" extrusionOk="0">
                  <a:moveTo>
                    <a:pt x="0" y="1"/>
                  </a:moveTo>
                  <a:cubicBezTo>
                    <a:pt x="0" y="38"/>
                    <a:pt x="0" y="75"/>
                    <a:pt x="38" y="75"/>
                  </a:cubicBezTo>
                  <a:cubicBezTo>
                    <a:pt x="38" y="113"/>
                    <a:pt x="1671" y="1279"/>
                    <a:pt x="4779" y="1401"/>
                  </a:cubicBezTo>
                  <a:cubicBezTo>
                    <a:pt x="5097" y="1438"/>
                    <a:pt x="5442" y="1438"/>
                    <a:pt x="5759" y="1438"/>
                  </a:cubicBezTo>
                  <a:cubicBezTo>
                    <a:pt x="8205" y="1438"/>
                    <a:pt x="9642" y="971"/>
                    <a:pt x="9642" y="971"/>
                  </a:cubicBezTo>
                  <a:cubicBezTo>
                    <a:pt x="9679" y="971"/>
                    <a:pt x="9679" y="934"/>
                    <a:pt x="9679" y="897"/>
                  </a:cubicBezTo>
                  <a:cubicBezTo>
                    <a:pt x="9679" y="897"/>
                    <a:pt x="9642" y="850"/>
                    <a:pt x="9605" y="850"/>
                  </a:cubicBezTo>
                  <a:cubicBezTo>
                    <a:pt x="9605" y="891"/>
                    <a:pt x="8239" y="1308"/>
                    <a:pt x="5875" y="1308"/>
                  </a:cubicBezTo>
                  <a:cubicBezTo>
                    <a:pt x="5530" y="1308"/>
                    <a:pt x="5165" y="1299"/>
                    <a:pt x="4779" y="1279"/>
                  </a:cubicBezTo>
                  <a:cubicBezTo>
                    <a:pt x="1746" y="1167"/>
                    <a:pt x="112" y="1"/>
                    <a:pt x="75"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2" name="Google Shape;1758;p45">
              <a:extLst>
                <a:ext uri="{FF2B5EF4-FFF2-40B4-BE49-F238E27FC236}">
                  <a16:creationId xmlns:a16="http://schemas.microsoft.com/office/drawing/2014/main" id="{B8691BBE-FFEC-5F64-A701-A9CA0BA0C4BC}"/>
                </a:ext>
              </a:extLst>
            </p:cNvPr>
            <p:cNvSpPr/>
            <p:nvPr/>
          </p:nvSpPr>
          <p:spPr>
            <a:xfrm>
              <a:off x="7391809" y="3220166"/>
              <a:ext cx="13608" cy="58676"/>
            </a:xfrm>
            <a:custGeom>
              <a:avLst/>
              <a:gdLst/>
              <a:ahLst/>
              <a:cxnLst/>
              <a:rect l="l" t="t" r="r" b="b"/>
              <a:pathLst>
                <a:path w="234" h="1009" extrusionOk="0">
                  <a:moveTo>
                    <a:pt x="159" y="1"/>
                  </a:moveTo>
                  <a:cubicBezTo>
                    <a:pt x="122" y="1"/>
                    <a:pt x="84" y="38"/>
                    <a:pt x="84" y="38"/>
                  </a:cubicBezTo>
                  <a:cubicBezTo>
                    <a:pt x="84" y="76"/>
                    <a:pt x="0" y="505"/>
                    <a:pt x="122" y="972"/>
                  </a:cubicBezTo>
                  <a:cubicBezTo>
                    <a:pt x="122" y="1009"/>
                    <a:pt x="159" y="1009"/>
                    <a:pt x="159" y="1009"/>
                  </a:cubicBezTo>
                  <a:lnTo>
                    <a:pt x="196" y="1009"/>
                  </a:lnTo>
                  <a:cubicBezTo>
                    <a:pt x="196" y="1009"/>
                    <a:pt x="234" y="972"/>
                    <a:pt x="234" y="934"/>
                  </a:cubicBezTo>
                  <a:cubicBezTo>
                    <a:pt x="122" y="505"/>
                    <a:pt x="196" y="76"/>
                    <a:pt x="196" y="76"/>
                  </a:cubicBezTo>
                  <a:cubicBezTo>
                    <a:pt x="196" y="38"/>
                    <a:pt x="159" y="1"/>
                    <a:pt x="159"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3" name="Google Shape;1759;p45">
              <a:extLst>
                <a:ext uri="{FF2B5EF4-FFF2-40B4-BE49-F238E27FC236}">
                  <a16:creationId xmlns:a16="http://schemas.microsoft.com/office/drawing/2014/main" id="{26BA2E2F-8A66-5768-C29E-8D9B686BE638}"/>
                </a:ext>
              </a:extLst>
            </p:cNvPr>
            <p:cNvSpPr/>
            <p:nvPr/>
          </p:nvSpPr>
          <p:spPr>
            <a:xfrm>
              <a:off x="7426003" y="3235926"/>
              <a:ext cx="11456" cy="70074"/>
            </a:xfrm>
            <a:custGeom>
              <a:avLst/>
              <a:gdLst/>
              <a:ahLst/>
              <a:cxnLst/>
              <a:rect l="l" t="t" r="r" b="b"/>
              <a:pathLst>
                <a:path w="197" h="1205" extrusionOk="0">
                  <a:moveTo>
                    <a:pt x="112" y="1"/>
                  </a:moveTo>
                  <a:cubicBezTo>
                    <a:pt x="112" y="1"/>
                    <a:pt x="75" y="1"/>
                    <a:pt x="75" y="38"/>
                  </a:cubicBezTo>
                  <a:cubicBezTo>
                    <a:pt x="75" y="75"/>
                    <a:pt x="0" y="701"/>
                    <a:pt x="75" y="1167"/>
                  </a:cubicBezTo>
                  <a:cubicBezTo>
                    <a:pt x="112" y="1167"/>
                    <a:pt x="112" y="1205"/>
                    <a:pt x="150" y="1205"/>
                  </a:cubicBezTo>
                  <a:cubicBezTo>
                    <a:pt x="196" y="1205"/>
                    <a:pt x="196" y="1167"/>
                    <a:pt x="196" y="1130"/>
                  </a:cubicBezTo>
                  <a:cubicBezTo>
                    <a:pt x="112" y="663"/>
                    <a:pt x="196" y="75"/>
                    <a:pt x="196" y="38"/>
                  </a:cubicBezTo>
                  <a:cubicBezTo>
                    <a:pt x="196" y="38"/>
                    <a:pt x="150" y="1"/>
                    <a:pt x="112"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 name="Google Shape;1760;p45">
              <a:extLst>
                <a:ext uri="{FF2B5EF4-FFF2-40B4-BE49-F238E27FC236}">
                  <a16:creationId xmlns:a16="http://schemas.microsoft.com/office/drawing/2014/main" id="{4CE8C426-C4A8-C0AF-5313-FEEBA398E0D8}"/>
                </a:ext>
              </a:extLst>
            </p:cNvPr>
            <p:cNvSpPr/>
            <p:nvPr/>
          </p:nvSpPr>
          <p:spPr>
            <a:xfrm>
              <a:off x="7464500" y="3251685"/>
              <a:ext cx="10933" cy="70074"/>
            </a:xfrm>
            <a:custGeom>
              <a:avLst/>
              <a:gdLst/>
              <a:ahLst/>
              <a:cxnLst/>
              <a:rect l="l" t="t" r="r" b="b"/>
              <a:pathLst>
                <a:path w="188" h="1205" extrusionOk="0">
                  <a:moveTo>
                    <a:pt x="113" y="0"/>
                  </a:moveTo>
                  <a:cubicBezTo>
                    <a:pt x="76" y="0"/>
                    <a:pt x="76" y="38"/>
                    <a:pt x="76" y="75"/>
                  </a:cubicBezTo>
                  <a:cubicBezTo>
                    <a:pt x="38" y="75"/>
                    <a:pt x="1" y="700"/>
                    <a:pt x="76" y="1167"/>
                  </a:cubicBezTo>
                  <a:cubicBezTo>
                    <a:pt x="76" y="1204"/>
                    <a:pt x="113" y="1204"/>
                    <a:pt x="150" y="1204"/>
                  </a:cubicBezTo>
                  <a:cubicBezTo>
                    <a:pt x="188" y="1204"/>
                    <a:pt x="188" y="1167"/>
                    <a:pt x="188" y="1167"/>
                  </a:cubicBezTo>
                  <a:cubicBezTo>
                    <a:pt x="113" y="700"/>
                    <a:pt x="150" y="75"/>
                    <a:pt x="150" y="75"/>
                  </a:cubicBezTo>
                  <a:cubicBezTo>
                    <a:pt x="188" y="38"/>
                    <a:pt x="150" y="38"/>
                    <a:pt x="113"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 name="Google Shape;1761;p45">
              <a:extLst>
                <a:ext uri="{FF2B5EF4-FFF2-40B4-BE49-F238E27FC236}">
                  <a16:creationId xmlns:a16="http://schemas.microsoft.com/office/drawing/2014/main" id="{80E44B2D-9362-1AE1-2DDC-F19595DEE5F8}"/>
                </a:ext>
              </a:extLst>
            </p:cNvPr>
            <p:cNvSpPr/>
            <p:nvPr/>
          </p:nvSpPr>
          <p:spPr>
            <a:xfrm>
              <a:off x="7509568" y="3267386"/>
              <a:ext cx="13666" cy="70074"/>
            </a:xfrm>
            <a:custGeom>
              <a:avLst/>
              <a:gdLst/>
              <a:ahLst/>
              <a:cxnLst/>
              <a:rect l="l" t="t" r="r" b="b"/>
              <a:pathLst>
                <a:path w="235" h="1205" extrusionOk="0">
                  <a:moveTo>
                    <a:pt x="159" y="1"/>
                  </a:moveTo>
                  <a:cubicBezTo>
                    <a:pt x="113" y="1"/>
                    <a:pt x="113" y="1"/>
                    <a:pt x="75" y="38"/>
                  </a:cubicBezTo>
                  <a:cubicBezTo>
                    <a:pt x="75" y="85"/>
                    <a:pt x="1" y="664"/>
                    <a:pt x="113" y="1130"/>
                  </a:cubicBezTo>
                  <a:cubicBezTo>
                    <a:pt x="113" y="1168"/>
                    <a:pt x="159" y="1205"/>
                    <a:pt x="159" y="1205"/>
                  </a:cubicBezTo>
                  <a:lnTo>
                    <a:pt x="197" y="1205"/>
                  </a:lnTo>
                  <a:cubicBezTo>
                    <a:pt x="234" y="1168"/>
                    <a:pt x="234" y="1168"/>
                    <a:pt x="234" y="1130"/>
                  </a:cubicBezTo>
                  <a:cubicBezTo>
                    <a:pt x="113" y="664"/>
                    <a:pt x="197" y="38"/>
                    <a:pt x="197" y="38"/>
                  </a:cubicBezTo>
                  <a:cubicBezTo>
                    <a:pt x="197" y="38"/>
                    <a:pt x="197" y="1"/>
                    <a:pt x="159"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 name="Google Shape;1762;p45">
              <a:extLst>
                <a:ext uri="{FF2B5EF4-FFF2-40B4-BE49-F238E27FC236}">
                  <a16:creationId xmlns:a16="http://schemas.microsoft.com/office/drawing/2014/main" id="{C008E581-E1FF-A083-0841-9BA066CF2018}"/>
                </a:ext>
              </a:extLst>
            </p:cNvPr>
            <p:cNvSpPr/>
            <p:nvPr/>
          </p:nvSpPr>
          <p:spPr>
            <a:xfrm>
              <a:off x="7563883" y="3276632"/>
              <a:ext cx="11456" cy="70074"/>
            </a:xfrm>
            <a:custGeom>
              <a:avLst/>
              <a:gdLst/>
              <a:ahLst/>
              <a:cxnLst/>
              <a:rect l="l" t="t" r="r" b="b"/>
              <a:pathLst>
                <a:path w="197" h="1205" extrusionOk="0">
                  <a:moveTo>
                    <a:pt x="112" y="1"/>
                  </a:moveTo>
                  <a:lnTo>
                    <a:pt x="75" y="38"/>
                  </a:lnTo>
                  <a:cubicBezTo>
                    <a:pt x="75" y="75"/>
                    <a:pt x="0" y="701"/>
                    <a:pt x="75" y="1167"/>
                  </a:cubicBezTo>
                  <a:cubicBezTo>
                    <a:pt x="112" y="1205"/>
                    <a:pt x="112" y="1205"/>
                    <a:pt x="159" y="1205"/>
                  </a:cubicBezTo>
                  <a:cubicBezTo>
                    <a:pt x="196" y="1205"/>
                    <a:pt x="196" y="1167"/>
                    <a:pt x="196" y="1130"/>
                  </a:cubicBezTo>
                  <a:cubicBezTo>
                    <a:pt x="112" y="701"/>
                    <a:pt x="196" y="75"/>
                    <a:pt x="196" y="75"/>
                  </a:cubicBezTo>
                  <a:cubicBezTo>
                    <a:pt x="196" y="38"/>
                    <a:pt x="159" y="1"/>
                    <a:pt x="112"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7" name="Google Shape;1763;p45">
              <a:extLst>
                <a:ext uri="{FF2B5EF4-FFF2-40B4-BE49-F238E27FC236}">
                  <a16:creationId xmlns:a16="http://schemas.microsoft.com/office/drawing/2014/main" id="{56E4B27A-9DDE-BC8D-451D-4582FD8BE782}"/>
                </a:ext>
              </a:extLst>
            </p:cNvPr>
            <p:cNvSpPr/>
            <p:nvPr/>
          </p:nvSpPr>
          <p:spPr>
            <a:xfrm>
              <a:off x="7613777" y="3283145"/>
              <a:ext cx="10933" cy="70597"/>
            </a:xfrm>
            <a:custGeom>
              <a:avLst/>
              <a:gdLst/>
              <a:ahLst/>
              <a:cxnLst/>
              <a:rect l="l" t="t" r="r" b="b"/>
              <a:pathLst>
                <a:path w="188" h="1214" extrusionOk="0">
                  <a:moveTo>
                    <a:pt x="113" y="1"/>
                  </a:moveTo>
                  <a:cubicBezTo>
                    <a:pt x="75" y="1"/>
                    <a:pt x="75" y="47"/>
                    <a:pt x="75" y="47"/>
                  </a:cubicBezTo>
                  <a:cubicBezTo>
                    <a:pt x="75" y="85"/>
                    <a:pt x="1" y="701"/>
                    <a:pt x="75" y="1167"/>
                  </a:cubicBezTo>
                  <a:cubicBezTo>
                    <a:pt x="75" y="1167"/>
                    <a:pt x="113" y="1214"/>
                    <a:pt x="150" y="1214"/>
                  </a:cubicBezTo>
                  <a:cubicBezTo>
                    <a:pt x="187" y="1214"/>
                    <a:pt x="187" y="1167"/>
                    <a:pt x="187" y="1130"/>
                  </a:cubicBezTo>
                  <a:cubicBezTo>
                    <a:pt x="113" y="701"/>
                    <a:pt x="150" y="85"/>
                    <a:pt x="187" y="85"/>
                  </a:cubicBezTo>
                  <a:cubicBezTo>
                    <a:pt x="187" y="47"/>
                    <a:pt x="150" y="1"/>
                    <a:pt x="113"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8" name="Google Shape;1764;p45">
              <a:extLst>
                <a:ext uri="{FF2B5EF4-FFF2-40B4-BE49-F238E27FC236}">
                  <a16:creationId xmlns:a16="http://schemas.microsoft.com/office/drawing/2014/main" id="{9D2C4DB4-9BB2-2286-56AF-2FCF833194EC}"/>
                </a:ext>
              </a:extLst>
            </p:cNvPr>
            <p:cNvSpPr/>
            <p:nvPr/>
          </p:nvSpPr>
          <p:spPr>
            <a:xfrm>
              <a:off x="7670243" y="3285879"/>
              <a:ext cx="11456" cy="70074"/>
            </a:xfrm>
            <a:custGeom>
              <a:avLst/>
              <a:gdLst/>
              <a:ahLst/>
              <a:cxnLst/>
              <a:rect l="l" t="t" r="r" b="b"/>
              <a:pathLst>
                <a:path w="197" h="1205" extrusionOk="0">
                  <a:moveTo>
                    <a:pt x="113" y="0"/>
                  </a:moveTo>
                  <a:cubicBezTo>
                    <a:pt x="75" y="0"/>
                    <a:pt x="75" y="38"/>
                    <a:pt x="38" y="75"/>
                  </a:cubicBezTo>
                  <a:cubicBezTo>
                    <a:pt x="38" y="75"/>
                    <a:pt x="1" y="700"/>
                    <a:pt x="75" y="1167"/>
                  </a:cubicBezTo>
                  <a:cubicBezTo>
                    <a:pt x="75" y="1204"/>
                    <a:pt x="113" y="1204"/>
                    <a:pt x="113" y="1204"/>
                  </a:cubicBezTo>
                  <a:lnTo>
                    <a:pt x="150" y="1204"/>
                  </a:lnTo>
                  <a:cubicBezTo>
                    <a:pt x="197" y="1204"/>
                    <a:pt x="197" y="1167"/>
                    <a:pt x="197" y="1167"/>
                  </a:cubicBezTo>
                  <a:cubicBezTo>
                    <a:pt x="75" y="700"/>
                    <a:pt x="150" y="75"/>
                    <a:pt x="150" y="75"/>
                  </a:cubicBezTo>
                  <a:cubicBezTo>
                    <a:pt x="150" y="38"/>
                    <a:pt x="150" y="38"/>
                    <a:pt x="113"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9" name="Google Shape;1765;p45">
              <a:extLst>
                <a:ext uri="{FF2B5EF4-FFF2-40B4-BE49-F238E27FC236}">
                  <a16:creationId xmlns:a16="http://schemas.microsoft.com/office/drawing/2014/main" id="{7052C85D-810A-70E0-E204-F4FA386DEF7C}"/>
                </a:ext>
              </a:extLst>
            </p:cNvPr>
            <p:cNvSpPr/>
            <p:nvPr/>
          </p:nvSpPr>
          <p:spPr>
            <a:xfrm>
              <a:off x="7878139" y="3269596"/>
              <a:ext cx="13608" cy="67864"/>
            </a:xfrm>
            <a:custGeom>
              <a:avLst/>
              <a:gdLst/>
              <a:ahLst/>
              <a:cxnLst/>
              <a:rect l="l" t="t" r="r" b="b"/>
              <a:pathLst>
                <a:path w="234" h="1167" extrusionOk="0">
                  <a:moveTo>
                    <a:pt x="75" y="0"/>
                  </a:moveTo>
                  <a:cubicBezTo>
                    <a:pt x="38" y="0"/>
                    <a:pt x="0" y="47"/>
                    <a:pt x="38" y="84"/>
                  </a:cubicBezTo>
                  <a:cubicBezTo>
                    <a:pt x="122" y="514"/>
                    <a:pt x="38" y="1092"/>
                    <a:pt x="38" y="1092"/>
                  </a:cubicBezTo>
                  <a:cubicBezTo>
                    <a:pt x="38" y="1130"/>
                    <a:pt x="75" y="1130"/>
                    <a:pt x="122" y="1167"/>
                  </a:cubicBezTo>
                  <a:cubicBezTo>
                    <a:pt x="122" y="1167"/>
                    <a:pt x="159" y="1130"/>
                    <a:pt x="159" y="1092"/>
                  </a:cubicBezTo>
                  <a:cubicBezTo>
                    <a:pt x="159" y="1092"/>
                    <a:pt x="234" y="514"/>
                    <a:pt x="122" y="47"/>
                  </a:cubicBezTo>
                  <a:cubicBezTo>
                    <a:pt x="122" y="0"/>
                    <a:pt x="75" y="0"/>
                    <a:pt x="75"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0" name="Google Shape;1766;p45">
              <a:extLst>
                <a:ext uri="{FF2B5EF4-FFF2-40B4-BE49-F238E27FC236}">
                  <a16:creationId xmlns:a16="http://schemas.microsoft.com/office/drawing/2014/main" id="{E464C679-3495-6404-A95E-FC6CD379DB2B}"/>
                </a:ext>
              </a:extLst>
            </p:cNvPr>
            <p:cNvSpPr/>
            <p:nvPr/>
          </p:nvSpPr>
          <p:spPr>
            <a:xfrm>
              <a:off x="7835280" y="3278784"/>
              <a:ext cx="13608" cy="74959"/>
            </a:xfrm>
            <a:custGeom>
              <a:avLst/>
              <a:gdLst/>
              <a:ahLst/>
              <a:cxnLst/>
              <a:rect l="l" t="t" r="r" b="b"/>
              <a:pathLst>
                <a:path w="234" h="1289" extrusionOk="0">
                  <a:moveTo>
                    <a:pt x="75" y="1"/>
                  </a:moveTo>
                  <a:cubicBezTo>
                    <a:pt x="37" y="1"/>
                    <a:pt x="0" y="38"/>
                    <a:pt x="37" y="76"/>
                  </a:cubicBezTo>
                  <a:cubicBezTo>
                    <a:pt x="112" y="505"/>
                    <a:pt x="37" y="1205"/>
                    <a:pt x="0" y="1242"/>
                  </a:cubicBezTo>
                  <a:cubicBezTo>
                    <a:pt x="0" y="1242"/>
                    <a:pt x="37" y="1289"/>
                    <a:pt x="75" y="1289"/>
                  </a:cubicBezTo>
                  <a:cubicBezTo>
                    <a:pt x="112" y="1289"/>
                    <a:pt x="112" y="1289"/>
                    <a:pt x="112" y="1242"/>
                  </a:cubicBezTo>
                  <a:cubicBezTo>
                    <a:pt x="112" y="1205"/>
                    <a:pt x="233" y="505"/>
                    <a:pt x="112" y="38"/>
                  </a:cubicBezTo>
                  <a:cubicBezTo>
                    <a:pt x="112" y="1"/>
                    <a:pt x="112" y="1"/>
                    <a:pt x="75"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1" name="Google Shape;1767;p45">
              <a:extLst>
                <a:ext uri="{FF2B5EF4-FFF2-40B4-BE49-F238E27FC236}">
                  <a16:creationId xmlns:a16="http://schemas.microsoft.com/office/drawing/2014/main" id="{9291A73C-2057-607A-8994-39E4521086A3}"/>
                </a:ext>
              </a:extLst>
            </p:cNvPr>
            <p:cNvSpPr/>
            <p:nvPr/>
          </p:nvSpPr>
          <p:spPr>
            <a:xfrm>
              <a:off x="7778814" y="3283145"/>
              <a:ext cx="13608" cy="79320"/>
            </a:xfrm>
            <a:custGeom>
              <a:avLst/>
              <a:gdLst/>
              <a:ahLst/>
              <a:cxnLst/>
              <a:rect l="l" t="t" r="r" b="b"/>
              <a:pathLst>
                <a:path w="234" h="1364" extrusionOk="0">
                  <a:moveTo>
                    <a:pt x="38" y="1"/>
                  </a:moveTo>
                  <a:cubicBezTo>
                    <a:pt x="38" y="1"/>
                    <a:pt x="0" y="47"/>
                    <a:pt x="0" y="85"/>
                  </a:cubicBezTo>
                  <a:cubicBezTo>
                    <a:pt x="112" y="551"/>
                    <a:pt x="38" y="1289"/>
                    <a:pt x="38" y="1289"/>
                  </a:cubicBezTo>
                  <a:cubicBezTo>
                    <a:pt x="38" y="1326"/>
                    <a:pt x="38" y="1363"/>
                    <a:pt x="75" y="1363"/>
                  </a:cubicBezTo>
                  <a:cubicBezTo>
                    <a:pt x="112" y="1363"/>
                    <a:pt x="150" y="1326"/>
                    <a:pt x="150" y="1326"/>
                  </a:cubicBezTo>
                  <a:cubicBezTo>
                    <a:pt x="150" y="1289"/>
                    <a:pt x="234" y="514"/>
                    <a:pt x="112" y="47"/>
                  </a:cubicBezTo>
                  <a:cubicBezTo>
                    <a:pt x="112" y="47"/>
                    <a:pt x="75" y="1"/>
                    <a:pt x="38"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2" name="Google Shape;1768;p45">
              <a:extLst>
                <a:ext uri="{FF2B5EF4-FFF2-40B4-BE49-F238E27FC236}">
                  <a16:creationId xmlns:a16="http://schemas.microsoft.com/office/drawing/2014/main" id="{FF6ADC1C-7949-A514-9167-9F3E356AACD1}"/>
                </a:ext>
              </a:extLst>
            </p:cNvPr>
            <p:cNvSpPr/>
            <p:nvPr/>
          </p:nvSpPr>
          <p:spPr>
            <a:xfrm>
              <a:off x="7733223" y="3285879"/>
              <a:ext cx="11456" cy="76587"/>
            </a:xfrm>
            <a:custGeom>
              <a:avLst/>
              <a:gdLst/>
              <a:ahLst/>
              <a:cxnLst/>
              <a:rect l="l" t="t" r="r" b="b"/>
              <a:pathLst>
                <a:path w="197" h="1317" extrusionOk="0">
                  <a:moveTo>
                    <a:pt x="47" y="0"/>
                  </a:moveTo>
                  <a:cubicBezTo>
                    <a:pt x="0" y="0"/>
                    <a:pt x="0" y="38"/>
                    <a:pt x="0" y="75"/>
                  </a:cubicBezTo>
                  <a:cubicBezTo>
                    <a:pt x="84" y="504"/>
                    <a:pt x="0" y="1279"/>
                    <a:pt x="0" y="1279"/>
                  </a:cubicBezTo>
                  <a:cubicBezTo>
                    <a:pt x="0" y="1316"/>
                    <a:pt x="0" y="1316"/>
                    <a:pt x="47" y="1316"/>
                  </a:cubicBezTo>
                  <a:cubicBezTo>
                    <a:pt x="84" y="1316"/>
                    <a:pt x="122" y="1316"/>
                    <a:pt x="122" y="1279"/>
                  </a:cubicBezTo>
                  <a:cubicBezTo>
                    <a:pt x="122" y="1242"/>
                    <a:pt x="196" y="504"/>
                    <a:pt x="122" y="38"/>
                  </a:cubicBezTo>
                  <a:cubicBezTo>
                    <a:pt x="122" y="38"/>
                    <a:pt x="84" y="0"/>
                    <a:pt x="47"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3" name="Google Shape;1769;p45">
              <a:extLst>
                <a:ext uri="{FF2B5EF4-FFF2-40B4-BE49-F238E27FC236}">
                  <a16:creationId xmlns:a16="http://schemas.microsoft.com/office/drawing/2014/main" id="{A1578C63-F275-FDFF-5288-3BDCBC0B3997}"/>
                </a:ext>
              </a:extLst>
            </p:cNvPr>
            <p:cNvSpPr/>
            <p:nvPr/>
          </p:nvSpPr>
          <p:spPr>
            <a:xfrm>
              <a:off x="7529689" y="2890035"/>
              <a:ext cx="106419" cy="93509"/>
            </a:xfrm>
            <a:custGeom>
              <a:avLst/>
              <a:gdLst/>
              <a:ahLst/>
              <a:cxnLst/>
              <a:rect l="l" t="t" r="r" b="b"/>
              <a:pathLst>
                <a:path w="1830" h="1608" extrusionOk="0">
                  <a:moveTo>
                    <a:pt x="914" y="0"/>
                  </a:moveTo>
                  <a:cubicBezTo>
                    <a:pt x="804" y="0"/>
                    <a:pt x="693" y="25"/>
                    <a:pt x="588" y="78"/>
                  </a:cubicBezTo>
                  <a:cubicBezTo>
                    <a:pt x="159" y="227"/>
                    <a:pt x="0" y="740"/>
                    <a:pt x="159" y="1123"/>
                  </a:cubicBezTo>
                  <a:cubicBezTo>
                    <a:pt x="308" y="1422"/>
                    <a:pt x="616" y="1607"/>
                    <a:pt x="944" y="1607"/>
                  </a:cubicBezTo>
                  <a:cubicBezTo>
                    <a:pt x="1046" y="1607"/>
                    <a:pt x="1149" y="1590"/>
                    <a:pt x="1251" y="1552"/>
                  </a:cubicBezTo>
                  <a:cubicBezTo>
                    <a:pt x="1633" y="1356"/>
                    <a:pt x="1829" y="890"/>
                    <a:pt x="1633" y="460"/>
                  </a:cubicBezTo>
                  <a:cubicBezTo>
                    <a:pt x="1497" y="180"/>
                    <a:pt x="1211" y="0"/>
                    <a:pt x="914"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4" name="Google Shape;1770;p45">
              <a:extLst>
                <a:ext uri="{FF2B5EF4-FFF2-40B4-BE49-F238E27FC236}">
                  <a16:creationId xmlns:a16="http://schemas.microsoft.com/office/drawing/2014/main" id="{F4BE26CF-5CDF-BE74-6002-0D38B4B84DBA}"/>
                </a:ext>
              </a:extLst>
            </p:cNvPr>
            <p:cNvSpPr/>
            <p:nvPr/>
          </p:nvSpPr>
          <p:spPr>
            <a:xfrm>
              <a:off x="7366804" y="1953314"/>
              <a:ext cx="156430" cy="317047"/>
            </a:xfrm>
            <a:custGeom>
              <a:avLst/>
              <a:gdLst/>
              <a:ahLst/>
              <a:cxnLst/>
              <a:rect l="l" t="t" r="r" b="b"/>
              <a:pathLst>
                <a:path w="2690" h="5452" extrusionOk="0">
                  <a:moveTo>
                    <a:pt x="1830" y="0"/>
                  </a:moveTo>
                  <a:cubicBezTo>
                    <a:pt x="1830" y="0"/>
                    <a:pt x="1" y="514"/>
                    <a:pt x="934" y="3426"/>
                  </a:cubicBezTo>
                  <a:cubicBezTo>
                    <a:pt x="1326" y="4714"/>
                    <a:pt x="2689" y="5452"/>
                    <a:pt x="2689" y="5452"/>
                  </a:cubicBezTo>
                  <a:lnTo>
                    <a:pt x="1830" y="0"/>
                  </a:ln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5" name="Google Shape;1771;p45">
              <a:extLst>
                <a:ext uri="{FF2B5EF4-FFF2-40B4-BE49-F238E27FC236}">
                  <a16:creationId xmlns:a16="http://schemas.microsoft.com/office/drawing/2014/main" id="{58F20F5B-5573-3DE3-796E-F3C28ECA9111}"/>
                </a:ext>
              </a:extLst>
            </p:cNvPr>
            <p:cNvSpPr/>
            <p:nvPr/>
          </p:nvSpPr>
          <p:spPr>
            <a:xfrm>
              <a:off x="7609881" y="1881147"/>
              <a:ext cx="248253" cy="201324"/>
            </a:xfrm>
            <a:custGeom>
              <a:avLst/>
              <a:gdLst/>
              <a:ahLst/>
              <a:cxnLst/>
              <a:rect l="l" t="t" r="r" b="b"/>
              <a:pathLst>
                <a:path w="4269" h="3462" extrusionOk="0">
                  <a:moveTo>
                    <a:pt x="2476" y="0"/>
                  </a:moveTo>
                  <a:lnTo>
                    <a:pt x="2476" y="0"/>
                  </a:lnTo>
                  <a:cubicBezTo>
                    <a:pt x="1" y="1860"/>
                    <a:pt x="2104" y="3461"/>
                    <a:pt x="3274" y="3461"/>
                  </a:cubicBezTo>
                  <a:cubicBezTo>
                    <a:pt x="3596" y="3461"/>
                    <a:pt x="3847" y="3340"/>
                    <a:pt x="3913" y="3071"/>
                  </a:cubicBezTo>
                  <a:cubicBezTo>
                    <a:pt x="4268" y="1830"/>
                    <a:pt x="2476" y="0"/>
                    <a:pt x="2476"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6" name="Google Shape;1772;p45">
              <a:extLst>
                <a:ext uri="{FF2B5EF4-FFF2-40B4-BE49-F238E27FC236}">
                  <a16:creationId xmlns:a16="http://schemas.microsoft.com/office/drawing/2014/main" id="{56733C4E-A48C-5130-7389-B4992B1B3405}"/>
                </a:ext>
              </a:extLst>
            </p:cNvPr>
            <p:cNvSpPr/>
            <p:nvPr/>
          </p:nvSpPr>
          <p:spPr>
            <a:xfrm>
              <a:off x="7455312" y="1919353"/>
              <a:ext cx="429921" cy="437074"/>
            </a:xfrm>
            <a:custGeom>
              <a:avLst/>
              <a:gdLst/>
              <a:ahLst/>
              <a:cxnLst/>
              <a:rect l="l" t="t" r="r" b="b"/>
              <a:pathLst>
                <a:path w="7393" h="7516" extrusionOk="0">
                  <a:moveTo>
                    <a:pt x="3578" y="1"/>
                  </a:moveTo>
                  <a:cubicBezTo>
                    <a:pt x="3410" y="1"/>
                    <a:pt x="3241" y="15"/>
                    <a:pt x="3071" y="43"/>
                  </a:cubicBezTo>
                  <a:cubicBezTo>
                    <a:pt x="1204" y="398"/>
                    <a:pt x="0" y="2302"/>
                    <a:pt x="346" y="4365"/>
                  </a:cubicBezTo>
                  <a:cubicBezTo>
                    <a:pt x="667" y="6194"/>
                    <a:pt x="2172" y="7515"/>
                    <a:pt x="3842" y="7515"/>
                  </a:cubicBezTo>
                  <a:cubicBezTo>
                    <a:pt x="4013" y="7515"/>
                    <a:pt x="4186" y="7502"/>
                    <a:pt x="4359" y="7473"/>
                  </a:cubicBezTo>
                  <a:cubicBezTo>
                    <a:pt x="6179" y="7165"/>
                    <a:pt x="7393" y="5214"/>
                    <a:pt x="7038" y="3198"/>
                  </a:cubicBezTo>
                  <a:cubicBezTo>
                    <a:pt x="6725" y="1327"/>
                    <a:pt x="5221" y="1"/>
                    <a:pt x="3578"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7" name="Google Shape;1773;p45">
              <a:extLst>
                <a:ext uri="{FF2B5EF4-FFF2-40B4-BE49-F238E27FC236}">
                  <a16:creationId xmlns:a16="http://schemas.microsoft.com/office/drawing/2014/main" id="{BFED697F-D658-B8C8-8E18-96F5D87D9CB7}"/>
                </a:ext>
              </a:extLst>
            </p:cNvPr>
            <p:cNvSpPr/>
            <p:nvPr/>
          </p:nvSpPr>
          <p:spPr>
            <a:xfrm>
              <a:off x="7426003" y="2134401"/>
              <a:ext cx="99383" cy="95428"/>
            </a:xfrm>
            <a:custGeom>
              <a:avLst/>
              <a:gdLst/>
              <a:ahLst/>
              <a:cxnLst/>
              <a:rect l="l" t="t" r="r" b="b"/>
              <a:pathLst>
                <a:path w="1709" h="1641" extrusionOk="0">
                  <a:moveTo>
                    <a:pt x="851" y="1"/>
                  </a:moveTo>
                  <a:cubicBezTo>
                    <a:pt x="826" y="1"/>
                    <a:pt x="801" y="2"/>
                    <a:pt x="775" y="4"/>
                  </a:cubicBezTo>
                  <a:cubicBezTo>
                    <a:pt x="308" y="41"/>
                    <a:pt x="0" y="433"/>
                    <a:pt x="38" y="900"/>
                  </a:cubicBezTo>
                  <a:cubicBezTo>
                    <a:pt x="73" y="1341"/>
                    <a:pt x="458" y="1641"/>
                    <a:pt x="863" y="1641"/>
                  </a:cubicBezTo>
                  <a:cubicBezTo>
                    <a:pt x="887" y="1641"/>
                    <a:pt x="910" y="1640"/>
                    <a:pt x="934" y="1637"/>
                  </a:cubicBezTo>
                  <a:cubicBezTo>
                    <a:pt x="1400" y="1600"/>
                    <a:pt x="1708" y="1171"/>
                    <a:pt x="1671" y="741"/>
                  </a:cubicBezTo>
                  <a:cubicBezTo>
                    <a:pt x="1636" y="300"/>
                    <a:pt x="1284" y="1"/>
                    <a:pt x="851"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8" name="Google Shape;1774;p45">
              <a:extLst>
                <a:ext uri="{FF2B5EF4-FFF2-40B4-BE49-F238E27FC236}">
                  <a16:creationId xmlns:a16="http://schemas.microsoft.com/office/drawing/2014/main" id="{78B2C16F-7D3F-1830-D71E-86162DE149F8}"/>
                </a:ext>
              </a:extLst>
            </p:cNvPr>
            <p:cNvSpPr/>
            <p:nvPr/>
          </p:nvSpPr>
          <p:spPr>
            <a:xfrm>
              <a:off x="7450950" y="2170456"/>
              <a:ext cx="20121" cy="34252"/>
            </a:xfrm>
            <a:custGeom>
              <a:avLst/>
              <a:gdLst/>
              <a:ahLst/>
              <a:cxnLst/>
              <a:rect l="l" t="t" r="r" b="b"/>
              <a:pathLst>
                <a:path w="346" h="589" extrusionOk="0">
                  <a:moveTo>
                    <a:pt x="309" y="0"/>
                  </a:moveTo>
                  <a:lnTo>
                    <a:pt x="309" y="0"/>
                  </a:lnTo>
                  <a:cubicBezTo>
                    <a:pt x="234" y="47"/>
                    <a:pt x="150" y="84"/>
                    <a:pt x="113" y="121"/>
                  </a:cubicBezTo>
                  <a:cubicBezTo>
                    <a:pt x="38" y="159"/>
                    <a:pt x="1" y="233"/>
                    <a:pt x="1" y="317"/>
                  </a:cubicBezTo>
                  <a:cubicBezTo>
                    <a:pt x="1" y="429"/>
                    <a:pt x="75" y="513"/>
                    <a:pt x="150" y="551"/>
                  </a:cubicBezTo>
                  <a:cubicBezTo>
                    <a:pt x="187" y="551"/>
                    <a:pt x="234" y="551"/>
                    <a:pt x="234" y="588"/>
                  </a:cubicBezTo>
                  <a:lnTo>
                    <a:pt x="346" y="588"/>
                  </a:lnTo>
                  <a:lnTo>
                    <a:pt x="187" y="467"/>
                  </a:lnTo>
                  <a:cubicBezTo>
                    <a:pt x="150" y="392"/>
                    <a:pt x="113" y="355"/>
                    <a:pt x="113" y="317"/>
                  </a:cubicBezTo>
                  <a:cubicBezTo>
                    <a:pt x="113" y="280"/>
                    <a:pt x="150" y="233"/>
                    <a:pt x="187" y="196"/>
                  </a:cubicBezTo>
                  <a:cubicBezTo>
                    <a:pt x="234" y="121"/>
                    <a:pt x="271" y="84"/>
                    <a:pt x="309" y="0"/>
                  </a:cubicBezTo>
                  <a:close/>
                </a:path>
              </a:pathLst>
            </a:custGeom>
            <a:solidFill>
              <a:srgbClr val="F9745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9" name="Google Shape;1775;p45">
              <a:extLst>
                <a:ext uri="{FF2B5EF4-FFF2-40B4-BE49-F238E27FC236}">
                  <a16:creationId xmlns:a16="http://schemas.microsoft.com/office/drawing/2014/main" id="{9D2599FA-C71A-2DD1-3ADF-14B84E5A220A}"/>
                </a:ext>
              </a:extLst>
            </p:cNvPr>
            <p:cNvSpPr/>
            <p:nvPr/>
          </p:nvSpPr>
          <p:spPr>
            <a:xfrm>
              <a:off x="7735898" y="2188890"/>
              <a:ext cx="95079" cy="41346"/>
            </a:xfrm>
            <a:custGeom>
              <a:avLst/>
              <a:gdLst/>
              <a:ahLst/>
              <a:cxnLst/>
              <a:rect l="l" t="t" r="r" b="b"/>
              <a:pathLst>
                <a:path w="1635" h="711" extrusionOk="0">
                  <a:moveTo>
                    <a:pt x="1634" y="0"/>
                  </a:moveTo>
                  <a:lnTo>
                    <a:pt x="1634" y="0"/>
                  </a:lnTo>
                  <a:cubicBezTo>
                    <a:pt x="1513" y="150"/>
                    <a:pt x="1401" y="271"/>
                    <a:pt x="1280" y="346"/>
                  </a:cubicBezTo>
                  <a:cubicBezTo>
                    <a:pt x="1168" y="430"/>
                    <a:pt x="1046" y="504"/>
                    <a:pt x="888" y="504"/>
                  </a:cubicBezTo>
                  <a:cubicBezTo>
                    <a:pt x="776" y="504"/>
                    <a:pt x="617" y="467"/>
                    <a:pt x="468" y="430"/>
                  </a:cubicBezTo>
                  <a:lnTo>
                    <a:pt x="234" y="346"/>
                  </a:lnTo>
                  <a:cubicBezTo>
                    <a:pt x="150" y="308"/>
                    <a:pt x="113" y="308"/>
                    <a:pt x="1" y="271"/>
                  </a:cubicBezTo>
                  <a:lnTo>
                    <a:pt x="1" y="271"/>
                  </a:lnTo>
                  <a:cubicBezTo>
                    <a:pt x="76" y="308"/>
                    <a:pt x="113" y="383"/>
                    <a:pt x="188" y="430"/>
                  </a:cubicBezTo>
                  <a:cubicBezTo>
                    <a:pt x="272" y="504"/>
                    <a:pt x="309" y="542"/>
                    <a:pt x="384" y="579"/>
                  </a:cubicBezTo>
                  <a:cubicBezTo>
                    <a:pt x="513" y="648"/>
                    <a:pt x="668" y="710"/>
                    <a:pt x="828" y="710"/>
                  </a:cubicBezTo>
                  <a:cubicBezTo>
                    <a:pt x="863" y="710"/>
                    <a:pt x="899" y="707"/>
                    <a:pt x="934" y="700"/>
                  </a:cubicBezTo>
                  <a:cubicBezTo>
                    <a:pt x="1121" y="700"/>
                    <a:pt x="1280" y="579"/>
                    <a:pt x="1401" y="467"/>
                  </a:cubicBezTo>
                  <a:cubicBezTo>
                    <a:pt x="1513" y="346"/>
                    <a:pt x="1588" y="150"/>
                    <a:pt x="1634" y="0"/>
                  </a:cubicBezTo>
                  <a:close/>
                </a:path>
              </a:pathLst>
            </a:custGeom>
            <a:solidFill>
              <a:srgbClr val="F9745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 name="Google Shape;1776;p45">
              <a:extLst>
                <a:ext uri="{FF2B5EF4-FFF2-40B4-BE49-F238E27FC236}">
                  <a16:creationId xmlns:a16="http://schemas.microsoft.com/office/drawing/2014/main" id="{31F5BBB7-67A8-0DFF-3B64-922EEA8C0A0C}"/>
                </a:ext>
              </a:extLst>
            </p:cNvPr>
            <p:cNvSpPr/>
            <p:nvPr/>
          </p:nvSpPr>
          <p:spPr>
            <a:xfrm>
              <a:off x="7771720" y="2104162"/>
              <a:ext cx="40823" cy="66817"/>
            </a:xfrm>
            <a:custGeom>
              <a:avLst/>
              <a:gdLst/>
              <a:ahLst/>
              <a:cxnLst/>
              <a:rect l="l" t="t" r="r" b="b"/>
              <a:pathLst>
                <a:path w="702" h="1149" extrusionOk="0">
                  <a:moveTo>
                    <a:pt x="146" y="0"/>
                  </a:moveTo>
                  <a:cubicBezTo>
                    <a:pt x="98" y="0"/>
                    <a:pt x="38" y="31"/>
                    <a:pt x="38" y="57"/>
                  </a:cubicBezTo>
                  <a:cubicBezTo>
                    <a:pt x="38" y="365"/>
                    <a:pt x="1" y="953"/>
                    <a:pt x="234" y="1140"/>
                  </a:cubicBezTo>
                  <a:cubicBezTo>
                    <a:pt x="239" y="1146"/>
                    <a:pt x="249" y="1148"/>
                    <a:pt x="262" y="1148"/>
                  </a:cubicBezTo>
                  <a:cubicBezTo>
                    <a:pt x="361" y="1148"/>
                    <a:pt x="664" y="1009"/>
                    <a:pt x="664" y="869"/>
                  </a:cubicBezTo>
                  <a:cubicBezTo>
                    <a:pt x="701" y="599"/>
                    <a:pt x="318" y="207"/>
                    <a:pt x="197" y="20"/>
                  </a:cubicBezTo>
                  <a:cubicBezTo>
                    <a:pt x="186" y="6"/>
                    <a:pt x="167" y="0"/>
                    <a:pt x="146" y="0"/>
                  </a:cubicBezTo>
                  <a:close/>
                </a:path>
              </a:pathLst>
            </a:custGeom>
            <a:solidFill>
              <a:srgbClr val="F9745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 name="Google Shape;1777;p45">
              <a:extLst>
                <a:ext uri="{FF2B5EF4-FFF2-40B4-BE49-F238E27FC236}">
                  <a16:creationId xmlns:a16="http://schemas.microsoft.com/office/drawing/2014/main" id="{BD3520E4-7F5D-CBAF-4154-73E1A9ABD3B5}"/>
                </a:ext>
              </a:extLst>
            </p:cNvPr>
            <p:cNvSpPr/>
            <p:nvPr/>
          </p:nvSpPr>
          <p:spPr>
            <a:xfrm>
              <a:off x="7826034" y="2086832"/>
              <a:ext cx="25006" cy="32507"/>
            </a:xfrm>
            <a:custGeom>
              <a:avLst/>
              <a:gdLst/>
              <a:ahLst/>
              <a:cxnLst/>
              <a:rect l="l" t="t" r="r" b="b"/>
              <a:pathLst>
                <a:path w="430" h="559" extrusionOk="0">
                  <a:moveTo>
                    <a:pt x="196" y="1"/>
                  </a:moveTo>
                  <a:cubicBezTo>
                    <a:pt x="84" y="38"/>
                    <a:pt x="0" y="159"/>
                    <a:pt x="0" y="318"/>
                  </a:cubicBezTo>
                  <a:cubicBezTo>
                    <a:pt x="33" y="449"/>
                    <a:pt x="102" y="558"/>
                    <a:pt x="193" y="558"/>
                  </a:cubicBezTo>
                  <a:cubicBezTo>
                    <a:pt x="206" y="558"/>
                    <a:pt x="220" y="556"/>
                    <a:pt x="234" y="551"/>
                  </a:cubicBezTo>
                  <a:cubicBezTo>
                    <a:pt x="355" y="551"/>
                    <a:pt x="430" y="430"/>
                    <a:pt x="430" y="271"/>
                  </a:cubicBezTo>
                  <a:cubicBezTo>
                    <a:pt x="392" y="122"/>
                    <a:pt x="318" y="1"/>
                    <a:pt x="196"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2" name="Google Shape;1778;p45">
              <a:extLst>
                <a:ext uri="{FF2B5EF4-FFF2-40B4-BE49-F238E27FC236}">
                  <a16:creationId xmlns:a16="http://schemas.microsoft.com/office/drawing/2014/main" id="{016D311D-C0E1-3531-B699-5FE39BB70B2E}"/>
                </a:ext>
              </a:extLst>
            </p:cNvPr>
            <p:cNvSpPr/>
            <p:nvPr/>
          </p:nvSpPr>
          <p:spPr>
            <a:xfrm>
              <a:off x="7656694" y="2118874"/>
              <a:ext cx="27157" cy="33728"/>
            </a:xfrm>
            <a:custGeom>
              <a:avLst/>
              <a:gdLst/>
              <a:ahLst/>
              <a:cxnLst/>
              <a:rect l="l" t="t" r="r" b="b"/>
              <a:pathLst>
                <a:path w="467" h="580" extrusionOk="0">
                  <a:moveTo>
                    <a:pt x="196" y="0"/>
                  </a:moveTo>
                  <a:cubicBezTo>
                    <a:pt x="112" y="38"/>
                    <a:pt x="0" y="150"/>
                    <a:pt x="37" y="308"/>
                  </a:cubicBezTo>
                  <a:cubicBezTo>
                    <a:pt x="37" y="467"/>
                    <a:pt x="150" y="579"/>
                    <a:pt x="271" y="579"/>
                  </a:cubicBezTo>
                  <a:cubicBezTo>
                    <a:pt x="346" y="542"/>
                    <a:pt x="467" y="420"/>
                    <a:pt x="430" y="271"/>
                  </a:cubicBezTo>
                  <a:cubicBezTo>
                    <a:pt x="430" y="112"/>
                    <a:pt x="308" y="0"/>
                    <a:pt x="196"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 name="Google Shape;1779;p45">
              <a:extLst>
                <a:ext uri="{FF2B5EF4-FFF2-40B4-BE49-F238E27FC236}">
                  <a16:creationId xmlns:a16="http://schemas.microsoft.com/office/drawing/2014/main" id="{6F9D1820-4587-45DB-47B3-42328407D313}"/>
                </a:ext>
              </a:extLst>
            </p:cNvPr>
            <p:cNvSpPr/>
            <p:nvPr/>
          </p:nvSpPr>
          <p:spPr>
            <a:xfrm>
              <a:off x="7457463" y="1798221"/>
              <a:ext cx="376537" cy="217781"/>
            </a:xfrm>
            <a:custGeom>
              <a:avLst/>
              <a:gdLst/>
              <a:ahLst/>
              <a:cxnLst/>
              <a:rect l="l" t="t" r="r" b="b"/>
              <a:pathLst>
                <a:path w="6475" h="3745" extrusionOk="0">
                  <a:moveTo>
                    <a:pt x="4761" y="0"/>
                  </a:moveTo>
                  <a:cubicBezTo>
                    <a:pt x="4278" y="0"/>
                    <a:pt x="3628" y="215"/>
                    <a:pt x="2763" y="763"/>
                  </a:cubicBezTo>
                  <a:cubicBezTo>
                    <a:pt x="234" y="2434"/>
                    <a:pt x="1" y="2864"/>
                    <a:pt x="1130" y="3685"/>
                  </a:cubicBezTo>
                  <a:cubicBezTo>
                    <a:pt x="1130" y="3685"/>
                    <a:pt x="1345" y="3745"/>
                    <a:pt x="1665" y="3745"/>
                  </a:cubicBezTo>
                  <a:cubicBezTo>
                    <a:pt x="2115" y="3745"/>
                    <a:pt x="2775" y="3627"/>
                    <a:pt x="3342" y="3060"/>
                  </a:cubicBezTo>
                  <a:cubicBezTo>
                    <a:pt x="3688" y="2699"/>
                    <a:pt x="4057" y="2591"/>
                    <a:pt x="4403" y="2591"/>
                  </a:cubicBezTo>
                  <a:cubicBezTo>
                    <a:pt x="4925" y="2591"/>
                    <a:pt x="5398" y="2838"/>
                    <a:pt x="5669" y="2838"/>
                  </a:cubicBezTo>
                  <a:cubicBezTo>
                    <a:pt x="5703" y="2838"/>
                    <a:pt x="5733" y="2835"/>
                    <a:pt x="5760" y="2826"/>
                  </a:cubicBezTo>
                  <a:cubicBezTo>
                    <a:pt x="6095" y="2702"/>
                    <a:pt x="6475" y="0"/>
                    <a:pt x="4761"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4" name="Google Shape;1780;p45">
              <a:extLst>
                <a:ext uri="{FF2B5EF4-FFF2-40B4-BE49-F238E27FC236}">
                  <a16:creationId xmlns:a16="http://schemas.microsoft.com/office/drawing/2014/main" id="{3AA0836D-1121-4887-083B-CAFD0EF1A708}"/>
                </a:ext>
              </a:extLst>
            </p:cNvPr>
            <p:cNvSpPr/>
            <p:nvPr/>
          </p:nvSpPr>
          <p:spPr>
            <a:xfrm>
              <a:off x="7412512" y="1942381"/>
              <a:ext cx="126075" cy="200742"/>
            </a:xfrm>
            <a:custGeom>
              <a:avLst/>
              <a:gdLst/>
              <a:ahLst/>
              <a:cxnLst/>
              <a:rect l="l" t="t" r="r" b="b"/>
              <a:pathLst>
                <a:path w="2168" h="3452" extrusionOk="0">
                  <a:moveTo>
                    <a:pt x="1616" y="1"/>
                  </a:moveTo>
                  <a:cubicBezTo>
                    <a:pt x="1437" y="1"/>
                    <a:pt x="1278" y="151"/>
                    <a:pt x="1278" y="151"/>
                  </a:cubicBezTo>
                  <a:cubicBezTo>
                    <a:pt x="1278" y="151"/>
                    <a:pt x="1275" y="151"/>
                    <a:pt x="1270" y="151"/>
                  </a:cubicBezTo>
                  <a:cubicBezTo>
                    <a:pt x="1166" y="151"/>
                    <a:pt x="1" y="219"/>
                    <a:pt x="848" y="3306"/>
                  </a:cubicBezTo>
                  <a:cubicBezTo>
                    <a:pt x="848" y="3306"/>
                    <a:pt x="1053" y="3452"/>
                    <a:pt x="1297" y="3452"/>
                  </a:cubicBezTo>
                  <a:cubicBezTo>
                    <a:pt x="1683" y="3452"/>
                    <a:pt x="2168" y="3087"/>
                    <a:pt x="2099" y="1206"/>
                  </a:cubicBezTo>
                  <a:cubicBezTo>
                    <a:pt x="2079" y="223"/>
                    <a:pt x="1833" y="1"/>
                    <a:pt x="1616"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5" name="Google Shape;1781;p45">
              <a:extLst>
                <a:ext uri="{FF2B5EF4-FFF2-40B4-BE49-F238E27FC236}">
                  <a16:creationId xmlns:a16="http://schemas.microsoft.com/office/drawing/2014/main" id="{1C8B8CC0-6D5A-2F9C-8D2B-5CE2D8DE9569}"/>
                </a:ext>
              </a:extLst>
            </p:cNvPr>
            <p:cNvSpPr/>
            <p:nvPr/>
          </p:nvSpPr>
          <p:spPr>
            <a:xfrm>
              <a:off x="7378202" y="2430979"/>
              <a:ext cx="165095" cy="280121"/>
            </a:xfrm>
            <a:custGeom>
              <a:avLst/>
              <a:gdLst/>
              <a:ahLst/>
              <a:cxnLst/>
              <a:rect l="l" t="t" r="r" b="b"/>
              <a:pathLst>
                <a:path w="2839" h="4817" extrusionOk="0">
                  <a:moveTo>
                    <a:pt x="2838" y="0"/>
                  </a:moveTo>
                  <a:cubicBezTo>
                    <a:pt x="2838" y="0"/>
                    <a:pt x="1718" y="75"/>
                    <a:pt x="1597" y="150"/>
                  </a:cubicBezTo>
                  <a:cubicBezTo>
                    <a:pt x="1597" y="150"/>
                    <a:pt x="589" y="1354"/>
                    <a:pt x="1" y="4817"/>
                  </a:cubicBezTo>
                  <a:lnTo>
                    <a:pt x="2138" y="1046"/>
                  </a:lnTo>
                  <a:cubicBezTo>
                    <a:pt x="2138" y="1046"/>
                    <a:pt x="2297" y="700"/>
                    <a:pt x="2838"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6" name="Google Shape;1782;p45">
              <a:extLst>
                <a:ext uri="{FF2B5EF4-FFF2-40B4-BE49-F238E27FC236}">
                  <a16:creationId xmlns:a16="http://schemas.microsoft.com/office/drawing/2014/main" id="{3E9A3757-23F2-0DD6-A025-48213E6A9EA3}"/>
                </a:ext>
              </a:extLst>
            </p:cNvPr>
            <p:cNvSpPr/>
            <p:nvPr/>
          </p:nvSpPr>
          <p:spPr>
            <a:xfrm>
              <a:off x="7383086" y="2408590"/>
              <a:ext cx="390901" cy="682652"/>
            </a:xfrm>
            <a:custGeom>
              <a:avLst/>
              <a:gdLst/>
              <a:ahLst/>
              <a:cxnLst/>
              <a:rect l="l" t="t" r="r" b="b"/>
              <a:pathLst>
                <a:path w="6722" h="11739" extrusionOk="0">
                  <a:moveTo>
                    <a:pt x="2656" y="1"/>
                  </a:moveTo>
                  <a:cubicBezTo>
                    <a:pt x="2101" y="1"/>
                    <a:pt x="1292" y="474"/>
                    <a:pt x="813" y="1897"/>
                  </a:cubicBezTo>
                  <a:cubicBezTo>
                    <a:pt x="813" y="1897"/>
                    <a:pt x="1329" y="810"/>
                    <a:pt x="2091" y="810"/>
                  </a:cubicBezTo>
                  <a:cubicBezTo>
                    <a:pt x="2263" y="810"/>
                    <a:pt x="2448" y="866"/>
                    <a:pt x="2642" y="1001"/>
                  </a:cubicBezTo>
                  <a:cubicBezTo>
                    <a:pt x="3846" y="1823"/>
                    <a:pt x="4939" y="4352"/>
                    <a:pt x="5517" y="8469"/>
                  </a:cubicBezTo>
                  <a:cubicBezTo>
                    <a:pt x="5639" y="9561"/>
                    <a:pt x="5013" y="10606"/>
                    <a:pt x="3968" y="10923"/>
                  </a:cubicBezTo>
                  <a:cubicBezTo>
                    <a:pt x="3667" y="11003"/>
                    <a:pt x="3353" y="11036"/>
                    <a:pt x="3040" y="11036"/>
                  </a:cubicBezTo>
                  <a:cubicBezTo>
                    <a:pt x="1520" y="11036"/>
                    <a:pt x="1" y="10261"/>
                    <a:pt x="1" y="10261"/>
                  </a:cubicBezTo>
                  <a:lnTo>
                    <a:pt x="1" y="11306"/>
                  </a:lnTo>
                  <a:cubicBezTo>
                    <a:pt x="1" y="11306"/>
                    <a:pt x="824" y="11738"/>
                    <a:pt x="2852" y="11738"/>
                  </a:cubicBezTo>
                  <a:cubicBezTo>
                    <a:pt x="3190" y="11738"/>
                    <a:pt x="3561" y="11726"/>
                    <a:pt x="3968" y="11698"/>
                  </a:cubicBezTo>
                  <a:cubicBezTo>
                    <a:pt x="6721" y="11502"/>
                    <a:pt x="6488" y="8861"/>
                    <a:pt x="6488" y="8861"/>
                  </a:cubicBezTo>
                  <a:cubicBezTo>
                    <a:pt x="6488" y="8861"/>
                    <a:pt x="6376" y="1785"/>
                    <a:pt x="2988" y="68"/>
                  </a:cubicBezTo>
                  <a:cubicBezTo>
                    <a:pt x="2895" y="25"/>
                    <a:pt x="2782" y="1"/>
                    <a:pt x="2656" y="1"/>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57" name="Google Shape;1783;p45">
              <a:extLst>
                <a:ext uri="{FF2B5EF4-FFF2-40B4-BE49-F238E27FC236}">
                  <a16:creationId xmlns:a16="http://schemas.microsoft.com/office/drawing/2014/main" id="{DB9E799D-787C-5A6F-706A-DF269472D9DB}"/>
                </a:ext>
              </a:extLst>
            </p:cNvPr>
            <p:cNvGrpSpPr/>
            <p:nvPr/>
          </p:nvGrpSpPr>
          <p:grpSpPr>
            <a:xfrm>
              <a:off x="7563883" y="2751748"/>
              <a:ext cx="226388" cy="226388"/>
              <a:chOff x="10027483" y="2751748"/>
              <a:chExt cx="226388" cy="226388"/>
            </a:xfrm>
          </p:grpSpPr>
          <p:sp>
            <p:nvSpPr>
              <p:cNvPr id="60" name="Google Shape;1784;p45">
                <a:extLst>
                  <a:ext uri="{FF2B5EF4-FFF2-40B4-BE49-F238E27FC236}">
                    <a16:creationId xmlns:a16="http://schemas.microsoft.com/office/drawing/2014/main" id="{D996C2FD-5D49-4320-E5CD-C9843EF46179}"/>
                  </a:ext>
                </a:extLst>
              </p:cNvPr>
              <p:cNvSpPr/>
              <p:nvPr/>
            </p:nvSpPr>
            <p:spPr>
              <a:xfrm>
                <a:off x="10027483" y="2813099"/>
                <a:ext cx="182948" cy="165037"/>
              </a:xfrm>
              <a:custGeom>
                <a:avLst/>
                <a:gdLst/>
                <a:ahLst/>
                <a:cxnLst/>
                <a:rect l="l" t="t" r="r" b="b"/>
                <a:pathLst>
                  <a:path w="3146" h="2838" extrusionOk="0">
                    <a:moveTo>
                      <a:pt x="1830" y="0"/>
                    </a:moveTo>
                    <a:cubicBezTo>
                      <a:pt x="1792" y="38"/>
                      <a:pt x="1746" y="112"/>
                      <a:pt x="1708" y="150"/>
                    </a:cubicBezTo>
                    <a:cubicBezTo>
                      <a:pt x="1279" y="738"/>
                      <a:pt x="663" y="1130"/>
                      <a:pt x="0" y="1401"/>
                    </a:cubicBezTo>
                    <a:lnTo>
                      <a:pt x="663" y="2838"/>
                    </a:lnTo>
                    <a:cubicBezTo>
                      <a:pt x="1400" y="2483"/>
                      <a:pt x="3108" y="1709"/>
                      <a:pt x="3146" y="1401"/>
                    </a:cubicBezTo>
                    <a:cubicBezTo>
                      <a:pt x="3034" y="504"/>
                      <a:pt x="2334" y="150"/>
                      <a:pt x="1830" y="0"/>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 name="Google Shape;1785;p45">
                <a:extLst>
                  <a:ext uri="{FF2B5EF4-FFF2-40B4-BE49-F238E27FC236}">
                    <a16:creationId xmlns:a16="http://schemas.microsoft.com/office/drawing/2014/main" id="{9454451B-ECA1-366B-07FA-36CB4EE48EE5}"/>
                  </a:ext>
                </a:extLst>
              </p:cNvPr>
              <p:cNvSpPr/>
              <p:nvPr/>
            </p:nvSpPr>
            <p:spPr>
              <a:xfrm>
                <a:off x="10087147" y="2751748"/>
                <a:ext cx="78215" cy="129855"/>
              </a:xfrm>
              <a:custGeom>
                <a:avLst/>
                <a:gdLst/>
                <a:ahLst/>
                <a:cxnLst/>
                <a:rect l="l" t="t" r="r" b="b"/>
                <a:pathLst>
                  <a:path w="1345" h="2233" extrusionOk="0">
                    <a:moveTo>
                      <a:pt x="766" y="1"/>
                    </a:moveTo>
                    <a:cubicBezTo>
                      <a:pt x="841" y="271"/>
                      <a:pt x="682" y="663"/>
                      <a:pt x="533" y="1093"/>
                    </a:cubicBezTo>
                    <a:cubicBezTo>
                      <a:pt x="449" y="1326"/>
                      <a:pt x="299" y="1522"/>
                      <a:pt x="178" y="1755"/>
                    </a:cubicBezTo>
                    <a:cubicBezTo>
                      <a:pt x="1" y="1933"/>
                      <a:pt x="175" y="2233"/>
                      <a:pt x="410" y="2233"/>
                    </a:cubicBezTo>
                    <a:cubicBezTo>
                      <a:pt x="435" y="2233"/>
                      <a:pt x="460" y="2229"/>
                      <a:pt x="486" y="2222"/>
                    </a:cubicBezTo>
                    <a:cubicBezTo>
                      <a:pt x="878" y="2101"/>
                      <a:pt x="1149" y="1755"/>
                      <a:pt x="1149" y="1326"/>
                    </a:cubicBezTo>
                    <a:cubicBezTo>
                      <a:pt x="1149" y="1167"/>
                      <a:pt x="1186" y="971"/>
                      <a:pt x="1186" y="971"/>
                    </a:cubicBezTo>
                    <a:cubicBezTo>
                      <a:pt x="1186" y="971"/>
                      <a:pt x="1345" y="505"/>
                      <a:pt x="1074" y="85"/>
                    </a:cubicBezTo>
                    <a:cubicBezTo>
                      <a:pt x="1000" y="1"/>
                      <a:pt x="841" y="1"/>
                      <a:pt x="766"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 name="Google Shape;1786;p45">
                <a:extLst>
                  <a:ext uri="{FF2B5EF4-FFF2-40B4-BE49-F238E27FC236}">
                    <a16:creationId xmlns:a16="http://schemas.microsoft.com/office/drawing/2014/main" id="{A4ADFC61-72E9-1177-D12E-99A653C77DDE}"/>
                  </a:ext>
                </a:extLst>
              </p:cNvPr>
              <p:cNvSpPr/>
              <p:nvPr/>
            </p:nvSpPr>
            <p:spPr>
              <a:xfrm>
                <a:off x="10174550" y="2866541"/>
                <a:ext cx="70074" cy="31402"/>
              </a:xfrm>
              <a:custGeom>
                <a:avLst/>
                <a:gdLst/>
                <a:ahLst/>
                <a:cxnLst/>
                <a:rect l="l" t="t" r="r" b="b"/>
                <a:pathLst>
                  <a:path w="1205" h="540" extrusionOk="0">
                    <a:moveTo>
                      <a:pt x="1002" y="0"/>
                    </a:moveTo>
                    <a:cubicBezTo>
                      <a:pt x="977" y="0"/>
                      <a:pt x="954" y="5"/>
                      <a:pt x="934" y="15"/>
                    </a:cubicBezTo>
                    <a:cubicBezTo>
                      <a:pt x="579" y="164"/>
                      <a:pt x="1" y="360"/>
                      <a:pt x="38" y="519"/>
                    </a:cubicBezTo>
                    <a:cubicBezTo>
                      <a:pt x="45" y="533"/>
                      <a:pt x="72" y="539"/>
                      <a:pt x="114" y="539"/>
                    </a:cubicBezTo>
                    <a:cubicBezTo>
                      <a:pt x="291" y="539"/>
                      <a:pt x="736" y="428"/>
                      <a:pt x="1046" y="360"/>
                    </a:cubicBezTo>
                    <a:cubicBezTo>
                      <a:pt x="1167" y="323"/>
                      <a:pt x="1205" y="211"/>
                      <a:pt x="1167" y="89"/>
                    </a:cubicBezTo>
                    <a:cubicBezTo>
                      <a:pt x="1140" y="35"/>
                      <a:pt x="1068" y="0"/>
                      <a:pt x="1002" y="0"/>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 name="Google Shape;1787;p45">
                <a:extLst>
                  <a:ext uri="{FF2B5EF4-FFF2-40B4-BE49-F238E27FC236}">
                    <a16:creationId xmlns:a16="http://schemas.microsoft.com/office/drawing/2014/main" id="{DAA074CB-1DDD-1B9C-B4BD-6864FB86303D}"/>
                  </a:ext>
                </a:extLst>
              </p:cNvPr>
              <p:cNvSpPr/>
              <p:nvPr/>
            </p:nvSpPr>
            <p:spPr>
              <a:xfrm>
                <a:off x="10172399" y="2861656"/>
                <a:ext cx="76587" cy="41579"/>
              </a:xfrm>
              <a:custGeom>
                <a:avLst/>
                <a:gdLst/>
                <a:ahLst/>
                <a:cxnLst/>
                <a:rect l="l" t="t" r="r" b="b"/>
                <a:pathLst>
                  <a:path w="1317" h="715" extrusionOk="0">
                    <a:moveTo>
                      <a:pt x="1046" y="173"/>
                    </a:moveTo>
                    <a:cubicBezTo>
                      <a:pt x="1083" y="173"/>
                      <a:pt x="1083" y="173"/>
                      <a:pt x="1120" y="211"/>
                    </a:cubicBezTo>
                    <a:lnTo>
                      <a:pt x="1120" y="295"/>
                    </a:lnTo>
                    <a:cubicBezTo>
                      <a:pt x="1120" y="332"/>
                      <a:pt x="1083" y="332"/>
                      <a:pt x="1046" y="369"/>
                    </a:cubicBezTo>
                    <a:cubicBezTo>
                      <a:pt x="850" y="407"/>
                      <a:pt x="383" y="528"/>
                      <a:pt x="187" y="528"/>
                    </a:cubicBezTo>
                    <a:cubicBezTo>
                      <a:pt x="271" y="481"/>
                      <a:pt x="542" y="369"/>
                      <a:pt x="700" y="332"/>
                    </a:cubicBezTo>
                    <a:cubicBezTo>
                      <a:pt x="775" y="248"/>
                      <a:pt x="887" y="211"/>
                      <a:pt x="1008" y="173"/>
                    </a:cubicBezTo>
                    <a:close/>
                    <a:moveTo>
                      <a:pt x="1023" y="1"/>
                    </a:moveTo>
                    <a:cubicBezTo>
                      <a:pt x="992" y="1"/>
                      <a:pt x="961" y="6"/>
                      <a:pt x="934" y="15"/>
                    </a:cubicBezTo>
                    <a:cubicBezTo>
                      <a:pt x="850" y="61"/>
                      <a:pt x="738" y="99"/>
                      <a:pt x="616" y="136"/>
                    </a:cubicBezTo>
                    <a:cubicBezTo>
                      <a:pt x="271" y="295"/>
                      <a:pt x="75" y="369"/>
                      <a:pt x="0" y="481"/>
                    </a:cubicBezTo>
                    <a:lnTo>
                      <a:pt x="0" y="603"/>
                    </a:lnTo>
                    <a:cubicBezTo>
                      <a:pt x="38" y="678"/>
                      <a:pt x="75" y="715"/>
                      <a:pt x="187" y="715"/>
                    </a:cubicBezTo>
                    <a:cubicBezTo>
                      <a:pt x="346" y="715"/>
                      <a:pt x="616" y="640"/>
                      <a:pt x="1120" y="528"/>
                    </a:cubicBezTo>
                    <a:cubicBezTo>
                      <a:pt x="1167" y="481"/>
                      <a:pt x="1242" y="444"/>
                      <a:pt x="1279" y="369"/>
                    </a:cubicBezTo>
                    <a:cubicBezTo>
                      <a:pt x="1316" y="295"/>
                      <a:pt x="1316" y="211"/>
                      <a:pt x="1279" y="136"/>
                    </a:cubicBezTo>
                    <a:cubicBezTo>
                      <a:pt x="1223" y="45"/>
                      <a:pt x="1119" y="1"/>
                      <a:pt x="1023"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36" name="Google Shape;1788;p45">
                <a:extLst>
                  <a:ext uri="{FF2B5EF4-FFF2-40B4-BE49-F238E27FC236}">
                    <a16:creationId xmlns:a16="http://schemas.microsoft.com/office/drawing/2014/main" id="{B3B95402-B9C8-9DEC-3553-7E9F06C722FA}"/>
                  </a:ext>
                </a:extLst>
              </p:cNvPr>
              <p:cNvSpPr/>
              <p:nvPr/>
            </p:nvSpPr>
            <p:spPr>
              <a:xfrm>
                <a:off x="10165304" y="2841535"/>
                <a:ext cx="83681" cy="41579"/>
              </a:xfrm>
              <a:custGeom>
                <a:avLst/>
                <a:gdLst/>
                <a:ahLst/>
                <a:cxnLst/>
                <a:rect l="l" t="t" r="r" b="b"/>
                <a:pathLst>
                  <a:path w="1439" h="715" extrusionOk="0">
                    <a:moveTo>
                      <a:pt x="1235" y="1"/>
                    </a:moveTo>
                    <a:cubicBezTo>
                      <a:pt x="1211" y="1"/>
                      <a:pt x="1188" y="5"/>
                      <a:pt x="1168" y="15"/>
                    </a:cubicBezTo>
                    <a:cubicBezTo>
                      <a:pt x="738" y="249"/>
                      <a:pt x="1" y="519"/>
                      <a:pt x="122" y="678"/>
                    </a:cubicBezTo>
                    <a:cubicBezTo>
                      <a:pt x="141" y="704"/>
                      <a:pt x="178" y="715"/>
                      <a:pt x="227" y="715"/>
                    </a:cubicBezTo>
                    <a:cubicBezTo>
                      <a:pt x="465" y="715"/>
                      <a:pt x="1001" y="455"/>
                      <a:pt x="1326" y="323"/>
                    </a:cubicBezTo>
                    <a:cubicBezTo>
                      <a:pt x="1401" y="286"/>
                      <a:pt x="1438" y="174"/>
                      <a:pt x="1401" y="90"/>
                    </a:cubicBezTo>
                    <a:cubicBezTo>
                      <a:pt x="1374" y="35"/>
                      <a:pt x="1301" y="1"/>
                      <a:pt x="1235"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37" name="Google Shape;1789;p45">
                <a:extLst>
                  <a:ext uri="{FF2B5EF4-FFF2-40B4-BE49-F238E27FC236}">
                    <a16:creationId xmlns:a16="http://schemas.microsoft.com/office/drawing/2014/main" id="{83D5B023-5C4E-F1E1-DAEA-BEDC1B9D37FF}"/>
                  </a:ext>
                </a:extLst>
              </p:cNvPr>
              <p:cNvSpPr/>
              <p:nvPr/>
            </p:nvSpPr>
            <p:spPr>
              <a:xfrm>
                <a:off x="10165304" y="2837000"/>
                <a:ext cx="88566" cy="50535"/>
              </a:xfrm>
              <a:custGeom>
                <a:avLst/>
                <a:gdLst/>
                <a:ahLst/>
                <a:cxnLst/>
                <a:rect l="l" t="t" r="r" b="b"/>
                <a:pathLst>
                  <a:path w="1523" h="869" extrusionOk="0">
                    <a:moveTo>
                      <a:pt x="1205" y="168"/>
                    </a:moveTo>
                    <a:cubicBezTo>
                      <a:pt x="1242" y="168"/>
                      <a:pt x="1289" y="168"/>
                      <a:pt x="1326" y="205"/>
                    </a:cubicBezTo>
                    <a:lnTo>
                      <a:pt x="1326" y="289"/>
                    </a:lnTo>
                    <a:lnTo>
                      <a:pt x="1289" y="327"/>
                    </a:lnTo>
                    <a:lnTo>
                      <a:pt x="1205" y="364"/>
                    </a:lnTo>
                    <a:cubicBezTo>
                      <a:pt x="972" y="439"/>
                      <a:pt x="356" y="719"/>
                      <a:pt x="197" y="719"/>
                    </a:cubicBezTo>
                    <a:cubicBezTo>
                      <a:pt x="309" y="597"/>
                      <a:pt x="626" y="439"/>
                      <a:pt x="860" y="364"/>
                    </a:cubicBezTo>
                    <a:cubicBezTo>
                      <a:pt x="972" y="289"/>
                      <a:pt x="1093" y="252"/>
                      <a:pt x="1205" y="168"/>
                    </a:cubicBezTo>
                    <a:close/>
                    <a:moveTo>
                      <a:pt x="1225" y="1"/>
                    </a:moveTo>
                    <a:cubicBezTo>
                      <a:pt x="1192" y="1"/>
                      <a:pt x="1159" y="7"/>
                      <a:pt x="1130" y="19"/>
                    </a:cubicBezTo>
                    <a:cubicBezTo>
                      <a:pt x="1009" y="93"/>
                      <a:pt x="897" y="131"/>
                      <a:pt x="776" y="205"/>
                    </a:cubicBezTo>
                    <a:cubicBezTo>
                      <a:pt x="272" y="439"/>
                      <a:pt x="38" y="560"/>
                      <a:pt x="1" y="672"/>
                    </a:cubicBezTo>
                    <a:cubicBezTo>
                      <a:pt x="1" y="719"/>
                      <a:pt x="1" y="756"/>
                      <a:pt x="38" y="793"/>
                    </a:cubicBezTo>
                    <a:cubicBezTo>
                      <a:pt x="76" y="831"/>
                      <a:pt x="160" y="868"/>
                      <a:pt x="234" y="868"/>
                    </a:cubicBezTo>
                    <a:cubicBezTo>
                      <a:pt x="468" y="868"/>
                      <a:pt x="822" y="719"/>
                      <a:pt x="1242" y="523"/>
                    </a:cubicBezTo>
                    <a:lnTo>
                      <a:pt x="1364" y="485"/>
                    </a:lnTo>
                    <a:cubicBezTo>
                      <a:pt x="1401" y="439"/>
                      <a:pt x="1476" y="401"/>
                      <a:pt x="1476" y="327"/>
                    </a:cubicBezTo>
                    <a:cubicBezTo>
                      <a:pt x="1522" y="252"/>
                      <a:pt x="1476" y="205"/>
                      <a:pt x="1476" y="131"/>
                    </a:cubicBezTo>
                    <a:cubicBezTo>
                      <a:pt x="1420" y="48"/>
                      <a:pt x="1319" y="1"/>
                      <a:pt x="1225"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38" name="Google Shape;1790;p45">
                <a:extLst>
                  <a:ext uri="{FF2B5EF4-FFF2-40B4-BE49-F238E27FC236}">
                    <a16:creationId xmlns:a16="http://schemas.microsoft.com/office/drawing/2014/main" id="{86744E6A-E7AB-149A-F6D7-ABE0790E736B}"/>
                  </a:ext>
                </a:extLst>
              </p:cNvPr>
              <p:cNvSpPr/>
              <p:nvPr/>
            </p:nvSpPr>
            <p:spPr>
              <a:xfrm>
                <a:off x="10147393" y="2813506"/>
                <a:ext cx="99383" cy="52163"/>
              </a:xfrm>
              <a:custGeom>
                <a:avLst/>
                <a:gdLst/>
                <a:ahLst/>
                <a:cxnLst/>
                <a:rect l="l" t="t" r="r" b="b"/>
                <a:pathLst>
                  <a:path w="1709" h="897" extrusionOk="0">
                    <a:moveTo>
                      <a:pt x="1465" y="1"/>
                    </a:moveTo>
                    <a:cubicBezTo>
                      <a:pt x="1430" y="1"/>
                      <a:pt x="1395" y="10"/>
                      <a:pt x="1364" y="31"/>
                    </a:cubicBezTo>
                    <a:cubicBezTo>
                      <a:pt x="813" y="339"/>
                      <a:pt x="1" y="656"/>
                      <a:pt x="113" y="843"/>
                    </a:cubicBezTo>
                    <a:cubicBezTo>
                      <a:pt x="129" y="881"/>
                      <a:pt x="172" y="897"/>
                      <a:pt x="235" y="897"/>
                    </a:cubicBezTo>
                    <a:cubicBezTo>
                      <a:pt x="500" y="897"/>
                      <a:pt x="1113" y="611"/>
                      <a:pt x="1550" y="423"/>
                    </a:cubicBezTo>
                    <a:cubicBezTo>
                      <a:pt x="1672" y="376"/>
                      <a:pt x="1709" y="264"/>
                      <a:pt x="1672" y="143"/>
                    </a:cubicBezTo>
                    <a:cubicBezTo>
                      <a:pt x="1645" y="62"/>
                      <a:pt x="1555" y="1"/>
                      <a:pt x="1465"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39" name="Google Shape;1791;p45">
                <a:extLst>
                  <a:ext uri="{FF2B5EF4-FFF2-40B4-BE49-F238E27FC236}">
                    <a16:creationId xmlns:a16="http://schemas.microsoft.com/office/drawing/2014/main" id="{B6BAC5A5-37EC-FF76-B614-537AA85A04E0}"/>
                  </a:ext>
                </a:extLst>
              </p:cNvPr>
              <p:cNvSpPr/>
              <p:nvPr/>
            </p:nvSpPr>
            <p:spPr>
              <a:xfrm>
                <a:off x="10142508" y="2808912"/>
                <a:ext cx="111362" cy="62863"/>
              </a:xfrm>
              <a:custGeom>
                <a:avLst/>
                <a:gdLst/>
                <a:ahLst/>
                <a:cxnLst/>
                <a:rect l="l" t="t" r="r" b="b"/>
                <a:pathLst>
                  <a:path w="1915" h="1081" extrusionOk="0">
                    <a:moveTo>
                      <a:pt x="1541" y="156"/>
                    </a:moveTo>
                    <a:cubicBezTo>
                      <a:pt x="1560" y="156"/>
                      <a:pt x="1578" y="166"/>
                      <a:pt x="1597" y="184"/>
                    </a:cubicBezTo>
                    <a:cubicBezTo>
                      <a:pt x="1634" y="184"/>
                      <a:pt x="1681" y="222"/>
                      <a:pt x="1681" y="268"/>
                    </a:cubicBezTo>
                    <a:cubicBezTo>
                      <a:pt x="1718" y="343"/>
                      <a:pt x="1681" y="418"/>
                      <a:pt x="1597" y="418"/>
                    </a:cubicBezTo>
                    <a:cubicBezTo>
                      <a:pt x="1485" y="502"/>
                      <a:pt x="1364" y="539"/>
                      <a:pt x="1214" y="576"/>
                    </a:cubicBezTo>
                    <a:cubicBezTo>
                      <a:pt x="959" y="721"/>
                      <a:pt x="455" y="889"/>
                      <a:pt x="312" y="889"/>
                    </a:cubicBezTo>
                    <a:cubicBezTo>
                      <a:pt x="298" y="889"/>
                      <a:pt x="287" y="888"/>
                      <a:pt x="281" y="884"/>
                    </a:cubicBezTo>
                    <a:cubicBezTo>
                      <a:pt x="234" y="810"/>
                      <a:pt x="822" y="502"/>
                      <a:pt x="1093" y="380"/>
                    </a:cubicBezTo>
                    <a:cubicBezTo>
                      <a:pt x="1214" y="306"/>
                      <a:pt x="1364" y="268"/>
                      <a:pt x="1485" y="184"/>
                    </a:cubicBezTo>
                    <a:cubicBezTo>
                      <a:pt x="1504" y="166"/>
                      <a:pt x="1522" y="156"/>
                      <a:pt x="1541" y="156"/>
                    </a:cubicBezTo>
                    <a:close/>
                    <a:moveTo>
                      <a:pt x="1527" y="0"/>
                    </a:moveTo>
                    <a:cubicBezTo>
                      <a:pt x="1483" y="0"/>
                      <a:pt x="1443" y="12"/>
                      <a:pt x="1401" y="35"/>
                    </a:cubicBezTo>
                    <a:cubicBezTo>
                      <a:pt x="1289" y="110"/>
                      <a:pt x="1130" y="147"/>
                      <a:pt x="1018" y="222"/>
                    </a:cubicBezTo>
                    <a:cubicBezTo>
                      <a:pt x="430" y="502"/>
                      <a:pt x="1" y="735"/>
                      <a:pt x="122" y="968"/>
                    </a:cubicBezTo>
                    <a:cubicBezTo>
                      <a:pt x="122" y="1043"/>
                      <a:pt x="197" y="1080"/>
                      <a:pt x="281" y="1080"/>
                    </a:cubicBezTo>
                    <a:cubicBezTo>
                      <a:pt x="468" y="1080"/>
                      <a:pt x="822" y="922"/>
                      <a:pt x="1289" y="735"/>
                    </a:cubicBezTo>
                    <a:cubicBezTo>
                      <a:pt x="1401" y="688"/>
                      <a:pt x="1560" y="651"/>
                      <a:pt x="1681" y="614"/>
                    </a:cubicBezTo>
                    <a:cubicBezTo>
                      <a:pt x="1830" y="539"/>
                      <a:pt x="1914" y="343"/>
                      <a:pt x="1830" y="184"/>
                    </a:cubicBezTo>
                    <a:cubicBezTo>
                      <a:pt x="1793" y="110"/>
                      <a:pt x="1756" y="35"/>
                      <a:pt x="1681" y="35"/>
                    </a:cubicBezTo>
                    <a:cubicBezTo>
                      <a:pt x="1620" y="12"/>
                      <a:pt x="1571" y="0"/>
                      <a:pt x="1527" y="0"/>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40" name="Google Shape;1792;p45">
                <a:extLst>
                  <a:ext uri="{FF2B5EF4-FFF2-40B4-BE49-F238E27FC236}">
                    <a16:creationId xmlns:a16="http://schemas.microsoft.com/office/drawing/2014/main" id="{40C1FEC4-B82F-B748-13BF-93B155B79CF1}"/>
                  </a:ext>
                </a:extLst>
              </p:cNvPr>
              <p:cNvSpPr/>
              <p:nvPr/>
            </p:nvSpPr>
            <p:spPr>
              <a:xfrm>
                <a:off x="10138205" y="2793327"/>
                <a:ext cx="79262" cy="44545"/>
              </a:xfrm>
              <a:custGeom>
                <a:avLst/>
                <a:gdLst/>
                <a:ahLst/>
                <a:cxnLst/>
                <a:rect l="l" t="t" r="r" b="b"/>
                <a:pathLst>
                  <a:path w="1363" h="766" extrusionOk="0">
                    <a:moveTo>
                      <a:pt x="1108" y="1"/>
                    </a:moveTo>
                    <a:cubicBezTo>
                      <a:pt x="1075" y="1"/>
                      <a:pt x="1041" y="8"/>
                      <a:pt x="1008" y="23"/>
                    </a:cubicBezTo>
                    <a:cubicBezTo>
                      <a:pt x="430" y="340"/>
                      <a:pt x="0" y="648"/>
                      <a:pt x="122" y="723"/>
                    </a:cubicBezTo>
                    <a:cubicBezTo>
                      <a:pt x="149" y="752"/>
                      <a:pt x="201" y="765"/>
                      <a:pt x="271" y="765"/>
                    </a:cubicBezTo>
                    <a:cubicBezTo>
                      <a:pt x="489" y="765"/>
                      <a:pt x="879" y="638"/>
                      <a:pt x="1204" y="490"/>
                    </a:cubicBezTo>
                    <a:cubicBezTo>
                      <a:pt x="1326" y="452"/>
                      <a:pt x="1363" y="378"/>
                      <a:pt x="1363" y="256"/>
                    </a:cubicBezTo>
                    <a:cubicBezTo>
                      <a:pt x="1363" y="108"/>
                      <a:pt x="1239" y="1"/>
                      <a:pt x="1108"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41" name="Google Shape;1793;p45">
                <a:extLst>
                  <a:ext uri="{FF2B5EF4-FFF2-40B4-BE49-F238E27FC236}">
                    <a16:creationId xmlns:a16="http://schemas.microsoft.com/office/drawing/2014/main" id="{C2BF9DE5-9098-C509-A5CF-87AFC7A7A794}"/>
                  </a:ext>
                </a:extLst>
              </p:cNvPr>
              <p:cNvSpPr/>
              <p:nvPr/>
            </p:nvSpPr>
            <p:spPr>
              <a:xfrm>
                <a:off x="10138205" y="2788675"/>
                <a:ext cx="85775" cy="53791"/>
              </a:xfrm>
              <a:custGeom>
                <a:avLst/>
                <a:gdLst/>
                <a:ahLst/>
                <a:cxnLst/>
                <a:rect l="l" t="t" r="r" b="b"/>
                <a:pathLst>
                  <a:path w="1475" h="925" extrusionOk="0">
                    <a:moveTo>
                      <a:pt x="1130" y="159"/>
                    </a:moveTo>
                    <a:cubicBezTo>
                      <a:pt x="1158" y="159"/>
                      <a:pt x="1186" y="168"/>
                      <a:pt x="1204" y="187"/>
                    </a:cubicBezTo>
                    <a:cubicBezTo>
                      <a:pt x="1242" y="224"/>
                      <a:pt x="1288" y="262"/>
                      <a:pt x="1288" y="336"/>
                    </a:cubicBezTo>
                    <a:cubicBezTo>
                      <a:pt x="1288" y="420"/>
                      <a:pt x="1242" y="495"/>
                      <a:pt x="1167" y="495"/>
                    </a:cubicBezTo>
                    <a:cubicBezTo>
                      <a:pt x="588" y="728"/>
                      <a:pt x="271" y="766"/>
                      <a:pt x="196" y="766"/>
                    </a:cubicBezTo>
                    <a:cubicBezTo>
                      <a:pt x="234" y="691"/>
                      <a:pt x="504" y="458"/>
                      <a:pt x="1055" y="187"/>
                    </a:cubicBezTo>
                    <a:cubicBezTo>
                      <a:pt x="1074" y="168"/>
                      <a:pt x="1102" y="159"/>
                      <a:pt x="1130" y="159"/>
                    </a:cubicBezTo>
                    <a:close/>
                    <a:moveTo>
                      <a:pt x="1130" y="0"/>
                    </a:moveTo>
                    <a:cubicBezTo>
                      <a:pt x="1071" y="0"/>
                      <a:pt x="1013" y="10"/>
                      <a:pt x="971" y="28"/>
                    </a:cubicBezTo>
                    <a:cubicBezTo>
                      <a:pt x="542" y="262"/>
                      <a:pt x="38" y="570"/>
                      <a:pt x="38" y="766"/>
                    </a:cubicBezTo>
                    <a:cubicBezTo>
                      <a:pt x="0" y="803"/>
                      <a:pt x="38" y="850"/>
                      <a:pt x="75" y="887"/>
                    </a:cubicBezTo>
                    <a:cubicBezTo>
                      <a:pt x="75" y="887"/>
                      <a:pt x="122" y="924"/>
                      <a:pt x="234" y="924"/>
                    </a:cubicBezTo>
                    <a:cubicBezTo>
                      <a:pt x="392" y="924"/>
                      <a:pt x="700" y="887"/>
                      <a:pt x="1242" y="654"/>
                    </a:cubicBezTo>
                    <a:cubicBezTo>
                      <a:pt x="1363" y="616"/>
                      <a:pt x="1475" y="495"/>
                      <a:pt x="1475" y="336"/>
                    </a:cubicBezTo>
                    <a:cubicBezTo>
                      <a:pt x="1475" y="224"/>
                      <a:pt x="1400" y="103"/>
                      <a:pt x="1288" y="28"/>
                    </a:cubicBezTo>
                    <a:cubicBezTo>
                      <a:pt x="1246" y="10"/>
                      <a:pt x="1188" y="0"/>
                      <a:pt x="1130" y="0"/>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58" name="Google Shape;1794;p45">
              <a:extLst>
                <a:ext uri="{FF2B5EF4-FFF2-40B4-BE49-F238E27FC236}">
                  <a16:creationId xmlns:a16="http://schemas.microsoft.com/office/drawing/2014/main" id="{1B52C8C9-45FB-AAC7-F8FB-B7727753E765}"/>
                </a:ext>
              </a:extLst>
            </p:cNvPr>
            <p:cNvSpPr/>
            <p:nvPr/>
          </p:nvSpPr>
          <p:spPr>
            <a:xfrm>
              <a:off x="7301673" y="2449122"/>
              <a:ext cx="359382" cy="610834"/>
            </a:xfrm>
            <a:custGeom>
              <a:avLst/>
              <a:gdLst/>
              <a:ahLst/>
              <a:cxnLst/>
              <a:rect l="l" t="t" r="r" b="b"/>
              <a:pathLst>
                <a:path w="6180" h="10504" extrusionOk="0">
                  <a:moveTo>
                    <a:pt x="4271" y="0"/>
                  </a:moveTo>
                  <a:cubicBezTo>
                    <a:pt x="3817" y="0"/>
                    <a:pt x="3370" y="243"/>
                    <a:pt x="3109" y="659"/>
                  </a:cubicBezTo>
                  <a:cubicBezTo>
                    <a:pt x="1" y="5438"/>
                    <a:pt x="701" y="8826"/>
                    <a:pt x="701" y="8826"/>
                  </a:cubicBezTo>
                  <a:cubicBezTo>
                    <a:pt x="850" y="10376"/>
                    <a:pt x="1746" y="10422"/>
                    <a:pt x="1746" y="10422"/>
                  </a:cubicBezTo>
                  <a:cubicBezTo>
                    <a:pt x="1984" y="10478"/>
                    <a:pt x="2223" y="10504"/>
                    <a:pt x="2461" y="10504"/>
                  </a:cubicBezTo>
                  <a:cubicBezTo>
                    <a:pt x="3855" y="10504"/>
                    <a:pt x="5215" y="9629"/>
                    <a:pt x="6180" y="8864"/>
                  </a:cubicBezTo>
                  <a:cubicBezTo>
                    <a:pt x="6105" y="8705"/>
                    <a:pt x="6068" y="8556"/>
                    <a:pt x="6021" y="8360"/>
                  </a:cubicBezTo>
                  <a:cubicBezTo>
                    <a:pt x="5909" y="7809"/>
                    <a:pt x="5750" y="7267"/>
                    <a:pt x="5676" y="6689"/>
                  </a:cubicBezTo>
                  <a:lnTo>
                    <a:pt x="3884" y="7193"/>
                  </a:lnTo>
                  <a:cubicBezTo>
                    <a:pt x="5321" y="4701"/>
                    <a:pt x="5676" y="3422"/>
                    <a:pt x="5834" y="2367"/>
                  </a:cubicBezTo>
                  <a:cubicBezTo>
                    <a:pt x="5834" y="2255"/>
                    <a:pt x="5872" y="2096"/>
                    <a:pt x="5872" y="1975"/>
                  </a:cubicBezTo>
                  <a:cubicBezTo>
                    <a:pt x="5909" y="1004"/>
                    <a:pt x="5442" y="463"/>
                    <a:pt x="4938" y="192"/>
                  </a:cubicBezTo>
                  <a:cubicBezTo>
                    <a:pt x="4729" y="61"/>
                    <a:pt x="4499" y="0"/>
                    <a:pt x="4271" y="0"/>
                  </a:cubicBezTo>
                  <a:close/>
                </a:path>
              </a:pathLst>
            </a:cu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 name="Google Shape;1795;p45">
              <a:extLst>
                <a:ext uri="{FF2B5EF4-FFF2-40B4-BE49-F238E27FC236}">
                  <a16:creationId xmlns:a16="http://schemas.microsoft.com/office/drawing/2014/main" id="{58D126F0-4B97-83CB-CCFC-9BD460975351}"/>
                </a:ext>
              </a:extLst>
            </p:cNvPr>
            <p:cNvSpPr/>
            <p:nvPr/>
          </p:nvSpPr>
          <p:spPr>
            <a:xfrm>
              <a:off x="7554636" y="2708890"/>
              <a:ext cx="79320" cy="156372"/>
            </a:xfrm>
            <a:custGeom>
              <a:avLst/>
              <a:gdLst/>
              <a:ahLst/>
              <a:cxnLst/>
              <a:rect l="l" t="t" r="r" b="b"/>
              <a:pathLst>
                <a:path w="1364" h="2689" extrusionOk="0">
                  <a:moveTo>
                    <a:pt x="896" y="0"/>
                  </a:moveTo>
                  <a:cubicBezTo>
                    <a:pt x="859" y="0"/>
                    <a:pt x="822" y="0"/>
                    <a:pt x="822" y="38"/>
                  </a:cubicBezTo>
                  <a:cubicBezTo>
                    <a:pt x="784" y="122"/>
                    <a:pt x="0" y="1671"/>
                    <a:pt x="38" y="2492"/>
                  </a:cubicBezTo>
                  <a:cubicBezTo>
                    <a:pt x="38" y="2530"/>
                    <a:pt x="84" y="2604"/>
                    <a:pt x="122" y="2642"/>
                  </a:cubicBezTo>
                  <a:cubicBezTo>
                    <a:pt x="196" y="2688"/>
                    <a:pt x="318" y="2688"/>
                    <a:pt x="430" y="2688"/>
                  </a:cubicBezTo>
                  <a:cubicBezTo>
                    <a:pt x="784" y="2688"/>
                    <a:pt x="1251" y="2567"/>
                    <a:pt x="1326" y="2567"/>
                  </a:cubicBezTo>
                  <a:cubicBezTo>
                    <a:pt x="1363" y="2530"/>
                    <a:pt x="1363" y="2492"/>
                    <a:pt x="1363" y="2492"/>
                  </a:cubicBezTo>
                  <a:cubicBezTo>
                    <a:pt x="1363" y="2455"/>
                    <a:pt x="1326" y="2455"/>
                    <a:pt x="1288" y="2455"/>
                  </a:cubicBezTo>
                  <a:cubicBezTo>
                    <a:pt x="1128" y="2507"/>
                    <a:pt x="763" y="2598"/>
                    <a:pt x="488" y="2598"/>
                  </a:cubicBezTo>
                  <a:cubicBezTo>
                    <a:pt x="364" y="2598"/>
                    <a:pt x="257" y="2579"/>
                    <a:pt x="196" y="2530"/>
                  </a:cubicBezTo>
                  <a:cubicBezTo>
                    <a:pt x="159" y="2530"/>
                    <a:pt x="159" y="2492"/>
                    <a:pt x="159" y="2455"/>
                  </a:cubicBezTo>
                  <a:cubicBezTo>
                    <a:pt x="122" y="1708"/>
                    <a:pt x="896" y="122"/>
                    <a:pt x="934" y="75"/>
                  </a:cubicBezTo>
                  <a:cubicBezTo>
                    <a:pt x="934" y="38"/>
                    <a:pt x="934" y="38"/>
                    <a:pt x="896"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547" name="Google Shape;1796;p45">
            <a:extLst>
              <a:ext uri="{FF2B5EF4-FFF2-40B4-BE49-F238E27FC236}">
                <a16:creationId xmlns:a16="http://schemas.microsoft.com/office/drawing/2014/main" id="{48FB434C-F88E-0B6C-87C9-0C8612E2A9A9}"/>
              </a:ext>
            </a:extLst>
          </p:cNvPr>
          <p:cNvGrpSpPr/>
          <p:nvPr/>
        </p:nvGrpSpPr>
        <p:grpSpPr>
          <a:xfrm>
            <a:off x="1163301" y="2405662"/>
            <a:ext cx="1326553" cy="2534787"/>
            <a:chOff x="8100550" y="1798175"/>
            <a:chExt cx="1326553" cy="2534787"/>
          </a:xfrm>
        </p:grpSpPr>
        <p:sp>
          <p:nvSpPr>
            <p:cNvPr id="1548" name="Google Shape;1797;p45">
              <a:extLst>
                <a:ext uri="{FF2B5EF4-FFF2-40B4-BE49-F238E27FC236}">
                  <a16:creationId xmlns:a16="http://schemas.microsoft.com/office/drawing/2014/main" id="{1E2699AF-E57C-E3DF-A527-6DB2BE7D8404}"/>
                </a:ext>
              </a:extLst>
            </p:cNvPr>
            <p:cNvSpPr/>
            <p:nvPr/>
          </p:nvSpPr>
          <p:spPr>
            <a:xfrm>
              <a:off x="8382262" y="4001446"/>
              <a:ext cx="159778" cy="276560"/>
            </a:xfrm>
            <a:custGeom>
              <a:avLst/>
              <a:gdLst/>
              <a:ahLst/>
              <a:cxnLst/>
              <a:rect l="l" t="t" r="r" b="b"/>
              <a:pathLst>
                <a:path w="2605" h="4509" extrusionOk="0">
                  <a:moveTo>
                    <a:pt x="2408" y="0"/>
                  </a:moveTo>
                  <a:lnTo>
                    <a:pt x="0" y="234"/>
                  </a:lnTo>
                  <a:lnTo>
                    <a:pt x="75" y="3613"/>
                  </a:lnTo>
                  <a:lnTo>
                    <a:pt x="542" y="4434"/>
                  </a:lnTo>
                  <a:lnTo>
                    <a:pt x="2287" y="4509"/>
                  </a:lnTo>
                  <a:lnTo>
                    <a:pt x="2604" y="3687"/>
                  </a:lnTo>
                  <a:cubicBezTo>
                    <a:pt x="2334" y="3575"/>
                    <a:pt x="2408" y="1"/>
                    <a:pt x="2408"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49" name="Google Shape;1798;p45">
              <a:extLst>
                <a:ext uri="{FF2B5EF4-FFF2-40B4-BE49-F238E27FC236}">
                  <a16:creationId xmlns:a16="http://schemas.microsoft.com/office/drawing/2014/main" id="{07D246A5-FD9D-9F45-F981-664FE7E234CC}"/>
                </a:ext>
              </a:extLst>
            </p:cNvPr>
            <p:cNvSpPr/>
            <p:nvPr/>
          </p:nvSpPr>
          <p:spPr>
            <a:xfrm>
              <a:off x="8382262" y="4213174"/>
              <a:ext cx="333785" cy="119787"/>
            </a:xfrm>
            <a:custGeom>
              <a:avLst/>
              <a:gdLst/>
              <a:ahLst/>
              <a:cxnLst/>
              <a:rect l="l" t="t" r="r" b="b"/>
              <a:pathLst>
                <a:path w="5442" h="1953" extrusionOk="0">
                  <a:moveTo>
                    <a:pt x="52" y="1"/>
                  </a:moveTo>
                  <a:cubicBezTo>
                    <a:pt x="18" y="1"/>
                    <a:pt x="0" y="2"/>
                    <a:pt x="0" y="2"/>
                  </a:cubicBezTo>
                  <a:lnTo>
                    <a:pt x="75" y="1915"/>
                  </a:lnTo>
                  <a:lnTo>
                    <a:pt x="5405" y="1953"/>
                  </a:lnTo>
                  <a:cubicBezTo>
                    <a:pt x="5442" y="1757"/>
                    <a:pt x="5367" y="1290"/>
                    <a:pt x="5171" y="1169"/>
                  </a:cubicBezTo>
                  <a:lnTo>
                    <a:pt x="2567" y="198"/>
                  </a:lnTo>
                  <a:cubicBezTo>
                    <a:pt x="2567" y="198"/>
                    <a:pt x="2408" y="399"/>
                    <a:pt x="2068" y="399"/>
                  </a:cubicBezTo>
                  <a:cubicBezTo>
                    <a:pt x="1955" y="399"/>
                    <a:pt x="1823" y="377"/>
                    <a:pt x="1671" y="319"/>
                  </a:cubicBezTo>
                  <a:cubicBezTo>
                    <a:pt x="769" y="26"/>
                    <a:pt x="217" y="1"/>
                    <a:pt x="52" y="1"/>
                  </a:cubicBezTo>
                  <a:close/>
                </a:path>
              </a:pathLst>
            </a:custGeom>
            <a:solidFill>
              <a:srgbClr val="EFEFE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50" name="Google Shape;1799;p45">
              <a:extLst>
                <a:ext uri="{FF2B5EF4-FFF2-40B4-BE49-F238E27FC236}">
                  <a16:creationId xmlns:a16="http://schemas.microsoft.com/office/drawing/2014/main" id="{DC2D9AD4-364C-6FBD-1208-6DDFBD4FEE58}"/>
                </a:ext>
              </a:extLst>
            </p:cNvPr>
            <p:cNvSpPr/>
            <p:nvPr/>
          </p:nvSpPr>
          <p:spPr>
            <a:xfrm>
              <a:off x="8587182" y="4247031"/>
              <a:ext cx="114574" cy="45327"/>
            </a:xfrm>
            <a:custGeom>
              <a:avLst/>
              <a:gdLst/>
              <a:ahLst/>
              <a:cxnLst/>
              <a:rect l="l" t="t" r="r" b="b"/>
              <a:pathLst>
                <a:path w="1868" h="739" extrusionOk="0">
                  <a:moveTo>
                    <a:pt x="159" y="1"/>
                  </a:moveTo>
                  <a:lnTo>
                    <a:pt x="1" y="738"/>
                  </a:lnTo>
                  <a:lnTo>
                    <a:pt x="1830" y="738"/>
                  </a:lnTo>
                  <a:cubicBezTo>
                    <a:pt x="1868" y="738"/>
                    <a:pt x="1868" y="701"/>
                    <a:pt x="1868" y="701"/>
                  </a:cubicBezTo>
                  <a:lnTo>
                    <a:pt x="159" y="1"/>
                  </a:ln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51" name="Google Shape;1800;p45">
              <a:extLst>
                <a:ext uri="{FF2B5EF4-FFF2-40B4-BE49-F238E27FC236}">
                  <a16:creationId xmlns:a16="http://schemas.microsoft.com/office/drawing/2014/main" id="{DE571C41-B66D-A57A-DC5E-7E7FC11B9594}"/>
                </a:ext>
              </a:extLst>
            </p:cNvPr>
            <p:cNvSpPr/>
            <p:nvPr/>
          </p:nvSpPr>
          <p:spPr>
            <a:xfrm>
              <a:off x="8584913" y="4244762"/>
              <a:ext cx="119113" cy="47596"/>
            </a:xfrm>
            <a:custGeom>
              <a:avLst/>
              <a:gdLst/>
              <a:ahLst/>
              <a:cxnLst/>
              <a:rect l="l" t="t" r="r" b="b"/>
              <a:pathLst>
                <a:path w="1942" h="776" extrusionOk="0">
                  <a:moveTo>
                    <a:pt x="234" y="75"/>
                  </a:moveTo>
                  <a:lnTo>
                    <a:pt x="1830" y="738"/>
                  </a:lnTo>
                  <a:lnTo>
                    <a:pt x="75" y="738"/>
                  </a:lnTo>
                  <a:lnTo>
                    <a:pt x="234" y="75"/>
                  </a:lnTo>
                  <a:close/>
                  <a:moveTo>
                    <a:pt x="150" y="0"/>
                  </a:moveTo>
                  <a:lnTo>
                    <a:pt x="0" y="775"/>
                  </a:lnTo>
                  <a:lnTo>
                    <a:pt x="1867" y="775"/>
                  </a:lnTo>
                  <a:cubicBezTo>
                    <a:pt x="1905" y="775"/>
                    <a:pt x="1905" y="775"/>
                    <a:pt x="1905" y="738"/>
                  </a:cubicBezTo>
                  <a:cubicBezTo>
                    <a:pt x="1942" y="738"/>
                    <a:pt x="1905" y="700"/>
                    <a:pt x="1905" y="700"/>
                  </a:cubicBezTo>
                  <a:lnTo>
                    <a:pt x="150" y="0"/>
                  </a:ln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52" name="Google Shape;1801;p45">
              <a:extLst>
                <a:ext uri="{FF2B5EF4-FFF2-40B4-BE49-F238E27FC236}">
                  <a16:creationId xmlns:a16="http://schemas.microsoft.com/office/drawing/2014/main" id="{94E381BE-5E24-9351-E1FA-EFA52126A0A5}"/>
                </a:ext>
              </a:extLst>
            </p:cNvPr>
            <p:cNvSpPr/>
            <p:nvPr/>
          </p:nvSpPr>
          <p:spPr>
            <a:xfrm>
              <a:off x="8382262" y="4213236"/>
              <a:ext cx="28643" cy="79122"/>
            </a:xfrm>
            <a:custGeom>
              <a:avLst/>
              <a:gdLst/>
              <a:ahLst/>
              <a:cxnLst/>
              <a:rect l="l" t="t" r="r" b="b"/>
              <a:pathLst>
                <a:path w="467" h="1290" extrusionOk="0">
                  <a:moveTo>
                    <a:pt x="0" y="1"/>
                  </a:moveTo>
                  <a:lnTo>
                    <a:pt x="75" y="1289"/>
                  </a:lnTo>
                  <a:lnTo>
                    <a:pt x="467" y="1252"/>
                  </a:lnTo>
                  <a:lnTo>
                    <a:pt x="346" y="48"/>
                  </a:lnTo>
                  <a:cubicBezTo>
                    <a:pt x="308" y="48"/>
                    <a:pt x="0" y="1"/>
                    <a:pt x="0" y="1"/>
                  </a:cubicBezTo>
                  <a:close/>
                </a:path>
              </a:pathLst>
            </a:custGeom>
            <a:solidFill>
              <a:srgbClr val="CBD04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53" name="Google Shape;1802;p45">
              <a:extLst>
                <a:ext uri="{FF2B5EF4-FFF2-40B4-BE49-F238E27FC236}">
                  <a16:creationId xmlns:a16="http://schemas.microsoft.com/office/drawing/2014/main" id="{5BCAA869-F440-C579-1609-02D834B9A3E1}"/>
                </a:ext>
              </a:extLst>
            </p:cNvPr>
            <p:cNvSpPr/>
            <p:nvPr/>
          </p:nvSpPr>
          <p:spPr>
            <a:xfrm>
              <a:off x="8384531" y="4289966"/>
              <a:ext cx="319494" cy="4661"/>
            </a:xfrm>
            <a:custGeom>
              <a:avLst/>
              <a:gdLst/>
              <a:ahLst/>
              <a:cxnLst/>
              <a:rect l="l" t="t" r="r" b="b"/>
              <a:pathLst>
                <a:path w="5209" h="76" extrusionOk="0">
                  <a:moveTo>
                    <a:pt x="38" y="1"/>
                  </a:moveTo>
                  <a:cubicBezTo>
                    <a:pt x="38" y="1"/>
                    <a:pt x="1" y="1"/>
                    <a:pt x="1" y="38"/>
                  </a:cubicBezTo>
                  <a:lnTo>
                    <a:pt x="38" y="38"/>
                  </a:lnTo>
                  <a:lnTo>
                    <a:pt x="5172" y="75"/>
                  </a:lnTo>
                  <a:cubicBezTo>
                    <a:pt x="5209" y="75"/>
                    <a:pt x="5209" y="38"/>
                    <a:pt x="5209" y="38"/>
                  </a:cubicBezTo>
                  <a:cubicBezTo>
                    <a:pt x="5209" y="38"/>
                    <a:pt x="5209" y="1"/>
                    <a:pt x="5172" y="1"/>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54" name="Google Shape;1803;p45">
              <a:extLst>
                <a:ext uri="{FF2B5EF4-FFF2-40B4-BE49-F238E27FC236}">
                  <a16:creationId xmlns:a16="http://schemas.microsoft.com/office/drawing/2014/main" id="{5D3EABCA-5EAA-1745-3F40-45E635058702}"/>
                </a:ext>
              </a:extLst>
            </p:cNvPr>
            <p:cNvSpPr/>
            <p:nvPr/>
          </p:nvSpPr>
          <p:spPr>
            <a:xfrm>
              <a:off x="8288910" y="3059095"/>
              <a:ext cx="357890" cy="1094707"/>
            </a:xfrm>
            <a:custGeom>
              <a:avLst/>
              <a:gdLst/>
              <a:ahLst/>
              <a:cxnLst/>
              <a:rect l="l" t="t" r="r" b="b"/>
              <a:pathLst>
                <a:path w="5835" h="17848" extrusionOk="0">
                  <a:moveTo>
                    <a:pt x="5676" y="1"/>
                  </a:moveTo>
                  <a:lnTo>
                    <a:pt x="1" y="776"/>
                  </a:lnTo>
                  <a:lnTo>
                    <a:pt x="1056" y="8709"/>
                  </a:lnTo>
                  <a:cubicBezTo>
                    <a:pt x="1205" y="9913"/>
                    <a:pt x="1364" y="17577"/>
                    <a:pt x="1364" y="17577"/>
                  </a:cubicBezTo>
                  <a:lnTo>
                    <a:pt x="4089" y="17847"/>
                  </a:lnTo>
                  <a:lnTo>
                    <a:pt x="5489" y="12331"/>
                  </a:lnTo>
                  <a:cubicBezTo>
                    <a:pt x="5722" y="11351"/>
                    <a:pt x="5834" y="10343"/>
                    <a:pt x="5834" y="9335"/>
                  </a:cubicBezTo>
                  <a:lnTo>
                    <a:pt x="5676" y="1"/>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55" name="Google Shape;1804;p45">
              <a:extLst>
                <a:ext uri="{FF2B5EF4-FFF2-40B4-BE49-F238E27FC236}">
                  <a16:creationId xmlns:a16="http://schemas.microsoft.com/office/drawing/2014/main" id="{406CD1C3-AEE4-3850-6023-A0E74E439ABC}"/>
                </a:ext>
              </a:extLst>
            </p:cNvPr>
            <p:cNvSpPr/>
            <p:nvPr/>
          </p:nvSpPr>
          <p:spPr>
            <a:xfrm>
              <a:off x="8288910" y="3060532"/>
              <a:ext cx="357890" cy="1094707"/>
            </a:xfrm>
            <a:custGeom>
              <a:avLst/>
              <a:gdLst/>
              <a:ahLst/>
              <a:cxnLst/>
              <a:rect l="l" t="t" r="r" b="b"/>
              <a:pathLst>
                <a:path w="5835" h="17848" extrusionOk="0">
                  <a:moveTo>
                    <a:pt x="5676" y="1"/>
                  </a:moveTo>
                  <a:lnTo>
                    <a:pt x="1" y="776"/>
                  </a:lnTo>
                  <a:lnTo>
                    <a:pt x="1056" y="8709"/>
                  </a:lnTo>
                  <a:cubicBezTo>
                    <a:pt x="1205" y="9913"/>
                    <a:pt x="1364" y="17577"/>
                    <a:pt x="1364" y="17577"/>
                  </a:cubicBezTo>
                  <a:lnTo>
                    <a:pt x="4089" y="17847"/>
                  </a:lnTo>
                  <a:lnTo>
                    <a:pt x="5489" y="12331"/>
                  </a:lnTo>
                  <a:cubicBezTo>
                    <a:pt x="5722" y="11351"/>
                    <a:pt x="5834" y="10343"/>
                    <a:pt x="5834" y="9335"/>
                  </a:cubicBezTo>
                  <a:lnTo>
                    <a:pt x="5676" y="1"/>
                  </a:ln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56" name="Google Shape;1805;p45">
              <a:extLst>
                <a:ext uri="{FF2B5EF4-FFF2-40B4-BE49-F238E27FC236}">
                  <a16:creationId xmlns:a16="http://schemas.microsoft.com/office/drawing/2014/main" id="{8B9D3E96-8C9D-145B-BA5E-BE28D372CE73}"/>
                </a:ext>
              </a:extLst>
            </p:cNvPr>
            <p:cNvSpPr/>
            <p:nvPr/>
          </p:nvSpPr>
          <p:spPr>
            <a:xfrm>
              <a:off x="8969054" y="3872642"/>
              <a:ext cx="262268" cy="283429"/>
            </a:xfrm>
            <a:custGeom>
              <a:avLst/>
              <a:gdLst/>
              <a:ahLst/>
              <a:cxnLst/>
              <a:rect l="l" t="t" r="r" b="b"/>
              <a:pathLst>
                <a:path w="4276" h="4621" extrusionOk="0">
                  <a:moveTo>
                    <a:pt x="2017" y="0"/>
                  </a:moveTo>
                  <a:lnTo>
                    <a:pt x="1" y="1316"/>
                  </a:lnTo>
                  <a:lnTo>
                    <a:pt x="1905" y="4117"/>
                  </a:lnTo>
                  <a:lnTo>
                    <a:pt x="2717" y="4621"/>
                  </a:lnTo>
                  <a:lnTo>
                    <a:pt x="4275" y="3921"/>
                  </a:lnTo>
                  <a:lnTo>
                    <a:pt x="4201" y="3071"/>
                  </a:lnTo>
                  <a:cubicBezTo>
                    <a:pt x="3921" y="3071"/>
                    <a:pt x="2017" y="0"/>
                    <a:pt x="2017"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57" name="Google Shape;1806;p45">
              <a:extLst>
                <a:ext uri="{FF2B5EF4-FFF2-40B4-BE49-F238E27FC236}">
                  <a16:creationId xmlns:a16="http://schemas.microsoft.com/office/drawing/2014/main" id="{0427079F-30AD-C8A4-679C-AE1F264AE9FF}"/>
                </a:ext>
              </a:extLst>
            </p:cNvPr>
            <p:cNvSpPr/>
            <p:nvPr/>
          </p:nvSpPr>
          <p:spPr>
            <a:xfrm>
              <a:off x="9078414" y="4039228"/>
              <a:ext cx="348689" cy="183821"/>
            </a:xfrm>
            <a:custGeom>
              <a:avLst/>
              <a:gdLst/>
              <a:ahLst/>
              <a:cxnLst/>
              <a:rect l="l" t="t" r="r" b="b"/>
              <a:pathLst>
                <a:path w="5685" h="2997" extrusionOk="0">
                  <a:moveTo>
                    <a:pt x="5134" y="0"/>
                  </a:moveTo>
                  <a:lnTo>
                    <a:pt x="2334" y="318"/>
                  </a:lnTo>
                  <a:cubicBezTo>
                    <a:pt x="2334" y="318"/>
                    <a:pt x="2296" y="738"/>
                    <a:pt x="1596" y="859"/>
                  </a:cubicBezTo>
                  <a:cubicBezTo>
                    <a:pt x="467" y="1018"/>
                    <a:pt x="0" y="1326"/>
                    <a:pt x="0" y="1326"/>
                  </a:cubicBezTo>
                  <a:lnTo>
                    <a:pt x="934" y="2997"/>
                  </a:lnTo>
                  <a:lnTo>
                    <a:pt x="5685" y="589"/>
                  </a:lnTo>
                  <a:cubicBezTo>
                    <a:pt x="5638" y="392"/>
                    <a:pt x="5330" y="0"/>
                    <a:pt x="5134" y="0"/>
                  </a:cubicBezTo>
                  <a:close/>
                </a:path>
              </a:pathLst>
            </a:custGeom>
            <a:solidFill>
              <a:srgbClr val="EFEFE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58" name="Google Shape;1807;p45">
              <a:extLst>
                <a:ext uri="{FF2B5EF4-FFF2-40B4-BE49-F238E27FC236}">
                  <a16:creationId xmlns:a16="http://schemas.microsoft.com/office/drawing/2014/main" id="{DE3B1B54-02F2-DE25-0ABC-16A56BBA2B35}"/>
                </a:ext>
              </a:extLst>
            </p:cNvPr>
            <p:cNvSpPr/>
            <p:nvPr/>
          </p:nvSpPr>
          <p:spPr>
            <a:xfrm>
              <a:off x="9283948" y="4041498"/>
              <a:ext cx="114512" cy="55017"/>
            </a:xfrm>
            <a:custGeom>
              <a:avLst/>
              <a:gdLst/>
              <a:ahLst/>
              <a:cxnLst/>
              <a:rect l="l" t="t" r="r" b="b"/>
              <a:pathLst>
                <a:path w="1867" h="897" extrusionOk="0">
                  <a:moveTo>
                    <a:pt x="1820" y="1"/>
                  </a:moveTo>
                  <a:lnTo>
                    <a:pt x="0" y="159"/>
                  </a:lnTo>
                  <a:lnTo>
                    <a:pt x="187" y="897"/>
                  </a:lnTo>
                  <a:lnTo>
                    <a:pt x="1820" y="47"/>
                  </a:lnTo>
                  <a:cubicBezTo>
                    <a:pt x="1867" y="47"/>
                    <a:pt x="1867" y="1"/>
                    <a:pt x="1820" y="1"/>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59" name="Google Shape;1808;p45">
              <a:extLst>
                <a:ext uri="{FF2B5EF4-FFF2-40B4-BE49-F238E27FC236}">
                  <a16:creationId xmlns:a16="http://schemas.microsoft.com/office/drawing/2014/main" id="{44AF5A60-15BA-A91A-1D9B-B868F1F70B4D}"/>
                </a:ext>
              </a:extLst>
            </p:cNvPr>
            <p:cNvSpPr/>
            <p:nvPr/>
          </p:nvSpPr>
          <p:spPr>
            <a:xfrm>
              <a:off x="9281065" y="4041498"/>
              <a:ext cx="117395" cy="57348"/>
            </a:xfrm>
            <a:custGeom>
              <a:avLst/>
              <a:gdLst/>
              <a:ahLst/>
              <a:cxnLst/>
              <a:rect l="l" t="t" r="r" b="b"/>
              <a:pathLst>
                <a:path w="1914" h="935" extrusionOk="0">
                  <a:moveTo>
                    <a:pt x="1830" y="47"/>
                  </a:moveTo>
                  <a:lnTo>
                    <a:pt x="281" y="860"/>
                  </a:lnTo>
                  <a:lnTo>
                    <a:pt x="85" y="159"/>
                  </a:lnTo>
                  <a:lnTo>
                    <a:pt x="1830" y="47"/>
                  </a:lnTo>
                  <a:close/>
                  <a:moveTo>
                    <a:pt x="1867" y="1"/>
                  </a:moveTo>
                  <a:lnTo>
                    <a:pt x="47" y="122"/>
                  </a:lnTo>
                  <a:lnTo>
                    <a:pt x="1" y="122"/>
                  </a:lnTo>
                  <a:lnTo>
                    <a:pt x="234" y="934"/>
                  </a:lnTo>
                  <a:lnTo>
                    <a:pt x="1914" y="85"/>
                  </a:lnTo>
                  <a:lnTo>
                    <a:pt x="1914" y="47"/>
                  </a:lnTo>
                  <a:cubicBezTo>
                    <a:pt x="1914" y="1"/>
                    <a:pt x="1914" y="1"/>
                    <a:pt x="1867" y="1"/>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95" name="Google Shape;1809;p45">
              <a:extLst>
                <a:ext uri="{FF2B5EF4-FFF2-40B4-BE49-F238E27FC236}">
                  <a16:creationId xmlns:a16="http://schemas.microsoft.com/office/drawing/2014/main" id="{4DEEF14B-E173-4B93-155E-609BF59EFD2A}"/>
                </a:ext>
              </a:extLst>
            </p:cNvPr>
            <p:cNvSpPr/>
            <p:nvPr/>
          </p:nvSpPr>
          <p:spPr>
            <a:xfrm>
              <a:off x="9078414" y="4110806"/>
              <a:ext cx="57287" cy="76730"/>
            </a:xfrm>
            <a:custGeom>
              <a:avLst/>
              <a:gdLst/>
              <a:ahLst/>
              <a:cxnLst/>
              <a:rect l="l" t="t" r="r" b="b"/>
              <a:pathLst>
                <a:path w="934" h="1251" extrusionOk="0">
                  <a:moveTo>
                    <a:pt x="318" y="0"/>
                  </a:moveTo>
                  <a:cubicBezTo>
                    <a:pt x="271" y="0"/>
                    <a:pt x="0" y="159"/>
                    <a:pt x="0" y="159"/>
                  </a:cubicBezTo>
                  <a:lnTo>
                    <a:pt x="626" y="1251"/>
                  </a:lnTo>
                  <a:lnTo>
                    <a:pt x="934" y="1055"/>
                  </a:lnTo>
                  <a:lnTo>
                    <a:pt x="318" y="0"/>
                  </a:lnTo>
                  <a:close/>
                </a:path>
              </a:pathLst>
            </a:custGeom>
            <a:solidFill>
              <a:srgbClr val="CBD04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96" name="Google Shape;1810;p45">
              <a:extLst>
                <a:ext uri="{FF2B5EF4-FFF2-40B4-BE49-F238E27FC236}">
                  <a16:creationId xmlns:a16="http://schemas.microsoft.com/office/drawing/2014/main" id="{C8C1B806-7353-6FFF-9F6A-2CDCCAAE8403}"/>
                </a:ext>
              </a:extLst>
            </p:cNvPr>
            <p:cNvSpPr/>
            <p:nvPr/>
          </p:nvSpPr>
          <p:spPr>
            <a:xfrm>
              <a:off x="9116749" y="4041498"/>
              <a:ext cx="284042" cy="146039"/>
            </a:xfrm>
            <a:custGeom>
              <a:avLst/>
              <a:gdLst/>
              <a:ahLst/>
              <a:cxnLst/>
              <a:rect l="l" t="t" r="r" b="b"/>
              <a:pathLst>
                <a:path w="4631" h="2381" extrusionOk="0">
                  <a:moveTo>
                    <a:pt x="4593" y="1"/>
                  </a:moveTo>
                  <a:lnTo>
                    <a:pt x="1" y="2334"/>
                  </a:lnTo>
                  <a:lnTo>
                    <a:pt x="1" y="2381"/>
                  </a:lnTo>
                  <a:lnTo>
                    <a:pt x="38" y="2381"/>
                  </a:lnTo>
                  <a:lnTo>
                    <a:pt x="4630" y="85"/>
                  </a:lnTo>
                  <a:lnTo>
                    <a:pt x="4630" y="47"/>
                  </a:lnTo>
                  <a:lnTo>
                    <a:pt x="4593" y="1"/>
                  </a:ln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97" name="Google Shape;1811;p45">
              <a:extLst>
                <a:ext uri="{FF2B5EF4-FFF2-40B4-BE49-F238E27FC236}">
                  <a16:creationId xmlns:a16="http://schemas.microsoft.com/office/drawing/2014/main" id="{0F5FB93D-FD7D-5B70-26EE-4A7964A9676F}"/>
                </a:ext>
              </a:extLst>
            </p:cNvPr>
            <p:cNvSpPr/>
            <p:nvPr/>
          </p:nvSpPr>
          <p:spPr>
            <a:xfrm>
              <a:off x="8284371" y="3118651"/>
              <a:ext cx="901747" cy="925790"/>
            </a:xfrm>
            <a:custGeom>
              <a:avLst/>
              <a:gdLst/>
              <a:ahLst/>
              <a:cxnLst/>
              <a:rect l="l" t="t" r="r" b="b"/>
              <a:pathLst>
                <a:path w="14702" h="15094" extrusionOk="0">
                  <a:moveTo>
                    <a:pt x="6842" y="1"/>
                  </a:moveTo>
                  <a:lnTo>
                    <a:pt x="504" y="234"/>
                  </a:lnTo>
                  <a:lnTo>
                    <a:pt x="0" y="271"/>
                  </a:lnTo>
                  <a:cubicBezTo>
                    <a:pt x="345" y="2642"/>
                    <a:pt x="971" y="4359"/>
                    <a:pt x="2763" y="5946"/>
                  </a:cubicBezTo>
                  <a:lnTo>
                    <a:pt x="6534" y="8830"/>
                  </a:lnTo>
                  <a:cubicBezTo>
                    <a:pt x="7309" y="9530"/>
                    <a:pt x="8009" y="10268"/>
                    <a:pt x="8634" y="11127"/>
                  </a:cubicBezTo>
                  <a:lnTo>
                    <a:pt x="11705" y="15093"/>
                  </a:lnTo>
                  <a:lnTo>
                    <a:pt x="14701" y="13647"/>
                  </a:lnTo>
                  <a:lnTo>
                    <a:pt x="12676" y="8980"/>
                  </a:lnTo>
                  <a:cubicBezTo>
                    <a:pt x="11976" y="7430"/>
                    <a:pt x="11164" y="5946"/>
                    <a:pt x="10146" y="4546"/>
                  </a:cubicBezTo>
                  <a:lnTo>
                    <a:pt x="6842" y="1"/>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98" name="Google Shape;1812;p45">
              <a:extLst>
                <a:ext uri="{FF2B5EF4-FFF2-40B4-BE49-F238E27FC236}">
                  <a16:creationId xmlns:a16="http://schemas.microsoft.com/office/drawing/2014/main" id="{015C4157-0218-3098-976A-0D98D7B07949}"/>
                </a:ext>
              </a:extLst>
            </p:cNvPr>
            <p:cNvSpPr/>
            <p:nvPr/>
          </p:nvSpPr>
          <p:spPr>
            <a:xfrm>
              <a:off x="8184375" y="1798175"/>
              <a:ext cx="660524" cy="728222"/>
            </a:xfrm>
            <a:custGeom>
              <a:avLst/>
              <a:gdLst/>
              <a:ahLst/>
              <a:cxnLst/>
              <a:rect l="l" t="t" r="r" b="b"/>
              <a:pathLst>
                <a:path w="9530" h="8659" extrusionOk="0">
                  <a:moveTo>
                    <a:pt x="5306" y="0"/>
                  </a:moveTo>
                  <a:cubicBezTo>
                    <a:pt x="5185" y="0"/>
                    <a:pt x="5062" y="8"/>
                    <a:pt x="4938" y="24"/>
                  </a:cubicBezTo>
                  <a:cubicBezTo>
                    <a:pt x="2455" y="332"/>
                    <a:pt x="1092" y="2899"/>
                    <a:pt x="1092" y="2899"/>
                  </a:cubicBezTo>
                  <a:cubicBezTo>
                    <a:pt x="0" y="4925"/>
                    <a:pt x="1671" y="8658"/>
                    <a:pt x="1671" y="8658"/>
                  </a:cubicBezTo>
                  <a:lnTo>
                    <a:pt x="8755" y="8191"/>
                  </a:lnTo>
                  <a:cubicBezTo>
                    <a:pt x="8755" y="8191"/>
                    <a:pt x="9222" y="6903"/>
                    <a:pt x="9371" y="5429"/>
                  </a:cubicBezTo>
                  <a:cubicBezTo>
                    <a:pt x="9530" y="3636"/>
                    <a:pt x="8830" y="1891"/>
                    <a:pt x="7355" y="762"/>
                  </a:cubicBezTo>
                  <a:cubicBezTo>
                    <a:pt x="6781" y="325"/>
                    <a:pt x="6088" y="0"/>
                    <a:pt x="5306"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99" name="Google Shape;1813;p45">
              <a:extLst>
                <a:ext uri="{FF2B5EF4-FFF2-40B4-BE49-F238E27FC236}">
                  <a16:creationId xmlns:a16="http://schemas.microsoft.com/office/drawing/2014/main" id="{497B3BE2-FA0E-5688-736F-93593C7248DE}"/>
                </a:ext>
              </a:extLst>
            </p:cNvPr>
            <p:cNvSpPr/>
            <p:nvPr/>
          </p:nvSpPr>
          <p:spPr>
            <a:xfrm>
              <a:off x="8100550" y="2428142"/>
              <a:ext cx="288643" cy="511411"/>
            </a:xfrm>
            <a:custGeom>
              <a:avLst/>
              <a:gdLst/>
              <a:ahLst/>
              <a:cxnLst/>
              <a:rect l="l" t="t" r="r" b="b"/>
              <a:pathLst>
                <a:path w="4706" h="8338" extrusionOk="0">
                  <a:moveTo>
                    <a:pt x="4199" y="1"/>
                  </a:moveTo>
                  <a:cubicBezTo>
                    <a:pt x="3200" y="1"/>
                    <a:pt x="1029" y="208"/>
                    <a:pt x="580" y="1962"/>
                  </a:cubicBezTo>
                  <a:cubicBezTo>
                    <a:pt x="346" y="2895"/>
                    <a:pt x="76" y="3987"/>
                    <a:pt x="38" y="5425"/>
                  </a:cubicBezTo>
                  <a:cubicBezTo>
                    <a:pt x="1" y="6433"/>
                    <a:pt x="468" y="7992"/>
                    <a:pt x="2026" y="8337"/>
                  </a:cubicBezTo>
                  <a:lnTo>
                    <a:pt x="3426" y="7796"/>
                  </a:lnTo>
                  <a:lnTo>
                    <a:pt x="4705" y="21"/>
                  </a:lnTo>
                  <a:cubicBezTo>
                    <a:pt x="4705" y="21"/>
                    <a:pt x="4508" y="1"/>
                    <a:pt x="4199" y="1"/>
                  </a:cubicBezTo>
                  <a:close/>
                </a:path>
              </a:pathLst>
            </a:custGeom>
            <a:solidFill>
              <a:srgbClr val="FFAEC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00" name="Google Shape;1814;p45">
              <a:extLst>
                <a:ext uri="{FF2B5EF4-FFF2-40B4-BE49-F238E27FC236}">
                  <a16:creationId xmlns:a16="http://schemas.microsoft.com/office/drawing/2014/main" id="{792FCFD2-12DE-6388-78A9-4968D0E34B3F}"/>
                </a:ext>
              </a:extLst>
            </p:cNvPr>
            <p:cNvSpPr/>
            <p:nvPr/>
          </p:nvSpPr>
          <p:spPr>
            <a:xfrm>
              <a:off x="8107420" y="2374719"/>
              <a:ext cx="262882" cy="331209"/>
            </a:xfrm>
            <a:custGeom>
              <a:avLst/>
              <a:gdLst/>
              <a:ahLst/>
              <a:cxnLst/>
              <a:rect l="l" t="t" r="r" b="b"/>
              <a:pathLst>
                <a:path w="4286" h="5400" extrusionOk="0">
                  <a:moveTo>
                    <a:pt x="3569" y="0"/>
                  </a:moveTo>
                  <a:cubicBezTo>
                    <a:pt x="3047" y="0"/>
                    <a:pt x="2506" y="190"/>
                    <a:pt x="1952" y="266"/>
                  </a:cubicBezTo>
                  <a:cubicBezTo>
                    <a:pt x="701" y="499"/>
                    <a:pt x="1" y="4158"/>
                    <a:pt x="122" y="4588"/>
                  </a:cubicBezTo>
                  <a:cubicBezTo>
                    <a:pt x="229" y="4988"/>
                    <a:pt x="390" y="5399"/>
                    <a:pt x="641" y="5399"/>
                  </a:cubicBezTo>
                  <a:cubicBezTo>
                    <a:pt x="852" y="5399"/>
                    <a:pt x="1126" y="5107"/>
                    <a:pt x="1485" y="4270"/>
                  </a:cubicBezTo>
                  <a:cubicBezTo>
                    <a:pt x="1914" y="3300"/>
                    <a:pt x="3314" y="770"/>
                    <a:pt x="3314" y="770"/>
                  </a:cubicBezTo>
                  <a:lnTo>
                    <a:pt x="4285" y="154"/>
                  </a:lnTo>
                  <a:cubicBezTo>
                    <a:pt x="4051" y="41"/>
                    <a:pt x="3812" y="0"/>
                    <a:pt x="3569" y="0"/>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01" name="Google Shape;1815;p45">
              <a:extLst>
                <a:ext uri="{FF2B5EF4-FFF2-40B4-BE49-F238E27FC236}">
                  <a16:creationId xmlns:a16="http://schemas.microsoft.com/office/drawing/2014/main" id="{7BD7FEF4-83C6-C531-8ABB-7B442829F289}"/>
                </a:ext>
              </a:extLst>
            </p:cNvPr>
            <p:cNvSpPr/>
            <p:nvPr/>
          </p:nvSpPr>
          <p:spPr>
            <a:xfrm>
              <a:off x="8572891" y="2337795"/>
              <a:ext cx="272021" cy="633223"/>
            </a:xfrm>
            <a:custGeom>
              <a:avLst/>
              <a:gdLst/>
              <a:ahLst/>
              <a:cxnLst/>
              <a:rect l="l" t="t" r="r" b="b"/>
              <a:pathLst>
                <a:path w="4435" h="10324" extrusionOk="0">
                  <a:moveTo>
                    <a:pt x="989" y="1"/>
                  </a:moveTo>
                  <a:cubicBezTo>
                    <a:pt x="959" y="1"/>
                    <a:pt x="928" y="3"/>
                    <a:pt x="896" y="9"/>
                  </a:cubicBezTo>
                  <a:cubicBezTo>
                    <a:pt x="738" y="9"/>
                    <a:pt x="663" y="56"/>
                    <a:pt x="663" y="56"/>
                  </a:cubicBezTo>
                  <a:lnTo>
                    <a:pt x="579" y="93"/>
                  </a:lnTo>
                  <a:cubicBezTo>
                    <a:pt x="0" y="868"/>
                    <a:pt x="4434" y="10323"/>
                    <a:pt x="4434" y="10323"/>
                  </a:cubicBezTo>
                  <a:cubicBezTo>
                    <a:pt x="4434" y="10323"/>
                    <a:pt x="4163" y="7169"/>
                    <a:pt x="4126" y="6935"/>
                  </a:cubicBezTo>
                  <a:cubicBezTo>
                    <a:pt x="3501" y="2576"/>
                    <a:pt x="1867" y="672"/>
                    <a:pt x="1401" y="205"/>
                  </a:cubicBezTo>
                  <a:cubicBezTo>
                    <a:pt x="1299" y="80"/>
                    <a:pt x="1150" y="1"/>
                    <a:pt x="989" y="1"/>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02" name="Google Shape;1816;p45">
              <a:extLst>
                <a:ext uri="{FF2B5EF4-FFF2-40B4-BE49-F238E27FC236}">
                  <a16:creationId xmlns:a16="http://schemas.microsoft.com/office/drawing/2014/main" id="{252656C9-79F3-49A5-313E-E02463BC8170}"/>
                </a:ext>
              </a:extLst>
            </p:cNvPr>
            <p:cNvSpPr/>
            <p:nvPr/>
          </p:nvSpPr>
          <p:spPr>
            <a:xfrm>
              <a:off x="8448627" y="2276522"/>
              <a:ext cx="188421" cy="198112"/>
            </a:xfrm>
            <a:custGeom>
              <a:avLst/>
              <a:gdLst/>
              <a:ahLst/>
              <a:cxnLst/>
              <a:rect l="l" t="t" r="r" b="b"/>
              <a:pathLst>
                <a:path w="3072" h="3230" extrusionOk="0">
                  <a:moveTo>
                    <a:pt x="505" y="0"/>
                  </a:moveTo>
                  <a:lnTo>
                    <a:pt x="318" y="1167"/>
                  </a:lnTo>
                  <a:lnTo>
                    <a:pt x="1" y="2838"/>
                  </a:lnTo>
                  <a:lnTo>
                    <a:pt x="2922" y="3230"/>
                  </a:lnTo>
                  <a:lnTo>
                    <a:pt x="3072" y="75"/>
                  </a:lnTo>
                  <a:lnTo>
                    <a:pt x="505" y="0"/>
                  </a:ln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03" name="Google Shape;1817;p45">
              <a:extLst>
                <a:ext uri="{FF2B5EF4-FFF2-40B4-BE49-F238E27FC236}">
                  <a16:creationId xmlns:a16="http://schemas.microsoft.com/office/drawing/2014/main" id="{61695028-058D-A95F-415E-3C1EE5EADCB2}"/>
                </a:ext>
              </a:extLst>
            </p:cNvPr>
            <p:cNvSpPr/>
            <p:nvPr/>
          </p:nvSpPr>
          <p:spPr>
            <a:xfrm>
              <a:off x="8462979" y="2276522"/>
              <a:ext cx="174069" cy="88200"/>
            </a:xfrm>
            <a:custGeom>
              <a:avLst/>
              <a:gdLst/>
              <a:ahLst/>
              <a:cxnLst/>
              <a:rect l="l" t="t" r="r" b="b"/>
              <a:pathLst>
                <a:path w="2838" h="1438" extrusionOk="0">
                  <a:moveTo>
                    <a:pt x="271" y="0"/>
                  </a:moveTo>
                  <a:lnTo>
                    <a:pt x="84" y="1167"/>
                  </a:lnTo>
                  <a:lnTo>
                    <a:pt x="0" y="1438"/>
                  </a:lnTo>
                  <a:cubicBezTo>
                    <a:pt x="2371" y="1130"/>
                    <a:pt x="2838" y="75"/>
                    <a:pt x="2838" y="75"/>
                  </a:cubicBezTo>
                  <a:lnTo>
                    <a:pt x="271" y="0"/>
                  </a:ln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04" name="Google Shape;1818;p45">
              <a:extLst>
                <a:ext uri="{FF2B5EF4-FFF2-40B4-BE49-F238E27FC236}">
                  <a16:creationId xmlns:a16="http://schemas.microsoft.com/office/drawing/2014/main" id="{90F05CE8-8A2D-97B8-C99D-58E0E8560D35}"/>
                </a:ext>
              </a:extLst>
            </p:cNvPr>
            <p:cNvSpPr/>
            <p:nvPr/>
          </p:nvSpPr>
          <p:spPr>
            <a:xfrm>
              <a:off x="8150354" y="2407656"/>
              <a:ext cx="286312" cy="448850"/>
            </a:xfrm>
            <a:custGeom>
              <a:avLst/>
              <a:gdLst/>
              <a:ahLst/>
              <a:cxnLst/>
              <a:rect l="l" t="t" r="r" b="b"/>
              <a:pathLst>
                <a:path w="4668" h="7318" extrusionOk="0">
                  <a:moveTo>
                    <a:pt x="3282" y="0"/>
                  </a:moveTo>
                  <a:cubicBezTo>
                    <a:pt x="1887" y="0"/>
                    <a:pt x="1252" y="1400"/>
                    <a:pt x="1252" y="1400"/>
                  </a:cubicBezTo>
                  <a:cubicBezTo>
                    <a:pt x="318" y="2996"/>
                    <a:pt x="1" y="6926"/>
                    <a:pt x="1" y="6926"/>
                  </a:cubicBezTo>
                  <a:lnTo>
                    <a:pt x="3231" y="7318"/>
                  </a:lnTo>
                  <a:cubicBezTo>
                    <a:pt x="3968" y="6422"/>
                    <a:pt x="4668" y="6338"/>
                    <a:pt x="4668" y="6338"/>
                  </a:cubicBezTo>
                  <a:lnTo>
                    <a:pt x="4397" y="270"/>
                  </a:lnTo>
                  <a:cubicBezTo>
                    <a:pt x="3982" y="78"/>
                    <a:pt x="3611" y="0"/>
                    <a:pt x="3282" y="0"/>
                  </a:cubicBezTo>
                  <a:close/>
                </a:path>
              </a:pathLst>
            </a:custGeom>
            <a:solidFill>
              <a:srgbClr val="FD7DA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05" name="Google Shape;1819;p45">
              <a:extLst>
                <a:ext uri="{FF2B5EF4-FFF2-40B4-BE49-F238E27FC236}">
                  <a16:creationId xmlns:a16="http://schemas.microsoft.com/office/drawing/2014/main" id="{4402772C-6451-4122-5164-4D2E8752C836}"/>
                </a:ext>
              </a:extLst>
            </p:cNvPr>
            <p:cNvSpPr/>
            <p:nvPr/>
          </p:nvSpPr>
          <p:spPr>
            <a:xfrm>
              <a:off x="8254317" y="2882205"/>
              <a:ext cx="244788" cy="233257"/>
            </a:xfrm>
            <a:custGeom>
              <a:avLst/>
              <a:gdLst/>
              <a:ahLst/>
              <a:cxnLst/>
              <a:rect l="l" t="t" r="r" b="b"/>
              <a:pathLst>
                <a:path w="3991" h="3803" extrusionOk="0">
                  <a:moveTo>
                    <a:pt x="761" y="1"/>
                  </a:moveTo>
                  <a:lnTo>
                    <a:pt x="761" y="1"/>
                  </a:lnTo>
                  <a:cubicBezTo>
                    <a:pt x="761" y="1"/>
                    <a:pt x="1" y="3802"/>
                    <a:pt x="2913" y="3802"/>
                  </a:cubicBezTo>
                  <a:cubicBezTo>
                    <a:pt x="3227" y="3802"/>
                    <a:pt x="3585" y="3758"/>
                    <a:pt x="3990" y="3660"/>
                  </a:cubicBezTo>
                  <a:cubicBezTo>
                    <a:pt x="3990" y="3660"/>
                    <a:pt x="1423" y="3622"/>
                    <a:pt x="1573" y="159"/>
                  </a:cubicBezTo>
                  <a:lnTo>
                    <a:pt x="761" y="1"/>
                  </a:lnTo>
                  <a:close/>
                </a:path>
              </a:pathLst>
            </a:custGeom>
            <a:solidFill>
              <a:srgbClr val="27415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06" name="Google Shape;1820;p45">
              <a:extLst>
                <a:ext uri="{FF2B5EF4-FFF2-40B4-BE49-F238E27FC236}">
                  <a16:creationId xmlns:a16="http://schemas.microsoft.com/office/drawing/2014/main" id="{FC794E98-649A-55A1-9332-2530C577AF70}"/>
                </a:ext>
              </a:extLst>
            </p:cNvPr>
            <p:cNvSpPr/>
            <p:nvPr/>
          </p:nvSpPr>
          <p:spPr>
            <a:xfrm>
              <a:off x="8355888" y="2784866"/>
              <a:ext cx="97952" cy="57348"/>
            </a:xfrm>
            <a:custGeom>
              <a:avLst/>
              <a:gdLst/>
              <a:ahLst/>
              <a:cxnLst/>
              <a:rect l="l" t="t" r="r" b="b"/>
              <a:pathLst>
                <a:path w="1597" h="935" extrusionOk="0">
                  <a:moveTo>
                    <a:pt x="1476" y="1"/>
                  </a:moveTo>
                  <a:cubicBezTo>
                    <a:pt x="1317" y="1"/>
                    <a:pt x="1168" y="38"/>
                    <a:pt x="1046" y="76"/>
                  </a:cubicBezTo>
                  <a:cubicBezTo>
                    <a:pt x="897" y="113"/>
                    <a:pt x="776" y="150"/>
                    <a:pt x="617" y="234"/>
                  </a:cubicBezTo>
                  <a:cubicBezTo>
                    <a:pt x="505" y="309"/>
                    <a:pt x="384" y="384"/>
                    <a:pt x="272" y="505"/>
                  </a:cubicBezTo>
                  <a:cubicBezTo>
                    <a:pt x="150" y="580"/>
                    <a:pt x="76" y="738"/>
                    <a:pt x="1" y="850"/>
                  </a:cubicBezTo>
                  <a:lnTo>
                    <a:pt x="1" y="934"/>
                  </a:lnTo>
                  <a:cubicBezTo>
                    <a:pt x="38" y="934"/>
                    <a:pt x="76" y="934"/>
                    <a:pt x="76" y="888"/>
                  </a:cubicBezTo>
                  <a:cubicBezTo>
                    <a:pt x="150" y="776"/>
                    <a:pt x="234" y="654"/>
                    <a:pt x="346" y="580"/>
                  </a:cubicBezTo>
                  <a:cubicBezTo>
                    <a:pt x="468" y="505"/>
                    <a:pt x="580" y="421"/>
                    <a:pt x="701" y="346"/>
                  </a:cubicBezTo>
                  <a:cubicBezTo>
                    <a:pt x="813" y="309"/>
                    <a:pt x="934" y="272"/>
                    <a:pt x="1084" y="234"/>
                  </a:cubicBezTo>
                  <a:cubicBezTo>
                    <a:pt x="1205" y="188"/>
                    <a:pt x="1364" y="188"/>
                    <a:pt x="1476" y="188"/>
                  </a:cubicBezTo>
                  <a:cubicBezTo>
                    <a:pt x="1550" y="188"/>
                    <a:pt x="1597" y="150"/>
                    <a:pt x="1597" y="76"/>
                  </a:cubicBezTo>
                  <a:cubicBezTo>
                    <a:pt x="1597" y="38"/>
                    <a:pt x="1513" y="1"/>
                    <a:pt x="1476" y="1"/>
                  </a:cubicBezTo>
                  <a:close/>
                </a:path>
              </a:pathLst>
            </a:custGeom>
            <a:solidFill>
              <a:srgbClr val="415C7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07" name="Google Shape;1821;p45">
              <a:extLst>
                <a:ext uri="{FF2B5EF4-FFF2-40B4-BE49-F238E27FC236}">
                  <a16:creationId xmlns:a16="http://schemas.microsoft.com/office/drawing/2014/main" id="{C5AB26AA-EED8-9519-3338-2790717EA709}"/>
                </a:ext>
              </a:extLst>
            </p:cNvPr>
            <p:cNvSpPr/>
            <p:nvPr/>
          </p:nvSpPr>
          <p:spPr>
            <a:xfrm>
              <a:off x="8114903" y="2369444"/>
              <a:ext cx="300603" cy="608443"/>
            </a:xfrm>
            <a:custGeom>
              <a:avLst/>
              <a:gdLst/>
              <a:ahLst/>
              <a:cxnLst/>
              <a:rect l="l" t="t" r="r" b="b"/>
              <a:pathLst>
                <a:path w="4901" h="9920" extrusionOk="0">
                  <a:moveTo>
                    <a:pt x="3746" y="0"/>
                  </a:moveTo>
                  <a:cubicBezTo>
                    <a:pt x="2727" y="0"/>
                    <a:pt x="1312" y="659"/>
                    <a:pt x="700" y="4011"/>
                  </a:cubicBezTo>
                  <a:cubicBezTo>
                    <a:pt x="700" y="4011"/>
                    <a:pt x="234" y="5486"/>
                    <a:pt x="75" y="7082"/>
                  </a:cubicBezTo>
                  <a:cubicBezTo>
                    <a:pt x="0" y="8211"/>
                    <a:pt x="775" y="9257"/>
                    <a:pt x="1904" y="9453"/>
                  </a:cubicBezTo>
                  <a:lnTo>
                    <a:pt x="4359" y="9919"/>
                  </a:lnTo>
                  <a:lnTo>
                    <a:pt x="4901" y="277"/>
                  </a:lnTo>
                  <a:cubicBezTo>
                    <a:pt x="4901" y="277"/>
                    <a:pt x="4406" y="0"/>
                    <a:pt x="3746" y="0"/>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08" name="Google Shape;1822;p45">
              <a:extLst>
                <a:ext uri="{FF2B5EF4-FFF2-40B4-BE49-F238E27FC236}">
                  <a16:creationId xmlns:a16="http://schemas.microsoft.com/office/drawing/2014/main" id="{12574D4F-0B3C-4DE0-F7F1-87DBAE3D79CE}"/>
                </a:ext>
              </a:extLst>
            </p:cNvPr>
            <p:cNvSpPr/>
            <p:nvPr/>
          </p:nvSpPr>
          <p:spPr>
            <a:xfrm>
              <a:off x="8255728" y="2348100"/>
              <a:ext cx="624636" cy="970933"/>
            </a:xfrm>
            <a:custGeom>
              <a:avLst/>
              <a:gdLst/>
              <a:ahLst/>
              <a:cxnLst/>
              <a:rect l="l" t="t" r="r" b="b"/>
              <a:pathLst>
                <a:path w="10184" h="15830" extrusionOk="0">
                  <a:moveTo>
                    <a:pt x="3379" y="0"/>
                  </a:moveTo>
                  <a:cubicBezTo>
                    <a:pt x="0" y="4275"/>
                    <a:pt x="430" y="13338"/>
                    <a:pt x="430" y="13338"/>
                  </a:cubicBezTo>
                  <a:cubicBezTo>
                    <a:pt x="308" y="15634"/>
                    <a:pt x="4667" y="15709"/>
                    <a:pt x="4667" y="15709"/>
                  </a:cubicBezTo>
                  <a:cubicBezTo>
                    <a:pt x="5379" y="15791"/>
                    <a:pt x="5987" y="15829"/>
                    <a:pt x="6508" y="15829"/>
                  </a:cubicBezTo>
                  <a:cubicBezTo>
                    <a:pt x="9230" y="15829"/>
                    <a:pt x="9542" y="14792"/>
                    <a:pt x="9605" y="13656"/>
                  </a:cubicBezTo>
                  <a:cubicBezTo>
                    <a:pt x="10184" y="5096"/>
                    <a:pt x="6142" y="429"/>
                    <a:pt x="6142" y="429"/>
                  </a:cubicBezTo>
                  <a:cubicBezTo>
                    <a:pt x="6038" y="730"/>
                    <a:pt x="5794" y="840"/>
                    <a:pt x="5491" y="840"/>
                  </a:cubicBezTo>
                  <a:cubicBezTo>
                    <a:pt x="4657" y="840"/>
                    <a:pt x="3379" y="0"/>
                    <a:pt x="3379" y="0"/>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09" name="Google Shape;1823;p45">
              <a:extLst>
                <a:ext uri="{FF2B5EF4-FFF2-40B4-BE49-F238E27FC236}">
                  <a16:creationId xmlns:a16="http://schemas.microsoft.com/office/drawing/2014/main" id="{AF3BF35E-5BBC-2901-A652-6C0C39879070}"/>
                </a:ext>
              </a:extLst>
            </p:cNvPr>
            <p:cNvSpPr/>
            <p:nvPr/>
          </p:nvSpPr>
          <p:spPr>
            <a:xfrm>
              <a:off x="8282041" y="2384165"/>
              <a:ext cx="166647" cy="281160"/>
            </a:xfrm>
            <a:custGeom>
              <a:avLst/>
              <a:gdLst/>
              <a:ahLst/>
              <a:cxnLst/>
              <a:rect l="l" t="t" r="r" b="b"/>
              <a:pathLst>
                <a:path w="2717" h="4584" extrusionOk="0">
                  <a:moveTo>
                    <a:pt x="2717" y="0"/>
                  </a:moveTo>
                  <a:lnTo>
                    <a:pt x="2717" y="0"/>
                  </a:lnTo>
                  <a:cubicBezTo>
                    <a:pt x="2717" y="0"/>
                    <a:pt x="1634" y="37"/>
                    <a:pt x="1513" y="149"/>
                  </a:cubicBezTo>
                  <a:cubicBezTo>
                    <a:pt x="1513" y="149"/>
                    <a:pt x="542" y="1279"/>
                    <a:pt x="1" y="4583"/>
                  </a:cubicBezTo>
                  <a:lnTo>
                    <a:pt x="2017" y="971"/>
                  </a:lnTo>
                  <a:cubicBezTo>
                    <a:pt x="2017" y="971"/>
                    <a:pt x="2176" y="653"/>
                    <a:pt x="2717" y="0"/>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10" name="Google Shape;1824;p45">
              <a:extLst>
                <a:ext uri="{FF2B5EF4-FFF2-40B4-BE49-F238E27FC236}">
                  <a16:creationId xmlns:a16="http://schemas.microsoft.com/office/drawing/2014/main" id="{EB250FE9-A44D-C701-4F7A-057FDA302ECE}"/>
                </a:ext>
              </a:extLst>
            </p:cNvPr>
            <p:cNvSpPr/>
            <p:nvPr/>
          </p:nvSpPr>
          <p:spPr>
            <a:xfrm>
              <a:off x="8150354" y="2364660"/>
              <a:ext cx="222217" cy="553671"/>
            </a:xfrm>
            <a:custGeom>
              <a:avLst/>
              <a:gdLst/>
              <a:ahLst/>
              <a:cxnLst/>
              <a:rect l="l" t="t" r="r" b="b"/>
              <a:pathLst>
                <a:path w="3623" h="9027" extrusionOk="0">
                  <a:moveTo>
                    <a:pt x="3548" y="1"/>
                  </a:moveTo>
                  <a:cubicBezTo>
                    <a:pt x="3464" y="1"/>
                    <a:pt x="2185" y="197"/>
                    <a:pt x="1522" y="1830"/>
                  </a:cubicBezTo>
                  <a:cubicBezTo>
                    <a:pt x="981" y="3156"/>
                    <a:pt x="1" y="6385"/>
                    <a:pt x="197" y="8989"/>
                  </a:cubicBezTo>
                  <a:cubicBezTo>
                    <a:pt x="197" y="9027"/>
                    <a:pt x="234" y="9027"/>
                    <a:pt x="281" y="9027"/>
                  </a:cubicBezTo>
                  <a:cubicBezTo>
                    <a:pt x="356" y="9027"/>
                    <a:pt x="356" y="8989"/>
                    <a:pt x="356" y="8952"/>
                  </a:cubicBezTo>
                  <a:cubicBezTo>
                    <a:pt x="160" y="6423"/>
                    <a:pt x="1130" y="3230"/>
                    <a:pt x="1681" y="1868"/>
                  </a:cubicBezTo>
                  <a:cubicBezTo>
                    <a:pt x="2297" y="355"/>
                    <a:pt x="3548" y="159"/>
                    <a:pt x="3548" y="159"/>
                  </a:cubicBezTo>
                  <a:cubicBezTo>
                    <a:pt x="3623" y="159"/>
                    <a:pt x="3623" y="122"/>
                    <a:pt x="3623" y="85"/>
                  </a:cubicBezTo>
                  <a:cubicBezTo>
                    <a:pt x="3623" y="38"/>
                    <a:pt x="3585" y="1"/>
                    <a:pt x="3548" y="1"/>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11" name="Google Shape;1825;p45">
              <a:extLst>
                <a:ext uri="{FF2B5EF4-FFF2-40B4-BE49-F238E27FC236}">
                  <a16:creationId xmlns:a16="http://schemas.microsoft.com/office/drawing/2014/main" id="{25A90A45-4B8F-3DFB-F51D-4F22E1EB4F01}"/>
                </a:ext>
              </a:extLst>
            </p:cNvPr>
            <p:cNvSpPr/>
            <p:nvPr/>
          </p:nvSpPr>
          <p:spPr>
            <a:xfrm>
              <a:off x="8358219" y="1871404"/>
              <a:ext cx="424806" cy="437687"/>
            </a:xfrm>
            <a:custGeom>
              <a:avLst/>
              <a:gdLst/>
              <a:ahLst/>
              <a:cxnLst/>
              <a:rect l="l" t="t" r="r" b="b"/>
              <a:pathLst>
                <a:path w="6926" h="7136" extrusionOk="0">
                  <a:moveTo>
                    <a:pt x="3401" y="1"/>
                  </a:moveTo>
                  <a:cubicBezTo>
                    <a:pt x="3255" y="1"/>
                    <a:pt x="3108" y="12"/>
                    <a:pt x="2959" y="34"/>
                  </a:cubicBezTo>
                  <a:cubicBezTo>
                    <a:pt x="1204" y="268"/>
                    <a:pt x="0" y="2060"/>
                    <a:pt x="271" y="4001"/>
                  </a:cubicBezTo>
                  <a:cubicBezTo>
                    <a:pt x="521" y="5832"/>
                    <a:pt x="1938" y="7135"/>
                    <a:pt x="3568" y="7135"/>
                  </a:cubicBezTo>
                  <a:cubicBezTo>
                    <a:pt x="3700" y="7135"/>
                    <a:pt x="3833" y="7127"/>
                    <a:pt x="3967" y="7109"/>
                  </a:cubicBezTo>
                  <a:cubicBezTo>
                    <a:pt x="5713" y="6876"/>
                    <a:pt x="6926" y="5093"/>
                    <a:pt x="6646" y="3142"/>
                  </a:cubicBezTo>
                  <a:cubicBezTo>
                    <a:pt x="6398" y="1328"/>
                    <a:pt x="5004" y="1"/>
                    <a:pt x="3401"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12" name="Google Shape;1826;p45">
              <a:extLst>
                <a:ext uri="{FF2B5EF4-FFF2-40B4-BE49-F238E27FC236}">
                  <a16:creationId xmlns:a16="http://schemas.microsoft.com/office/drawing/2014/main" id="{6605AD0F-46F5-838C-3414-C1CE7EFB32C9}"/>
                </a:ext>
              </a:extLst>
            </p:cNvPr>
            <p:cNvSpPr/>
            <p:nvPr/>
          </p:nvSpPr>
          <p:spPr>
            <a:xfrm>
              <a:off x="8324975" y="2078410"/>
              <a:ext cx="97400" cy="95867"/>
            </a:xfrm>
            <a:custGeom>
              <a:avLst/>
              <a:gdLst/>
              <a:ahLst/>
              <a:cxnLst/>
              <a:rect l="l" t="t" r="r" b="b"/>
              <a:pathLst>
                <a:path w="1588" h="1563" extrusionOk="0">
                  <a:moveTo>
                    <a:pt x="738" y="1"/>
                  </a:moveTo>
                  <a:cubicBezTo>
                    <a:pt x="309" y="38"/>
                    <a:pt x="1" y="430"/>
                    <a:pt x="38" y="860"/>
                  </a:cubicBezTo>
                  <a:cubicBezTo>
                    <a:pt x="38" y="1265"/>
                    <a:pt x="380" y="1563"/>
                    <a:pt x="780" y="1563"/>
                  </a:cubicBezTo>
                  <a:cubicBezTo>
                    <a:pt x="803" y="1563"/>
                    <a:pt x="827" y="1562"/>
                    <a:pt x="850" y="1560"/>
                  </a:cubicBezTo>
                  <a:cubicBezTo>
                    <a:pt x="1280" y="1522"/>
                    <a:pt x="1588" y="1168"/>
                    <a:pt x="1588" y="738"/>
                  </a:cubicBezTo>
                  <a:cubicBezTo>
                    <a:pt x="1550" y="318"/>
                    <a:pt x="1168" y="1"/>
                    <a:pt x="738"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13" name="Google Shape;1827;p45">
              <a:extLst>
                <a:ext uri="{FF2B5EF4-FFF2-40B4-BE49-F238E27FC236}">
                  <a16:creationId xmlns:a16="http://schemas.microsoft.com/office/drawing/2014/main" id="{9395EDF4-388D-181D-6D90-C70B09D5623B}"/>
                </a:ext>
              </a:extLst>
            </p:cNvPr>
            <p:cNvSpPr/>
            <p:nvPr/>
          </p:nvSpPr>
          <p:spPr>
            <a:xfrm>
              <a:off x="8348466" y="2116805"/>
              <a:ext cx="19505" cy="33244"/>
            </a:xfrm>
            <a:custGeom>
              <a:avLst/>
              <a:gdLst/>
              <a:ahLst/>
              <a:cxnLst/>
              <a:rect l="l" t="t" r="r" b="b"/>
              <a:pathLst>
                <a:path w="318" h="542" extrusionOk="0">
                  <a:moveTo>
                    <a:pt x="318" y="0"/>
                  </a:moveTo>
                  <a:cubicBezTo>
                    <a:pt x="234" y="0"/>
                    <a:pt x="159" y="38"/>
                    <a:pt x="122" y="75"/>
                  </a:cubicBezTo>
                  <a:cubicBezTo>
                    <a:pt x="38" y="112"/>
                    <a:pt x="1" y="196"/>
                    <a:pt x="1" y="271"/>
                  </a:cubicBezTo>
                  <a:cubicBezTo>
                    <a:pt x="1" y="392"/>
                    <a:pt x="85" y="430"/>
                    <a:pt x="122" y="467"/>
                  </a:cubicBezTo>
                  <a:cubicBezTo>
                    <a:pt x="159" y="504"/>
                    <a:pt x="197" y="504"/>
                    <a:pt x="234" y="504"/>
                  </a:cubicBezTo>
                  <a:cubicBezTo>
                    <a:pt x="271" y="504"/>
                    <a:pt x="318" y="542"/>
                    <a:pt x="318" y="542"/>
                  </a:cubicBezTo>
                  <a:lnTo>
                    <a:pt x="197" y="392"/>
                  </a:lnTo>
                  <a:cubicBezTo>
                    <a:pt x="159" y="346"/>
                    <a:pt x="122" y="308"/>
                    <a:pt x="122" y="271"/>
                  </a:cubicBezTo>
                  <a:cubicBezTo>
                    <a:pt x="122" y="234"/>
                    <a:pt x="159" y="196"/>
                    <a:pt x="159" y="159"/>
                  </a:cubicBezTo>
                  <a:cubicBezTo>
                    <a:pt x="197" y="75"/>
                    <a:pt x="234" y="38"/>
                    <a:pt x="318" y="0"/>
                  </a:cubicBezTo>
                  <a:close/>
                </a:path>
              </a:pathLst>
            </a:custGeom>
            <a:solidFill>
              <a:srgbClr val="853F3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14" name="Google Shape;1828;p45">
              <a:extLst>
                <a:ext uri="{FF2B5EF4-FFF2-40B4-BE49-F238E27FC236}">
                  <a16:creationId xmlns:a16="http://schemas.microsoft.com/office/drawing/2014/main" id="{C022567D-D036-4208-67D0-966DC2778C1F}"/>
                </a:ext>
              </a:extLst>
            </p:cNvPr>
            <p:cNvSpPr/>
            <p:nvPr/>
          </p:nvSpPr>
          <p:spPr>
            <a:xfrm>
              <a:off x="8599204" y="2164279"/>
              <a:ext cx="95131" cy="36126"/>
            </a:xfrm>
            <a:custGeom>
              <a:avLst/>
              <a:gdLst/>
              <a:ahLst/>
              <a:cxnLst/>
              <a:rect l="l" t="t" r="r" b="b"/>
              <a:pathLst>
                <a:path w="1551" h="589" extrusionOk="0">
                  <a:moveTo>
                    <a:pt x="1550" y="1"/>
                  </a:moveTo>
                  <a:cubicBezTo>
                    <a:pt x="1438" y="122"/>
                    <a:pt x="1317" y="197"/>
                    <a:pt x="1205" y="272"/>
                  </a:cubicBezTo>
                  <a:cubicBezTo>
                    <a:pt x="1084" y="356"/>
                    <a:pt x="934" y="393"/>
                    <a:pt x="813" y="393"/>
                  </a:cubicBezTo>
                  <a:cubicBezTo>
                    <a:pt x="663" y="393"/>
                    <a:pt x="542" y="356"/>
                    <a:pt x="430" y="272"/>
                  </a:cubicBezTo>
                  <a:lnTo>
                    <a:pt x="197" y="197"/>
                  </a:lnTo>
                  <a:cubicBezTo>
                    <a:pt x="150" y="160"/>
                    <a:pt x="75" y="122"/>
                    <a:pt x="1" y="85"/>
                  </a:cubicBezTo>
                  <a:lnTo>
                    <a:pt x="1" y="85"/>
                  </a:lnTo>
                  <a:cubicBezTo>
                    <a:pt x="38" y="122"/>
                    <a:pt x="113" y="197"/>
                    <a:pt x="150" y="272"/>
                  </a:cubicBezTo>
                  <a:cubicBezTo>
                    <a:pt x="197" y="318"/>
                    <a:pt x="271" y="356"/>
                    <a:pt x="346" y="430"/>
                  </a:cubicBezTo>
                  <a:cubicBezTo>
                    <a:pt x="467" y="505"/>
                    <a:pt x="617" y="589"/>
                    <a:pt x="813" y="589"/>
                  </a:cubicBezTo>
                  <a:cubicBezTo>
                    <a:pt x="972" y="589"/>
                    <a:pt x="1168" y="505"/>
                    <a:pt x="1280" y="393"/>
                  </a:cubicBezTo>
                  <a:cubicBezTo>
                    <a:pt x="1438" y="272"/>
                    <a:pt x="1513" y="160"/>
                    <a:pt x="1550" y="1"/>
                  </a:cubicBezTo>
                  <a:close/>
                </a:path>
              </a:pathLst>
            </a:custGeom>
            <a:solidFill>
              <a:srgbClr val="853F3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15" name="Google Shape;1829;p45">
              <a:extLst>
                <a:ext uri="{FF2B5EF4-FFF2-40B4-BE49-F238E27FC236}">
                  <a16:creationId xmlns:a16="http://schemas.microsoft.com/office/drawing/2014/main" id="{A0C9BDB3-9520-542A-575B-D25228369E48}"/>
                </a:ext>
              </a:extLst>
            </p:cNvPr>
            <p:cNvSpPr/>
            <p:nvPr/>
          </p:nvSpPr>
          <p:spPr>
            <a:xfrm>
              <a:off x="8639869" y="2072889"/>
              <a:ext cx="42996" cy="68573"/>
            </a:xfrm>
            <a:custGeom>
              <a:avLst/>
              <a:gdLst/>
              <a:ahLst/>
              <a:cxnLst/>
              <a:rect l="l" t="t" r="r" b="b"/>
              <a:pathLst>
                <a:path w="701" h="1118" extrusionOk="0">
                  <a:moveTo>
                    <a:pt x="222" y="1"/>
                  </a:moveTo>
                  <a:cubicBezTo>
                    <a:pt x="173" y="1"/>
                    <a:pt x="112" y="27"/>
                    <a:pt x="112" y="53"/>
                  </a:cubicBezTo>
                  <a:cubicBezTo>
                    <a:pt x="112" y="361"/>
                    <a:pt x="0" y="912"/>
                    <a:pt x="187" y="1108"/>
                  </a:cubicBezTo>
                  <a:cubicBezTo>
                    <a:pt x="195" y="1114"/>
                    <a:pt x="211" y="1117"/>
                    <a:pt x="232" y="1117"/>
                  </a:cubicBezTo>
                  <a:cubicBezTo>
                    <a:pt x="346" y="1117"/>
                    <a:pt x="617" y="1038"/>
                    <a:pt x="617" y="912"/>
                  </a:cubicBezTo>
                  <a:cubicBezTo>
                    <a:pt x="701" y="642"/>
                    <a:pt x="346" y="249"/>
                    <a:pt x="271" y="16"/>
                  </a:cubicBezTo>
                  <a:cubicBezTo>
                    <a:pt x="260" y="5"/>
                    <a:pt x="242" y="1"/>
                    <a:pt x="222" y="1"/>
                  </a:cubicBezTo>
                  <a:close/>
                </a:path>
              </a:pathLst>
            </a:custGeom>
            <a:solidFill>
              <a:srgbClr val="853F3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16" name="Google Shape;1830;p45">
              <a:extLst>
                <a:ext uri="{FF2B5EF4-FFF2-40B4-BE49-F238E27FC236}">
                  <a16:creationId xmlns:a16="http://schemas.microsoft.com/office/drawing/2014/main" id="{DB077AD5-1A72-5DE4-89EB-5AD74D871E82}"/>
                </a:ext>
              </a:extLst>
            </p:cNvPr>
            <p:cNvSpPr/>
            <p:nvPr/>
          </p:nvSpPr>
          <p:spPr>
            <a:xfrm>
              <a:off x="8713716" y="2040627"/>
              <a:ext cx="26374" cy="33305"/>
            </a:xfrm>
            <a:custGeom>
              <a:avLst/>
              <a:gdLst/>
              <a:ahLst/>
              <a:cxnLst/>
              <a:rect l="l" t="t" r="r" b="b"/>
              <a:pathLst>
                <a:path w="430" h="543" extrusionOk="0">
                  <a:moveTo>
                    <a:pt x="197" y="1"/>
                  </a:moveTo>
                  <a:cubicBezTo>
                    <a:pt x="113" y="1"/>
                    <a:pt x="1" y="113"/>
                    <a:pt x="38" y="271"/>
                  </a:cubicBezTo>
                  <a:cubicBezTo>
                    <a:pt x="38" y="421"/>
                    <a:pt x="113" y="542"/>
                    <a:pt x="234" y="542"/>
                  </a:cubicBezTo>
                  <a:cubicBezTo>
                    <a:pt x="346" y="542"/>
                    <a:pt x="430" y="383"/>
                    <a:pt x="430" y="271"/>
                  </a:cubicBezTo>
                  <a:cubicBezTo>
                    <a:pt x="383" y="113"/>
                    <a:pt x="309" y="1"/>
                    <a:pt x="197"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17" name="Google Shape;1831;p45">
              <a:extLst>
                <a:ext uri="{FF2B5EF4-FFF2-40B4-BE49-F238E27FC236}">
                  <a16:creationId xmlns:a16="http://schemas.microsoft.com/office/drawing/2014/main" id="{38783F4F-8FB0-C4EC-1DC1-6CA0ED76813F}"/>
                </a:ext>
              </a:extLst>
            </p:cNvPr>
            <p:cNvSpPr/>
            <p:nvPr/>
          </p:nvSpPr>
          <p:spPr>
            <a:xfrm>
              <a:off x="8544248" y="2066388"/>
              <a:ext cx="26435" cy="33857"/>
            </a:xfrm>
            <a:custGeom>
              <a:avLst/>
              <a:gdLst/>
              <a:ahLst/>
              <a:cxnLst/>
              <a:rect l="l" t="t" r="r" b="b"/>
              <a:pathLst>
                <a:path w="431" h="552" extrusionOk="0">
                  <a:moveTo>
                    <a:pt x="197" y="1"/>
                  </a:moveTo>
                  <a:cubicBezTo>
                    <a:pt x="75" y="1"/>
                    <a:pt x="1" y="122"/>
                    <a:pt x="1" y="281"/>
                  </a:cubicBezTo>
                  <a:cubicBezTo>
                    <a:pt x="38" y="430"/>
                    <a:pt x="113" y="552"/>
                    <a:pt x="234" y="552"/>
                  </a:cubicBezTo>
                  <a:cubicBezTo>
                    <a:pt x="309" y="514"/>
                    <a:pt x="430" y="393"/>
                    <a:pt x="393" y="281"/>
                  </a:cubicBezTo>
                  <a:cubicBezTo>
                    <a:pt x="393" y="122"/>
                    <a:pt x="309" y="1"/>
                    <a:pt x="197"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18" name="Google Shape;1832;p45">
              <a:extLst>
                <a:ext uri="{FF2B5EF4-FFF2-40B4-BE49-F238E27FC236}">
                  <a16:creationId xmlns:a16="http://schemas.microsoft.com/office/drawing/2014/main" id="{6CB1A187-C7DD-F171-C44C-90A1DCE9DD4A}"/>
                </a:ext>
              </a:extLst>
            </p:cNvPr>
            <p:cNvSpPr/>
            <p:nvPr/>
          </p:nvSpPr>
          <p:spPr>
            <a:xfrm>
              <a:off x="8339328" y="1834480"/>
              <a:ext cx="436276" cy="243991"/>
            </a:xfrm>
            <a:custGeom>
              <a:avLst/>
              <a:gdLst/>
              <a:ahLst/>
              <a:cxnLst/>
              <a:rect l="l" t="t" r="r" b="b"/>
              <a:pathLst>
                <a:path w="7113" h="3978" extrusionOk="0">
                  <a:moveTo>
                    <a:pt x="3661" y="1"/>
                  </a:moveTo>
                  <a:cubicBezTo>
                    <a:pt x="3151" y="1"/>
                    <a:pt x="2569" y="84"/>
                    <a:pt x="1904" y="282"/>
                  </a:cubicBezTo>
                  <a:cubicBezTo>
                    <a:pt x="112" y="832"/>
                    <a:pt x="0" y="3828"/>
                    <a:pt x="579" y="3978"/>
                  </a:cubicBezTo>
                  <a:cubicBezTo>
                    <a:pt x="579" y="3978"/>
                    <a:pt x="2016" y="3632"/>
                    <a:pt x="1942" y="1215"/>
                  </a:cubicBezTo>
                  <a:lnTo>
                    <a:pt x="1942" y="1215"/>
                  </a:lnTo>
                  <a:cubicBezTo>
                    <a:pt x="1942" y="1215"/>
                    <a:pt x="2371" y="2074"/>
                    <a:pt x="3920" y="2662"/>
                  </a:cubicBezTo>
                  <a:cubicBezTo>
                    <a:pt x="4540" y="2904"/>
                    <a:pt x="5112" y="2983"/>
                    <a:pt x="5597" y="2983"/>
                  </a:cubicBezTo>
                  <a:cubicBezTo>
                    <a:pt x="6513" y="2983"/>
                    <a:pt x="7113" y="2699"/>
                    <a:pt x="7113" y="2699"/>
                  </a:cubicBezTo>
                  <a:cubicBezTo>
                    <a:pt x="7113" y="2699"/>
                    <a:pt x="6553" y="1"/>
                    <a:pt x="3661"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19" name="Google Shape;1833;p45">
              <a:extLst>
                <a:ext uri="{FF2B5EF4-FFF2-40B4-BE49-F238E27FC236}">
                  <a16:creationId xmlns:a16="http://schemas.microsoft.com/office/drawing/2014/main" id="{2534423E-331E-1012-2B25-ECB828B18F4C}"/>
                </a:ext>
              </a:extLst>
            </p:cNvPr>
            <p:cNvSpPr/>
            <p:nvPr/>
          </p:nvSpPr>
          <p:spPr>
            <a:xfrm rot="791838">
              <a:off x="8401685" y="1992826"/>
              <a:ext cx="57274" cy="41823"/>
            </a:xfrm>
            <a:custGeom>
              <a:avLst/>
              <a:gdLst/>
              <a:ahLst/>
              <a:cxnLst/>
              <a:rect l="l" t="t" r="r" b="b"/>
              <a:pathLst>
                <a:path w="2794" h="2041" extrusionOk="0">
                  <a:moveTo>
                    <a:pt x="2794" y="1"/>
                  </a:moveTo>
                  <a:lnTo>
                    <a:pt x="0" y="462"/>
                  </a:lnTo>
                  <a:lnTo>
                    <a:pt x="126" y="2040"/>
                  </a:lnTo>
                  <a:lnTo>
                    <a:pt x="2794" y="1565"/>
                  </a:lnTo>
                  <a:lnTo>
                    <a:pt x="2794" y="1"/>
                  </a:ln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20" name="Google Shape;1834;p45">
              <a:extLst>
                <a:ext uri="{FF2B5EF4-FFF2-40B4-BE49-F238E27FC236}">
                  <a16:creationId xmlns:a16="http://schemas.microsoft.com/office/drawing/2014/main" id="{13A1499A-2A13-9823-42DC-FE68E41C52F2}"/>
                </a:ext>
              </a:extLst>
            </p:cNvPr>
            <p:cNvSpPr/>
            <p:nvPr/>
          </p:nvSpPr>
          <p:spPr>
            <a:xfrm>
              <a:off x="8282053" y="2384165"/>
              <a:ext cx="166647" cy="281160"/>
            </a:xfrm>
            <a:custGeom>
              <a:avLst/>
              <a:gdLst/>
              <a:ahLst/>
              <a:cxnLst/>
              <a:rect l="l" t="t" r="r" b="b"/>
              <a:pathLst>
                <a:path w="2717" h="4584" extrusionOk="0">
                  <a:moveTo>
                    <a:pt x="2717" y="0"/>
                  </a:moveTo>
                  <a:lnTo>
                    <a:pt x="2717" y="0"/>
                  </a:lnTo>
                  <a:cubicBezTo>
                    <a:pt x="2717" y="0"/>
                    <a:pt x="1634" y="37"/>
                    <a:pt x="1513" y="149"/>
                  </a:cubicBezTo>
                  <a:cubicBezTo>
                    <a:pt x="1513" y="149"/>
                    <a:pt x="542" y="1279"/>
                    <a:pt x="1" y="4583"/>
                  </a:cubicBezTo>
                  <a:lnTo>
                    <a:pt x="2017" y="971"/>
                  </a:lnTo>
                  <a:cubicBezTo>
                    <a:pt x="2017" y="971"/>
                    <a:pt x="2176" y="653"/>
                    <a:pt x="2717"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21" name="Google Shape;1835;p45">
              <a:extLst>
                <a:ext uri="{FF2B5EF4-FFF2-40B4-BE49-F238E27FC236}">
                  <a16:creationId xmlns:a16="http://schemas.microsoft.com/office/drawing/2014/main" id="{E61F403B-3BD5-828B-6C62-2A5B2A7F2F57}"/>
                </a:ext>
              </a:extLst>
            </p:cNvPr>
            <p:cNvSpPr/>
            <p:nvPr/>
          </p:nvSpPr>
          <p:spPr>
            <a:xfrm>
              <a:off x="8282041" y="2360489"/>
              <a:ext cx="400824" cy="688853"/>
            </a:xfrm>
            <a:custGeom>
              <a:avLst/>
              <a:gdLst/>
              <a:ahLst/>
              <a:cxnLst/>
              <a:rect l="l" t="t" r="r" b="b"/>
              <a:pathLst>
                <a:path w="6535" h="11231" extrusionOk="0">
                  <a:moveTo>
                    <a:pt x="2583" y="1"/>
                  </a:moveTo>
                  <a:cubicBezTo>
                    <a:pt x="2047" y="1"/>
                    <a:pt x="1298" y="459"/>
                    <a:pt x="850" y="1786"/>
                  </a:cubicBezTo>
                  <a:cubicBezTo>
                    <a:pt x="850" y="1786"/>
                    <a:pt x="1322" y="760"/>
                    <a:pt x="2054" y="760"/>
                  </a:cubicBezTo>
                  <a:cubicBezTo>
                    <a:pt x="2214" y="760"/>
                    <a:pt x="2386" y="809"/>
                    <a:pt x="2568" y="927"/>
                  </a:cubicBezTo>
                  <a:cubicBezTo>
                    <a:pt x="3734" y="1740"/>
                    <a:pt x="4584" y="4036"/>
                    <a:pt x="5134" y="7965"/>
                  </a:cubicBezTo>
                  <a:cubicBezTo>
                    <a:pt x="5246" y="8973"/>
                    <a:pt x="4546" y="9757"/>
                    <a:pt x="3538" y="10028"/>
                  </a:cubicBezTo>
                  <a:cubicBezTo>
                    <a:pt x="3273" y="10104"/>
                    <a:pt x="3003" y="10136"/>
                    <a:pt x="2736" y="10136"/>
                  </a:cubicBezTo>
                  <a:cubicBezTo>
                    <a:pt x="1359" y="10136"/>
                    <a:pt x="75" y="9291"/>
                    <a:pt x="75" y="9291"/>
                  </a:cubicBezTo>
                  <a:lnTo>
                    <a:pt x="1" y="10261"/>
                  </a:lnTo>
                  <a:cubicBezTo>
                    <a:pt x="1" y="10261"/>
                    <a:pt x="878" y="11231"/>
                    <a:pt x="2414" y="11231"/>
                  </a:cubicBezTo>
                  <a:cubicBezTo>
                    <a:pt x="2895" y="11231"/>
                    <a:pt x="3440" y="11136"/>
                    <a:pt x="4042" y="10887"/>
                  </a:cubicBezTo>
                  <a:cubicBezTo>
                    <a:pt x="6535" y="9832"/>
                    <a:pt x="6217" y="8320"/>
                    <a:pt x="6217" y="8320"/>
                  </a:cubicBezTo>
                  <a:cubicBezTo>
                    <a:pt x="6217" y="8320"/>
                    <a:pt x="6105" y="1702"/>
                    <a:pt x="2913" y="69"/>
                  </a:cubicBezTo>
                  <a:cubicBezTo>
                    <a:pt x="2818" y="25"/>
                    <a:pt x="2706" y="1"/>
                    <a:pt x="2583" y="1"/>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622" name="Google Shape;1836;p45">
              <a:extLst>
                <a:ext uri="{FF2B5EF4-FFF2-40B4-BE49-F238E27FC236}">
                  <a16:creationId xmlns:a16="http://schemas.microsoft.com/office/drawing/2014/main" id="{79E2AEFE-BC8A-DC08-1DFE-8B9808390EF4}"/>
                </a:ext>
              </a:extLst>
            </p:cNvPr>
            <p:cNvGrpSpPr/>
            <p:nvPr/>
          </p:nvGrpSpPr>
          <p:grpSpPr>
            <a:xfrm>
              <a:off x="8489292" y="2705621"/>
              <a:ext cx="255399" cy="187256"/>
              <a:chOff x="11249467" y="2705621"/>
              <a:chExt cx="255399" cy="187256"/>
            </a:xfrm>
          </p:grpSpPr>
          <p:sp>
            <p:nvSpPr>
              <p:cNvPr id="1625" name="Google Shape;1837;p45">
                <a:extLst>
                  <a:ext uri="{FF2B5EF4-FFF2-40B4-BE49-F238E27FC236}">
                    <a16:creationId xmlns:a16="http://schemas.microsoft.com/office/drawing/2014/main" id="{9EDC3AD9-EAF2-575D-9AF5-7AC58A747E3E}"/>
                  </a:ext>
                </a:extLst>
              </p:cNvPr>
              <p:cNvSpPr/>
              <p:nvPr/>
            </p:nvSpPr>
            <p:spPr>
              <a:xfrm>
                <a:off x="11418935" y="2802285"/>
                <a:ext cx="71639" cy="39561"/>
              </a:xfrm>
              <a:custGeom>
                <a:avLst/>
                <a:gdLst/>
                <a:ahLst/>
                <a:cxnLst/>
                <a:rect l="l" t="t" r="r" b="b"/>
                <a:pathLst>
                  <a:path w="1168" h="645" extrusionOk="0">
                    <a:moveTo>
                      <a:pt x="964" y="0"/>
                    </a:moveTo>
                    <a:cubicBezTo>
                      <a:pt x="928" y="0"/>
                      <a:pt x="890" y="9"/>
                      <a:pt x="859" y="25"/>
                    </a:cubicBezTo>
                    <a:cubicBezTo>
                      <a:pt x="542" y="221"/>
                      <a:pt x="1" y="417"/>
                      <a:pt x="75" y="566"/>
                    </a:cubicBezTo>
                    <a:cubicBezTo>
                      <a:pt x="91" y="603"/>
                      <a:pt x="145" y="645"/>
                      <a:pt x="255" y="645"/>
                    </a:cubicBezTo>
                    <a:cubicBezTo>
                      <a:pt x="398" y="645"/>
                      <a:pt x="635" y="575"/>
                      <a:pt x="1009" y="333"/>
                    </a:cubicBezTo>
                    <a:cubicBezTo>
                      <a:pt x="1093" y="258"/>
                      <a:pt x="1167" y="184"/>
                      <a:pt x="1093" y="62"/>
                    </a:cubicBezTo>
                    <a:cubicBezTo>
                      <a:pt x="1065" y="18"/>
                      <a:pt x="1015" y="0"/>
                      <a:pt x="964" y="0"/>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26" name="Google Shape;1838;p45">
                <a:extLst>
                  <a:ext uri="{FF2B5EF4-FFF2-40B4-BE49-F238E27FC236}">
                    <a16:creationId xmlns:a16="http://schemas.microsoft.com/office/drawing/2014/main" id="{D869C465-5835-8589-C555-0A6B03CD305F}"/>
                  </a:ext>
                </a:extLst>
              </p:cNvPr>
              <p:cNvSpPr/>
              <p:nvPr/>
            </p:nvSpPr>
            <p:spPr>
              <a:xfrm>
                <a:off x="11421205" y="2800568"/>
                <a:ext cx="69370" cy="43916"/>
              </a:xfrm>
              <a:custGeom>
                <a:avLst/>
                <a:gdLst/>
                <a:ahLst/>
                <a:cxnLst/>
                <a:rect l="l" t="t" r="r" b="b"/>
                <a:pathLst>
                  <a:path w="1131" h="716" extrusionOk="0">
                    <a:moveTo>
                      <a:pt x="903" y="38"/>
                    </a:moveTo>
                    <a:cubicBezTo>
                      <a:pt x="952" y="38"/>
                      <a:pt x="1021" y="73"/>
                      <a:pt x="1056" y="128"/>
                    </a:cubicBezTo>
                    <a:cubicBezTo>
                      <a:pt x="1093" y="212"/>
                      <a:pt x="1056" y="286"/>
                      <a:pt x="972" y="324"/>
                    </a:cubicBezTo>
                    <a:cubicBezTo>
                      <a:pt x="603" y="567"/>
                      <a:pt x="380" y="647"/>
                      <a:pt x="247" y="647"/>
                    </a:cubicBezTo>
                    <a:cubicBezTo>
                      <a:pt x="212" y="647"/>
                      <a:pt x="183" y="641"/>
                      <a:pt x="160" y="632"/>
                    </a:cubicBezTo>
                    <a:cubicBezTo>
                      <a:pt x="76" y="632"/>
                      <a:pt x="76" y="594"/>
                      <a:pt x="76" y="557"/>
                    </a:cubicBezTo>
                    <a:cubicBezTo>
                      <a:pt x="76" y="445"/>
                      <a:pt x="356" y="324"/>
                      <a:pt x="542" y="212"/>
                    </a:cubicBezTo>
                    <a:cubicBezTo>
                      <a:pt x="664" y="165"/>
                      <a:pt x="776" y="128"/>
                      <a:pt x="860" y="53"/>
                    </a:cubicBezTo>
                    <a:cubicBezTo>
                      <a:pt x="870" y="43"/>
                      <a:pt x="885" y="38"/>
                      <a:pt x="903" y="38"/>
                    </a:cubicBezTo>
                    <a:close/>
                    <a:moveTo>
                      <a:pt x="889" y="1"/>
                    </a:moveTo>
                    <a:cubicBezTo>
                      <a:pt x="865" y="1"/>
                      <a:pt x="842" y="6"/>
                      <a:pt x="822" y="16"/>
                    </a:cubicBezTo>
                    <a:cubicBezTo>
                      <a:pt x="738" y="53"/>
                      <a:pt x="626" y="128"/>
                      <a:pt x="542" y="165"/>
                    </a:cubicBezTo>
                    <a:cubicBezTo>
                      <a:pt x="272" y="286"/>
                      <a:pt x="38" y="398"/>
                      <a:pt x="1" y="520"/>
                    </a:cubicBezTo>
                    <a:lnTo>
                      <a:pt x="1" y="594"/>
                    </a:lnTo>
                    <a:cubicBezTo>
                      <a:pt x="38" y="632"/>
                      <a:pt x="76" y="678"/>
                      <a:pt x="160" y="678"/>
                    </a:cubicBezTo>
                    <a:cubicBezTo>
                      <a:pt x="197" y="716"/>
                      <a:pt x="197" y="716"/>
                      <a:pt x="234" y="716"/>
                    </a:cubicBezTo>
                    <a:cubicBezTo>
                      <a:pt x="393" y="716"/>
                      <a:pt x="626" y="632"/>
                      <a:pt x="1009" y="398"/>
                    </a:cubicBezTo>
                    <a:cubicBezTo>
                      <a:pt x="1130" y="324"/>
                      <a:pt x="1130" y="212"/>
                      <a:pt x="1093" y="90"/>
                    </a:cubicBezTo>
                    <a:cubicBezTo>
                      <a:pt x="1031" y="36"/>
                      <a:pt x="955" y="1"/>
                      <a:pt x="889"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27" name="Google Shape;1839;p45">
                <a:extLst>
                  <a:ext uri="{FF2B5EF4-FFF2-40B4-BE49-F238E27FC236}">
                    <a16:creationId xmlns:a16="http://schemas.microsoft.com/office/drawing/2014/main" id="{ECCC794C-42F2-76C7-D282-CEB90C3A626C}"/>
                  </a:ext>
                </a:extLst>
              </p:cNvPr>
              <p:cNvSpPr/>
              <p:nvPr/>
            </p:nvSpPr>
            <p:spPr>
              <a:xfrm>
                <a:off x="11409183" y="2775911"/>
                <a:ext cx="81392" cy="46799"/>
              </a:xfrm>
              <a:custGeom>
                <a:avLst/>
                <a:gdLst/>
                <a:ahLst/>
                <a:cxnLst/>
                <a:rect l="l" t="t" r="r" b="b"/>
                <a:pathLst>
                  <a:path w="1327" h="763" extrusionOk="0">
                    <a:moveTo>
                      <a:pt x="1163" y="1"/>
                    </a:moveTo>
                    <a:cubicBezTo>
                      <a:pt x="1125" y="1"/>
                      <a:pt x="1087" y="10"/>
                      <a:pt x="1056" y="26"/>
                    </a:cubicBezTo>
                    <a:cubicBezTo>
                      <a:pt x="701" y="259"/>
                      <a:pt x="1" y="614"/>
                      <a:pt x="122" y="726"/>
                    </a:cubicBezTo>
                    <a:cubicBezTo>
                      <a:pt x="146" y="751"/>
                      <a:pt x="183" y="763"/>
                      <a:pt x="229" y="763"/>
                    </a:cubicBezTo>
                    <a:cubicBezTo>
                      <a:pt x="467" y="763"/>
                      <a:pt x="954" y="460"/>
                      <a:pt x="1252" y="296"/>
                    </a:cubicBezTo>
                    <a:cubicBezTo>
                      <a:pt x="1326" y="259"/>
                      <a:pt x="1326" y="147"/>
                      <a:pt x="1289" y="63"/>
                    </a:cubicBezTo>
                    <a:cubicBezTo>
                      <a:pt x="1267" y="19"/>
                      <a:pt x="1216" y="1"/>
                      <a:pt x="1163"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28" name="Google Shape;1840;p45">
                <a:extLst>
                  <a:ext uri="{FF2B5EF4-FFF2-40B4-BE49-F238E27FC236}">
                    <a16:creationId xmlns:a16="http://schemas.microsoft.com/office/drawing/2014/main" id="{03162278-C002-CF32-5144-21CA53E31D28}"/>
                  </a:ext>
                </a:extLst>
              </p:cNvPr>
              <p:cNvSpPr/>
              <p:nvPr/>
            </p:nvSpPr>
            <p:spPr>
              <a:xfrm>
                <a:off x="11414335" y="2774255"/>
                <a:ext cx="78509" cy="48455"/>
              </a:xfrm>
              <a:custGeom>
                <a:avLst/>
                <a:gdLst/>
                <a:ahLst/>
                <a:cxnLst/>
                <a:rect l="l" t="t" r="r" b="b"/>
                <a:pathLst>
                  <a:path w="1280" h="790" extrusionOk="0">
                    <a:moveTo>
                      <a:pt x="1046" y="53"/>
                    </a:moveTo>
                    <a:cubicBezTo>
                      <a:pt x="1121" y="53"/>
                      <a:pt x="1168" y="90"/>
                      <a:pt x="1168" y="127"/>
                    </a:cubicBezTo>
                    <a:cubicBezTo>
                      <a:pt x="1205" y="174"/>
                      <a:pt x="1205" y="211"/>
                      <a:pt x="1205" y="249"/>
                    </a:cubicBezTo>
                    <a:lnTo>
                      <a:pt x="1121" y="323"/>
                    </a:lnTo>
                    <a:lnTo>
                      <a:pt x="1046" y="361"/>
                    </a:lnTo>
                    <a:cubicBezTo>
                      <a:pt x="784" y="496"/>
                      <a:pt x="345" y="739"/>
                      <a:pt x="129" y="739"/>
                    </a:cubicBezTo>
                    <a:cubicBezTo>
                      <a:pt x="91" y="739"/>
                      <a:pt x="60" y="732"/>
                      <a:pt x="38" y="715"/>
                    </a:cubicBezTo>
                    <a:cubicBezTo>
                      <a:pt x="76" y="641"/>
                      <a:pt x="421" y="445"/>
                      <a:pt x="654" y="286"/>
                    </a:cubicBezTo>
                    <a:cubicBezTo>
                      <a:pt x="776" y="211"/>
                      <a:pt x="888" y="127"/>
                      <a:pt x="1009" y="90"/>
                    </a:cubicBezTo>
                    <a:cubicBezTo>
                      <a:pt x="1009" y="53"/>
                      <a:pt x="1046" y="53"/>
                      <a:pt x="1046" y="53"/>
                    </a:cubicBezTo>
                    <a:close/>
                    <a:moveTo>
                      <a:pt x="1039" y="1"/>
                    </a:moveTo>
                    <a:cubicBezTo>
                      <a:pt x="1015" y="1"/>
                      <a:pt x="992" y="5"/>
                      <a:pt x="972" y="15"/>
                    </a:cubicBezTo>
                    <a:cubicBezTo>
                      <a:pt x="888" y="90"/>
                      <a:pt x="776" y="174"/>
                      <a:pt x="617" y="249"/>
                    </a:cubicBezTo>
                    <a:cubicBezTo>
                      <a:pt x="234" y="445"/>
                      <a:pt x="1" y="594"/>
                      <a:pt x="1" y="715"/>
                    </a:cubicBezTo>
                    <a:lnTo>
                      <a:pt x="1" y="753"/>
                    </a:lnTo>
                    <a:cubicBezTo>
                      <a:pt x="38" y="790"/>
                      <a:pt x="76" y="790"/>
                      <a:pt x="150" y="790"/>
                    </a:cubicBezTo>
                    <a:cubicBezTo>
                      <a:pt x="346" y="790"/>
                      <a:pt x="701" y="641"/>
                      <a:pt x="1084" y="407"/>
                    </a:cubicBezTo>
                    <a:lnTo>
                      <a:pt x="1168" y="361"/>
                    </a:lnTo>
                    <a:cubicBezTo>
                      <a:pt x="1205" y="323"/>
                      <a:pt x="1242" y="286"/>
                      <a:pt x="1242" y="249"/>
                    </a:cubicBezTo>
                    <a:cubicBezTo>
                      <a:pt x="1280" y="211"/>
                      <a:pt x="1242" y="127"/>
                      <a:pt x="1242" y="90"/>
                    </a:cubicBezTo>
                    <a:lnTo>
                      <a:pt x="1205" y="90"/>
                    </a:lnTo>
                    <a:cubicBezTo>
                      <a:pt x="1178" y="35"/>
                      <a:pt x="1105" y="1"/>
                      <a:pt x="1039"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29" name="Google Shape;1841;p45">
                <a:extLst>
                  <a:ext uri="{FF2B5EF4-FFF2-40B4-BE49-F238E27FC236}">
                    <a16:creationId xmlns:a16="http://schemas.microsoft.com/office/drawing/2014/main" id="{BB6E939A-5C91-7BA1-2181-CE02F78E42CB}"/>
                  </a:ext>
                </a:extLst>
              </p:cNvPr>
              <p:cNvSpPr/>
              <p:nvPr/>
            </p:nvSpPr>
            <p:spPr>
              <a:xfrm>
                <a:off x="11390292" y="2746409"/>
                <a:ext cx="97952" cy="60292"/>
              </a:xfrm>
              <a:custGeom>
                <a:avLst/>
                <a:gdLst/>
                <a:ahLst/>
                <a:cxnLst/>
                <a:rect l="l" t="t" r="r" b="b"/>
                <a:pathLst>
                  <a:path w="1597" h="983" extrusionOk="0">
                    <a:moveTo>
                      <a:pt x="1338" y="1"/>
                    </a:moveTo>
                    <a:cubicBezTo>
                      <a:pt x="1294" y="1"/>
                      <a:pt x="1248" y="13"/>
                      <a:pt x="1205" y="40"/>
                    </a:cubicBezTo>
                    <a:cubicBezTo>
                      <a:pt x="701" y="395"/>
                      <a:pt x="1" y="740"/>
                      <a:pt x="113" y="936"/>
                    </a:cubicBezTo>
                    <a:cubicBezTo>
                      <a:pt x="127" y="969"/>
                      <a:pt x="160" y="983"/>
                      <a:pt x="208" y="983"/>
                    </a:cubicBezTo>
                    <a:cubicBezTo>
                      <a:pt x="447" y="983"/>
                      <a:pt x="1049" y="626"/>
                      <a:pt x="1438" y="432"/>
                    </a:cubicBezTo>
                    <a:cubicBezTo>
                      <a:pt x="1560" y="395"/>
                      <a:pt x="1597" y="236"/>
                      <a:pt x="1513" y="161"/>
                    </a:cubicBezTo>
                    <a:lnTo>
                      <a:pt x="1513" y="114"/>
                    </a:lnTo>
                    <a:cubicBezTo>
                      <a:pt x="1489" y="42"/>
                      <a:pt x="1418" y="1"/>
                      <a:pt x="1338"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30" name="Google Shape;1842;p45">
                <a:extLst>
                  <a:ext uri="{FF2B5EF4-FFF2-40B4-BE49-F238E27FC236}">
                    <a16:creationId xmlns:a16="http://schemas.microsoft.com/office/drawing/2014/main" id="{DC11C7B5-DDF7-830D-285D-79482EA83A51}"/>
                  </a:ext>
                </a:extLst>
              </p:cNvPr>
              <p:cNvSpPr/>
              <p:nvPr/>
            </p:nvSpPr>
            <p:spPr>
              <a:xfrm>
                <a:off x="11388022" y="2745612"/>
                <a:ext cx="100221" cy="62807"/>
              </a:xfrm>
              <a:custGeom>
                <a:avLst/>
                <a:gdLst/>
                <a:ahLst/>
                <a:cxnLst/>
                <a:rect l="l" t="t" r="r" b="b"/>
                <a:pathLst>
                  <a:path w="1634" h="1024" extrusionOk="0">
                    <a:moveTo>
                      <a:pt x="1401" y="53"/>
                    </a:moveTo>
                    <a:cubicBezTo>
                      <a:pt x="1475" y="90"/>
                      <a:pt x="1513" y="90"/>
                      <a:pt x="1550" y="174"/>
                    </a:cubicBezTo>
                    <a:cubicBezTo>
                      <a:pt x="1597" y="249"/>
                      <a:pt x="1550" y="361"/>
                      <a:pt x="1475" y="408"/>
                    </a:cubicBezTo>
                    <a:cubicBezTo>
                      <a:pt x="1363" y="482"/>
                      <a:pt x="1242" y="520"/>
                      <a:pt x="1130" y="594"/>
                    </a:cubicBezTo>
                    <a:cubicBezTo>
                      <a:pt x="801" y="758"/>
                      <a:pt x="394" y="975"/>
                      <a:pt x="221" y="975"/>
                    </a:cubicBezTo>
                    <a:cubicBezTo>
                      <a:pt x="188" y="975"/>
                      <a:pt x="163" y="967"/>
                      <a:pt x="150" y="949"/>
                    </a:cubicBezTo>
                    <a:cubicBezTo>
                      <a:pt x="75" y="828"/>
                      <a:pt x="505" y="557"/>
                      <a:pt x="897" y="324"/>
                    </a:cubicBezTo>
                    <a:cubicBezTo>
                      <a:pt x="1009" y="249"/>
                      <a:pt x="1167" y="174"/>
                      <a:pt x="1279" y="90"/>
                    </a:cubicBezTo>
                    <a:cubicBezTo>
                      <a:pt x="1317" y="53"/>
                      <a:pt x="1363" y="53"/>
                      <a:pt x="1401" y="53"/>
                    </a:cubicBezTo>
                    <a:close/>
                    <a:moveTo>
                      <a:pt x="1371" y="0"/>
                    </a:moveTo>
                    <a:cubicBezTo>
                      <a:pt x="1318" y="0"/>
                      <a:pt x="1268" y="26"/>
                      <a:pt x="1242" y="53"/>
                    </a:cubicBezTo>
                    <a:cubicBezTo>
                      <a:pt x="1130" y="90"/>
                      <a:pt x="1009" y="174"/>
                      <a:pt x="850" y="249"/>
                    </a:cubicBezTo>
                    <a:cubicBezTo>
                      <a:pt x="430" y="557"/>
                      <a:pt x="0" y="790"/>
                      <a:pt x="112" y="986"/>
                    </a:cubicBezTo>
                    <a:cubicBezTo>
                      <a:pt x="112" y="1024"/>
                      <a:pt x="150" y="1024"/>
                      <a:pt x="234" y="1024"/>
                    </a:cubicBezTo>
                    <a:cubicBezTo>
                      <a:pt x="383" y="1024"/>
                      <a:pt x="701" y="874"/>
                      <a:pt x="1130" y="641"/>
                    </a:cubicBezTo>
                    <a:cubicBezTo>
                      <a:pt x="1242" y="594"/>
                      <a:pt x="1363" y="520"/>
                      <a:pt x="1475" y="482"/>
                    </a:cubicBezTo>
                    <a:cubicBezTo>
                      <a:pt x="1597" y="408"/>
                      <a:pt x="1634" y="286"/>
                      <a:pt x="1597" y="127"/>
                    </a:cubicBezTo>
                    <a:cubicBezTo>
                      <a:pt x="1550" y="53"/>
                      <a:pt x="1513" y="15"/>
                      <a:pt x="1438" y="15"/>
                    </a:cubicBezTo>
                    <a:cubicBezTo>
                      <a:pt x="1416" y="5"/>
                      <a:pt x="1393" y="0"/>
                      <a:pt x="1371" y="0"/>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31" name="Google Shape;1843;p45">
                <a:extLst>
                  <a:ext uri="{FF2B5EF4-FFF2-40B4-BE49-F238E27FC236}">
                    <a16:creationId xmlns:a16="http://schemas.microsoft.com/office/drawing/2014/main" id="{DF9746AD-BEB7-EAEC-7B68-05BDD8ED48FF}"/>
                  </a:ext>
                </a:extLst>
              </p:cNvPr>
              <p:cNvSpPr/>
              <p:nvPr/>
            </p:nvSpPr>
            <p:spPr>
              <a:xfrm>
                <a:off x="11400044" y="2708688"/>
                <a:ext cx="102552" cy="65935"/>
              </a:xfrm>
              <a:custGeom>
                <a:avLst/>
                <a:gdLst/>
                <a:ahLst/>
                <a:cxnLst/>
                <a:rect l="l" t="t" r="r" b="b"/>
                <a:pathLst>
                  <a:path w="1672" h="1075" extrusionOk="0">
                    <a:moveTo>
                      <a:pt x="1612" y="1"/>
                    </a:moveTo>
                    <a:cubicBezTo>
                      <a:pt x="1393" y="1"/>
                      <a:pt x="627" y="383"/>
                      <a:pt x="150" y="617"/>
                    </a:cubicBezTo>
                    <a:cubicBezTo>
                      <a:pt x="0" y="692"/>
                      <a:pt x="0" y="926"/>
                      <a:pt x="150" y="1010"/>
                    </a:cubicBezTo>
                    <a:lnTo>
                      <a:pt x="150" y="1047"/>
                    </a:lnTo>
                    <a:cubicBezTo>
                      <a:pt x="192" y="1066"/>
                      <a:pt x="241" y="1075"/>
                      <a:pt x="289" y="1075"/>
                    </a:cubicBezTo>
                    <a:cubicBezTo>
                      <a:pt x="337" y="1075"/>
                      <a:pt x="383" y="1066"/>
                      <a:pt x="421" y="1047"/>
                    </a:cubicBezTo>
                    <a:cubicBezTo>
                      <a:pt x="775" y="776"/>
                      <a:pt x="1671" y="151"/>
                      <a:pt x="1671" y="29"/>
                    </a:cubicBezTo>
                    <a:cubicBezTo>
                      <a:pt x="1666" y="10"/>
                      <a:pt x="1646" y="1"/>
                      <a:pt x="1612"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32" name="Google Shape;1844;p45">
                <a:extLst>
                  <a:ext uri="{FF2B5EF4-FFF2-40B4-BE49-F238E27FC236}">
                    <a16:creationId xmlns:a16="http://schemas.microsoft.com/office/drawing/2014/main" id="{4255099D-15BA-6E5F-F7AB-24FCDD46765C}"/>
                  </a:ext>
                </a:extLst>
              </p:cNvPr>
              <p:cNvSpPr/>
              <p:nvPr/>
            </p:nvSpPr>
            <p:spPr>
              <a:xfrm>
                <a:off x="11400044" y="2705621"/>
                <a:ext cx="104822" cy="71885"/>
              </a:xfrm>
              <a:custGeom>
                <a:avLst/>
                <a:gdLst/>
                <a:ahLst/>
                <a:cxnLst/>
                <a:rect l="l" t="t" r="r" b="b"/>
                <a:pathLst>
                  <a:path w="1709" h="1172" extrusionOk="0">
                    <a:moveTo>
                      <a:pt x="1634" y="79"/>
                    </a:moveTo>
                    <a:cubicBezTo>
                      <a:pt x="1634" y="126"/>
                      <a:pt x="1279" y="471"/>
                      <a:pt x="421" y="1060"/>
                    </a:cubicBezTo>
                    <a:cubicBezTo>
                      <a:pt x="383" y="1078"/>
                      <a:pt x="337" y="1088"/>
                      <a:pt x="289" y="1088"/>
                    </a:cubicBezTo>
                    <a:cubicBezTo>
                      <a:pt x="241" y="1088"/>
                      <a:pt x="192" y="1078"/>
                      <a:pt x="150" y="1060"/>
                    </a:cubicBezTo>
                    <a:cubicBezTo>
                      <a:pt x="75" y="1013"/>
                      <a:pt x="75" y="938"/>
                      <a:pt x="75" y="864"/>
                    </a:cubicBezTo>
                    <a:cubicBezTo>
                      <a:pt x="75" y="779"/>
                      <a:pt x="112" y="705"/>
                      <a:pt x="187" y="667"/>
                    </a:cubicBezTo>
                    <a:cubicBezTo>
                      <a:pt x="1279" y="126"/>
                      <a:pt x="1550" y="79"/>
                      <a:pt x="1587" y="79"/>
                    </a:cubicBezTo>
                    <a:close/>
                    <a:moveTo>
                      <a:pt x="1635" y="0"/>
                    </a:moveTo>
                    <a:cubicBezTo>
                      <a:pt x="1467" y="0"/>
                      <a:pt x="975" y="201"/>
                      <a:pt x="150" y="630"/>
                    </a:cubicBezTo>
                    <a:cubicBezTo>
                      <a:pt x="75" y="667"/>
                      <a:pt x="0" y="742"/>
                      <a:pt x="0" y="864"/>
                    </a:cubicBezTo>
                    <a:cubicBezTo>
                      <a:pt x="0" y="938"/>
                      <a:pt x="38" y="1060"/>
                      <a:pt x="112" y="1097"/>
                    </a:cubicBezTo>
                    <a:cubicBezTo>
                      <a:pt x="187" y="1134"/>
                      <a:pt x="234" y="1172"/>
                      <a:pt x="271" y="1172"/>
                    </a:cubicBezTo>
                    <a:cubicBezTo>
                      <a:pt x="346" y="1172"/>
                      <a:pt x="383" y="1134"/>
                      <a:pt x="421" y="1097"/>
                    </a:cubicBezTo>
                    <a:cubicBezTo>
                      <a:pt x="1279" y="509"/>
                      <a:pt x="1709" y="163"/>
                      <a:pt x="1671" y="79"/>
                    </a:cubicBezTo>
                    <a:lnTo>
                      <a:pt x="1671" y="5"/>
                    </a:lnTo>
                    <a:cubicBezTo>
                      <a:pt x="1662" y="2"/>
                      <a:pt x="1650" y="0"/>
                      <a:pt x="1635" y="0"/>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33" name="Google Shape;1845;p45">
                <a:extLst>
                  <a:ext uri="{FF2B5EF4-FFF2-40B4-BE49-F238E27FC236}">
                    <a16:creationId xmlns:a16="http://schemas.microsoft.com/office/drawing/2014/main" id="{722BF57C-D75F-2ADE-E051-011047F329FF}"/>
                  </a:ext>
                </a:extLst>
              </p:cNvPr>
              <p:cNvSpPr/>
              <p:nvPr/>
            </p:nvSpPr>
            <p:spPr>
              <a:xfrm>
                <a:off x="11249467" y="2798237"/>
                <a:ext cx="102552" cy="94640"/>
              </a:xfrm>
              <a:custGeom>
                <a:avLst/>
                <a:gdLst/>
                <a:ahLst/>
                <a:cxnLst/>
                <a:rect l="l" t="t" r="r" b="b"/>
                <a:pathLst>
                  <a:path w="1672" h="1543" extrusionOk="0">
                    <a:moveTo>
                      <a:pt x="820" y="1"/>
                    </a:moveTo>
                    <a:cubicBezTo>
                      <a:pt x="769" y="1"/>
                      <a:pt x="716" y="6"/>
                      <a:pt x="663" y="16"/>
                    </a:cubicBezTo>
                    <a:cubicBezTo>
                      <a:pt x="234" y="128"/>
                      <a:pt x="1" y="520"/>
                      <a:pt x="75" y="950"/>
                    </a:cubicBezTo>
                    <a:cubicBezTo>
                      <a:pt x="182" y="1317"/>
                      <a:pt x="495" y="1542"/>
                      <a:pt x="854" y="1542"/>
                    </a:cubicBezTo>
                    <a:cubicBezTo>
                      <a:pt x="905" y="1542"/>
                      <a:pt x="957" y="1538"/>
                      <a:pt x="1009" y="1528"/>
                    </a:cubicBezTo>
                    <a:cubicBezTo>
                      <a:pt x="1401" y="1416"/>
                      <a:pt x="1671" y="1024"/>
                      <a:pt x="1597" y="595"/>
                    </a:cubicBezTo>
                    <a:cubicBezTo>
                      <a:pt x="1490" y="251"/>
                      <a:pt x="1183" y="1"/>
                      <a:pt x="820"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34" name="Google Shape;1846;p45">
                <a:extLst>
                  <a:ext uri="{FF2B5EF4-FFF2-40B4-BE49-F238E27FC236}">
                    <a16:creationId xmlns:a16="http://schemas.microsoft.com/office/drawing/2014/main" id="{02AD3740-410F-4470-048D-9CD74232966F}"/>
                  </a:ext>
                </a:extLst>
              </p:cNvPr>
              <p:cNvSpPr/>
              <p:nvPr/>
            </p:nvSpPr>
            <p:spPr>
              <a:xfrm>
                <a:off x="11290132" y="2741932"/>
                <a:ext cx="181552" cy="150087"/>
              </a:xfrm>
              <a:custGeom>
                <a:avLst/>
                <a:gdLst/>
                <a:ahLst/>
                <a:cxnLst/>
                <a:rect l="l" t="t" r="r" b="b"/>
                <a:pathLst>
                  <a:path w="2960" h="2447" extrusionOk="0">
                    <a:moveTo>
                      <a:pt x="1979" y="1"/>
                    </a:moveTo>
                    <a:cubicBezTo>
                      <a:pt x="1942" y="38"/>
                      <a:pt x="1904" y="75"/>
                      <a:pt x="1867" y="113"/>
                    </a:cubicBezTo>
                    <a:cubicBezTo>
                      <a:pt x="1326" y="580"/>
                      <a:pt x="700" y="813"/>
                      <a:pt x="0" y="934"/>
                    </a:cubicBezTo>
                    <a:lnTo>
                      <a:pt x="346" y="2446"/>
                    </a:lnTo>
                    <a:cubicBezTo>
                      <a:pt x="1130" y="2213"/>
                      <a:pt x="2446" y="2101"/>
                      <a:pt x="2959" y="1401"/>
                    </a:cubicBezTo>
                    <a:lnTo>
                      <a:pt x="2959" y="1354"/>
                    </a:lnTo>
                    <a:cubicBezTo>
                      <a:pt x="2959" y="1168"/>
                      <a:pt x="2875" y="934"/>
                      <a:pt x="2801" y="738"/>
                    </a:cubicBezTo>
                    <a:cubicBezTo>
                      <a:pt x="2530" y="234"/>
                      <a:pt x="2371" y="187"/>
                      <a:pt x="1979"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35" name="Google Shape;1847;p45">
                <a:extLst>
                  <a:ext uri="{FF2B5EF4-FFF2-40B4-BE49-F238E27FC236}">
                    <a16:creationId xmlns:a16="http://schemas.microsoft.com/office/drawing/2014/main" id="{515C9600-0B78-45CD-6FCA-CBE928784F67}"/>
                  </a:ext>
                </a:extLst>
              </p:cNvPr>
              <p:cNvSpPr/>
              <p:nvPr/>
            </p:nvSpPr>
            <p:spPr>
              <a:xfrm>
                <a:off x="11300436" y="2724513"/>
                <a:ext cx="120830" cy="107950"/>
              </a:xfrm>
              <a:custGeom>
                <a:avLst/>
                <a:gdLst/>
                <a:ahLst/>
                <a:cxnLst/>
                <a:rect l="l" t="t" r="r" b="b"/>
                <a:pathLst>
                  <a:path w="1970" h="1760" extrusionOk="0">
                    <a:moveTo>
                      <a:pt x="1617" y="1"/>
                    </a:moveTo>
                    <a:cubicBezTo>
                      <a:pt x="1181" y="1"/>
                      <a:pt x="1" y="960"/>
                      <a:pt x="262" y="1564"/>
                    </a:cubicBezTo>
                    <a:cubicBezTo>
                      <a:pt x="299" y="1685"/>
                      <a:pt x="374" y="1760"/>
                      <a:pt x="458" y="1760"/>
                    </a:cubicBezTo>
                    <a:cubicBezTo>
                      <a:pt x="532" y="1526"/>
                      <a:pt x="803" y="1218"/>
                      <a:pt x="1111" y="938"/>
                    </a:cubicBezTo>
                    <a:cubicBezTo>
                      <a:pt x="1307" y="789"/>
                      <a:pt x="1503" y="668"/>
                      <a:pt x="1736" y="556"/>
                    </a:cubicBezTo>
                    <a:cubicBezTo>
                      <a:pt x="1970" y="434"/>
                      <a:pt x="1933" y="89"/>
                      <a:pt x="1662" y="5"/>
                    </a:cubicBezTo>
                    <a:cubicBezTo>
                      <a:pt x="1648" y="2"/>
                      <a:pt x="1633" y="1"/>
                      <a:pt x="1617"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623" name="Google Shape;1848;p45">
              <a:extLst>
                <a:ext uri="{FF2B5EF4-FFF2-40B4-BE49-F238E27FC236}">
                  <a16:creationId xmlns:a16="http://schemas.microsoft.com/office/drawing/2014/main" id="{106E8551-D7DC-4A08-31E1-FA88942D518F}"/>
                </a:ext>
              </a:extLst>
            </p:cNvPr>
            <p:cNvSpPr/>
            <p:nvPr/>
          </p:nvSpPr>
          <p:spPr>
            <a:xfrm>
              <a:off x="8205372" y="2401890"/>
              <a:ext cx="357828" cy="612246"/>
            </a:xfrm>
            <a:custGeom>
              <a:avLst/>
              <a:gdLst/>
              <a:ahLst/>
              <a:cxnLst/>
              <a:rect l="l" t="t" r="r" b="b"/>
              <a:pathLst>
                <a:path w="5834" h="9982" extrusionOk="0">
                  <a:moveTo>
                    <a:pt x="4032" y="0"/>
                  </a:moveTo>
                  <a:cubicBezTo>
                    <a:pt x="3606" y="0"/>
                    <a:pt x="3187" y="216"/>
                    <a:pt x="2959" y="598"/>
                  </a:cubicBezTo>
                  <a:cubicBezTo>
                    <a:pt x="0" y="5153"/>
                    <a:pt x="663" y="8420"/>
                    <a:pt x="663" y="8420"/>
                  </a:cubicBezTo>
                  <a:cubicBezTo>
                    <a:pt x="821" y="9857"/>
                    <a:pt x="1633" y="9894"/>
                    <a:pt x="1633" y="9894"/>
                  </a:cubicBezTo>
                  <a:cubicBezTo>
                    <a:pt x="1872" y="9954"/>
                    <a:pt x="2112" y="9982"/>
                    <a:pt x="2351" y="9982"/>
                  </a:cubicBezTo>
                  <a:cubicBezTo>
                    <a:pt x="3677" y="9982"/>
                    <a:pt x="4980" y="9147"/>
                    <a:pt x="5834" y="8420"/>
                  </a:cubicBezTo>
                  <a:cubicBezTo>
                    <a:pt x="5796" y="8261"/>
                    <a:pt x="5759" y="8112"/>
                    <a:pt x="5722" y="7953"/>
                  </a:cubicBezTo>
                  <a:cubicBezTo>
                    <a:pt x="5600" y="7412"/>
                    <a:pt x="5488" y="6898"/>
                    <a:pt x="5404" y="6357"/>
                  </a:cubicBezTo>
                  <a:lnTo>
                    <a:pt x="3696" y="6824"/>
                  </a:lnTo>
                  <a:cubicBezTo>
                    <a:pt x="5059" y="4453"/>
                    <a:pt x="5367" y="3249"/>
                    <a:pt x="5526" y="2231"/>
                  </a:cubicBezTo>
                  <a:cubicBezTo>
                    <a:pt x="5563" y="2119"/>
                    <a:pt x="5563" y="1998"/>
                    <a:pt x="5563" y="1886"/>
                  </a:cubicBezTo>
                  <a:cubicBezTo>
                    <a:pt x="5600" y="953"/>
                    <a:pt x="5171" y="449"/>
                    <a:pt x="4667" y="178"/>
                  </a:cubicBezTo>
                  <a:cubicBezTo>
                    <a:pt x="4470" y="57"/>
                    <a:pt x="4250" y="0"/>
                    <a:pt x="4032" y="0"/>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24" name="Google Shape;1849;p45">
              <a:extLst>
                <a:ext uri="{FF2B5EF4-FFF2-40B4-BE49-F238E27FC236}">
                  <a16:creationId xmlns:a16="http://schemas.microsoft.com/office/drawing/2014/main" id="{8E77E288-24DD-B25B-5621-92BA9A32FF2F}"/>
                </a:ext>
              </a:extLst>
            </p:cNvPr>
            <p:cNvSpPr/>
            <p:nvPr/>
          </p:nvSpPr>
          <p:spPr>
            <a:xfrm>
              <a:off x="8429735" y="2661951"/>
              <a:ext cx="81392" cy="156220"/>
            </a:xfrm>
            <a:custGeom>
              <a:avLst/>
              <a:gdLst/>
              <a:ahLst/>
              <a:cxnLst/>
              <a:rect l="l" t="t" r="r" b="b"/>
              <a:pathLst>
                <a:path w="1327" h="2547" extrusionOk="0">
                  <a:moveTo>
                    <a:pt x="848" y="0"/>
                  </a:moveTo>
                  <a:cubicBezTo>
                    <a:pt x="834" y="0"/>
                    <a:pt x="813" y="17"/>
                    <a:pt x="813" y="17"/>
                  </a:cubicBezTo>
                  <a:cubicBezTo>
                    <a:pt x="776" y="91"/>
                    <a:pt x="1" y="1613"/>
                    <a:pt x="38" y="2350"/>
                  </a:cubicBezTo>
                  <a:cubicBezTo>
                    <a:pt x="76" y="2388"/>
                    <a:pt x="76" y="2472"/>
                    <a:pt x="160" y="2509"/>
                  </a:cubicBezTo>
                  <a:cubicBezTo>
                    <a:pt x="197" y="2546"/>
                    <a:pt x="309" y="2546"/>
                    <a:pt x="430" y="2546"/>
                  </a:cubicBezTo>
                  <a:cubicBezTo>
                    <a:pt x="776" y="2546"/>
                    <a:pt x="1205" y="2425"/>
                    <a:pt x="1280" y="2425"/>
                  </a:cubicBezTo>
                  <a:cubicBezTo>
                    <a:pt x="1326" y="2388"/>
                    <a:pt x="1326" y="2388"/>
                    <a:pt x="1326" y="2350"/>
                  </a:cubicBezTo>
                  <a:cubicBezTo>
                    <a:pt x="1326" y="2313"/>
                    <a:pt x="1280" y="2313"/>
                    <a:pt x="1242" y="2313"/>
                  </a:cubicBezTo>
                  <a:cubicBezTo>
                    <a:pt x="1082" y="2364"/>
                    <a:pt x="739" y="2456"/>
                    <a:pt x="478" y="2456"/>
                  </a:cubicBezTo>
                  <a:cubicBezTo>
                    <a:pt x="360" y="2456"/>
                    <a:pt x="258" y="2437"/>
                    <a:pt x="197" y="2388"/>
                  </a:cubicBezTo>
                  <a:lnTo>
                    <a:pt x="160" y="2350"/>
                  </a:lnTo>
                  <a:cubicBezTo>
                    <a:pt x="113" y="1613"/>
                    <a:pt x="897" y="91"/>
                    <a:pt x="897" y="54"/>
                  </a:cubicBezTo>
                  <a:cubicBezTo>
                    <a:pt x="897" y="54"/>
                    <a:pt x="897" y="17"/>
                    <a:pt x="860" y="17"/>
                  </a:cubicBezTo>
                  <a:cubicBezTo>
                    <a:pt x="860" y="4"/>
                    <a:pt x="854" y="0"/>
                    <a:pt x="848"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636" name="Google Shape;1854;p46">
            <a:extLst>
              <a:ext uri="{FF2B5EF4-FFF2-40B4-BE49-F238E27FC236}">
                <a16:creationId xmlns:a16="http://schemas.microsoft.com/office/drawing/2014/main" id="{C423B133-DB5B-71C7-DC22-AF8EBD03A79B}"/>
              </a:ext>
            </a:extLst>
          </p:cNvPr>
          <p:cNvGrpSpPr/>
          <p:nvPr/>
        </p:nvGrpSpPr>
        <p:grpSpPr>
          <a:xfrm>
            <a:off x="6661931" y="2180085"/>
            <a:ext cx="2510042" cy="1814939"/>
            <a:chOff x="809800" y="3328400"/>
            <a:chExt cx="1657900" cy="1206575"/>
          </a:xfrm>
        </p:grpSpPr>
        <p:sp>
          <p:nvSpPr>
            <p:cNvPr id="1637" name="Google Shape;1855;p46">
              <a:extLst>
                <a:ext uri="{FF2B5EF4-FFF2-40B4-BE49-F238E27FC236}">
                  <a16:creationId xmlns:a16="http://schemas.microsoft.com/office/drawing/2014/main" id="{45FA5FE7-887A-3EFD-3B07-8D7B0EDD03A0}"/>
                </a:ext>
              </a:extLst>
            </p:cNvPr>
            <p:cNvSpPr/>
            <p:nvPr/>
          </p:nvSpPr>
          <p:spPr>
            <a:xfrm>
              <a:off x="901550" y="3800050"/>
              <a:ext cx="1479250" cy="734925"/>
            </a:xfrm>
            <a:custGeom>
              <a:avLst/>
              <a:gdLst/>
              <a:ahLst/>
              <a:cxnLst/>
              <a:rect l="l" t="t" r="r" b="b"/>
              <a:pathLst>
                <a:path w="59170" h="29397" extrusionOk="0">
                  <a:moveTo>
                    <a:pt x="1" y="0"/>
                  </a:moveTo>
                  <a:lnTo>
                    <a:pt x="1" y="29396"/>
                  </a:lnTo>
                  <a:lnTo>
                    <a:pt x="59170" y="29396"/>
                  </a:lnTo>
                  <a:lnTo>
                    <a:pt x="59170" y="14727"/>
                  </a:lnTo>
                  <a:lnTo>
                    <a:pt x="34587" y="14727"/>
                  </a:lnTo>
                  <a:lnTo>
                    <a:pt x="34587" y="0"/>
                  </a:ln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38" name="Google Shape;1856;p46">
              <a:extLst>
                <a:ext uri="{FF2B5EF4-FFF2-40B4-BE49-F238E27FC236}">
                  <a16:creationId xmlns:a16="http://schemas.microsoft.com/office/drawing/2014/main" id="{788AD584-AE1D-8E5B-AF0E-586148F0F75A}"/>
                </a:ext>
              </a:extLst>
            </p:cNvPr>
            <p:cNvSpPr/>
            <p:nvPr/>
          </p:nvSpPr>
          <p:spPr>
            <a:xfrm>
              <a:off x="1766225" y="3925250"/>
              <a:ext cx="701475" cy="242975"/>
            </a:xfrm>
            <a:custGeom>
              <a:avLst/>
              <a:gdLst/>
              <a:ahLst/>
              <a:cxnLst/>
              <a:rect l="l" t="t" r="r" b="b"/>
              <a:pathLst>
                <a:path w="28059" h="9719" extrusionOk="0">
                  <a:moveTo>
                    <a:pt x="0" y="0"/>
                  </a:moveTo>
                  <a:lnTo>
                    <a:pt x="0" y="9719"/>
                  </a:lnTo>
                  <a:lnTo>
                    <a:pt x="27681" y="9719"/>
                  </a:lnTo>
                  <a:cubicBezTo>
                    <a:pt x="27921" y="9719"/>
                    <a:pt x="28059" y="9479"/>
                    <a:pt x="27967" y="9239"/>
                  </a:cubicBezTo>
                  <a:lnTo>
                    <a:pt x="24674" y="183"/>
                  </a:lnTo>
                  <a:cubicBezTo>
                    <a:pt x="24628" y="92"/>
                    <a:pt x="24491" y="0"/>
                    <a:pt x="24343" y="0"/>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39" name="Google Shape;1857;p46">
              <a:extLst>
                <a:ext uri="{FF2B5EF4-FFF2-40B4-BE49-F238E27FC236}">
                  <a16:creationId xmlns:a16="http://schemas.microsoft.com/office/drawing/2014/main" id="{3B80ED9F-05A7-3D62-72B7-8092AD9704D4}"/>
                </a:ext>
              </a:extLst>
            </p:cNvPr>
            <p:cNvSpPr/>
            <p:nvPr/>
          </p:nvSpPr>
          <p:spPr>
            <a:xfrm>
              <a:off x="809800" y="3436750"/>
              <a:ext cx="1032775" cy="363325"/>
            </a:xfrm>
            <a:custGeom>
              <a:avLst/>
              <a:gdLst/>
              <a:ahLst/>
              <a:cxnLst/>
              <a:rect l="l" t="t" r="r" b="b"/>
              <a:pathLst>
                <a:path w="41311" h="14533" extrusionOk="0">
                  <a:moveTo>
                    <a:pt x="5912" y="0"/>
                  </a:moveTo>
                  <a:cubicBezTo>
                    <a:pt x="5671" y="0"/>
                    <a:pt x="5523" y="103"/>
                    <a:pt x="5431" y="286"/>
                  </a:cubicBezTo>
                  <a:lnTo>
                    <a:pt x="92" y="13869"/>
                  </a:lnTo>
                  <a:cubicBezTo>
                    <a:pt x="0" y="14201"/>
                    <a:pt x="240" y="14532"/>
                    <a:pt x="572" y="14532"/>
                  </a:cubicBezTo>
                  <a:lnTo>
                    <a:pt x="40738" y="14532"/>
                  </a:lnTo>
                  <a:cubicBezTo>
                    <a:pt x="41070" y="14532"/>
                    <a:pt x="41310" y="14201"/>
                    <a:pt x="41207" y="13869"/>
                  </a:cubicBezTo>
                  <a:lnTo>
                    <a:pt x="35879" y="286"/>
                  </a:lnTo>
                  <a:cubicBezTo>
                    <a:pt x="35776" y="103"/>
                    <a:pt x="35593" y="0"/>
                    <a:pt x="35399" y="0"/>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40" name="Google Shape;1858;p46">
              <a:extLst>
                <a:ext uri="{FF2B5EF4-FFF2-40B4-BE49-F238E27FC236}">
                  <a16:creationId xmlns:a16="http://schemas.microsoft.com/office/drawing/2014/main" id="{3B5F74EE-B2C5-EA51-6379-91032329594D}"/>
                </a:ext>
              </a:extLst>
            </p:cNvPr>
            <p:cNvSpPr/>
            <p:nvPr/>
          </p:nvSpPr>
          <p:spPr>
            <a:xfrm>
              <a:off x="1888850" y="4326575"/>
              <a:ext cx="319300" cy="208400"/>
            </a:xfrm>
            <a:custGeom>
              <a:avLst/>
              <a:gdLst/>
              <a:ahLst/>
              <a:cxnLst/>
              <a:rect l="l" t="t" r="r" b="b"/>
              <a:pathLst>
                <a:path w="12772" h="8336" extrusionOk="0">
                  <a:moveTo>
                    <a:pt x="618" y="0"/>
                  </a:moveTo>
                  <a:cubicBezTo>
                    <a:pt x="286" y="0"/>
                    <a:pt x="0" y="286"/>
                    <a:pt x="0" y="618"/>
                  </a:cubicBezTo>
                  <a:lnTo>
                    <a:pt x="0" y="8335"/>
                  </a:lnTo>
                  <a:lnTo>
                    <a:pt x="12772" y="8335"/>
                  </a:lnTo>
                  <a:lnTo>
                    <a:pt x="12772" y="618"/>
                  </a:lnTo>
                  <a:cubicBezTo>
                    <a:pt x="12772" y="286"/>
                    <a:pt x="12532" y="0"/>
                    <a:pt x="12200"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41" name="Google Shape;1859;p46">
              <a:extLst>
                <a:ext uri="{FF2B5EF4-FFF2-40B4-BE49-F238E27FC236}">
                  <a16:creationId xmlns:a16="http://schemas.microsoft.com/office/drawing/2014/main" id="{12248BD1-DD12-5C9E-FEE1-56DE2BF07E8A}"/>
                </a:ext>
              </a:extLst>
            </p:cNvPr>
            <p:cNvSpPr/>
            <p:nvPr/>
          </p:nvSpPr>
          <p:spPr>
            <a:xfrm>
              <a:off x="1258850" y="4326575"/>
              <a:ext cx="159525" cy="208400"/>
            </a:xfrm>
            <a:custGeom>
              <a:avLst/>
              <a:gdLst/>
              <a:ahLst/>
              <a:cxnLst/>
              <a:rect l="l" t="t" r="r" b="b"/>
              <a:pathLst>
                <a:path w="6381" h="8336" extrusionOk="0">
                  <a:moveTo>
                    <a:pt x="3191" y="0"/>
                  </a:moveTo>
                  <a:cubicBezTo>
                    <a:pt x="1430" y="0"/>
                    <a:pt x="1" y="1429"/>
                    <a:pt x="1" y="3190"/>
                  </a:cubicBezTo>
                  <a:lnTo>
                    <a:pt x="1" y="8335"/>
                  </a:lnTo>
                  <a:lnTo>
                    <a:pt x="6381" y="8335"/>
                  </a:lnTo>
                  <a:lnTo>
                    <a:pt x="6381" y="3190"/>
                  </a:lnTo>
                  <a:cubicBezTo>
                    <a:pt x="6381" y="1429"/>
                    <a:pt x="4951" y="0"/>
                    <a:pt x="3191"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42" name="Google Shape;1860;p46">
              <a:extLst>
                <a:ext uri="{FF2B5EF4-FFF2-40B4-BE49-F238E27FC236}">
                  <a16:creationId xmlns:a16="http://schemas.microsoft.com/office/drawing/2014/main" id="{91CD19BC-1272-66A5-1ADB-91F963B9906A}"/>
                </a:ext>
              </a:extLst>
            </p:cNvPr>
            <p:cNvSpPr/>
            <p:nvPr/>
          </p:nvSpPr>
          <p:spPr>
            <a:xfrm>
              <a:off x="1015875" y="3879800"/>
              <a:ext cx="174975" cy="333600"/>
            </a:xfrm>
            <a:custGeom>
              <a:avLst/>
              <a:gdLst/>
              <a:ahLst/>
              <a:cxnLst/>
              <a:rect l="l" t="t" r="r" b="b"/>
              <a:pathLst>
                <a:path w="6999" h="13344" extrusionOk="0">
                  <a:moveTo>
                    <a:pt x="3523" y="0"/>
                  </a:moveTo>
                  <a:cubicBezTo>
                    <a:pt x="1567" y="0"/>
                    <a:pt x="1" y="1533"/>
                    <a:pt x="1" y="3488"/>
                  </a:cubicBezTo>
                  <a:lnTo>
                    <a:pt x="1" y="13344"/>
                  </a:lnTo>
                  <a:lnTo>
                    <a:pt x="6998" y="13344"/>
                  </a:lnTo>
                  <a:lnTo>
                    <a:pt x="6998" y="3488"/>
                  </a:lnTo>
                  <a:cubicBezTo>
                    <a:pt x="6998" y="1533"/>
                    <a:pt x="5432" y="0"/>
                    <a:pt x="3523" y="0"/>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43" name="Google Shape;1861;p46">
              <a:extLst>
                <a:ext uri="{FF2B5EF4-FFF2-40B4-BE49-F238E27FC236}">
                  <a16:creationId xmlns:a16="http://schemas.microsoft.com/office/drawing/2014/main" id="{B76E5051-BBFE-B4C2-89FD-97968771F944}"/>
                </a:ext>
              </a:extLst>
            </p:cNvPr>
            <p:cNvSpPr/>
            <p:nvPr/>
          </p:nvSpPr>
          <p:spPr>
            <a:xfrm>
              <a:off x="1015875" y="3879800"/>
              <a:ext cx="174975" cy="333600"/>
            </a:xfrm>
            <a:custGeom>
              <a:avLst/>
              <a:gdLst/>
              <a:ahLst/>
              <a:cxnLst/>
              <a:rect l="l" t="t" r="r" b="b"/>
              <a:pathLst>
                <a:path w="6999" h="13344" extrusionOk="0">
                  <a:moveTo>
                    <a:pt x="3385" y="0"/>
                  </a:moveTo>
                  <a:lnTo>
                    <a:pt x="3385" y="2722"/>
                  </a:lnTo>
                  <a:lnTo>
                    <a:pt x="1" y="2722"/>
                  </a:lnTo>
                  <a:lnTo>
                    <a:pt x="1" y="2962"/>
                  </a:lnTo>
                  <a:lnTo>
                    <a:pt x="3385" y="2962"/>
                  </a:lnTo>
                  <a:lnTo>
                    <a:pt x="3385" y="6197"/>
                  </a:lnTo>
                  <a:lnTo>
                    <a:pt x="1" y="6197"/>
                  </a:lnTo>
                  <a:lnTo>
                    <a:pt x="1" y="6438"/>
                  </a:lnTo>
                  <a:lnTo>
                    <a:pt x="3385" y="6438"/>
                  </a:lnTo>
                  <a:lnTo>
                    <a:pt x="3385" y="9628"/>
                  </a:lnTo>
                  <a:lnTo>
                    <a:pt x="1" y="9628"/>
                  </a:lnTo>
                  <a:lnTo>
                    <a:pt x="1" y="9913"/>
                  </a:lnTo>
                  <a:lnTo>
                    <a:pt x="3385" y="9913"/>
                  </a:lnTo>
                  <a:lnTo>
                    <a:pt x="3385" y="13344"/>
                  </a:lnTo>
                  <a:lnTo>
                    <a:pt x="3625" y="13344"/>
                  </a:lnTo>
                  <a:lnTo>
                    <a:pt x="3625" y="9913"/>
                  </a:lnTo>
                  <a:lnTo>
                    <a:pt x="6998" y="9913"/>
                  </a:lnTo>
                  <a:lnTo>
                    <a:pt x="6998" y="9628"/>
                  </a:lnTo>
                  <a:lnTo>
                    <a:pt x="3625" y="9628"/>
                  </a:lnTo>
                  <a:lnTo>
                    <a:pt x="3625" y="6438"/>
                  </a:lnTo>
                  <a:lnTo>
                    <a:pt x="6998" y="6438"/>
                  </a:lnTo>
                  <a:lnTo>
                    <a:pt x="6998" y="6197"/>
                  </a:lnTo>
                  <a:lnTo>
                    <a:pt x="3625" y="6197"/>
                  </a:lnTo>
                  <a:lnTo>
                    <a:pt x="3625" y="2962"/>
                  </a:lnTo>
                  <a:lnTo>
                    <a:pt x="6998" y="2962"/>
                  </a:lnTo>
                  <a:lnTo>
                    <a:pt x="6998" y="2722"/>
                  </a:lnTo>
                  <a:lnTo>
                    <a:pt x="3625" y="2722"/>
                  </a:lnTo>
                  <a:lnTo>
                    <a:pt x="3625" y="0"/>
                  </a:ln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44" name="Google Shape;1862;p46">
              <a:extLst>
                <a:ext uri="{FF2B5EF4-FFF2-40B4-BE49-F238E27FC236}">
                  <a16:creationId xmlns:a16="http://schemas.microsoft.com/office/drawing/2014/main" id="{528CF22C-265F-AFBC-97C7-037CFFB850CB}"/>
                </a:ext>
              </a:extLst>
            </p:cNvPr>
            <p:cNvSpPr/>
            <p:nvPr/>
          </p:nvSpPr>
          <p:spPr>
            <a:xfrm>
              <a:off x="1486375" y="3879800"/>
              <a:ext cx="174975" cy="333600"/>
            </a:xfrm>
            <a:custGeom>
              <a:avLst/>
              <a:gdLst/>
              <a:ahLst/>
              <a:cxnLst/>
              <a:rect l="l" t="t" r="r" b="b"/>
              <a:pathLst>
                <a:path w="6999" h="13344" extrusionOk="0">
                  <a:moveTo>
                    <a:pt x="3522" y="0"/>
                  </a:moveTo>
                  <a:cubicBezTo>
                    <a:pt x="1567" y="0"/>
                    <a:pt x="1" y="1533"/>
                    <a:pt x="1" y="3488"/>
                  </a:cubicBezTo>
                  <a:lnTo>
                    <a:pt x="1" y="13344"/>
                  </a:lnTo>
                  <a:lnTo>
                    <a:pt x="6998" y="13344"/>
                  </a:lnTo>
                  <a:lnTo>
                    <a:pt x="6998" y="3488"/>
                  </a:lnTo>
                  <a:cubicBezTo>
                    <a:pt x="6998" y="1533"/>
                    <a:pt x="5432" y="0"/>
                    <a:pt x="3522" y="0"/>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45" name="Google Shape;1863;p46">
              <a:extLst>
                <a:ext uri="{FF2B5EF4-FFF2-40B4-BE49-F238E27FC236}">
                  <a16:creationId xmlns:a16="http://schemas.microsoft.com/office/drawing/2014/main" id="{C4C996B3-1289-4110-8A8E-DEAEE28411F7}"/>
                </a:ext>
              </a:extLst>
            </p:cNvPr>
            <p:cNvSpPr/>
            <p:nvPr/>
          </p:nvSpPr>
          <p:spPr>
            <a:xfrm>
              <a:off x="1486375" y="3879800"/>
              <a:ext cx="174975" cy="333600"/>
            </a:xfrm>
            <a:custGeom>
              <a:avLst/>
              <a:gdLst/>
              <a:ahLst/>
              <a:cxnLst/>
              <a:rect l="l" t="t" r="r" b="b"/>
              <a:pathLst>
                <a:path w="6999" h="13344" extrusionOk="0">
                  <a:moveTo>
                    <a:pt x="3385" y="0"/>
                  </a:moveTo>
                  <a:lnTo>
                    <a:pt x="3385" y="2722"/>
                  </a:lnTo>
                  <a:lnTo>
                    <a:pt x="1" y="2722"/>
                  </a:lnTo>
                  <a:lnTo>
                    <a:pt x="1" y="2962"/>
                  </a:lnTo>
                  <a:lnTo>
                    <a:pt x="3385" y="2962"/>
                  </a:lnTo>
                  <a:lnTo>
                    <a:pt x="3385" y="6197"/>
                  </a:lnTo>
                  <a:lnTo>
                    <a:pt x="1" y="6197"/>
                  </a:lnTo>
                  <a:lnTo>
                    <a:pt x="1" y="6438"/>
                  </a:lnTo>
                  <a:lnTo>
                    <a:pt x="3385" y="6438"/>
                  </a:lnTo>
                  <a:lnTo>
                    <a:pt x="3385" y="9628"/>
                  </a:lnTo>
                  <a:lnTo>
                    <a:pt x="1" y="9628"/>
                  </a:lnTo>
                  <a:lnTo>
                    <a:pt x="1" y="9913"/>
                  </a:lnTo>
                  <a:lnTo>
                    <a:pt x="3385" y="9913"/>
                  </a:lnTo>
                  <a:lnTo>
                    <a:pt x="3385" y="13344"/>
                  </a:lnTo>
                  <a:lnTo>
                    <a:pt x="3614" y="13344"/>
                  </a:lnTo>
                  <a:lnTo>
                    <a:pt x="3614" y="9913"/>
                  </a:lnTo>
                  <a:lnTo>
                    <a:pt x="6998" y="9913"/>
                  </a:lnTo>
                  <a:lnTo>
                    <a:pt x="6998" y="9628"/>
                  </a:lnTo>
                  <a:lnTo>
                    <a:pt x="3614" y="9628"/>
                  </a:lnTo>
                  <a:lnTo>
                    <a:pt x="3614" y="6438"/>
                  </a:lnTo>
                  <a:lnTo>
                    <a:pt x="6998" y="6438"/>
                  </a:lnTo>
                  <a:lnTo>
                    <a:pt x="6998" y="6197"/>
                  </a:lnTo>
                  <a:lnTo>
                    <a:pt x="3614" y="6197"/>
                  </a:lnTo>
                  <a:lnTo>
                    <a:pt x="3614" y="2962"/>
                  </a:lnTo>
                  <a:lnTo>
                    <a:pt x="6998" y="2962"/>
                  </a:lnTo>
                  <a:lnTo>
                    <a:pt x="6998" y="2722"/>
                  </a:lnTo>
                  <a:lnTo>
                    <a:pt x="3614" y="2722"/>
                  </a:lnTo>
                  <a:lnTo>
                    <a:pt x="3614" y="0"/>
                  </a:ln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46" name="Google Shape;1864;p46">
              <a:extLst>
                <a:ext uri="{FF2B5EF4-FFF2-40B4-BE49-F238E27FC236}">
                  <a16:creationId xmlns:a16="http://schemas.microsoft.com/office/drawing/2014/main" id="{744A0DFD-5E4B-D93F-2593-4D67B0386B9C}"/>
                </a:ext>
              </a:extLst>
            </p:cNvPr>
            <p:cNvSpPr/>
            <p:nvPr/>
          </p:nvSpPr>
          <p:spPr>
            <a:xfrm>
              <a:off x="1042175" y="4301425"/>
              <a:ext cx="122650" cy="124075"/>
            </a:xfrm>
            <a:custGeom>
              <a:avLst/>
              <a:gdLst/>
              <a:ahLst/>
              <a:cxnLst/>
              <a:rect l="l" t="t" r="r" b="b"/>
              <a:pathLst>
                <a:path w="4906" h="4963" extrusionOk="0">
                  <a:moveTo>
                    <a:pt x="230" y="0"/>
                  </a:moveTo>
                  <a:cubicBezTo>
                    <a:pt x="92" y="0"/>
                    <a:pt x="1" y="103"/>
                    <a:pt x="1" y="240"/>
                  </a:cubicBezTo>
                  <a:lnTo>
                    <a:pt x="1" y="4722"/>
                  </a:lnTo>
                  <a:cubicBezTo>
                    <a:pt x="1" y="4814"/>
                    <a:pt x="92" y="4962"/>
                    <a:pt x="230" y="4962"/>
                  </a:cubicBezTo>
                  <a:lnTo>
                    <a:pt x="4666" y="4962"/>
                  </a:lnTo>
                  <a:cubicBezTo>
                    <a:pt x="4803" y="4962"/>
                    <a:pt x="4906" y="4814"/>
                    <a:pt x="4906" y="4722"/>
                  </a:cubicBezTo>
                  <a:lnTo>
                    <a:pt x="4906" y="240"/>
                  </a:lnTo>
                  <a:cubicBezTo>
                    <a:pt x="4906" y="103"/>
                    <a:pt x="4803" y="0"/>
                    <a:pt x="4666" y="0"/>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47" name="Google Shape;1865;p46">
              <a:extLst>
                <a:ext uri="{FF2B5EF4-FFF2-40B4-BE49-F238E27FC236}">
                  <a16:creationId xmlns:a16="http://schemas.microsoft.com/office/drawing/2014/main" id="{B3A810E9-06D9-FC21-6C2C-8062C2F6EF73}"/>
                </a:ext>
              </a:extLst>
            </p:cNvPr>
            <p:cNvSpPr/>
            <p:nvPr/>
          </p:nvSpPr>
          <p:spPr>
            <a:xfrm>
              <a:off x="1042175" y="4301425"/>
              <a:ext cx="122650" cy="124075"/>
            </a:xfrm>
            <a:custGeom>
              <a:avLst/>
              <a:gdLst/>
              <a:ahLst/>
              <a:cxnLst/>
              <a:rect l="l" t="t" r="r" b="b"/>
              <a:pathLst>
                <a:path w="4906" h="4963" extrusionOk="0">
                  <a:moveTo>
                    <a:pt x="2333" y="0"/>
                  </a:moveTo>
                  <a:lnTo>
                    <a:pt x="2333" y="2344"/>
                  </a:lnTo>
                  <a:lnTo>
                    <a:pt x="1" y="2344"/>
                  </a:lnTo>
                  <a:lnTo>
                    <a:pt x="1" y="2573"/>
                  </a:lnTo>
                  <a:lnTo>
                    <a:pt x="2333" y="2573"/>
                  </a:lnTo>
                  <a:lnTo>
                    <a:pt x="2333" y="4962"/>
                  </a:lnTo>
                  <a:lnTo>
                    <a:pt x="2573" y="4962"/>
                  </a:lnTo>
                  <a:lnTo>
                    <a:pt x="2573" y="2573"/>
                  </a:lnTo>
                  <a:lnTo>
                    <a:pt x="4906" y="2573"/>
                  </a:lnTo>
                  <a:lnTo>
                    <a:pt x="4906" y="2344"/>
                  </a:lnTo>
                  <a:lnTo>
                    <a:pt x="2573" y="2344"/>
                  </a:lnTo>
                  <a:lnTo>
                    <a:pt x="2573" y="0"/>
                  </a:ln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48" name="Google Shape;1866;p46">
              <a:extLst>
                <a:ext uri="{FF2B5EF4-FFF2-40B4-BE49-F238E27FC236}">
                  <a16:creationId xmlns:a16="http://schemas.microsoft.com/office/drawing/2014/main" id="{E12508E4-75F7-FC93-6BCD-75C41A8BC585}"/>
                </a:ext>
              </a:extLst>
            </p:cNvPr>
            <p:cNvSpPr/>
            <p:nvPr/>
          </p:nvSpPr>
          <p:spPr>
            <a:xfrm>
              <a:off x="1512400" y="4301425"/>
              <a:ext cx="122925" cy="124075"/>
            </a:xfrm>
            <a:custGeom>
              <a:avLst/>
              <a:gdLst/>
              <a:ahLst/>
              <a:cxnLst/>
              <a:rect l="l" t="t" r="r" b="b"/>
              <a:pathLst>
                <a:path w="4917" h="4963" extrusionOk="0">
                  <a:moveTo>
                    <a:pt x="240" y="0"/>
                  </a:moveTo>
                  <a:cubicBezTo>
                    <a:pt x="103" y="0"/>
                    <a:pt x="0" y="103"/>
                    <a:pt x="0" y="240"/>
                  </a:cubicBezTo>
                  <a:lnTo>
                    <a:pt x="0" y="4722"/>
                  </a:lnTo>
                  <a:cubicBezTo>
                    <a:pt x="0" y="4814"/>
                    <a:pt x="103" y="4962"/>
                    <a:pt x="240" y="4962"/>
                  </a:cubicBezTo>
                  <a:lnTo>
                    <a:pt x="4677" y="4962"/>
                  </a:lnTo>
                  <a:cubicBezTo>
                    <a:pt x="4814" y="4962"/>
                    <a:pt x="4917" y="4814"/>
                    <a:pt x="4917" y="4722"/>
                  </a:cubicBezTo>
                  <a:lnTo>
                    <a:pt x="4917" y="240"/>
                  </a:lnTo>
                  <a:cubicBezTo>
                    <a:pt x="4917" y="103"/>
                    <a:pt x="4814" y="0"/>
                    <a:pt x="4677" y="0"/>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49" name="Google Shape;1867;p46">
              <a:extLst>
                <a:ext uri="{FF2B5EF4-FFF2-40B4-BE49-F238E27FC236}">
                  <a16:creationId xmlns:a16="http://schemas.microsoft.com/office/drawing/2014/main" id="{5F05904F-1C58-7838-ED8D-BF44A233EE63}"/>
                </a:ext>
              </a:extLst>
            </p:cNvPr>
            <p:cNvSpPr/>
            <p:nvPr/>
          </p:nvSpPr>
          <p:spPr>
            <a:xfrm>
              <a:off x="1512400" y="4301425"/>
              <a:ext cx="122925" cy="124075"/>
            </a:xfrm>
            <a:custGeom>
              <a:avLst/>
              <a:gdLst/>
              <a:ahLst/>
              <a:cxnLst/>
              <a:rect l="l" t="t" r="r" b="b"/>
              <a:pathLst>
                <a:path w="4917" h="4963" extrusionOk="0">
                  <a:moveTo>
                    <a:pt x="2344" y="0"/>
                  </a:moveTo>
                  <a:lnTo>
                    <a:pt x="2344" y="2344"/>
                  </a:lnTo>
                  <a:lnTo>
                    <a:pt x="0" y="2344"/>
                  </a:lnTo>
                  <a:lnTo>
                    <a:pt x="0" y="2573"/>
                  </a:lnTo>
                  <a:lnTo>
                    <a:pt x="2344" y="2573"/>
                  </a:lnTo>
                  <a:lnTo>
                    <a:pt x="2344" y="4962"/>
                  </a:lnTo>
                  <a:lnTo>
                    <a:pt x="2573" y="4962"/>
                  </a:lnTo>
                  <a:lnTo>
                    <a:pt x="2573" y="2573"/>
                  </a:lnTo>
                  <a:lnTo>
                    <a:pt x="4917" y="2573"/>
                  </a:lnTo>
                  <a:lnTo>
                    <a:pt x="4917" y="2344"/>
                  </a:lnTo>
                  <a:lnTo>
                    <a:pt x="2573" y="2344"/>
                  </a:lnTo>
                  <a:lnTo>
                    <a:pt x="2573" y="0"/>
                  </a:ln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50" name="Google Shape;1868;p46">
              <a:extLst>
                <a:ext uri="{FF2B5EF4-FFF2-40B4-BE49-F238E27FC236}">
                  <a16:creationId xmlns:a16="http://schemas.microsoft.com/office/drawing/2014/main" id="{A4CAAFBF-C57F-1568-B558-D06B92B576A9}"/>
                </a:ext>
              </a:extLst>
            </p:cNvPr>
            <p:cNvSpPr/>
            <p:nvPr/>
          </p:nvSpPr>
          <p:spPr>
            <a:xfrm>
              <a:off x="1298025" y="3884650"/>
              <a:ext cx="81200" cy="80925"/>
            </a:xfrm>
            <a:custGeom>
              <a:avLst/>
              <a:gdLst/>
              <a:ahLst/>
              <a:cxnLst/>
              <a:rect l="l" t="t" r="r" b="b"/>
              <a:pathLst>
                <a:path w="3248" h="3237" extrusionOk="0">
                  <a:moveTo>
                    <a:pt x="1624" y="1"/>
                  </a:moveTo>
                  <a:cubicBezTo>
                    <a:pt x="720" y="1"/>
                    <a:pt x="0" y="721"/>
                    <a:pt x="0" y="1624"/>
                  </a:cubicBezTo>
                  <a:cubicBezTo>
                    <a:pt x="0" y="2528"/>
                    <a:pt x="720" y="3237"/>
                    <a:pt x="1624" y="3237"/>
                  </a:cubicBezTo>
                  <a:cubicBezTo>
                    <a:pt x="2527" y="3237"/>
                    <a:pt x="3247" y="2528"/>
                    <a:pt x="3247" y="1624"/>
                  </a:cubicBezTo>
                  <a:cubicBezTo>
                    <a:pt x="3247" y="721"/>
                    <a:pt x="2527" y="1"/>
                    <a:pt x="1624" y="1"/>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51" name="Google Shape;1869;p46">
              <a:extLst>
                <a:ext uri="{FF2B5EF4-FFF2-40B4-BE49-F238E27FC236}">
                  <a16:creationId xmlns:a16="http://schemas.microsoft.com/office/drawing/2014/main" id="{9ED33EE0-92AD-996E-6858-379F2580E10D}"/>
                </a:ext>
              </a:extLst>
            </p:cNvPr>
            <p:cNvSpPr/>
            <p:nvPr/>
          </p:nvSpPr>
          <p:spPr>
            <a:xfrm>
              <a:off x="1025325" y="3328400"/>
              <a:ext cx="78625" cy="108375"/>
            </a:xfrm>
            <a:custGeom>
              <a:avLst/>
              <a:gdLst/>
              <a:ahLst/>
              <a:cxnLst/>
              <a:rect l="l" t="t" r="r" b="b"/>
              <a:pathLst>
                <a:path w="3145" h="4335" extrusionOk="0">
                  <a:moveTo>
                    <a:pt x="435" y="1"/>
                  </a:moveTo>
                  <a:cubicBezTo>
                    <a:pt x="195" y="1"/>
                    <a:pt x="0" y="195"/>
                    <a:pt x="0" y="435"/>
                  </a:cubicBezTo>
                  <a:lnTo>
                    <a:pt x="0" y="4334"/>
                  </a:lnTo>
                  <a:lnTo>
                    <a:pt x="3145" y="4334"/>
                  </a:lnTo>
                  <a:lnTo>
                    <a:pt x="3145" y="435"/>
                  </a:lnTo>
                  <a:cubicBezTo>
                    <a:pt x="3145" y="195"/>
                    <a:pt x="2904" y="1"/>
                    <a:pt x="2676" y="1"/>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723" name="Google Shape;286;p13">
            <a:extLst>
              <a:ext uri="{FF2B5EF4-FFF2-40B4-BE49-F238E27FC236}">
                <a16:creationId xmlns:a16="http://schemas.microsoft.com/office/drawing/2014/main" id="{AE699299-6876-FD92-7958-40894E73EE61}"/>
              </a:ext>
            </a:extLst>
          </p:cNvPr>
          <p:cNvGrpSpPr/>
          <p:nvPr/>
        </p:nvGrpSpPr>
        <p:grpSpPr>
          <a:xfrm>
            <a:off x="-111" y="4644313"/>
            <a:ext cx="9144111" cy="890275"/>
            <a:chOff x="-75" y="3714050"/>
            <a:chExt cx="9144111" cy="890275"/>
          </a:xfrm>
        </p:grpSpPr>
        <p:sp>
          <p:nvSpPr>
            <p:cNvPr id="1724" name="Google Shape;287;p13">
              <a:extLst>
                <a:ext uri="{FF2B5EF4-FFF2-40B4-BE49-F238E27FC236}">
                  <a16:creationId xmlns:a16="http://schemas.microsoft.com/office/drawing/2014/main" id="{AF7C540D-A785-FDA3-B213-3237A81F00B4}"/>
                </a:ext>
              </a:extLst>
            </p:cNvPr>
            <p:cNvSpPr/>
            <p:nvPr/>
          </p:nvSpPr>
          <p:spPr>
            <a:xfrm>
              <a:off x="-75" y="4250925"/>
              <a:ext cx="9144000" cy="353400"/>
            </a:xfrm>
            <a:prstGeom prst="rect">
              <a:avLst/>
            </a:pr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25" name="Google Shape;288;p13">
              <a:extLst>
                <a:ext uri="{FF2B5EF4-FFF2-40B4-BE49-F238E27FC236}">
                  <a16:creationId xmlns:a16="http://schemas.microsoft.com/office/drawing/2014/main" id="{B0146472-45DB-1E6A-8A22-2A0276769F20}"/>
                </a:ext>
              </a:extLst>
            </p:cNvPr>
            <p:cNvSpPr/>
            <p:nvPr/>
          </p:nvSpPr>
          <p:spPr>
            <a:xfrm>
              <a:off x="-75" y="3714050"/>
              <a:ext cx="9144111" cy="553156"/>
            </a:xfrm>
            <a:custGeom>
              <a:avLst/>
              <a:gdLst/>
              <a:ahLst/>
              <a:cxnLst/>
              <a:rect l="l" t="t" r="r" b="b"/>
              <a:pathLst>
                <a:path w="116675" h="6515" extrusionOk="0">
                  <a:moveTo>
                    <a:pt x="8866" y="1"/>
                  </a:moveTo>
                  <a:cubicBezTo>
                    <a:pt x="8776" y="1"/>
                    <a:pt x="8687" y="6"/>
                    <a:pt x="8597" y="18"/>
                  </a:cubicBezTo>
                  <a:cubicBezTo>
                    <a:pt x="7467" y="176"/>
                    <a:pt x="6534" y="1306"/>
                    <a:pt x="6609" y="2435"/>
                  </a:cubicBezTo>
                  <a:cubicBezTo>
                    <a:pt x="6256" y="1907"/>
                    <a:pt x="5617" y="1596"/>
                    <a:pt x="4971" y="1596"/>
                  </a:cubicBezTo>
                  <a:cubicBezTo>
                    <a:pt x="4762" y="1596"/>
                    <a:pt x="4551" y="1629"/>
                    <a:pt x="4350" y="1698"/>
                  </a:cubicBezTo>
                  <a:cubicBezTo>
                    <a:pt x="3575" y="1969"/>
                    <a:pt x="2996" y="2818"/>
                    <a:pt x="3034" y="3639"/>
                  </a:cubicBezTo>
                  <a:cubicBezTo>
                    <a:pt x="2708" y="3202"/>
                    <a:pt x="2172" y="2957"/>
                    <a:pt x="1640" y="2957"/>
                  </a:cubicBezTo>
                  <a:cubicBezTo>
                    <a:pt x="1410" y="2957"/>
                    <a:pt x="1182" y="3002"/>
                    <a:pt x="971" y="3098"/>
                  </a:cubicBezTo>
                  <a:cubicBezTo>
                    <a:pt x="271" y="3443"/>
                    <a:pt x="0" y="4143"/>
                    <a:pt x="0" y="5039"/>
                  </a:cubicBezTo>
                  <a:lnTo>
                    <a:pt x="0" y="6514"/>
                  </a:lnTo>
                  <a:lnTo>
                    <a:pt x="116675" y="6514"/>
                  </a:lnTo>
                  <a:lnTo>
                    <a:pt x="116675" y="5702"/>
                  </a:lnTo>
                  <a:cubicBezTo>
                    <a:pt x="116675" y="5002"/>
                    <a:pt x="116441" y="4339"/>
                    <a:pt x="115853" y="4069"/>
                  </a:cubicBezTo>
                  <a:cubicBezTo>
                    <a:pt x="115673" y="3970"/>
                    <a:pt x="115472" y="3924"/>
                    <a:pt x="115270" y="3924"/>
                  </a:cubicBezTo>
                  <a:cubicBezTo>
                    <a:pt x="114824" y="3924"/>
                    <a:pt x="114371" y="4145"/>
                    <a:pt x="114108" y="4498"/>
                  </a:cubicBezTo>
                  <a:cubicBezTo>
                    <a:pt x="114145" y="3798"/>
                    <a:pt x="113641" y="3051"/>
                    <a:pt x="112941" y="2818"/>
                  </a:cubicBezTo>
                  <a:cubicBezTo>
                    <a:pt x="112784" y="2763"/>
                    <a:pt x="112618" y="2736"/>
                    <a:pt x="112451" y="2736"/>
                  </a:cubicBezTo>
                  <a:cubicBezTo>
                    <a:pt x="111912" y="2736"/>
                    <a:pt x="111358" y="3011"/>
                    <a:pt x="111037" y="3481"/>
                  </a:cubicBezTo>
                  <a:cubicBezTo>
                    <a:pt x="111074" y="2473"/>
                    <a:pt x="110290" y="1539"/>
                    <a:pt x="109320" y="1418"/>
                  </a:cubicBezTo>
                  <a:cubicBezTo>
                    <a:pt x="109235" y="1405"/>
                    <a:pt x="109150" y="1399"/>
                    <a:pt x="109065" y="1399"/>
                  </a:cubicBezTo>
                  <a:cubicBezTo>
                    <a:pt x="108179" y="1399"/>
                    <a:pt x="107324" y="2087"/>
                    <a:pt x="107145" y="2939"/>
                  </a:cubicBezTo>
                  <a:cubicBezTo>
                    <a:pt x="106945" y="2830"/>
                    <a:pt x="106723" y="2781"/>
                    <a:pt x="106501" y="2781"/>
                  </a:cubicBezTo>
                  <a:cubicBezTo>
                    <a:pt x="105768" y="2781"/>
                    <a:pt x="105016" y="3316"/>
                    <a:pt x="104923" y="4031"/>
                  </a:cubicBezTo>
                  <a:cubicBezTo>
                    <a:pt x="104699" y="3941"/>
                    <a:pt x="104462" y="3897"/>
                    <a:pt x="104226" y="3897"/>
                  </a:cubicBezTo>
                  <a:cubicBezTo>
                    <a:pt x="103854" y="3897"/>
                    <a:pt x="103486" y="4007"/>
                    <a:pt x="103178" y="4218"/>
                  </a:cubicBezTo>
                  <a:cubicBezTo>
                    <a:pt x="103019" y="3873"/>
                    <a:pt x="102786" y="3565"/>
                    <a:pt x="102478" y="3331"/>
                  </a:cubicBezTo>
                  <a:cubicBezTo>
                    <a:pt x="102118" y="3069"/>
                    <a:pt x="101675" y="2935"/>
                    <a:pt x="101233" y="2935"/>
                  </a:cubicBezTo>
                  <a:cubicBezTo>
                    <a:pt x="100952" y="2935"/>
                    <a:pt x="100672" y="2989"/>
                    <a:pt x="100415" y="3098"/>
                  </a:cubicBezTo>
                  <a:cubicBezTo>
                    <a:pt x="100294" y="2235"/>
                    <a:pt x="99405" y="1623"/>
                    <a:pt x="98559" y="1623"/>
                  </a:cubicBezTo>
                  <a:cubicBezTo>
                    <a:pt x="98298" y="1623"/>
                    <a:pt x="98040" y="1682"/>
                    <a:pt x="97811" y="1810"/>
                  </a:cubicBezTo>
                  <a:cubicBezTo>
                    <a:pt x="97595" y="802"/>
                    <a:pt x="96553" y="1"/>
                    <a:pt x="95506" y="1"/>
                  </a:cubicBezTo>
                  <a:cubicBezTo>
                    <a:pt x="95418" y="1"/>
                    <a:pt x="95331" y="6"/>
                    <a:pt x="95244" y="18"/>
                  </a:cubicBezTo>
                  <a:cubicBezTo>
                    <a:pt x="94115" y="176"/>
                    <a:pt x="93181" y="1306"/>
                    <a:pt x="93256" y="2435"/>
                  </a:cubicBezTo>
                  <a:cubicBezTo>
                    <a:pt x="92875" y="1907"/>
                    <a:pt x="92250" y="1596"/>
                    <a:pt x="91617" y="1596"/>
                  </a:cubicBezTo>
                  <a:cubicBezTo>
                    <a:pt x="91412" y="1596"/>
                    <a:pt x="91205" y="1629"/>
                    <a:pt x="91006" y="1698"/>
                  </a:cubicBezTo>
                  <a:cubicBezTo>
                    <a:pt x="90222" y="1969"/>
                    <a:pt x="89644" y="2818"/>
                    <a:pt x="89681" y="3639"/>
                  </a:cubicBezTo>
                  <a:cubicBezTo>
                    <a:pt x="89355" y="3202"/>
                    <a:pt x="88819" y="2957"/>
                    <a:pt x="88287" y="2957"/>
                  </a:cubicBezTo>
                  <a:cubicBezTo>
                    <a:pt x="88058" y="2957"/>
                    <a:pt x="87829" y="3002"/>
                    <a:pt x="87618" y="3098"/>
                  </a:cubicBezTo>
                  <a:cubicBezTo>
                    <a:pt x="87114" y="3331"/>
                    <a:pt x="86769" y="3873"/>
                    <a:pt x="86685" y="4414"/>
                  </a:cubicBezTo>
                  <a:cubicBezTo>
                    <a:pt x="86535" y="4265"/>
                    <a:pt x="86377" y="4143"/>
                    <a:pt x="86218" y="4069"/>
                  </a:cubicBezTo>
                  <a:cubicBezTo>
                    <a:pt x="86026" y="3970"/>
                    <a:pt x="85817" y="3924"/>
                    <a:pt x="85610" y="3924"/>
                  </a:cubicBezTo>
                  <a:cubicBezTo>
                    <a:pt x="85152" y="3924"/>
                    <a:pt x="84699" y="4145"/>
                    <a:pt x="84435" y="4498"/>
                  </a:cubicBezTo>
                  <a:cubicBezTo>
                    <a:pt x="84473" y="3798"/>
                    <a:pt x="84006" y="3051"/>
                    <a:pt x="83306" y="2818"/>
                  </a:cubicBezTo>
                  <a:cubicBezTo>
                    <a:pt x="83140" y="2763"/>
                    <a:pt x="82967" y="2736"/>
                    <a:pt x="82795" y="2736"/>
                  </a:cubicBezTo>
                  <a:cubicBezTo>
                    <a:pt x="82239" y="2736"/>
                    <a:pt x="81683" y="3011"/>
                    <a:pt x="81355" y="3481"/>
                  </a:cubicBezTo>
                  <a:cubicBezTo>
                    <a:pt x="81439" y="2473"/>
                    <a:pt x="80655" y="1539"/>
                    <a:pt x="79684" y="1418"/>
                  </a:cubicBezTo>
                  <a:cubicBezTo>
                    <a:pt x="79600" y="1405"/>
                    <a:pt x="79515" y="1399"/>
                    <a:pt x="79430" y="1399"/>
                  </a:cubicBezTo>
                  <a:cubicBezTo>
                    <a:pt x="78544" y="1399"/>
                    <a:pt x="77685" y="2087"/>
                    <a:pt x="77472" y="2939"/>
                  </a:cubicBezTo>
                  <a:cubicBezTo>
                    <a:pt x="77281" y="2830"/>
                    <a:pt x="77066" y="2781"/>
                    <a:pt x="76848" y="2781"/>
                  </a:cubicBezTo>
                  <a:cubicBezTo>
                    <a:pt x="76131" y="2781"/>
                    <a:pt x="75372" y="3316"/>
                    <a:pt x="75251" y="4031"/>
                  </a:cubicBezTo>
                  <a:cubicBezTo>
                    <a:pt x="75041" y="3941"/>
                    <a:pt x="74807" y="3897"/>
                    <a:pt x="74570" y="3897"/>
                  </a:cubicBezTo>
                  <a:cubicBezTo>
                    <a:pt x="74196" y="3897"/>
                    <a:pt x="73814" y="4007"/>
                    <a:pt x="73505" y="4218"/>
                  </a:cubicBezTo>
                  <a:cubicBezTo>
                    <a:pt x="73384" y="3873"/>
                    <a:pt x="73150" y="3565"/>
                    <a:pt x="72842" y="3331"/>
                  </a:cubicBezTo>
                  <a:cubicBezTo>
                    <a:pt x="72483" y="3069"/>
                    <a:pt x="72040" y="2935"/>
                    <a:pt x="71589" y="2935"/>
                  </a:cubicBezTo>
                  <a:cubicBezTo>
                    <a:pt x="71303" y="2935"/>
                    <a:pt x="71014" y="2989"/>
                    <a:pt x="70742" y="3098"/>
                  </a:cubicBezTo>
                  <a:cubicBezTo>
                    <a:pt x="70621" y="2235"/>
                    <a:pt x="69754" y="1623"/>
                    <a:pt x="68902" y="1623"/>
                  </a:cubicBezTo>
                  <a:cubicBezTo>
                    <a:pt x="68639" y="1623"/>
                    <a:pt x="68376" y="1682"/>
                    <a:pt x="68138" y="1810"/>
                  </a:cubicBezTo>
                  <a:cubicBezTo>
                    <a:pt x="67923" y="802"/>
                    <a:pt x="66912" y="1"/>
                    <a:pt x="65870" y="1"/>
                  </a:cubicBezTo>
                  <a:cubicBezTo>
                    <a:pt x="65783" y="1"/>
                    <a:pt x="65696" y="6"/>
                    <a:pt x="65609" y="18"/>
                  </a:cubicBezTo>
                  <a:cubicBezTo>
                    <a:pt x="64479" y="176"/>
                    <a:pt x="63546" y="1306"/>
                    <a:pt x="63621" y="2435"/>
                  </a:cubicBezTo>
                  <a:cubicBezTo>
                    <a:pt x="63240" y="1907"/>
                    <a:pt x="62594" y="1596"/>
                    <a:pt x="61966" y="1596"/>
                  </a:cubicBezTo>
                  <a:cubicBezTo>
                    <a:pt x="61763" y="1596"/>
                    <a:pt x="61561" y="1629"/>
                    <a:pt x="61371" y="1698"/>
                  </a:cubicBezTo>
                  <a:cubicBezTo>
                    <a:pt x="60550" y="1969"/>
                    <a:pt x="59971" y="2818"/>
                    <a:pt x="60008" y="3639"/>
                  </a:cubicBezTo>
                  <a:cubicBezTo>
                    <a:pt x="59708" y="3202"/>
                    <a:pt x="59162" y="2957"/>
                    <a:pt x="58621" y="2957"/>
                  </a:cubicBezTo>
                  <a:cubicBezTo>
                    <a:pt x="58388" y="2957"/>
                    <a:pt x="58156" y="3002"/>
                    <a:pt x="57945" y="3098"/>
                  </a:cubicBezTo>
                  <a:cubicBezTo>
                    <a:pt x="57441" y="3369"/>
                    <a:pt x="57049" y="3910"/>
                    <a:pt x="57012" y="4498"/>
                  </a:cubicBezTo>
                  <a:cubicBezTo>
                    <a:pt x="56853" y="4302"/>
                    <a:pt x="56704" y="4143"/>
                    <a:pt x="56471" y="4069"/>
                  </a:cubicBezTo>
                  <a:cubicBezTo>
                    <a:pt x="56287" y="3970"/>
                    <a:pt x="56086" y="3924"/>
                    <a:pt x="55883" y="3924"/>
                  </a:cubicBezTo>
                  <a:cubicBezTo>
                    <a:pt x="55436" y="3924"/>
                    <a:pt x="54986" y="4145"/>
                    <a:pt x="54716" y="4498"/>
                  </a:cubicBezTo>
                  <a:cubicBezTo>
                    <a:pt x="54753" y="3798"/>
                    <a:pt x="54249" y="3051"/>
                    <a:pt x="53587" y="2818"/>
                  </a:cubicBezTo>
                  <a:cubicBezTo>
                    <a:pt x="53421" y="2763"/>
                    <a:pt x="53248" y="2736"/>
                    <a:pt x="53077" y="2736"/>
                  </a:cubicBezTo>
                  <a:cubicBezTo>
                    <a:pt x="52523" y="2736"/>
                    <a:pt x="51973" y="3011"/>
                    <a:pt x="51645" y="3481"/>
                  </a:cubicBezTo>
                  <a:cubicBezTo>
                    <a:pt x="51720" y="2473"/>
                    <a:pt x="50908" y="1539"/>
                    <a:pt x="49937" y="1418"/>
                  </a:cubicBezTo>
                  <a:cubicBezTo>
                    <a:pt x="49852" y="1405"/>
                    <a:pt x="49767" y="1399"/>
                    <a:pt x="49683" y="1399"/>
                  </a:cubicBezTo>
                  <a:cubicBezTo>
                    <a:pt x="48795" y="1399"/>
                    <a:pt x="47932" y="2087"/>
                    <a:pt x="47753" y="2939"/>
                  </a:cubicBezTo>
                  <a:cubicBezTo>
                    <a:pt x="47555" y="2830"/>
                    <a:pt x="47335" y="2781"/>
                    <a:pt x="47113" y="2781"/>
                  </a:cubicBezTo>
                  <a:cubicBezTo>
                    <a:pt x="46382" y="2781"/>
                    <a:pt x="45627" y="3316"/>
                    <a:pt x="45541" y="4031"/>
                  </a:cubicBezTo>
                  <a:cubicBezTo>
                    <a:pt x="45331" y="3941"/>
                    <a:pt x="45097" y="3897"/>
                    <a:pt x="44859" y="3897"/>
                  </a:cubicBezTo>
                  <a:cubicBezTo>
                    <a:pt x="44484" y="3897"/>
                    <a:pt x="44100" y="4007"/>
                    <a:pt x="43786" y="4218"/>
                  </a:cubicBezTo>
                  <a:cubicBezTo>
                    <a:pt x="43636" y="3873"/>
                    <a:pt x="43403" y="3565"/>
                    <a:pt x="43132" y="3331"/>
                  </a:cubicBezTo>
                  <a:cubicBezTo>
                    <a:pt x="42750" y="3069"/>
                    <a:pt x="42294" y="2935"/>
                    <a:pt x="41849" y="2935"/>
                  </a:cubicBezTo>
                  <a:cubicBezTo>
                    <a:pt x="41565" y="2935"/>
                    <a:pt x="41286" y="2989"/>
                    <a:pt x="41032" y="3098"/>
                  </a:cubicBezTo>
                  <a:cubicBezTo>
                    <a:pt x="40911" y="2235"/>
                    <a:pt x="40044" y="1623"/>
                    <a:pt x="39188" y="1623"/>
                  </a:cubicBezTo>
                  <a:cubicBezTo>
                    <a:pt x="38923" y="1623"/>
                    <a:pt x="38659" y="1682"/>
                    <a:pt x="38419" y="1810"/>
                  </a:cubicBezTo>
                  <a:cubicBezTo>
                    <a:pt x="38203" y="802"/>
                    <a:pt x="37193" y="1"/>
                    <a:pt x="36121" y="1"/>
                  </a:cubicBezTo>
                  <a:cubicBezTo>
                    <a:pt x="36032" y="1"/>
                    <a:pt x="35942" y="6"/>
                    <a:pt x="35852" y="18"/>
                  </a:cubicBezTo>
                  <a:cubicBezTo>
                    <a:pt x="34732" y="176"/>
                    <a:pt x="33836" y="1306"/>
                    <a:pt x="33873" y="2435"/>
                  </a:cubicBezTo>
                  <a:cubicBezTo>
                    <a:pt x="33521" y="1907"/>
                    <a:pt x="32881" y="1596"/>
                    <a:pt x="32236" y="1596"/>
                  </a:cubicBezTo>
                  <a:cubicBezTo>
                    <a:pt x="32026" y="1596"/>
                    <a:pt x="31816" y="1629"/>
                    <a:pt x="31614" y="1698"/>
                  </a:cubicBezTo>
                  <a:cubicBezTo>
                    <a:pt x="30840" y="1969"/>
                    <a:pt x="30252" y="2818"/>
                    <a:pt x="30298" y="3639"/>
                  </a:cubicBezTo>
                  <a:cubicBezTo>
                    <a:pt x="29998" y="3202"/>
                    <a:pt x="29452" y="2957"/>
                    <a:pt x="28911" y="2957"/>
                  </a:cubicBezTo>
                  <a:cubicBezTo>
                    <a:pt x="28678" y="2957"/>
                    <a:pt x="28446" y="3002"/>
                    <a:pt x="28235" y="3098"/>
                  </a:cubicBezTo>
                  <a:cubicBezTo>
                    <a:pt x="27843" y="3285"/>
                    <a:pt x="27535" y="3639"/>
                    <a:pt x="27377" y="4031"/>
                  </a:cubicBezTo>
                  <a:cubicBezTo>
                    <a:pt x="27265" y="3481"/>
                    <a:pt x="26835" y="3014"/>
                    <a:pt x="26285" y="2818"/>
                  </a:cubicBezTo>
                  <a:cubicBezTo>
                    <a:pt x="26130" y="2763"/>
                    <a:pt x="25966" y="2736"/>
                    <a:pt x="25799" y="2736"/>
                  </a:cubicBezTo>
                  <a:cubicBezTo>
                    <a:pt x="25264" y="2736"/>
                    <a:pt x="24708" y="3011"/>
                    <a:pt x="24381" y="3481"/>
                  </a:cubicBezTo>
                  <a:cubicBezTo>
                    <a:pt x="24418" y="2473"/>
                    <a:pt x="23643" y="1539"/>
                    <a:pt x="22672" y="1418"/>
                  </a:cubicBezTo>
                  <a:cubicBezTo>
                    <a:pt x="22588" y="1405"/>
                    <a:pt x="22503" y="1399"/>
                    <a:pt x="22418" y="1399"/>
                  </a:cubicBezTo>
                  <a:cubicBezTo>
                    <a:pt x="21531" y="1399"/>
                    <a:pt x="20668" y="2087"/>
                    <a:pt x="20498" y="2939"/>
                  </a:cubicBezTo>
                  <a:cubicBezTo>
                    <a:pt x="20297" y="2830"/>
                    <a:pt x="20076" y="2781"/>
                    <a:pt x="19853" y="2781"/>
                  </a:cubicBezTo>
                  <a:cubicBezTo>
                    <a:pt x="19121" y="2781"/>
                    <a:pt x="18369" y="3316"/>
                    <a:pt x="18276" y="4031"/>
                  </a:cubicBezTo>
                  <a:cubicBezTo>
                    <a:pt x="18052" y="3941"/>
                    <a:pt x="17815" y="3897"/>
                    <a:pt x="17579" y="3897"/>
                  </a:cubicBezTo>
                  <a:cubicBezTo>
                    <a:pt x="17207" y="3897"/>
                    <a:pt x="16839" y="4007"/>
                    <a:pt x="16531" y="4218"/>
                  </a:cubicBezTo>
                  <a:cubicBezTo>
                    <a:pt x="16372" y="3873"/>
                    <a:pt x="16139" y="3565"/>
                    <a:pt x="15831" y="3331"/>
                  </a:cubicBezTo>
                  <a:cubicBezTo>
                    <a:pt x="15471" y="3069"/>
                    <a:pt x="15028" y="2935"/>
                    <a:pt x="14586" y="2935"/>
                  </a:cubicBezTo>
                  <a:cubicBezTo>
                    <a:pt x="14305" y="2935"/>
                    <a:pt x="14025" y="2989"/>
                    <a:pt x="13768" y="3098"/>
                  </a:cubicBezTo>
                  <a:cubicBezTo>
                    <a:pt x="13647" y="2235"/>
                    <a:pt x="12758" y="1623"/>
                    <a:pt x="11912" y="1623"/>
                  </a:cubicBezTo>
                  <a:cubicBezTo>
                    <a:pt x="11651" y="1623"/>
                    <a:pt x="11393" y="1682"/>
                    <a:pt x="11164" y="1810"/>
                  </a:cubicBezTo>
                  <a:cubicBezTo>
                    <a:pt x="10948" y="802"/>
                    <a:pt x="9938" y="1"/>
                    <a:pt x="8866"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726" name="Google Shape;1546;p42">
            <a:extLst>
              <a:ext uri="{FF2B5EF4-FFF2-40B4-BE49-F238E27FC236}">
                <a16:creationId xmlns:a16="http://schemas.microsoft.com/office/drawing/2014/main" id="{BB187724-53B2-9E07-DBE2-6C422E85023E}"/>
              </a:ext>
            </a:extLst>
          </p:cNvPr>
          <p:cNvGrpSpPr/>
          <p:nvPr/>
        </p:nvGrpSpPr>
        <p:grpSpPr>
          <a:xfrm>
            <a:off x="919439" y="4971953"/>
            <a:ext cx="7942180" cy="520911"/>
            <a:chOff x="895237" y="4083657"/>
            <a:chExt cx="7942180" cy="520911"/>
          </a:xfrm>
        </p:grpSpPr>
        <p:grpSp>
          <p:nvGrpSpPr>
            <p:cNvPr id="1727" name="Google Shape;1547;p42">
              <a:extLst>
                <a:ext uri="{FF2B5EF4-FFF2-40B4-BE49-F238E27FC236}">
                  <a16:creationId xmlns:a16="http://schemas.microsoft.com/office/drawing/2014/main" id="{1EF082FC-CC46-4D03-6873-B8A44E569CB8}"/>
                </a:ext>
              </a:extLst>
            </p:cNvPr>
            <p:cNvGrpSpPr/>
            <p:nvPr/>
          </p:nvGrpSpPr>
          <p:grpSpPr>
            <a:xfrm>
              <a:off x="895237" y="4249037"/>
              <a:ext cx="655814" cy="355354"/>
              <a:chOff x="2301112" y="2967762"/>
              <a:chExt cx="655814" cy="355354"/>
            </a:xfrm>
          </p:grpSpPr>
          <p:sp>
            <p:nvSpPr>
              <p:cNvPr id="1734" name="Google Shape;1548;p42">
                <a:extLst>
                  <a:ext uri="{FF2B5EF4-FFF2-40B4-BE49-F238E27FC236}">
                    <a16:creationId xmlns:a16="http://schemas.microsoft.com/office/drawing/2014/main" id="{F33F63DD-B096-4BE2-D29D-0B34E8B774E4}"/>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35" name="Google Shape;1549;p42">
                <a:extLst>
                  <a:ext uri="{FF2B5EF4-FFF2-40B4-BE49-F238E27FC236}">
                    <a16:creationId xmlns:a16="http://schemas.microsoft.com/office/drawing/2014/main" id="{0879C3CB-BB14-A207-3037-154170AC8A39}"/>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728" name="Google Shape;1550;p42">
              <a:extLst>
                <a:ext uri="{FF2B5EF4-FFF2-40B4-BE49-F238E27FC236}">
                  <a16:creationId xmlns:a16="http://schemas.microsoft.com/office/drawing/2014/main" id="{16C3A05B-F02F-FAFD-4E77-1D365F7A02D1}"/>
                </a:ext>
              </a:extLst>
            </p:cNvPr>
            <p:cNvGrpSpPr/>
            <p:nvPr/>
          </p:nvGrpSpPr>
          <p:grpSpPr>
            <a:xfrm>
              <a:off x="4521724" y="4083657"/>
              <a:ext cx="961030" cy="520771"/>
              <a:chOff x="2301112" y="2967762"/>
              <a:chExt cx="655814" cy="355354"/>
            </a:xfrm>
          </p:grpSpPr>
          <p:sp>
            <p:nvSpPr>
              <p:cNvPr id="1732" name="Google Shape;1551;p42">
                <a:extLst>
                  <a:ext uri="{FF2B5EF4-FFF2-40B4-BE49-F238E27FC236}">
                    <a16:creationId xmlns:a16="http://schemas.microsoft.com/office/drawing/2014/main" id="{57917953-4704-CE54-C675-93EFB2495B46}"/>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33" name="Google Shape;1552;p42">
                <a:extLst>
                  <a:ext uri="{FF2B5EF4-FFF2-40B4-BE49-F238E27FC236}">
                    <a16:creationId xmlns:a16="http://schemas.microsoft.com/office/drawing/2014/main" id="{81AD7E23-918C-9206-305D-BEC0C2410502}"/>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729" name="Google Shape;1553;p42">
              <a:extLst>
                <a:ext uri="{FF2B5EF4-FFF2-40B4-BE49-F238E27FC236}">
                  <a16:creationId xmlns:a16="http://schemas.microsoft.com/office/drawing/2014/main" id="{3FE1EA76-7F4F-94D1-F5C7-DDE266EBFBFB}"/>
                </a:ext>
              </a:extLst>
            </p:cNvPr>
            <p:cNvGrpSpPr/>
            <p:nvPr/>
          </p:nvGrpSpPr>
          <p:grpSpPr>
            <a:xfrm>
              <a:off x="8011288" y="4156893"/>
              <a:ext cx="826129" cy="447675"/>
              <a:chOff x="2301112" y="2967762"/>
              <a:chExt cx="655814" cy="355354"/>
            </a:xfrm>
          </p:grpSpPr>
          <p:sp>
            <p:nvSpPr>
              <p:cNvPr id="1730" name="Google Shape;1554;p42">
                <a:extLst>
                  <a:ext uri="{FF2B5EF4-FFF2-40B4-BE49-F238E27FC236}">
                    <a16:creationId xmlns:a16="http://schemas.microsoft.com/office/drawing/2014/main" id="{6A05DD1B-BB55-283D-A224-C2A1C2FBB6F5}"/>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31" name="Google Shape;1555;p42">
                <a:extLst>
                  <a:ext uri="{FF2B5EF4-FFF2-40B4-BE49-F238E27FC236}">
                    <a16:creationId xmlns:a16="http://schemas.microsoft.com/office/drawing/2014/main" id="{9BE025F4-2BEE-C04C-8270-39E15FF83D78}"/>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pic>
        <p:nvPicPr>
          <p:cNvPr id="1736" name="Picture 1735">
            <a:extLst>
              <a:ext uri="{FF2B5EF4-FFF2-40B4-BE49-F238E27FC236}">
                <a16:creationId xmlns:a16="http://schemas.microsoft.com/office/drawing/2014/main" id="{BAF3DB9D-0D64-B82F-05D3-C32C94A35CFA}"/>
              </a:ext>
            </a:extLst>
          </p:cNvPr>
          <p:cNvPicPr>
            <a:picLocks noChangeAspect="1"/>
          </p:cNvPicPr>
          <p:nvPr/>
        </p:nvPicPr>
        <p:blipFill>
          <a:blip r:embed="rId3"/>
          <a:stretch>
            <a:fillRect/>
          </a:stretch>
        </p:blipFill>
        <p:spPr>
          <a:xfrm>
            <a:off x="7866884" y="-40687"/>
            <a:ext cx="1017725" cy="1017725"/>
          </a:xfrm>
          <a:prstGeom prst="rect">
            <a:avLst/>
          </a:prstGeom>
        </p:spPr>
      </p:pic>
    </p:spTree>
    <p:extLst>
      <p:ext uri="{BB962C8B-B14F-4D97-AF65-F5344CB8AC3E}">
        <p14:creationId xmlns:p14="http://schemas.microsoft.com/office/powerpoint/2010/main" val="350693687"/>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nodeType="clickEffect">
                                  <p:stCondLst>
                                    <p:cond delay="0"/>
                                  </p:stCondLst>
                                  <p:childTnLst>
                                    <p:set>
                                      <p:cBhvr>
                                        <p:cTn id="6" dur="1" fill="hold">
                                          <p:stCondLst>
                                            <p:cond delay="0"/>
                                          </p:stCondLst>
                                        </p:cTn>
                                        <p:tgtEl>
                                          <p:spTgt spid="1560"/>
                                        </p:tgtEl>
                                        <p:attrNameLst>
                                          <p:attrName>style.visibility</p:attrName>
                                        </p:attrNameLst>
                                      </p:cBhvr>
                                      <p:to>
                                        <p:strVal val="visible"/>
                                      </p:to>
                                    </p:set>
                                    <p:animEffect transition="in" filter="fade">
                                      <p:cBhvr>
                                        <p:cTn id="7" dur="1000"/>
                                        <p:tgtEl>
                                          <p:spTgt spid="1560"/>
                                        </p:tgtEl>
                                      </p:cBhvr>
                                    </p:animEffect>
                                    <p:anim calcmode="lin" valueType="num">
                                      <p:cBhvr>
                                        <p:cTn id="8" dur="1000" fill="hold"/>
                                        <p:tgtEl>
                                          <p:spTgt spid="1560"/>
                                        </p:tgtEl>
                                        <p:attrNameLst>
                                          <p:attrName>ppt_x</p:attrName>
                                        </p:attrNameLst>
                                      </p:cBhvr>
                                      <p:tavLst>
                                        <p:tav tm="0">
                                          <p:val>
                                            <p:strVal val="#ppt_x"/>
                                          </p:val>
                                        </p:tav>
                                        <p:tav tm="100000">
                                          <p:val>
                                            <p:strVal val="#ppt_x"/>
                                          </p:val>
                                        </p:tav>
                                      </p:tavLst>
                                    </p:anim>
                                    <p:anim calcmode="lin" valueType="num">
                                      <p:cBhvr>
                                        <p:cTn id="9" dur="1000" fill="hold"/>
                                        <p:tgtEl>
                                          <p:spTgt spid="1560"/>
                                        </p:tgtEl>
                                        <p:attrNameLst>
                                          <p:attrName>ppt_y</p:attrName>
                                        </p:attrNameLst>
                                      </p:cBhvr>
                                      <p:tavLst>
                                        <p:tav tm="0">
                                          <p:val>
                                            <p:strVal val="#ppt_y+.1"/>
                                          </p:val>
                                        </p:tav>
                                        <p:tav tm="100000">
                                          <p:val>
                                            <p:strVal val="#ppt_y"/>
                                          </p:val>
                                        </p:tav>
                                      </p:tavLst>
                                    </p:anim>
                                  </p:childTnLst>
                                </p:cTn>
                              </p:par>
                              <p:par>
                                <p:cTn id="10" presetID="42" presetClass="entr" presetSubtype="0" fill="hold" nodeType="withEffect">
                                  <p:stCondLst>
                                    <p:cond delay="0"/>
                                  </p:stCondLst>
                                  <p:childTnLst>
                                    <p:set>
                                      <p:cBhvr>
                                        <p:cTn id="11" dur="1" fill="hold">
                                          <p:stCondLst>
                                            <p:cond delay="0"/>
                                          </p:stCondLst>
                                        </p:cTn>
                                        <p:tgtEl>
                                          <p:spTgt spid="1571"/>
                                        </p:tgtEl>
                                        <p:attrNameLst>
                                          <p:attrName>style.visibility</p:attrName>
                                        </p:attrNameLst>
                                      </p:cBhvr>
                                      <p:to>
                                        <p:strVal val="visible"/>
                                      </p:to>
                                    </p:set>
                                    <p:animEffect transition="in" filter="fade">
                                      <p:cBhvr>
                                        <p:cTn id="12" dur="1000"/>
                                        <p:tgtEl>
                                          <p:spTgt spid="1571"/>
                                        </p:tgtEl>
                                      </p:cBhvr>
                                    </p:animEffect>
                                    <p:anim calcmode="lin" valueType="num">
                                      <p:cBhvr>
                                        <p:cTn id="13" dur="1000" fill="hold"/>
                                        <p:tgtEl>
                                          <p:spTgt spid="1571"/>
                                        </p:tgtEl>
                                        <p:attrNameLst>
                                          <p:attrName>ppt_x</p:attrName>
                                        </p:attrNameLst>
                                      </p:cBhvr>
                                      <p:tavLst>
                                        <p:tav tm="0">
                                          <p:val>
                                            <p:strVal val="#ppt_x"/>
                                          </p:val>
                                        </p:tav>
                                        <p:tav tm="100000">
                                          <p:val>
                                            <p:strVal val="#ppt_x"/>
                                          </p:val>
                                        </p:tav>
                                      </p:tavLst>
                                    </p:anim>
                                    <p:anim calcmode="lin" valueType="num">
                                      <p:cBhvr>
                                        <p:cTn id="14" dur="1000" fill="hold"/>
                                        <p:tgtEl>
                                          <p:spTgt spid="1571"/>
                                        </p:tgtEl>
                                        <p:attrNameLst>
                                          <p:attrName>ppt_y</p:attrName>
                                        </p:attrNameLst>
                                      </p:cBhvr>
                                      <p:tavLst>
                                        <p:tav tm="0">
                                          <p:val>
                                            <p:strVal val="#ppt_y+.1"/>
                                          </p:val>
                                        </p:tav>
                                        <p:tav tm="100000">
                                          <p:val>
                                            <p:strVal val="#ppt_y"/>
                                          </p:val>
                                        </p:tav>
                                      </p:tavLst>
                                    </p:anim>
                                  </p:childTnLst>
                                </p:cTn>
                              </p:par>
                              <p:par>
                                <p:cTn id="15" presetID="42" presetClass="entr" presetSubtype="0" fill="hold" nodeType="withEffect">
                                  <p:stCondLst>
                                    <p:cond delay="0"/>
                                  </p:stCondLst>
                                  <p:childTnLst>
                                    <p:set>
                                      <p:cBhvr>
                                        <p:cTn id="16" dur="1" fill="hold">
                                          <p:stCondLst>
                                            <p:cond delay="0"/>
                                          </p:stCondLst>
                                        </p:cTn>
                                        <p:tgtEl>
                                          <p:spTgt spid="2"/>
                                        </p:tgtEl>
                                        <p:attrNameLst>
                                          <p:attrName>style.visibility</p:attrName>
                                        </p:attrNameLst>
                                      </p:cBhvr>
                                      <p:to>
                                        <p:strVal val="visible"/>
                                      </p:to>
                                    </p:set>
                                    <p:animEffect transition="in" filter="fade">
                                      <p:cBhvr>
                                        <p:cTn id="17" dur="1000"/>
                                        <p:tgtEl>
                                          <p:spTgt spid="2"/>
                                        </p:tgtEl>
                                      </p:cBhvr>
                                    </p:animEffect>
                                    <p:anim calcmode="lin" valueType="num">
                                      <p:cBhvr>
                                        <p:cTn id="18" dur="1000" fill="hold"/>
                                        <p:tgtEl>
                                          <p:spTgt spid="2"/>
                                        </p:tgtEl>
                                        <p:attrNameLst>
                                          <p:attrName>ppt_x</p:attrName>
                                        </p:attrNameLst>
                                      </p:cBhvr>
                                      <p:tavLst>
                                        <p:tav tm="0">
                                          <p:val>
                                            <p:strVal val="#ppt_x"/>
                                          </p:val>
                                        </p:tav>
                                        <p:tav tm="100000">
                                          <p:val>
                                            <p:strVal val="#ppt_x"/>
                                          </p:val>
                                        </p:tav>
                                      </p:tavLst>
                                    </p:anim>
                                    <p:anim calcmode="lin" valueType="num">
                                      <p:cBhvr>
                                        <p:cTn id="19" dur="1000" fill="hold"/>
                                        <p:tgtEl>
                                          <p:spTgt spid="2"/>
                                        </p:tgtEl>
                                        <p:attrNameLst>
                                          <p:attrName>ppt_y</p:attrName>
                                        </p:attrNameLst>
                                      </p:cBhvr>
                                      <p:tavLst>
                                        <p:tav tm="0">
                                          <p:val>
                                            <p:strVal val="#ppt_y+.1"/>
                                          </p:val>
                                        </p:tav>
                                        <p:tav tm="100000">
                                          <p:val>
                                            <p:strVal val="#ppt_y"/>
                                          </p:val>
                                        </p:tav>
                                      </p:tavLst>
                                    </p:anim>
                                  </p:childTnLst>
                                </p:cTn>
                              </p:par>
                              <p:par>
                                <p:cTn id="20" presetID="42" presetClass="entr" presetSubtype="0" fill="hold" nodeType="withEffect">
                                  <p:stCondLst>
                                    <p:cond delay="0"/>
                                  </p:stCondLst>
                                  <p:childTnLst>
                                    <p:set>
                                      <p:cBhvr>
                                        <p:cTn id="21" dur="1" fill="hold">
                                          <p:stCondLst>
                                            <p:cond delay="0"/>
                                          </p:stCondLst>
                                        </p:cTn>
                                        <p:tgtEl>
                                          <p:spTgt spid="1547"/>
                                        </p:tgtEl>
                                        <p:attrNameLst>
                                          <p:attrName>style.visibility</p:attrName>
                                        </p:attrNameLst>
                                      </p:cBhvr>
                                      <p:to>
                                        <p:strVal val="visible"/>
                                      </p:to>
                                    </p:set>
                                    <p:animEffect transition="in" filter="fade">
                                      <p:cBhvr>
                                        <p:cTn id="22" dur="1000"/>
                                        <p:tgtEl>
                                          <p:spTgt spid="1547"/>
                                        </p:tgtEl>
                                      </p:cBhvr>
                                    </p:animEffect>
                                    <p:anim calcmode="lin" valueType="num">
                                      <p:cBhvr>
                                        <p:cTn id="23" dur="1000" fill="hold"/>
                                        <p:tgtEl>
                                          <p:spTgt spid="1547"/>
                                        </p:tgtEl>
                                        <p:attrNameLst>
                                          <p:attrName>ppt_x</p:attrName>
                                        </p:attrNameLst>
                                      </p:cBhvr>
                                      <p:tavLst>
                                        <p:tav tm="0">
                                          <p:val>
                                            <p:strVal val="#ppt_x"/>
                                          </p:val>
                                        </p:tav>
                                        <p:tav tm="100000">
                                          <p:val>
                                            <p:strVal val="#ppt_x"/>
                                          </p:val>
                                        </p:tav>
                                      </p:tavLst>
                                    </p:anim>
                                    <p:anim calcmode="lin" valueType="num">
                                      <p:cBhvr>
                                        <p:cTn id="24" dur="1000" fill="hold"/>
                                        <p:tgtEl>
                                          <p:spTgt spid="1547"/>
                                        </p:tgtEl>
                                        <p:attrNameLst>
                                          <p:attrName>ppt_y</p:attrName>
                                        </p:attrNameLst>
                                      </p:cBhvr>
                                      <p:tavLst>
                                        <p:tav tm="0">
                                          <p:val>
                                            <p:strVal val="#ppt_y+.1"/>
                                          </p:val>
                                        </p:tav>
                                        <p:tav tm="100000">
                                          <p:val>
                                            <p:strVal val="#ppt_y"/>
                                          </p:val>
                                        </p:tav>
                                      </p:tavLst>
                                    </p:anim>
                                  </p:childTnLst>
                                </p:cTn>
                              </p:par>
                              <p:par>
                                <p:cTn id="25" presetID="42" presetClass="entr" presetSubtype="0" fill="hold" nodeType="withEffect">
                                  <p:stCondLst>
                                    <p:cond delay="0"/>
                                  </p:stCondLst>
                                  <p:childTnLst>
                                    <p:set>
                                      <p:cBhvr>
                                        <p:cTn id="26" dur="1" fill="hold">
                                          <p:stCondLst>
                                            <p:cond delay="0"/>
                                          </p:stCondLst>
                                        </p:cTn>
                                        <p:tgtEl>
                                          <p:spTgt spid="1636"/>
                                        </p:tgtEl>
                                        <p:attrNameLst>
                                          <p:attrName>style.visibility</p:attrName>
                                        </p:attrNameLst>
                                      </p:cBhvr>
                                      <p:to>
                                        <p:strVal val="visible"/>
                                      </p:to>
                                    </p:set>
                                    <p:animEffect transition="in" filter="fade">
                                      <p:cBhvr>
                                        <p:cTn id="27" dur="1000"/>
                                        <p:tgtEl>
                                          <p:spTgt spid="1636"/>
                                        </p:tgtEl>
                                      </p:cBhvr>
                                    </p:animEffect>
                                    <p:anim calcmode="lin" valueType="num">
                                      <p:cBhvr>
                                        <p:cTn id="28" dur="1000" fill="hold"/>
                                        <p:tgtEl>
                                          <p:spTgt spid="1636"/>
                                        </p:tgtEl>
                                        <p:attrNameLst>
                                          <p:attrName>ppt_x</p:attrName>
                                        </p:attrNameLst>
                                      </p:cBhvr>
                                      <p:tavLst>
                                        <p:tav tm="0">
                                          <p:val>
                                            <p:strVal val="#ppt_x"/>
                                          </p:val>
                                        </p:tav>
                                        <p:tav tm="100000">
                                          <p:val>
                                            <p:strVal val="#ppt_x"/>
                                          </p:val>
                                        </p:tav>
                                      </p:tavLst>
                                    </p:anim>
                                    <p:anim calcmode="lin" valueType="num">
                                      <p:cBhvr>
                                        <p:cTn id="29" dur="1000" fill="hold"/>
                                        <p:tgtEl>
                                          <p:spTgt spid="1636"/>
                                        </p:tgtEl>
                                        <p:attrNameLst>
                                          <p:attrName>ppt_y</p:attrName>
                                        </p:attrNameLst>
                                      </p:cBhvr>
                                      <p:tavLst>
                                        <p:tav tm="0">
                                          <p:val>
                                            <p:strVal val="#ppt_y+.1"/>
                                          </p:val>
                                        </p:tav>
                                        <p:tav tm="100000">
                                          <p:val>
                                            <p:strVal val="#ppt_y"/>
                                          </p:val>
                                        </p:tav>
                                      </p:tavLst>
                                    </p:anim>
                                  </p:childTnLst>
                                </p:cTn>
                              </p:par>
                              <p:par>
                                <p:cTn id="30" presetID="42" presetClass="entr" presetSubtype="0" fill="hold" nodeType="withEffect">
                                  <p:stCondLst>
                                    <p:cond delay="0"/>
                                  </p:stCondLst>
                                  <p:childTnLst>
                                    <p:set>
                                      <p:cBhvr>
                                        <p:cTn id="31" dur="1" fill="hold">
                                          <p:stCondLst>
                                            <p:cond delay="0"/>
                                          </p:stCondLst>
                                        </p:cTn>
                                        <p:tgtEl>
                                          <p:spTgt spid="1723"/>
                                        </p:tgtEl>
                                        <p:attrNameLst>
                                          <p:attrName>style.visibility</p:attrName>
                                        </p:attrNameLst>
                                      </p:cBhvr>
                                      <p:to>
                                        <p:strVal val="visible"/>
                                      </p:to>
                                    </p:set>
                                    <p:animEffect transition="in" filter="fade">
                                      <p:cBhvr>
                                        <p:cTn id="32" dur="1000"/>
                                        <p:tgtEl>
                                          <p:spTgt spid="1723"/>
                                        </p:tgtEl>
                                      </p:cBhvr>
                                    </p:animEffect>
                                    <p:anim calcmode="lin" valueType="num">
                                      <p:cBhvr>
                                        <p:cTn id="33" dur="1000" fill="hold"/>
                                        <p:tgtEl>
                                          <p:spTgt spid="1723"/>
                                        </p:tgtEl>
                                        <p:attrNameLst>
                                          <p:attrName>ppt_x</p:attrName>
                                        </p:attrNameLst>
                                      </p:cBhvr>
                                      <p:tavLst>
                                        <p:tav tm="0">
                                          <p:val>
                                            <p:strVal val="#ppt_x"/>
                                          </p:val>
                                        </p:tav>
                                        <p:tav tm="100000">
                                          <p:val>
                                            <p:strVal val="#ppt_x"/>
                                          </p:val>
                                        </p:tav>
                                      </p:tavLst>
                                    </p:anim>
                                    <p:anim calcmode="lin" valueType="num">
                                      <p:cBhvr>
                                        <p:cTn id="34" dur="1000" fill="hold"/>
                                        <p:tgtEl>
                                          <p:spTgt spid="1723"/>
                                        </p:tgtEl>
                                        <p:attrNameLst>
                                          <p:attrName>ppt_y</p:attrName>
                                        </p:attrNameLst>
                                      </p:cBhvr>
                                      <p:tavLst>
                                        <p:tav tm="0">
                                          <p:val>
                                            <p:strVal val="#ppt_y+.1"/>
                                          </p:val>
                                        </p:tav>
                                        <p:tav tm="100000">
                                          <p:val>
                                            <p:strVal val="#ppt_y"/>
                                          </p:val>
                                        </p:tav>
                                      </p:tavLst>
                                    </p:anim>
                                  </p:childTnLst>
                                </p:cTn>
                              </p:par>
                              <p:par>
                                <p:cTn id="35" presetID="42" presetClass="entr" presetSubtype="0" fill="hold" nodeType="withEffect">
                                  <p:stCondLst>
                                    <p:cond delay="0"/>
                                  </p:stCondLst>
                                  <p:childTnLst>
                                    <p:set>
                                      <p:cBhvr>
                                        <p:cTn id="36" dur="1" fill="hold">
                                          <p:stCondLst>
                                            <p:cond delay="0"/>
                                          </p:stCondLst>
                                        </p:cTn>
                                        <p:tgtEl>
                                          <p:spTgt spid="1726"/>
                                        </p:tgtEl>
                                        <p:attrNameLst>
                                          <p:attrName>style.visibility</p:attrName>
                                        </p:attrNameLst>
                                      </p:cBhvr>
                                      <p:to>
                                        <p:strVal val="visible"/>
                                      </p:to>
                                    </p:set>
                                    <p:animEffect transition="in" filter="fade">
                                      <p:cBhvr>
                                        <p:cTn id="37" dur="1000"/>
                                        <p:tgtEl>
                                          <p:spTgt spid="1726"/>
                                        </p:tgtEl>
                                      </p:cBhvr>
                                    </p:animEffect>
                                    <p:anim calcmode="lin" valueType="num">
                                      <p:cBhvr>
                                        <p:cTn id="38" dur="1000" fill="hold"/>
                                        <p:tgtEl>
                                          <p:spTgt spid="1726"/>
                                        </p:tgtEl>
                                        <p:attrNameLst>
                                          <p:attrName>ppt_x</p:attrName>
                                        </p:attrNameLst>
                                      </p:cBhvr>
                                      <p:tavLst>
                                        <p:tav tm="0">
                                          <p:val>
                                            <p:strVal val="#ppt_x"/>
                                          </p:val>
                                        </p:tav>
                                        <p:tav tm="100000">
                                          <p:val>
                                            <p:strVal val="#ppt_x"/>
                                          </p:val>
                                        </p:tav>
                                      </p:tavLst>
                                    </p:anim>
                                    <p:anim calcmode="lin" valueType="num">
                                      <p:cBhvr>
                                        <p:cTn id="39" dur="1000" fill="hold"/>
                                        <p:tgtEl>
                                          <p:spTgt spid="1726"/>
                                        </p:tgtEl>
                                        <p:attrNameLst>
                                          <p:attrName>ppt_y</p:attrName>
                                        </p:attrNameLst>
                                      </p:cBhvr>
                                      <p:tavLst>
                                        <p:tav tm="0">
                                          <p:val>
                                            <p:strVal val="#ppt_y+.1"/>
                                          </p:val>
                                        </p:tav>
                                        <p:tav tm="100000">
                                          <p:val>
                                            <p:strVal val="#ppt_y"/>
                                          </p:val>
                                        </p:tav>
                                      </p:tavLst>
                                    </p:anim>
                                  </p:childTnLst>
                                </p:cTn>
                              </p:par>
                            </p:childTnLst>
                          </p:cTn>
                        </p:par>
                      </p:childTnLst>
                    </p:cTn>
                  </p:par>
                  <p:par>
                    <p:cTn id="40" fill="hold">
                      <p:stCondLst>
                        <p:cond delay="indefinite"/>
                      </p:stCondLst>
                      <p:childTnLst>
                        <p:par>
                          <p:cTn id="41" fill="hold">
                            <p:stCondLst>
                              <p:cond delay="0"/>
                            </p:stCondLst>
                            <p:childTnLst>
                              <p:par>
                                <p:cTn id="42" presetID="42" presetClass="entr" presetSubtype="0" fill="hold" grpId="0" nodeType="clickEffect">
                                  <p:stCondLst>
                                    <p:cond delay="0"/>
                                  </p:stCondLst>
                                  <p:childTnLst>
                                    <p:set>
                                      <p:cBhvr>
                                        <p:cTn id="43" dur="1" fill="hold">
                                          <p:stCondLst>
                                            <p:cond delay="0"/>
                                          </p:stCondLst>
                                        </p:cTn>
                                        <p:tgtEl>
                                          <p:spTgt spid="1569"/>
                                        </p:tgtEl>
                                        <p:attrNameLst>
                                          <p:attrName>style.visibility</p:attrName>
                                        </p:attrNameLst>
                                      </p:cBhvr>
                                      <p:to>
                                        <p:strVal val="visible"/>
                                      </p:to>
                                    </p:set>
                                    <p:animEffect transition="in" filter="fade">
                                      <p:cBhvr>
                                        <p:cTn id="44" dur="1000"/>
                                        <p:tgtEl>
                                          <p:spTgt spid="1569"/>
                                        </p:tgtEl>
                                      </p:cBhvr>
                                    </p:animEffect>
                                    <p:anim calcmode="lin" valueType="num">
                                      <p:cBhvr>
                                        <p:cTn id="45" dur="1000" fill="hold"/>
                                        <p:tgtEl>
                                          <p:spTgt spid="1569"/>
                                        </p:tgtEl>
                                        <p:attrNameLst>
                                          <p:attrName>ppt_x</p:attrName>
                                        </p:attrNameLst>
                                      </p:cBhvr>
                                      <p:tavLst>
                                        <p:tav tm="0">
                                          <p:val>
                                            <p:strVal val="#ppt_x"/>
                                          </p:val>
                                        </p:tav>
                                        <p:tav tm="100000">
                                          <p:val>
                                            <p:strVal val="#ppt_x"/>
                                          </p:val>
                                        </p:tav>
                                      </p:tavLst>
                                    </p:anim>
                                    <p:anim calcmode="lin" valueType="num">
                                      <p:cBhvr>
                                        <p:cTn id="46" dur="1000" fill="hold"/>
                                        <p:tgtEl>
                                          <p:spTgt spid="1569"/>
                                        </p:tgtEl>
                                        <p:attrNameLst>
                                          <p:attrName>ppt_y</p:attrName>
                                        </p:attrNameLst>
                                      </p:cBhvr>
                                      <p:tavLst>
                                        <p:tav tm="0">
                                          <p:val>
                                            <p:strVal val="#ppt_y+.1"/>
                                          </p:val>
                                        </p:tav>
                                        <p:tav tm="100000">
                                          <p:val>
                                            <p:strVal val="#ppt_y"/>
                                          </p:val>
                                        </p:tav>
                                      </p:tavLst>
                                    </p:anim>
                                  </p:childTnLst>
                                </p:cTn>
                              </p:par>
                            </p:childTnLst>
                          </p:cTn>
                        </p:par>
                      </p:childTnLst>
                    </p:cTn>
                  </p:par>
                  <p:par>
                    <p:cTn id="47" fill="hold">
                      <p:stCondLst>
                        <p:cond delay="indefinite"/>
                      </p:stCondLst>
                      <p:childTnLst>
                        <p:par>
                          <p:cTn id="48" fill="hold">
                            <p:stCondLst>
                              <p:cond delay="0"/>
                            </p:stCondLst>
                            <p:childTnLst>
                              <p:par>
                                <p:cTn id="49" presetID="42" presetClass="entr" presetSubtype="0" fill="hold" grpId="0" nodeType="clickEffect">
                                  <p:stCondLst>
                                    <p:cond delay="0"/>
                                  </p:stCondLst>
                                  <p:childTnLst>
                                    <p:set>
                                      <p:cBhvr>
                                        <p:cTn id="50" dur="1" fill="hold">
                                          <p:stCondLst>
                                            <p:cond delay="0"/>
                                          </p:stCondLst>
                                        </p:cTn>
                                        <p:tgtEl>
                                          <p:spTgt spid="1567"/>
                                        </p:tgtEl>
                                        <p:attrNameLst>
                                          <p:attrName>style.visibility</p:attrName>
                                        </p:attrNameLst>
                                      </p:cBhvr>
                                      <p:to>
                                        <p:strVal val="visible"/>
                                      </p:to>
                                    </p:set>
                                    <p:animEffect transition="in" filter="fade">
                                      <p:cBhvr>
                                        <p:cTn id="51" dur="1000"/>
                                        <p:tgtEl>
                                          <p:spTgt spid="1567"/>
                                        </p:tgtEl>
                                      </p:cBhvr>
                                    </p:animEffect>
                                    <p:anim calcmode="lin" valueType="num">
                                      <p:cBhvr>
                                        <p:cTn id="52" dur="1000" fill="hold"/>
                                        <p:tgtEl>
                                          <p:spTgt spid="1567"/>
                                        </p:tgtEl>
                                        <p:attrNameLst>
                                          <p:attrName>ppt_x</p:attrName>
                                        </p:attrNameLst>
                                      </p:cBhvr>
                                      <p:tavLst>
                                        <p:tav tm="0">
                                          <p:val>
                                            <p:strVal val="#ppt_x"/>
                                          </p:val>
                                        </p:tav>
                                        <p:tav tm="100000">
                                          <p:val>
                                            <p:strVal val="#ppt_x"/>
                                          </p:val>
                                        </p:tav>
                                      </p:tavLst>
                                    </p:anim>
                                    <p:anim calcmode="lin" valueType="num">
                                      <p:cBhvr>
                                        <p:cTn id="53" dur="1000" fill="hold"/>
                                        <p:tgtEl>
                                          <p:spTgt spid="1567"/>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567" grpId="0"/>
      <p:bldP spid="1569" grpId="0"/>
    </p:bld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Shape 2407"/>
        <p:cNvGrpSpPr/>
        <p:nvPr/>
      </p:nvGrpSpPr>
      <p:grpSpPr>
        <a:xfrm>
          <a:off x="0" y="0"/>
          <a:ext cx="0" cy="0"/>
          <a:chOff x="0" y="0"/>
          <a:chExt cx="0" cy="0"/>
        </a:xfrm>
      </p:grpSpPr>
      <p:grpSp>
        <p:nvGrpSpPr>
          <p:cNvPr id="2421" name="Google Shape;2421;p51"/>
          <p:cNvGrpSpPr/>
          <p:nvPr/>
        </p:nvGrpSpPr>
        <p:grpSpPr>
          <a:xfrm flipH="1">
            <a:off x="7026971" y="2738163"/>
            <a:ext cx="2117177" cy="1257302"/>
            <a:chOff x="26106" y="4559855"/>
            <a:chExt cx="2503461" cy="1486700"/>
          </a:xfrm>
        </p:grpSpPr>
        <p:sp>
          <p:nvSpPr>
            <p:cNvPr id="2422" name="Google Shape;2422;p51"/>
            <p:cNvSpPr/>
            <p:nvPr/>
          </p:nvSpPr>
          <p:spPr>
            <a:xfrm>
              <a:off x="26106" y="4559855"/>
              <a:ext cx="2503461" cy="1486700"/>
            </a:xfrm>
            <a:custGeom>
              <a:avLst/>
              <a:gdLst/>
              <a:ahLst/>
              <a:cxnLst/>
              <a:rect l="l" t="t" r="r" b="b"/>
              <a:pathLst>
                <a:path w="32203" h="19124" extrusionOk="0">
                  <a:moveTo>
                    <a:pt x="8949" y="0"/>
                  </a:moveTo>
                  <a:cubicBezTo>
                    <a:pt x="8412" y="0"/>
                    <a:pt x="7875" y="48"/>
                    <a:pt x="7346" y="148"/>
                  </a:cubicBezTo>
                  <a:cubicBezTo>
                    <a:pt x="4583" y="652"/>
                    <a:pt x="2250" y="2444"/>
                    <a:pt x="38" y="4190"/>
                  </a:cubicBezTo>
                  <a:lnTo>
                    <a:pt x="0" y="19124"/>
                  </a:lnTo>
                  <a:lnTo>
                    <a:pt x="32202" y="19124"/>
                  </a:lnTo>
                  <a:cubicBezTo>
                    <a:pt x="31932" y="13645"/>
                    <a:pt x="27843" y="8586"/>
                    <a:pt x="22598" y="7149"/>
                  </a:cubicBezTo>
                  <a:cubicBezTo>
                    <a:pt x="21664" y="6878"/>
                    <a:pt x="20731" y="6719"/>
                    <a:pt x="19872" y="6336"/>
                  </a:cubicBezTo>
                  <a:cubicBezTo>
                    <a:pt x="18313" y="5552"/>
                    <a:pt x="17268" y="4078"/>
                    <a:pt x="16017" y="2874"/>
                  </a:cubicBezTo>
                  <a:cubicBezTo>
                    <a:pt x="14125" y="1105"/>
                    <a:pt x="11529" y="0"/>
                    <a:pt x="8949" y="0"/>
                  </a:cubicBez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23" name="Google Shape;2423;p51"/>
            <p:cNvSpPr/>
            <p:nvPr/>
          </p:nvSpPr>
          <p:spPr>
            <a:xfrm>
              <a:off x="521694" y="5136601"/>
              <a:ext cx="290281" cy="256931"/>
            </a:xfrm>
            <a:custGeom>
              <a:avLst/>
              <a:gdLst/>
              <a:ahLst/>
              <a:cxnLst/>
              <a:rect l="l" t="t" r="r" b="b"/>
              <a:pathLst>
                <a:path w="3734" h="3305" extrusionOk="0">
                  <a:moveTo>
                    <a:pt x="859" y="0"/>
                  </a:moveTo>
                  <a:lnTo>
                    <a:pt x="859" y="0"/>
                  </a:lnTo>
                  <a:cubicBezTo>
                    <a:pt x="738" y="271"/>
                    <a:pt x="626" y="934"/>
                    <a:pt x="1204" y="1559"/>
                  </a:cubicBezTo>
                  <a:cubicBezTo>
                    <a:pt x="504" y="1596"/>
                    <a:pt x="122" y="1988"/>
                    <a:pt x="0" y="2222"/>
                  </a:cubicBezTo>
                  <a:cubicBezTo>
                    <a:pt x="271" y="2371"/>
                    <a:pt x="542" y="2455"/>
                    <a:pt x="859" y="2455"/>
                  </a:cubicBezTo>
                  <a:lnTo>
                    <a:pt x="1092" y="2455"/>
                  </a:lnTo>
                  <a:cubicBezTo>
                    <a:pt x="859" y="2763"/>
                    <a:pt x="822" y="3118"/>
                    <a:pt x="859" y="3304"/>
                  </a:cubicBezTo>
                  <a:cubicBezTo>
                    <a:pt x="1475" y="3267"/>
                    <a:pt x="1942" y="2922"/>
                    <a:pt x="2222" y="2371"/>
                  </a:cubicBezTo>
                  <a:cubicBezTo>
                    <a:pt x="1596" y="1326"/>
                    <a:pt x="934" y="467"/>
                    <a:pt x="934" y="467"/>
                  </a:cubicBezTo>
                  <a:cubicBezTo>
                    <a:pt x="896" y="430"/>
                    <a:pt x="896" y="355"/>
                    <a:pt x="934" y="355"/>
                  </a:cubicBezTo>
                  <a:cubicBezTo>
                    <a:pt x="971" y="318"/>
                    <a:pt x="971" y="318"/>
                    <a:pt x="1008" y="318"/>
                  </a:cubicBezTo>
                  <a:cubicBezTo>
                    <a:pt x="1008" y="318"/>
                    <a:pt x="1055" y="318"/>
                    <a:pt x="1055" y="355"/>
                  </a:cubicBezTo>
                  <a:cubicBezTo>
                    <a:pt x="1092" y="355"/>
                    <a:pt x="1792" y="1251"/>
                    <a:pt x="2408" y="2371"/>
                  </a:cubicBezTo>
                  <a:cubicBezTo>
                    <a:pt x="2959" y="2371"/>
                    <a:pt x="3426" y="2138"/>
                    <a:pt x="3734" y="1634"/>
                  </a:cubicBezTo>
                  <a:cubicBezTo>
                    <a:pt x="3575" y="1559"/>
                    <a:pt x="3342" y="1438"/>
                    <a:pt x="2997" y="1438"/>
                  </a:cubicBezTo>
                  <a:lnTo>
                    <a:pt x="2838" y="1438"/>
                  </a:lnTo>
                  <a:cubicBezTo>
                    <a:pt x="3071" y="1130"/>
                    <a:pt x="3193" y="784"/>
                    <a:pt x="3193" y="355"/>
                  </a:cubicBezTo>
                  <a:lnTo>
                    <a:pt x="3155" y="355"/>
                  </a:lnTo>
                  <a:cubicBezTo>
                    <a:pt x="2875" y="355"/>
                    <a:pt x="2371" y="504"/>
                    <a:pt x="2026" y="1055"/>
                  </a:cubicBezTo>
                  <a:cubicBezTo>
                    <a:pt x="1867" y="551"/>
                    <a:pt x="1438" y="159"/>
                    <a:pt x="859" y="0"/>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24" name="Google Shape;2424;p51"/>
            <p:cNvSpPr/>
            <p:nvPr/>
          </p:nvSpPr>
          <p:spPr>
            <a:xfrm>
              <a:off x="694353" y="5320920"/>
              <a:ext cx="36382" cy="51542"/>
            </a:xfrm>
            <a:custGeom>
              <a:avLst/>
              <a:gdLst/>
              <a:ahLst/>
              <a:cxnLst/>
              <a:rect l="l" t="t" r="r" b="b"/>
              <a:pathLst>
                <a:path w="468" h="663" extrusionOk="0">
                  <a:moveTo>
                    <a:pt x="1" y="0"/>
                  </a:moveTo>
                  <a:cubicBezTo>
                    <a:pt x="75" y="196"/>
                    <a:pt x="187" y="392"/>
                    <a:pt x="309" y="588"/>
                  </a:cubicBezTo>
                  <a:cubicBezTo>
                    <a:pt x="309" y="625"/>
                    <a:pt x="346" y="663"/>
                    <a:pt x="383" y="663"/>
                  </a:cubicBezTo>
                  <a:lnTo>
                    <a:pt x="421" y="625"/>
                  </a:lnTo>
                  <a:cubicBezTo>
                    <a:pt x="467" y="625"/>
                    <a:pt x="467" y="551"/>
                    <a:pt x="467" y="513"/>
                  </a:cubicBezTo>
                  <a:cubicBezTo>
                    <a:pt x="383" y="355"/>
                    <a:pt x="271" y="159"/>
                    <a:pt x="187" y="0"/>
                  </a:cubicBezTo>
                  <a:close/>
                </a:path>
              </a:pathLst>
            </a:custGeom>
            <a:solidFill>
              <a:srgbClr val="D02E7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25" name="Google Shape;2425;p51"/>
            <p:cNvSpPr/>
            <p:nvPr/>
          </p:nvSpPr>
          <p:spPr>
            <a:xfrm>
              <a:off x="591348" y="5161244"/>
              <a:ext cx="117621" cy="159756"/>
            </a:xfrm>
            <a:custGeom>
              <a:avLst/>
              <a:gdLst/>
              <a:ahLst/>
              <a:cxnLst/>
              <a:rect l="l" t="t" r="r" b="b"/>
              <a:pathLst>
                <a:path w="1513" h="2055" extrusionOk="0">
                  <a:moveTo>
                    <a:pt x="112" y="1"/>
                  </a:moveTo>
                  <a:cubicBezTo>
                    <a:pt x="75" y="1"/>
                    <a:pt x="75" y="1"/>
                    <a:pt x="38" y="38"/>
                  </a:cubicBezTo>
                  <a:cubicBezTo>
                    <a:pt x="0" y="38"/>
                    <a:pt x="0" y="113"/>
                    <a:pt x="38" y="150"/>
                  </a:cubicBezTo>
                  <a:cubicBezTo>
                    <a:pt x="38" y="150"/>
                    <a:pt x="700" y="1009"/>
                    <a:pt x="1326" y="2054"/>
                  </a:cubicBezTo>
                  <a:lnTo>
                    <a:pt x="1512" y="2054"/>
                  </a:lnTo>
                  <a:cubicBezTo>
                    <a:pt x="896" y="934"/>
                    <a:pt x="196" y="38"/>
                    <a:pt x="159" y="38"/>
                  </a:cubicBezTo>
                  <a:cubicBezTo>
                    <a:pt x="159" y="1"/>
                    <a:pt x="112" y="1"/>
                    <a:pt x="112" y="1"/>
                  </a:cubicBezTo>
                  <a:close/>
                </a:path>
              </a:pathLst>
            </a:custGeom>
            <a:solidFill>
              <a:srgbClr val="D02E7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26" name="Google Shape;2426;p51"/>
            <p:cNvSpPr/>
            <p:nvPr/>
          </p:nvSpPr>
          <p:spPr>
            <a:xfrm>
              <a:off x="978101" y="5623480"/>
              <a:ext cx="202513" cy="184399"/>
            </a:xfrm>
            <a:custGeom>
              <a:avLst/>
              <a:gdLst/>
              <a:ahLst/>
              <a:cxnLst/>
              <a:rect l="l" t="t" r="r" b="b"/>
              <a:pathLst>
                <a:path w="2605" h="2372" extrusionOk="0">
                  <a:moveTo>
                    <a:pt x="2063" y="0"/>
                  </a:moveTo>
                  <a:cubicBezTo>
                    <a:pt x="1867" y="0"/>
                    <a:pt x="1522" y="159"/>
                    <a:pt x="1326" y="626"/>
                  </a:cubicBezTo>
                  <a:cubicBezTo>
                    <a:pt x="1167" y="271"/>
                    <a:pt x="784" y="38"/>
                    <a:pt x="355" y="0"/>
                  </a:cubicBezTo>
                  <a:lnTo>
                    <a:pt x="355" y="0"/>
                  </a:lnTo>
                  <a:cubicBezTo>
                    <a:pt x="318" y="196"/>
                    <a:pt x="318" y="700"/>
                    <a:pt x="784" y="1055"/>
                  </a:cubicBezTo>
                  <a:cubicBezTo>
                    <a:pt x="271" y="1167"/>
                    <a:pt x="84" y="1475"/>
                    <a:pt x="0" y="1671"/>
                  </a:cubicBezTo>
                  <a:cubicBezTo>
                    <a:pt x="159" y="1708"/>
                    <a:pt x="318" y="1755"/>
                    <a:pt x="467" y="1755"/>
                  </a:cubicBezTo>
                  <a:cubicBezTo>
                    <a:pt x="588" y="1755"/>
                    <a:pt x="700" y="1755"/>
                    <a:pt x="822" y="1708"/>
                  </a:cubicBezTo>
                  <a:lnTo>
                    <a:pt x="822" y="1708"/>
                  </a:lnTo>
                  <a:cubicBezTo>
                    <a:pt x="663" y="1988"/>
                    <a:pt x="700" y="2222"/>
                    <a:pt x="738" y="2371"/>
                  </a:cubicBezTo>
                  <a:cubicBezTo>
                    <a:pt x="1167" y="2259"/>
                    <a:pt x="1484" y="1942"/>
                    <a:pt x="1596" y="1559"/>
                  </a:cubicBezTo>
                  <a:cubicBezTo>
                    <a:pt x="1055" y="859"/>
                    <a:pt x="467" y="308"/>
                    <a:pt x="467" y="308"/>
                  </a:cubicBezTo>
                  <a:cubicBezTo>
                    <a:pt x="430" y="271"/>
                    <a:pt x="430" y="234"/>
                    <a:pt x="467" y="234"/>
                  </a:cubicBezTo>
                  <a:cubicBezTo>
                    <a:pt x="467" y="196"/>
                    <a:pt x="504" y="196"/>
                    <a:pt x="504" y="196"/>
                  </a:cubicBezTo>
                  <a:cubicBezTo>
                    <a:pt x="551" y="196"/>
                    <a:pt x="551" y="196"/>
                    <a:pt x="551" y="234"/>
                  </a:cubicBezTo>
                  <a:cubicBezTo>
                    <a:pt x="588" y="234"/>
                    <a:pt x="1167" y="775"/>
                    <a:pt x="1755" y="1522"/>
                  </a:cubicBezTo>
                  <a:cubicBezTo>
                    <a:pt x="2101" y="1438"/>
                    <a:pt x="2455" y="1242"/>
                    <a:pt x="2605" y="859"/>
                  </a:cubicBezTo>
                  <a:cubicBezTo>
                    <a:pt x="2530" y="822"/>
                    <a:pt x="2371" y="775"/>
                    <a:pt x="2222" y="775"/>
                  </a:cubicBezTo>
                  <a:lnTo>
                    <a:pt x="1951" y="775"/>
                  </a:lnTo>
                  <a:cubicBezTo>
                    <a:pt x="2101" y="542"/>
                    <a:pt x="2138" y="271"/>
                    <a:pt x="2063" y="0"/>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27" name="Google Shape;2427;p51"/>
            <p:cNvSpPr/>
            <p:nvPr/>
          </p:nvSpPr>
          <p:spPr>
            <a:xfrm>
              <a:off x="1102172" y="5741720"/>
              <a:ext cx="33428" cy="32729"/>
            </a:xfrm>
            <a:custGeom>
              <a:avLst/>
              <a:gdLst/>
              <a:ahLst/>
              <a:cxnLst/>
              <a:rect l="l" t="t" r="r" b="b"/>
              <a:pathLst>
                <a:path w="430" h="421" extrusionOk="0">
                  <a:moveTo>
                    <a:pt x="0" y="1"/>
                  </a:moveTo>
                  <a:lnTo>
                    <a:pt x="0" y="38"/>
                  </a:lnTo>
                  <a:cubicBezTo>
                    <a:pt x="75" y="150"/>
                    <a:pt x="196" y="271"/>
                    <a:pt x="271" y="421"/>
                  </a:cubicBezTo>
                  <a:lnTo>
                    <a:pt x="393" y="421"/>
                  </a:lnTo>
                  <a:cubicBezTo>
                    <a:pt x="430" y="383"/>
                    <a:pt x="430" y="346"/>
                    <a:pt x="393" y="346"/>
                  </a:cubicBezTo>
                  <a:cubicBezTo>
                    <a:pt x="309" y="234"/>
                    <a:pt x="234" y="113"/>
                    <a:pt x="159" y="1"/>
                  </a:cubicBezTo>
                  <a:close/>
                </a:path>
              </a:pathLst>
            </a:custGeom>
            <a:solidFill>
              <a:srgbClr val="D02E7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28" name="Google Shape;2428;p51"/>
            <p:cNvSpPr/>
            <p:nvPr/>
          </p:nvSpPr>
          <p:spPr>
            <a:xfrm>
              <a:off x="1011451" y="5638716"/>
              <a:ext cx="103161" cy="106037"/>
            </a:xfrm>
            <a:custGeom>
              <a:avLst/>
              <a:gdLst/>
              <a:ahLst/>
              <a:cxnLst/>
              <a:rect l="l" t="t" r="r" b="b"/>
              <a:pathLst>
                <a:path w="1327" h="1364" extrusionOk="0">
                  <a:moveTo>
                    <a:pt x="75" y="0"/>
                  </a:moveTo>
                  <a:cubicBezTo>
                    <a:pt x="75" y="0"/>
                    <a:pt x="38" y="0"/>
                    <a:pt x="38" y="38"/>
                  </a:cubicBezTo>
                  <a:cubicBezTo>
                    <a:pt x="1" y="38"/>
                    <a:pt x="1" y="75"/>
                    <a:pt x="38" y="112"/>
                  </a:cubicBezTo>
                  <a:cubicBezTo>
                    <a:pt x="38" y="112"/>
                    <a:pt x="626" y="663"/>
                    <a:pt x="1167" y="1363"/>
                  </a:cubicBezTo>
                  <a:lnTo>
                    <a:pt x="1167" y="1326"/>
                  </a:lnTo>
                  <a:lnTo>
                    <a:pt x="1326" y="1326"/>
                  </a:lnTo>
                  <a:cubicBezTo>
                    <a:pt x="738" y="579"/>
                    <a:pt x="159" y="38"/>
                    <a:pt x="122" y="38"/>
                  </a:cubicBezTo>
                  <a:cubicBezTo>
                    <a:pt x="122" y="0"/>
                    <a:pt x="122" y="0"/>
                    <a:pt x="75" y="0"/>
                  </a:cubicBezTo>
                  <a:close/>
                </a:path>
              </a:pathLst>
            </a:custGeom>
            <a:solidFill>
              <a:srgbClr val="D02E7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29" name="Google Shape;2429;p51"/>
            <p:cNvSpPr/>
            <p:nvPr/>
          </p:nvSpPr>
          <p:spPr>
            <a:xfrm>
              <a:off x="2166655" y="5771494"/>
              <a:ext cx="211220" cy="181445"/>
            </a:xfrm>
            <a:custGeom>
              <a:avLst/>
              <a:gdLst/>
              <a:ahLst/>
              <a:cxnLst/>
              <a:rect l="l" t="t" r="r" b="b"/>
              <a:pathLst>
                <a:path w="2717" h="2334" extrusionOk="0">
                  <a:moveTo>
                    <a:pt x="1008" y="0"/>
                  </a:moveTo>
                  <a:cubicBezTo>
                    <a:pt x="896" y="159"/>
                    <a:pt x="663" y="626"/>
                    <a:pt x="971" y="1130"/>
                  </a:cubicBezTo>
                  <a:lnTo>
                    <a:pt x="663" y="1130"/>
                  </a:lnTo>
                  <a:cubicBezTo>
                    <a:pt x="346" y="1130"/>
                    <a:pt x="112" y="1288"/>
                    <a:pt x="0" y="1363"/>
                  </a:cubicBezTo>
                  <a:cubicBezTo>
                    <a:pt x="196" y="1596"/>
                    <a:pt x="467" y="1718"/>
                    <a:pt x="738" y="1755"/>
                  </a:cubicBezTo>
                  <a:cubicBezTo>
                    <a:pt x="504" y="1951"/>
                    <a:pt x="430" y="2185"/>
                    <a:pt x="383" y="2297"/>
                  </a:cubicBezTo>
                  <a:cubicBezTo>
                    <a:pt x="467" y="2334"/>
                    <a:pt x="579" y="2334"/>
                    <a:pt x="663" y="2334"/>
                  </a:cubicBezTo>
                  <a:cubicBezTo>
                    <a:pt x="971" y="2334"/>
                    <a:pt x="1279" y="2185"/>
                    <a:pt x="1513" y="1904"/>
                  </a:cubicBezTo>
                  <a:cubicBezTo>
                    <a:pt x="1279" y="1055"/>
                    <a:pt x="971" y="355"/>
                    <a:pt x="971" y="318"/>
                  </a:cubicBezTo>
                  <a:cubicBezTo>
                    <a:pt x="971" y="318"/>
                    <a:pt x="971" y="271"/>
                    <a:pt x="1008" y="234"/>
                  </a:cubicBezTo>
                  <a:cubicBezTo>
                    <a:pt x="1046" y="234"/>
                    <a:pt x="1083" y="234"/>
                    <a:pt x="1083" y="271"/>
                  </a:cubicBezTo>
                  <a:cubicBezTo>
                    <a:pt x="1083" y="271"/>
                    <a:pt x="1438" y="1055"/>
                    <a:pt x="1671" y="1951"/>
                  </a:cubicBezTo>
                  <a:cubicBezTo>
                    <a:pt x="1746" y="1951"/>
                    <a:pt x="1867" y="1989"/>
                    <a:pt x="1942" y="1989"/>
                  </a:cubicBezTo>
                  <a:cubicBezTo>
                    <a:pt x="2213" y="1989"/>
                    <a:pt x="2483" y="1867"/>
                    <a:pt x="2717" y="1671"/>
                  </a:cubicBezTo>
                  <a:cubicBezTo>
                    <a:pt x="2642" y="1559"/>
                    <a:pt x="2446" y="1400"/>
                    <a:pt x="2138" y="1363"/>
                  </a:cubicBezTo>
                  <a:cubicBezTo>
                    <a:pt x="2371" y="1204"/>
                    <a:pt x="2483" y="971"/>
                    <a:pt x="2567" y="663"/>
                  </a:cubicBezTo>
                  <a:cubicBezTo>
                    <a:pt x="2530" y="663"/>
                    <a:pt x="2446" y="626"/>
                    <a:pt x="2371" y="626"/>
                  </a:cubicBezTo>
                  <a:cubicBezTo>
                    <a:pt x="2175" y="626"/>
                    <a:pt x="1905" y="700"/>
                    <a:pt x="1634" y="934"/>
                  </a:cubicBezTo>
                  <a:cubicBezTo>
                    <a:pt x="1634" y="551"/>
                    <a:pt x="1363" y="196"/>
                    <a:pt x="1008" y="0"/>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30" name="Google Shape;2430;p51"/>
            <p:cNvSpPr/>
            <p:nvPr/>
          </p:nvSpPr>
          <p:spPr>
            <a:xfrm>
              <a:off x="2284197" y="5919509"/>
              <a:ext cx="18191" cy="39958"/>
            </a:xfrm>
            <a:custGeom>
              <a:avLst/>
              <a:gdLst/>
              <a:ahLst/>
              <a:cxnLst/>
              <a:rect l="l" t="t" r="r" b="b"/>
              <a:pathLst>
                <a:path w="234" h="514" extrusionOk="0">
                  <a:moveTo>
                    <a:pt x="1" y="0"/>
                  </a:moveTo>
                  <a:cubicBezTo>
                    <a:pt x="38" y="159"/>
                    <a:pt x="85" y="318"/>
                    <a:pt x="122" y="467"/>
                  </a:cubicBezTo>
                  <a:cubicBezTo>
                    <a:pt x="122" y="514"/>
                    <a:pt x="159" y="514"/>
                    <a:pt x="197" y="514"/>
                  </a:cubicBezTo>
                  <a:cubicBezTo>
                    <a:pt x="234" y="514"/>
                    <a:pt x="234" y="467"/>
                    <a:pt x="234" y="430"/>
                  </a:cubicBezTo>
                  <a:cubicBezTo>
                    <a:pt x="197" y="318"/>
                    <a:pt x="197" y="159"/>
                    <a:pt x="159" y="47"/>
                  </a:cubicBezTo>
                  <a:cubicBezTo>
                    <a:pt x="122" y="0"/>
                    <a:pt x="38" y="0"/>
                    <a:pt x="1" y="0"/>
                  </a:cubicBezTo>
                  <a:close/>
                </a:path>
              </a:pathLst>
            </a:custGeom>
            <a:solidFill>
              <a:srgbClr val="D02E7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31" name="Google Shape;2431;p51"/>
            <p:cNvSpPr/>
            <p:nvPr/>
          </p:nvSpPr>
          <p:spPr>
            <a:xfrm>
              <a:off x="2242140" y="5789608"/>
              <a:ext cx="54496" cy="133635"/>
            </a:xfrm>
            <a:custGeom>
              <a:avLst/>
              <a:gdLst/>
              <a:ahLst/>
              <a:cxnLst/>
              <a:rect l="l" t="t" r="r" b="b"/>
              <a:pathLst>
                <a:path w="701" h="1719" extrusionOk="0">
                  <a:moveTo>
                    <a:pt x="37" y="1"/>
                  </a:moveTo>
                  <a:cubicBezTo>
                    <a:pt x="0" y="38"/>
                    <a:pt x="0" y="85"/>
                    <a:pt x="0" y="85"/>
                  </a:cubicBezTo>
                  <a:cubicBezTo>
                    <a:pt x="0" y="122"/>
                    <a:pt x="308" y="822"/>
                    <a:pt x="542" y="1671"/>
                  </a:cubicBezTo>
                  <a:cubicBezTo>
                    <a:pt x="579" y="1671"/>
                    <a:pt x="663" y="1671"/>
                    <a:pt x="700" y="1718"/>
                  </a:cubicBezTo>
                  <a:cubicBezTo>
                    <a:pt x="467" y="822"/>
                    <a:pt x="112" y="38"/>
                    <a:pt x="112" y="38"/>
                  </a:cubicBezTo>
                  <a:cubicBezTo>
                    <a:pt x="112" y="1"/>
                    <a:pt x="75" y="1"/>
                    <a:pt x="37" y="1"/>
                  </a:cubicBezTo>
                  <a:close/>
                </a:path>
              </a:pathLst>
            </a:custGeom>
            <a:solidFill>
              <a:srgbClr val="D02E7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32" name="Google Shape;2432;p51"/>
            <p:cNvSpPr/>
            <p:nvPr/>
          </p:nvSpPr>
          <p:spPr>
            <a:xfrm>
              <a:off x="1565109" y="5511691"/>
              <a:ext cx="256931" cy="290359"/>
            </a:xfrm>
            <a:custGeom>
              <a:avLst/>
              <a:gdLst/>
              <a:ahLst/>
              <a:cxnLst/>
              <a:rect l="l" t="t" r="r" b="b"/>
              <a:pathLst>
                <a:path w="3305" h="3735" extrusionOk="0">
                  <a:moveTo>
                    <a:pt x="1354" y="1"/>
                  </a:moveTo>
                  <a:cubicBezTo>
                    <a:pt x="1046" y="272"/>
                    <a:pt x="934" y="626"/>
                    <a:pt x="887" y="1009"/>
                  </a:cubicBezTo>
                  <a:cubicBezTo>
                    <a:pt x="617" y="701"/>
                    <a:pt x="271" y="580"/>
                    <a:pt x="75" y="580"/>
                  </a:cubicBezTo>
                  <a:cubicBezTo>
                    <a:pt x="1" y="1168"/>
                    <a:pt x="234" y="1709"/>
                    <a:pt x="701" y="2101"/>
                  </a:cubicBezTo>
                  <a:cubicBezTo>
                    <a:pt x="1867" y="1709"/>
                    <a:pt x="2838" y="1280"/>
                    <a:pt x="2838" y="1280"/>
                  </a:cubicBezTo>
                  <a:lnTo>
                    <a:pt x="2875" y="1242"/>
                  </a:lnTo>
                  <a:cubicBezTo>
                    <a:pt x="2913" y="1242"/>
                    <a:pt x="2950" y="1280"/>
                    <a:pt x="2987" y="1326"/>
                  </a:cubicBezTo>
                  <a:cubicBezTo>
                    <a:pt x="2987" y="1364"/>
                    <a:pt x="2987" y="1401"/>
                    <a:pt x="2913" y="1438"/>
                  </a:cubicBezTo>
                  <a:cubicBezTo>
                    <a:pt x="2913" y="1438"/>
                    <a:pt x="1905" y="1905"/>
                    <a:pt x="654" y="2297"/>
                  </a:cubicBezTo>
                  <a:cubicBezTo>
                    <a:pt x="542" y="2801"/>
                    <a:pt x="654" y="3305"/>
                    <a:pt x="1083" y="3734"/>
                  </a:cubicBezTo>
                  <a:cubicBezTo>
                    <a:pt x="1242" y="3613"/>
                    <a:pt x="1438" y="3342"/>
                    <a:pt x="1475" y="2913"/>
                  </a:cubicBezTo>
                  <a:cubicBezTo>
                    <a:pt x="1709" y="3230"/>
                    <a:pt x="2054" y="3426"/>
                    <a:pt x="2446" y="3501"/>
                  </a:cubicBezTo>
                  <a:cubicBezTo>
                    <a:pt x="2521" y="3230"/>
                    <a:pt x="2521" y="2726"/>
                    <a:pt x="2017" y="2213"/>
                  </a:cubicBezTo>
                  <a:cubicBezTo>
                    <a:pt x="2567" y="2176"/>
                    <a:pt x="3034" y="1830"/>
                    <a:pt x="3305" y="1280"/>
                  </a:cubicBezTo>
                  <a:cubicBezTo>
                    <a:pt x="3183" y="1205"/>
                    <a:pt x="2875" y="1046"/>
                    <a:pt x="2521" y="1046"/>
                  </a:cubicBezTo>
                  <a:cubicBezTo>
                    <a:pt x="2287" y="1046"/>
                    <a:pt x="2017" y="1130"/>
                    <a:pt x="1709" y="1280"/>
                  </a:cubicBezTo>
                  <a:cubicBezTo>
                    <a:pt x="1867" y="580"/>
                    <a:pt x="1550" y="160"/>
                    <a:pt x="1354" y="1"/>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33" name="Google Shape;2433;p51"/>
            <p:cNvSpPr/>
            <p:nvPr/>
          </p:nvSpPr>
          <p:spPr>
            <a:xfrm>
              <a:off x="1565109" y="5674943"/>
              <a:ext cx="57372" cy="26976"/>
            </a:xfrm>
            <a:custGeom>
              <a:avLst/>
              <a:gdLst/>
              <a:ahLst/>
              <a:cxnLst/>
              <a:rect l="l" t="t" r="r" b="b"/>
              <a:pathLst>
                <a:path w="738" h="347" extrusionOk="0">
                  <a:moveTo>
                    <a:pt x="701" y="1"/>
                  </a:moveTo>
                  <a:cubicBezTo>
                    <a:pt x="505" y="38"/>
                    <a:pt x="271" y="113"/>
                    <a:pt x="75" y="160"/>
                  </a:cubicBezTo>
                  <a:cubicBezTo>
                    <a:pt x="1" y="160"/>
                    <a:pt x="1" y="234"/>
                    <a:pt x="1" y="272"/>
                  </a:cubicBezTo>
                  <a:cubicBezTo>
                    <a:pt x="1" y="309"/>
                    <a:pt x="38" y="346"/>
                    <a:pt x="75" y="346"/>
                  </a:cubicBezTo>
                  <a:lnTo>
                    <a:pt x="113" y="346"/>
                  </a:lnTo>
                  <a:cubicBezTo>
                    <a:pt x="309" y="272"/>
                    <a:pt x="505" y="234"/>
                    <a:pt x="654" y="197"/>
                  </a:cubicBezTo>
                  <a:cubicBezTo>
                    <a:pt x="701" y="113"/>
                    <a:pt x="701" y="76"/>
                    <a:pt x="738" y="1"/>
                  </a:cubicBezTo>
                  <a:close/>
                </a:path>
              </a:pathLst>
            </a:custGeom>
            <a:solidFill>
              <a:srgbClr val="D02E7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34" name="Google Shape;2434;p51"/>
            <p:cNvSpPr/>
            <p:nvPr/>
          </p:nvSpPr>
          <p:spPr>
            <a:xfrm>
              <a:off x="1615873" y="5608243"/>
              <a:ext cx="181523" cy="82016"/>
            </a:xfrm>
            <a:custGeom>
              <a:avLst/>
              <a:gdLst/>
              <a:ahLst/>
              <a:cxnLst/>
              <a:rect l="l" t="t" r="r" b="b"/>
              <a:pathLst>
                <a:path w="2335" h="1055" extrusionOk="0">
                  <a:moveTo>
                    <a:pt x="2222" y="0"/>
                  </a:moveTo>
                  <a:lnTo>
                    <a:pt x="2185" y="38"/>
                  </a:lnTo>
                  <a:cubicBezTo>
                    <a:pt x="2185" y="38"/>
                    <a:pt x="1214" y="467"/>
                    <a:pt x="48" y="859"/>
                  </a:cubicBezTo>
                  <a:lnTo>
                    <a:pt x="85" y="859"/>
                  </a:lnTo>
                  <a:cubicBezTo>
                    <a:pt x="48" y="934"/>
                    <a:pt x="48" y="971"/>
                    <a:pt x="1" y="1055"/>
                  </a:cubicBezTo>
                  <a:cubicBezTo>
                    <a:pt x="1252" y="663"/>
                    <a:pt x="2260" y="196"/>
                    <a:pt x="2260" y="196"/>
                  </a:cubicBezTo>
                  <a:cubicBezTo>
                    <a:pt x="2334" y="159"/>
                    <a:pt x="2334" y="122"/>
                    <a:pt x="2334" y="84"/>
                  </a:cubicBezTo>
                  <a:cubicBezTo>
                    <a:pt x="2297" y="38"/>
                    <a:pt x="2260" y="0"/>
                    <a:pt x="2222" y="0"/>
                  </a:cubicBezTo>
                  <a:close/>
                </a:path>
              </a:pathLst>
            </a:custGeom>
            <a:solidFill>
              <a:srgbClr val="D02E7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35" name="Google Shape;2435;p51"/>
            <p:cNvSpPr/>
            <p:nvPr/>
          </p:nvSpPr>
          <p:spPr>
            <a:xfrm>
              <a:off x="228539" y="5605289"/>
              <a:ext cx="259807" cy="275122"/>
            </a:xfrm>
            <a:custGeom>
              <a:avLst/>
              <a:gdLst/>
              <a:ahLst/>
              <a:cxnLst/>
              <a:rect l="l" t="t" r="r" b="b"/>
              <a:pathLst>
                <a:path w="3342" h="3539" extrusionOk="0">
                  <a:moveTo>
                    <a:pt x="2175" y="1"/>
                  </a:moveTo>
                  <a:cubicBezTo>
                    <a:pt x="1596" y="234"/>
                    <a:pt x="1279" y="701"/>
                    <a:pt x="1204" y="1326"/>
                  </a:cubicBezTo>
                  <a:cubicBezTo>
                    <a:pt x="2101" y="2138"/>
                    <a:pt x="2997" y="2726"/>
                    <a:pt x="2997" y="2726"/>
                  </a:cubicBezTo>
                  <a:cubicBezTo>
                    <a:pt x="3034" y="2764"/>
                    <a:pt x="3071" y="2801"/>
                    <a:pt x="3034" y="2838"/>
                  </a:cubicBezTo>
                  <a:cubicBezTo>
                    <a:pt x="3034" y="2876"/>
                    <a:pt x="2997" y="2876"/>
                    <a:pt x="2959" y="2876"/>
                  </a:cubicBezTo>
                  <a:lnTo>
                    <a:pt x="2913" y="2876"/>
                  </a:lnTo>
                  <a:cubicBezTo>
                    <a:pt x="2913" y="2876"/>
                    <a:pt x="1942" y="2260"/>
                    <a:pt x="1008" y="1401"/>
                  </a:cubicBezTo>
                  <a:cubicBezTo>
                    <a:pt x="504" y="1560"/>
                    <a:pt x="112" y="1905"/>
                    <a:pt x="0" y="2493"/>
                  </a:cubicBezTo>
                  <a:cubicBezTo>
                    <a:pt x="75" y="2493"/>
                    <a:pt x="196" y="2530"/>
                    <a:pt x="346" y="2530"/>
                  </a:cubicBezTo>
                  <a:cubicBezTo>
                    <a:pt x="504" y="2530"/>
                    <a:pt x="700" y="2493"/>
                    <a:pt x="896" y="2409"/>
                  </a:cubicBezTo>
                  <a:lnTo>
                    <a:pt x="896" y="2409"/>
                  </a:lnTo>
                  <a:cubicBezTo>
                    <a:pt x="738" y="2764"/>
                    <a:pt x="738" y="3156"/>
                    <a:pt x="896" y="3538"/>
                  </a:cubicBezTo>
                  <a:cubicBezTo>
                    <a:pt x="1167" y="3464"/>
                    <a:pt x="1596" y="3193"/>
                    <a:pt x="1746" y="2493"/>
                  </a:cubicBezTo>
                  <a:cubicBezTo>
                    <a:pt x="2063" y="2922"/>
                    <a:pt x="2567" y="3156"/>
                    <a:pt x="3109" y="3156"/>
                  </a:cubicBezTo>
                  <a:lnTo>
                    <a:pt x="3230" y="3156"/>
                  </a:lnTo>
                  <a:cubicBezTo>
                    <a:pt x="3230" y="2838"/>
                    <a:pt x="3146" y="2176"/>
                    <a:pt x="2409" y="1756"/>
                  </a:cubicBezTo>
                  <a:cubicBezTo>
                    <a:pt x="3071" y="1522"/>
                    <a:pt x="3305" y="1056"/>
                    <a:pt x="3342" y="776"/>
                  </a:cubicBezTo>
                  <a:cubicBezTo>
                    <a:pt x="3193" y="738"/>
                    <a:pt x="3071" y="738"/>
                    <a:pt x="2913" y="738"/>
                  </a:cubicBezTo>
                  <a:cubicBezTo>
                    <a:pt x="2679" y="738"/>
                    <a:pt x="2446" y="776"/>
                    <a:pt x="2213" y="897"/>
                  </a:cubicBezTo>
                  <a:cubicBezTo>
                    <a:pt x="2371" y="505"/>
                    <a:pt x="2259" y="160"/>
                    <a:pt x="2175" y="1"/>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36" name="Google Shape;2436;p51"/>
            <p:cNvSpPr/>
            <p:nvPr/>
          </p:nvSpPr>
          <p:spPr>
            <a:xfrm>
              <a:off x="270596" y="5669190"/>
              <a:ext cx="51619" cy="45011"/>
            </a:xfrm>
            <a:custGeom>
              <a:avLst/>
              <a:gdLst/>
              <a:ahLst/>
              <a:cxnLst/>
              <a:rect l="l" t="t" r="r" b="b"/>
              <a:pathLst>
                <a:path w="664" h="579" extrusionOk="0">
                  <a:moveTo>
                    <a:pt x="122" y="0"/>
                  </a:moveTo>
                  <a:cubicBezTo>
                    <a:pt x="85" y="0"/>
                    <a:pt x="85" y="0"/>
                    <a:pt x="38" y="38"/>
                  </a:cubicBezTo>
                  <a:cubicBezTo>
                    <a:pt x="1" y="75"/>
                    <a:pt x="1" y="112"/>
                    <a:pt x="38" y="150"/>
                  </a:cubicBezTo>
                  <a:cubicBezTo>
                    <a:pt x="197" y="308"/>
                    <a:pt x="318" y="420"/>
                    <a:pt x="467" y="579"/>
                  </a:cubicBezTo>
                  <a:cubicBezTo>
                    <a:pt x="551" y="542"/>
                    <a:pt x="589" y="542"/>
                    <a:pt x="663" y="504"/>
                  </a:cubicBezTo>
                  <a:cubicBezTo>
                    <a:pt x="505" y="346"/>
                    <a:pt x="318" y="187"/>
                    <a:pt x="159" y="38"/>
                  </a:cubicBezTo>
                  <a:cubicBezTo>
                    <a:pt x="159" y="0"/>
                    <a:pt x="122" y="0"/>
                    <a:pt x="122" y="0"/>
                  </a:cubicBezTo>
                  <a:close/>
                </a:path>
              </a:pathLst>
            </a:custGeom>
            <a:solidFill>
              <a:srgbClr val="D02E7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37" name="Google Shape;2437;p51"/>
            <p:cNvSpPr/>
            <p:nvPr/>
          </p:nvSpPr>
          <p:spPr>
            <a:xfrm>
              <a:off x="306900" y="5708370"/>
              <a:ext cx="160455" cy="120497"/>
            </a:xfrm>
            <a:custGeom>
              <a:avLst/>
              <a:gdLst/>
              <a:ahLst/>
              <a:cxnLst/>
              <a:rect l="l" t="t" r="r" b="b"/>
              <a:pathLst>
                <a:path w="2064" h="1550" extrusionOk="0">
                  <a:moveTo>
                    <a:pt x="196" y="0"/>
                  </a:moveTo>
                  <a:cubicBezTo>
                    <a:pt x="122" y="38"/>
                    <a:pt x="84" y="38"/>
                    <a:pt x="0" y="75"/>
                  </a:cubicBezTo>
                  <a:cubicBezTo>
                    <a:pt x="934" y="934"/>
                    <a:pt x="1905" y="1550"/>
                    <a:pt x="1905" y="1550"/>
                  </a:cubicBezTo>
                  <a:lnTo>
                    <a:pt x="1951" y="1550"/>
                  </a:lnTo>
                  <a:cubicBezTo>
                    <a:pt x="1989" y="1550"/>
                    <a:pt x="2026" y="1550"/>
                    <a:pt x="2026" y="1512"/>
                  </a:cubicBezTo>
                  <a:cubicBezTo>
                    <a:pt x="2063" y="1475"/>
                    <a:pt x="2026" y="1438"/>
                    <a:pt x="1989" y="1400"/>
                  </a:cubicBezTo>
                  <a:cubicBezTo>
                    <a:pt x="1989" y="1400"/>
                    <a:pt x="1093" y="812"/>
                    <a:pt x="196" y="0"/>
                  </a:cubicBezTo>
                  <a:close/>
                </a:path>
              </a:pathLst>
            </a:custGeom>
            <a:solidFill>
              <a:srgbClr val="D02E7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38" name="Google Shape;2438;p51"/>
            <p:cNvSpPr/>
            <p:nvPr/>
          </p:nvSpPr>
          <p:spPr>
            <a:xfrm>
              <a:off x="1062992" y="4934168"/>
              <a:ext cx="259807" cy="272168"/>
            </a:xfrm>
            <a:custGeom>
              <a:avLst/>
              <a:gdLst/>
              <a:ahLst/>
              <a:cxnLst/>
              <a:rect l="l" t="t" r="r" b="b"/>
              <a:pathLst>
                <a:path w="3342" h="3501" extrusionOk="0">
                  <a:moveTo>
                    <a:pt x="2175" y="0"/>
                  </a:moveTo>
                  <a:cubicBezTo>
                    <a:pt x="1597" y="196"/>
                    <a:pt x="1279" y="700"/>
                    <a:pt x="1205" y="1288"/>
                  </a:cubicBezTo>
                  <a:cubicBezTo>
                    <a:pt x="2101" y="2100"/>
                    <a:pt x="2997" y="2726"/>
                    <a:pt x="2997" y="2726"/>
                  </a:cubicBezTo>
                  <a:cubicBezTo>
                    <a:pt x="3071" y="2726"/>
                    <a:pt x="3071" y="2800"/>
                    <a:pt x="3034" y="2838"/>
                  </a:cubicBezTo>
                  <a:cubicBezTo>
                    <a:pt x="3034" y="2875"/>
                    <a:pt x="2997" y="2875"/>
                    <a:pt x="2959" y="2875"/>
                  </a:cubicBezTo>
                  <a:lnTo>
                    <a:pt x="2913" y="2875"/>
                  </a:lnTo>
                  <a:cubicBezTo>
                    <a:pt x="2913" y="2838"/>
                    <a:pt x="1942" y="2222"/>
                    <a:pt x="1009" y="1363"/>
                  </a:cubicBezTo>
                  <a:cubicBezTo>
                    <a:pt x="504" y="1559"/>
                    <a:pt x="112" y="1904"/>
                    <a:pt x="0" y="2455"/>
                  </a:cubicBezTo>
                  <a:cubicBezTo>
                    <a:pt x="75" y="2492"/>
                    <a:pt x="196" y="2530"/>
                    <a:pt x="346" y="2530"/>
                  </a:cubicBezTo>
                  <a:cubicBezTo>
                    <a:pt x="504" y="2530"/>
                    <a:pt x="700" y="2492"/>
                    <a:pt x="897" y="2408"/>
                  </a:cubicBezTo>
                  <a:lnTo>
                    <a:pt x="897" y="2408"/>
                  </a:lnTo>
                  <a:cubicBezTo>
                    <a:pt x="775" y="2763"/>
                    <a:pt x="738" y="3108"/>
                    <a:pt x="897" y="3500"/>
                  </a:cubicBezTo>
                  <a:cubicBezTo>
                    <a:pt x="1167" y="3463"/>
                    <a:pt x="1597" y="3155"/>
                    <a:pt x="1793" y="2492"/>
                  </a:cubicBezTo>
                  <a:cubicBezTo>
                    <a:pt x="2063" y="2922"/>
                    <a:pt x="2567" y="3108"/>
                    <a:pt x="3109" y="3108"/>
                  </a:cubicBezTo>
                  <a:lnTo>
                    <a:pt x="3230" y="3108"/>
                  </a:lnTo>
                  <a:cubicBezTo>
                    <a:pt x="3230" y="2838"/>
                    <a:pt x="3146" y="2175"/>
                    <a:pt x="2409" y="1755"/>
                  </a:cubicBezTo>
                  <a:cubicBezTo>
                    <a:pt x="3071" y="1521"/>
                    <a:pt x="3305" y="1055"/>
                    <a:pt x="3342" y="775"/>
                  </a:cubicBezTo>
                  <a:cubicBezTo>
                    <a:pt x="3193" y="737"/>
                    <a:pt x="3071" y="737"/>
                    <a:pt x="2913" y="737"/>
                  </a:cubicBezTo>
                  <a:cubicBezTo>
                    <a:pt x="2679" y="737"/>
                    <a:pt x="2446" y="775"/>
                    <a:pt x="2213" y="896"/>
                  </a:cubicBezTo>
                  <a:cubicBezTo>
                    <a:pt x="2371" y="504"/>
                    <a:pt x="2297" y="159"/>
                    <a:pt x="2175" y="0"/>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39" name="Google Shape;2439;p51"/>
            <p:cNvSpPr/>
            <p:nvPr/>
          </p:nvSpPr>
          <p:spPr>
            <a:xfrm>
              <a:off x="1105049" y="4997992"/>
              <a:ext cx="51619" cy="42135"/>
            </a:xfrm>
            <a:custGeom>
              <a:avLst/>
              <a:gdLst/>
              <a:ahLst/>
              <a:cxnLst/>
              <a:rect l="l" t="t" r="r" b="b"/>
              <a:pathLst>
                <a:path w="664" h="542" extrusionOk="0">
                  <a:moveTo>
                    <a:pt x="38" y="0"/>
                  </a:moveTo>
                  <a:cubicBezTo>
                    <a:pt x="1" y="38"/>
                    <a:pt x="1" y="112"/>
                    <a:pt x="38" y="150"/>
                  </a:cubicBezTo>
                  <a:cubicBezTo>
                    <a:pt x="197" y="271"/>
                    <a:pt x="318" y="420"/>
                    <a:pt x="468" y="542"/>
                  </a:cubicBezTo>
                  <a:cubicBezTo>
                    <a:pt x="552" y="542"/>
                    <a:pt x="589" y="504"/>
                    <a:pt x="664" y="504"/>
                  </a:cubicBezTo>
                  <a:lnTo>
                    <a:pt x="664" y="467"/>
                  </a:lnTo>
                  <a:cubicBezTo>
                    <a:pt x="505" y="346"/>
                    <a:pt x="356" y="187"/>
                    <a:pt x="159" y="0"/>
                  </a:cubicBezTo>
                  <a:close/>
                </a:path>
              </a:pathLst>
            </a:custGeom>
            <a:solidFill>
              <a:srgbClr val="D02E7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40" name="Google Shape;2440;p51"/>
            <p:cNvSpPr/>
            <p:nvPr/>
          </p:nvSpPr>
          <p:spPr>
            <a:xfrm>
              <a:off x="1141353" y="5034296"/>
              <a:ext cx="160455" cy="123373"/>
            </a:xfrm>
            <a:custGeom>
              <a:avLst/>
              <a:gdLst/>
              <a:ahLst/>
              <a:cxnLst/>
              <a:rect l="l" t="t" r="r" b="b"/>
              <a:pathLst>
                <a:path w="2064" h="1587" extrusionOk="0">
                  <a:moveTo>
                    <a:pt x="197" y="0"/>
                  </a:moveTo>
                  <a:lnTo>
                    <a:pt x="197" y="37"/>
                  </a:lnTo>
                  <a:cubicBezTo>
                    <a:pt x="122" y="37"/>
                    <a:pt x="85" y="75"/>
                    <a:pt x="1" y="75"/>
                  </a:cubicBezTo>
                  <a:cubicBezTo>
                    <a:pt x="934" y="934"/>
                    <a:pt x="1905" y="1550"/>
                    <a:pt x="1905" y="1587"/>
                  </a:cubicBezTo>
                  <a:lnTo>
                    <a:pt x="1951" y="1587"/>
                  </a:lnTo>
                  <a:cubicBezTo>
                    <a:pt x="1989" y="1587"/>
                    <a:pt x="2026" y="1587"/>
                    <a:pt x="2026" y="1550"/>
                  </a:cubicBezTo>
                  <a:cubicBezTo>
                    <a:pt x="2063" y="1512"/>
                    <a:pt x="2063" y="1438"/>
                    <a:pt x="1989" y="1438"/>
                  </a:cubicBezTo>
                  <a:cubicBezTo>
                    <a:pt x="1989" y="1438"/>
                    <a:pt x="1093" y="812"/>
                    <a:pt x="197" y="0"/>
                  </a:cubicBezTo>
                  <a:close/>
                </a:path>
              </a:pathLst>
            </a:custGeom>
            <a:solidFill>
              <a:srgbClr val="D02E7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41" name="Google Shape;2441;p51"/>
            <p:cNvSpPr/>
            <p:nvPr/>
          </p:nvSpPr>
          <p:spPr>
            <a:xfrm>
              <a:off x="322137" y="4728782"/>
              <a:ext cx="187276" cy="211220"/>
            </a:xfrm>
            <a:custGeom>
              <a:avLst/>
              <a:gdLst/>
              <a:ahLst/>
              <a:cxnLst/>
              <a:rect l="l" t="t" r="r" b="b"/>
              <a:pathLst>
                <a:path w="2409" h="2717" extrusionOk="0">
                  <a:moveTo>
                    <a:pt x="1009" y="1"/>
                  </a:moveTo>
                  <a:cubicBezTo>
                    <a:pt x="775" y="197"/>
                    <a:pt x="663" y="467"/>
                    <a:pt x="663" y="738"/>
                  </a:cubicBezTo>
                  <a:cubicBezTo>
                    <a:pt x="430" y="505"/>
                    <a:pt x="196" y="430"/>
                    <a:pt x="75" y="430"/>
                  </a:cubicBezTo>
                  <a:cubicBezTo>
                    <a:pt x="0" y="850"/>
                    <a:pt x="159" y="1279"/>
                    <a:pt x="505" y="1513"/>
                  </a:cubicBezTo>
                  <a:cubicBezTo>
                    <a:pt x="1363" y="1279"/>
                    <a:pt x="2063" y="934"/>
                    <a:pt x="2101" y="934"/>
                  </a:cubicBezTo>
                  <a:cubicBezTo>
                    <a:pt x="2138" y="934"/>
                    <a:pt x="2175" y="934"/>
                    <a:pt x="2175" y="971"/>
                  </a:cubicBezTo>
                  <a:cubicBezTo>
                    <a:pt x="2175" y="1009"/>
                    <a:pt x="2175" y="1046"/>
                    <a:pt x="2138" y="1046"/>
                  </a:cubicBezTo>
                  <a:cubicBezTo>
                    <a:pt x="2138" y="1046"/>
                    <a:pt x="1401" y="1401"/>
                    <a:pt x="505" y="1671"/>
                  </a:cubicBezTo>
                  <a:cubicBezTo>
                    <a:pt x="392" y="2063"/>
                    <a:pt x="505" y="2446"/>
                    <a:pt x="775" y="2717"/>
                  </a:cubicBezTo>
                  <a:cubicBezTo>
                    <a:pt x="897" y="2642"/>
                    <a:pt x="1055" y="2446"/>
                    <a:pt x="1093" y="2138"/>
                  </a:cubicBezTo>
                  <a:cubicBezTo>
                    <a:pt x="1242" y="2371"/>
                    <a:pt x="1475" y="2530"/>
                    <a:pt x="1793" y="2567"/>
                  </a:cubicBezTo>
                  <a:cubicBezTo>
                    <a:pt x="1830" y="2371"/>
                    <a:pt x="1830" y="1979"/>
                    <a:pt x="1475" y="1634"/>
                  </a:cubicBezTo>
                  <a:cubicBezTo>
                    <a:pt x="1867" y="1597"/>
                    <a:pt x="2222" y="1363"/>
                    <a:pt x="2409" y="971"/>
                  </a:cubicBezTo>
                  <a:cubicBezTo>
                    <a:pt x="2334" y="897"/>
                    <a:pt x="2101" y="775"/>
                    <a:pt x="1830" y="775"/>
                  </a:cubicBezTo>
                  <a:cubicBezTo>
                    <a:pt x="1671" y="775"/>
                    <a:pt x="1475" y="813"/>
                    <a:pt x="1242" y="934"/>
                  </a:cubicBezTo>
                  <a:cubicBezTo>
                    <a:pt x="1363" y="430"/>
                    <a:pt x="1130" y="113"/>
                    <a:pt x="1009" y="1"/>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42" name="Google Shape;2442;p51"/>
            <p:cNvSpPr/>
            <p:nvPr/>
          </p:nvSpPr>
          <p:spPr>
            <a:xfrm>
              <a:off x="319261" y="4846323"/>
              <a:ext cx="42135" cy="21145"/>
            </a:xfrm>
            <a:custGeom>
              <a:avLst/>
              <a:gdLst/>
              <a:ahLst/>
              <a:cxnLst/>
              <a:rect l="l" t="t" r="r" b="b"/>
              <a:pathLst>
                <a:path w="542" h="272" extrusionOk="0">
                  <a:moveTo>
                    <a:pt x="542" y="1"/>
                  </a:moveTo>
                  <a:cubicBezTo>
                    <a:pt x="392" y="85"/>
                    <a:pt x="233" y="122"/>
                    <a:pt x="75" y="159"/>
                  </a:cubicBezTo>
                  <a:cubicBezTo>
                    <a:pt x="37" y="159"/>
                    <a:pt x="0" y="197"/>
                    <a:pt x="37" y="234"/>
                  </a:cubicBezTo>
                  <a:cubicBezTo>
                    <a:pt x="37" y="271"/>
                    <a:pt x="75" y="271"/>
                    <a:pt x="75" y="271"/>
                  </a:cubicBezTo>
                  <a:lnTo>
                    <a:pt x="112" y="271"/>
                  </a:lnTo>
                  <a:cubicBezTo>
                    <a:pt x="233" y="234"/>
                    <a:pt x="392" y="197"/>
                    <a:pt x="542" y="159"/>
                  </a:cubicBezTo>
                  <a:lnTo>
                    <a:pt x="542" y="38"/>
                  </a:lnTo>
                  <a:lnTo>
                    <a:pt x="542" y="1"/>
                  </a:lnTo>
                  <a:close/>
                </a:path>
              </a:pathLst>
            </a:custGeom>
            <a:solidFill>
              <a:srgbClr val="D02E7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43" name="Google Shape;2443;p51"/>
            <p:cNvSpPr/>
            <p:nvPr/>
          </p:nvSpPr>
          <p:spPr>
            <a:xfrm>
              <a:off x="361318" y="4801312"/>
              <a:ext cx="129981" cy="57450"/>
            </a:xfrm>
            <a:custGeom>
              <a:avLst/>
              <a:gdLst/>
              <a:ahLst/>
              <a:cxnLst/>
              <a:rect l="l" t="t" r="r" b="b"/>
              <a:pathLst>
                <a:path w="1672" h="739" extrusionOk="0">
                  <a:moveTo>
                    <a:pt x="1597" y="1"/>
                  </a:moveTo>
                  <a:cubicBezTo>
                    <a:pt x="1559" y="1"/>
                    <a:pt x="859" y="346"/>
                    <a:pt x="1" y="580"/>
                  </a:cubicBezTo>
                  <a:lnTo>
                    <a:pt x="1" y="617"/>
                  </a:lnTo>
                  <a:lnTo>
                    <a:pt x="1" y="738"/>
                  </a:lnTo>
                  <a:cubicBezTo>
                    <a:pt x="897" y="468"/>
                    <a:pt x="1634" y="113"/>
                    <a:pt x="1634" y="113"/>
                  </a:cubicBezTo>
                  <a:cubicBezTo>
                    <a:pt x="1671" y="113"/>
                    <a:pt x="1671" y="76"/>
                    <a:pt x="1671" y="38"/>
                  </a:cubicBezTo>
                  <a:cubicBezTo>
                    <a:pt x="1671" y="1"/>
                    <a:pt x="1634" y="1"/>
                    <a:pt x="1597" y="1"/>
                  </a:cubicBezTo>
                  <a:close/>
                </a:path>
              </a:pathLst>
            </a:custGeom>
            <a:solidFill>
              <a:srgbClr val="D02E7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44" name="Google Shape;2444;p51"/>
            <p:cNvSpPr/>
            <p:nvPr/>
          </p:nvSpPr>
          <p:spPr>
            <a:xfrm>
              <a:off x="295317" y="5275909"/>
              <a:ext cx="21068" cy="51619"/>
            </a:xfrm>
            <a:custGeom>
              <a:avLst/>
              <a:gdLst/>
              <a:ahLst/>
              <a:cxnLst/>
              <a:rect l="l" t="t" r="r" b="b"/>
              <a:pathLst>
                <a:path w="271" h="664" extrusionOk="0">
                  <a:moveTo>
                    <a:pt x="112" y="0"/>
                  </a:moveTo>
                  <a:cubicBezTo>
                    <a:pt x="112" y="0"/>
                    <a:pt x="75" y="0"/>
                    <a:pt x="37" y="38"/>
                  </a:cubicBezTo>
                  <a:cubicBezTo>
                    <a:pt x="37" y="75"/>
                    <a:pt x="0" y="112"/>
                    <a:pt x="0" y="159"/>
                  </a:cubicBezTo>
                  <a:cubicBezTo>
                    <a:pt x="0" y="234"/>
                    <a:pt x="37" y="663"/>
                    <a:pt x="112" y="663"/>
                  </a:cubicBezTo>
                  <a:cubicBezTo>
                    <a:pt x="149" y="663"/>
                    <a:pt x="149" y="663"/>
                    <a:pt x="187" y="579"/>
                  </a:cubicBezTo>
                  <a:cubicBezTo>
                    <a:pt x="233" y="504"/>
                    <a:pt x="271" y="392"/>
                    <a:pt x="271" y="271"/>
                  </a:cubicBezTo>
                  <a:cubicBezTo>
                    <a:pt x="271" y="196"/>
                    <a:pt x="187" y="0"/>
                    <a:pt x="112" y="0"/>
                  </a:cubicBezTo>
                  <a:close/>
                </a:path>
              </a:pathLst>
            </a:custGeom>
            <a:solidFill>
              <a:srgbClr val="EDA039"/>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45" name="Google Shape;2445;p51"/>
            <p:cNvSpPr/>
            <p:nvPr/>
          </p:nvSpPr>
          <p:spPr>
            <a:xfrm>
              <a:off x="676239" y="5556702"/>
              <a:ext cx="57372" cy="24721"/>
            </a:xfrm>
            <a:custGeom>
              <a:avLst/>
              <a:gdLst/>
              <a:ahLst/>
              <a:cxnLst/>
              <a:rect l="l" t="t" r="r" b="b"/>
              <a:pathLst>
                <a:path w="738" h="318" extrusionOk="0">
                  <a:moveTo>
                    <a:pt x="234" y="1"/>
                  </a:moveTo>
                  <a:cubicBezTo>
                    <a:pt x="112" y="1"/>
                    <a:pt x="0" y="1"/>
                    <a:pt x="75" y="122"/>
                  </a:cubicBezTo>
                  <a:cubicBezTo>
                    <a:pt x="75" y="159"/>
                    <a:pt x="112" y="197"/>
                    <a:pt x="150" y="197"/>
                  </a:cubicBezTo>
                  <a:cubicBezTo>
                    <a:pt x="187" y="234"/>
                    <a:pt x="467" y="318"/>
                    <a:pt x="579" y="318"/>
                  </a:cubicBezTo>
                  <a:cubicBezTo>
                    <a:pt x="700" y="318"/>
                    <a:pt x="738" y="281"/>
                    <a:pt x="616" y="159"/>
                  </a:cubicBezTo>
                  <a:cubicBezTo>
                    <a:pt x="542" y="85"/>
                    <a:pt x="467" y="47"/>
                    <a:pt x="346" y="1"/>
                  </a:cubicBezTo>
                  <a:close/>
                </a:path>
              </a:pathLst>
            </a:custGeom>
            <a:solidFill>
              <a:srgbClr val="EDA039"/>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46" name="Google Shape;2446;p51"/>
            <p:cNvSpPr/>
            <p:nvPr/>
          </p:nvSpPr>
          <p:spPr>
            <a:xfrm>
              <a:off x="1912681" y="5883205"/>
              <a:ext cx="57372" cy="24799"/>
            </a:xfrm>
            <a:custGeom>
              <a:avLst/>
              <a:gdLst/>
              <a:ahLst/>
              <a:cxnLst/>
              <a:rect l="l" t="t" r="r" b="b"/>
              <a:pathLst>
                <a:path w="738" h="319" extrusionOk="0">
                  <a:moveTo>
                    <a:pt x="234" y="1"/>
                  </a:moveTo>
                  <a:cubicBezTo>
                    <a:pt x="113" y="1"/>
                    <a:pt x="1" y="1"/>
                    <a:pt x="75" y="122"/>
                  </a:cubicBezTo>
                  <a:cubicBezTo>
                    <a:pt x="113" y="159"/>
                    <a:pt x="150" y="197"/>
                    <a:pt x="197" y="197"/>
                  </a:cubicBezTo>
                  <a:cubicBezTo>
                    <a:pt x="234" y="234"/>
                    <a:pt x="467" y="318"/>
                    <a:pt x="617" y="318"/>
                  </a:cubicBezTo>
                  <a:cubicBezTo>
                    <a:pt x="701" y="318"/>
                    <a:pt x="738" y="281"/>
                    <a:pt x="663" y="159"/>
                  </a:cubicBezTo>
                  <a:cubicBezTo>
                    <a:pt x="579" y="85"/>
                    <a:pt x="467" y="47"/>
                    <a:pt x="346" y="1"/>
                  </a:cubicBezTo>
                  <a:close/>
                </a:path>
              </a:pathLst>
            </a:custGeom>
            <a:solidFill>
              <a:srgbClr val="EDA039"/>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47" name="Google Shape;2447;p51"/>
            <p:cNvSpPr/>
            <p:nvPr/>
          </p:nvSpPr>
          <p:spPr>
            <a:xfrm>
              <a:off x="1392450" y="5856385"/>
              <a:ext cx="21068" cy="51619"/>
            </a:xfrm>
            <a:custGeom>
              <a:avLst/>
              <a:gdLst/>
              <a:ahLst/>
              <a:cxnLst/>
              <a:rect l="l" t="t" r="r" b="b"/>
              <a:pathLst>
                <a:path w="271" h="664" extrusionOk="0">
                  <a:moveTo>
                    <a:pt x="121" y="0"/>
                  </a:moveTo>
                  <a:cubicBezTo>
                    <a:pt x="75" y="0"/>
                    <a:pt x="75" y="0"/>
                    <a:pt x="37" y="38"/>
                  </a:cubicBezTo>
                  <a:cubicBezTo>
                    <a:pt x="0" y="75"/>
                    <a:pt x="0" y="112"/>
                    <a:pt x="0" y="159"/>
                  </a:cubicBezTo>
                  <a:cubicBezTo>
                    <a:pt x="0" y="234"/>
                    <a:pt x="0" y="663"/>
                    <a:pt x="121" y="663"/>
                  </a:cubicBezTo>
                  <a:cubicBezTo>
                    <a:pt x="121" y="663"/>
                    <a:pt x="159" y="663"/>
                    <a:pt x="196" y="579"/>
                  </a:cubicBezTo>
                  <a:cubicBezTo>
                    <a:pt x="233" y="504"/>
                    <a:pt x="271" y="392"/>
                    <a:pt x="233" y="271"/>
                  </a:cubicBezTo>
                  <a:cubicBezTo>
                    <a:pt x="233" y="196"/>
                    <a:pt x="196" y="0"/>
                    <a:pt x="121" y="0"/>
                  </a:cubicBezTo>
                  <a:close/>
                </a:path>
              </a:pathLst>
            </a:custGeom>
            <a:solidFill>
              <a:srgbClr val="EDA039"/>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48" name="Google Shape;2448;p51"/>
            <p:cNvSpPr/>
            <p:nvPr/>
          </p:nvSpPr>
          <p:spPr>
            <a:xfrm>
              <a:off x="1692057" y="5242481"/>
              <a:ext cx="21145" cy="51619"/>
            </a:xfrm>
            <a:custGeom>
              <a:avLst/>
              <a:gdLst/>
              <a:ahLst/>
              <a:cxnLst/>
              <a:rect l="l" t="t" r="r" b="b"/>
              <a:pathLst>
                <a:path w="272" h="664" extrusionOk="0">
                  <a:moveTo>
                    <a:pt x="113" y="1"/>
                  </a:moveTo>
                  <a:cubicBezTo>
                    <a:pt x="76" y="1"/>
                    <a:pt x="76" y="1"/>
                    <a:pt x="38" y="38"/>
                  </a:cubicBezTo>
                  <a:cubicBezTo>
                    <a:pt x="1" y="76"/>
                    <a:pt x="1" y="122"/>
                    <a:pt x="1" y="160"/>
                  </a:cubicBezTo>
                  <a:cubicBezTo>
                    <a:pt x="1" y="234"/>
                    <a:pt x="38" y="664"/>
                    <a:pt x="113" y="664"/>
                  </a:cubicBezTo>
                  <a:cubicBezTo>
                    <a:pt x="113" y="664"/>
                    <a:pt x="150" y="664"/>
                    <a:pt x="188" y="589"/>
                  </a:cubicBezTo>
                  <a:cubicBezTo>
                    <a:pt x="234" y="505"/>
                    <a:pt x="272" y="393"/>
                    <a:pt x="272" y="272"/>
                  </a:cubicBezTo>
                  <a:cubicBezTo>
                    <a:pt x="272" y="197"/>
                    <a:pt x="188" y="1"/>
                    <a:pt x="113" y="1"/>
                  </a:cubicBezTo>
                  <a:close/>
                </a:path>
              </a:pathLst>
            </a:custGeom>
            <a:solidFill>
              <a:srgbClr val="EDA039"/>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49" name="Google Shape;2449;p51"/>
            <p:cNvSpPr/>
            <p:nvPr/>
          </p:nvSpPr>
          <p:spPr>
            <a:xfrm>
              <a:off x="742240" y="4882627"/>
              <a:ext cx="136511" cy="66856"/>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EDA039"/>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50" name="Google Shape;2450;p51"/>
            <p:cNvSpPr/>
            <p:nvPr/>
          </p:nvSpPr>
          <p:spPr>
            <a:xfrm>
              <a:off x="739364" y="5868746"/>
              <a:ext cx="57372" cy="45011"/>
            </a:xfrm>
            <a:custGeom>
              <a:avLst/>
              <a:gdLst/>
              <a:ahLst/>
              <a:cxnLst/>
              <a:rect l="l" t="t" r="r" b="b"/>
              <a:pathLst>
                <a:path w="738" h="579" extrusionOk="0">
                  <a:moveTo>
                    <a:pt x="122" y="0"/>
                  </a:moveTo>
                  <a:cubicBezTo>
                    <a:pt x="75" y="0"/>
                    <a:pt x="0" y="0"/>
                    <a:pt x="38" y="112"/>
                  </a:cubicBezTo>
                  <a:cubicBezTo>
                    <a:pt x="38" y="149"/>
                    <a:pt x="75" y="187"/>
                    <a:pt x="122" y="233"/>
                  </a:cubicBezTo>
                  <a:cubicBezTo>
                    <a:pt x="197" y="308"/>
                    <a:pt x="542" y="579"/>
                    <a:pt x="663" y="579"/>
                  </a:cubicBezTo>
                  <a:cubicBezTo>
                    <a:pt x="738" y="579"/>
                    <a:pt x="738" y="541"/>
                    <a:pt x="701" y="420"/>
                  </a:cubicBezTo>
                  <a:cubicBezTo>
                    <a:pt x="626" y="308"/>
                    <a:pt x="542" y="187"/>
                    <a:pt x="430" y="112"/>
                  </a:cubicBezTo>
                  <a:cubicBezTo>
                    <a:pt x="393" y="37"/>
                    <a:pt x="234" y="0"/>
                    <a:pt x="122" y="0"/>
                  </a:cubicBezTo>
                  <a:close/>
                </a:path>
              </a:pathLst>
            </a:custGeom>
            <a:solidFill>
              <a:srgbClr val="EDA039"/>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51" name="Google Shape;2451;p51"/>
            <p:cNvSpPr/>
            <p:nvPr/>
          </p:nvSpPr>
          <p:spPr>
            <a:xfrm>
              <a:off x="1014405" y="4737489"/>
              <a:ext cx="57372" cy="48665"/>
            </a:xfrm>
            <a:custGeom>
              <a:avLst/>
              <a:gdLst/>
              <a:ahLst/>
              <a:cxnLst/>
              <a:rect l="l" t="t" r="r" b="b"/>
              <a:pathLst>
                <a:path w="738" h="626" extrusionOk="0">
                  <a:moveTo>
                    <a:pt x="121" y="1"/>
                  </a:moveTo>
                  <a:cubicBezTo>
                    <a:pt x="37" y="1"/>
                    <a:pt x="0" y="38"/>
                    <a:pt x="37" y="159"/>
                  </a:cubicBezTo>
                  <a:cubicBezTo>
                    <a:pt x="37" y="197"/>
                    <a:pt x="84" y="234"/>
                    <a:pt x="121" y="271"/>
                  </a:cubicBezTo>
                  <a:cubicBezTo>
                    <a:pt x="159" y="355"/>
                    <a:pt x="504" y="626"/>
                    <a:pt x="663" y="626"/>
                  </a:cubicBezTo>
                  <a:cubicBezTo>
                    <a:pt x="700" y="626"/>
                    <a:pt x="737" y="589"/>
                    <a:pt x="700" y="467"/>
                  </a:cubicBezTo>
                  <a:cubicBezTo>
                    <a:pt x="625" y="355"/>
                    <a:pt x="551" y="234"/>
                    <a:pt x="429" y="159"/>
                  </a:cubicBezTo>
                  <a:cubicBezTo>
                    <a:pt x="392" y="85"/>
                    <a:pt x="233" y="1"/>
                    <a:pt x="121" y="1"/>
                  </a:cubicBezTo>
                  <a:close/>
                </a:path>
              </a:pathLst>
            </a:custGeom>
            <a:solidFill>
              <a:srgbClr val="EDA039"/>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52" name="Google Shape;2452;p51"/>
            <p:cNvSpPr/>
            <p:nvPr/>
          </p:nvSpPr>
          <p:spPr>
            <a:xfrm>
              <a:off x="951281" y="5320920"/>
              <a:ext cx="33428" cy="66779"/>
            </a:xfrm>
            <a:custGeom>
              <a:avLst/>
              <a:gdLst/>
              <a:ahLst/>
              <a:cxnLst/>
              <a:rect l="l" t="t" r="r" b="b"/>
              <a:pathLst>
                <a:path w="430" h="859" extrusionOk="0">
                  <a:moveTo>
                    <a:pt x="271" y="0"/>
                  </a:moveTo>
                  <a:cubicBezTo>
                    <a:pt x="271" y="0"/>
                    <a:pt x="233" y="0"/>
                    <a:pt x="196" y="47"/>
                  </a:cubicBezTo>
                  <a:cubicBezTo>
                    <a:pt x="149" y="84"/>
                    <a:pt x="149" y="121"/>
                    <a:pt x="112" y="196"/>
                  </a:cubicBezTo>
                  <a:cubicBezTo>
                    <a:pt x="75" y="280"/>
                    <a:pt x="0" y="859"/>
                    <a:pt x="149" y="859"/>
                  </a:cubicBezTo>
                  <a:cubicBezTo>
                    <a:pt x="149" y="859"/>
                    <a:pt x="196" y="821"/>
                    <a:pt x="233" y="784"/>
                  </a:cubicBezTo>
                  <a:cubicBezTo>
                    <a:pt x="308" y="663"/>
                    <a:pt x="383" y="513"/>
                    <a:pt x="429" y="392"/>
                  </a:cubicBezTo>
                  <a:cubicBezTo>
                    <a:pt x="429" y="317"/>
                    <a:pt x="383" y="0"/>
                    <a:pt x="271" y="0"/>
                  </a:cubicBezTo>
                  <a:close/>
                </a:path>
              </a:pathLst>
            </a:custGeom>
            <a:solidFill>
              <a:srgbClr val="EDA039"/>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53" name="Google Shape;2453;p51"/>
            <p:cNvSpPr/>
            <p:nvPr/>
          </p:nvSpPr>
          <p:spPr>
            <a:xfrm>
              <a:off x="140694" y="5037172"/>
              <a:ext cx="63980" cy="54496"/>
            </a:xfrm>
            <a:custGeom>
              <a:avLst/>
              <a:gdLst/>
              <a:ahLst/>
              <a:cxnLst/>
              <a:rect l="l" t="t" r="r" b="b"/>
              <a:pathLst>
                <a:path w="823" h="701" extrusionOk="0">
                  <a:moveTo>
                    <a:pt x="589" y="0"/>
                  </a:moveTo>
                  <a:cubicBezTo>
                    <a:pt x="505" y="0"/>
                    <a:pt x="468" y="38"/>
                    <a:pt x="430" y="75"/>
                  </a:cubicBezTo>
                  <a:cubicBezTo>
                    <a:pt x="356" y="150"/>
                    <a:pt x="1" y="701"/>
                    <a:pt x="160" y="701"/>
                  </a:cubicBezTo>
                  <a:cubicBezTo>
                    <a:pt x="197" y="701"/>
                    <a:pt x="234" y="701"/>
                    <a:pt x="272" y="663"/>
                  </a:cubicBezTo>
                  <a:cubicBezTo>
                    <a:pt x="393" y="616"/>
                    <a:pt x="505" y="504"/>
                    <a:pt x="589" y="383"/>
                  </a:cubicBezTo>
                  <a:cubicBezTo>
                    <a:pt x="664" y="308"/>
                    <a:pt x="822" y="0"/>
                    <a:pt x="626" y="0"/>
                  </a:cubicBezTo>
                  <a:close/>
                </a:path>
              </a:pathLst>
            </a:custGeom>
            <a:solidFill>
              <a:srgbClr val="EDA039"/>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54" name="Google Shape;2454;p51"/>
            <p:cNvSpPr/>
            <p:nvPr/>
          </p:nvSpPr>
          <p:spPr>
            <a:xfrm>
              <a:off x="2036753" y="5426800"/>
              <a:ext cx="57372" cy="57450"/>
            </a:xfrm>
            <a:custGeom>
              <a:avLst/>
              <a:gdLst/>
              <a:ahLst/>
              <a:cxnLst/>
              <a:rect l="l" t="t" r="r" b="b"/>
              <a:pathLst>
                <a:path w="738" h="739" extrusionOk="0">
                  <a:moveTo>
                    <a:pt x="579" y="1"/>
                  </a:moveTo>
                  <a:cubicBezTo>
                    <a:pt x="579" y="1"/>
                    <a:pt x="542" y="1"/>
                    <a:pt x="542" y="38"/>
                  </a:cubicBezTo>
                  <a:cubicBezTo>
                    <a:pt x="467" y="38"/>
                    <a:pt x="421" y="85"/>
                    <a:pt x="383" y="122"/>
                  </a:cubicBezTo>
                  <a:cubicBezTo>
                    <a:pt x="309" y="197"/>
                    <a:pt x="1" y="738"/>
                    <a:pt x="150" y="738"/>
                  </a:cubicBezTo>
                  <a:cubicBezTo>
                    <a:pt x="187" y="738"/>
                    <a:pt x="234" y="738"/>
                    <a:pt x="271" y="701"/>
                  </a:cubicBezTo>
                  <a:cubicBezTo>
                    <a:pt x="383" y="663"/>
                    <a:pt x="505" y="551"/>
                    <a:pt x="579" y="430"/>
                  </a:cubicBezTo>
                  <a:cubicBezTo>
                    <a:pt x="617" y="355"/>
                    <a:pt x="738" y="1"/>
                    <a:pt x="579" y="1"/>
                  </a:cubicBezTo>
                  <a:close/>
                </a:path>
              </a:pathLst>
            </a:custGeom>
            <a:solidFill>
              <a:srgbClr val="EDA039"/>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55" name="Google Shape;2455;p51"/>
            <p:cNvSpPr/>
            <p:nvPr/>
          </p:nvSpPr>
          <p:spPr>
            <a:xfrm>
              <a:off x="1262548" y="5475465"/>
              <a:ext cx="45011" cy="33428"/>
            </a:xfrm>
            <a:custGeom>
              <a:avLst/>
              <a:gdLst/>
              <a:ahLst/>
              <a:cxnLst/>
              <a:rect l="l" t="t" r="r" b="b"/>
              <a:pathLst>
                <a:path w="579" h="430" extrusionOk="0">
                  <a:moveTo>
                    <a:pt x="112" y="0"/>
                  </a:moveTo>
                  <a:cubicBezTo>
                    <a:pt x="38" y="0"/>
                    <a:pt x="0" y="37"/>
                    <a:pt x="38" y="112"/>
                  </a:cubicBezTo>
                  <a:cubicBezTo>
                    <a:pt x="38" y="159"/>
                    <a:pt x="75" y="196"/>
                    <a:pt x="75" y="196"/>
                  </a:cubicBezTo>
                  <a:cubicBezTo>
                    <a:pt x="159" y="271"/>
                    <a:pt x="430" y="430"/>
                    <a:pt x="542" y="430"/>
                  </a:cubicBezTo>
                  <a:cubicBezTo>
                    <a:pt x="579" y="430"/>
                    <a:pt x="579" y="430"/>
                    <a:pt x="542" y="308"/>
                  </a:cubicBezTo>
                  <a:cubicBezTo>
                    <a:pt x="504" y="233"/>
                    <a:pt x="430" y="112"/>
                    <a:pt x="346" y="75"/>
                  </a:cubicBezTo>
                  <a:cubicBezTo>
                    <a:pt x="308" y="37"/>
                    <a:pt x="196" y="0"/>
                    <a:pt x="112" y="0"/>
                  </a:cubicBezTo>
                  <a:close/>
                </a:path>
              </a:pathLst>
            </a:custGeom>
            <a:solidFill>
              <a:srgbClr val="EDA039"/>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56" name="Google Shape;2456;p51"/>
            <p:cNvSpPr/>
            <p:nvPr/>
          </p:nvSpPr>
          <p:spPr>
            <a:xfrm>
              <a:off x="98637" y="5904972"/>
              <a:ext cx="57372" cy="39259"/>
            </a:xfrm>
            <a:custGeom>
              <a:avLst/>
              <a:gdLst/>
              <a:ahLst/>
              <a:cxnLst/>
              <a:rect l="l" t="t" r="r" b="b"/>
              <a:pathLst>
                <a:path w="738" h="505" extrusionOk="0">
                  <a:moveTo>
                    <a:pt x="542" y="1"/>
                  </a:moveTo>
                  <a:cubicBezTo>
                    <a:pt x="505" y="1"/>
                    <a:pt x="467" y="1"/>
                    <a:pt x="430" y="38"/>
                  </a:cubicBezTo>
                  <a:cubicBezTo>
                    <a:pt x="346" y="113"/>
                    <a:pt x="1" y="505"/>
                    <a:pt x="150" y="505"/>
                  </a:cubicBezTo>
                  <a:cubicBezTo>
                    <a:pt x="197" y="505"/>
                    <a:pt x="197" y="505"/>
                    <a:pt x="234" y="468"/>
                  </a:cubicBezTo>
                  <a:cubicBezTo>
                    <a:pt x="346" y="468"/>
                    <a:pt x="467" y="384"/>
                    <a:pt x="505" y="309"/>
                  </a:cubicBezTo>
                  <a:cubicBezTo>
                    <a:pt x="579" y="234"/>
                    <a:pt x="738" y="1"/>
                    <a:pt x="542" y="1"/>
                  </a:cubicBezTo>
                  <a:close/>
                </a:path>
              </a:pathLst>
            </a:custGeom>
            <a:solidFill>
              <a:srgbClr val="EDA039"/>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2457" name="Google Shape;2457;p51"/>
          <p:cNvSpPr/>
          <p:nvPr/>
        </p:nvSpPr>
        <p:spPr>
          <a:xfrm>
            <a:off x="6833597" y="4016080"/>
            <a:ext cx="2599075" cy="1512100"/>
          </a:xfrm>
          <a:custGeom>
            <a:avLst/>
            <a:gdLst/>
            <a:ahLst/>
            <a:cxnLst/>
            <a:rect l="l" t="t" r="r" b="b"/>
            <a:pathLst>
              <a:path w="103963" h="60484" extrusionOk="0">
                <a:moveTo>
                  <a:pt x="0" y="60484"/>
                </a:moveTo>
                <a:cubicBezTo>
                  <a:pt x="10808" y="58321"/>
                  <a:pt x="22750" y="56057"/>
                  <a:pt x="30849" y="48581"/>
                </a:cubicBezTo>
                <a:cubicBezTo>
                  <a:pt x="38144" y="41848"/>
                  <a:pt x="40272" y="29626"/>
                  <a:pt x="49066" y="25020"/>
                </a:cubicBezTo>
                <a:cubicBezTo>
                  <a:pt x="60115" y="19232"/>
                  <a:pt x="74103" y="22730"/>
                  <a:pt x="85988" y="18947"/>
                </a:cubicBezTo>
                <a:cubicBezTo>
                  <a:pt x="94284" y="16307"/>
                  <a:pt x="100070" y="7787"/>
                  <a:pt x="103963" y="0"/>
                </a:cubicBezTo>
              </a:path>
            </a:pathLst>
          </a:custGeom>
          <a:noFill/>
          <a:ln w="19050" cap="flat" cmpd="sng">
            <a:solidFill>
              <a:schemeClr val="dk2"/>
            </a:solidFill>
            <a:prstDash val="dash"/>
            <a:round/>
            <a:headEnd type="none" w="med" len="med"/>
            <a:tailEnd type="none" w="med" len="med"/>
          </a:ln>
        </p:spPr>
      </p:sp>
      <p:grpSp>
        <p:nvGrpSpPr>
          <p:cNvPr id="28" name="Google Shape;1854;p46">
            <a:extLst>
              <a:ext uri="{FF2B5EF4-FFF2-40B4-BE49-F238E27FC236}">
                <a16:creationId xmlns:a16="http://schemas.microsoft.com/office/drawing/2014/main" id="{4F3C7552-DC2E-26E9-3686-1A35C8BEAB83}"/>
              </a:ext>
            </a:extLst>
          </p:cNvPr>
          <p:cNvGrpSpPr/>
          <p:nvPr/>
        </p:nvGrpSpPr>
        <p:grpSpPr>
          <a:xfrm>
            <a:off x="7180149" y="1199084"/>
            <a:ext cx="1928950" cy="1618497"/>
            <a:chOff x="809800" y="3328400"/>
            <a:chExt cx="1657900" cy="1206575"/>
          </a:xfrm>
        </p:grpSpPr>
        <p:sp>
          <p:nvSpPr>
            <p:cNvPr id="29" name="Google Shape;1855;p46">
              <a:extLst>
                <a:ext uri="{FF2B5EF4-FFF2-40B4-BE49-F238E27FC236}">
                  <a16:creationId xmlns:a16="http://schemas.microsoft.com/office/drawing/2014/main" id="{C9BDB0EF-702C-4894-1464-3294289579BF}"/>
                </a:ext>
              </a:extLst>
            </p:cNvPr>
            <p:cNvSpPr/>
            <p:nvPr/>
          </p:nvSpPr>
          <p:spPr>
            <a:xfrm>
              <a:off x="901550" y="3800050"/>
              <a:ext cx="1479250" cy="734925"/>
            </a:xfrm>
            <a:custGeom>
              <a:avLst/>
              <a:gdLst/>
              <a:ahLst/>
              <a:cxnLst/>
              <a:rect l="l" t="t" r="r" b="b"/>
              <a:pathLst>
                <a:path w="59170" h="29397" extrusionOk="0">
                  <a:moveTo>
                    <a:pt x="1" y="0"/>
                  </a:moveTo>
                  <a:lnTo>
                    <a:pt x="1" y="29396"/>
                  </a:lnTo>
                  <a:lnTo>
                    <a:pt x="59170" y="29396"/>
                  </a:lnTo>
                  <a:lnTo>
                    <a:pt x="59170" y="14727"/>
                  </a:lnTo>
                  <a:lnTo>
                    <a:pt x="34587" y="14727"/>
                  </a:lnTo>
                  <a:lnTo>
                    <a:pt x="34587" y="0"/>
                  </a:ln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0" name="Google Shape;1856;p46">
              <a:extLst>
                <a:ext uri="{FF2B5EF4-FFF2-40B4-BE49-F238E27FC236}">
                  <a16:creationId xmlns:a16="http://schemas.microsoft.com/office/drawing/2014/main" id="{491F8A22-9DF3-0E50-E530-F7EEE74D0A29}"/>
                </a:ext>
              </a:extLst>
            </p:cNvPr>
            <p:cNvSpPr/>
            <p:nvPr/>
          </p:nvSpPr>
          <p:spPr>
            <a:xfrm>
              <a:off x="1766225" y="3925250"/>
              <a:ext cx="701475" cy="242975"/>
            </a:xfrm>
            <a:custGeom>
              <a:avLst/>
              <a:gdLst/>
              <a:ahLst/>
              <a:cxnLst/>
              <a:rect l="l" t="t" r="r" b="b"/>
              <a:pathLst>
                <a:path w="28059" h="9719" extrusionOk="0">
                  <a:moveTo>
                    <a:pt x="0" y="0"/>
                  </a:moveTo>
                  <a:lnTo>
                    <a:pt x="0" y="9719"/>
                  </a:lnTo>
                  <a:lnTo>
                    <a:pt x="27681" y="9719"/>
                  </a:lnTo>
                  <a:cubicBezTo>
                    <a:pt x="27921" y="9719"/>
                    <a:pt x="28059" y="9479"/>
                    <a:pt x="27967" y="9239"/>
                  </a:cubicBezTo>
                  <a:lnTo>
                    <a:pt x="24674" y="183"/>
                  </a:lnTo>
                  <a:cubicBezTo>
                    <a:pt x="24628" y="92"/>
                    <a:pt x="24491" y="0"/>
                    <a:pt x="24343" y="0"/>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1" name="Google Shape;1857;p46">
              <a:extLst>
                <a:ext uri="{FF2B5EF4-FFF2-40B4-BE49-F238E27FC236}">
                  <a16:creationId xmlns:a16="http://schemas.microsoft.com/office/drawing/2014/main" id="{C4D0D672-CB95-2463-1904-E333DF893DD8}"/>
                </a:ext>
              </a:extLst>
            </p:cNvPr>
            <p:cNvSpPr/>
            <p:nvPr/>
          </p:nvSpPr>
          <p:spPr>
            <a:xfrm>
              <a:off x="809800" y="3436750"/>
              <a:ext cx="1032775" cy="363325"/>
            </a:xfrm>
            <a:custGeom>
              <a:avLst/>
              <a:gdLst/>
              <a:ahLst/>
              <a:cxnLst/>
              <a:rect l="l" t="t" r="r" b="b"/>
              <a:pathLst>
                <a:path w="41311" h="14533" extrusionOk="0">
                  <a:moveTo>
                    <a:pt x="5912" y="0"/>
                  </a:moveTo>
                  <a:cubicBezTo>
                    <a:pt x="5671" y="0"/>
                    <a:pt x="5523" y="103"/>
                    <a:pt x="5431" y="286"/>
                  </a:cubicBezTo>
                  <a:lnTo>
                    <a:pt x="92" y="13869"/>
                  </a:lnTo>
                  <a:cubicBezTo>
                    <a:pt x="0" y="14201"/>
                    <a:pt x="240" y="14532"/>
                    <a:pt x="572" y="14532"/>
                  </a:cubicBezTo>
                  <a:lnTo>
                    <a:pt x="40738" y="14532"/>
                  </a:lnTo>
                  <a:cubicBezTo>
                    <a:pt x="41070" y="14532"/>
                    <a:pt x="41310" y="14201"/>
                    <a:pt x="41207" y="13869"/>
                  </a:cubicBezTo>
                  <a:lnTo>
                    <a:pt x="35879" y="286"/>
                  </a:lnTo>
                  <a:cubicBezTo>
                    <a:pt x="35776" y="103"/>
                    <a:pt x="35593" y="0"/>
                    <a:pt x="35399" y="0"/>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2" name="Google Shape;1858;p46">
              <a:extLst>
                <a:ext uri="{FF2B5EF4-FFF2-40B4-BE49-F238E27FC236}">
                  <a16:creationId xmlns:a16="http://schemas.microsoft.com/office/drawing/2014/main" id="{F725751B-81B6-0BBE-0194-91A7CEE0BD7E}"/>
                </a:ext>
              </a:extLst>
            </p:cNvPr>
            <p:cNvSpPr/>
            <p:nvPr/>
          </p:nvSpPr>
          <p:spPr>
            <a:xfrm>
              <a:off x="1888850" y="4326575"/>
              <a:ext cx="319300" cy="208400"/>
            </a:xfrm>
            <a:custGeom>
              <a:avLst/>
              <a:gdLst/>
              <a:ahLst/>
              <a:cxnLst/>
              <a:rect l="l" t="t" r="r" b="b"/>
              <a:pathLst>
                <a:path w="12772" h="8336" extrusionOk="0">
                  <a:moveTo>
                    <a:pt x="618" y="0"/>
                  </a:moveTo>
                  <a:cubicBezTo>
                    <a:pt x="286" y="0"/>
                    <a:pt x="0" y="286"/>
                    <a:pt x="0" y="618"/>
                  </a:cubicBezTo>
                  <a:lnTo>
                    <a:pt x="0" y="8335"/>
                  </a:lnTo>
                  <a:lnTo>
                    <a:pt x="12772" y="8335"/>
                  </a:lnTo>
                  <a:lnTo>
                    <a:pt x="12772" y="618"/>
                  </a:lnTo>
                  <a:cubicBezTo>
                    <a:pt x="12772" y="286"/>
                    <a:pt x="12532" y="0"/>
                    <a:pt x="12200"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3" name="Google Shape;1859;p46">
              <a:extLst>
                <a:ext uri="{FF2B5EF4-FFF2-40B4-BE49-F238E27FC236}">
                  <a16:creationId xmlns:a16="http://schemas.microsoft.com/office/drawing/2014/main" id="{C056A951-E91D-AD26-B349-205733818906}"/>
                </a:ext>
              </a:extLst>
            </p:cNvPr>
            <p:cNvSpPr/>
            <p:nvPr/>
          </p:nvSpPr>
          <p:spPr>
            <a:xfrm>
              <a:off x="1258850" y="4326575"/>
              <a:ext cx="159525" cy="208400"/>
            </a:xfrm>
            <a:custGeom>
              <a:avLst/>
              <a:gdLst/>
              <a:ahLst/>
              <a:cxnLst/>
              <a:rect l="l" t="t" r="r" b="b"/>
              <a:pathLst>
                <a:path w="6381" h="8336" extrusionOk="0">
                  <a:moveTo>
                    <a:pt x="3191" y="0"/>
                  </a:moveTo>
                  <a:cubicBezTo>
                    <a:pt x="1430" y="0"/>
                    <a:pt x="1" y="1429"/>
                    <a:pt x="1" y="3190"/>
                  </a:cubicBezTo>
                  <a:lnTo>
                    <a:pt x="1" y="8335"/>
                  </a:lnTo>
                  <a:lnTo>
                    <a:pt x="6381" y="8335"/>
                  </a:lnTo>
                  <a:lnTo>
                    <a:pt x="6381" y="3190"/>
                  </a:lnTo>
                  <a:cubicBezTo>
                    <a:pt x="6381" y="1429"/>
                    <a:pt x="4951" y="0"/>
                    <a:pt x="3191"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 name="Google Shape;1860;p46">
              <a:extLst>
                <a:ext uri="{FF2B5EF4-FFF2-40B4-BE49-F238E27FC236}">
                  <a16:creationId xmlns:a16="http://schemas.microsoft.com/office/drawing/2014/main" id="{19F10703-B1E8-28A9-BA23-2B1F199F288F}"/>
                </a:ext>
              </a:extLst>
            </p:cNvPr>
            <p:cNvSpPr/>
            <p:nvPr/>
          </p:nvSpPr>
          <p:spPr>
            <a:xfrm>
              <a:off x="1015875" y="3879800"/>
              <a:ext cx="174975" cy="333600"/>
            </a:xfrm>
            <a:custGeom>
              <a:avLst/>
              <a:gdLst/>
              <a:ahLst/>
              <a:cxnLst/>
              <a:rect l="l" t="t" r="r" b="b"/>
              <a:pathLst>
                <a:path w="6999" h="13344" extrusionOk="0">
                  <a:moveTo>
                    <a:pt x="3523" y="0"/>
                  </a:moveTo>
                  <a:cubicBezTo>
                    <a:pt x="1567" y="0"/>
                    <a:pt x="1" y="1533"/>
                    <a:pt x="1" y="3488"/>
                  </a:cubicBezTo>
                  <a:lnTo>
                    <a:pt x="1" y="13344"/>
                  </a:lnTo>
                  <a:lnTo>
                    <a:pt x="6998" y="13344"/>
                  </a:lnTo>
                  <a:lnTo>
                    <a:pt x="6998" y="3488"/>
                  </a:lnTo>
                  <a:cubicBezTo>
                    <a:pt x="6998" y="1533"/>
                    <a:pt x="5432" y="0"/>
                    <a:pt x="3523" y="0"/>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 name="Google Shape;1861;p46">
              <a:extLst>
                <a:ext uri="{FF2B5EF4-FFF2-40B4-BE49-F238E27FC236}">
                  <a16:creationId xmlns:a16="http://schemas.microsoft.com/office/drawing/2014/main" id="{FF82ED9B-6A23-095D-F6D0-B781CD49B320}"/>
                </a:ext>
              </a:extLst>
            </p:cNvPr>
            <p:cNvSpPr/>
            <p:nvPr/>
          </p:nvSpPr>
          <p:spPr>
            <a:xfrm>
              <a:off x="1015875" y="3879800"/>
              <a:ext cx="174975" cy="333600"/>
            </a:xfrm>
            <a:custGeom>
              <a:avLst/>
              <a:gdLst/>
              <a:ahLst/>
              <a:cxnLst/>
              <a:rect l="l" t="t" r="r" b="b"/>
              <a:pathLst>
                <a:path w="6999" h="13344" extrusionOk="0">
                  <a:moveTo>
                    <a:pt x="3385" y="0"/>
                  </a:moveTo>
                  <a:lnTo>
                    <a:pt x="3385" y="2722"/>
                  </a:lnTo>
                  <a:lnTo>
                    <a:pt x="1" y="2722"/>
                  </a:lnTo>
                  <a:lnTo>
                    <a:pt x="1" y="2962"/>
                  </a:lnTo>
                  <a:lnTo>
                    <a:pt x="3385" y="2962"/>
                  </a:lnTo>
                  <a:lnTo>
                    <a:pt x="3385" y="6197"/>
                  </a:lnTo>
                  <a:lnTo>
                    <a:pt x="1" y="6197"/>
                  </a:lnTo>
                  <a:lnTo>
                    <a:pt x="1" y="6438"/>
                  </a:lnTo>
                  <a:lnTo>
                    <a:pt x="3385" y="6438"/>
                  </a:lnTo>
                  <a:lnTo>
                    <a:pt x="3385" y="9628"/>
                  </a:lnTo>
                  <a:lnTo>
                    <a:pt x="1" y="9628"/>
                  </a:lnTo>
                  <a:lnTo>
                    <a:pt x="1" y="9913"/>
                  </a:lnTo>
                  <a:lnTo>
                    <a:pt x="3385" y="9913"/>
                  </a:lnTo>
                  <a:lnTo>
                    <a:pt x="3385" y="13344"/>
                  </a:lnTo>
                  <a:lnTo>
                    <a:pt x="3625" y="13344"/>
                  </a:lnTo>
                  <a:lnTo>
                    <a:pt x="3625" y="9913"/>
                  </a:lnTo>
                  <a:lnTo>
                    <a:pt x="6998" y="9913"/>
                  </a:lnTo>
                  <a:lnTo>
                    <a:pt x="6998" y="9628"/>
                  </a:lnTo>
                  <a:lnTo>
                    <a:pt x="3625" y="9628"/>
                  </a:lnTo>
                  <a:lnTo>
                    <a:pt x="3625" y="6438"/>
                  </a:lnTo>
                  <a:lnTo>
                    <a:pt x="6998" y="6438"/>
                  </a:lnTo>
                  <a:lnTo>
                    <a:pt x="6998" y="6197"/>
                  </a:lnTo>
                  <a:lnTo>
                    <a:pt x="3625" y="6197"/>
                  </a:lnTo>
                  <a:lnTo>
                    <a:pt x="3625" y="2962"/>
                  </a:lnTo>
                  <a:lnTo>
                    <a:pt x="6998" y="2962"/>
                  </a:lnTo>
                  <a:lnTo>
                    <a:pt x="6998" y="2722"/>
                  </a:lnTo>
                  <a:lnTo>
                    <a:pt x="3625" y="2722"/>
                  </a:lnTo>
                  <a:lnTo>
                    <a:pt x="3625" y="0"/>
                  </a:ln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 name="Google Shape;1862;p46">
              <a:extLst>
                <a:ext uri="{FF2B5EF4-FFF2-40B4-BE49-F238E27FC236}">
                  <a16:creationId xmlns:a16="http://schemas.microsoft.com/office/drawing/2014/main" id="{ACE4E5F3-8485-F969-5091-596B412339B7}"/>
                </a:ext>
              </a:extLst>
            </p:cNvPr>
            <p:cNvSpPr/>
            <p:nvPr/>
          </p:nvSpPr>
          <p:spPr>
            <a:xfrm>
              <a:off x="1486375" y="3879800"/>
              <a:ext cx="174975" cy="333600"/>
            </a:xfrm>
            <a:custGeom>
              <a:avLst/>
              <a:gdLst/>
              <a:ahLst/>
              <a:cxnLst/>
              <a:rect l="l" t="t" r="r" b="b"/>
              <a:pathLst>
                <a:path w="6999" h="13344" extrusionOk="0">
                  <a:moveTo>
                    <a:pt x="3522" y="0"/>
                  </a:moveTo>
                  <a:cubicBezTo>
                    <a:pt x="1567" y="0"/>
                    <a:pt x="1" y="1533"/>
                    <a:pt x="1" y="3488"/>
                  </a:cubicBezTo>
                  <a:lnTo>
                    <a:pt x="1" y="13344"/>
                  </a:lnTo>
                  <a:lnTo>
                    <a:pt x="6998" y="13344"/>
                  </a:lnTo>
                  <a:lnTo>
                    <a:pt x="6998" y="3488"/>
                  </a:lnTo>
                  <a:cubicBezTo>
                    <a:pt x="6998" y="1533"/>
                    <a:pt x="5432" y="0"/>
                    <a:pt x="3522" y="0"/>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7" name="Google Shape;1863;p46">
              <a:extLst>
                <a:ext uri="{FF2B5EF4-FFF2-40B4-BE49-F238E27FC236}">
                  <a16:creationId xmlns:a16="http://schemas.microsoft.com/office/drawing/2014/main" id="{A7F9AAF9-BC83-9AFB-5CE0-38EC38DAB781}"/>
                </a:ext>
              </a:extLst>
            </p:cNvPr>
            <p:cNvSpPr/>
            <p:nvPr/>
          </p:nvSpPr>
          <p:spPr>
            <a:xfrm>
              <a:off x="1486375" y="3879800"/>
              <a:ext cx="174975" cy="333600"/>
            </a:xfrm>
            <a:custGeom>
              <a:avLst/>
              <a:gdLst/>
              <a:ahLst/>
              <a:cxnLst/>
              <a:rect l="l" t="t" r="r" b="b"/>
              <a:pathLst>
                <a:path w="6999" h="13344" extrusionOk="0">
                  <a:moveTo>
                    <a:pt x="3385" y="0"/>
                  </a:moveTo>
                  <a:lnTo>
                    <a:pt x="3385" y="2722"/>
                  </a:lnTo>
                  <a:lnTo>
                    <a:pt x="1" y="2722"/>
                  </a:lnTo>
                  <a:lnTo>
                    <a:pt x="1" y="2962"/>
                  </a:lnTo>
                  <a:lnTo>
                    <a:pt x="3385" y="2962"/>
                  </a:lnTo>
                  <a:lnTo>
                    <a:pt x="3385" y="6197"/>
                  </a:lnTo>
                  <a:lnTo>
                    <a:pt x="1" y="6197"/>
                  </a:lnTo>
                  <a:lnTo>
                    <a:pt x="1" y="6438"/>
                  </a:lnTo>
                  <a:lnTo>
                    <a:pt x="3385" y="6438"/>
                  </a:lnTo>
                  <a:lnTo>
                    <a:pt x="3385" y="9628"/>
                  </a:lnTo>
                  <a:lnTo>
                    <a:pt x="1" y="9628"/>
                  </a:lnTo>
                  <a:lnTo>
                    <a:pt x="1" y="9913"/>
                  </a:lnTo>
                  <a:lnTo>
                    <a:pt x="3385" y="9913"/>
                  </a:lnTo>
                  <a:lnTo>
                    <a:pt x="3385" y="13344"/>
                  </a:lnTo>
                  <a:lnTo>
                    <a:pt x="3614" y="13344"/>
                  </a:lnTo>
                  <a:lnTo>
                    <a:pt x="3614" y="9913"/>
                  </a:lnTo>
                  <a:lnTo>
                    <a:pt x="6998" y="9913"/>
                  </a:lnTo>
                  <a:lnTo>
                    <a:pt x="6998" y="9628"/>
                  </a:lnTo>
                  <a:lnTo>
                    <a:pt x="3614" y="9628"/>
                  </a:lnTo>
                  <a:lnTo>
                    <a:pt x="3614" y="6438"/>
                  </a:lnTo>
                  <a:lnTo>
                    <a:pt x="6998" y="6438"/>
                  </a:lnTo>
                  <a:lnTo>
                    <a:pt x="6998" y="6197"/>
                  </a:lnTo>
                  <a:lnTo>
                    <a:pt x="3614" y="6197"/>
                  </a:lnTo>
                  <a:lnTo>
                    <a:pt x="3614" y="2962"/>
                  </a:lnTo>
                  <a:lnTo>
                    <a:pt x="6998" y="2962"/>
                  </a:lnTo>
                  <a:lnTo>
                    <a:pt x="6998" y="2722"/>
                  </a:lnTo>
                  <a:lnTo>
                    <a:pt x="3614" y="2722"/>
                  </a:lnTo>
                  <a:lnTo>
                    <a:pt x="3614" y="0"/>
                  </a:ln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8" name="Google Shape;1864;p46">
              <a:extLst>
                <a:ext uri="{FF2B5EF4-FFF2-40B4-BE49-F238E27FC236}">
                  <a16:creationId xmlns:a16="http://schemas.microsoft.com/office/drawing/2014/main" id="{768306EC-B748-FBC3-FE9E-9769BC623067}"/>
                </a:ext>
              </a:extLst>
            </p:cNvPr>
            <p:cNvSpPr/>
            <p:nvPr/>
          </p:nvSpPr>
          <p:spPr>
            <a:xfrm>
              <a:off x="1042175" y="4301425"/>
              <a:ext cx="122650" cy="124075"/>
            </a:xfrm>
            <a:custGeom>
              <a:avLst/>
              <a:gdLst/>
              <a:ahLst/>
              <a:cxnLst/>
              <a:rect l="l" t="t" r="r" b="b"/>
              <a:pathLst>
                <a:path w="4906" h="4963" extrusionOk="0">
                  <a:moveTo>
                    <a:pt x="230" y="0"/>
                  </a:moveTo>
                  <a:cubicBezTo>
                    <a:pt x="92" y="0"/>
                    <a:pt x="1" y="103"/>
                    <a:pt x="1" y="240"/>
                  </a:cubicBezTo>
                  <a:lnTo>
                    <a:pt x="1" y="4722"/>
                  </a:lnTo>
                  <a:cubicBezTo>
                    <a:pt x="1" y="4814"/>
                    <a:pt x="92" y="4962"/>
                    <a:pt x="230" y="4962"/>
                  </a:cubicBezTo>
                  <a:lnTo>
                    <a:pt x="4666" y="4962"/>
                  </a:lnTo>
                  <a:cubicBezTo>
                    <a:pt x="4803" y="4962"/>
                    <a:pt x="4906" y="4814"/>
                    <a:pt x="4906" y="4722"/>
                  </a:cubicBezTo>
                  <a:lnTo>
                    <a:pt x="4906" y="240"/>
                  </a:lnTo>
                  <a:cubicBezTo>
                    <a:pt x="4906" y="103"/>
                    <a:pt x="4803" y="0"/>
                    <a:pt x="4666" y="0"/>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9" name="Google Shape;1865;p46">
              <a:extLst>
                <a:ext uri="{FF2B5EF4-FFF2-40B4-BE49-F238E27FC236}">
                  <a16:creationId xmlns:a16="http://schemas.microsoft.com/office/drawing/2014/main" id="{4C133F6E-A57D-FD8B-0831-38969D2792D3}"/>
                </a:ext>
              </a:extLst>
            </p:cNvPr>
            <p:cNvSpPr/>
            <p:nvPr/>
          </p:nvSpPr>
          <p:spPr>
            <a:xfrm>
              <a:off x="1042175" y="4301425"/>
              <a:ext cx="122650" cy="124075"/>
            </a:xfrm>
            <a:custGeom>
              <a:avLst/>
              <a:gdLst/>
              <a:ahLst/>
              <a:cxnLst/>
              <a:rect l="l" t="t" r="r" b="b"/>
              <a:pathLst>
                <a:path w="4906" h="4963" extrusionOk="0">
                  <a:moveTo>
                    <a:pt x="2333" y="0"/>
                  </a:moveTo>
                  <a:lnTo>
                    <a:pt x="2333" y="2344"/>
                  </a:lnTo>
                  <a:lnTo>
                    <a:pt x="1" y="2344"/>
                  </a:lnTo>
                  <a:lnTo>
                    <a:pt x="1" y="2573"/>
                  </a:lnTo>
                  <a:lnTo>
                    <a:pt x="2333" y="2573"/>
                  </a:lnTo>
                  <a:lnTo>
                    <a:pt x="2333" y="4962"/>
                  </a:lnTo>
                  <a:lnTo>
                    <a:pt x="2573" y="4962"/>
                  </a:lnTo>
                  <a:lnTo>
                    <a:pt x="2573" y="2573"/>
                  </a:lnTo>
                  <a:lnTo>
                    <a:pt x="4906" y="2573"/>
                  </a:lnTo>
                  <a:lnTo>
                    <a:pt x="4906" y="2344"/>
                  </a:lnTo>
                  <a:lnTo>
                    <a:pt x="2573" y="2344"/>
                  </a:lnTo>
                  <a:lnTo>
                    <a:pt x="2573" y="0"/>
                  </a:ln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0" name="Google Shape;1866;p46">
              <a:extLst>
                <a:ext uri="{FF2B5EF4-FFF2-40B4-BE49-F238E27FC236}">
                  <a16:creationId xmlns:a16="http://schemas.microsoft.com/office/drawing/2014/main" id="{7218B1A0-BCC7-87A5-2C9D-C18A419F058D}"/>
                </a:ext>
              </a:extLst>
            </p:cNvPr>
            <p:cNvSpPr/>
            <p:nvPr/>
          </p:nvSpPr>
          <p:spPr>
            <a:xfrm>
              <a:off x="1512400" y="4301425"/>
              <a:ext cx="122925" cy="124075"/>
            </a:xfrm>
            <a:custGeom>
              <a:avLst/>
              <a:gdLst/>
              <a:ahLst/>
              <a:cxnLst/>
              <a:rect l="l" t="t" r="r" b="b"/>
              <a:pathLst>
                <a:path w="4917" h="4963" extrusionOk="0">
                  <a:moveTo>
                    <a:pt x="240" y="0"/>
                  </a:moveTo>
                  <a:cubicBezTo>
                    <a:pt x="103" y="0"/>
                    <a:pt x="0" y="103"/>
                    <a:pt x="0" y="240"/>
                  </a:cubicBezTo>
                  <a:lnTo>
                    <a:pt x="0" y="4722"/>
                  </a:lnTo>
                  <a:cubicBezTo>
                    <a:pt x="0" y="4814"/>
                    <a:pt x="103" y="4962"/>
                    <a:pt x="240" y="4962"/>
                  </a:cubicBezTo>
                  <a:lnTo>
                    <a:pt x="4677" y="4962"/>
                  </a:lnTo>
                  <a:cubicBezTo>
                    <a:pt x="4814" y="4962"/>
                    <a:pt x="4917" y="4814"/>
                    <a:pt x="4917" y="4722"/>
                  </a:cubicBezTo>
                  <a:lnTo>
                    <a:pt x="4917" y="240"/>
                  </a:lnTo>
                  <a:cubicBezTo>
                    <a:pt x="4917" y="103"/>
                    <a:pt x="4814" y="0"/>
                    <a:pt x="4677" y="0"/>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1" name="Google Shape;1867;p46">
              <a:extLst>
                <a:ext uri="{FF2B5EF4-FFF2-40B4-BE49-F238E27FC236}">
                  <a16:creationId xmlns:a16="http://schemas.microsoft.com/office/drawing/2014/main" id="{BAB54192-C38D-96E8-3A1A-A383ABD6CD21}"/>
                </a:ext>
              </a:extLst>
            </p:cNvPr>
            <p:cNvSpPr/>
            <p:nvPr/>
          </p:nvSpPr>
          <p:spPr>
            <a:xfrm>
              <a:off x="1512400" y="4301425"/>
              <a:ext cx="122925" cy="124075"/>
            </a:xfrm>
            <a:custGeom>
              <a:avLst/>
              <a:gdLst/>
              <a:ahLst/>
              <a:cxnLst/>
              <a:rect l="l" t="t" r="r" b="b"/>
              <a:pathLst>
                <a:path w="4917" h="4963" extrusionOk="0">
                  <a:moveTo>
                    <a:pt x="2344" y="0"/>
                  </a:moveTo>
                  <a:lnTo>
                    <a:pt x="2344" y="2344"/>
                  </a:lnTo>
                  <a:lnTo>
                    <a:pt x="0" y="2344"/>
                  </a:lnTo>
                  <a:lnTo>
                    <a:pt x="0" y="2573"/>
                  </a:lnTo>
                  <a:lnTo>
                    <a:pt x="2344" y="2573"/>
                  </a:lnTo>
                  <a:lnTo>
                    <a:pt x="2344" y="4962"/>
                  </a:lnTo>
                  <a:lnTo>
                    <a:pt x="2573" y="4962"/>
                  </a:lnTo>
                  <a:lnTo>
                    <a:pt x="2573" y="2573"/>
                  </a:lnTo>
                  <a:lnTo>
                    <a:pt x="4917" y="2573"/>
                  </a:lnTo>
                  <a:lnTo>
                    <a:pt x="4917" y="2344"/>
                  </a:lnTo>
                  <a:lnTo>
                    <a:pt x="2573" y="2344"/>
                  </a:lnTo>
                  <a:lnTo>
                    <a:pt x="2573" y="0"/>
                  </a:ln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2" name="Google Shape;1868;p46">
              <a:extLst>
                <a:ext uri="{FF2B5EF4-FFF2-40B4-BE49-F238E27FC236}">
                  <a16:creationId xmlns:a16="http://schemas.microsoft.com/office/drawing/2014/main" id="{1E84E50B-6CC4-978F-6EB9-E9379E4C0169}"/>
                </a:ext>
              </a:extLst>
            </p:cNvPr>
            <p:cNvSpPr/>
            <p:nvPr/>
          </p:nvSpPr>
          <p:spPr>
            <a:xfrm>
              <a:off x="1298025" y="3884650"/>
              <a:ext cx="81200" cy="80925"/>
            </a:xfrm>
            <a:custGeom>
              <a:avLst/>
              <a:gdLst/>
              <a:ahLst/>
              <a:cxnLst/>
              <a:rect l="l" t="t" r="r" b="b"/>
              <a:pathLst>
                <a:path w="3248" h="3237" extrusionOk="0">
                  <a:moveTo>
                    <a:pt x="1624" y="1"/>
                  </a:moveTo>
                  <a:cubicBezTo>
                    <a:pt x="720" y="1"/>
                    <a:pt x="0" y="721"/>
                    <a:pt x="0" y="1624"/>
                  </a:cubicBezTo>
                  <a:cubicBezTo>
                    <a:pt x="0" y="2528"/>
                    <a:pt x="720" y="3237"/>
                    <a:pt x="1624" y="3237"/>
                  </a:cubicBezTo>
                  <a:cubicBezTo>
                    <a:pt x="2527" y="3237"/>
                    <a:pt x="3247" y="2528"/>
                    <a:pt x="3247" y="1624"/>
                  </a:cubicBezTo>
                  <a:cubicBezTo>
                    <a:pt x="3247" y="721"/>
                    <a:pt x="2527" y="1"/>
                    <a:pt x="1624" y="1"/>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3" name="Google Shape;1869;p46">
              <a:extLst>
                <a:ext uri="{FF2B5EF4-FFF2-40B4-BE49-F238E27FC236}">
                  <a16:creationId xmlns:a16="http://schemas.microsoft.com/office/drawing/2014/main" id="{3321F365-0288-B559-802E-EADD36411343}"/>
                </a:ext>
              </a:extLst>
            </p:cNvPr>
            <p:cNvSpPr/>
            <p:nvPr/>
          </p:nvSpPr>
          <p:spPr>
            <a:xfrm>
              <a:off x="1025325" y="3328400"/>
              <a:ext cx="78625" cy="108375"/>
            </a:xfrm>
            <a:custGeom>
              <a:avLst/>
              <a:gdLst/>
              <a:ahLst/>
              <a:cxnLst/>
              <a:rect l="l" t="t" r="r" b="b"/>
              <a:pathLst>
                <a:path w="3145" h="4335" extrusionOk="0">
                  <a:moveTo>
                    <a:pt x="435" y="1"/>
                  </a:moveTo>
                  <a:cubicBezTo>
                    <a:pt x="195" y="1"/>
                    <a:pt x="0" y="195"/>
                    <a:pt x="0" y="435"/>
                  </a:cubicBezTo>
                  <a:lnTo>
                    <a:pt x="0" y="4334"/>
                  </a:lnTo>
                  <a:lnTo>
                    <a:pt x="3145" y="4334"/>
                  </a:lnTo>
                  <a:lnTo>
                    <a:pt x="3145" y="435"/>
                  </a:lnTo>
                  <a:cubicBezTo>
                    <a:pt x="3145" y="195"/>
                    <a:pt x="2904" y="1"/>
                    <a:pt x="2676" y="1"/>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44" name="Google Shape;1872;p46">
            <a:extLst>
              <a:ext uri="{FF2B5EF4-FFF2-40B4-BE49-F238E27FC236}">
                <a16:creationId xmlns:a16="http://schemas.microsoft.com/office/drawing/2014/main" id="{963BDB36-3415-5E9F-CB07-3B5891E828CA}"/>
              </a:ext>
            </a:extLst>
          </p:cNvPr>
          <p:cNvGrpSpPr/>
          <p:nvPr/>
        </p:nvGrpSpPr>
        <p:grpSpPr>
          <a:xfrm>
            <a:off x="16647" y="2147160"/>
            <a:ext cx="337618" cy="720587"/>
            <a:chOff x="7797029" y="2174230"/>
            <a:chExt cx="1161931" cy="2151032"/>
          </a:xfrm>
        </p:grpSpPr>
        <p:sp>
          <p:nvSpPr>
            <p:cNvPr id="45" name="Google Shape;1873;p46">
              <a:extLst>
                <a:ext uri="{FF2B5EF4-FFF2-40B4-BE49-F238E27FC236}">
                  <a16:creationId xmlns:a16="http://schemas.microsoft.com/office/drawing/2014/main" id="{75626D2C-55C9-C16C-587C-3DD11383BC72}"/>
                </a:ext>
              </a:extLst>
            </p:cNvPr>
            <p:cNvSpPr/>
            <p:nvPr/>
          </p:nvSpPr>
          <p:spPr>
            <a:xfrm>
              <a:off x="7797029" y="2174230"/>
              <a:ext cx="1161931" cy="1382760"/>
            </a:xfrm>
            <a:custGeom>
              <a:avLst/>
              <a:gdLst/>
              <a:ahLst/>
              <a:cxnLst/>
              <a:rect l="l" t="t" r="r" b="b"/>
              <a:pathLst>
                <a:path w="21273" h="25316" extrusionOk="0">
                  <a:moveTo>
                    <a:pt x="11920" y="0"/>
                  </a:moveTo>
                  <a:cubicBezTo>
                    <a:pt x="9767" y="0"/>
                    <a:pt x="7648" y="927"/>
                    <a:pt x="6217" y="2390"/>
                  </a:cubicBezTo>
                  <a:cubicBezTo>
                    <a:pt x="4630" y="4024"/>
                    <a:pt x="3883" y="6245"/>
                    <a:pt x="3883" y="8383"/>
                  </a:cubicBezTo>
                  <a:cubicBezTo>
                    <a:pt x="3846" y="9045"/>
                    <a:pt x="3930" y="9745"/>
                    <a:pt x="3650" y="10361"/>
                  </a:cubicBezTo>
                  <a:cubicBezTo>
                    <a:pt x="3417" y="10828"/>
                    <a:pt x="3034" y="11220"/>
                    <a:pt x="2679" y="11650"/>
                  </a:cubicBezTo>
                  <a:cubicBezTo>
                    <a:pt x="1046" y="13516"/>
                    <a:pt x="0" y="15850"/>
                    <a:pt x="75" y="18183"/>
                  </a:cubicBezTo>
                  <a:cubicBezTo>
                    <a:pt x="150" y="20554"/>
                    <a:pt x="1438" y="22888"/>
                    <a:pt x="3613" y="24213"/>
                  </a:cubicBezTo>
                  <a:cubicBezTo>
                    <a:pt x="4824" y="24931"/>
                    <a:pt x="6299" y="25315"/>
                    <a:pt x="7769" y="25315"/>
                  </a:cubicBezTo>
                  <a:cubicBezTo>
                    <a:pt x="8994" y="25315"/>
                    <a:pt x="10215" y="25048"/>
                    <a:pt x="11276" y="24484"/>
                  </a:cubicBezTo>
                  <a:cubicBezTo>
                    <a:pt x="12090" y="24825"/>
                    <a:pt x="13002" y="24989"/>
                    <a:pt x="13926" y="24989"/>
                  </a:cubicBezTo>
                  <a:cubicBezTo>
                    <a:pt x="15830" y="24989"/>
                    <a:pt x="17782" y="24291"/>
                    <a:pt x="19014" y="23009"/>
                  </a:cubicBezTo>
                  <a:cubicBezTo>
                    <a:pt x="20843" y="21142"/>
                    <a:pt x="21273" y="18417"/>
                    <a:pt x="20498" y="16083"/>
                  </a:cubicBezTo>
                  <a:cubicBezTo>
                    <a:pt x="20143" y="14954"/>
                    <a:pt x="19518" y="13908"/>
                    <a:pt x="18864" y="12891"/>
                  </a:cubicBezTo>
                  <a:cubicBezTo>
                    <a:pt x="18743" y="12742"/>
                    <a:pt x="18668" y="12546"/>
                    <a:pt x="18631" y="12350"/>
                  </a:cubicBezTo>
                  <a:cubicBezTo>
                    <a:pt x="18631" y="12191"/>
                    <a:pt x="18743" y="11995"/>
                    <a:pt x="18780" y="11808"/>
                  </a:cubicBezTo>
                  <a:cubicBezTo>
                    <a:pt x="20843" y="3090"/>
                    <a:pt x="16718" y="561"/>
                    <a:pt x="12835" y="57"/>
                  </a:cubicBezTo>
                  <a:cubicBezTo>
                    <a:pt x="12530" y="19"/>
                    <a:pt x="12225" y="0"/>
                    <a:pt x="11920" y="0"/>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46" name="Google Shape;1874;p46">
              <a:extLst>
                <a:ext uri="{FF2B5EF4-FFF2-40B4-BE49-F238E27FC236}">
                  <a16:creationId xmlns:a16="http://schemas.microsoft.com/office/drawing/2014/main" id="{F6A76A13-1C8E-7AC3-701B-0F566D493F26}"/>
                </a:ext>
              </a:extLst>
            </p:cNvPr>
            <p:cNvGrpSpPr/>
            <p:nvPr/>
          </p:nvGrpSpPr>
          <p:grpSpPr>
            <a:xfrm>
              <a:off x="8149431" y="2521491"/>
              <a:ext cx="429313" cy="1803771"/>
              <a:chOff x="6097050" y="1346450"/>
              <a:chExt cx="196500" cy="825600"/>
            </a:xfrm>
          </p:grpSpPr>
          <p:sp>
            <p:nvSpPr>
              <p:cNvPr id="47" name="Google Shape;1875;p46">
                <a:extLst>
                  <a:ext uri="{FF2B5EF4-FFF2-40B4-BE49-F238E27FC236}">
                    <a16:creationId xmlns:a16="http://schemas.microsoft.com/office/drawing/2014/main" id="{6545461B-5386-3F3F-4683-E459DEE4A1EB}"/>
                  </a:ext>
                </a:extLst>
              </p:cNvPr>
              <p:cNvSpPr/>
              <p:nvPr/>
            </p:nvSpPr>
            <p:spPr>
              <a:xfrm>
                <a:off x="6203225" y="1432075"/>
                <a:ext cx="20325" cy="739975"/>
              </a:xfrm>
              <a:custGeom>
                <a:avLst/>
                <a:gdLst/>
                <a:ahLst/>
                <a:cxnLst/>
                <a:rect l="l" t="t" r="r" b="b"/>
                <a:pathLst>
                  <a:path w="813" h="29599" extrusionOk="0">
                    <a:moveTo>
                      <a:pt x="420" y="1"/>
                    </a:moveTo>
                    <a:cubicBezTo>
                      <a:pt x="187" y="1"/>
                      <a:pt x="0" y="197"/>
                      <a:pt x="0" y="430"/>
                    </a:cubicBezTo>
                    <a:lnTo>
                      <a:pt x="0" y="29207"/>
                    </a:lnTo>
                    <a:cubicBezTo>
                      <a:pt x="0" y="29440"/>
                      <a:pt x="187" y="29599"/>
                      <a:pt x="420" y="29599"/>
                    </a:cubicBezTo>
                    <a:cubicBezTo>
                      <a:pt x="616" y="29599"/>
                      <a:pt x="812" y="29440"/>
                      <a:pt x="812" y="29207"/>
                    </a:cubicBezTo>
                    <a:lnTo>
                      <a:pt x="812" y="430"/>
                    </a:lnTo>
                    <a:cubicBezTo>
                      <a:pt x="812" y="197"/>
                      <a:pt x="616" y="1"/>
                      <a:pt x="42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8" name="Google Shape;1876;p46">
                <a:extLst>
                  <a:ext uri="{FF2B5EF4-FFF2-40B4-BE49-F238E27FC236}">
                    <a16:creationId xmlns:a16="http://schemas.microsoft.com/office/drawing/2014/main" id="{CD573F5A-00CC-2D39-3375-33DE3833DF59}"/>
                  </a:ext>
                </a:extLst>
              </p:cNvPr>
              <p:cNvSpPr/>
              <p:nvPr/>
            </p:nvSpPr>
            <p:spPr>
              <a:xfrm>
                <a:off x="6097050" y="1389375"/>
                <a:ext cx="124625" cy="276800"/>
              </a:xfrm>
              <a:custGeom>
                <a:avLst/>
                <a:gdLst/>
                <a:ahLst/>
                <a:cxnLst/>
                <a:rect l="l" t="t" r="r" b="b"/>
                <a:pathLst>
                  <a:path w="4985" h="11072" extrusionOk="0">
                    <a:moveTo>
                      <a:pt x="430" y="1"/>
                    </a:moveTo>
                    <a:cubicBezTo>
                      <a:pt x="234" y="1"/>
                      <a:pt x="84" y="113"/>
                      <a:pt x="84" y="309"/>
                    </a:cubicBezTo>
                    <a:cubicBezTo>
                      <a:pt x="47" y="971"/>
                      <a:pt x="0" y="1587"/>
                      <a:pt x="0" y="2250"/>
                    </a:cubicBezTo>
                    <a:cubicBezTo>
                      <a:pt x="0" y="3809"/>
                      <a:pt x="159" y="5405"/>
                      <a:pt x="747" y="6917"/>
                    </a:cubicBezTo>
                    <a:cubicBezTo>
                      <a:pt x="1447" y="8672"/>
                      <a:pt x="2763" y="10147"/>
                      <a:pt x="4396" y="11043"/>
                    </a:cubicBezTo>
                    <a:cubicBezTo>
                      <a:pt x="4449" y="11063"/>
                      <a:pt x="4501" y="11072"/>
                      <a:pt x="4550" y="11072"/>
                    </a:cubicBezTo>
                    <a:cubicBezTo>
                      <a:pt x="4688" y="11072"/>
                      <a:pt x="4808" y="11001"/>
                      <a:pt x="4863" y="10884"/>
                    </a:cubicBezTo>
                    <a:cubicBezTo>
                      <a:pt x="4985" y="10735"/>
                      <a:pt x="4901" y="10539"/>
                      <a:pt x="4751" y="10417"/>
                    </a:cubicBezTo>
                    <a:cubicBezTo>
                      <a:pt x="3230" y="9605"/>
                      <a:pt x="2026" y="8243"/>
                      <a:pt x="1363" y="6646"/>
                    </a:cubicBezTo>
                    <a:cubicBezTo>
                      <a:pt x="822" y="5284"/>
                      <a:pt x="700" y="3772"/>
                      <a:pt x="700" y="2250"/>
                    </a:cubicBezTo>
                    <a:cubicBezTo>
                      <a:pt x="700" y="1634"/>
                      <a:pt x="700" y="971"/>
                      <a:pt x="747" y="346"/>
                    </a:cubicBezTo>
                    <a:cubicBezTo>
                      <a:pt x="747" y="150"/>
                      <a:pt x="588" y="1"/>
                      <a:pt x="43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9" name="Google Shape;1877;p46">
                <a:extLst>
                  <a:ext uri="{FF2B5EF4-FFF2-40B4-BE49-F238E27FC236}">
                    <a16:creationId xmlns:a16="http://schemas.microsoft.com/office/drawing/2014/main" id="{78B91339-C595-E580-429C-AB89B0DD6918}"/>
                  </a:ext>
                </a:extLst>
              </p:cNvPr>
              <p:cNvSpPr/>
              <p:nvPr/>
            </p:nvSpPr>
            <p:spPr>
              <a:xfrm>
                <a:off x="6207875" y="1346450"/>
                <a:ext cx="85675" cy="205950"/>
              </a:xfrm>
              <a:custGeom>
                <a:avLst/>
                <a:gdLst/>
                <a:ahLst/>
                <a:cxnLst/>
                <a:rect l="l" t="t" r="r" b="b"/>
                <a:pathLst>
                  <a:path w="3427" h="8238" extrusionOk="0">
                    <a:moveTo>
                      <a:pt x="2997" y="0"/>
                    </a:moveTo>
                    <a:cubicBezTo>
                      <a:pt x="2801" y="0"/>
                      <a:pt x="2652" y="159"/>
                      <a:pt x="2689" y="355"/>
                    </a:cubicBezTo>
                    <a:cubicBezTo>
                      <a:pt x="2726" y="1055"/>
                      <a:pt x="2764" y="1718"/>
                      <a:pt x="2764" y="2371"/>
                    </a:cubicBezTo>
                    <a:cubicBezTo>
                      <a:pt x="2764" y="3118"/>
                      <a:pt x="2726" y="3818"/>
                      <a:pt x="2530" y="4518"/>
                    </a:cubicBezTo>
                    <a:cubicBezTo>
                      <a:pt x="2381" y="5171"/>
                      <a:pt x="2101" y="5797"/>
                      <a:pt x="1718" y="6338"/>
                    </a:cubicBezTo>
                    <a:cubicBezTo>
                      <a:pt x="1326" y="6889"/>
                      <a:pt x="822" y="7318"/>
                      <a:pt x="234" y="7589"/>
                    </a:cubicBezTo>
                    <a:cubicBezTo>
                      <a:pt x="85" y="7663"/>
                      <a:pt x="1" y="7859"/>
                      <a:pt x="85" y="8018"/>
                    </a:cubicBezTo>
                    <a:cubicBezTo>
                      <a:pt x="112" y="8156"/>
                      <a:pt x="246" y="8237"/>
                      <a:pt x="378" y="8237"/>
                    </a:cubicBezTo>
                    <a:cubicBezTo>
                      <a:pt x="425" y="8237"/>
                      <a:pt x="472" y="8227"/>
                      <a:pt x="514" y="8205"/>
                    </a:cubicBezTo>
                    <a:cubicBezTo>
                      <a:pt x="1214" y="7897"/>
                      <a:pt x="1830" y="7355"/>
                      <a:pt x="2260" y="6730"/>
                    </a:cubicBezTo>
                    <a:cubicBezTo>
                      <a:pt x="2726" y="6151"/>
                      <a:pt x="3034" y="5405"/>
                      <a:pt x="3193" y="4667"/>
                    </a:cubicBezTo>
                    <a:cubicBezTo>
                      <a:pt x="3389" y="3930"/>
                      <a:pt x="3426" y="3155"/>
                      <a:pt x="3426" y="2371"/>
                    </a:cubicBezTo>
                    <a:cubicBezTo>
                      <a:pt x="3426" y="1671"/>
                      <a:pt x="3389" y="971"/>
                      <a:pt x="3352" y="318"/>
                    </a:cubicBezTo>
                    <a:cubicBezTo>
                      <a:pt x="3352" y="122"/>
                      <a:pt x="3156" y="0"/>
                      <a:pt x="2997" y="0"/>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grpSp>
        <p:nvGrpSpPr>
          <p:cNvPr id="2459" name="Google Shape;2459;p51"/>
          <p:cNvGrpSpPr/>
          <p:nvPr/>
        </p:nvGrpSpPr>
        <p:grpSpPr>
          <a:xfrm>
            <a:off x="425014" y="2414226"/>
            <a:ext cx="1184755" cy="2621793"/>
            <a:chOff x="996200" y="1830727"/>
            <a:chExt cx="1072581" cy="2773491"/>
          </a:xfrm>
        </p:grpSpPr>
        <p:sp>
          <p:nvSpPr>
            <p:cNvPr id="2460" name="Google Shape;2460;p51"/>
            <p:cNvSpPr/>
            <p:nvPr/>
          </p:nvSpPr>
          <p:spPr>
            <a:xfrm>
              <a:off x="1202371" y="4237024"/>
              <a:ext cx="185761" cy="306867"/>
            </a:xfrm>
            <a:custGeom>
              <a:avLst/>
              <a:gdLst/>
              <a:ahLst/>
              <a:cxnLst/>
              <a:rect l="l" t="t" r="r" b="b"/>
              <a:pathLst>
                <a:path w="2876" h="4751" extrusionOk="0">
                  <a:moveTo>
                    <a:pt x="2876" y="0"/>
                  </a:moveTo>
                  <a:lnTo>
                    <a:pt x="346" y="233"/>
                  </a:lnTo>
                  <a:lnTo>
                    <a:pt x="1" y="3780"/>
                  </a:lnTo>
                  <a:lnTo>
                    <a:pt x="468" y="4667"/>
                  </a:lnTo>
                  <a:lnTo>
                    <a:pt x="2288" y="4751"/>
                  </a:lnTo>
                  <a:lnTo>
                    <a:pt x="2642" y="3892"/>
                  </a:lnTo>
                  <a:cubicBezTo>
                    <a:pt x="2372" y="3780"/>
                    <a:pt x="2876" y="0"/>
                    <a:pt x="2876"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61" name="Google Shape;2461;p51"/>
            <p:cNvSpPr/>
            <p:nvPr/>
          </p:nvSpPr>
          <p:spPr>
            <a:xfrm>
              <a:off x="1179506" y="4473229"/>
              <a:ext cx="387088" cy="130988"/>
            </a:xfrm>
            <a:custGeom>
              <a:avLst/>
              <a:gdLst/>
              <a:ahLst/>
              <a:cxnLst/>
              <a:rect l="l" t="t" r="r" b="b"/>
              <a:pathLst>
                <a:path w="5993" h="2028" extrusionOk="0">
                  <a:moveTo>
                    <a:pt x="326" y="1"/>
                  </a:moveTo>
                  <a:cubicBezTo>
                    <a:pt x="289" y="1"/>
                    <a:pt x="271" y="2"/>
                    <a:pt x="271" y="2"/>
                  </a:cubicBezTo>
                  <a:lnTo>
                    <a:pt x="0" y="1990"/>
                  </a:lnTo>
                  <a:lnTo>
                    <a:pt x="5955" y="2027"/>
                  </a:lnTo>
                  <a:cubicBezTo>
                    <a:pt x="5993" y="1794"/>
                    <a:pt x="5871" y="1327"/>
                    <a:pt x="5675" y="1206"/>
                  </a:cubicBezTo>
                  <a:lnTo>
                    <a:pt x="2959" y="161"/>
                  </a:lnTo>
                  <a:cubicBezTo>
                    <a:pt x="2959" y="161"/>
                    <a:pt x="2800" y="385"/>
                    <a:pt x="2411" y="385"/>
                  </a:cubicBezTo>
                  <a:cubicBezTo>
                    <a:pt x="2292" y="385"/>
                    <a:pt x="2152" y="364"/>
                    <a:pt x="1988" y="310"/>
                  </a:cubicBezTo>
                  <a:cubicBezTo>
                    <a:pt x="1060" y="26"/>
                    <a:pt x="497" y="1"/>
                    <a:pt x="326" y="1"/>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62" name="Google Shape;2462;p51"/>
            <p:cNvSpPr/>
            <p:nvPr/>
          </p:nvSpPr>
          <p:spPr>
            <a:xfrm>
              <a:off x="1423075" y="4508302"/>
              <a:ext cx="126015" cy="50703"/>
            </a:xfrm>
            <a:custGeom>
              <a:avLst/>
              <a:gdLst/>
              <a:ahLst/>
              <a:cxnLst/>
              <a:rect l="l" t="t" r="r" b="b"/>
              <a:pathLst>
                <a:path w="1951" h="785" extrusionOk="0">
                  <a:moveTo>
                    <a:pt x="159" y="0"/>
                  </a:moveTo>
                  <a:lnTo>
                    <a:pt x="0" y="784"/>
                  </a:lnTo>
                  <a:lnTo>
                    <a:pt x="1951" y="784"/>
                  </a:lnTo>
                  <a:lnTo>
                    <a:pt x="1951" y="747"/>
                  </a:lnTo>
                  <a:lnTo>
                    <a:pt x="159" y="0"/>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63" name="Google Shape;2463;p51"/>
            <p:cNvSpPr/>
            <p:nvPr/>
          </p:nvSpPr>
          <p:spPr>
            <a:xfrm>
              <a:off x="1420621" y="4505847"/>
              <a:ext cx="130924" cy="53158"/>
            </a:xfrm>
            <a:custGeom>
              <a:avLst/>
              <a:gdLst/>
              <a:ahLst/>
              <a:cxnLst/>
              <a:rect l="l" t="t" r="r" b="b"/>
              <a:pathLst>
                <a:path w="2027" h="823" extrusionOk="0">
                  <a:moveTo>
                    <a:pt x="234" y="85"/>
                  </a:moveTo>
                  <a:lnTo>
                    <a:pt x="1905" y="785"/>
                  </a:lnTo>
                  <a:lnTo>
                    <a:pt x="75" y="785"/>
                  </a:lnTo>
                  <a:lnTo>
                    <a:pt x="234" y="85"/>
                  </a:lnTo>
                  <a:close/>
                  <a:moveTo>
                    <a:pt x="159" y="1"/>
                  </a:moveTo>
                  <a:lnTo>
                    <a:pt x="1" y="822"/>
                  </a:lnTo>
                  <a:lnTo>
                    <a:pt x="1989" y="822"/>
                  </a:lnTo>
                  <a:cubicBezTo>
                    <a:pt x="1989" y="822"/>
                    <a:pt x="2026" y="822"/>
                    <a:pt x="2026" y="785"/>
                  </a:cubicBezTo>
                  <a:cubicBezTo>
                    <a:pt x="2026" y="785"/>
                    <a:pt x="2026" y="738"/>
                    <a:pt x="1989" y="738"/>
                  </a:cubicBezTo>
                  <a:lnTo>
                    <a:pt x="197"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64" name="Google Shape;2464;p51"/>
            <p:cNvSpPr/>
            <p:nvPr/>
          </p:nvSpPr>
          <p:spPr>
            <a:xfrm>
              <a:off x="1184286" y="4473294"/>
              <a:ext cx="40498" cy="83256"/>
            </a:xfrm>
            <a:custGeom>
              <a:avLst/>
              <a:gdLst/>
              <a:ahLst/>
              <a:cxnLst/>
              <a:rect l="l" t="t" r="r" b="b"/>
              <a:pathLst>
                <a:path w="627" h="1289" extrusionOk="0">
                  <a:moveTo>
                    <a:pt x="197" y="1"/>
                  </a:moveTo>
                  <a:lnTo>
                    <a:pt x="1" y="1289"/>
                  </a:lnTo>
                  <a:lnTo>
                    <a:pt x="626" y="1289"/>
                  </a:lnTo>
                  <a:lnTo>
                    <a:pt x="552"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65" name="Google Shape;2465;p51"/>
            <p:cNvSpPr/>
            <p:nvPr/>
          </p:nvSpPr>
          <p:spPr>
            <a:xfrm>
              <a:off x="1184286" y="4470904"/>
              <a:ext cx="42888" cy="88101"/>
            </a:xfrm>
            <a:custGeom>
              <a:avLst/>
              <a:gdLst/>
              <a:ahLst/>
              <a:cxnLst/>
              <a:rect l="l" t="t" r="r" b="b"/>
              <a:pathLst>
                <a:path w="664" h="1364" extrusionOk="0">
                  <a:moveTo>
                    <a:pt x="197" y="38"/>
                  </a:moveTo>
                  <a:cubicBezTo>
                    <a:pt x="281" y="38"/>
                    <a:pt x="468" y="75"/>
                    <a:pt x="552" y="75"/>
                  </a:cubicBezTo>
                  <a:lnTo>
                    <a:pt x="626" y="1279"/>
                  </a:lnTo>
                  <a:lnTo>
                    <a:pt x="47" y="1326"/>
                  </a:lnTo>
                  <a:lnTo>
                    <a:pt x="47" y="1326"/>
                  </a:lnTo>
                  <a:lnTo>
                    <a:pt x="197" y="38"/>
                  </a:lnTo>
                  <a:close/>
                  <a:moveTo>
                    <a:pt x="160" y="1"/>
                  </a:moveTo>
                  <a:lnTo>
                    <a:pt x="1" y="1363"/>
                  </a:lnTo>
                  <a:lnTo>
                    <a:pt x="664" y="1363"/>
                  </a:lnTo>
                  <a:lnTo>
                    <a:pt x="589" y="1"/>
                  </a:ln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66" name="Google Shape;2466;p51"/>
            <p:cNvSpPr/>
            <p:nvPr/>
          </p:nvSpPr>
          <p:spPr>
            <a:xfrm>
              <a:off x="1184286" y="4556486"/>
              <a:ext cx="367259" cy="4909"/>
            </a:xfrm>
            <a:custGeom>
              <a:avLst/>
              <a:gdLst/>
              <a:ahLst/>
              <a:cxnLst/>
              <a:rect l="l" t="t" r="r" b="b"/>
              <a:pathLst>
                <a:path w="5686" h="76" extrusionOk="0">
                  <a:moveTo>
                    <a:pt x="1" y="1"/>
                  </a:moveTo>
                  <a:lnTo>
                    <a:pt x="1" y="38"/>
                  </a:lnTo>
                  <a:lnTo>
                    <a:pt x="5685" y="76"/>
                  </a:lnTo>
                  <a:lnTo>
                    <a:pt x="5685" y="38"/>
                  </a:lnTo>
                  <a:lnTo>
                    <a:pt x="5685"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67" name="Google Shape;2467;p51"/>
            <p:cNvSpPr/>
            <p:nvPr/>
          </p:nvSpPr>
          <p:spPr>
            <a:xfrm>
              <a:off x="1159613" y="3222380"/>
              <a:ext cx="495018" cy="1198532"/>
            </a:xfrm>
            <a:custGeom>
              <a:avLst/>
              <a:gdLst/>
              <a:ahLst/>
              <a:cxnLst/>
              <a:rect l="l" t="t" r="r" b="b"/>
              <a:pathLst>
                <a:path w="7664" h="18556" extrusionOk="0">
                  <a:moveTo>
                    <a:pt x="1512" y="0"/>
                  </a:moveTo>
                  <a:cubicBezTo>
                    <a:pt x="1512" y="0"/>
                    <a:pt x="663" y="10109"/>
                    <a:pt x="0" y="18556"/>
                  </a:cubicBezTo>
                  <a:lnTo>
                    <a:pt x="4238" y="18556"/>
                  </a:lnTo>
                  <a:cubicBezTo>
                    <a:pt x="4630" y="16876"/>
                    <a:pt x="5050" y="15205"/>
                    <a:pt x="5246" y="14309"/>
                  </a:cubicBezTo>
                  <a:cubicBezTo>
                    <a:pt x="6375" y="9875"/>
                    <a:pt x="7663" y="2138"/>
                    <a:pt x="7663" y="2138"/>
                  </a:cubicBezTo>
                  <a:lnTo>
                    <a:pt x="1512" y="0"/>
                  </a:ln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68" name="Google Shape;2468;p51"/>
            <p:cNvSpPr/>
            <p:nvPr/>
          </p:nvSpPr>
          <p:spPr>
            <a:xfrm>
              <a:off x="1162025" y="3222380"/>
              <a:ext cx="495018" cy="1198532"/>
            </a:xfrm>
            <a:custGeom>
              <a:avLst/>
              <a:gdLst/>
              <a:ahLst/>
              <a:cxnLst/>
              <a:rect l="l" t="t" r="r" b="b"/>
              <a:pathLst>
                <a:path w="7664" h="18556" extrusionOk="0">
                  <a:moveTo>
                    <a:pt x="1512" y="0"/>
                  </a:moveTo>
                  <a:cubicBezTo>
                    <a:pt x="1512" y="0"/>
                    <a:pt x="663" y="10109"/>
                    <a:pt x="0" y="18556"/>
                  </a:cubicBezTo>
                  <a:lnTo>
                    <a:pt x="4238" y="18556"/>
                  </a:lnTo>
                  <a:cubicBezTo>
                    <a:pt x="4630" y="16876"/>
                    <a:pt x="5050" y="15205"/>
                    <a:pt x="5246" y="14309"/>
                  </a:cubicBezTo>
                  <a:cubicBezTo>
                    <a:pt x="6375" y="9875"/>
                    <a:pt x="7663" y="2138"/>
                    <a:pt x="7663" y="2138"/>
                  </a:cubicBezTo>
                  <a:lnTo>
                    <a:pt x="1512" y="0"/>
                  </a:ln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2469" name="Google Shape;2469;p51"/>
            <p:cNvGrpSpPr/>
            <p:nvPr/>
          </p:nvGrpSpPr>
          <p:grpSpPr>
            <a:xfrm>
              <a:off x="996200" y="2473588"/>
              <a:ext cx="374493" cy="675870"/>
              <a:chOff x="9661064" y="2414696"/>
              <a:chExt cx="337168" cy="608508"/>
            </a:xfrm>
          </p:grpSpPr>
          <p:sp>
            <p:nvSpPr>
              <p:cNvPr id="2470" name="Google Shape;2470;p51"/>
              <p:cNvSpPr/>
              <p:nvPr/>
            </p:nvSpPr>
            <p:spPr>
              <a:xfrm>
                <a:off x="9661064" y="2474942"/>
                <a:ext cx="287215" cy="509707"/>
              </a:xfrm>
              <a:custGeom>
                <a:avLst/>
                <a:gdLst/>
                <a:ahLst/>
                <a:cxnLst/>
                <a:rect l="l" t="t" r="r" b="b"/>
                <a:pathLst>
                  <a:path w="4939" h="8765" extrusionOk="0">
                    <a:moveTo>
                      <a:pt x="4447" y="1"/>
                    </a:moveTo>
                    <a:cubicBezTo>
                      <a:pt x="3420" y="1"/>
                      <a:pt x="1102" y="213"/>
                      <a:pt x="626" y="2082"/>
                    </a:cubicBezTo>
                    <a:cubicBezTo>
                      <a:pt x="393" y="3053"/>
                      <a:pt x="113" y="4219"/>
                      <a:pt x="38" y="5731"/>
                    </a:cubicBezTo>
                    <a:cubicBezTo>
                      <a:pt x="1" y="6786"/>
                      <a:pt x="505" y="8420"/>
                      <a:pt x="2138" y="8765"/>
                    </a:cubicBezTo>
                    <a:lnTo>
                      <a:pt x="3576" y="8224"/>
                    </a:lnTo>
                    <a:lnTo>
                      <a:pt x="4938" y="19"/>
                    </a:lnTo>
                    <a:cubicBezTo>
                      <a:pt x="4938" y="19"/>
                      <a:pt x="4748" y="1"/>
                      <a:pt x="4447" y="1"/>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71" name="Google Shape;2471;p51"/>
              <p:cNvSpPr/>
              <p:nvPr/>
            </p:nvSpPr>
            <p:spPr>
              <a:xfrm>
                <a:off x="9667577" y="2417894"/>
                <a:ext cx="262791" cy="335307"/>
              </a:xfrm>
              <a:custGeom>
                <a:avLst/>
                <a:gdLst/>
                <a:ahLst/>
                <a:cxnLst/>
                <a:rect l="l" t="t" r="r" b="b"/>
                <a:pathLst>
                  <a:path w="4519" h="5766" extrusionOk="0">
                    <a:moveTo>
                      <a:pt x="3454" y="0"/>
                    </a:moveTo>
                    <a:cubicBezTo>
                      <a:pt x="2969" y="0"/>
                      <a:pt x="2484" y="130"/>
                      <a:pt x="2063" y="375"/>
                    </a:cubicBezTo>
                    <a:cubicBezTo>
                      <a:pt x="430" y="1308"/>
                      <a:pt x="1" y="4426"/>
                      <a:pt x="122" y="4892"/>
                    </a:cubicBezTo>
                    <a:cubicBezTo>
                      <a:pt x="229" y="5316"/>
                      <a:pt x="406" y="5765"/>
                      <a:pt x="684" y="5765"/>
                    </a:cubicBezTo>
                    <a:cubicBezTo>
                      <a:pt x="914" y="5765"/>
                      <a:pt x="1212" y="5458"/>
                      <a:pt x="1597" y="4575"/>
                    </a:cubicBezTo>
                    <a:cubicBezTo>
                      <a:pt x="2026" y="3530"/>
                      <a:pt x="3501" y="925"/>
                      <a:pt x="3501" y="925"/>
                    </a:cubicBezTo>
                    <a:lnTo>
                      <a:pt x="4518" y="225"/>
                    </a:lnTo>
                    <a:cubicBezTo>
                      <a:pt x="4182" y="73"/>
                      <a:pt x="3818" y="0"/>
                      <a:pt x="3454" y="0"/>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72" name="Google Shape;2472;p51"/>
              <p:cNvSpPr/>
              <p:nvPr/>
            </p:nvSpPr>
            <p:spPr>
              <a:xfrm>
                <a:off x="9711017" y="2455170"/>
                <a:ext cx="287215" cy="445913"/>
              </a:xfrm>
              <a:custGeom>
                <a:avLst/>
                <a:gdLst/>
                <a:ahLst/>
                <a:cxnLst/>
                <a:rect l="l" t="t" r="r" b="b"/>
                <a:pathLst>
                  <a:path w="4939" h="7668" extrusionOk="0">
                    <a:moveTo>
                      <a:pt x="3482" y="0"/>
                    </a:moveTo>
                    <a:cubicBezTo>
                      <a:pt x="2005" y="0"/>
                      <a:pt x="1316" y="1451"/>
                      <a:pt x="1316" y="1451"/>
                    </a:cubicBezTo>
                    <a:cubicBezTo>
                      <a:pt x="346" y="3159"/>
                      <a:pt x="0" y="7285"/>
                      <a:pt x="0" y="7285"/>
                    </a:cubicBezTo>
                    <a:lnTo>
                      <a:pt x="3417" y="7668"/>
                    </a:lnTo>
                    <a:cubicBezTo>
                      <a:pt x="4201" y="6771"/>
                      <a:pt x="4938" y="6659"/>
                      <a:pt x="4938" y="6659"/>
                    </a:cubicBezTo>
                    <a:lnTo>
                      <a:pt x="4667" y="284"/>
                    </a:lnTo>
                    <a:cubicBezTo>
                      <a:pt x="4227" y="82"/>
                      <a:pt x="3832" y="0"/>
                      <a:pt x="3482" y="0"/>
                    </a:cubicBezTo>
                    <a:close/>
                  </a:path>
                </a:pathLst>
              </a:custGeom>
              <a:solidFill>
                <a:srgbClr val="FD7DA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73" name="Google Shape;2473;p51"/>
              <p:cNvSpPr/>
              <p:nvPr/>
            </p:nvSpPr>
            <p:spPr>
              <a:xfrm>
                <a:off x="9674613" y="2417894"/>
                <a:ext cx="300765" cy="605309"/>
              </a:xfrm>
              <a:custGeom>
                <a:avLst/>
                <a:gdLst/>
                <a:ahLst/>
                <a:cxnLst/>
                <a:rect l="l" t="t" r="r" b="b"/>
                <a:pathLst>
                  <a:path w="5172" h="10409" extrusionOk="0">
                    <a:moveTo>
                      <a:pt x="3944" y="1"/>
                    </a:moveTo>
                    <a:cubicBezTo>
                      <a:pt x="2876" y="1"/>
                      <a:pt x="1397" y="694"/>
                      <a:pt x="738" y="4192"/>
                    </a:cubicBezTo>
                    <a:cubicBezTo>
                      <a:pt x="738" y="4192"/>
                      <a:pt x="272" y="5742"/>
                      <a:pt x="113" y="7412"/>
                    </a:cubicBezTo>
                    <a:cubicBezTo>
                      <a:pt x="1" y="8626"/>
                      <a:pt x="813" y="9709"/>
                      <a:pt x="2026" y="9942"/>
                    </a:cubicBezTo>
                    <a:lnTo>
                      <a:pt x="4593" y="10409"/>
                    </a:lnTo>
                    <a:lnTo>
                      <a:pt x="5172" y="300"/>
                    </a:lnTo>
                    <a:cubicBezTo>
                      <a:pt x="5172" y="300"/>
                      <a:pt x="4647" y="1"/>
                      <a:pt x="3944" y="1"/>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74" name="Google Shape;2474;p51"/>
              <p:cNvSpPr/>
              <p:nvPr/>
            </p:nvSpPr>
            <p:spPr>
              <a:xfrm>
                <a:off x="9711017" y="2414696"/>
                <a:ext cx="217141" cy="549890"/>
              </a:xfrm>
              <a:custGeom>
                <a:avLst/>
                <a:gdLst/>
                <a:ahLst/>
                <a:cxnLst/>
                <a:rect l="l" t="t" r="r" b="b"/>
                <a:pathLst>
                  <a:path w="3734" h="9456" extrusionOk="0">
                    <a:moveTo>
                      <a:pt x="3613" y="0"/>
                    </a:moveTo>
                    <a:cubicBezTo>
                      <a:pt x="3575" y="47"/>
                      <a:pt x="2250" y="392"/>
                      <a:pt x="1634" y="1867"/>
                    </a:cubicBezTo>
                    <a:cubicBezTo>
                      <a:pt x="1083" y="3118"/>
                      <a:pt x="0" y="6618"/>
                      <a:pt x="234" y="9381"/>
                    </a:cubicBezTo>
                    <a:cubicBezTo>
                      <a:pt x="234" y="9418"/>
                      <a:pt x="271" y="9456"/>
                      <a:pt x="308" y="9456"/>
                    </a:cubicBezTo>
                    <a:cubicBezTo>
                      <a:pt x="346" y="9456"/>
                      <a:pt x="383" y="9418"/>
                      <a:pt x="383" y="9381"/>
                    </a:cubicBezTo>
                    <a:cubicBezTo>
                      <a:pt x="187" y="6618"/>
                      <a:pt x="1242" y="3155"/>
                      <a:pt x="1783" y="1951"/>
                    </a:cubicBezTo>
                    <a:cubicBezTo>
                      <a:pt x="2409" y="551"/>
                      <a:pt x="3650" y="196"/>
                      <a:pt x="3650" y="196"/>
                    </a:cubicBezTo>
                    <a:cubicBezTo>
                      <a:pt x="3734" y="159"/>
                      <a:pt x="3734" y="122"/>
                      <a:pt x="3734" y="84"/>
                    </a:cubicBezTo>
                    <a:cubicBezTo>
                      <a:pt x="3734" y="47"/>
                      <a:pt x="3650" y="0"/>
                      <a:pt x="3613"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2475" name="Google Shape;2475;p51"/>
            <p:cNvSpPr/>
            <p:nvPr/>
          </p:nvSpPr>
          <p:spPr>
            <a:xfrm>
              <a:off x="1696743" y="4237024"/>
              <a:ext cx="178527" cy="306867"/>
            </a:xfrm>
            <a:custGeom>
              <a:avLst/>
              <a:gdLst/>
              <a:ahLst/>
              <a:cxnLst/>
              <a:rect l="l" t="t" r="r" b="b"/>
              <a:pathLst>
                <a:path w="2764" h="4751" extrusionOk="0">
                  <a:moveTo>
                    <a:pt x="2568" y="0"/>
                  </a:moveTo>
                  <a:lnTo>
                    <a:pt x="1" y="233"/>
                  </a:lnTo>
                  <a:lnTo>
                    <a:pt x="122" y="3780"/>
                  </a:lnTo>
                  <a:lnTo>
                    <a:pt x="626" y="4667"/>
                  </a:lnTo>
                  <a:lnTo>
                    <a:pt x="2456" y="4751"/>
                  </a:lnTo>
                  <a:lnTo>
                    <a:pt x="2764" y="3892"/>
                  </a:lnTo>
                  <a:cubicBezTo>
                    <a:pt x="2493" y="3780"/>
                    <a:pt x="2568" y="0"/>
                    <a:pt x="2568"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76" name="Google Shape;2476;p51"/>
            <p:cNvSpPr/>
            <p:nvPr/>
          </p:nvSpPr>
          <p:spPr>
            <a:xfrm>
              <a:off x="1699779" y="4473229"/>
              <a:ext cx="369003" cy="130988"/>
            </a:xfrm>
            <a:custGeom>
              <a:avLst/>
              <a:gdLst/>
              <a:ahLst/>
              <a:cxnLst/>
              <a:rect l="l" t="t" r="r" b="b"/>
              <a:pathLst>
                <a:path w="5713" h="2028" extrusionOk="0">
                  <a:moveTo>
                    <a:pt x="55" y="1"/>
                  </a:moveTo>
                  <a:cubicBezTo>
                    <a:pt x="19" y="1"/>
                    <a:pt x="0" y="2"/>
                    <a:pt x="0" y="2"/>
                  </a:cubicBezTo>
                  <a:lnTo>
                    <a:pt x="75" y="1990"/>
                  </a:lnTo>
                  <a:lnTo>
                    <a:pt x="5675" y="2027"/>
                  </a:lnTo>
                  <a:cubicBezTo>
                    <a:pt x="5713" y="1794"/>
                    <a:pt x="5601" y="1327"/>
                    <a:pt x="5442" y="1206"/>
                  </a:cubicBezTo>
                  <a:lnTo>
                    <a:pt x="2679" y="161"/>
                  </a:lnTo>
                  <a:cubicBezTo>
                    <a:pt x="2679" y="161"/>
                    <a:pt x="2520" y="385"/>
                    <a:pt x="2131" y="385"/>
                  </a:cubicBezTo>
                  <a:cubicBezTo>
                    <a:pt x="2012" y="385"/>
                    <a:pt x="1872" y="364"/>
                    <a:pt x="1708" y="310"/>
                  </a:cubicBezTo>
                  <a:cubicBezTo>
                    <a:pt x="780" y="26"/>
                    <a:pt x="224" y="1"/>
                    <a:pt x="55" y="1"/>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77" name="Google Shape;2477;p51"/>
            <p:cNvSpPr/>
            <p:nvPr/>
          </p:nvSpPr>
          <p:spPr>
            <a:xfrm>
              <a:off x="1925844" y="4508302"/>
              <a:ext cx="125498" cy="50703"/>
            </a:xfrm>
            <a:custGeom>
              <a:avLst/>
              <a:gdLst/>
              <a:ahLst/>
              <a:cxnLst/>
              <a:rect l="l" t="t" r="r" b="b"/>
              <a:pathLst>
                <a:path w="1943" h="785" extrusionOk="0">
                  <a:moveTo>
                    <a:pt x="150" y="0"/>
                  </a:moveTo>
                  <a:lnTo>
                    <a:pt x="1" y="784"/>
                  </a:lnTo>
                  <a:lnTo>
                    <a:pt x="1942" y="784"/>
                  </a:lnTo>
                  <a:lnTo>
                    <a:pt x="1942" y="747"/>
                  </a:lnTo>
                  <a:lnTo>
                    <a:pt x="150" y="0"/>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78" name="Google Shape;2478;p51"/>
            <p:cNvSpPr/>
            <p:nvPr/>
          </p:nvSpPr>
          <p:spPr>
            <a:xfrm>
              <a:off x="1922808" y="4505847"/>
              <a:ext cx="130924" cy="53158"/>
            </a:xfrm>
            <a:custGeom>
              <a:avLst/>
              <a:gdLst/>
              <a:ahLst/>
              <a:cxnLst/>
              <a:rect l="l" t="t" r="r" b="b"/>
              <a:pathLst>
                <a:path w="2027" h="823" extrusionOk="0">
                  <a:moveTo>
                    <a:pt x="234" y="85"/>
                  </a:moveTo>
                  <a:lnTo>
                    <a:pt x="1914" y="785"/>
                  </a:lnTo>
                  <a:lnTo>
                    <a:pt x="85" y="785"/>
                  </a:lnTo>
                  <a:lnTo>
                    <a:pt x="234" y="85"/>
                  </a:lnTo>
                  <a:close/>
                  <a:moveTo>
                    <a:pt x="197" y="1"/>
                  </a:moveTo>
                  <a:lnTo>
                    <a:pt x="1" y="822"/>
                  </a:lnTo>
                  <a:lnTo>
                    <a:pt x="1989" y="822"/>
                  </a:lnTo>
                  <a:cubicBezTo>
                    <a:pt x="1989" y="822"/>
                    <a:pt x="2026" y="822"/>
                    <a:pt x="2026" y="785"/>
                  </a:cubicBezTo>
                  <a:cubicBezTo>
                    <a:pt x="2026" y="785"/>
                    <a:pt x="2026" y="738"/>
                    <a:pt x="1989" y="738"/>
                  </a:cubicBezTo>
                  <a:lnTo>
                    <a:pt x="197"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79" name="Google Shape;2479;p51"/>
            <p:cNvSpPr/>
            <p:nvPr/>
          </p:nvSpPr>
          <p:spPr>
            <a:xfrm>
              <a:off x="1699779" y="4473294"/>
              <a:ext cx="30228" cy="83256"/>
            </a:xfrm>
            <a:custGeom>
              <a:avLst/>
              <a:gdLst/>
              <a:ahLst/>
              <a:cxnLst/>
              <a:rect l="l" t="t" r="r" b="b"/>
              <a:pathLst>
                <a:path w="468" h="1289" extrusionOk="0">
                  <a:moveTo>
                    <a:pt x="0" y="1"/>
                  </a:moveTo>
                  <a:lnTo>
                    <a:pt x="38" y="1289"/>
                  </a:lnTo>
                  <a:lnTo>
                    <a:pt x="467" y="1289"/>
                  </a:lnTo>
                  <a:lnTo>
                    <a:pt x="383" y="1"/>
                  </a:ln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80" name="Google Shape;2480;p51"/>
            <p:cNvSpPr/>
            <p:nvPr/>
          </p:nvSpPr>
          <p:spPr>
            <a:xfrm>
              <a:off x="1696743" y="4470904"/>
              <a:ext cx="33264" cy="88101"/>
            </a:xfrm>
            <a:custGeom>
              <a:avLst/>
              <a:gdLst/>
              <a:ahLst/>
              <a:cxnLst/>
              <a:rect l="l" t="t" r="r" b="b"/>
              <a:pathLst>
                <a:path w="515" h="1364" extrusionOk="0">
                  <a:moveTo>
                    <a:pt x="85" y="38"/>
                  </a:moveTo>
                  <a:cubicBezTo>
                    <a:pt x="159" y="38"/>
                    <a:pt x="318" y="75"/>
                    <a:pt x="393" y="75"/>
                  </a:cubicBezTo>
                  <a:lnTo>
                    <a:pt x="467" y="1279"/>
                  </a:lnTo>
                  <a:lnTo>
                    <a:pt x="122" y="1326"/>
                  </a:lnTo>
                  <a:lnTo>
                    <a:pt x="85" y="38"/>
                  </a:lnTo>
                  <a:close/>
                  <a:moveTo>
                    <a:pt x="1" y="1"/>
                  </a:moveTo>
                  <a:lnTo>
                    <a:pt x="85" y="1363"/>
                  </a:lnTo>
                  <a:lnTo>
                    <a:pt x="514" y="1363"/>
                  </a:lnTo>
                  <a:lnTo>
                    <a:pt x="430"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81" name="Google Shape;2481;p51"/>
            <p:cNvSpPr/>
            <p:nvPr/>
          </p:nvSpPr>
          <p:spPr>
            <a:xfrm>
              <a:off x="1702169" y="4556486"/>
              <a:ext cx="353953" cy="4909"/>
            </a:xfrm>
            <a:custGeom>
              <a:avLst/>
              <a:gdLst/>
              <a:ahLst/>
              <a:cxnLst/>
              <a:rect l="l" t="t" r="r" b="b"/>
              <a:pathLst>
                <a:path w="5480" h="76" extrusionOk="0">
                  <a:moveTo>
                    <a:pt x="38" y="1"/>
                  </a:moveTo>
                  <a:cubicBezTo>
                    <a:pt x="38" y="1"/>
                    <a:pt x="1" y="1"/>
                    <a:pt x="1" y="38"/>
                  </a:cubicBezTo>
                  <a:lnTo>
                    <a:pt x="38" y="38"/>
                  </a:lnTo>
                  <a:lnTo>
                    <a:pt x="5442" y="76"/>
                  </a:lnTo>
                  <a:lnTo>
                    <a:pt x="5480" y="38"/>
                  </a:lnTo>
                  <a:lnTo>
                    <a:pt x="5442"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82" name="Google Shape;2482;p51"/>
            <p:cNvSpPr/>
            <p:nvPr/>
          </p:nvSpPr>
          <p:spPr>
            <a:xfrm>
              <a:off x="1202371" y="3277798"/>
              <a:ext cx="710877" cy="1128064"/>
            </a:xfrm>
            <a:custGeom>
              <a:avLst/>
              <a:gdLst/>
              <a:ahLst/>
              <a:cxnLst/>
              <a:rect l="l" t="t" r="r" b="b"/>
              <a:pathLst>
                <a:path w="11006" h="17465" extrusionOk="0">
                  <a:moveTo>
                    <a:pt x="8121" y="1"/>
                  </a:moveTo>
                  <a:lnTo>
                    <a:pt x="150" y="271"/>
                  </a:lnTo>
                  <a:cubicBezTo>
                    <a:pt x="150" y="271"/>
                    <a:pt x="1" y="2838"/>
                    <a:pt x="1280" y="4584"/>
                  </a:cubicBezTo>
                  <a:cubicBezTo>
                    <a:pt x="1784" y="5246"/>
                    <a:pt x="4705" y="9335"/>
                    <a:pt x="5209" y="10380"/>
                  </a:cubicBezTo>
                  <a:cubicBezTo>
                    <a:pt x="5872" y="11743"/>
                    <a:pt x="6301" y="13180"/>
                    <a:pt x="6488" y="14664"/>
                  </a:cubicBezTo>
                  <a:cubicBezTo>
                    <a:pt x="6609" y="15476"/>
                    <a:pt x="6805" y="16410"/>
                    <a:pt x="7001" y="17465"/>
                  </a:cubicBezTo>
                  <a:lnTo>
                    <a:pt x="11006" y="17465"/>
                  </a:lnTo>
                  <a:cubicBezTo>
                    <a:pt x="10968" y="14543"/>
                    <a:pt x="10922" y="11043"/>
                    <a:pt x="10810" y="10072"/>
                  </a:cubicBezTo>
                  <a:cubicBezTo>
                    <a:pt x="10306" y="5564"/>
                    <a:pt x="8121" y="1"/>
                    <a:pt x="8121"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83" name="Google Shape;2483;p51"/>
            <p:cNvSpPr/>
            <p:nvPr/>
          </p:nvSpPr>
          <p:spPr>
            <a:xfrm>
              <a:off x="1418231" y="3526792"/>
              <a:ext cx="334059" cy="791034"/>
            </a:xfrm>
            <a:custGeom>
              <a:avLst/>
              <a:gdLst/>
              <a:ahLst/>
              <a:cxnLst/>
              <a:rect l="l" t="t" r="r" b="b"/>
              <a:pathLst>
                <a:path w="5172" h="12247" extrusionOk="0">
                  <a:moveTo>
                    <a:pt x="117" y="1"/>
                  </a:moveTo>
                  <a:cubicBezTo>
                    <a:pt x="87" y="1"/>
                    <a:pt x="56" y="10"/>
                    <a:pt x="38" y="29"/>
                  </a:cubicBezTo>
                  <a:cubicBezTo>
                    <a:pt x="0" y="75"/>
                    <a:pt x="0" y="150"/>
                    <a:pt x="38" y="187"/>
                  </a:cubicBezTo>
                  <a:cubicBezTo>
                    <a:pt x="75" y="187"/>
                    <a:pt x="1559" y="1821"/>
                    <a:pt x="3109" y="4817"/>
                  </a:cubicBezTo>
                  <a:cubicBezTo>
                    <a:pt x="4863" y="8280"/>
                    <a:pt x="4938" y="12088"/>
                    <a:pt x="4938" y="12125"/>
                  </a:cubicBezTo>
                  <a:cubicBezTo>
                    <a:pt x="4938" y="12209"/>
                    <a:pt x="5013" y="12247"/>
                    <a:pt x="5059" y="12247"/>
                  </a:cubicBezTo>
                  <a:cubicBezTo>
                    <a:pt x="5134" y="12247"/>
                    <a:pt x="5171" y="12209"/>
                    <a:pt x="5171" y="12125"/>
                  </a:cubicBezTo>
                  <a:cubicBezTo>
                    <a:pt x="5171" y="12088"/>
                    <a:pt x="5097" y="8196"/>
                    <a:pt x="3305" y="4696"/>
                  </a:cubicBezTo>
                  <a:cubicBezTo>
                    <a:pt x="1746" y="1709"/>
                    <a:pt x="234" y="75"/>
                    <a:pt x="196" y="29"/>
                  </a:cubicBezTo>
                  <a:cubicBezTo>
                    <a:pt x="178" y="10"/>
                    <a:pt x="147" y="1"/>
                    <a:pt x="117" y="1"/>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84" name="Google Shape;2484;p51"/>
            <p:cNvSpPr/>
            <p:nvPr/>
          </p:nvSpPr>
          <p:spPr>
            <a:xfrm>
              <a:off x="1576153" y="3534866"/>
              <a:ext cx="83256" cy="234978"/>
            </a:xfrm>
            <a:custGeom>
              <a:avLst/>
              <a:gdLst/>
              <a:ahLst/>
              <a:cxnLst/>
              <a:rect l="l" t="t" r="r" b="b"/>
              <a:pathLst>
                <a:path w="1289" h="3638" extrusionOk="0">
                  <a:moveTo>
                    <a:pt x="145" y="0"/>
                  </a:moveTo>
                  <a:cubicBezTo>
                    <a:pt x="122" y="0"/>
                    <a:pt x="100" y="10"/>
                    <a:pt x="85" y="25"/>
                  </a:cubicBezTo>
                  <a:cubicBezTo>
                    <a:pt x="48" y="62"/>
                    <a:pt x="1" y="100"/>
                    <a:pt x="48" y="184"/>
                  </a:cubicBezTo>
                  <a:cubicBezTo>
                    <a:pt x="48" y="184"/>
                    <a:pt x="1018" y="1892"/>
                    <a:pt x="48" y="3451"/>
                  </a:cubicBezTo>
                  <a:cubicBezTo>
                    <a:pt x="1" y="3525"/>
                    <a:pt x="48" y="3563"/>
                    <a:pt x="85" y="3600"/>
                  </a:cubicBezTo>
                  <a:cubicBezTo>
                    <a:pt x="122" y="3600"/>
                    <a:pt x="122" y="3637"/>
                    <a:pt x="160" y="3637"/>
                  </a:cubicBezTo>
                  <a:cubicBezTo>
                    <a:pt x="197" y="3637"/>
                    <a:pt x="197" y="3600"/>
                    <a:pt x="234" y="3563"/>
                  </a:cubicBezTo>
                  <a:cubicBezTo>
                    <a:pt x="1289" y="1892"/>
                    <a:pt x="234" y="62"/>
                    <a:pt x="234" y="62"/>
                  </a:cubicBezTo>
                  <a:cubicBezTo>
                    <a:pt x="212" y="19"/>
                    <a:pt x="178" y="0"/>
                    <a:pt x="145" y="0"/>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85" name="Google Shape;2485;p51"/>
            <p:cNvSpPr/>
            <p:nvPr/>
          </p:nvSpPr>
          <p:spPr>
            <a:xfrm>
              <a:off x="1634026" y="4307556"/>
              <a:ext cx="273797" cy="17504"/>
            </a:xfrm>
            <a:custGeom>
              <a:avLst/>
              <a:gdLst/>
              <a:ahLst/>
              <a:cxnLst/>
              <a:rect l="l" t="t" r="r" b="b"/>
              <a:pathLst>
                <a:path w="4239" h="271" extrusionOk="0">
                  <a:moveTo>
                    <a:pt x="4127" y="0"/>
                  </a:moveTo>
                  <a:lnTo>
                    <a:pt x="122" y="37"/>
                  </a:lnTo>
                  <a:cubicBezTo>
                    <a:pt x="38" y="37"/>
                    <a:pt x="1" y="75"/>
                    <a:pt x="1" y="159"/>
                  </a:cubicBezTo>
                  <a:cubicBezTo>
                    <a:pt x="1" y="233"/>
                    <a:pt x="85" y="271"/>
                    <a:pt x="122" y="271"/>
                  </a:cubicBezTo>
                  <a:lnTo>
                    <a:pt x="4127" y="196"/>
                  </a:lnTo>
                  <a:cubicBezTo>
                    <a:pt x="4201" y="196"/>
                    <a:pt x="4239" y="159"/>
                    <a:pt x="4239" y="121"/>
                  </a:cubicBezTo>
                  <a:cubicBezTo>
                    <a:pt x="4239" y="37"/>
                    <a:pt x="4201" y="0"/>
                    <a:pt x="4127" y="0"/>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86" name="Google Shape;2486;p51"/>
            <p:cNvSpPr/>
            <p:nvPr/>
          </p:nvSpPr>
          <p:spPr>
            <a:xfrm>
              <a:off x="1166847" y="4307556"/>
              <a:ext cx="281612" cy="17504"/>
            </a:xfrm>
            <a:custGeom>
              <a:avLst/>
              <a:gdLst/>
              <a:ahLst/>
              <a:cxnLst/>
              <a:rect l="l" t="t" r="r" b="b"/>
              <a:pathLst>
                <a:path w="4360" h="271" extrusionOk="0">
                  <a:moveTo>
                    <a:pt x="4238" y="0"/>
                  </a:moveTo>
                  <a:lnTo>
                    <a:pt x="121" y="37"/>
                  </a:lnTo>
                  <a:cubicBezTo>
                    <a:pt x="37" y="37"/>
                    <a:pt x="0" y="121"/>
                    <a:pt x="0" y="159"/>
                  </a:cubicBezTo>
                  <a:cubicBezTo>
                    <a:pt x="0" y="233"/>
                    <a:pt x="37" y="271"/>
                    <a:pt x="121" y="271"/>
                  </a:cubicBezTo>
                  <a:lnTo>
                    <a:pt x="4238" y="233"/>
                  </a:lnTo>
                  <a:cubicBezTo>
                    <a:pt x="4322" y="233"/>
                    <a:pt x="4359" y="159"/>
                    <a:pt x="4359" y="121"/>
                  </a:cubicBezTo>
                  <a:cubicBezTo>
                    <a:pt x="4359" y="37"/>
                    <a:pt x="4322" y="0"/>
                    <a:pt x="4238" y="0"/>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87" name="Google Shape;2487;p51"/>
            <p:cNvSpPr/>
            <p:nvPr/>
          </p:nvSpPr>
          <p:spPr>
            <a:xfrm>
              <a:off x="1518927" y="2440582"/>
              <a:ext cx="301506" cy="701641"/>
            </a:xfrm>
            <a:custGeom>
              <a:avLst/>
              <a:gdLst/>
              <a:ahLst/>
              <a:cxnLst/>
              <a:rect l="l" t="t" r="r" b="b"/>
              <a:pathLst>
                <a:path w="4668" h="10863" extrusionOk="0">
                  <a:moveTo>
                    <a:pt x="1020" y="0"/>
                  </a:moveTo>
                  <a:cubicBezTo>
                    <a:pt x="992" y="0"/>
                    <a:pt x="963" y="3"/>
                    <a:pt x="934" y="7"/>
                  </a:cubicBezTo>
                  <a:cubicBezTo>
                    <a:pt x="812" y="7"/>
                    <a:pt x="738" y="91"/>
                    <a:pt x="738" y="91"/>
                  </a:cubicBezTo>
                  <a:lnTo>
                    <a:pt x="616" y="91"/>
                  </a:lnTo>
                  <a:cubicBezTo>
                    <a:pt x="0" y="941"/>
                    <a:pt x="4667" y="10863"/>
                    <a:pt x="4667" y="10863"/>
                  </a:cubicBezTo>
                  <a:cubicBezTo>
                    <a:pt x="4667" y="10863"/>
                    <a:pt x="4387" y="7558"/>
                    <a:pt x="4350" y="7325"/>
                  </a:cubicBezTo>
                  <a:cubicBezTo>
                    <a:pt x="3687" y="2733"/>
                    <a:pt x="1979" y="707"/>
                    <a:pt x="1475" y="203"/>
                  </a:cubicBezTo>
                  <a:cubicBezTo>
                    <a:pt x="1369" y="105"/>
                    <a:pt x="1213" y="0"/>
                    <a:pt x="1020" y="0"/>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88" name="Google Shape;2488;p51"/>
            <p:cNvSpPr/>
            <p:nvPr/>
          </p:nvSpPr>
          <p:spPr>
            <a:xfrm>
              <a:off x="1383288" y="2373473"/>
              <a:ext cx="208044" cy="218314"/>
            </a:xfrm>
            <a:custGeom>
              <a:avLst/>
              <a:gdLst/>
              <a:ahLst/>
              <a:cxnLst/>
              <a:rect l="l" t="t" r="r" b="b"/>
              <a:pathLst>
                <a:path w="3221" h="3380" extrusionOk="0">
                  <a:moveTo>
                    <a:pt x="504" y="1"/>
                  </a:moveTo>
                  <a:lnTo>
                    <a:pt x="308" y="1242"/>
                  </a:lnTo>
                  <a:lnTo>
                    <a:pt x="0" y="2997"/>
                  </a:lnTo>
                  <a:lnTo>
                    <a:pt x="3034" y="3380"/>
                  </a:lnTo>
                  <a:lnTo>
                    <a:pt x="3220" y="76"/>
                  </a:lnTo>
                  <a:lnTo>
                    <a:pt x="504" y="1"/>
                  </a:ln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89" name="Google Shape;2489;p51"/>
            <p:cNvSpPr/>
            <p:nvPr/>
          </p:nvSpPr>
          <p:spPr>
            <a:xfrm>
              <a:off x="1398337" y="2373473"/>
              <a:ext cx="192995" cy="97725"/>
            </a:xfrm>
            <a:custGeom>
              <a:avLst/>
              <a:gdLst/>
              <a:ahLst/>
              <a:cxnLst/>
              <a:rect l="l" t="t" r="r" b="b"/>
              <a:pathLst>
                <a:path w="2988" h="1513" extrusionOk="0">
                  <a:moveTo>
                    <a:pt x="271" y="1"/>
                  </a:moveTo>
                  <a:lnTo>
                    <a:pt x="75" y="1242"/>
                  </a:lnTo>
                  <a:lnTo>
                    <a:pt x="0" y="1513"/>
                  </a:lnTo>
                  <a:cubicBezTo>
                    <a:pt x="2483" y="1168"/>
                    <a:pt x="2987" y="76"/>
                    <a:pt x="2987" y="76"/>
                  </a:cubicBezTo>
                  <a:lnTo>
                    <a:pt x="271" y="1"/>
                  </a:lnTo>
                  <a:close/>
                </a:path>
              </a:pathLst>
            </a:custGeom>
            <a:solidFill>
              <a:srgbClr val="000000">
                <a:alpha val="83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90" name="Google Shape;2490;p51"/>
            <p:cNvSpPr/>
            <p:nvPr/>
          </p:nvSpPr>
          <p:spPr>
            <a:xfrm>
              <a:off x="1277748" y="2935988"/>
              <a:ext cx="110384" cy="62781"/>
            </a:xfrm>
            <a:custGeom>
              <a:avLst/>
              <a:gdLst/>
              <a:ahLst/>
              <a:cxnLst/>
              <a:rect l="l" t="t" r="r" b="b"/>
              <a:pathLst>
                <a:path w="1709" h="972" extrusionOk="0">
                  <a:moveTo>
                    <a:pt x="1587" y="0"/>
                  </a:moveTo>
                  <a:cubicBezTo>
                    <a:pt x="1438" y="0"/>
                    <a:pt x="1279" y="38"/>
                    <a:pt x="1121" y="75"/>
                  </a:cubicBezTo>
                  <a:cubicBezTo>
                    <a:pt x="971" y="122"/>
                    <a:pt x="813" y="159"/>
                    <a:pt x="701" y="234"/>
                  </a:cubicBezTo>
                  <a:cubicBezTo>
                    <a:pt x="542" y="308"/>
                    <a:pt x="421" y="430"/>
                    <a:pt x="309" y="504"/>
                  </a:cubicBezTo>
                  <a:cubicBezTo>
                    <a:pt x="187" y="626"/>
                    <a:pt x="75" y="775"/>
                    <a:pt x="1" y="896"/>
                  </a:cubicBezTo>
                  <a:cubicBezTo>
                    <a:pt x="1" y="934"/>
                    <a:pt x="1" y="971"/>
                    <a:pt x="38" y="971"/>
                  </a:cubicBezTo>
                  <a:lnTo>
                    <a:pt x="113" y="971"/>
                  </a:lnTo>
                  <a:lnTo>
                    <a:pt x="113" y="934"/>
                  </a:lnTo>
                  <a:cubicBezTo>
                    <a:pt x="187" y="822"/>
                    <a:pt x="271" y="700"/>
                    <a:pt x="383" y="626"/>
                  </a:cubicBezTo>
                  <a:cubicBezTo>
                    <a:pt x="505" y="504"/>
                    <a:pt x="617" y="430"/>
                    <a:pt x="738" y="392"/>
                  </a:cubicBezTo>
                  <a:cubicBezTo>
                    <a:pt x="887" y="308"/>
                    <a:pt x="1009" y="271"/>
                    <a:pt x="1167" y="234"/>
                  </a:cubicBezTo>
                  <a:cubicBezTo>
                    <a:pt x="1317" y="234"/>
                    <a:pt x="1438" y="196"/>
                    <a:pt x="1587" y="196"/>
                  </a:cubicBezTo>
                  <a:cubicBezTo>
                    <a:pt x="1634" y="196"/>
                    <a:pt x="1709" y="159"/>
                    <a:pt x="1671" y="75"/>
                  </a:cubicBezTo>
                  <a:cubicBezTo>
                    <a:pt x="1671" y="38"/>
                    <a:pt x="1634" y="0"/>
                    <a:pt x="1587" y="0"/>
                  </a:cubicBezTo>
                  <a:close/>
                </a:path>
              </a:pathLst>
            </a:custGeom>
            <a:solidFill>
              <a:srgbClr val="415C7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91" name="Google Shape;2491;p51"/>
            <p:cNvSpPr/>
            <p:nvPr/>
          </p:nvSpPr>
          <p:spPr>
            <a:xfrm>
              <a:off x="1166847" y="2453694"/>
              <a:ext cx="693373" cy="1073550"/>
            </a:xfrm>
            <a:custGeom>
              <a:avLst/>
              <a:gdLst/>
              <a:ahLst/>
              <a:cxnLst/>
              <a:rect l="l" t="t" r="r" b="b"/>
              <a:pathLst>
                <a:path w="10735" h="16621" extrusionOk="0">
                  <a:moveTo>
                    <a:pt x="3584" y="0"/>
                  </a:moveTo>
                  <a:cubicBezTo>
                    <a:pt x="0" y="4471"/>
                    <a:pt x="467" y="14001"/>
                    <a:pt x="467" y="14001"/>
                  </a:cubicBezTo>
                  <a:cubicBezTo>
                    <a:pt x="355" y="16409"/>
                    <a:pt x="4938" y="16493"/>
                    <a:pt x="4938" y="16493"/>
                  </a:cubicBezTo>
                  <a:cubicBezTo>
                    <a:pt x="5688" y="16580"/>
                    <a:pt x="6329" y="16620"/>
                    <a:pt x="6877" y="16620"/>
                  </a:cubicBezTo>
                  <a:cubicBezTo>
                    <a:pt x="9735" y="16620"/>
                    <a:pt x="10054" y="15531"/>
                    <a:pt x="10155" y="14356"/>
                  </a:cubicBezTo>
                  <a:cubicBezTo>
                    <a:pt x="10734" y="5330"/>
                    <a:pt x="6497" y="467"/>
                    <a:pt x="6497" y="467"/>
                  </a:cubicBezTo>
                  <a:cubicBezTo>
                    <a:pt x="6384" y="774"/>
                    <a:pt x="6128" y="887"/>
                    <a:pt x="5814" y="887"/>
                  </a:cubicBezTo>
                  <a:cubicBezTo>
                    <a:pt x="4932" y="887"/>
                    <a:pt x="3584" y="0"/>
                    <a:pt x="3584" y="0"/>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92" name="Google Shape;2492;p51"/>
            <p:cNvSpPr/>
            <p:nvPr/>
          </p:nvSpPr>
          <p:spPr>
            <a:xfrm>
              <a:off x="1196946" y="2491673"/>
              <a:ext cx="183371" cy="311130"/>
            </a:xfrm>
            <a:custGeom>
              <a:avLst/>
              <a:gdLst/>
              <a:ahLst/>
              <a:cxnLst/>
              <a:rect l="l" t="t" r="r" b="b"/>
              <a:pathLst>
                <a:path w="2839" h="4817" extrusionOk="0">
                  <a:moveTo>
                    <a:pt x="2838" y="0"/>
                  </a:moveTo>
                  <a:cubicBezTo>
                    <a:pt x="2838" y="0"/>
                    <a:pt x="1718" y="75"/>
                    <a:pt x="1597" y="150"/>
                  </a:cubicBezTo>
                  <a:cubicBezTo>
                    <a:pt x="1597" y="150"/>
                    <a:pt x="589" y="1354"/>
                    <a:pt x="1" y="4817"/>
                  </a:cubicBezTo>
                  <a:lnTo>
                    <a:pt x="2138" y="1046"/>
                  </a:lnTo>
                  <a:cubicBezTo>
                    <a:pt x="2138" y="1046"/>
                    <a:pt x="2297" y="700"/>
                    <a:pt x="2838" y="0"/>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93" name="Google Shape;2493;p51"/>
            <p:cNvSpPr/>
            <p:nvPr/>
          </p:nvSpPr>
          <p:spPr>
            <a:xfrm>
              <a:off x="1192166" y="3353174"/>
              <a:ext cx="625231" cy="92880"/>
            </a:xfrm>
            <a:custGeom>
              <a:avLst/>
              <a:gdLst/>
              <a:ahLst/>
              <a:cxnLst/>
              <a:rect l="l" t="t" r="r" b="b"/>
              <a:pathLst>
                <a:path w="9680" h="1438" extrusionOk="0">
                  <a:moveTo>
                    <a:pt x="0" y="1"/>
                  </a:moveTo>
                  <a:cubicBezTo>
                    <a:pt x="0" y="38"/>
                    <a:pt x="0" y="75"/>
                    <a:pt x="38" y="75"/>
                  </a:cubicBezTo>
                  <a:cubicBezTo>
                    <a:pt x="38" y="113"/>
                    <a:pt x="1671" y="1279"/>
                    <a:pt x="4779" y="1401"/>
                  </a:cubicBezTo>
                  <a:cubicBezTo>
                    <a:pt x="5097" y="1438"/>
                    <a:pt x="5442" y="1438"/>
                    <a:pt x="5759" y="1438"/>
                  </a:cubicBezTo>
                  <a:cubicBezTo>
                    <a:pt x="8205" y="1438"/>
                    <a:pt x="9642" y="971"/>
                    <a:pt x="9642" y="971"/>
                  </a:cubicBezTo>
                  <a:cubicBezTo>
                    <a:pt x="9679" y="971"/>
                    <a:pt x="9679" y="934"/>
                    <a:pt x="9679" y="897"/>
                  </a:cubicBezTo>
                  <a:cubicBezTo>
                    <a:pt x="9679" y="897"/>
                    <a:pt x="9642" y="850"/>
                    <a:pt x="9605" y="850"/>
                  </a:cubicBezTo>
                  <a:cubicBezTo>
                    <a:pt x="9605" y="891"/>
                    <a:pt x="8239" y="1308"/>
                    <a:pt x="5875" y="1308"/>
                  </a:cubicBezTo>
                  <a:cubicBezTo>
                    <a:pt x="5530" y="1308"/>
                    <a:pt x="5165" y="1299"/>
                    <a:pt x="4779" y="1279"/>
                  </a:cubicBezTo>
                  <a:cubicBezTo>
                    <a:pt x="1746" y="1167"/>
                    <a:pt x="112" y="1"/>
                    <a:pt x="75"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94" name="Google Shape;2494;p51"/>
            <p:cNvSpPr/>
            <p:nvPr/>
          </p:nvSpPr>
          <p:spPr>
            <a:xfrm>
              <a:off x="1212060" y="3368224"/>
              <a:ext cx="15114" cy="65171"/>
            </a:xfrm>
            <a:custGeom>
              <a:avLst/>
              <a:gdLst/>
              <a:ahLst/>
              <a:cxnLst/>
              <a:rect l="l" t="t" r="r" b="b"/>
              <a:pathLst>
                <a:path w="234" h="1009" extrusionOk="0">
                  <a:moveTo>
                    <a:pt x="159" y="1"/>
                  </a:moveTo>
                  <a:cubicBezTo>
                    <a:pt x="122" y="1"/>
                    <a:pt x="84" y="38"/>
                    <a:pt x="84" y="38"/>
                  </a:cubicBezTo>
                  <a:cubicBezTo>
                    <a:pt x="84" y="76"/>
                    <a:pt x="0" y="505"/>
                    <a:pt x="122" y="972"/>
                  </a:cubicBezTo>
                  <a:cubicBezTo>
                    <a:pt x="122" y="1009"/>
                    <a:pt x="159" y="1009"/>
                    <a:pt x="159" y="1009"/>
                  </a:cubicBezTo>
                  <a:lnTo>
                    <a:pt x="196" y="1009"/>
                  </a:lnTo>
                  <a:cubicBezTo>
                    <a:pt x="196" y="1009"/>
                    <a:pt x="234" y="972"/>
                    <a:pt x="234" y="934"/>
                  </a:cubicBezTo>
                  <a:cubicBezTo>
                    <a:pt x="122" y="505"/>
                    <a:pt x="196" y="76"/>
                    <a:pt x="196" y="76"/>
                  </a:cubicBezTo>
                  <a:cubicBezTo>
                    <a:pt x="196" y="38"/>
                    <a:pt x="159" y="1"/>
                    <a:pt x="159"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95" name="Google Shape;2495;p51"/>
            <p:cNvSpPr/>
            <p:nvPr/>
          </p:nvSpPr>
          <p:spPr>
            <a:xfrm>
              <a:off x="1250039" y="3385728"/>
              <a:ext cx="12724" cy="77831"/>
            </a:xfrm>
            <a:custGeom>
              <a:avLst/>
              <a:gdLst/>
              <a:ahLst/>
              <a:cxnLst/>
              <a:rect l="l" t="t" r="r" b="b"/>
              <a:pathLst>
                <a:path w="197" h="1205" extrusionOk="0">
                  <a:moveTo>
                    <a:pt x="112" y="1"/>
                  </a:moveTo>
                  <a:cubicBezTo>
                    <a:pt x="112" y="1"/>
                    <a:pt x="75" y="1"/>
                    <a:pt x="75" y="38"/>
                  </a:cubicBezTo>
                  <a:cubicBezTo>
                    <a:pt x="75" y="75"/>
                    <a:pt x="0" y="701"/>
                    <a:pt x="75" y="1167"/>
                  </a:cubicBezTo>
                  <a:cubicBezTo>
                    <a:pt x="112" y="1167"/>
                    <a:pt x="112" y="1205"/>
                    <a:pt x="150" y="1205"/>
                  </a:cubicBezTo>
                  <a:cubicBezTo>
                    <a:pt x="196" y="1205"/>
                    <a:pt x="196" y="1167"/>
                    <a:pt x="196" y="1130"/>
                  </a:cubicBezTo>
                  <a:cubicBezTo>
                    <a:pt x="112" y="663"/>
                    <a:pt x="196" y="75"/>
                    <a:pt x="196" y="38"/>
                  </a:cubicBezTo>
                  <a:cubicBezTo>
                    <a:pt x="196" y="38"/>
                    <a:pt x="150" y="1"/>
                    <a:pt x="112"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96" name="Google Shape;2496;p51"/>
            <p:cNvSpPr/>
            <p:nvPr/>
          </p:nvSpPr>
          <p:spPr>
            <a:xfrm>
              <a:off x="1292797" y="3403232"/>
              <a:ext cx="12143" cy="77831"/>
            </a:xfrm>
            <a:custGeom>
              <a:avLst/>
              <a:gdLst/>
              <a:ahLst/>
              <a:cxnLst/>
              <a:rect l="l" t="t" r="r" b="b"/>
              <a:pathLst>
                <a:path w="188" h="1205" extrusionOk="0">
                  <a:moveTo>
                    <a:pt x="113" y="0"/>
                  </a:moveTo>
                  <a:cubicBezTo>
                    <a:pt x="76" y="0"/>
                    <a:pt x="76" y="38"/>
                    <a:pt x="76" y="75"/>
                  </a:cubicBezTo>
                  <a:cubicBezTo>
                    <a:pt x="38" y="75"/>
                    <a:pt x="1" y="700"/>
                    <a:pt x="76" y="1167"/>
                  </a:cubicBezTo>
                  <a:cubicBezTo>
                    <a:pt x="76" y="1204"/>
                    <a:pt x="113" y="1204"/>
                    <a:pt x="150" y="1204"/>
                  </a:cubicBezTo>
                  <a:cubicBezTo>
                    <a:pt x="188" y="1204"/>
                    <a:pt x="188" y="1167"/>
                    <a:pt x="188" y="1167"/>
                  </a:cubicBezTo>
                  <a:cubicBezTo>
                    <a:pt x="113" y="700"/>
                    <a:pt x="150" y="75"/>
                    <a:pt x="150" y="75"/>
                  </a:cubicBezTo>
                  <a:cubicBezTo>
                    <a:pt x="188" y="38"/>
                    <a:pt x="150" y="38"/>
                    <a:pt x="113"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97" name="Google Shape;2497;p51"/>
            <p:cNvSpPr/>
            <p:nvPr/>
          </p:nvSpPr>
          <p:spPr>
            <a:xfrm>
              <a:off x="1342854" y="3420671"/>
              <a:ext cx="15179" cy="77831"/>
            </a:xfrm>
            <a:custGeom>
              <a:avLst/>
              <a:gdLst/>
              <a:ahLst/>
              <a:cxnLst/>
              <a:rect l="l" t="t" r="r" b="b"/>
              <a:pathLst>
                <a:path w="235" h="1205" extrusionOk="0">
                  <a:moveTo>
                    <a:pt x="159" y="1"/>
                  </a:moveTo>
                  <a:cubicBezTo>
                    <a:pt x="113" y="1"/>
                    <a:pt x="113" y="1"/>
                    <a:pt x="75" y="38"/>
                  </a:cubicBezTo>
                  <a:cubicBezTo>
                    <a:pt x="75" y="85"/>
                    <a:pt x="1" y="664"/>
                    <a:pt x="113" y="1130"/>
                  </a:cubicBezTo>
                  <a:cubicBezTo>
                    <a:pt x="113" y="1168"/>
                    <a:pt x="159" y="1205"/>
                    <a:pt x="159" y="1205"/>
                  </a:cubicBezTo>
                  <a:lnTo>
                    <a:pt x="197" y="1205"/>
                  </a:lnTo>
                  <a:cubicBezTo>
                    <a:pt x="234" y="1168"/>
                    <a:pt x="234" y="1168"/>
                    <a:pt x="234" y="1130"/>
                  </a:cubicBezTo>
                  <a:cubicBezTo>
                    <a:pt x="113" y="664"/>
                    <a:pt x="197" y="38"/>
                    <a:pt x="197" y="38"/>
                  </a:cubicBezTo>
                  <a:cubicBezTo>
                    <a:pt x="197" y="38"/>
                    <a:pt x="197" y="1"/>
                    <a:pt x="159"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98" name="Google Shape;2498;p51"/>
            <p:cNvSpPr/>
            <p:nvPr/>
          </p:nvSpPr>
          <p:spPr>
            <a:xfrm>
              <a:off x="1403182" y="3430941"/>
              <a:ext cx="12724" cy="77831"/>
            </a:xfrm>
            <a:custGeom>
              <a:avLst/>
              <a:gdLst/>
              <a:ahLst/>
              <a:cxnLst/>
              <a:rect l="l" t="t" r="r" b="b"/>
              <a:pathLst>
                <a:path w="197" h="1205" extrusionOk="0">
                  <a:moveTo>
                    <a:pt x="112" y="1"/>
                  </a:moveTo>
                  <a:lnTo>
                    <a:pt x="75" y="38"/>
                  </a:lnTo>
                  <a:cubicBezTo>
                    <a:pt x="75" y="75"/>
                    <a:pt x="0" y="701"/>
                    <a:pt x="75" y="1167"/>
                  </a:cubicBezTo>
                  <a:cubicBezTo>
                    <a:pt x="112" y="1205"/>
                    <a:pt x="112" y="1205"/>
                    <a:pt x="159" y="1205"/>
                  </a:cubicBezTo>
                  <a:cubicBezTo>
                    <a:pt x="196" y="1205"/>
                    <a:pt x="196" y="1167"/>
                    <a:pt x="196" y="1130"/>
                  </a:cubicBezTo>
                  <a:cubicBezTo>
                    <a:pt x="112" y="701"/>
                    <a:pt x="196" y="75"/>
                    <a:pt x="196" y="75"/>
                  </a:cubicBezTo>
                  <a:cubicBezTo>
                    <a:pt x="196" y="38"/>
                    <a:pt x="159" y="1"/>
                    <a:pt x="112"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99" name="Google Shape;2499;p51"/>
            <p:cNvSpPr/>
            <p:nvPr/>
          </p:nvSpPr>
          <p:spPr>
            <a:xfrm>
              <a:off x="1458600" y="3438175"/>
              <a:ext cx="12143" cy="78412"/>
            </a:xfrm>
            <a:custGeom>
              <a:avLst/>
              <a:gdLst/>
              <a:ahLst/>
              <a:cxnLst/>
              <a:rect l="l" t="t" r="r" b="b"/>
              <a:pathLst>
                <a:path w="188" h="1214" extrusionOk="0">
                  <a:moveTo>
                    <a:pt x="113" y="1"/>
                  </a:moveTo>
                  <a:cubicBezTo>
                    <a:pt x="75" y="1"/>
                    <a:pt x="75" y="47"/>
                    <a:pt x="75" y="47"/>
                  </a:cubicBezTo>
                  <a:cubicBezTo>
                    <a:pt x="75" y="85"/>
                    <a:pt x="1" y="701"/>
                    <a:pt x="75" y="1167"/>
                  </a:cubicBezTo>
                  <a:cubicBezTo>
                    <a:pt x="75" y="1167"/>
                    <a:pt x="113" y="1214"/>
                    <a:pt x="150" y="1214"/>
                  </a:cubicBezTo>
                  <a:cubicBezTo>
                    <a:pt x="187" y="1214"/>
                    <a:pt x="187" y="1167"/>
                    <a:pt x="187" y="1130"/>
                  </a:cubicBezTo>
                  <a:cubicBezTo>
                    <a:pt x="113" y="701"/>
                    <a:pt x="150" y="85"/>
                    <a:pt x="187" y="85"/>
                  </a:cubicBezTo>
                  <a:cubicBezTo>
                    <a:pt x="187" y="47"/>
                    <a:pt x="150" y="1"/>
                    <a:pt x="113"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00" name="Google Shape;2500;p51"/>
            <p:cNvSpPr/>
            <p:nvPr/>
          </p:nvSpPr>
          <p:spPr>
            <a:xfrm>
              <a:off x="1521317" y="3441210"/>
              <a:ext cx="12724" cy="77831"/>
            </a:xfrm>
            <a:custGeom>
              <a:avLst/>
              <a:gdLst/>
              <a:ahLst/>
              <a:cxnLst/>
              <a:rect l="l" t="t" r="r" b="b"/>
              <a:pathLst>
                <a:path w="197" h="1205" extrusionOk="0">
                  <a:moveTo>
                    <a:pt x="113" y="0"/>
                  </a:moveTo>
                  <a:cubicBezTo>
                    <a:pt x="75" y="0"/>
                    <a:pt x="75" y="38"/>
                    <a:pt x="38" y="75"/>
                  </a:cubicBezTo>
                  <a:cubicBezTo>
                    <a:pt x="38" y="75"/>
                    <a:pt x="1" y="700"/>
                    <a:pt x="75" y="1167"/>
                  </a:cubicBezTo>
                  <a:cubicBezTo>
                    <a:pt x="75" y="1204"/>
                    <a:pt x="113" y="1204"/>
                    <a:pt x="113" y="1204"/>
                  </a:cubicBezTo>
                  <a:lnTo>
                    <a:pt x="150" y="1204"/>
                  </a:lnTo>
                  <a:cubicBezTo>
                    <a:pt x="197" y="1204"/>
                    <a:pt x="197" y="1167"/>
                    <a:pt x="197" y="1167"/>
                  </a:cubicBezTo>
                  <a:cubicBezTo>
                    <a:pt x="75" y="700"/>
                    <a:pt x="150" y="75"/>
                    <a:pt x="150" y="75"/>
                  </a:cubicBezTo>
                  <a:cubicBezTo>
                    <a:pt x="150" y="38"/>
                    <a:pt x="150" y="38"/>
                    <a:pt x="113"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01" name="Google Shape;2501;p51"/>
            <p:cNvSpPr/>
            <p:nvPr/>
          </p:nvSpPr>
          <p:spPr>
            <a:xfrm>
              <a:off x="1752226" y="3423125"/>
              <a:ext cx="15114" cy="75377"/>
            </a:xfrm>
            <a:custGeom>
              <a:avLst/>
              <a:gdLst/>
              <a:ahLst/>
              <a:cxnLst/>
              <a:rect l="l" t="t" r="r" b="b"/>
              <a:pathLst>
                <a:path w="234" h="1167" extrusionOk="0">
                  <a:moveTo>
                    <a:pt x="75" y="0"/>
                  </a:moveTo>
                  <a:cubicBezTo>
                    <a:pt x="38" y="0"/>
                    <a:pt x="0" y="47"/>
                    <a:pt x="38" y="84"/>
                  </a:cubicBezTo>
                  <a:cubicBezTo>
                    <a:pt x="122" y="514"/>
                    <a:pt x="38" y="1092"/>
                    <a:pt x="38" y="1092"/>
                  </a:cubicBezTo>
                  <a:cubicBezTo>
                    <a:pt x="38" y="1130"/>
                    <a:pt x="75" y="1130"/>
                    <a:pt x="122" y="1167"/>
                  </a:cubicBezTo>
                  <a:cubicBezTo>
                    <a:pt x="122" y="1167"/>
                    <a:pt x="159" y="1130"/>
                    <a:pt x="159" y="1092"/>
                  </a:cubicBezTo>
                  <a:cubicBezTo>
                    <a:pt x="159" y="1092"/>
                    <a:pt x="234" y="514"/>
                    <a:pt x="122" y="47"/>
                  </a:cubicBezTo>
                  <a:cubicBezTo>
                    <a:pt x="122" y="0"/>
                    <a:pt x="75" y="0"/>
                    <a:pt x="75"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02" name="Google Shape;2502;p51"/>
            <p:cNvSpPr/>
            <p:nvPr/>
          </p:nvSpPr>
          <p:spPr>
            <a:xfrm>
              <a:off x="1704623" y="3433330"/>
              <a:ext cx="15114" cy="83256"/>
            </a:xfrm>
            <a:custGeom>
              <a:avLst/>
              <a:gdLst/>
              <a:ahLst/>
              <a:cxnLst/>
              <a:rect l="l" t="t" r="r" b="b"/>
              <a:pathLst>
                <a:path w="234" h="1289" extrusionOk="0">
                  <a:moveTo>
                    <a:pt x="75" y="1"/>
                  </a:moveTo>
                  <a:cubicBezTo>
                    <a:pt x="37" y="1"/>
                    <a:pt x="0" y="38"/>
                    <a:pt x="37" y="76"/>
                  </a:cubicBezTo>
                  <a:cubicBezTo>
                    <a:pt x="112" y="505"/>
                    <a:pt x="37" y="1205"/>
                    <a:pt x="0" y="1242"/>
                  </a:cubicBezTo>
                  <a:cubicBezTo>
                    <a:pt x="0" y="1242"/>
                    <a:pt x="37" y="1289"/>
                    <a:pt x="75" y="1289"/>
                  </a:cubicBezTo>
                  <a:cubicBezTo>
                    <a:pt x="112" y="1289"/>
                    <a:pt x="112" y="1289"/>
                    <a:pt x="112" y="1242"/>
                  </a:cubicBezTo>
                  <a:cubicBezTo>
                    <a:pt x="112" y="1205"/>
                    <a:pt x="233" y="505"/>
                    <a:pt x="112" y="38"/>
                  </a:cubicBezTo>
                  <a:cubicBezTo>
                    <a:pt x="112" y="1"/>
                    <a:pt x="112" y="1"/>
                    <a:pt x="75"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03" name="Google Shape;2503;p51"/>
            <p:cNvSpPr/>
            <p:nvPr/>
          </p:nvSpPr>
          <p:spPr>
            <a:xfrm>
              <a:off x="1641906" y="3438175"/>
              <a:ext cx="15114" cy="88101"/>
            </a:xfrm>
            <a:custGeom>
              <a:avLst/>
              <a:gdLst/>
              <a:ahLst/>
              <a:cxnLst/>
              <a:rect l="l" t="t" r="r" b="b"/>
              <a:pathLst>
                <a:path w="234" h="1364" extrusionOk="0">
                  <a:moveTo>
                    <a:pt x="38" y="1"/>
                  </a:moveTo>
                  <a:cubicBezTo>
                    <a:pt x="38" y="1"/>
                    <a:pt x="0" y="47"/>
                    <a:pt x="0" y="85"/>
                  </a:cubicBezTo>
                  <a:cubicBezTo>
                    <a:pt x="112" y="551"/>
                    <a:pt x="38" y="1289"/>
                    <a:pt x="38" y="1289"/>
                  </a:cubicBezTo>
                  <a:cubicBezTo>
                    <a:pt x="38" y="1326"/>
                    <a:pt x="38" y="1363"/>
                    <a:pt x="75" y="1363"/>
                  </a:cubicBezTo>
                  <a:cubicBezTo>
                    <a:pt x="112" y="1363"/>
                    <a:pt x="150" y="1326"/>
                    <a:pt x="150" y="1326"/>
                  </a:cubicBezTo>
                  <a:cubicBezTo>
                    <a:pt x="150" y="1289"/>
                    <a:pt x="234" y="514"/>
                    <a:pt x="112" y="47"/>
                  </a:cubicBezTo>
                  <a:cubicBezTo>
                    <a:pt x="112" y="47"/>
                    <a:pt x="75" y="1"/>
                    <a:pt x="38"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04" name="Google Shape;2504;p51"/>
            <p:cNvSpPr/>
            <p:nvPr/>
          </p:nvSpPr>
          <p:spPr>
            <a:xfrm>
              <a:off x="1591268" y="3441210"/>
              <a:ext cx="12724" cy="85065"/>
            </a:xfrm>
            <a:custGeom>
              <a:avLst/>
              <a:gdLst/>
              <a:ahLst/>
              <a:cxnLst/>
              <a:rect l="l" t="t" r="r" b="b"/>
              <a:pathLst>
                <a:path w="197" h="1317" extrusionOk="0">
                  <a:moveTo>
                    <a:pt x="47" y="0"/>
                  </a:moveTo>
                  <a:cubicBezTo>
                    <a:pt x="0" y="0"/>
                    <a:pt x="0" y="38"/>
                    <a:pt x="0" y="75"/>
                  </a:cubicBezTo>
                  <a:cubicBezTo>
                    <a:pt x="84" y="504"/>
                    <a:pt x="0" y="1279"/>
                    <a:pt x="0" y="1279"/>
                  </a:cubicBezTo>
                  <a:cubicBezTo>
                    <a:pt x="0" y="1316"/>
                    <a:pt x="0" y="1316"/>
                    <a:pt x="47" y="1316"/>
                  </a:cubicBezTo>
                  <a:cubicBezTo>
                    <a:pt x="84" y="1316"/>
                    <a:pt x="122" y="1316"/>
                    <a:pt x="122" y="1279"/>
                  </a:cubicBezTo>
                  <a:cubicBezTo>
                    <a:pt x="122" y="1242"/>
                    <a:pt x="196" y="504"/>
                    <a:pt x="122" y="38"/>
                  </a:cubicBezTo>
                  <a:cubicBezTo>
                    <a:pt x="122" y="38"/>
                    <a:pt x="84" y="0"/>
                    <a:pt x="47"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05" name="Google Shape;2505;p51"/>
            <p:cNvSpPr/>
            <p:nvPr/>
          </p:nvSpPr>
          <p:spPr>
            <a:xfrm>
              <a:off x="1365203" y="3001546"/>
              <a:ext cx="118200" cy="103861"/>
            </a:xfrm>
            <a:custGeom>
              <a:avLst/>
              <a:gdLst/>
              <a:ahLst/>
              <a:cxnLst/>
              <a:rect l="l" t="t" r="r" b="b"/>
              <a:pathLst>
                <a:path w="1830" h="1608" extrusionOk="0">
                  <a:moveTo>
                    <a:pt x="914" y="0"/>
                  </a:moveTo>
                  <a:cubicBezTo>
                    <a:pt x="804" y="0"/>
                    <a:pt x="693" y="25"/>
                    <a:pt x="588" y="78"/>
                  </a:cubicBezTo>
                  <a:cubicBezTo>
                    <a:pt x="159" y="227"/>
                    <a:pt x="0" y="740"/>
                    <a:pt x="159" y="1123"/>
                  </a:cubicBezTo>
                  <a:cubicBezTo>
                    <a:pt x="308" y="1422"/>
                    <a:pt x="616" y="1607"/>
                    <a:pt x="944" y="1607"/>
                  </a:cubicBezTo>
                  <a:cubicBezTo>
                    <a:pt x="1046" y="1607"/>
                    <a:pt x="1149" y="1590"/>
                    <a:pt x="1251" y="1552"/>
                  </a:cubicBezTo>
                  <a:cubicBezTo>
                    <a:pt x="1633" y="1356"/>
                    <a:pt x="1829" y="890"/>
                    <a:pt x="1633" y="460"/>
                  </a:cubicBezTo>
                  <a:cubicBezTo>
                    <a:pt x="1497" y="180"/>
                    <a:pt x="1211" y="0"/>
                    <a:pt x="914"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06" name="Google Shape;2506;p51"/>
            <p:cNvSpPr/>
            <p:nvPr/>
          </p:nvSpPr>
          <p:spPr>
            <a:xfrm>
              <a:off x="1184286" y="1961131"/>
              <a:ext cx="173747" cy="352145"/>
            </a:xfrm>
            <a:custGeom>
              <a:avLst/>
              <a:gdLst/>
              <a:ahLst/>
              <a:cxnLst/>
              <a:rect l="l" t="t" r="r" b="b"/>
              <a:pathLst>
                <a:path w="2690" h="5452" extrusionOk="0">
                  <a:moveTo>
                    <a:pt x="1830" y="0"/>
                  </a:moveTo>
                  <a:cubicBezTo>
                    <a:pt x="1830" y="0"/>
                    <a:pt x="1" y="514"/>
                    <a:pt x="934" y="3426"/>
                  </a:cubicBezTo>
                  <a:cubicBezTo>
                    <a:pt x="1326" y="4714"/>
                    <a:pt x="2689" y="5452"/>
                    <a:pt x="2689" y="5452"/>
                  </a:cubicBezTo>
                  <a:lnTo>
                    <a:pt x="1830" y="0"/>
                  </a:ln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07" name="Google Shape;2507;p51"/>
            <p:cNvSpPr/>
            <p:nvPr/>
          </p:nvSpPr>
          <p:spPr>
            <a:xfrm>
              <a:off x="1454272" y="1880975"/>
              <a:ext cx="275735" cy="223611"/>
            </a:xfrm>
            <a:custGeom>
              <a:avLst/>
              <a:gdLst/>
              <a:ahLst/>
              <a:cxnLst/>
              <a:rect l="l" t="t" r="r" b="b"/>
              <a:pathLst>
                <a:path w="4269" h="3462" extrusionOk="0">
                  <a:moveTo>
                    <a:pt x="2476" y="0"/>
                  </a:moveTo>
                  <a:lnTo>
                    <a:pt x="2476" y="0"/>
                  </a:lnTo>
                  <a:cubicBezTo>
                    <a:pt x="1" y="1860"/>
                    <a:pt x="2104" y="3461"/>
                    <a:pt x="3274" y="3461"/>
                  </a:cubicBezTo>
                  <a:cubicBezTo>
                    <a:pt x="3596" y="3461"/>
                    <a:pt x="3847" y="3340"/>
                    <a:pt x="3913" y="3071"/>
                  </a:cubicBezTo>
                  <a:cubicBezTo>
                    <a:pt x="4268" y="1830"/>
                    <a:pt x="2476" y="0"/>
                    <a:pt x="2476" y="0"/>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08" name="Google Shape;2508;p51"/>
            <p:cNvSpPr/>
            <p:nvPr/>
          </p:nvSpPr>
          <p:spPr>
            <a:xfrm>
              <a:off x="1282592" y="1923410"/>
              <a:ext cx="477514" cy="485458"/>
            </a:xfrm>
            <a:custGeom>
              <a:avLst/>
              <a:gdLst/>
              <a:ahLst/>
              <a:cxnLst/>
              <a:rect l="l" t="t" r="r" b="b"/>
              <a:pathLst>
                <a:path w="7393" h="7516" extrusionOk="0">
                  <a:moveTo>
                    <a:pt x="3578" y="1"/>
                  </a:moveTo>
                  <a:cubicBezTo>
                    <a:pt x="3410" y="1"/>
                    <a:pt x="3241" y="15"/>
                    <a:pt x="3071" y="43"/>
                  </a:cubicBezTo>
                  <a:cubicBezTo>
                    <a:pt x="1204" y="398"/>
                    <a:pt x="0" y="2302"/>
                    <a:pt x="346" y="4365"/>
                  </a:cubicBezTo>
                  <a:cubicBezTo>
                    <a:pt x="667" y="6194"/>
                    <a:pt x="2172" y="7515"/>
                    <a:pt x="3842" y="7515"/>
                  </a:cubicBezTo>
                  <a:cubicBezTo>
                    <a:pt x="4013" y="7515"/>
                    <a:pt x="4186" y="7502"/>
                    <a:pt x="4359" y="7473"/>
                  </a:cubicBezTo>
                  <a:cubicBezTo>
                    <a:pt x="6179" y="7165"/>
                    <a:pt x="7393" y="5214"/>
                    <a:pt x="7038" y="3198"/>
                  </a:cubicBezTo>
                  <a:cubicBezTo>
                    <a:pt x="6725" y="1327"/>
                    <a:pt x="5221" y="1"/>
                    <a:pt x="3578"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09" name="Google Shape;2509;p51"/>
            <p:cNvSpPr/>
            <p:nvPr/>
          </p:nvSpPr>
          <p:spPr>
            <a:xfrm>
              <a:off x="1250039" y="2162264"/>
              <a:ext cx="110384" cy="105992"/>
            </a:xfrm>
            <a:custGeom>
              <a:avLst/>
              <a:gdLst/>
              <a:ahLst/>
              <a:cxnLst/>
              <a:rect l="l" t="t" r="r" b="b"/>
              <a:pathLst>
                <a:path w="1709" h="1641" extrusionOk="0">
                  <a:moveTo>
                    <a:pt x="851" y="1"/>
                  </a:moveTo>
                  <a:cubicBezTo>
                    <a:pt x="826" y="1"/>
                    <a:pt x="801" y="2"/>
                    <a:pt x="775" y="4"/>
                  </a:cubicBezTo>
                  <a:cubicBezTo>
                    <a:pt x="308" y="41"/>
                    <a:pt x="0" y="433"/>
                    <a:pt x="38" y="900"/>
                  </a:cubicBezTo>
                  <a:cubicBezTo>
                    <a:pt x="73" y="1341"/>
                    <a:pt x="458" y="1641"/>
                    <a:pt x="863" y="1641"/>
                  </a:cubicBezTo>
                  <a:cubicBezTo>
                    <a:pt x="887" y="1641"/>
                    <a:pt x="910" y="1640"/>
                    <a:pt x="934" y="1637"/>
                  </a:cubicBezTo>
                  <a:cubicBezTo>
                    <a:pt x="1400" y="1600"/>
                    <a:pt x="1708" y="1171"/>
                    <a:pt x="1671" y="741"/>
                  </a:cubicBezTo>
                  <a:cubicBezTo>
                    <a:pt x="1636" y="300"/>
                    <a:pt x="1284" y="1"/>
                    <a:pt x="851"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10" name="Google Shape;2510;p51"/>
            <p:cNvSpPr/>
            <p:nvPr/>
          </p:nvSpPr>
          <p:spPr>
            <a:xfrm>
              <a:off x="1277748" y="2202310"/>
              <a:ext cx="22348" cy="38043"/>
            </a:xfrm>
            <a:custGeom>
              <a:avLst/>
              <a:gdLst/>
              <a:ahLst/>
              <a:cxnLst/>
              <a:rect l="l" t="t" r="r" b="b"/>
              <a:pathLst>
                <a:path w="346" h="589" extrusionOk="0">
                  <a:moveTo>
                    <a:pt x="309" y="0"/>
                  </a:moveTo>
                  <a:lnTo>
                    <a:pt x="309" y="0"/>
                  </a:lnTo>
                  <a:cubicBezTo>
                    <a:pt x="234" y="47"/>
                    <a:pt x="150" y="84"/>
                    <a:pt x="113" y="121"/>
                  </a:cubicBezTo>
                  <a:cubicBezTo>
                    <a:pt x="38" y="159"/>
                    <a:pt x="1" y="233"/>
                    <a:pt x="1" y="317"/>
                  </a:cubicBezTo>
                  <a:cubicBezTo>
                    <a:pt x="1" y="429"/>
                    <a:pt x="75" y="513"/>
                    <a:pt x="150" y="551"/>
                  </a:cubicBezTo>
                  <a:cubicBezTo>
                    <a:pt x="187" y="551"/>
                    <a:pt x="234" y="551"/>
                    <a:pt x="234" y="588"/>
                  </a:cubicBezTo>
                  <a:lnTo>
                    <a:pt x="346" y="588"/>
                  </a:lnTo>
                  <a:lnTo>
                    <a:pt x="187" y="467"/>
                  </a:lnTo>
                  <a:cubicBezTo>
                    <a:pt x="150" y="392"/>
                    <a:pt x="113" y="355"/>
                    <a:pt x="113" y="317"/>
                  </a:cubicBezTo>
                  <a:cubicBezTo>
                    <a:pt x="113" y="280"/>
                    <a:pt x="150" y="233"/>
                    <a:pt x="187" y="196"/>
                  </a:cubicBezTo>
                  <a:cubicBezTo>
                    <a:pt x="234" y="121"/>
                    <a:pt x="271" y="84"/>
                    <a:pt x="309" y="0"/>
                  </a:cubicBezTo>
                  <a:close/>
                </a:path>
              </a:pathLst>
            </a:custGeom>
            <a:solidFill>
              <a:srgbClr val="F9745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11" name="Google Shape;2511;p51"/>
            <p:cNvSpPr/>
            <p:nvPr/>
          </p:nvSpPr>
          <p:spPr>
            <a:xfrm>
              <a:off x="1594239" y="2222785"/>
              <a:ext cx="105605" cy="45923"/>
            </a:xfrm>
            <a:custGeom>
              <a:avLst/>
              <a:gdLst/>
              <a:ahLst/>
              <a:cxnLst/>
              <a:rect l="l" t="t" r="r" b="b"/>
              <a:pathLst>
                <a:path w="1635" h="711" extrusionOk="0">
                  <a:moveTo>
                    <a:pt x="1634" y="0"/>
                  </a:moveTo>
                  <a:lnTo>
                    <a:pt x="1634" y="0"/>
                  </a:lnTo>
                  <a:cubicBezTo>
                    <a:pt x="1513" y="150"/>
                    <a:pt x="1401" y="271"/>
                    <a:pt x="1280" y="346"/>
                  </a:cubicBezTo>
                  <a:cubicBezTo>
                    <a:pt x="1168" y="430"/>
                    <a:pt x="1046" y="504"/>
                    <a:pt x="888" y="504"/>
                  </a:cubicBezTo>
                  <a:cubicBezTo>
                    <a:pt x="776" y="504"/>
                    <a:pt x="617" y="467"/>
                    <a:pt x="468" y="430"/>
                  </a:cubicBezTo>
                  <a:lnTo>
                    <a:pt x="234" y="346"/>
                  </a:lnTo>
                  <a:cubicBezTo>
                    <a:pt x="150" y="308"/>
                    <a:pt x="113" y="308"/>
                    <a:pt x="1" y="271"/>
                  </a:cubicBezTo>
                  <a:lnTo>
                    <a:pt x="1" y="271"/>
                  </a:lnTo>
                  <a:cubicBezTo>
                    <a:pt x="76" y="308"/>
                    <a:pt x="113" y="383"/>
                    <a:pt x="188" y="430"/>
                  </a:cubicBezTo>
                  <a:cubicBezTo>
                    <a:pt x="272" y="504"/>
                    <a:pt x="309" y="542"/>
                    <a:pt x="384" y="579"/>
                  </a:cubicBezTo>
                  <a:cubicBezTo>
                    <a:pt x="513" y="648"/>
                    <a:pt x="668" y="710"/>
                    <a:pt x="828" y="710"/>
                  </a:cubicBezTo>
                  <a:cubicBezTo>
                    <a:pt x="863" y="710"/>
                    <a:pt x="899" y="707"/>
                    <a:pt x="934" y="700"/>
                  </a:cubicBezTo>
                  <a:cubicBezTo>
                    <a:pt x="1121" y="700"/>
                    <a:pt x="1280" y="579"/>
                    <a:pt x="1401" y="467"/>
                  </a:cubicBezTo>
                  <a:cubicBezTo>
                    <a:pt x="1513" y="346"/>
                    <a:pt x="1588" y="150"/>
                    <a:pt x="1634" y="0"/>
                  </a:cubicBezTo>
                  <a:close/>
                </a:path>
              </a:pathLst>
            </a:custGeom>
            <a:solidFill>
              <a:srgbClr val="F9745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12" name="Google Shape;2512;p51"/>
            <p:cNvSpPr/>
            <p:nvPr/>
          </p:nvSpPr>
          <p:spPr>
            <a:xfrm>
              <a:off x="1634026" y="2128677"/>
              <a:ext cx="45342" cy="74214"/>
            </a:xfrm>
            <a:custGeom>
              <a:avLst/>
              <a:gdLst/>
              <a:ahLst/>
              <a:cxnLst/>
              <a:rect l="l" t="t" r="r" b="b"/>
              <a:pathLst>
                <a:path w="702" h="1149" extrusionOk="0">
                  <a:moveTo>
                    <a:pt x="146" y="0"/>
                  </a:moveTo>
                  <a:cubicBezTo>
                    <a:pt x="98" y="0"/>
                    <a:pt x="38" y="31"/>
                    <a:pt x="38" y="57"/>
                  </a:cubicBezTo>
                  <a:cubicBezTo>
                    <a:pt x="38" y="365"/>
                    <a:pt x="1" y="953"/>
                    <a:pt x="234" y="1140"/>
                  </a:cubicBezTo>
                  <a:cubicBezTo>
                    <a:pt x="239" y="1146"/>
                    <a:pt x="249" y="1148"/>
                    <a:pt x="262" y="1148"/>
                  </a:cubicBezTo>
                  <a:cubicBezTo>
                    <a:pt x="361" y="1148"/>
                    <a:pt x="664" y="1009"/>
                    <a:pt x="664" y="869"/>
                  </a:cubicBezTo>
                  <a:cubicBezTo>
                    <a:pt x="701" y="599"/>
                    <a:pt x="318" y="207"/>
                    <a:pt x="197" y="20"/>
                  </a:cubicBezTo>
                  <a:cubicBezTo>
                    <a:pt x="186" y="6"/>
                    <a:pt x="167" y="0"/>
                    <a:pt x="146" y="0"/>
                  </a:cubicBezTo>
                  <a:close/>
                </a:path>
              </a:pathLst>
            </a:custGeom>
            <a:solidFill>
              <a:srgbClr val="F9745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13" name="Google Shape;2513;p51"/>
            <p:cNvSpPr/>
            <p:nvPr/>
          </p:nvSpPr>
          <p:spPr>
            <a:xfrm>
              <a:off x="1694353" y="2109430"/>
              <a:ext cx="27774" cy="36106"/>
            </a:xfrm>
            <a:custGeom>
              <a:avLst/>
              <a:gdLst/>
              <a:ahLst/>
              <a:cxnLst/>
              <a:rect l="l" t="t" r="r" b="b"/>
              <a:pathLst>
                <a:path w="430" h="559" extrusionOk="0">
                  <a:moveTo>
                    <a:pt x="196" y="1"/>
                  </a:moveTo>
                  <a:cubicBezTo>
                    <a:pt x="84" y="38"/>
                    <a:pt x="0" y="159"/>
                    <a:pt x="0" y="318"/>
                  </a:cubicBezTo>
                  <a:cubicBezTo>
                    <a:pt x="33" y="449"/>
                    <a:pt x="102" y="558"/>
                    <a:pt x="193" y="558"/>
                  </a:cubicBezTo>
                  <a:cubicBezTo>
                    <a:pt x="206" y="558"/>
                    <a:pt x="220" y="556"/>
                    <a:pt x="234" y="551"/>
                  </a:cubicBezTo>
                  <a:cubicBezTo>
                    <a:pt x="355" y="551"/>
                    <a:pt x="430" y="430"/>
                    <a:pt x="430" y="271"/>
                  </a:cubicBezTo>
                  <a:cubicBezTo>
                    <a:pt x="392" y="122"/>
                    <a:pt x="318" y="1"/>
                    <a:pt x="196"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14" name="Google Shape;2514;p51"/>
            <p:cNvSpPr/>
            <p:nvPr/>
          </p:nvSpPr>
          <p:spPr>
            <a:xfrm>
              <a:off x="1506267" y="2145019"/>
              <a:ext cx="30164" cy="37462"/>
            </a:xfrm>
            <a:custGeom>
              <a:avLst/>
              <a:gdLst/>
              <a:ahLst/>
              <a:cxnLst/>
              <a:rect l="l" t="t" r="r" b="b"/>
              <a:pathLst>
                <a:path w="467" h="580" extrusionOk="0">
                  <a:moveTo>
                    <a:pt x="196" y="0"/>
                  </a:moveTo>
                  <a:cubicBezTo>
                    <a:pt x="112" y="38"/>
                    <a:pt x="0" y="150"/>
                    <a:pt x="37" y="308"/>
                  </a:cubicBezTo>
                  <a:cubicBezTo>
                    <a:pt x="37" y="467"/>
                    <a:pt x="150" y="579"/>
                    <a:pt x="271" y="579"/>
                  </a:cubicBezTo>
                  <a:cubicBezTo>
                    <a:pt x="346" y="542"/>
                    <a:pt x="467" y="420"/>
                    <a:pt x="430" y="271"/>
                  </a:cubicBezTo>
                  <a:cubicBezTo>
                    <a:pt x="430" y="112"/>
                    <a:pt x="308" y="0"/>
                    <a:pt x="196"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15" name="Google Shape;2515;p51"/>
            <p:cNvSpPr/>
            <p:nvPr/>
          </p:nvSpPr>
          <p:spPr>
            <a:xfrm>
              <a:off x="1284988" y="1830727"/>
              <a:ext cx="418220" cy="200020"/>
            </a:xfrm>
            <a:custGeom>
              <a:avLst/>
              <a:gdLst/>
              <a:ahLst/>
              <a:cxnLst/>
              <a:rect l="l" t="t" r="r" b="b"/>
              <a:pathLst>
                <a:path w="6475" h="3745" extrusionOk="0">
                  <a:moveTo>
                    <a:pt x="4761" y="0"/>
                  </a:moveTo>
                  <a:cubicBezTo>
                    <a:pt x="4278" y="0"/>
                    <a:pt x="3628" y="215"/>
                    <a:pt x="2763" y="763"/>
                  </a:cubicBezTo>
                  <a:cubicBezTo>
                    <a:pt x="234" y="2434"/>
                    <a:pt x="1" y="2864"/>
                    <a:pt x="1130" y="3685"/>
                  </a:cubicBezTo>
                  <a:cubicBezTo>
                    <a:pt x="1130" y="3685"/>
                    <a:pt x="1345" y="3745"/>
                    <a:pt x="1665" y="3745"/>
                  </a:cubicBezTo>
                  <a:cubicBezTo>
                    <a:pt x="2115" y="3745"/>
                    <a:pt x="2775" y="3627"/>
                    <a:pt x="3342" y="3060"/>
                  </a:cubicBezTo>
                  <a:cubicBezTo>
                    <a:pt x="3688" y="2699"/>
                    <a:pt x="4057" y="2591"/>
                    <a:pt x="4403" y="2591"/>
                  </a:cubicBezTo>
                  <a:cubicBezTo>
                    <a:pt x="4925" y="2591"/>
                    <a:pt x="5398" y="2838"/>
                    <a:pt x="5669" y="2838"/>
                  </a:cubicBezTo>
                  <a:cubicBezTo>
                    <a:pt x="5703" y="2838"/>
                    <a:pt x="5733" y="2835"/>
                    <a:pt x="5760" y="2826"/>
                  </a:cubicBezTo>
                  <a:cubicBezTo>
                    <a:pt x="6095" y="2702"/>
                    <a:pt x="6475" y="0"/>
                    <a:pt x="4761"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16" name="Google Shape;2516;p51"/>
            <p:cNvSpPr/>
            <p:nvPr/>
          </p:nvSpPr>
          <p:spPr>
            <a:xfrm>
              <a:off x="1235054" y="1948988"/>
              <a:ext cx="140031" cy="222965"/>
            </a:xfrm>
            <a:custGeom>
              <a:avLst/>
              <a:gdLst/>
              <a:ahLst/>
              <a:cxnLst/>
              <a:rect l="l" t="t" r="r" b="b"/>
              <a:pathLst>
                <a:path w="2168" h="3452" extrusionOk="0">
                  <a:moveTo>
                    <a:pt x="1616" y="1"/>
                  </a:moveTo>
                  <a:cubicBezTo>
                    <a:pt x="1437" y="1"/>
                    <a:pt x="1278" y="151"/>
                    <a:pt x="1278" y="151"/>
                  </a:cubicBezTo>
                  <a:cubicBezTo>
                    <a:pt x="1278" y="151"/>
                    <a:pt x="1275" y="151"/>
                    <a:pt x="1270" y="151"/>
                  </a:cubicBezTo>
                  <a:cubicBezTo>
                    <a:pt x="1166" y="151"/>
                    <a:pt x="1" y="219"/>
                    <a:pt x="848" y="3306"/>
                  </a:cubicBezTo>
                  <a:cubicBezTo>
                    <a:pt x="848" y="3306"/>
                    <a:pt x="1053" y="3452"/>
                    <a:pt x="1297" y="3452"/>
                  </a:cubicBezTo>
                  <a:cubicBezTo>
                    <a:pt x="1683" y="3452"/>
                    <a:pt x="2168" y="3087"/>
                    <a:pt x="2099" y="1206"/>
                  </a:cubicBezTo>
                  <a:cubicBezTo>
                    <a:pt x="2079" y="223"/>
                    <a:pt x="1833" y="1"/>
                    <a:pt x="1616"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17" name="Google Shape;2517;p51"/>
            <p:cNvSpPr/>
            <p:nvPr/>
          </p:nvSpPr>
          <p:spPr>
            <a:xfrm>
              <a:off x="1197246" y="2491673"/>
              <a:ext cx="183371" cy="311130"/>
            </a:xfrm>
            <a:custGeom>
              <a:avLst/>
              <a:gdLst/>
              <a:ahLst/>
              <a:cxnLst/>
              <a:rect l="l" t="t" r="r" b="b"/>
              <a:pathLst>
                <a:path w="2839" h="4817" extrusionOk="0">
                  <a:moveTo>
                    <a:pt x="2838" y="0"/>
                  </a:moveTo>
                  <a:cubicBezTo>
                    <a:pt x="2838" y="0"/>
                    <a:pt x="1718" y="75"/>
                    <a:pt x="1597" y="150"/>
                  </a:cubicBezTo>
                  <a:cubicBezTo>
                    <a:pt x="1597" y="150"/>
                    <a:pt x="589" y="1354"/>
                    <a:pt x="1" y="4817"/>
                  </a:cubicBezTo>
                  <a:lnTo>
                    <a:pt x="2138" y="1046"/>
                  </a:lnTo>
                  <a:cubicBezTo>
                    <a:pt x="2138" y="1046"/>
                    <a:pt x="2297" y="700"/>
                    <a:pt x="2838"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18" name="Google Shape;2518;p51"/>
            <p:cNvSpPr/>
            <p:nvPr/>
          </p:nvSpPr>
          <p:spPr>
            <a:xfrm>
              <a:off x="1202371" y="2466806"/>
              <a:ext cx="434174" cy="758222"/>
            </a:xfrm>
            <a:custGeom>
              <a:avLst/>
              <a:gdLst/>
              <a:ahLst/>
              <a:cxnLst/>
              <a:rect l="l" t="t" r="r" b="b"/>
              <a:pathLst>
                <a:path w="6722" h="11739" extrusionOk="0">
                  <a:moveTo>
                    <a:pt x="2656" y="1"/>
                  </a:moveTo>
                  <a:cubicBezTo>
                    <a:pt x="2101" y="1"/>
                    <a:pt x="1292" y="474"/>
                    <a:pt x="813" y="1897"/>
                  </a:cubicBezTo>
                  <a:cubicBezTo>
                    <a:pt x="813" y="1897"/>
                    <a:pt x="1329" y="810"/>
                    <a:pt x="2091" y="810"/>
                  </a:cubicBezTo>
                  <a:cubicBezTo>
                    <a:pt x="2263" y="810"/>
                    <a:pt x="2448" y="866"/>
                    <a:pt x="2642" y="1001"/>
                  </a:cubicBezTo>
                  <a:cubicBezTo>
                    <a:pt x="3846" y="1823"/>
                    <a:pt x="4939" y="4352"/>
                    <a:pt x="5517" y="8469"/>
                  </a:cubicBezTo>
                  <a:cubicBezTo>
                    <a:pt x="5639" y="9561"/>
                    <a:pt x="5013" y="10606"/>
                    <a:pt x="3968" y="10923"/>
                  </a:cubicBezTo>
                  <a:cubicBezTo>
                    <a:pt x="3667" y="11003"/>
                    <a:pt x="3353" y="11036"/>
                    <a:pt x="3040" y="11036"/>
                  </a:cubicBezTo>
                  <a:cubicBezTo>
                    <a:pt x="1520" y="11036"/>
                    <a:pt x="1" y="10261"/>
                    <a:pt x="1" y="10261"/>
                  </a:cubicBezTo>
                  <a:lnTo>
                    <a:pt x="1" y="11306"/>
                  </a:lnTo>
                  <a:cubicBezTo>
                    <a:pt x="1" y="11306"/>
                    <a:pt x="824" y="11738"/>
                    <a:pt x="2852" y="11738"/>
                  </a:cubicBezTo>
                  <a:cubicBezTo>
                    <a:pt x="3190" y="11738"/>
                    <a:pt x="3561" y="11726"/>
                    <a:pt x="3968" y="11698"/>
                  </a:cubicBezTo>
                  <a:cubicBezTo>
                    <a:pt x="6721" y="11502"/>
                    <a:pt x="6488" y="8861"/>
                    <a:pt x="6488" y="8861"/>
                  </a:cubicBezTo>
                  <a:cubicBezTo>
                    <a:pt x="6488" y="8861"/>
                    <a:pt x="6376" y="1785"/>
                    <a:pt x="2988" y="68"/>
                  </a:cubicBezTo>
                  <a:cubicBezTo>
                    <a:pt x="2895" y="25"/>
                    <a:pt x="2782" y="1"/>
                    <a:pt x="2656" y="1"/>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2519" name="Google Shape;2519;p51"/>
            <p:cNvGrpSpPr/>
            <p:nvPr/>
          </p:nvGrpSpPr>
          <p:grpSpPr>
            <a:xfrm>
              <a:off x="1403182" y="2847951"/>
              <a:ext cx="251449" cy="251449"/>
              <a:chOff x="10027483" y="2751748"/>
              <a:chExt cx="226388" cy="226388"/>
            </a:xfrm>
          </p:grpSpPr>
          <p:sp>
            <p:nvSpPr>
              <p:cNvPr id="2520" name="Google Shape;2520;p51"/>
              <p:cNvSpPr/>
              <p:nvPr/>
            </p:nvSpPr>
            <p:spPr>
              <a:xfrm>
                <a:off x="10027483" y="2813099"/>
                <a:ext cx="182948" cy="165037"/>
              </a:xfrm>
              <a:custGeom>
                <a:avLst/>
                <a:gdLst/>
                <a:ahLst/>
                <a:cxnLst/>
                <a:rect l="l" t="t" r="r" b="b"/>
                <a:pathLst>
                  <a:path w="3146" h="2838" extrusionOk="0">
                    <a:moveTo>
                      <a:pt x="1830" y="0"/>
                    </a:moveTo>
                    <a:cubicBezTo>
                      <a:pt x="1792" y="38"/>
                      <a:pt x="1746" y="112"/>
                      <a:pt x="1708" y="150"/>
                    </a:cubicBezTo>
                    <a:cubicBezTo>
                      <a:pt x="1279" y="738"/>
                      <a:pt x="663" y="1130"/>
                      <a:pt x="0" y="1401"/>
                    </a:cubicBezTo>
                    <a:lnTo>
                      <a:pt x="663" y="2838"/>
                    </a:lnTo>
                    <a:cubicBezTo>
                      <a:pt x="1400" y="2483"/>
                      <a:pt x="3108" y="1709"/>
                      <a:pt x="3146" y="1401"/>
                    </a:cubicBezTo>
                    <a:cubicBezTo>
                      <a:pt x="3034" y="504"/>
                      <a:pt x="2334" y="150"/>
                      <a:pt x="1830" y="0"/>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21" name="Google Shape;2521;p51"/>
              <p:cNvSpPr/>
              <p:nvPr/>
            </p:nvSpPr>
            <p:spPr>
              <a:xfrm>
                <a:off x="10087147" y="2751748"/>
                <a:ext cx="78215" cy="129855"/>
              </a:xfrm>
              <a:custGeom>
                <a:avLst/>
                <a:gdLst/>
                <a:ahLst/>
                <a:cxnLst/>
                <a:rect l="l" t="t" r="r" b="b"/>
                <a:pathLst>
                  <a:path w="1345" h="2233" extrusionOk="0">
                    <a:moveTo>
                      <a:pt x="766" y="1"/>
                    </a:moveTo>
                    <a:cubicBezTo>
                      <a:pt x="841" y="271"/>
                      <a:pt x="682" y="663"/>
                      <a:pt x="533" y="1093"/>
                    </a:cubicBezTo>
                    <a:cubicBezTo>
                      <a:pt x="449" y="1326"/>
                      <a:pt x="299" y="1522"/>
                      <a:pt x="178" y="1755"/>
                    </a:cubicBezTo>
                    <a:cubicBezTo>
                      <a:pt x="1" y="1933"/>
                      <a:pt x="175" y="2233"/>
                      <a:pt x="410" y="2233"/>
                    </a:cubicBezTo>
                    <a:cubicBezTo>
                      <a:pt x="435" y="2233"/>
                      <a:pt x="460" y="2229"/>
                      <a:pt x="486" y="2222"/>
                    </a:cubicBezTo>
                    <a:cubicBezTo>
                      <a:pt x="878" y="2101"/>
                      <a:pt x="1149" y="1755"/>
                      <a:pt x="1149" y="1326"/>
                    </a:cubicBezTo>
                    <a:cubicBezTo>
                      <a:pt x="1149" y="1167"/>
                      <a:pt x="1186" y="971"/>
                      <a:pt x="1186" y="971"/>
                    </a:cubicBezTo>
                    <a:cubicBezTo>
                      <a:pt x="1186" y="971"/>
                      <a:pt x="1345" y="505"/>
                      <a:pt x="1074" y="85"/>
                    </a:cubicBezTo>
                    <a:cubicBezTo>
                      <a:pt x="1000" y="1"/>
                      <a:pt x="841" y="1"/>
                      <a:pt x="766"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22" name="Google Shape;2522;p51"/>
              <p:cNvSpPr/>
              <p:nvPr/>
            </p:nvSpPr>
            <p:spPr>
              <a:xfrm>
                <a:off x="10174550" y="2866541"/>
                <a:ext cx="70074" cy="31402"/>
              </a:xfrm>
              <a:custGeom>
                <a:avLst/>
                <a:gdLst/>
                <a:ahLst/>
                <a:cxnLst/>
                <a:rect l="l" t="t" r="r" b="b"/>
                <a:pathLst>
                  <a:path w="1205" h="540" extrusionOk="0">
                    <a:moveTo>
                      <a:pt x="1002" y="0"/>
                    </a:moveTo>
                    <a:cubicBezTo>
                      <a:pt x="977" y="0"/>
                      <a:pt x="954" y="5"/>
                      <a:pt x="934" y="15"/>
                    </a:cubicBezTo>
                    <a:cubicBezTo>
                      <a:pt x="579" y="164"/>
                      <a:pt x="1" y="360"/>
                      <a:pt x="38" y="519"/>
                    </a:cubicBezTo>
                    <a:cubicBezTo>
                      <a:pt x="45" y="533"/>
                      <a:pt x="72" y="539"/>
                      <a:pt x="114" y="539"/>
                    </a:cubicBezTo>
                    <a:cubicBezTo>
                      <a:pt x="291" y="539"/>
                      <a:pt x="736" y="428"/>
                      <a:pt x="1046" y="360"/>
                    </a:cubicBezTo>
                    <a:cubicBezTo>
                      <a:pt x="1167" y="323"/>
                      <a:pt x="1205" y="211"/>
                      <a:pt x="1167" y="89"/>
                    </a:cubicBezTo>
                    <a:cubicBezTo>
                      <a:pt x="1140" y="35"/>
                      <a:pt x="1068" y="0"/>
                      <a:pt x="1002" y="0"/>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23" name="Google Shape;2523;p51"/>
              <p:cNvSpPr/>
              <p:nvPr/>
            </p:nvSpPr>
            <p:spPr>
              <a:xfrm>
                <a:off x="10172399" y="2861656"/>
                <a:ext cx="76587" cy="41579"/>
              </a:xfrm>
              <a:custGeom>
                <a:avLst/>
                <a:gdLst/>
                <a:ahLst/>
                <a:cxnLst/>
                <a:rect l="l" t="t" r="r" b="b"/>
                <a:pathLst>
                  <a:path w="1317" h="715" extrusionOk="0">
                    <a:moveTo>
                      <a:pt x="1046" y="173"/>
                    </a:moveTo>
                    <a:cubicBezTo>
                      <a:pt x="1083" y="173"/>
                      <a:pt x="1083" y="173"/>
                      <a:pt x="1120" y="211"/>
                    </a:cubicBezTo>
                    <a:lnTo>
                      <a:pt x="1120" y="295"/>
                    </a:lnTo>
                    <a:cubicBezTo>
                      <a:pt x="1120" y="332"/>
                      <a:pt x="1083" y="332"/>
                      <a:pt x="1046" y="369"/>
                    </a:cubicBezTo>
                    <a:cubicBezTo>
                      <a:pt x="850" y="407"/>
                      <a:pt x="383" y="528"/>
                      <a:pt x="187" y="528"/>
                    </a:cubicBezTo>
                    <a:cubicBezTo>
                      <a:pt x="271" y="481"/>
                      <a:pt x="542" y="369"/>
                      <a:pt x="700" y="332"/>
                    </a:cubicBezTo>
                    <a:cubicBezTo>
                      <a:pt x="775" y="248"/>
                      <a:pt x="887" y="211"/>
                      <a:pt x="1008" y="173"/>
                    </a:cubicBezTo>
                    <a:close/>
                    <a:moveTo>
                      <a:pt x="1023" y="1"/>
                    </a:moveTo>
                    <a:cubicBezTo>
                      <a:pt x="992" y="1"/>
                      <a:pt x="961" y="6"/>
                      <a:pt x="934" y="15"/>
                    </a:cubicBezTo>
                    <a:cubicBezTo>
                      <a:pt x="850" y="61"/>
                      <a:pt x="738" y="99"/>
                      <a:pt x="616" y="136"/>
                    </a:cubicBezTo>
                    <a:cubicBezTo>
                      <a:pt x="271" y="295"/>
                      <a:pt x="75" y="369"/>
                      <a:pt x="0" y="481"/>
                    </a:cubicBezTo>
                    <a:lnTo>
                      <a:pt x="0" y="603"/>
                    </a:lnTo>
                    <a:cubicBezTo>
                      <a:pt x="38" y="678"/>
                      <a:pt x="75" y="715"/>
                      <a:pt x="187" y="715"/>
                    </a:cubicBezTo>
                    <a:cubicBezTo>
                      <a:pt x="346" y="715"/>
                      <a:pt x="616" y="640"/>
                      <a:pt x="1120" y="528"/>
                    </a:cubicBezTo>
                    <a:cubicBezTo>
                      <a:pt x="1167" y="481"/>
                      <a:pt x="1242" y="444"/>
                      <a:pt x="1279" y="369"/>
                    </a:cubicBezTo>
                    <a:cubicBezTo>
                      <a:pt x="1316" y="295"/>
                      <a:pt x="1316" y="211"/>
                      <a:pt x="1279" y="136"/>
                    </a:cubicBezTo>
                    <a:cubicBezTo>
                      <a:pt x="1223" y="45"/>
                      <a:pt x="1119" y="1"/>
                      <a:pt x="1023"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24" name="Google Shape;2524;p51"/>
              <p:cNvSpPr/>
              <p:nvPr/>
            </p:nvSpPr>
            <p:spPr>
              <a:xfrm>
                <a:off x="10165304" y="2841535"/>
                <a:ext cx="83681" cy="41579"/>
              </a:xfrm>
              <a:custGeom>
                <a:avLst/>
                <a:gdLst/>
                <a:ahLst/>
                <a:cxnLst/>
                <a:rect l="l" t="t" r="r" b="b"/>
                <a:pathLst>
                  <a:path w="1439" h="715" extrusionOk="0">
                    <a:moveTo>
                      <a:pt x="1235" y="1"/>
                    </a:moveTo>
                    <a:cubicBezTo>
                      <a:pt x="1211" y="1"/>
                      <a:pt x="1188" y="5"/>
                      <a:pt x="1168" y="15"/>
                    </a:cubicBezTo>
                    <a:cubicBezTo>
                      <a:pt x="738" y="249"/>
                      <a:pt x="1" y="519"/>
                      <a:pt x="122" y="678"/>
                    </a:cubicBezTo>
                    <a:cubicBezTo>
                      <a:pt x="141" y="704"/>
                      <a:pt x="178" y="715"/>
                      <a:pt x="227" y="715"/>
                    </a:cubicBezTo>
                    <a:cubicBezTo>
                      <a:pt x="465" y="715"/>
                      <a:pt x="1001" y="455"/>
                      <a:pt x="1326" y="323"/>
                    </a:cubicBezTo>
                    <a:cubicBezTo>
                      <a:pt x="1401" y="286"/>
                      <a:pt x="1438" y="174"/>
                      <a:pt x="1401" y="90"/>
                    </a:cubicBezTo>
                    <a:cubicBezTo>
                      <a:pt x="1374" y="35"/>
                      <a:pt x="1301" y="1"/>
                      <a:pt x="1235"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25" name="Google Shape;2525;p51"/>
              <p:cNvSpPr/>
              <p:nvPr/>
            </p:nvSpPr>
            <p:spPr>
              <a:xfrm>
                <a:off x="10165304" y="2837000"/>
                <a:ext cx="88566" cy="50535"/>
              </a:xfrm>
              <a:custGeom>
                <a:avLst/>
                <a:gdLst/>
                <a:ahLst/>
                <a:cxnLst/>
                <a:rect l="l" t="t" r="r" b="b"/>
                <a:pathLst>
                  <a:path w="1523" h="869" extrusionOk="0">
                    <a:moveTo>
                      <a:pt x="1205" y="168"/>
                    </a:moveTo>
                    <a:cubicBezTo>
                      <a:pt x="1242" y="168"/>
                      <a:pt x="1289" y="168"/>
                      <a:pt x="1326" y="205"/>
                    </a:cubicBezTo>
                    <a:lnTo>
                      <a:pt x="1326" y="289"/>
                    </a:lnTo>
                    <a:lnTo>
                      <a:pt x="1289" y="327"/>
                    </a:lnTo>
                    <a:lnTo>
                      <a:pt x="1205" y="364"/>
                    </a:lnTo>
                    <a:cubicBezTo>
                      <a:pt x="972" y="439"/>
                      <a:pt x="356" y="719"/>
                      <a:pt x="197" y="719"/>
                    </a:cubicBezTo>
                    <a:cubicBezTo>
                      <a:pt x="309" y="597"/>
                      <a:pt x="626" y="439"/>
                      <a:pt x="860" y="364"/>
                    </a:cubicBezTo>
                    <a:cubicBezTo>
                      <a:pt x="972" y="289"/>
                      <a:pt x="1093" y="252"/>
                      <a:pt x="1205" y="168"/>
                    </a:cubicBezTo>
                    <a:close/>
                    <a:moveTo>
                      <a:pt x="1225" y="1"/>
                    </a:moveTo>
                    <a:cubicBezTo>
                      <a:pt x="1192" y="1"/>
                      <a:pt x="1159" y="7"/>
                      <a:pt x="1130" y="19"/>
                    </a:cubicBezTo>
                    <a:cubicBezTo>
                      <a:pt x="1009" y="93"/>
                      <a:pt x="897" y="131"/>
                      <a:pt x="776" y="205"/>
                    </a:cubicBezTo>
                    <a:cubicBezTo>
                      <a:pt x="272" y="439"/>
                      <a:pt x="38" y="560"/>
                      <a:pt x="1" y="672"/>
                    </a:cubicBezTo>
                    <a:cubicBezTo>
                      <a:pt x="1" y="719"/>
                      <a:pt x="1" y="756"/>
                      <a:pt x="38" y="793"/>
                    </a:cubicBezTo>
                    <a:cubicBezTo>
                      <a:pt x="76" y="831"/>
                      <a:pt x="160" y="868"/>
                      <a:pt x="234" y="868"/>
                    </a:cubicBezTo>
                    <a:cubicBezTo>
                      <a:pt x="468" y="868"/>
                      <a:pt x="822" y="719"/>
                      <a:pt x="1242" y="523"/>
                    </a:cubicBezTo>
                    <a:lnTo>
                      <a:pt x="1364" y="485"/>
                    </a:lnTo>
                    <a:cubicBezTo>
                      <a:pt x="1401" y="439"/>
                      <a:pt x="1476" y="401"/>
                      <a:pt x="1476" y="327"/>
                    </a:cubicBezTo>
                    <a:cubicBezTo>
                      <a:pt x="1522" y="252"/>
                      <a:pt x="1476" y="205"/>
                      <a:pt x="1476" y="131"/>
                    </a:cubicBezTo>
                    <a:cubicBezTo>
                      <a:pt x="1420" y="48"/>
                      <a:pt x="1319" y="1"/>
                      <a:pt x="1225"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26" name="Google Shape;2526;p51"/>
              <p:cNvSpPr/>
              <p:nvPr/>
            </p:nvSpPr>
            <p:spPr>
              <a:xfrm>
                <a:off x="10147393" y="2813506"/>
                <a:ext cx="99383" cy="52163"/>
              </a:xfrm>
              <a:custGeom>
                <a:avLst/>
                <a:gdLst/>
                <a:ahLst/>
                <a:cxnLst/>
                <a:rect l="l" t="t" r="r" b="b"/>
                <a:pathLst>
                  <a:path w="1709" h="897" extrusionOk="0">
                    <a:moveTo>
                      <a:pt x="1465" y="1"/>
                    </a:moveTo>
                    <a:cubicBezTo>
                      <a:pt x="1430" y="1"/>
                      <a:pt x="1395" y="10"/>
                      <a:pt x="1364" y="31"/>
                    </a:cubicBezTo>
                    <a:cubicBezTo>
                      <a:pt x="813" y="339"/>
                      <a:pt x="1" y="656"/>
                      <a:pt x="113" y="843"/>
                    </a:cubicBezTo>
                    <a:cubicBezTo>
                      <a:pt x="129" y="881"/>
                      <a:pt x="172" y="897"/>
                      <a:pt x="235" y="897"/>
                    </a:cubicBezTo>
                    <a:cubicBezTo>
                      <a:pt x="500" y="897"/>
                      <a:pt x="1113" y="611"/>
                      <a:pt x="1550" y="423"/>
                    </a:cubicBezTo>
                    <a:cubicBezTo>
                      <a:pt x="1672" y="376"/>
                      <a:pt x="1709" y="264"/>
                      <a:pt x="1672" y="143"/>
                    </a:cubicBezTo>
                    <a:cubicBezTo>
                      <a:pt x="1645" y="62"/>
                      <a:pt x="1555" y="1"/>
                      <a:pt x="1465"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27" name="Google Shape;2527;p51"/>
              <p:cNvSpPr/>
              <p:nvPr/>
            </p:nvSpPr>
            <p:spPr>
              <a:xfrm>
                <a:off x="10142508" y="2808912"/>
                <a:ext cx="111362" cy="62863"/>
              </a:xfrm>
              <a:custGeom>
                <a:avLst/>
                <a:gdLst/>
                <a:ahLst/>
                <a:cxnLst/>
                <a:rect l="l" t="t" r="r" b="b"/>
                <a:pathLst>
                  <a:path w="1915" h="1081" extrusionOk="0">
                    <a:moveTo>
                      <a:pt x="1541" y="156"/>
                    </a:moveTo>
                    <a:cubicBezTo>
                      <a:pt x="1560" y="156"/>
                      <a:pt x="1578" y="166"/>
                      <a:pt x="1597" y="184"/>
                    </a:cubicBezTo>
                    <a:cubicBezTo>
                      <a:pt x="1634" y="184"/>
                      <a:pt x="1681" y="222"/>
                      <a:pt x="1681" y="268"/>
                    </a:cubicBezTo>
                    <a:cubicBezTo>
                      <a:pt x="1718" y="343"/>
                      <a:pt x="1681" y="418"/>
                      <a:pt x="1597" y="418"/>
                    </a:cubicBezTo>
                    <a:cubicBezTo>
                      <a:pt x="1485" y="502"/>
                      <a:pt x="1364" y="539"/>
                      <a:pt x="1214" y="576"/>
                    </a:cubicBezTo>
                    <a:cubicBezTo>
                      <a:pt x="959" y="721"/>
                      <a:pt x="455" y="889"/>
                      <a:pt x="312" y="889"/>
                    </a:cubicBezTo>
                    <a:cubicBezTo>
                      <a:pt x="298" y="889"/>
                      <a:pt x="287" y="888"/>
                      <a:pt x="281" y="884"/>
                    </a:cubicBezTo>
                    <a:cubicBezTo>
                      <a:pt x="234" y="810"/>
                      <a:pt x="822" y="502"/>
                      <a:pt x="1093" y="380"/>
                    </a:cubicBezTo>
                    <a:cubicBezTo>
                      <a:pt x="1214" y="306"/>
                      <a:pt x="1364" y="268"/>
                      <a:pt x="1485" y="184"/>
                    </a:cubicBezTo>
                    <a:cubicBezTo>
                      <a:pt x="1504" y="166"/>
                      <a:pt x="1522" y="156"/>
                      <a:pt x="1541" y="156"/>
                    </a:cubicBezTo>
                    <a:close/>
                    <a:moveTo>
                      <a:pt x="1527" y="0"/>
                    </a:moveTo>
                    <a:cubicBezTo>
                      <a:pt x="1483" y="0"/>
                      <a:pt x="1443" y="12"/>
                      <a:pt x="1401" y="35"/>
                    </a:cubicBezTo>
                    <a:cubicBezTo>
                      <a:pt x="1289" y="110"/>
                      <a:pt x="1130" y="147"/>
                      <a:pt x="1018" y="222"/>
                    </a:cubicBezTo>
                    <a:cubicBezTo>
                      <a:pt x="430" y="502"/>
                      <a:pt x="1" y="735"/>
                      <a:pt x="122" y="968"/>
                    </a:cubicBezTo>
                    <a:cubicBezTo>
                      <a:pt x="122" y="1043"/>
                      <a:pt x="197" y="1080"/>
                      <a:pt x="281" y="1080"/>
                    </a:cubicBezTo>
                    <a:cubicBezTo>
                      <a:pt x="468" y="1080"/>
                      <a:pt x="822" y="922"/>
                      <a:pt x="1289" y="735"/>
                    </a:cubicBezTo>
                    <a:cubicBezTo>
                      <a:pt x="1401" y="688"/>
                      <a:pt x="1560" y="651"/>
                      <a:pt x="1681" y="614"/>
                    </a:cubicBezTo>
                    <a:cubicBezTo>
                      <a:pt x="1830" y="539"/>
                      <a:pt x="1914" y="343"/>
                      <a:pt x="1830" y="184"/>
                    </a:cubicBezTo>
                    <a:cubicBezTo>
                      <a:pt x="1793" y="110"/>
                      <a:pt x="1756" y="35"/>
                      <a:pt x="1681" y="35"/>
                    </a:cubicBezTo>
                    <a:cubicBezTo>
                      <a:pt x="1620" y="12"/>
                      <a:pt x="1571" y="0"/>
                      <a:pt x="1527" y="0"/>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28" name="Google Shape;2528;p51"/>
              <p:cNvSpPr/>
              <p:nvPr/>
            </p:nvSpPr>
            <p:spPr>
              <a:xfrm>
                <a:off x="10138205" y="2793327"/>
                <a:ext cx="79262" cy="44545"/>
              </a:xfrm>
              <a:custGeom>
                <a:avLst/>
                <a:gdLst/>
                <a:ahLst/>
                <a:cxnLst/>
                <a:rect l="l" t="t" r="r" b="b"/>
                <a:pathLst>
                  <a:path w="1363" h="766" extrusionOk="0">
                    <a:moveTo>
                      <a:pt x="1108" y="1"/>
                    </a:moveTo>
                    <a:cubicBezTo>
                      <a:pt x="1075" y="1"/>
                      <a:pt x="1041" y="8"/>
                      <a:pt x="1008" y="23"/>
                    </a:cubicBezTo>
                    <a:cubicBezTo>
                      <a:pt x="430" y="340"/>
                      <a:pt x="0" y="648"/>
                      <a:pt x="122" y="723"/>
                    </a:cubicBezTo>
                    <a:cubicBezTo>
                      <a:pt x="149" y="752"/>
                      <a:pt x="201" y="765"/>
                      <a:pt x="271" y="765"/>
                    </a:cubicBezTo>
                    <a:cubicBezTo>
                      <a:pt x="489" y="765"/>
                      <a:pt x="879" y="638"/>
                      <a:pt x="1204" y="490"/>
                    </a:cubicBezTo>
                    <a:cubicBezTo>
                      <a:pt x="1326" y="452"/>
                      <a:pt x="1363" y="378"/>
                      <a:pt x="1363" y="256"/>
                    </a:cubicBezTo>
                    <a:cubicBezTo>
                      <a:pt x="1363" y="108"/>
                      <a:pt x="1239" y="1"/>
                      <a:pt x="1108"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29" name="Google Shape;2529;p51"/>
              <p:cNvSpPr/>
              <p:nvPr/>
            </p:nvSpPr>
            <p:spPr>
              <a:xfrm>
                <a:off x="10138205" y="2788675"/>
                <a:ext cx="85775" cy="53791"/>
              </a:xfrm>
              <a:custGeom>
                <a:avLst/>
                <a:gdLst/>
                <a:ahLst/>
                <a:cxnLst/>
                <a:rect l="l" t="t" r="r" b="b"/>
                <a:pathLst>
                  <a:path w="1475" h="925" extrusionOk="0">
                    <a:moveTo>
                      <a:pt x="1130" y="159"/>
                    </a:moveTo>
                    <a:cubicBezTo>
                      <a:pt x="1158" y="159"/>
                      <a:pt x="1186" y="168"/>
                      <a:pt x="1204" y="187"/>
                    </a:cubicBezTo>
                    <a:cubicBezTo>
                      <a:pt x="1242" y="224"/>
                      <a:pt x="1288" y="262"/>
                      <a:pt x="1288" y="336"/>
                    </a:cubicBezTo>
                    <a:cubicBezTo>
                      <a:pt x="1288" y="420"/>
                      <a:pt x="1242" y="495"/>
                      <a:pt x="1167" y="495"/>
                    </a:cubicBezTo>
                    <a:cubicBezTo>
                      <a:pt x="588" y="728"/>
                      <a:pt x="271" y="766"/>
                      <a:pt x="196" y="766"/>
                    </a:cubicBezTo>
                    <a:cubicBezTo>
                      <a:pt x="234" y="691"/>
                      <a:pt x="504" y="458"/>
                      <a:pt x="1055" y="187"/>
                    </a:cubicBezTo>
                    <a:cubicBezTo>
                      <a:pt x="1074" y="168"/>
                      <a:pt x="1102" y="159"/>
                      <a:pt x="1130" y="159"/>
                    </a:cubicBezTo>
                    <a:close/>
                    <a:moveTo>
                      <a:pt x="1130" y="0"/>
                    </a:moveTo>
                    <a:cubicBezTo>
                      <a:pt x="1071" y="0"/>
                      <a:pt x="1013" y="10"/>
                      <a:pt x="971" y="28"/>
                    </a:cubicBezTo>
                    <a:cubicBezTo>
                      <a:pt x="542" y="262"/>
                      <a:pt x="38" y="570"/>
                      <a:pt x="38" y="766"/>
                    </a:cubicBezTo>
                    <a:cubicBezTo>
                      <a:pt x="0" y="803"/>
                      <a:pt x="38" y="850"/>
                      <a:pt x="75" y="887"/>
                    </a:cubicBezTo>
                    <a:cubicBezTo>
                      <a:pt x="75" y="887"/>
                      <a:pt x="122" y="924"/>
                      <a:pt x="234" y="924"/>
                    </a:cubicBezTo>
                    <a:cubicBezTo>
                      <a:pt x="392" y="924"/>
                      <a:pt x="700" y="887"/>
                      <a:pt x="1242" y="654"/>
                    </a:cubicBezTo>
                    <a:cubicBezTo>
                      <a:pt x="1363" y="616"/>
                      <a:pt x="1475" y="495"/>
                      <a:pt x="1475" y="336"/>
                    </a:cubicBezTo>
                    <a:cubicBezTo>
                      <a:pt x="1475" y="224"/>
                      <a:pt x="1400" y="103"/>
                      <a:pt x="1288" y="28"/>
                    </a:cubicBezTo>
                    <a:cubicBezTo>
                      <a:pt x="1246" y="10"/>
                      <a:pt x="1188" y="0"/>
                      <a:pt x="1130" y="0"/>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2530" name="Google Shape;2530;p51"/>
            <p:cNvSpPr/>
            <p:nvPr/>
          </p:nvSpPr>
          <p:spPr>
            <a:xfrm>
              <a:off x="1111945" y="2511825"/>
              <a:ext cx="399166" cy="678453"/>
            </a:xfrm>
            <a:custGeom>
              <a:avLst/>
              <a:gdLst/>
              <a:ahLst/>
              <a:cxnLst/>
              <a:rect l="l" t="t" r="r" b="b"/>
              <a:pathLst>
                <a:path w="6180" h="10504" extrusionOk="0">
                  <a:moveTo>
                    <a:pt x="4271" y="0"/>
                  </a:moveTo>
                  <a:cubicBezTo>
                    <a:pt x="3817" y="0"/>
                    <a:pt x="3370" y="243"/>
                    <a:pt x="3109" y="659"/>
                  </a:cubicBezTo>
                  <a:cubicBezTo>
                    <a:pt x="1" y="5438"/>
                    <a:pt x="701" y="8826"/>
                    <a:pt x="701" y="8826"/>
                  </a:cubicBezTo>
                  <a:cubicBezTo>
                    <a:pt x="850" y="10376"/>
                    <a:pt x="1746" y="10422"/>
                    <a:pt x="1746" y="10422"/>
                  </a:cubicBezTo>
                  <a:cubicBezTo>
                    <a:pt x="1984" y="10478"/>
                    <a:pt x="2223" y="10504"/>
                    <a:pt x="2461" y="10504"/>
                  </a:cubicBezTo>
                  <a:cubicBezTo>
                    <a:pt x="3855" y="10504"/>
                    <a:pt x="5215" y="9629"/>
                    <a:pt x="6180" y="8864"/>
                  </a:cubicBezTo>
                  <a:cubicBezTo>
                    <a:pt x="6105" y="8705"/>
                    <a:pt x="6068" y="8556"/>
                    <a:pt x="6021" y="8360"/>
                  </a:cubicBezTo>
                  <a:cubicBezTo>
                    <a:pt x="5909" y="7809"/>
                    <a:pt x="5750" y="7267"/>
                    <a:pt x="5676" y="6689"/>
                  </a:cubicBezTo>
                  <a:lnTo>
                    <a:pt x="3884" y="7193"/>
                  </a:lnTo>
                  <a:cubicBezTo>
                    <a:pt x="5321" y="4701"/>
                    <a:pt x="5676" y="3422"/>
                    <a:pt x="5834" y="2367"/>
                  </a:cubicBezTo>
                  <a:cubicBezTo>
                    <a:pt x="5834" y="2255"/>
                    <a:pt x="5872" y="2096"/>
                    <a:pt x="5872" y="1975"/>
                  </a:cubicBezTo>
                  <a:cubicBezTo>
                    <a:pt x="5909" y="1004"/>
                    <a:pt x="5442" y="463"/>
                    <a:pt x="4938" y="192"/>
                  </a:cubicBezTo>
                  <a:cubicBezTo>
                    <a:pt x="4729" y="61"/>
                    <a:pt x="4499" y="0"/>
                    <a:pt x="4271" y="0"/>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31" name="Google Shape;2531;p51"/>
            <p:cNvSpPr/>
            <p:nvPr/>
          </p:nvSpPr>
          <p:spPr>
            <a:xfrm>
              <a:off x="1392912" y="2800349"/>
              <a:ext cx="88101" cy="173682"/>
            </a:xfrm>
            <a:custGeom>
              <a:avLst/>
              <a:gdLst/>
              <a:ahLst/>
              <a:cxnLst/>
              <a:rect l="l" t="t" r="r" b="b"/>
              <a:pathLst>
                <a:path w="1364" h="2689" extrusionOk="0">
                  <a:moveTo>
                    <a:pt x="896" y="0"/>
                  </a:moveTo>
                  <a:cubicBezTo>
                    <a:pt x="859" y="0"/>
                    <a:pt x="822" y="0"/>
                    <a:pt x="822" y="38"/>
                  </a:cubicBezTo>
                  <a:cubicBezTo>
                    <a:pt x="784" y="122"/>
                    <a:pt x="0" y="1671"/>
                    <a:pt x="38" y="2492"/>
                  </a:cubicBezTo>
                  <a:cubicBezTo>
                    <a:pt x="38" y="2530"/>
                    <a:pt x="84" y="2604"/>
                    <a:pt x="122" y="2642"/>
                  </a:cubicBezTo>
                  <a:cubicBezTo>
                    <a:pt x="196" y="2688"/>
                    <a:pt x="318" y="2688"/>
                    <a:pt x="430" y="2688"/>
                  </a:cubicBezTo>
                  <a:cubicBezTo>
                    <a:pt x="784" y="2688"/>
                    <a:pt x="1251" y="2567"/>
                    <a:pt x="1326" y="2567"/>
                  </a:cubicBezTo>
                  <a:cubicBezTo>
                    <a:pt x="1363" y="2530"/>
                    <a:pt x="1363" y="2492"/>
                    <a:pt x="1363" y="2492"/>
                  </a:cubicBezTo>
                  <a:cubicBezTo>
                    <a:pt x="1363" y="2455"/>
                    <a:pt x="1326" y="2455"/>
                    <a:pt x="1288" y="2455"/>
                  </a:cubicBezTo>
                  <a:cubicBezTo>
                    <a:pt x="1128" y="2507"/>
                    <a:pt x="763" y="2598"/>
                    <a:pt x="488" y="2598"/>
                  </a:cubicBezTo>
                  <a:cubicBezTo>
                    <a:pt x="364" y="2598"/>
                    <a:pt x="257" y="2579"/>
                    <a:pt x="196" y="2530"/>
                  </a:cubicBezTo>
                  <a:cubicBezTo>
                    <a:pt x="159" y="2530"/>
                    <a:pt x="159" y="2492"/>
                    <a:pt x="159" y="2455"/>
                  </a:cubicBezTo>
                  <a:cubicBezTo>
                    <a:pt x="122" y="1708"/>
                    <a:pt x="896" y="122"/>
                    <a:pt x="934" y="75"/>
                  </a:cubicBezTo>
                  <a:cubicBezTo>
                    <a:pt x="934" y="38"/>
                    <a:pt x="934" y="38"/>
                    <a:pt x="896"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2532" name="Google Shape;2532;p51"/>
            <p:cNvGrpSpPr/>
            <p:nvPr/>
          </p:nvGrpSpPr>
          <p:grpSpPr>
            <a:xfrm rot="-507861">
              <a:off x="1352433" y="2059882"/>
              <a:ext cx="434173" cy="162318"/>
              <a:chOff x="700350" y="-1333675"/>
              <a:chExt cx="182750" cy="68325"/>
            </a:xfrm>
          </p:grpSpPr>
          <p:sp>
            <p:nvSpPr>
              <p:cNvPr id="2533" name="Google Shape;2533;p51"/>
              <p:cNvSpPr/>
              <p:nvPr/>
            </p:nvSpPr>
            <p:spPr>
              <a:xfrm>
                <a:off x="744925" y="-1330475"/>
                <a:ext cx="66300" cy="65125"/>
              </a:xfrm>
              <a:custGeom>
                <a:avLst/>
                <a:gdLst/>
                <a:ahLst/>
                <a:cxnLst/>
                <a:rect l="l" t="t" r="r" b="b"/>
                <a:pathLst>
                  <a:path w="2652" h="2605" extrusionOk="0">
                    <a:moveTo>
                      <a:pt x="1326" y="159"/>
                    </a:moveTo>
                    <a:cubicBezTo>
                      <a:pt x="1905" y="159"/>
                      <a:pt x="2418" y="626"/>
                      <a:pt x="2455" y="1242"/>
                    </a:cubicBezTo>
                    <a:cubicBezTo>
                      <a:pt x="2493" y="1867"/>
                      <a:pt x="1989" y="2409"/>
                      <a:pt x="1363" y="2446"/>
                    </a:cubicBezTo>
                    <a:cubicBezTo>
                      <a:pt x="1337" y="2448"/>
                      <a:pt x="1311" y="2449"/>
                      <a:pt x="1284" y="2449"/>
                    </a:cubicBezTo>
                    <a:cubicBezTo>
                      <a:pt x="693" y="2449"/>
                      <a:pt x="197" y="1953"/>
                      <a:pt x="197" y="1363"/>
                    </a:cubicBezTo>
                    <a:cubicBezTo>
                      <a:pt x="159" y="1046"/>
                      <a:pt x="271" y="775"/>
                      <a:pt x="467" y="542"/>
                    </a:cubicBezTo>
                    <a:cubicBezTo>
                      <a:pt x="663" y="309"/>
                      <a:pt x="971" y="197"/>
                      <a:pt x="1251" y="159"/>
                    </a:cubicBezTo>
                    <a:close/>
                    <a:moveTo>
                      <a:pt x="1251" y="1"/>
                    </a:moveTo>
                    <a:cubicBezTo>
                      <a:pt x="897" y="38"/>
                      <a:pt x="589" y="197"/>
                      <a:pt x="355" y="430"/>
                    </a:cubicBezTo>
                    <a:cubicBezTo>
                      <a:pt x="122" y="701"/>
                      <a:pt x="1" y="1009"/>
                      <a:pt x="38" y="1363"/>
                    </a:cubicBezTo>
                    <a:cubicBezTo>
                      <a:pt x="38" y="2063"/>
                      <a:pt x="626" y="2605"/>
                      <a:pt x="1326" y="2605"/>
                    </a:cubicBezTo>
                    <a:lnTo>
                      <a:pt x="1363" y="2605"/>
                    </a:lnTo>
                    <a:cubicBezTo>
                      <a:pt x="2101" y="2567"/>
                      <a:pt x="2651" y="1942"/>
                      <a:pt x="2605" y="1242"/>
                    </a:cubicBezTo>
                    <a:cubicBezTo>
                      <a:pt x="2567" y="542"/>
                      <a:pt x="1989" y="1"/>
                      <a:pt x="1251" y="1"/>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34" name="Google Shape;2534;p51"/>
              <p:cNvSpPr/>
              <p:nvPr/>
            </p:nvSpPr>
            <p:spPr>
              <a:xfrm>
                <a:off x="825675" y="-1333675"/>
                <a:ext cx="57425" cy="64375"/>
              </a:xfrm>
              <a:custGeom>
                <a:avLst/>
                <a:gdLst/>
                <a:ahLst/>
                <a:cxnLst/>
                <a:rect l="l" t="t" r="r" b="b"/>
                <a:pathLst>
                  <a:path w="2297" h="2575" extrusionOk="0">
                    <a:moveTo>
                      <a:pt x="1167" y="129"/>
                    </a:moveTo>
                    <a:cubicBezTo>
                      <a:pt x="1400" y="129"/>
                      <a:pt x="1596" y="203"/>
                      <a:pt x="1755" y="362"/>
                    </a:cubicBezTo>
                    <a:cubicBezTo>
                      <a:pt x="1988" y="595"/>
                      <a:pt x="2138" y="903"/>
                      <a:pt x="2138" y="1221"/>
                    </a:cubicBezTo>
                    <a:cubicBezTo>
                      <a:pt x="2175" y="1837"/>
                      <a:pt x="1755" y="2387"/>
                      <a:pt x="1204" y="2425"/>
                    </a:cubicBezTo>
                    <a:cubicBezTo>
                      <a:pt x="971" y="2425"/>
                      <a:pt x="738" y="2341"/>
                      <a:pt x="542" y="2191"/>
                    </a:cubicBezTo>
                    <a:cubicBezTo>
                      <a:pt x="355" y="1995"/>
                      <a:pt x="196" y="1687"/>
                      <a:pt x="196" y="1333"/>
                    </a:cubicBezTo>
                    <a:cubicBezTo>
                      <a:pt x="159" y="707"/>
                      <a:pt x="588" y="166"/>
                      <a:pt x="1130" y="129"/>
                    </a:cubicBezTo>
                    <a:close/>
                    <a:moveTo>
                      <a:pt x="1227" y="1"/>
                    </a:moveTo>
                    <a:cubicBezTo>
                      <a:pt x="1195" y="1"/>
                      <a:pt x="1163" y="3"/>
                      <a:pt x="1130" y="7"/>
                    </a:cubicBezTo>
                    <a:cubicBezTo>
                      <a:pt x="504" y="7"/>
                      <a:pt x="0" y="633"/>
                      <a:pt x="38" y="1333"/>
                    </a:cubicBezTo>
                    <a:cubicBezTo>
                      <a:pt x="75" y="1725"/>
                      <a:pt x="234" y="2070"/>
                      <a:pt x="467" y="2303"/>
                    </a:cubicBezTo>
                    <a:cubicBezTo>
                      <a:pt x="663" y="2462"/>
                      <a:pt x="896" y="2574"/>
                      <a:pt x="1167" y="2574"/>
                    </a:cubicBezTo>
                    <a:lnTo>
                      <a:pt x="1204" y="2574"/>
                    </a:lnTo>
                    <a:cubicBezTo>
                      <a:pt x="1830" y="2537"/>
                      <a:pt x="2296" y="1921"/>
                      <a:pt x="2296" y="1221"/>
                    </a:cubicBezTo>
                    <a:cubicBezTo>
                      <a:pt x="2259" y="866"/>
                      <a:pt x="2100" y="521"/>
                      <a:pt x="1867" y="287"/>
                    </a:cubicBezTo>
                    <a:cubicBezTo>
                      <a:pt x="1662" y="115"/>
                      <a:pt x="1457" y="1"/>
                      <a:pt x="1227" y="1"/>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35" name="Google Shape;2535;p51"/>
              <p:cNvSpPr/>
              <p:nvPr/>
            </p:nvSpPr>
            <p:spPr>
              <a:xfrm>
                <a:off x="807225" y="-1304400"/>
                <a:ext cx="22425" cy="7100"/>
              </a:xfrm>
              <a:custGeom>
                <a:avLst/>
                <a:gdLst/>
                <a:ahLst/>
                <a:cxnLst/>
                <a:rect l="l" t="t" r="r" b="b"/>
                <a:pathLst>
                  <a:path w="897" h="284" extrusionOk="0">
                    <a:moveTo>
                      <a:pt x="480" y="0"/>
                    </a:moveTo>
                    <a:cubicBezTo>
                      <a:pt x="314" y="0"/>
                      <a:pt x="145" y="40"/>
                      <a:pt x="1" y="124"/>
                    </a:cubicBezTo>
                    <a:lnTo>
                      <a:pt x="75" y="283"/>
                    </a:lnTo>
                    <a:cubicBezTo>
                      <a:pt x="202" y="197"/>
                      <a:pt x="340" y="157"/>
                      <a:pt x="477" y="157"/>
                    </a:cubicBezTo>
                    <a:cubicBezTo>
                      <a:pt x="592" y="157"/>
                      <a:pt x="706" y="185"/>
                      <a:pt x="813" y="236"/>
                    </a:cubicBezTo>
                    <a:lnTo>
                      <a:pt x="897" y="87"/>
                    </a:lnTo>
                    <a:cubicBezTo>
                      <a:pt x="771" y="30"/>
                      <a:pt x="626" y="0"/>
                      <a:pt x="480" y="0"/>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36" name="Google Shape;2536;p51"/>
              <p:cNvSpPr/>
              <p:nvPr/>
            </p:nvSpPr>
            <p:spPr>
              <a:xfrm>
                <a:off x="700350" y="-1312025"/>
                <a:ext cx="48575" cy="6775"/>
              </a:xfrm>
              <a:custGeom>
                <a:avLst/>
                <a:gdLst/>
                <a:ahLst/>
                <a:cxnLst/>
                <a:rect l="l" t="t" r="r" b="b"/>
                <a:pathLst>
                  <a:path w="1943" h="271" extrusionOk="0">
                    <a:moveTo>
                      <a:pt x="1" y="0"/>
                    </a:moveTo>
                    <a:lnTo>
                      <a:pt x="1" y="121"/>
                    </a:lnTo>
                    <a:lnTo>
                      <a:pt x="1942" y="271"/>
                    </a:lnTo>
                    <a:lnTo>
                      <a:pt x="1942" y="121"/>
                    </a:lnTo>
                    <a:lnTo>
                      <a:pt x="1" y="0"/>
                    </a:ln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2537" name="Google Shape;2537;p51"/>
            <p:cNvSpPr/>
            <p:nvPr/>
          </p:nvSpPr>
          <p:spPr>
            <a:xfrm>
              <a:off x="1093887" y="1837126"/>
              <a:ext cx="211052" cy="234973"/>
            </a:xfrm>
            <a:custGeom>
              <a:avLst/>
              <a:gdLst/>
              <a:ahLst/>
              <a:cxnLst/>
              <a:rect l="l" t="t" r="r" b="b"/>
              <a:pathLst>
                <a:path w="3697" h="4053" extrusionOk="0">
                  <a:moveTo>
                    <a:pt x="1891" y="1"/>
                  </a:moveTo>
                  <a:cubicBezTo>
                    <a:pt x="1871" y="1"/>
                    <a:pt x="1850" y="1"/>
                    <a:pt x="1830" y="2"/>
                  </a:cubicBezTo>
                  <a:cubicBezTo>
                    <a:pt x="822" y="2"/>
                    <a:pt x="1" y="935"/>
                    <a:pt x="38" y="2027"/>
                  </a:cubicBezTo>
                  <a:cubicBezTo>
                    <a:pt x="38" y="3157"/>
                    <a:pt x="897" y="4053"/>
                    <a:pt x="1905" y="4053"/>
                  </a:cubicBezTo>
                  <a:cubicBezTo>
                    <a:pt x="2922" y="4006"/>
                    <a:pt x="3697" y="3119"/>
                    <a:pt x="3697" y="1990"/>
                  </a:cubicBezTo>
                  <a:cubicBezTo>
                    <a:pt x="3697" y="883"/>
                    <a:pt x="2872" y="1"/>
                    <a:pt x="1891"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50" name="Google Shape;286;p13">
            <a:extLst>
              <a:ext uri="{FF2B5EF4-FFF2-40B4-BE49-F238E27FC236}">
                <a16:creationId xmlns:a16="http://schemas.microsoft.com/office/drawing/2014/main" id="{FECB8EF4-A1EE-8423-2222-D5D44B2AD53D}"/>
              </a:ext>
            </a:extLst>
          </p:cNvPr>
          <p:cNvGrpSpPr/>
          <p:nvPr/>
        </p:nvGrpSpPr>
        <p:grpSpPr>
          <a:xfrm>
            <a:off x="-111" y="4644313"/>
            <a:ext cx="9144111" cy="890275"/>
            <a:chOff x="-75" y="3714050"/>
            <a:chExt cx="9144111" cy="890275"/>
          </a:xfrm>
        </p:grpSpPr>
        <p:sp>
          <p:nvSpPr>
            <p:cNvPr id="51" name="Google Shape;287;p13">
              <a:extLst>
                <a:ext uri="{FF2B5EF4-FFF2-40B4-BE49-F238E27FC236}">
                  <a16:creationId xmlns:a16="http://schemas.microsoft.com/office/drawing/2014/main" id="{049C60DB-7D92-B4B8-C598-A0A3BFA68875}"/>
                </a:ext>
              </a:extLst>
            </p:cNvPr>
            <p:cNvSpPr/>
            <p:nvPr/>
          </p:nvSpPr>
          <p:spPr>
            <a:xfrm>
              <a:off x="-75" y="4250925"/>
              <a:ext cx="9144000" cy="353400"/>
            </a:xfrm>
            <a:prstGeom prst="rect">
              <a:avLst/>
            </a:pr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2" name="Google Shape;288;p13">
              <a:extLst>
                <a:ext uri="{FF2B5EF4-FFF2-40B4-BE49-F238E27FC236}">
                  <a16:creationId xmlns:a16="http://schemas.microsoft.com/office/drawing/2014/main" id="{D9BB2EBA-FB10-4635-45A0-642CDC07096F}"/>
                </a:ext>
              </a:extLst>
            </p:cNvPr>
            <p:cNvSpPr/>
            <p:nvPr/>
          </p:nvSpPr>
          <p:spPr>
            <a:xfrm>
              <a:off x="-75" y="3714050"/>
              <a:ext cx="9144111" cy="553156"/>
            </a:xfrm>
            <a:custGeom>
              <a:avLst/>
              <a:gdLst/>
              <a:ahLst/>
              <a:cxnLst/>
              <a:rect l="l" t="t" r="r" b="b"/>
              <a:pathLst>
                <a:path w="116675" h="6515" extrusionOk="0">
                  <a:moveTo>
                    <a:pt x="8866" y="1"/>
                  </a:moveTo>
                  <a:cubicBezTo>
                    <a:pt x="8776" y="1"/>
                    <a:pt x="8687" y="6"/>
                    <a:pt x="8597" y="18"/>
                  </a:cubicBezTo>
                  <a:cubicBezTo>
                    <a:pt x="7467" y="176"/>
                    <a:pt x="6534" y="1306"/>
                    <a:pt x="6609" y="2435"/>
                  </a:cubicBezTo>
                  <a:cubicBezTo>
                    <a:pt x="6256" y="1907"/>
                    <a:pt x="5617" y="1596"/>
                    <a:pt x="4971" y="1596"/>
                  </a:cubicBezTo>
                  <a:cubicBezTo>
                    <a:pt x="4762" y="1596"/>
                    <a:pt x="4551" y="1629"/>
                    <a:pt x="4350" y="1698"/>
                  </a:cubicBezTo>
                  <a:cubicBezTo>
                    <a:pt x="3575" y="1969"/>
                    <a:pt x="2996" y="2818"/>
                    <a:pt x="3034" y="3639"/>
                  </a:cubicBezTo>
                  <a:cubicBezTo>
                    <a:pt x="2708" y="3202"/>
                    <a:pt x="2172" y="2957"/>
                    <a:pt x="1640" y="2957"/>
                  </a:cubicBezTo>
                  <a:cubicBezTo>
                    <a:pt x="1410" y="2957"/>
                    <a:pt x="1182" y="3002"/>
                    <a:pt x="971" y="3098"/>
                  </a:cubicBezTo>
                  <a:cubicBezTo>
                    <a:pt x="271" y="3443"/>
                    <a:pt x="0" y="4143"/>
                    <a:pt x="0" y="5039"/>
                  </a:cubicBezTo>
                  <a:lnTo>
                    <a:pt x="0" y="6514"/>
                  </a:lnTo>
                  <a:lnTo>
                    <a:pt x="116675" y="6514"/>
                  </a:lnTo>
                  <a:lnTo>
                    <a:pt x="116675" y="5702"/>
                  </a:lnTo>
                  <a:cubicBezTo>
                    <a:pt x="116675" y="5002"/>
                    <a:pt x="116441" y="4339"/>
                    <a:pt x="115853" y="4069"/>
                  </a:cubicBezTo>
                  <a:cubicBezTo>
                    <a:pt x="115673" y="3970"/>
                    <a:pt x="115472" y="3924"/>
                    <a:pt x="115270" y="3924"/>
                  </a:cubicBezTo>
                  <a:cubicBezTo>
                    <a:pt x="114824" y="3924"/>
                    <a:pt x="114371" y="4145"/>
                    <a:pt x="114108" y="4498"/>
                  </a:cubicBezTo>
                  <a:cubicBezTo>
                    <a:pt x="114145" y="3798"/>
                    <a:pt x="113641" y="3051"/>
                    <a:pt x="112941" y="2818"/>
                  </a:cubicBezTo>
                  <a:cubicBezTo>
                    <a:pt x="112784" y="2763"/>
                    <a:pt x="112618" y="2736"/>
                    <a:pt x="112451" y="2736"/>
                  </a:cubicBezTo>
                  <a:cubicBezTo>
                    <a:pt x="111912" y="2736"/>
                    <a:pt x="111358" y="3011"/>
                    <a:pt x="111037" y="3481"/>
                  </a:cubicBezTo>
                  <a:cubicBezTo>
                    <a:pt x="111074" y="2473"/>
                    <a:pt x="110290" y="1539"/>
                    <a:pt x="109320" y="1418"/>
                  </a:cubicBezTo>
                  <a:cubicBezTo>
                    <a:pt x="109235" y="1405"/>
                    <a:pt x="109150" y="1399"/>
                    <a:pt x="109065" y="1399"/>
                  </a:cubicBezTo>
                  <a:cubicBezTo>
                    <a:pt x="108179" y="1399"/>
                    <a:pt x="107324" y="2087"/>
                    <a:pt x="107145" y="2939"/>
                  </a:cubicBezTo>
                  <a:cubicBezTo>
                    <a:pt x="106945" y="2830"/>
                    <a:pt x="106723" y="2781"/>
                    <a:pt x="106501" y="2781"/>
                  </a:cubicBezTo>
                  <a:cubicBezTo>
                    <a:pt x="105768" y="2781"/>
                    <a:pt x="105016" y="3316"/>
                    <a:pt x="104923" y="4031"/>
                  </a:cubicBezTo>
                  <a:cubicBezTo>
                    <a:pt x="104699" y="3941"/>
                    <a:pt x="104462" y="3897"/>
                    <a:pt x="104226" y="3897"/>
                  </a:cubicBezTo>
                  <a:cubicBezTo>
                    <a:pt x="103854" y="3897"/>
                    <a:pt x="103486" y="4007"/>
                    <a:pt x="103178" y="4218"/>
                  </a:cubicBezTo>
                  <a:cubicBezTo>
                    <a:pt x="103019" y="3873"/>
                    <a:pt x="102786" y="3565"/>
                    <a:pt x="102478" y="3331"/>
                  </a:cubicBezTo>
                  <a:cubicBezTo>
                    <a:pt x="102118" y="3069"/>
                    <a:pt x="101675" y="2935"/>
                    <a:pt x="101233" y="2935"/>
                  </a:cubicBezTo>
                  <a:cubicBezTo>
                    <a:pt x="100952" y="2935"/>
                    <a:pt x="100672" y="2989"/>
                    <a:pt x="100415" y="3098"/>
                  </a:cubicBezTo>
                  <a:cubicBezTo>
                    <a:pt x="100294" y="2235"/>
                    <a:pt x="99405" y="1623"/>
                    <a:pt x="98559" y="1623"/>
                  </a:cubicBezTo>
                  <a:cubicBezTo>
                    <a:pt x="98298" y="1623"/>
                    <a:pt x="98040" y="1682"/>
                    <a:pt x="97811" y="1810"/>
                  </a:cubicBezTo>
                  <a:cubicBezTo>
                    <a:pt x="97595" y="802"/>
                    <a:pt x="96553" y="1"/>
                    <a:pt x="95506" y="1"/>
                  </a:cubicBezTo>
                  <a:cubicBezTo>
                    <a:pt x="95418" y="1"/>
                    <a:pt x="95331" y="6"/>
                    <a:pt x="95244" y="18"/>
                  </a:cubicBezTo>
                  <a:cubicBezTo>
                    <a:pt x="94115" y="176"/>
                    <a:pt x="93181" y="1306"/>
                    <a:pt x="93256" y="2435"/>
                  </a:cubicBezTo>
                  <a:cubicBezTo>
                    <a:pt x="92875" y="1907"/>
                    <a:pt x="92250" y="1596"/>
                    <a:pt x="91617" y="1596"/>
                  </a:cubicBezTo>
                  <a:cubicBezTo>
                    <a:pt x="91412" y="1596"/>
                    <a:pt x="91205" y="1629"/>
                    <a:pt x="91006" y="1698"/>
                  </a:cubicBezTo>
                  <a:cubicBezTo>
                    <a:pt x="90222" y="1969"/>
                    <a:pt x="89644" y="2818"/>
                    <a:pt x="89681" y="3639"/>
                  </a:cubicBezTo>
                  <a:cubicBezTo>
                    <a:pt x="89355" y="3202"/>
                    <a:pt x="88819" y="2957"/>
                    <a:pt x="88287" y="2957"/>
                  </a:cubicBezTo>
                  <a:cubicBezTo>
                    <a:pt x="88058" y="2957"/>
                    <a:pt x="87829" y="3002"/>
                    <a:pt x="87618" y="3098"/>
                  </a:cubicBezTo>
                  <a:cubicBezTo>
                    <a:pt x="87114" y="3331"/>
                    <a:pt x="86769" y="3873"/>
                    <a:pt x="86685" y="4414"/>
                  </a:cubicBezTo>
                  <a:cubicBezTo>
                    <a:pt x="86535" y="4265"/>
                    <a:pt x="86377" y="4143"/>
                    <a:pt x="86218" y="4069"/>
                  </a:cubicBezTo>
                  <a:cubicBezTo>
                    <a:pt x="86026" y="3970"/>
                    <a:pt x="85817" y="3924"/>
                    <a:pt x="85610" y="3924"/>
                  </a:cubicBezTo>
                  <a:cubicBezTo>
                    <a:pt x="85152" y="3924"/>
                    <a:pt x="84699" y="4145"/>
                    <a:pt x="84435" y="4498"/>
                  </a:cubicBezTo>
                  <a:cubicBezTo>
                    <a:pt x="84473" y="3798"/>
                    <a:pt x="84006" y="3051"/>
                    <a:pt x="83306" y="2818"/>
                  </a:cubicBezTo>
                  <a:cubicBezTo>
                    <a:pt x="83140" y="2763"/>
                    <a:pt x="82967" y="2736"/>
                    <a:pt x="82795" y="2736"/>
                  </a:cubicBezTo>
                  <a:cubicBezTo>
                    <a:pt x="82239" y="2736"/>
                    <a:pt x="81683" y="3011"/>
                    <a:pt x="81355" y="3481"/>
                  </a:cubicBezTo>
                  <a:cubicBezTo>
                    <a:pt x="81439" y="2473"/>
                    <a:pt x="80655" y="1539"/>
                    <a:pt x="79684" y="1418"/>
                  </a:cubicBezTo>
                  <a:cubicBezTo>
                    <a:pt x="79600" y="1405"/>
                    <a:pt x="79515" y="1399"/>
                    <a:pt x="79430" y="1399"/>
                  </a:cubicBezTo>
                  <a:cubicBezTo>
                    <a:pt x="78544" y="1399"/>
                    <a:pt x="77685" y="2087"/>
                    <a:pt x="77472" y="2939"/>
                  </a:cubicBezTo>
                  <a:cubicBezTo>
                    <a:pt x="77281" y="2830"/>
                    <a:pt x="77066" y="2781"/>
                    <a:pt x="76848" y="2781"/>
                  </a:cubicBezTo>
                  <a:cubicBezTo>
                    <a:pt x="76131" y="2781"/>
                    <a:pt x="75372" y="3316"/>
                    <a:pt x="75251" y="4031"/>
                  </a:cubicBezTo>
                  <a:cubicBezTo>
                    <a:pt x="75041" y="3941"/>
                    <a:pt x="74807" y="3897"/>
                    <a:pt x="74570" y="3897"/>
                  </a:cubicBezTo>
                  <a:cubicBezTo>
                    <a:pt x="74196" y="3897"/>
                    <a:pt x="73814" y="4007"/>
                    <a:pt x="73505" y="4218"/>
                  </a:cubicBezTo>
                  <a:cubicBezTo>
                    <a:pt x="73384" y="3873"/>
                    <a:pt x="73150" y="3565"/>
                    <a:pt x="72842" y="3331"/>
                  </a:cubicBezTo>
                  <a:cubicBezTo>
                    <a:pt x="72483" y="3069"/>
                    <a:pt x="72040" y="2935"/>
                    <a:pt x="71589" y="2935"/>
                  </a:cubicBezTo>
                  <a:cubicBezTo>
                    <a:pt x="71303" y="2935"/>
                    <a:pt x="71014" y="2989"/>
                    <a:pt x="70742" y="3098"/>
                  </a:cubicBezTo>
                  <a:cubicBezTo>
                    <a:pt x="70621" y="2235"/>
                    <a:pt x="69754" y="1623"/>
                    <a:pt x="68902" y="1623"/>
                  </a:cubicBezTo>
                  <a:cubicBezTo>
                    <a:pt x="68639" y="1623"/>
                    <a:pt x="68376" y="1682"/>
                    <a:pt x="68138" y="1810"/>
                  </a:cubicBezTo>
                  <a:cubicBezTo>
                    <a:pt x="67923" y="802"/>
                    <a:pt x="66912" y="1"/>
                    <a:pt x="65870" y="1"/>
                  </a:cubicBezTo>
                  <a:cubicBezTo>
                    <a:pt x="65783" y="1"/>
                    <a:pt x="65696" y="6"/>
                    <a:pt x="65609" y="18"/>
                  </a:cubicBezTo>
                  <a:cubicBezTo>
                    <a:pt x="64479" y="176"/>
                    <a:pt x="63546" y="1306"/>
                    <a:pt x="63621" y="2435"/>
                  </a:cubicBezTo>
                  <a:cubicBezTo>
                    <a:pt x="63240" y="1907"/>
                    <a:pt x="62594" y="1596"/>
                    <a:pt x="61966" y="1596"/>
                  </a:cubicBezTo>
                  <a:cubicBezTo>
                    <a:pt x="61763" y="1596"/>
                    <a:pt x="61561" y="1629"/>
                    <a:pt x="61371" y="1698"/>
                  </a:cubicBezTo>
                  <a:cubicBezTo>
                    <a:pt x="60550" y="1969"/>
                    <a:pt x="59971" y="2818"/>
                    <a:pt x="60008" y="3639"/>
                  </a:cubicBezTo>
                  <a:cubicBezTo>
                    <a:pt x="59708" y="3202"/>
                    <a:pt x="59162" y="2957"/>
                    <a:pt x="58621" y="2957"/>
                  </a:cubicBezTo>
                  <a:cubicBezTo>
                    <a:pt x="58388" y="2957"/>
                    <a:pt x="58156" y="3002"/>
                    <a:pt x="57945" y="3098"/>
                  </a:cubicBezTo>
                  <a:cubicBezTo>
                    <a:pt x="57441" y="3369"/>
                    <a:pt x="57049" y="3910"/>
                    <a:pt x="57012" y="4498"/>
                  </a:cubicBezTo>
                  <a:cubicBezTo>
                    <a:pt x="56853" y="4302"/>
                    <a:pt x="56704" y="4143"/>
                    <a:pt x="56471" y="4069"/>
                  </a:cubicBezTo>
                  <a:cubicBezTo>
                    <a:pt x="56287" y="3970"/>
                    <a:pt x="56086" y="3924"/>
                    <a:pt x="55883" y="3924"/>
                  </a:cubicBezTo>
                  <a:cubicBezTo>
                    <a:pt x="55436" y="3924"/>
                    <a:pt x="54986" y="4145"/>
                    <a:pt x="54716" y="4498"/>
                  </a:cubicBezTo>
                  <a:cubicBezTo>
                    <a:pt x="54753" y="3798"/>
                    <a:pt x="54249" y="3051"/>
                    <a:pt x="53587" y="2818"/>
                  </a:cubicBezTo>
                  <a:cubicBezTo>
                    <a:pt x="53421" y="2763"/>
                    <a:pt x="53248" y="2736"/>
                    <a:pt x="53077" y="2736"/>
                  </a:cubicBezTo>
                  <a:cubicBezTo>
                    <a:pt x="52523" y="2736"/>
                    <a:pt x="51973" y="3011"/>
                    <a:pt x="51645" y="3481"/>
                  </a:cubicBezTo>
                  <a:cubicBezTo>
                    <a:pt x="51720" y="2473"/>
                    <a:pt x="50908" y="1539"/>
                    <a:pt x="49937" y="1418"/>
                  </a:cubicBezTo>
                  <a:cubicBezTo>
                    <a:pt x="49852" y="1405"/>
                    <a:pt x="49767" y="1399"/>
                    <a:pt x="49683" y="1399"/>
                  </a:cubicBezTo>
                  <a:cubicBezTo>
                    <a:pt x="48795" y="1399"/>
                    <a:pt x="47932" y="2087"/>
                    <a:pt x="47753" y="2939"/>
                  </a:cubicBezTo>
                  <a:cubicBezTo>
                    <a:pt x="47555" y="2830"/>
                    <a:pt x="47335" y="2781"/>
                    <a:pt x="47113" y="2781"/>
                  </a:cubicBezTo>
                  <a:cubicBezTo>
                    <a:pt x="46382" y="2781"/>
                    <a:pt x="45627" y="3316"/>
                    <a:pt x="45541" y="4031"/>
                  </a:cubicBezTo>
                  <a:cubicBezTo>
                    <a:pt x="45331" y="3941"/>
                    <a:pt x="45097" y="3897"/>
                    <a:pt x="44859" y="3897"/>
                  </a:cubicBezTo>
                  <a:cubicBezTo>
                    <a:pt x="44484" y="3897"/>
                    <a:pt x="44100" y="4007"/>
                    <a:pt x="43786" y="4218"/>
                  </a:cubicBezTo>
                  <a:cubicBezTo>
                    <a:pt x="43636" y="3873"/>
                    <a:pt x="43403" y="3565"/>
                    <a:pt x="43132" y="3331"/>
                  </a:cubicBezTo>
                  <a:cubicBezTo>
                    <a:pt x="42750" y="3069"/>
                    <a:pt x="42294" y="2935"/>
                    <a:pt x="41849" y="2935"/>
                  </a:cubicBezTo>
                  <a:cubicBezTo>
                    <a:pt x="41565" y="2935"/>
                    <a:pt x="41286" y="2989"/>
                    <a:pt x="41032" y="3098"/>
                  </a:cubicBezTo>
                  <a:cubicBezTo>
                    <a:pt x="40911" y="2235"/>
                    <a:pt x="40044" y="1623"/>
                    <a:pt x="39188" y="1623"/>
                  </a:cubicBezTo>
                  <a:cubicBezTo>
                    <a:pt x="38923" y="1623"/>
                    <a:pt x="38659" y="1682"/>
                    <a:pt x="38419" y="1810"/>
                  </a:cubicBezTo>
                  <a:cubicBezTo>
                    <a:pt x="38203" y="802"/>
                    <a:pt x="37193" y="1"/>
                    <a:pt x="36121" y="1"/>
                  </a:cubicBezTo>
                  <a:cubicBezTo>
                    <a:pt x="36032" y="1"/>
                    <a:pt x="35942" y="6"/>
                    <a:pt x="35852" y="18"/>
                  </a:cubicBezTo>
                  <a:cubicBezTo>
                    <a:pt x="34732" y="176"/>
                    <a:pt x="33836" y="1306"/>
                    <a:pt x="33873" y="2435"/>
                  </a:cubicBezTo>
                  <a:cubicBezTo>
                    <a:pt x="33521" y="1907"/>
                    <a:pt x="32881" y="1596"/>
                    <a:pt x="32236" y="1596"/>
                  </a:cubicBezTo>
                  <a:cubicBezTo>
                    <a:pt x="32026" y="1596"/>
                    <a:pt x="31816" y="1629"/>
                    <a:pt x="31614" y="1698"/>
                  </a:cubicBezTo>
                  <a:cubicBezTo>
                    <a:pt x="30840" y="1969"/>
                    <a:pt x="30252" y="2818"/>
                    <a:pt x="30298" y="3639"/>
                  </a:cubicBezTo>
                  <a:cubicBezTo>
                    <a:pt x="29998" y="3202"/>
                    <a:pt x="29452" y="2957"/>
                    <a:pt x="28911" y="2957"/>
                  </a:cubicBezTo>
                  <a:cubicBezTo>
                    <a:pt x="28678" y="2957"/>
                    <a:pt x="28446" y="3002"/>
                    <a:pt x="28235" y="3098"/>
                  </a:cubicBezTo>
                  <a:cubicBezTo>
                    <a:pt x="27843" y="3285"/>
                    <a:pt x="27535" y="3639"/>
                    <a:pt x="27377" y="4031"/>
                  </a:cubicBezTo>
                  <a:cubicBezTo>
                    <a:pt x="27265" y="3481"/>
                    <a:pt x="26835" y="3014"/>
                    <a:pt x="26285" y="2818"/>
                  </a:cubicBezTo>
                  <a:cubicBezTo>
                    <a:pt x="26130" y="2763"/>
                    <a:pt x="25966" y="2736"/>
                    <a:pt x="25799" y="2736"/>
                  </a:cubicBezTo>
                  <a:cubicBezTo>
                    <a:pt x="25264" y="2736"/>
                    <a:pt x="24708" y="3011"/>
                    <a:pt x="24381" y="3481"/>
                  </a:cubicBezTo>
                  <a:cubicBezTo>
                    <a:pt x="24418" y="2473"/>
                    <a:pt x="23643" y="1539"/>
                    <a:pt x="22672" y="1418"/>
                  </a:cubicBezTo>
                  <a:cubicBezTo>
                    <a:pt x="22588" y="1405"/>
                    <a:pt x="22503" y="1399"/>
                    <a:pt x="22418" y="1399"/>
                  </a:cubicBezTo>
                  <a:cubicBezTo>
                    <a:pt x="21531" y="1399"/>
                    <a:pt x="20668" y="2087"/>
                    <a:pt x="20498" y="2939"/>
                  </a:cubicBezTo>
                  <a:cubicBezTo>
                    <a:pt x="20297" y="2830"/>
                    <a:pt x="20076" y="2781"/>
                    <a:pt x="19853" y="2781"/>
                  </a:cubicBezTo>
                  <a:cubicBezTo>
                    <a:pt x="19121" y="2781"/>
                    <a:pt x="18369" y="3316"/>
                    <a:pt x="18276" y="4031"/>
                  </a:cubicBezTo>
                  <a:cubicBezTo>
                    <a:pt x="18052" y="3941"/>
                    <a:pt x="17815" y="3897"/>
                    <a:pt x="17579" y="3897"/>
                  </a:cubicBezTo>
                  <a:cubicBezTo>
                    <a:pt x="17207" y="3897"/>
                    <a:pt x="16839" y="4007"/>
                    <a:pt x="16531" y="4218"/>
                  </a:cubicBezTo>
                  <a:cubicBezTo>
                    <a:pt x="16372" y="3873"/>
                    <a:pt x="16139" y="3565"/>
                    <a:pt x="15831" y="3331"/>
                  </a:cubicBezTo>
                  <a:cubicBezTo>
                    <a:pt x="15471" y="3069"/>
                    <a:pt x="15028" y="2935"/>
                    <a:pt x="14586" y="2935"/>
                  </a:cubicBezTo>
                  <a:cubicBezTo>
                    <a:pt x="14305" y="2935"/>
                    <a:pt x="14025" y="2989"/>
                    <a:pt x="13768" y="3098"/>
                  </a:cubicBezTo>
                  <a:cubicBezTo>
                    <a:pt x="13647" y="2235"/>
                    <a:pt x="12758" y="1623"/>
                    <a:pt x="11912" y="1623"/>
                  </a:cubicBezTo>
                  <a:cubicBezTo>
                    <a:pt x="11651" y="1623"/>
                    <a:pt x="11393" y="1682"/>
                    <a:pt x="11164" y="1810"/>
                  </a:cubicBezTo>
                  <a:cubicBezTo>
                    <a:pt x="10948" y="802"/>
                    <a:pt x="9938" y="1"/>
                    <a:pt x="8866"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53" name="Google Shape;1546;p42">
            <a:extLst>
              <a:ext uri="{FF2B5EF4-FFF2-40B4-BE49-F238E27FC236}">
                <a16:creationId xmlns:a16="http://schemas.microsoft.com/office/drawing/2014/main" id="{8A96988E-3CE9-91B8-67E9-2FD17642AB6D}"/>
              </a:ext>
            </a:extLst>
          </p:cNvPr>
          <p:cNvGrpSpPr/>
          <p:nvPr/>
        </p:nvGrpSpPr>
        <p:grpSpPr>
          <a:xfrm>
            <a:off x="919439" y="4971953"/>
            <a:ext cx="7942180" cy="520911"/>
            <a:chOff x="895237" y="4083657"/>
            <a:chExt cx="7942180" cy="520911"/>
          </a:xfrm>
        </p:grpSpPr>
        <p:grpSp>
          <p:nvGrpSpPr>
            <p:cNvPr id="54" name="Google Shape;1547;p42">
              <a:extLst>
                <a:ext uri="{FF2B5EF4-FFF2-40B4-BE49-F238E27FC236}">
                  <a16:creationId xmlns:a16="http://schemas.microsoft.com/office/drawing/2014/main" id="{3C4386A5-18B7-34B0-D69F-CF3779DA8959}"/>
                </a:ext>
              </a:extLst>
            </p:cNvPr>
            <p:cNvGrpSpPr/>
            <p:nvPr/>
          </p:nvGrpSpPr>
          <p:grpSpPr>
            <a:xfrm>
              <a:off x="895237" y="4249037"/>
              <a:ext cx="655814" cy="355354"/>
              <a:chOff x="2301112" y="2967762"/>
              <a:chExt cx="655814" cy="355354"/>
            </a:xfrm>
          </p:grpSpPr>
          <p:sp>
            <p:nvSpPr>
              <p:cNvPr id="61" name="Google Shape;1548;p42">
                <a:extLst>
                  <a:ext uri="{FF2B5EF4-FFF2-40B4-BE49-F238E27FC236}">
                    <a16:creationId xmlns:a16="http://schemas.microsoft.com/office/drawing/2014/main" id="{654D45D2-E8F4-B910-4CA4-D4CC777859EC}"/>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 name="Google Shape;1549;p42">
                <a:extLst>
                  <a:ext uri="{FF2B5EF4-FFF2-40B4-BE49-F238E27FC236}">
                    <a16:creationId xmlns:a16="http://schemas.microsoft.com/office/drawing/2014/main" id="{1531B7E1-FBBB-CBE6-3593-1D3F4ED21974}"/>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55" name="Google Shape;1550;p42">
              <a:extLst>
                <a:ext uri="{FF2B5EF4-FFF2-40B4-BE49-F238E27FC236}">
                  <a16:creationId xmlns:a16="http://schemas.microsoft.com/office/drawing/2014/main" id="{5F89FE3D-7B58-27E4-687A-DA6A3ED4F2AA}"/>
                </a:ext>
              </a:extLst>
            </p:cNvPr>
            <p:cNvGrpSpPr/>
            <p:nvPr/>
          </p:nvGrpSpPr>
          <p:grpSpPr>
            <a:xfrm>
              <a:off x="4521724" y="4083657"/>
              <a:ext cx="961030" cy="520771"/>
              <a:chOff x="2301112" y="2967762"/>
              <a:chExt cx="655814" cy="355354"/>
            </a:xfrm>
          </p:grpSpPr>
          <p:sp>
            <p:nvSpPr>
              <p:cNvPr id="59" name="Google Shape;1551;p42">
                <a:extLst>
                  <a:ext uri="{FF2B5EF4-FFF2-40B4-BE49-F238E27FC236}">
                    <a16:creationId xmlns:a16="http://schemas.microsoft.com/office/drawing/2014/main" id="{F0F670E8-60A3-CC26-D822-1662B772B2BF}"/>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 name="Google Shape;1552;p42">
                <a:extLst>
                  <a:ext uri="{FF2B5EF4-FFF2-40B4-BE49-F238E27FC236}">
                    <a16:creationId xmlns:a16="http://schemas.microsoft.com/office/drawing/2014/main" id="{3124EBE1-BCC4-AD23-142B-FBFD6236E350}"/>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56" name="Google Shape;1553;p42">
              <a:extLst>
                <a:ext uri="{FF2B5EF4-FFF2-40B4-BE49-F238E27FC236}">
                  <a16:creationId xmlns:a16="http://schemas.microsoft.com/office/drawing/2014/main" id="{AA36DD65-252A-FA92-DD2F-259A60C25C1D}"/>
                </a:ext>
              </a:extLst>
            </p:cNvPr>
            <p:cNvGrpSpPr/>
            <p:nvPr/>
          </p:nvGrpSpPr>
          <p:grpSpPr>
            <a:xfrm>
              <a:off x="8011288" y="4156893"/>
              <a:ext cx="826129" cy="447675"/>
              <a:chOff x="2301112" y="2967762"/>
              <a:chExt cx="655814" cy="355354"/>
            </a:xfrm>
          </p:grpSpPr>
          <p:sp>
            <p:nvSpPr>
              <p:cNvPr id="57" name="Google Shape;1554;p42">
                <a:extLst>
                  <a:ext uri="{FF2B5EF4-FFF2-40B4-BE49-F238E27FC236}">
                    <a16:creationId xmlns:a16="http://schemas.microsoft.com/office/drawing/2014/main" id="{42BC5A26-FAA4-4933-853D-F11E84FB59F6}"/>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8" name="Google Shape;1555;p42">
                <a:extLst>
                  <a:ext uri="{FF2B5EF4-FFF2-40B4-BE49-F238E27FC236}">
                    <a16:creationId xmlns:a16="http://schemas.microsoft.com/office/drawing/2014/main" id="{023C938A-25F0-40DE-2257-BA4EE9EBBF6D}"/>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sp>
        <p:nvSpPr>
          <p:cNvPr id="63" name="Google Shape;2108;p51">
            <a:extLst>
              <a:ext uri="{FF2B5EF4-FFF2-40B4-BE49-F238E27FC236}">
                <a16:creationId xmlns:a16="http://schemas.microsoft.com/office/drawing/2014/main" id="{42A674BE-1650-4E26-8BC1-15F73F9ABD4E}"/>
              </a:ext>
            </a:extLst>
          </p:cNvPr>
          <p:cNvSpPr/>
          <p:nvPr/>
        </p:nvSpPr>
        <p:spPr>
          <a:xfrm flipH="1">
            <a:off x="-641598" y="369059"/>
            <a:ext cx="1969130" cy="600231"/>
          </a:xfrm>
          <a:custGeom>
            <a:avLst/>
            <a:gdLst/>
            <a:ahLst/>
            <a:cxnLst/>
            <a:rect l="l" t="t" r="r" b="b"/>
            <a:pathLst>
              <a:path w="24293" h="7405" extrusionOk="0">
                <a:moveTo>
                  <a:pt x="15711" y="0"/>
                </a:moveTo>
                <a:cubicBezTo>
                  <a:pt x="13606" y="0"/>
                  <a:pt x="11570" y="1578"/>
                  <a:pt x="11114" y="3641"/>
                </a:cubicBezTo>
                <a:cubicBezTo>
                  <a:pt x="10395" y="2995"/>
                  <a:pt x="9427" y="2640"/>
                  <a:pt x="8461" y="2640"/>
                </a:cubicBezTo>
                <a:cubicBezTo>
                  <a:pt x="8126" y="2640"/>
                  <a:pt x="7791" y="2683"/>
                  <a:pt x="7467" y="2771"/>
                </a:cubicBezTo>
                <a:cubicBezTo>
                  <a:pt x="6215" y="3118"/>
                  <a:pt x="5164" y="4135"/>
                  <a:pt x="4775" y="5372"/>
                </a:cubicBezTo>
                <a:cubicBezTo>
                  <a:pt x="4409" y="5161"/>
                  <a:pt x="3991" y="5066"/>
                  <a:pt x="3555" y="5066"/>
                </a:cubicBezTo>
                <a:cubicBezTo>
                  <a:pt x="2120" y="5066"/>
                  <a:pt x="503" y="6101"/>
                  <a:pt x="0" y="7405"/>
                </a:cubicBezTo>
                <a:lnTo>
                  <a:pt x="24167" y="7405"/>
                </a:lnTo>
                <a:cubicBezTo>
                  <a:pt x="24167" y="7405"/>
                  <a:pt x="24292" y="7328"/>
                  <a:pt x="24167" y="7078"/>
                </a:cubicBezTo>
                <a:cubicBezTo>
                  <a:pt x="23431" y="5645"/>
                  <a:pt x="21919" y="4608"/>
                  <a:pt x="20306" y="4588"/>
                </a:cubicBezTo>
                <a:cubicBezTo>
                  <a:pt x="20278" y="2333"/>
                  <a:pt x="18379" y="252"/>
                  <a:pt x="16131" y="22"/>
                </a:cubicBezTo>
                <a:cubicBezTo>
                  <a:pt x="15991" y="7"/>
                  <a:pt x="15851" y="0"/>
                  <a:pt x="15711"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368" name="Google Shape;1814;p46">
            <a:extLst>
              <a:ext uri="{FF2B5EF4-FFF2-40B4-BE49-F238E27FC236}">
                <a16:creationId xmlns:a16="http://schemas.microsoft.com/office/drawing/2014/main" id="{E45F5B53-EA85-62FD-13D7-B43A8D5DD506}"/>
              </a:ext>
            </a:extLst>
          </p:cNvPr>
          <p:cNvSpPr txBox="1">
            <a:spLocks noGrp="1"/>
          </p:cNvSpPr>
          <p:nvPr>
            <p:ph type="title"/>
          </p:nvPr>
        </p:nvSpPr>
        <p:spPr>
          <a:xfrm>
            <a:off x="-1786232" y="72902"/>
            <a:ext cx="7704000" cy="5727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en-US" sz="3200">
                <a:solidFill>
                  <a:schemeClr val="accent1"/>
                </a:solidFill>
                <a:latin typeface="Times New Roman" panose="02020603050405020304" pitchFamily="18" charset="0"/>
                <a:cs typeface="Times New Roman" panose="02020603050405020304" pitchFamily="18" charset="0"/>
              </a:rPr>
              <a:t>1. Câu 1</a:t>
            </a:r>
            <a:endParaRPr sz="3200">
              <a:solidFill>
                <a:schemeClr val="accent1"/>
              </a:solidFill>
              <a:latin typeface="Times New Roman" panose="02020603050405020304" pitchFamily="18" charset="0"/>
              <a:cs typeface="Times New Roman" panose="02020603050405020304" pitchFamily="18" charset="0"/>
            </a:endParaRPr>
          </a:p>
        </p:txBody>
      </p:sp>
      <p:pic>
        <p:nvPicPr>
          <p:cNvPr id="2369" name="Picture 2368">
            <a:extLst>
              <a:ext uri="{FF2B5EF4-FFF2-40B4-BE49-F238E27FC236}">
                <a16:creationId xmlns:a16="http://schemas.microsoft.com/office/drawing/2014/main" id="{78DC1633-6FC9-663B-E192-E38EAD5917F5}"/>
              </a:ext>
            </a:extLst>
          </p:cNvPr>
          <p:cNvPicPr>
            <a:picLocks noChangeAspect="1"/>
          </p:cNvPicPr>
          <p:nvPr/>
        </p:nvPicPr>
        <p:blipFill>
          <a:blip r:embed="rId3"/>
          <a:stretch>
            <a:fillRect/>
          </a:stretch>
        </p:blipFill>
        <p:spPr>
          <a:xfrm>
            <a:off x="232340" y="-48435"/>
            <a:ext cx="1017725" cy="1017725"/>
          </a:xfrm>
          <a:prstGeom prst="rect">
            <a:avLst/>
          </a:prstGeom>
        </p:spPr>
      </p:pic>
      <p:pic>
        <p:nvPicPr>
          <p:cNvPr id="2370" name="图片 16">
            <a:extLst>
              <a:ext uri="{FF2B5EF4-FFF2-40B4-BE49-F238E27FC236}">
                <a16:creationId xmlns:a16="http://schemas.microsoft.com/office/drawing/2014/main" id="{F732F115-5E4A-88D3-705D-96323154E9E5}"/>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749007" y="866321"/>
            <a:ext cx="4581860" cy="272971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371" name="文本框 13">
            <a:extLst>
              <a:ext uri="{FF2B5EF4-FFF2-40B4-BE49-F238E27FC236}">
                <a16:creationId xmlns:a16="http://schemas.microsoft.com/office/drawing/2014/main" id="{F4427187-C6B9-0E82-BF6B-466E0194E363}"/>
              </a:ext>
            </a:extLst>
          </p:cNvPr>
          <p:cNvSpPr txBox="1"/>
          <p:nvPr/>
        </p:nvSpPr>
        <p:spPr>
          <a:xfrm>
            <a:off x="2903223" y="1399956"/>
            <a:ext cx="2593317" cy="1477328"/>
          </a:xfrm>
          <a:prstGeom prst="rect">
            <a:avLst/>
          </a:prstGeom>
          <a:noFill/>
          <a:extLst>
            <a:ext uri="{909E8E84-426E-40DD-AFC4-6F175D3DCCD1}">
              <a14:hiddenFill xmlns:a14="http://schemas.microsoft.com/office/drawing/2010/main">
                <a:solidFill>
                  <a:srgbClr val="E84C53"/>
                </a:solidFill>
              </a14:hiddenFill>
            </a:ext>
          </a:extLst>
        </p:spPr>
        <p:txBody>
          <a:bodyPr wrap="square" rtlCol="0">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algn="ctr"/>
            <a:r>
              <a:rPr lang="en-US" i="1">
                <a:solidFill>
                  <a:schemeClr val="accent1">
                    <a:lumMod val="50000"/>
                  </a:schemeClr>
                </a:solidFill>
                <a:latin typeface="Times New Roman" panose="02020603050405020304" pitchFamily="18" charset="0"/>
                <a:cs typeface="Times New Roman" panose="02020603050405020304" pitchFamily="18" charset="0"/>
              </a:rPr>
              <a:t>Xác định và nêu tác dụng của những phép so sánh dùng để diễn tả cảm xúc, suy nghĩ của nhân vật “tôi”</a:t>
            </a:r>
            <a:endParaRPr lang="en-US" sz="4000">
              <a:solidFill>
                <a:schemeClr val="accent1">
                  <a:lumMod val="50000"/>
                </a:schemeClr>
              </a:solidFill>
              <a:latin typeface="Times New Roman" panose="02020603050405020304" pitchFamily="18" charset="0"/>
              <a:cs typeface="Times New Roman" panose="02020603050405020304" pitchFamily="18" charset="0"/>
            </a:endParaRPr>
          </a:p>
        </p:txBody>
      </p:sp>
    </p:spTree>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2" presetClass="entr" presetSubtype="0" fill="hold" nodeType="withEffect">
                                  <p:stCondLst>
                                    <p:cond delay="0"/>
                                  </p:stCondLst>
                                  <p:childTnLst>
                                    <p:set>
                                      <p:cBhvr>
                                        <p:cTn id="6" dur="1" fill="hold">
                                          <p:stCondLst>
                                            <p:cond delay="0"/>
                                          </p:stCondLst>
                                        </p:cTn>
                                        <p:tgtEl>
                                          <p:spTgt spid="50"/>
                                        </p:tgtEl>
                                        <p:attrNameLst>
                                          <p:attrName>style.visibility</p:attrName>
                                        </p:attrNameLst>
                                      </p:cBhvr>
                                      <p:to>
                                        <p:strVal val="visible"/>
                                      </p:to>
                                    </p:set>
                                    <p:animEffect transition="in" filter="fade">
                                      <p:cBhvr>
                                        <p:cTn id="7" dur="1000"/>
                                        <p:tgtEl>
                                          <p:spTgt spid="50"/>
                                        </p:tgtEl>
                                      </p:cBhvr>
                                    </p:animEffect>
                                    <p:anim calcmode="lin" valueType="num">
                                      <p:cBhvr>
                                        <p:cTn id="8" dur="1000" fill="hold"/>
                                        <p:tgtEl>
                                          <p:spTgt spid="50"/>
                                        </p:tgtEl>
                                        <p:attrNameLst>
                                          <p:attrName>ppt_x</p:attrName>
                                        </p:attrNameLst>
                                      </p:cBhvr>
                                      <p:tavLst>
                                        <p:tav tm="0">
                                          <p:val>
                                            <p:strVal val="#ppt_x"/>
                                          </p:val>
                                        </p:tav>
                                        <p:tav tm="100000">
                                          <p:val>
                                            <p:strVal val="#ppt_x"/>
                                          </p:val>
                                        </p:tav>
                                      </p:tavLst>
                                    </p:anim>
                                    <p:anim calcmode="lin" valueType="num">
                                      <p:cBhvr>
                                        <p:cTn id="9" dur="1000" fill="hold"/>
                                        <p:tgtEl>
                                          <p:spTgt spid="50"/>
                                        </p:tgtEl>
                                        <p:attrNameLst>
                                          <p:attrName>ppt_y</p:attrName>
                                        </p:attrNameLst>
                                      </p:cBhvr>
                                      <p:tavLst>
                                        <p:tav tm="0">
                                          <p:val>
                                            <p:strVal val="#ppt_y+.1"/>
                                          </p:val>
                                        </p:tav>
                                        <p:tav tm="100000">
                                          <p:val>
                                            <p:strVal val="#ppt_y"/>
                                          </p:val>
                                        </p:tav>
                                      </p:tavLst>
                                    </p:anim>
                                  </p:childTnLst>
                                </p:cTn>
                              </p:par>
                              <p:par>
                                <p:cTn id="10" presetID="42" presetClass="entr" presetSubtype="0" fill="hold" nodeType="withEffect">
                                  <p:stCondLst>
                                    <p:cond delay="0"/>
                                  </p:stCondLst>
                                  <p:childTnLst>
                                    <p:set>
                                      <p:cBhvr>
                                        <p:cTn id="11" dur="1" fill="hold">
                                          <p:stCondLst>
                                            <p:cond delay="0"/>
                                          </p:stCondLst>
                                        </p:cTn>
                                        <p:tgtEl>
                                          <p:spTgt spid="53"/>
                                        </p:tgtEl>
                                        <p:attrNameLst>
                                          <p:attrName>style.visibility</p:attrName>
                                        </p:attrNameLst>
                                      </p:cBhvr>
                                      <p:to>
                                        <p:strVal val="visible"/>
                                      </p:to>
                                    </p:set>
                                    <p:animEffect transition="in" filter="fade">
                                      <p:cBhvr>
                                        <p:cTn id="12" dur="1000"/>
                                        <p:tgtEl>
                                          <p:spTgt spid="53"/>
                                        </p:tgtEl>
                                      </p:cBhvr>
                                    </p:animEffect>
                                    <p:anim calcmode="lin" valueType="num">
                                      <p:cBhvr>
                                        <p:cTn id="13" dur="1000" fill="hold"/>
                                        <p:tgtEl>
                                          <p:spTgt spid="53"/>
                                        </p:tgtEl>
                                        <p:attrNameLst>
                                          <p:attrName>ppt_x</p:attrName>
                                        </p:attrNameLst>
                                      </p:cBhvr>
                                      <p:tavLst>
                                        <p:tav tm="0">
                                          <p:val>
                                            <p:strVal val="#ppt_x"/>
                                          </p:val>
                                        </p:tav>
                                        <p:tav tm="100000">
                                          <p:val>
                                            <p:strVal val="#ppt_x"/>
                                          </p:val>
                                        </p:tav>
                                      </p:tavLst>
                                    </p:anim>
                                    <p:anim calcmode="lin" valueType="num">
                                      <p:cBhvr>
                                        <p:cTn id="14" dur="1000" fill="hold"/>
                                        <p:tgtEl>
                                          <p:spTgt spid="53"/>
                                        </p:tgtEl>
                                        <p:attrNameLst>
                                          <p:attrName>ppt_y</p:attrName>
                                        </p:attrNameLst>
                                      </p:cBhvr>
                                      <p:tavLst>
                                        <p:tav tm="0">
                                          <p:val>
                                            <p:strVal val="#ppt_y+.1"/>
                                          </p:val>
                                        </p:tav>
                                        <p:tav tm="100000">
                                          <p:val>
                                            <p:strVal val="#ppt_y"/>
                                          </p:val>
                                        </p:tav>
                                      </p:tavLst>
                                    </p:anim>
                                  </p:childTnLst>
                                </p:cTn>
                              </p:par>
                              <p:par>
                                <p:cTn id="15" presetID="14" presetClass="entr" presetSubtype="10" fill="hold" grpId="0" nodeType="withEffect">
                                  <p:stCondLst>
                                    <p:cond delay="0"/>
                                  </p:stCondLst>
                                  <p:childTnLst>
                                    <p:set>
                                      <p:cBhvr>
                                        <p:cTn id="16" dur="1" fill="hold">
                                          <p:stCondLst>
                                            <p:cond delay="0"/>
                                          </p:stCondLst>
                                        </p:cTn>
                                        <p:tgtEl>
                                          <p:spTgt spid="2371"/>
                                        </p:tgtEl>
                                        <p:attrNameLst>
                                          <p:attrName>style.visibility</p:attrName>
                                        </p:attrNameLst>
                                      </p:cBhvr>
                                      <p:to>
                                        <p:strVal val="visible"/>
                                      </p:to>
                                    </p:set>
                                    <p:animEffect transition="in" filter="randombar(horizontal)">
                                      <p:cBhvr>
                                        <p:cTn id="17" dur="500"/>
                                        <p:tgtEl>
                                          <p:spTgt spid="2371"/>
                                        </p:tgtEl>
                                      </p:cBhvr>
                                    </p:animEffect>
                                  </p:childTnLst>
                                </p:cTn>
                              </p:par>
                              <p:par>
                                <p:cTn id="18" presetID="14" presetClass="entr" presetSubtype="10" fill="hold" nodeType="withEffect">
                                  <p:stCondLst>
                                    <p:cond delay="0"/>
                                  </p:stCondLst>
                                  <p:childTnLst>
                                    <p:set>
                                      <p:cBhvr>
                                        <p:cTn id="19" dur="1" fill="hold">
                                          <p:stCondLst>
                                            <p:cond delay="0"/>
                                          </p:stCondLst>
                                        </p:cTn>
                                        <p:tgtEl>
                                          <p:spTgt spid="2370"/>
                                        </p:tgtEl>
                                        <p:attrNameLst>
                                          <p:attrName>style.visibility</p:attrName>
                                        </p:attrNameLst>
                                      </p:cBhvr>
                                      <p:to>
                                        <p:strVal val="visible"/>
                                      </p:to>
                                    </p:set>
                                    <p:animEffect transition="in" filter="randombar(horizontal)">
                                      <p:cBhvr>
                                        <p:cTn id="20" dur="500"/>
                                        <p:tgtEl>
                                          <p:spTgt spid="237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371" grpId="0"/>
    </p:bld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Shape 2407"/>
        <p:cNvGrpSpPr/>
        <p:nvPr/>
      </p:nvGrpSpPr>
      <p:grpSpPr>
        <a:xfrm>
          <a:off x="0" y="0"/>
          <a:ext cx="0" cy="0"/>
          <a:chOff x="0" y="0"/>
          <a:chExt cx="0" cy="0"/>
        </a:xfrm>
      </p:grpSpPr>
      <p:sp>
        <p:nvSpPr>
          <p:cNvPr id="2457" name="Google Shape;2457;p51"/>
          <p:cNvSpPr/>
          <p:nvPr/>
        </p:nvSpPr>
        <p:spPr>
          <a:xfrm>
            <a:off x="6833597" y="4016080"/>
            <a:ext cx="2599075" cy="1512100"/>
          </a:xfrm>
          <a:custGeom>
            <a:avLst/>
            <a:gdLst/>
            <a:ahLst/>
            <a:cxnLst/>
            <a:rect l="l" t="t" r="r" b="b"/>
            <a:pathLst>
              <a:path w="103963" h="60484" extrusionOk="0">
                <a:moveTo>
                  <a:pt x="0" y="60484"/>
                </a:moveTo>
                <a:cubicBezTo>
                  <a:pt x="10808" y="58321"/>
                  <a:pt x="22750" y="56057"/>
                  <a:pt x="30849" y="48581"/>
                </a:cubicBezTo>
                <a:cubicBezTo>
                  <a:pt x="38144" y="41848"/>
                  <a:pt x="40272" y="29626"/>
                  <a:pt x="49066" y="25020"/>
                </a:cubicBezTo>
                <a:cubicBezTo>
                  <a:pt x="60115" y="19232"/>
                  <a:pt x="74103" y="22730"/>
                  <a:pt x="85988" y="18947"/>
                </a:cubicBezTo>
                <a:cubicBezTo>
                  <a:pt x="94284" y="16307"/>
                  <a:pt x="100070" y="7787"/>
                  <a:pt x="103963" y="0"/>
                </a:cubicBezTo>
              </a:path>
            </a:pathLst>
          </a:custGeom>
          <a:noFill/>
          <a:ln w="19050" cap="flat" cmpd="sng">
            <a:solidFill>
              <a:schemeClr val="dk2"/>
            </a:solidFill>
            <a:prstDash val="dash"/>
            <a:round/>
            <a:headEnd type="none" w="med" len="med"/>
            <a:tailEnd type="none" w="med" len="med"/>
          </a:ln>
        </p:spPr>
      </p:sp>
      <p:grpSp>
        <p:nvGrpSpPr>
          <p:cNvPr id="44" name="Google Shape;1872;p46">
            <a:extLst>
              <a:ext uri="{FF2B5EF4-FFF2-40B4-BE49-F238E27FC236}">
                <a16:creationId xmlns:a16="http://schemas.microsoft.com/office/drawing/2014/main" id="{963BDB36-3415-5E9F-CB07-3B5891E828CA}"/>
              </a:ext>
            </a:extLst>
          </p:cNvPr>
          <p:cNvGrpSpPr/>
          <p:nvPr/>
        </p:nvGrpSpPr>
        <p:grpSpPr>
          <a:xfrm>
            <a:off x="16647" y="2147160"/>
            <a:ext cx="337618" cy="720587"/>
            <a:chOff x="7797029" y="2174230"/>
            <a:chExt cx="1161931" cy="2151032"/>
          </a:xfrm>
        </p:grpSpPr>
        <p:sp>
          <p:nvSpPr>
            <p:cNvPr id="45" name="Google Shape;1873;p46">
              <a:extLst>
                <a:ext uri="{FF2B5EF4-FFF2-40B4-BE49-F238E27FC236}">
                  <a16:creationId xmlns:a16="http://schemas.microsoft.com/office/drawing/2014/main" id="{75626D2C-55C9-C16C-587C-3DD11383BC72}"/>
                </a:ext>
              </a:extLst>
            </p:cNvPr>
            <p:cNvSpPr/>
            <p:nvPr/>
          </p:nvSpPr>
          <p:spPr>
            <a:xfrm>
              <a:off x="7797029" y="2174230"/>
              <a:ext cx="1161931" cy="1382760"/>
            </a:xfrm>
            <a:custGeom>
              <a:avLst/>
              <a:gdLst/>
              <a:ahLst/>
              <a:cxnLst/>
              <a:rect l="l" t="t" r="r" b="b"/>
              <a:pathLst>
                <a:path w="21273" h="25316" extrusionOk="0">
                  <a:moveTo>
                    <a:pt x="11920" y="0"/>
                  </a:moveTo>
                  <a:cubicBezTo>
                    <a:pt x="9767" y="0"/>
                    <a:pt x="7648" y="927"/>
                    <a:pt x="6217" y="2390"/>
                  </a:cubicBezTo>
                  <a:cubicBezTo>
                    <a:pt x="4630" y="4024"/>
                    <a:pt x="3883" y="6245"/>
                    <a:pt x="3883" y="8383"/>
                  </a:cubicBezTo>
                  <a:cubicBezTo>
                    <a:pt x="3846" y="9045"/>
                    <a:pt x="3930" y="9745"/>
                    <a:pt x="3650" y="10361"/>
                  </a:cubicBezTo>
                  <a:cubicBezTo>
                    <a:pt x="3417" y="10828"/>
                    <a:pt x="3034" y="11220"/>
                    <a:pt x="2679" y="11650"/>
                  </a:cubicBezTo>
                  <a:cubicBezTo>
                    <a:pt x="1046" y="13516"/>
                    <a:pt x="0" y="15850"/>
                    <a:pt x="75" y="18183"/>
                  </a:cubicBezTo>
                  <a:cubicBezTo>
                    <a:pt x="150" y="20554"/>
                    <a:pt x="1438" y="22888"/>
                    <a:pt x="3613" y="24213"/>
                  </a:cubicBezTo>
                  <a:cubicBezTo>
                    <a:pt x="4824" y="24931"/>
                    <a:pt x="6299" y="25315"/>
                    <a:pt x="7769" y="25315"/>
                  </a:cubicBezTo>
                  <a:cubicBezTo>
                    <a:pt x="8994" y="25315"/>
                    <a:pt x="10215" y="25048"/>
                    <a:pt x="11276" y="24484"/>
                  </a:cubicBezTo>
                  <a:cubicBezTo>
                    <a:pt x="12090" y="24825"/>
                    <a:pt x="13002" y="24989"/>
                    <a:pt x="13926" y="24989"/>
                  </a:cubicBezTo>
                  <a:cubicBezTo>
                    <a:pt x="15830" y="24989"/>
                    <a:pt x="17782" y="24291"/>
                    <a:pt x="19014" y="23009"/>
                  </a:cubicBezTo>
                  <a:cubicBezTo>
                    <a:pt x="20843" y="21142"/>
                    <a:pt x="21273" y="18417"/>
                    <a:pt x="20498" y="16083"/>
                  </a:cubicBezTo>
                  <a:cubicBezTo>
                    <a:pt x="20143" y="14954"/>
                    <a:pt x="19518" y="13908"/>
                    <a:pt x="18864" y="12891"/>
                  </a:cubicBezTo>
                  <a:cubicBezTo>
                    <a:pt x="18743" y="12742"/>
                    <a:pt x="18668" y="12546"/>
                    <a:pt x="18631" y="12350"/>
                  </a:cubicBezTo>
                  <a:cubicBezTo>
                    <a:pt x="18631" y="12191"/>
                    <a:pt x="18743" y="11995"/>
                    <a:pt x="18780" y="11808"/>
                  </a:cubicBezTo>
                  <a:cubicBezTo>
                    <a:pt x="20843" y="3090"/>
                    <a:pt x="16718" y="561"/>
                    <a:pt x="12835" y="57"/>
                  </a:cubicBezTo>
                  <a:cubicBezTo>
                    <a:pt x="12530" y="19"/>
                    <a:pt x="12225" y="0"/>
                    <a:pt x="11920" y="0"/>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46" name="Google Shape;1874;p46">
              <a:extLst>
                <a:ext uri="{FF2B5EF4-FFF2-40B4-BE49-F238E27FC236}">
                  <a16:creationId xmlns:a16="http://schemas.microsoft.com/office/drawing/2014/main" id="{F6A76A13-1C8E-7AC3-701B-0F566D493F26}"/>
                </a:ext>
              </a:extLst>
            </p:cNvPr>
            <p:cNvGrpSpPr/>
            <p:nvPr/>
          </p:nvGrpSpPr>
          <p:grpSpPr>
            <a:xfrm>
              <a:off x="8149431" y="2521491"/>
              <a:ext cx="429313" cy="1803771"/>
              <a:chOff x="6097050" y="1346450"/>
              <a:chExt cx="196500" cy="825600"/>
            </a:xfrm>
          </p:grpSpPr>
          <p:sp>
            <p:nvSpPr>
              <p:cNvPr id="47" name="Google Shape;1875;p46">
                <a:extLst>
                  <a:ext uri="{FF2B5EF4-FFF2-40B4-BE49-F238E27FC236}">
                    <a16:creationId xmlns:a16="http://schemas.microsoft.com/office/drawing/2014/main" id="{6545461B-5386-3F3F-4683-E459DEE4A1EB}"/>
                  </a:ext>
                </a:extLst>
              </p:cNvPr>
              <p:cNvSpPr/>
              <p:nvPr/>
            </p:nvSpPr>
            <p:spPr>
              <a:xfrm>
                <a:off x="6203225" y="1432075"/>
                <a:ext cx="20325" cy="739975"/>
              </a:xfrm>
              <a:custGeom>
                <a:avLst/>
                <a:gdLst/>
                <a:ahLst/>
                <a:cxnLst/>
                <a:rect l="l" t="t" r="r" b="b"/>
                <a:pathLst>
                  <a:path w="813" h="29599" extrusionOk="0">
                    <a:moveTo>
                      <a:pt x="420" y="1"/>
                    </a:moveTo>
                    <a:cubicBezTo>
                      <a:pt x="187" y="1"/>
                      <a:pt x="0" y="197"/>
                      <a:pt x="0" y="430"/>
                    </a:cubicBezTo>
                    <a:lnTo>
                      <a:pt x="0" y="29207"/>
                    </a:lnTo>
                    <a:cubicBezTo>
                      <a:pt x="0" y="29440"/>
                      <a:pt x="187" y="29599"/>
                      <a:pt x="420" y="29599"/>
                    </a:cubicBezTo>
                    <a:cubicBezTo>
                      <a:pt x="616" y="29599"/>
                      <a:pt x="812" y="29440"/>
                      <a:pt x="812" y="29207"/>
                    </a:cubicBezTo>
                    <a:lnTo>
                      <a:pt x="812" y="430"/>
                    </a:lnTo>
                    <a:cubicBezTo>
                      <a:pt x="812" y="197"/>
                      <a:pt x="616" y="1"/>
                      <a:pt x="42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8" name="Google Shape;1876;p46">
                <a:extLst>
                  <a:ext uri="{FF2B5EF4-FFF2-40B4-BE49-F238E27FC236}">
                    <a16:creationId xmlns:a16="http://schemas.microsoft.com/office/drawing/2014/main" id="{CD573F5A-00CC-2D39-3375-33DE3833DF59}"/>
                  </a:ext>
                </a:extLst>
              </p:cNvPr>
              <p:cNvSpPr/>
              <p:nvPr/>
            </p:nvSpPr>
            <p:spPr>
              <a:xfrm>
                <a:off x="6097050" y="1389375"/>
                <a:ext cx="124625" cy="276800"/>
              </a:xfrm>
              <a:custGeom>
                <a:avLst/>
                <a:gdLst/>
                <a:ahLst/>
                <a:cxnLst/>
                <a:rect l="l" t="t" r="r" b="b"/>
                <a:pathLst>
                  <a:path w="4985" h="11072" extrusionOk="0">
                    <a:moveTo>
                      <a:pt x="430" y="1"/>
                    </a:moveTo>
                    <a:cubicBezTo>
                      <a:pt x="234" y="1"/>
                      <a:pt x="84" y="113"/>
                      <a:pt x="84" y="309"/>
                    </a:cubicBezTo>
                    <a:cubicBezTo>
                      <a:pt x="47" y="971"/>
                      <a:pt x="0" y="1587"/>
                      <a:pt x="0" y="2250"/>
                    </a:cubicBezTo>
                    <a:cubicBezTo>
                      <a:pt x="0" y="3809"/>
                      <a:pt x="159" y="5405"/>
                      <a:pt x="747" y="6917"/>
                    </a:cubicBezTo>
                    <a:cubicBezTo>
                      <a:pt x="1447" y="8672"/>
                      <a:pt x="2763" y="10147"/>
                      <a:pt x="4396" y="11043"/>
                    </a:cubicBezTo>
                    <a:cubicBezTo>
                      <a:pt x="4449" y="11063"/>
                      <a:pt x="4501" y="11072"/>
                      <a:pt x="4550" y="11072"/>
                    </a:cubicBezTo>
                    <a:cubicBezTo>
                      <a:pt x="4688" y="11072"/>
                      <a:pt x="4808" y="11001"/>
                      <a:pt x="4863" y="10884"/>
                    </a:cubicBezTo>
                    <a:cubicBezTo>
                      <a:pt x="4985" y="10735"/>
                      <a:pt x="4901" y="10539"/>
                      <a:pt x="4751" y="10417"/>
                    </a:cubicBezTo>
                    <a:cubicBezTo>
                      <a:pt x="3230" y="9605"/>
                      <a:pt x="2026" y="8243"/>
                      <a:pt x="1363" y="6646"/>
                    </a:cubicBezTo>
                    <a:cubicBezTo>
                      <a:pt x="822" y="5284"/>
                      <a:pt x="700" y="3772"/>
                      <a:pt x="700" y="2250"/>
                    </a:cubicBezTo>
                    <a:cubicBezTo>
                      <a:pt x="700" y="1634"/>
                      <a:pt x="700" y="971"/>
                      <a:pt x="747" y="346"/>
                    </a:cubicBezTo>
                    <a:cubicBezTo>
                      <a:pt x="747" y="150"/>
                      <a:pt x="588" y="1"/>
                      <a:pt x="43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9" name="Google Shape;1877;p46">
                <a:extLst>
                  <a:ext uri="{FF2B5EF4-FFF2-40B4-BE49-F238E27FC236}">
                    <a16:creationId xmlns:a16="http://schemas.microsoft.com/office/drawing/2014/main" id="{78B91339-C595-E580-429C-AB89B0DD6918}"/>
                  </a:ext>
                </a:extLst>
              </p:cNvPr>
              <p:cNvSpPr/>
              <p:nvPr/>
            </p:nvSpPr>
            <p:spPr>
              <a:xfrm>
                <a:off x="6207875" y="1346450"/>
                <a:ext cx="85675" cy="205950"/>
              </a:xfrm>
              <a:custGeom>
                <a:avLst/>
                <a:gdLst/>
                <a:ahLst/>
                <a:cxnLst/>
                <a:rect l="l" t="t" r="r" b="b"/>
                <a:pathLst>
                  <a:path w="3427" h="8238" extrusionOk="0">
                    <a:moveTo>
                      <a:pt x="2997" y="0"/>
                    </a:moveTo>
                    <a:cubicBezTo>
                      <a:pt x="2801" y="0"/>
                      <a:pt x="2652" y="159"/>
                      <a:pt x="2689" y="355"/>
                    </a:cubicBezTo>
                    <a:cubicBezTo>
                      <a:pt x="2726" y="1055"/>
                      <a:pt x="2764" y="1718"/>
                      <a:pt x="2764" y="2371"/>
                    </a:cubicBezTo>
                    <a:cubicBezTo>
                      <a:pt x="2764" y="3118"/>
                      <a:pt x="2726" y="3818"/>
                      <a:pt x="2530" y="4518"/>
                    </a:cubicBezTo>
                    <a:cubicBezTo>
                      <a:pt x="2381" y="5171"/>
                      <a:pt x="2101" y="5797"/>
                      <a:pt x="1718" y="6338"/>
                    </a:cubicBezTo>
                    <a:cubicBezTo>
                      <a:pt x="1326" y="6889"/>
                      <a:pt x="822" y="7318"/>
                      <a:pt x="234" y="7589"/>
                    </a:cubicBezTo>
                    <a:cubicBezTo>
                      <a:pt x="85" y="7663"/>
                      <a:pt x="1" y="7859"/>
                      <a:pt x="85" y="8018"/>
                    </a:cubicBezTo>
                    <a:cubicBezTo>
                      <a:pt x="112" y="8156"/>
                      <a:pt x="246" y="8237"/>
                      <a:pt x="378" y="8237"/>
                    </a:cubicBezTo>
                    <a:cubicBezTo>
                      <a:pt x="425" y="8237"/>
                      <a:pt x="472" y="8227"/>
                      <a:pt x="514" y="8205"/>
                    </a:cubicBezTo>
                    <a:cubicBezTo>
                      <a:pt x="1214" y="7897"/>
                      <a:pt x="1830" y="7355"/>
                      <a:pt x="2260" y="6730"/>
                    </a:cubicBezTo>
                    <a:cubicBezTo>
                      <a:pt x="2726" y="6151"/>
                      <a:pt x="3034" y="5405"/>
                      <a:pt x="3193" y="4667"/>
                    </a:cubicBezTo>
                    <a:cubicBezTo>
                      <a:pt x="3389" y="3930"/>
                      <a:pt x="3426" y="3155"/>
                      <a:pt x="3426" y="2371"/>
                    </a:cubicBezTo>
                    <a:cubicBezTo>
                      <a:pt x="3426" y="1671"/>
                      <a:pt x="3389" y="971"/>
                      <a:pt x="3352" y="318"/>
                    </a:cubicBezTo>
                    <a:cubicBezTo>
                      <a:pt x="3352" y="122"/>
                      <a:pt x="3156" y="0"/>
                      <a:pt x="2997" y="0"/>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grpSp>
        <p:nvGrpSpPr>
          <p:cNvPr id="50" name="Google Shape;286;p13">
            <a:extLst>
              <a:ext uri="{FF2B5EF4-FFF2-40B4-BE49-F238E27FC236}">
                <a16:creationId xmlns:a16="http://schemas.microsoft.com/office/drawing/2014/main" id="{FECB8EF4-A1EE-8423-2222-D5D44B2AD53D}"/>
              </a:ext>
            </a:extLst>
          </p:cNvPr>
          <p:cNvGrpSpPr/>
          <p:nvPr/>
        </p:nvGrpSpPr>
        <p:grpSpPr>
          <a:xfrm>
            <a:off x="-111" y="4644313"/>
            <a:ext cx="9144111" cy="890275"/>
            <a:chOff x="-75" y="3714050"/>
            <a:chExt cx="9144111" cy="890275"/>
          </a:xfrm>
        </p:grpSpPr>
        <p:sp>
          <p:nvSpPr>
            <p:cNvPr id="51" name="Google Shape;287;p13">
              <a:extLst>
                <a:ext uri="{FF2B5EF4-FFF2-40B4-BE49-F238E27FC236}">
                  <a16:creationId xmlns:a16="http://schemas.microsoft.com/office/drawing/2014/main" id="{049C60DB-7D92-B4B8-C598-A0A3BFA68875}"/>
                </a:ext>
              </a:extLst>
            </p:cNvPr>
            <p:cNvSpPr/>
            <p:nvPr/>
          </p:nvSpPr>
          <p:spPr>
            <a:xfrm>
              <a:off x="-75" y="4250925"/>
              <a:ext cx="9144000" cy="353400"/>
            </a:xfrm>
            <a:prstGeom prst="rect">
              <a:avLst/>
            </a:pr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2" name="Google Shape;288;p13">
              <a:extLst>
                <a:ext uri="{FF2B5EF4-FFF2-40B4-BE49-F238E27FC236}">
                  <a16:creationId xmlns:a16="http://schemas.microsoft.com/office/drawing/2014/main" id="{D9BB2EBA-FB10-4635-45A0-642CDC07096F}"/>
                </a:ext>
              </a:extLst>
            </p:cNvPr>
            <p:cNvSpPr/>
            <p:nvPr/>
          </p:nvSpPr>
          <p:spPr>
            <a:xfrm>
              <a:off x="-75" y="3714050"/>
              <a:ext cx="9144111" cy="553156"/>
            </a:xfrm>
            <a:custGeom>
              <a:avLst/>
              <a:gdLst/>
              <a:ahLst/>
              <a:cxnLst/>
              <a:rect l="l" t="t" r="r" b="b"/>
              <a:pathLst>
                <a:path w="116675" h="6515" extrusionOk="0">
                  <a:moveTo>
                    <a:pt x="8866" y="1"/>
                  </a:moveTo>
                  <a:cubicBezTo>
                    <a:pt x="8776" y="1"/>
                    <a:pt x="8687" y="6"/>
                    <a:pt x="8597" y="18"/>
                  </a:cubicBezTo>
                  <a:cubicBezTo>
                    <a:pt x="7467" y="176"/>
                    <a:pt x="6534" y="1306"/>
                    <a:pt x="6609" y="2435"/>
                  </a:cubicBezTo>
                  <a:cubicBezTo>
                    <a:pt x="6256" y="1907"/>
                    <a:pt x="5617" y="1596"/>
                    <a:pt x="4971" y="1596"/>
                  </a:cubicBezTo>
                  <a:cubicBezTo>
                    <a:pt x="4762" y="1596"/>
                    <a:pt x="4551" y="1629"/>
                    <a:pt x="4350" y="1698"/>
                  </a:cubicBezTo>
                  <a:cubicBezTo>
                    <a:pt x="3575" y="1969"/>
                    <a:pt x="2996" y="2818"/>
                    <a:pt x="3034" y="3639"/>
                  </a:cubicBezTo>
                  <a:cubicBezTo>
                    <a:pt x="2708" y="3202"/>
                    <a:pt x="2172" y="2957"/>
                    <a:pt x="1640" y="2957"/>
                  </a:cubicBezTo>
                  <a:cubicBezTo>
                    <a:pt x="1410" y="2957"/>
                    <a:pt x="1182" y="3002"/>
                    <a:pt x="971" y="3098"/>
                  </a:cubicBezTo>
                  <a:cubicBezTo>
                    <a:pt x="271" y="3443"/>
                    <a:pt x="0" y="4143"/>
                    <a:pt x="0" y="5039"/>
                  </a:cubicBezTo>
                  <a:lnTo>
                    <a:pt x="0" y="6514"/>
                  </a:lnTo>
                  <a:lnTo>
                    <a:pt x="116675" y="6514"/>
                  </a:lnTo>
                  <a:lnTo>
                    <a:pt x="116675" y="5702"/>
                  </a:lnTo>
                  <a:cubicBezTo>
                    <a:pt x="116675" y="5002"/>
                    <a:pt x="116441" y="4339"/>
                    <a:pt x="115853" y="4069"/>
                  </a:cubicBezTo>
                  <a:cubicBezTo>
                    <a:pt x="115673" y="3970"/>
                    <a:pt x="115472" y="3924"/>
                    <a:pt x="115270" y="3924"/>
                  </a:cubicBezTo>
                  <a:cubicBezTo>
                    <a:pt x="114824" y="3924"/>
                    <a:pt x="114371" y="4145"/>
                    <a:pt x="114108" y="4498"/>
                  </a:cubicBezTo>
                  <a:cubicBezTo>
                    <a:pt x="114145" y="3798"/>
                    <a:pt x="113641" y="3051"/>
                    <a:pt x="112941" y="2818"/>
                  </a:cubicBezTo>
                  <a:cubicBezTo>
                    <a:pt x="112784" y="2763"/>
                    <a:pt x="112618" y="2736"/>
                    <a:pt x="112451" y="2736"/>
                  </a:cubicBezTo>
                  <a:cubicBezTo>
                    <a:pt x="111912" y="2736"/>
                    <a:pt x="111358" y="3011"/>
                    <a:pt x="111037" y="3481"/>
                  </a:cubicBezTo>
                  <a:cubicBezTo>
                    <a:pt x="111074" y="2473"/>
                    <a:pt x="110290" y="1539"/>
                    <a:pt x="109320" y="1418"/>
                  </a:cubicBezTo>
                  <a:cubicBezTo>
                    <a:pt x="109235" y="1405"/>
                    <a:pt x="109150" y="1399"/>
                    <a:pt x="109065" y="1399"/>
                  </a:cubicBezTo>
                  <a:cubicBezTo>
                    <a:pt x="108179" y="1399"/>
                    <a:pt x="107324" y="2087"/>
                    <a:pt x="107145" y="2939"/>
                  </a:cubicBezTo>
                  <a:cubicBezTo>
                    <a:pt x="106945" y="2830"/>
                    <a:pt x="106723" y="2781"/>
                    <a:pt x="106501" y="2781"/>
                  </a:cubicBezTo>
                  <a:cubicBezTo>
                    <a:pt x="105768" y="2781"/>
                    <a:pt x="105016" y="3316"/>
                    <a:pt x="104923" y="4031"/>
                  </a:cubicBezTo>
                  <a:cubicBezTo>
                    <a:pt x="104699" y="3941"/>
                    <a:pt x="104462" y="3897"/>
                    <a:pt x="104226" y="3897"/>
                  </a:cubicBezTo>
                  <a:cubicBezTo>
                    <a:pt x="103854" y="3897"/>
                    <a:pt x="103486" y="4007"/>
                    <a:pt x="103178" y="4218"/>
                  </a:cubicBezTo>
                  <a:cubicBezTo>
                    <a:pt x="103019" y="3873"/>
                    <a:pt x="102786" y="3565"/>
                    <a:pt x="102478" y="3331"/>
                  </a:cubicBezTo>
                  <a:cubicBezTo>
                    <a:pt x="102118" y="3069"/>
                    <a:pt x="101675" y="2935"/>
                    <a:pt x="101233" y="2935"/>
                  </a:cubicBezTo>
                  <a:cubicBezTo>
                    <a:pt x="100952" y="2935"/>
                    <a:pt x="100672" y="2989"/>
                    <a:pt x="100415" y="3098"/>
                  </a:cubicBezTo>
                  <a:cubicBezTo>
                    <a:pt x="100294" y="2235"/>
                    <a:pt x="99405" y="1623"/>
                    <a:pt x="98559" y="1623"/>
                  </a:cubicBezTo>
                  <a:cubicBezTo>
                    <a:pt x="98298" y="1623"/>
                    <a:pt x="98040" y="1682"/>
                    <a:pt x="97811" y="1810"/>
                  </a:cubicBezTo>
                  <a:cubicBezTo>
                    <a:pt x="97595" y="802"/>
                    <a:pt x="96553" y="1"/>
                    <a:pt x="95506" y="1"/>
                  </a:cubicBezTo>
                  <a:cubicBezTo>
                    <a:pt x="95418" y="1"/>
                    <a:pt x="95331" y="6"/>
                    <a:pt x="95244" y="18"/>
                  </a:cubicBezTo>
                  <a:cubicBezTo>
                    <a:pt x="94115" y="176"/>
                    <a:pt x="93181" y="1306"/>
                    <a:pt x="93256" y="2435"/>
                  </a:cubicBezTo>
                  <a:cubicBezTo>
                    <a:pt x="92875" y="1907"/>
                    <a:pt x="92250" y="1596"/>
                    <a:pt x="91617" y="1596"/>
                  </a:cubicBezTo>
                  <a:cubicBezTo>
                    <a:pt x="91412" y="1596"/>
                    <a:pt x="91205" y="1629"/>
                    <a:pt x="91006" y="1698"/>
                  </a:cubicBezTo>
                  <a:cubicBezTo>
                    <a:pt x="90222" y="1969"/>
                    <a:pt x="89644" y="2818"/>
                    <a:pt x="89681" y="3639"/>
                  </a:cubicBezTo>
                  <a:cubicBezTo>
                    <a:pt x="89355" y="3202"/>
                    <a:pt x="88819" y="2957"/>
                    <a:pt x="88287" y="2957"/>
                  </a:cubicBezTo>
                  <a:cubicBezTo>
                    <a:pt x="88058" y="2957"/>
                    <a:pt x="87829" y="3002"/>
                    <a:pt x="87618" y="3098"/>
                  </a:cubicBezTo>
                  <a:cubicBezTo>
                    <a:pt x="87114" y="3331"/>
                    <a:pt x="86769" y="3873"/>
                    <a:pt x="86685" y="4414"/>
                  </a:cubicBezTo>
                  <a:cubicBezTo>
                    <a:pt x="86535" y="4265"/>
                    <a:pt x="86377" y="4143"/>
                    <a:pt x="86218" y="4069"/>
                  </a:cubicBezTo>
                  <a:cubicBezTo>
                    <a:pt x="86026" y="3970"/>
                    <a:pt x="85817" y="3924"/>
                    <a:pt x="85610" y="3924"/>
                  </a:cubicBezTo>
                  <a:cubicBezTo>
                    <a:pt x="85152" y="3924"/>
                    <a:pt x="84699" y="4145"/>
                    <a:pt x="84435" y="4498"/>
                  </a:cubicBezTo>
                  <a:cubicBezTo>
                    <a:pt x="84473" y="3798"/>
                    <a:pt x="84006" y="3051"/>
                    <a:pt x="83306" y="2818"/>
                  </a:cubicBezTo>
                  <a:cubicBezTo>
                    <a:pt x="83140" y="2763"/>
                    <a:pt x="82967" y="2736"/>
                    <a:pt x="82795" y="2736"/>
                  </a:cubicBezTo>
                  <a:cubicBezTo>
                    <a:pt x="82239" y="2736"/>
                    <a:pt x="81683" y="3011"/>
                    <a:pt x="81355" y="3481"/>
                  </a:cubicBezTo>
                  <a:cubicBezTo>
                    <a:pt x="81439" y="2473"/>
                    <a:pt x="80655" y="1539"/>
                    <a:pt x="79684" y="1418"/>
                  </a:cubicBezTo>
                  <a:cubicBezTo>
                    <a:pt x="79600" y="1405"/>
                    <a:pt x="79515" y="1399"/>
                    <a:pt x="79430" y="1399"/>
                  </a:cubicBezTo>
                  <a:cubicBezTo>
                    <a:pt x="78544" y="1399"/>
                    <a:pt x="77685" y="2087"/>
                    <a:pt x="77472" y="2939"/>
                  </a:cubicBezTo>
                  <a:cubicBezTo>
                    <a:pt x="77281" y="2830"/>
                    <a:pt x="77066" y="2781"/>
                    <a:pt x="76848" y="2781"/>
                  </a:cubicBezTo>
                  <a:cubicBezTo>
                    <a:pt x="76131" y="2781"/>
                    <a:pt x="75372" y="3316"/>
                    <a:pt x="75251" y="4031"/>
                  </a:cubicBezTo>
                  <a:cubicBezTo>
                    <a:pt x="75041" y="3941"/>
                    <a:pt x="74807" y="3897"/>
                    <a:pt x="74570" y="3897"/>
                  </a:cubicBezTo>
                  <a:cubicBezTo>
                    <a:pt x="74196" y="3897"/>
                    <a:pt x="73814" y="4007"/>
                    <a:pt x="73505" y="4218"/>
                  </a:cubicBezTo>
                  <a:cubicBezTo>
                    <a:pt x="73384" y="3873"/>
                    <a:pt x="73150" y="3565"/>
                    <a:pt x="72842" y="3331"/>
                  </a:cubicBezTo>
                  <a:cubicBezTo>
                    <a:pt x="72483" y="3069"/>
                    <a:pt x="72040" y="2935"/>
                    <a:pt x="71589" y="2935"/>
                  </a:cubicBezTo>
                  <a:cubicBezTo>
                    <a:pt x="71303" y="2935"/>
                    <a:pt x="71014" y="2989"/>
                    <a:pt x="70742" y="3098"/>
                  </a:cubicBezTo>
                  <a:cubicBezTo>
                    <a:pt x="70621" y="2235"/>
                    <a:pt x="69754" y="1623"/>
                    <a:pt x="68902" y="1623"/>
                  </a:cubicBezTo>
                  <a:cubicBezTo>
                    <a:pt x="68639" y="1623"/>
                    <a:pt x="68376" y="1682"/>
                    <a:pt x="68138" y="1810"/>
                  </a:cubicBezTo>
                  <a:cubicBezTo>
                    <a:pt x="67923" y="802"/>
                    <a:pt x="66912" y="1"/>
                    <a:pt x="65870" y="1"/>
                  </a:cubicBezTo>
                  <a:cubicBezTo>
                    <a:pt x="65783" y="1"/>
                    <a:pt x="65696" y="6"/>
                    <a:pt x="65609" y="18"/>
                  </a:cubicBezTo>
                  <a:cubicBezTo>
                    <a:pt x="64479" y="176"/>
                    <a:pt x="63546" y="1306"/>
                    <a:pt x="63621" y="2435"/>
                  </a:cubicBezTo>
                  <a:cubicBezTo>
                    <a:pt x="63240" y="1907"/>
                    <a:pt x="62594" y="1596"/>
                    <a:pt x="61966" y="1596"/>
                  </a:cubicBezTo>
                  <a:cubicBezTo>
                    <a:pt x="61763" y="1596"/>
                    <a:pt x="61561" y="1629"/>
                    <a:pt x="61371" y="1698"/>
                  </a:cubicBezTo>
                  <a:cubicBezTo>
                    <a:pt x="60550" y="1969"/>
                    <a:pt x="59971" y="2818"/>
                    <a:pt x="60008" y="3639"/>
                  </a:cubicBezTo>
                  <a:cubicBezTo>
                    <a:pt x="59708" y="3202"/>
                    <a:pt x="59162" y="2957"/>
                    <a:pt x="58621" y="2957"/>
                  </a:cubicBezTo>
                  <a:cubicBezTo>
                    <a:pt x="58388" y="2957"/>
                    <a:pt x="58156" y="3002"/>
                    <a:pt x="57945" y="3098"/>
                  </a:cubicBezTo>
                  <a:cubicBezTo>
                    <a:pt x="57441" y="3369"/>
                    <a:pt x="57049" y="3910"/>
                    <a:pt x="57012" y="4498"/>
                  </a:cubicBezTo>
                  <a:cubicBezTo>
                    <a:pt x="56853" y="4302"/>
                    <a:pt x="56704" y="4143"/>
                    <a:pt x="56471" y="4069"/>
                  </a:cubicBezTo>
                  <a:cubicBezTo>
                    <a:pt x="56287" y="3970"/>
                    <a:pt x="56086" y="3924"/>
                    <a:pt x="55883" y="3924"/>
                  </a:cubicBezTo>
                  <a:cubicBezTo>
                    <a:pt x="55436" y="3924"/>
                    <a:pt x="54986" y="4145"/>
                    <a:pt x="54716" y="4498"/>
                  </a:cubicBezTo>
                  <a:cubicBezTo>
                    <a:pt x="54753" y="3798"/>
                    <a:pt x="54249" y="3051"/>
                    <a:pt x="53587" y="2818"/>
                  </a:cubicBezTo>
                  <a:cubicBezTo>
                    <a:pt x="53421" y="2763"/>
                    <a:pt x="53248" y="2736"/>
                    <a:pt x="53077" y="2736"/>
                  </a:cubicBezTo>
                  <a:cubicBezTo>
                    <a:pt x="52523" y="2736"/>
                    <a:pt x="51973" y="3011"/>
                    <a:pt x="51645" y="3481"/>
                  </a:cubicBezTo>
                  <a:cubicBezTo>
                    <a:pt x="51720" y="2473"/>
                    <a:pt x="50908" y="1539"/>
                    <a:pt x="49937" y="1418"/>
                  </a:cubicBezTo>
                  <a:cubicBezTo>
                    <a:pt x="49852" y="1405"/>
                    <a:pt x="49767" y="1399"/>
                    <a:pt x="49683" y="1399"/>
                  </a:cubicBezTo>
                  <a:cubicBezTo>
                    <a:pt x="48795" y="1399"/>
                    <a:pt x="47932" y="2087"/>
                    <a:pt x="47753" y="2939"/>
                  </a:cubicBezTo>
                  <a:cubicBezTo>
                    <a:pt x="47555" y="2830"/>
                    <a:pt x="47335" y="2781"/>
                    <a:pt x="47113" y="2781"/>
                  </a:cubicBezTo>
                  <a:cubicBezTo>
                    <a:pt x="46382" y="2781"/>
                    <a:pt x="45627" y="3316"/>
                    <a:pt x="45541" y="4031"/>
                  </a:cubicBezTo>
                  <a:cubicBezTo>
                    <a:pt x="45331" y="3941"/>
                    <a:pt x="45097" y="3897"/>
                    <a:pt x="44859" y="3897"/>
                  </a:cubicBezTo>
                  <a:cubicBezTo>
                    <a:pt x="44484" y="3897"/>
                    <a:pt x="44100" y="4007"/>
                    <a:pt x="43786" y="4218"/>
                  </a:cubicBezTo>
                  <a:cubicBezTo>
                    <a:pt x="43636" y="3873"/>
                    <a:pt x="43403" y="3565"/>
                    <a:pt x="43132" y="3331"/>
                  </a:cubicBezTo>
                  <a:cubicBezTo>
                    <a:pt x="42750" y="3069"/>
                    <a:pt x="42294" y="2935"/>
                    <a:pt x="41849" y="2935"/>
                  </a:cubicBezTo>
                  <a:cubicBezTo>
                    <a:pt x="41565" y="2935"/>
                    <a:pt x="41286" y="2989"/>
                    <a:pt x="41032" y="3098"/>
                  </a:cubicBezTo>
                  <a:cubicBezTo>
                    <a:pt x="40911" y="2235"/>
                    <a:pt x="40044" y="1623"/>
                    <a:pt x="39188" y="1623"/>
                  </a:cubicBezTo>
                  <a:cubicBezTo>
                    <a:pt x="38923" y="1623"/>
                    <a:pt x="38659" y="1682"/>
                    <a:pt x="38419" y="1810"/>
                  </a:cubicBezTo>
                  <a:cubicBezTo>
                    <a:pt x="38203" y="802"/>
                    <a:pt x="37193" y="1"/>
                    <a:pt x="36121" y="1"/>
                  </a:cubicBezTo>
                  <a:cubicBezTo>
                    <a:pt x="36032" y="1"/>
                    <a:pt x="35942" y="6"/>
                    <a:pt x="35852" y="18"/>
                  </a:cubicBezTo>
                  <a:cubicBezTo>
                    <a:pt x="34732" y="176"/>
                    <a:pt x="33836" y="1306"/>
                    <a:pt x="33873" y="2435"/>
                  </a:cubicBezTo>
                  <a:cubicBezTo>
                    <a:pt x="33521" y="1907"/>
                    <a:pt x="32881" y="1596"/>
                    <a:pt x="32236" y="1596"/>
                  </a:cubicBezTo>
                  <a:cubicBezTo>
                    <a:pt x="32026" y="1596"/>
                    <a:pt x="31816" y="1629"/>
                    <a:pt x="31614" y="1698"/>
                  </a:cubicBezTo>
                  <a:cubicBezTo>
                    <a:pt x="30840" y="1969"/>
                    <a:pt x="30252" y="2818"/>
                    <a:pt x="30298" y="3639"/>
                  </a:cubicBezTo>
                  <a:cubicBezTo>
                    <a:pt x="29998" y="3202"/>
                    <a:pt x="29452" y="2957"/>
                    <a:pt x="28911" y="2957"/>
                  </a:cubicBezTo>
                  <a:cubicBezTo>
                    <a:pt x="28678" y="2957"/>
                    <a:pt x="28446" y="3002"/>
                    <a:pt x="28235" y="3098"/>
                  </a:cubicBezTo>
                  <a:cubicBezTo>
                    <a:pt x="27843" y="3285"/>
                    <a:pt x="27535" y="3639"/>
                    <a:pt x="27377" y="4031"/>
                  </a:cubicBezTo>
                  <a:cubicBezTo>
                    <a:pt x="27265" y="3481"/>
                    <a:pt x="26835" y="3014"/>
                    <a:pt x="26285" y="2818"/>
                  </a:cubicBezTo>
                  <a:cubicBezTo>
                    <a:pt x="26130" y="2763"/>
                    <a:pt x="25966" y="2736"/>
                    <a:pt x="25799" y="2736"/>
                  </a:cubicBezTo>
                  <a:cubicBezTo>
                    <a:pt x="25264" y="2736"/>
                    <a:pt x="24708" y="3011"/>
                    <a:pt x="24381" y="3481"/>
                  </a:cubicBezTo>
                  <a:cubicBezTo>
                    <a:pt x="24418" y="2473"/>
                    <a:pt x="23643" y="1539"/>
                    <a:pt x="22672" y="1418"/>
                  </a:cubicBezTo>
                  <a:cubicBezTo>
                    <a:pt x="22588" y="1405"/>
                    <a:pt x="22503" y="1399"/>
                    <a:pt x="22418" y="1399"/>
                  </a:cubicBezTo>
                  <a:cubicBezTo>
                    <a:pt x="21531" y="1399"/>
                    <a:pt x="20668" y="2087"/>
                    <a:pt x="20498" y="2939"/>
                  </a:cubicBezTo>
                  <a:cubicBezTo>
                    <a:pt x="20297" y="2830"/>
                    <a:pt x="20076" y="2781"/>
                    <a:pt x="19853" y="2781"/>
                  </a:cubicBezTo>
                  <a:cubicBezTo>
                    <a:pt x="19121" y="2781"/>
                    <a:pt x="18369" y="3316"/>
                    <a:pt x="18276" y="4031"/>
                  </a:cubicBezTo>
                  <a:cubicBezTo>
                    <a:pt x="18052" y="3941"/>
                    <a:pt x="17815" y="3897"/>
                    <a:pt x="17579" y="3897"/>
                  </a:cubicBezTo>
                  <a:cubicBezTo>
                    <a:pt x="17207" y="3897"/>
                    <a:pt x="16839" y="4007"/>
                    <a:pt x="16531" y="4218"/>
                  </a:cubicBezTo>
                  <a:cubicBezTo>
                    <a:pt x="16372" y="3873"/>
                    <a:pt x="16139" y="3565"/>
                    <a:pt x="15831" y="3331"/>
                  </a:cubicBezTo>
                  <a:cubicBezTo>
                    <a:pt x="15471" y="3069"/>
                    <a:pt x="15028" y="2935"/>
                    <a:pt x="14586" y="2935"/>
                  </a:cubicBezTo>
                  <a:cubicBezTo>
                    <a:pt x="14305" y="2935"/>
                    <a:pt x="14025" y="2989"/>
                    <a:pt x="13768" y="3098"/>
                  </a:cubicBezTo>
                  <a:cubicBezTo>
                    <a:pt x="13647" y="2235"/>
                    <a:pt x="12758" y="1623"/>
                    <a:pt x="11912" y="1623"/>
                  </a:cubicBezTo>
                  <a:cubicBezTo>
                    <a:pt x="11651" y="1623"/>
                    <a:pt x="11393" y="1682"/>
                    <a:pt x="11164" y="1810"/>
                  </a:cubicBezTo>
                  <a:cubicBezTo>
                    <a:pt x="10948" y="802"/>
                    <a:pt x="9938" y="1"/>
                    <a:pt x="8866"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53" name="Google Shape;1546;p42">
            <a:extLst>
              <a:ext uri="{FF2B5EF4-FFF2-40B4-BE49-F238E27FC236}">
                <a16:creationId xmlns:a16="http://schemas.microsoft.com/office/drawing/2014/main" id="{8A96988E-3CE9-91B8-67E9-2FD17642AB6D}"/>
              </a:ext>
            </a:extLst>
          </p:cNvPr>
          <p:cNvGrpSpPr/>
          <p:nvPr/>
        </p:nvGrpSpPr>
        <p:grpSpPr>
          <a:xfrm>
            <a:off x="919439" y="4971953"/>
            <a:ext cx="7942180" cy="520911"/>
            <a:chOff x="895237" y="4083657"/>
            <a:chExt cx="7942180" cy="520911"/>
          </a:xfrm>
        </p:grpSpPr>
        <p:grpSp>
          <p:nvGrpSpPr>
            <p:cNvPr id="54" name="Google Shape;1547;p42">
              <a:extLst>
                <a:ext uri="{FF2B5EF4-FFF2-40B4-BE49-F238E27FC236}">
                  <a16:creationId xmlns:a16="http://schemas.microsoft.com/office/drawing/2014/main" id="{3C4386A5-18B7-34B0-D69F-CF3779DA8959}"/>
                </a:ext>
              </a:extLst>
            </p:cNvPr>
            <p:cNvGrpSpPr/>
            <p:nvPr/>
          </p:nvGrpSpPr>
          <p:grpSpPr>
            <a:xfrm>
              <a:off x="895237" y="4249037"/>
              <a:ext cx="655814" cy="355354"/>
              <a:chOff x="2301112" y="2967762"/>
              <a:chExt cx="655814" cy="355354"/>
            </a:xfrm>
          </p:grpSpPr>
          <p:sp>
            <p:nvSpPr>
              <p:cNvPr id="61" name="Google Shape;1548;p42">
                <a:extLst>
                  <a:ext uri="{FF2B5EF4-FFF2-40B4-BE49-F238E27FC236}">
                    <a16:creationId xmlns:a16="http://schemas.microsoft.com/office/drawing/2014/main" id="{654D45D2-E8F4-B910-4CA4-D4CC777859EC}"/>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 name="Google Shape;1549;p42">
                <a:extLst>
                  <a:ext uri="{FF2B5EF4-FFF2-40B4-BE49-F238E27FC236}">
                    <a16:creationId xmlns:a16="http://schemas.microsoft.com/office/drawing/2014/main" id="{1531B7E1-FBBB-CBE6-3593-1D3F4ED21974}"/>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55" name="Google Shape;1550;p42">
              <a:extLst>
                <a:ext uri="{FF2B5EF4-FFF2-40B4-BE49-F238E27FC236}">
                  <a16:creationId xmlns:a16="http://schemas.microsoft.com/office/drawing/2014/main" id="{5F89FE3D-7B58-27E4-687A-DA6A3ED4F2AA}"/>
                </a:ext>
              </a:extLst>
            </p:cNvPr>
            <p:cNvGrpSpPr/>
            <p:nvPr/>
          </p:nvGrpSpPr>
          <p:grpSpPr>
            <a:xfrm>
              <a:off x="4521724" y="4083657"/>
              <a:ext cx="961030" cy="520771"/>
              <a:chOff x="2301112" y="2967762"/>
              <a:chExt cx="655814" cy="355354"/>
            </a:xfrm>
          </p:grpSpPr>
          <p:sp>
            <p:nvSpPr>
              <p:cNvPr id="59" name="Google Shape;1551;p42">
                <a:extLst>
                  <a:ext uri="{FF2B5EF4-FFF2-40B4-BE49-F238E27FC236}">
                    <a16:creationId xmlns:a16="http://schemas.microsoft.com/office/drawing/2014/main" id="{F0F670E8-60A3-CC26-D822-1662B772B2BF}"/>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 name="Google Shape;1552;p42">
                <a:extLst>
                  <a:ext uri="{FF2B5EF4-FFF2-40B4-BE49-F238E27FC236}">
                    <a16:creationId xmlns:a16="http://schemas.microsoft.com/office/drawing/2014/main" id="{3124EBE1-BCC4-AD23-142B-FBFD6236E350}"/>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56" name="Google Shape;1553;p42">
              <a:extLst>
                <a:ext uri="{FF2B5EF4-FFF2-40B4-BE49-F238E27FC236}">
                  <a16:creationId xmlns:a16="http://schemas.microsoft.com/office/drawing/2014/main" id="{AA36DD65-252A-FA92-DD2F-259A60C25C1D}"/>
                </a:ext>
              </a:extLst>
            </p:cNvPr>
            <p:cNvGrpSpPr/>
            <p:nvPr/>
          </p:nvGrpSpPr>
          <p:grpSpPr>
            <a:xfrm>
              <a:off x="8011288" y="4156893"/>
              <a:ext cx="826129" cy="447675"/>
              <a:chOff x="2301112" y="2967762"/>
              <a:chExt cx="655814" cy="355354"/>
            </a:xfrm>
          </p:grpSpPr>
          <p:sp>
            <p:nvSpPr>
              <p:cNvPr id="57" name="Google Shape;1554;p42">
                <a:extLst>
                  <a:ext uri="{FF2B5EF4-FFF2-40B4-BE49-F238E27FC236}">
                    <a16:creationId xmlns:a16="http://schemas.microsoft.com/office/drawing/2014/main" id="{42BC5A26-FAA4-4933-853D-F11E84FB59F6}"/>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8" name="Google Shape;1555;p42">
                <a:extLst>
                  <a:ext uri="{FF2B5EF4-FFF2-40B4-BE49-F238E27FC236}">
                    <a16:creationId xmlns:a16="http://schemas.microsoft.com/office/drawing/2014/main" id="{023C938A-25F0-40DE-2257-BA4EE9EBBF6D}"/>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sp>
        <p:nvSpPr>
          <p:cNvPr id="63" name="Google Shape;2108;p51">
            <a:extLst>
              <a:ext uri="{FF2B5EF4-FFF2-40B4-BE49-F238E27FC236}">
                <a16:creationId xmlns:a16="http://schemas.microsoft.com/office/drawing/2014/main" id="{42A674BE-1650-4E26-8BC1-15F73F9ABD4E}"/>
              </a:ext>
            </a:extLst>
          </p:cNvPr>
          <p:cNvSpPr/>
          <p:nvPr/>
        </p:nvSpPr>
        <p:spPr>
          <a:xfrm flipH="1">
            <a:off x="-641598" y="369059"/>
            <a:ext cx="1969130" cy="600231"/>
          </a:xfrm>
          <a:custGeom>
            <a:avLst/>
            <a:gdLst/>
            <a:ahLst/>
            <a:cxnLst/>
            <a:rect l="l" t="t" r="r" b="b"/>
            <a:pathLst>
              <a:path w="24293" h="7405" extrusionOk="0">
                <a:moveTo>
                  <a:pt x="15711" y="0"/>
                </a:moveTo>
                <a:cubicBezTo>
                  <a:pt x="13606" y="0"/>
                  <a:pt x="11570" y="1578"/>
                  <a:pt x="11114" y="3641"/>
                </a:cubicBezTo>
                <a:cubicBezTo>
                  <a:pt x="10395" y="2995"/>
                  <a:pt x="9427" y="2640"/>
                  <a:pt x="8461" y="2640"/>
                </a:cubicBezTo>
                <a:cubicBezTo>
                  <a:pt x="8126" y="2640"/>
                  <a:pt x="7791" y="2683"/>
                  <a:pt x="7467" y="2771"/>
                </a:cubicBezTo>
                <a:cubicBezTo>
                  <a:pt x="6215" y="3118"/>
                  <a:pt x="5164" y="4135"/>
                  <a:pt x="4775" y="5372"/>
                </a:cubicBezTo>
                <a:cubicBezTo>
                  <a:pt x="4409" y="5161"/>
                  <a:pt x="3991" y="5066"/>
                  <a:pt x="3555" y="5066"/>
                </a:cubicBezTo>
                <a:cubicBezTo>
                  <a:pt x="2120" y="5066"/>
                  <a:pt x="503" y="6101"/>
                  <a:pt x="0" y="7405"/>
                </a:cubicBezTo>
                <a:lnTo>
                  <a:pt x="24167" y="7405"/>
                </a:lnTo>
                <a:cubicBezTo>
                  <a:pt x="24167" y="7405"/>
                  <a:pt x="24292" y="7328"/>
                  <a:pt x="24167" y="7078"/>
                </a:cubicBezTo>
                <a:cubicBezTo>
                  <a:pt x="23431" y="5645"/>
                  <a:pt x="21919" y="4608"/>
                  <a:pt x="20306" y="4588"/>
                </a:cubicBezTo>
                <a:cubicBezTo>
                  <a:pt x="20278" y="2333"/>
                  <a:pt x="18379" y="252"/>
                  <a:pt x="16131" y="22"/>
                </a:cubicBezTo>
                <a:cubicBezTo>
                  <a:pt x="15991" y="7"/>
                  <a:pt x="15851" y="0"/>
                  <a:pt x="15711"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368" name="Google Shape;1814;p46">
            <a:extLst>
              <a:ext uri="{FF2B5EF4-FFF2-40B4-BE49-F238E27FC236}">
                <a16:creationId xmlns:a16="http://schemas.microsoft.com/office/drawing/2014/main" id="{E45F5B53-EA85-62FD-13D7-B43A8D5DD506}"/>
              </a:ext>
            </a:extLst>
          </p:cNvPr>
          <p:cNvSpPr txBox="1">
            <a:spLocks noGrp="1"/>
          </p:cNvSpPr>
          <p:nvPr>
            <p:ph type="title"/>
          </p:nvPr>
        </p:nvSpPr>
        <p:spPr>
          <a:xfrm>
            <a:off x="-1786232" y="72902"/>
            <a:ext cx="7704000" cy="5727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en-US" sz="3200">
                <a:solidFill>
                  <a:schemeClr val="accent1"/>
                </a:solidFill>
                <a:latin typeface="Times New Roman" panose="02020603050405020304" pitchFamily="18" charset="0"/>
                <a:cs typeface="Times New Roman" panose="02020603050405020304" pitchFamily="18" charset="0"/>
              </a:rPr>
              <a:t>1. Câu 1</a:t>
            </a:r>
            <a:endParaRPr sz="3200">
              <a:solidFill>
                <a:schemeClr val="accent1"/>
              </a:solidFill>
              <a:latin typeface="Times New Roman" panose="02020603050405020304" pitchFamily="18" charset="0"/>
              <a:cs typeface="Times New Roman" panose="02020603050405020304" pitchFamily="18" charset="0"/>
            </a:endParaRPr>
          </a:p>
        </p:txBody>
      </p:sp>
      <p:pic>
        <p:nvPicPr>
          <p:cNvPr id="2369" name="Picture 2368">
            <a:extLst>
              <a:ext uri="{FF2B5EF4-FFF2-40B4-BE49-F238E27FC236}">
                <a16:creationId xmlns:a16="http://schemas.microsoft.com/office/drawing/2014/main" id="{78DC1633-6FC9-663B-E192-E38EAD5917F5}"/>
              </a:ext>
            </a:extLst>
          </p:cNvPr>
          <p:cNvPicPr>
            <a:picLocks noChangeAspect="1"/>
          </p:cNvPicPr>
          <p:nvPr/>
        </p:nvPicPr>
        <p:blipFill>
          <a:blip r:embed="rId3"/>
          <a:stretch>
            <a:fillRect/>
          </a:stretch>
        </p:blipFill>
        <p:spPr>
          <a:xfrm>
            <a:off x="232340" y="-48435"/>
            <a:ext cx="1017725" cy="1017725"/>
          </a:xfrm>
          <a:prstGeom prst="rect">
            <a:avLst/>
          </a:prstGeom>
        </p:spPr>
      </p:pic>
      <p:grpSp>
        <p:nvGrpSpPr>
          <p:cNvPr id="2" name="Google Shape;1837;p41">
            <a:extLst>
              <a:ext uri="{FF2B5EF4-FFF2-40B4-BE49-F238E27FC236}">
                <a16:creationId xmlns:a16="http://schemas.microsoft.com/office/drawing/2014/main" id="{623060A4-254B-23BB-F515-A629B3FEEA15}"/>
              </a:ext>
            </a:extLst>
          </p:cNvPr>
          <p:cNvGrpSpPr/>
          <p:nvPr/>
        </p:nvGrpSpPr>
        <p:grpSpPr>
          <a:xfrm>
            <a:off x="3360599" y="2013852"/>
            <a:ext cx="2748233" cy="2003796"/>
            <a:chOff x="3197918" y="1798458"/>
            <a:chExt cx="2748233" cy="2003796"/>
          </a:xfrm>
        </p:grpSpPr>
        <p:sp>
          <p:nvSpPr>
            <p:cNvPr id="23" name="Google Shape;1838;p41">
              <a:extLst>
                <a:ext uri="{FF2B5EF4-FFF2-40B4-BE49-F238E27FC236}">
                  <a16:creationId xmlns:a16="http://schemas.microsoft.com/office/drawing/2014/main" id="{5F954D14-0CBD-AA4D-2968-64EC430AE173}"/>
                </a:ext>
              </a:extLst>
            </p:cNvPr>
            <p:cNvSpPr/>
            <p:nvPr/>
          </p:nvSpPr>
          <p:spPr>
            <a:xfrm>
              <a:off x="4056402" y="2542430"/>
              <a:ext cx="428242" cy="615564"/>
            </a:xfrm>
            <a:custGeom>
              <a:avLst/>
              <a:gdLst/>
              <a:ahLst/>
              <a:cxnLst/>
              <a:rect l="l" t="t" r="r" b="b"/>
              <a:pathLst>
                <a:path w="4379" h="6295" extrusionOk="0">
                  <a:moveTo>
                    <a:pt x="2375" y="0"/>
                  </a:moveTo>
                  <a:cubicBezTo>
                    <a:pt x="1294" y="905"/>
                    <a:pt x="1" y="2374"/>
                    <a:pt x="114" y="2871"/>
                  </a:cubicBezTo>
                  <a:cubicBezTo>
                    <a:pt x="219" y="3368"/>
                    <a:pt x="2090" y="6295"/>
                    <a:pt x="2385" y="6295"/>
                  </a:cubicBezTo>
                  <a:cubicBezTo>
                    <a:pt x="2388" y="6295"/>
                    <a:pt x="2391" y="6294"/>
                    <a:pt x="2394" y="6294"/>
                  </a:cubicBezTo>
                  <a:cubicBezTo>
                    <a:pt x="2896" y="6174"/>
                    <a:pt x="3066" y="5596"/>
                    <a:pt x="3066" y="5596"/>
                  </a:cubicBezTo>
                  <a:lnTo>
                    <a:pt x="2080" y="3059"/>
                  </a:lnTo>
                  <a:cubicBezTo>
                    <a:pt x="2073" y="3046"/>
                    <a:pt x="3323" y="2469"/>
                    <a:pt x="4378" y="1690"/>
                  </a:cubicBezTo>
                  <a:cubicBezTo>
                    <a:pt x="4196" y="1602"/>
                    <a:pt x="4014" y="1495"/>
                    <a:pt x="3851" y="1388"/>
                  </a:cubicBezTo>
                  <a:cubicBezTo>
                    <a:pt x="3361" y="1081"/>
                    <a:pt x="2921" y="697"/>
                    <a:pt x="2563" y="239"/>
                  </a:cubicBezTo>
                  <a:cubicBezTo>
                    <a:pt x="2500" y="164"/>
                    <a:pt x="2438" y="76"/>
                    <a:pt x="2375" y="0"/>
                  </a:cubicBezTo>
                  <a:close/>
                </a:path>
              </a:pathLst>
            </a:custGeom>
            <a:solidFill>
              <a:srgbClr val="62B0B8"/>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 name="Google Shape;1839;p41">
              <a:extLst>
                <a:ext uri="{FF2B5EF4-FFF2-40B4-BE49-F238E27FC236}">
                  <a16:creationId xmlns:a16="http://schemas.microsoft.com/office/drawing/2014/main" id="{BEA50B38-F163-0DFE-4CEA-9D435F2FEEF9}"/>
                </a:ext>
              </a:extLst>
            </p:cNvPr>
            <p:cNvSpPr/>
            <p:nvPr/>
          </p:nvSpPr>
          <p:spPr>
            <a:xfrm>
              <a:off x="5367404" y="2896813"/>
              <a:ext cx="460710" cy="493331"/>
            </a:xfrm>
            <a:custGeom>
              <a:avLst/>
              <a:gdLst/>
              <a:ahLst/>
              <a:cxnLst/>
              <a:rect l="l" t="t" r="r" b="b"/>
              <a:pathLst>
                <a:path w="4711" h="5045" extrusionOk="0">
                  <a:moveTo>
                    <a:pt x="1446" y="0"/>
                  </a:moveTo>
                  <a:cubicBezTo>
                    <a:pt x="1446" y="0"/>
                    <a:pt x="1641" y="1392"/>
                    <a:pt x="1105" y="1392"/>
                  </a:cubicBezTo>
                  <a:cubicBezTo>
                    <a:pt x="1057" y="1392"/>
                    <a:pt x="1003" y="1381"/>
                    <a:pt x="943" y="1357"/>
                  </a:cubicBezTo>
                  <a:cubicBezTo>
                    <a:pt x="767" y="1539"/>
                    <a:pt x="579" y="1702"/>
                    <a:pt x="428" y="1903"/>
                  </a:cubicBezTo>
                  <a:cubicBezTo>
                    <a:pt x="290" y="2092"/>
                    <a:pt x="145" y="2286"/>
                    <a:pt x="1" y="2475"/>
                  </a:cubicBezTo>
                  <a:cubicBezTo>
                    <a:pt x="51" y="3430"/>
                    <a:pt x="384" y="4585"/>
                    <a:pt x="836" y="4887"/>
                  </a:cubicBezTo>
                  <a:cubicBezTo>
                    <a:pt x="1004" y="4995"/>
                    <a:pt x="1243" y="5045"/>
                    <a:pt x="1520" y="5045"/>
                  </a:cubicBezTo>
                  <a:cubicBezTo>
                    <a:pt x="2741" y="5045"/>
                    <a:pt x="4711" y="4083"/>
                    <a:pt x="4680" y="2896"/>
                  </a:cubicBezTo>
                  <a:cubicBezTo>
                    <a:pt x="4649" y="1451"/>
                    <a:pt x="3273" y="1621"/>
                    <a:pt x="3053" y="1545"/>
                  </a:cubicBezTo>
                  <a:cubicBezTo>
                    <a:pt x="2834" y="1476"/>
                    <a:pt x="3236" y="94"/>
                    <a:pt x="3236" y="94"/>
                  </a:cubicBezTo>
                  <a:lnTo>
                    <a:pt x="1446" y="0"/>
                  </a:lnTo>
                  <a:close/>
                </a:path>
              </a:pathLst>
            </a:custGeom>
            <a:solidFill>
              <a:srgbClr val="F28E85"/>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5" name="Google Shape;1840;p41">
              <a:extLst>
                <a:ext uri="{FF2B5EF4-FFF2-40B4-BE49-F238E27FC236}">
                  <a16:creationId xmlns:a16="http://schemas.microsoft.com/office/drawing/2014/main" id="{52E06C78-7F71-5AEF-8324-83E499D71901}"/>
                </a:ext>
              </a:extLst>
            </p:cNvPr>
            <p:cNvSpPr/>
            <p:nvPr/>
          </p:nvSpPr>
          <p:spPr>
            <a:xfrm>
              <a:off x="5385203" y="2545754"/>
              <a:ext cx="388929" cy="462235"/>
            </a:xfrm>
            <a:custGeom>
              <a:avLst/>
              <a:gdLst/>
              <a:ahLst/>
              <a:cxnLst/>
              <a:rect l="l" t="t" r="r" b="b"/>
              <a:pathLst>
                <a:path w="3977" h="4727" extrusionOk="0">
                  <a:moveTo>
                    <a:pt x="1988" y="1"/>
                  </a:moveTo>
                  <a:cubicBezTo>
                    <a:pt x="1405" y="1"/>
                    <a:pt x="441" y="368"/>
                    <a:pt x="171" y="2692"/>
                  </a:cubicBezTo>
                  <a:cubicBezTo>
                    <a:pt x="1" y="4117"/>
                    <a:pt x="701" y="4726"/>
                    <a:pt x="1506" y="4726"/>
                  </a:cubicBezTo>
                  <a:cubicBezTo>
                    <a:pt x="2308" y="4726"/>
                    <a:pt x="3214" y="4122"/>
                    <a:pt x="3468" y="3119"/>
                  </a:cubicBezTo>
                  <a:cubicBezTo>
                    <a:pt x="3977" y="1103"/>
                    <a:pt x="2444" y="79"/>
                    <a:pt x="2444" y="79"/>
                  </a:cubicBezTo>
                  <a:cubicBezTo>
                    <a:pt x="2444" y="79"/>
                    <a:pt x="2257" y="1"/>
                    <a:pt x="1988" y="1"/>
                  </a:cubicBezTo>
                  <a:close/>
                </a:path>
              </a:pathLst>
            </a:custGeom>
            <a:solidFill>
              <a:srgbClr val="F4A6A0"/>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6" name="Google Shape;1841;p41">
              <a:extLst>
                <a:ext uri="{FF2B5EF4-FFF2-40B4-BE49-F238E27FC236}">
                  <a16:creationId xmlns:a16="http://schemas.microsoft.com/office/drawing/2014/main" id="{397653FF-3C9B-E8C1-0AF9-8DC1D884B2D9}"/>
                </a:ext>
              </a:extLst>
            </p:cNvPr>
            <p:cNvSpPr/>
            <p:nvPr/>
          </p:nvSpPr>
          <p:spPr>
            <a:xfrm>
              <a:off x="5390777" y="2450900"/>
              <a:ext cx="436163" cy="404835"/>
            </a:xfrm>
            <a:custGeom>
              <a:avLst/>
              <a:gdLst/>
              <a:ahLst/>
              <a:cxnLst/>
              <a:rect l="l" t="t" r="r" b="b"/>
              <a:pathLst>
                <a:path w="4460" h="4140" extrusionOk="0">
                  <a:moveTo>
                    <a:pt x="692" y="0"/>
                  </a:moveTo>
                  <a:cubicBezTo>
                    <a:pt x="560" y="421"/>
                    <a:pt x="924" y="672"/>
                    <a:pt x="924" y="672"/>
                  </a:cubicBezTo>
                  <a:cubicBezTo>
                    <a:pt x="465" y="578"/>
                    <a:pt x="308" y="101"/>
                    <a:pt x="308" y="101"/>
                  </a:cubicBezTo>
                  <a:lnTo>
                    <a:pt x="308" y="101"/>
                  </a:lnTo>
                  <a:cubicBezTo>
                    <a:pt x="1" y="861"/>
                    <a:pt x="591" y="1225"/>
                    <a:pt x="591" y="1225"/>
                  </a:cubicBezTo>
                  <a:lnTo>
                    <a:pt x="145" y="1156"/>
                  </a:lnTo>
                  <a:lnTo>
                    <a:pt x="145" y="1156"/>
                  </a:lnTo>
                  <a:cubicBezTo>
                    <a:pt x="465" y="1695"/>
                    <a:pt x="1253" y="1813"/>
                    <a:pt x="1884" y="1813"/>
                  </a:cubicBezTo>
                  <a:cubicBezTo>
                    <a:pt x="2379" y="1813"/>
                    <a:pt x="2777" y="1740"/>
                    <a:pt x="2777" y="1740"/>
                  </a:cubicBezTo>
                  <a:lnTo>
                    <a:pt x="2777" y="1740"/>
                  </a:lnTo>
                  <a:cubicBezTo>
                    <a:pt x="2607" y="2582"/>
                    <a:pt x="3185" y="2726"/>
                    <a:pt x="3185" y="2726"/>
                  </a:cubicBezTo>
                  <a:lnTo>
                    <a:pt x="3110" y="4139"/>
                  </a:lnTo>
                  <a:lnTo>
                    <a:pt x="3342" y="4108"/>
                  </a:lnTo>
                  <a:cubicBezTo>
                    <a:pt x="3342" y="4108"/>
                    <a:pt x="3411" y="3895"/>
                    <a:pt x="3468" y="3549"/>
                  </a:cubicBezTo>
                  <a:cubicBezTo>
                    <a:pt x="3498" y="3352"/>
                    <a:pt x="3591" y="3297"/>
                    <a:pt x="3685" y="3297"/>
                  </a:cubicBezTo>
                  <a:cubicBezTo>
                    <a:pt x="3804" y="3297"/>
                    <a:pt x="3926" y="3386"/>
                    <a:pt x="3926" y="3386"/>
                  </a:cubicBezTo>
                  <a:cubicBezTo>
                    <a:pt x="3926" y="3386"/>
                    <a:pt x="4460" y="2463"/>
                    <a:pt x="4385" y="1740"/>
                  </a:cubicBezTo>
                  <a:cubicBezTo>
                    <a:pt x="4337" y="1158"/>
                    <a:pt x="3765" y="1110"/>
                    <a:pt x="3577" y="1110"/>
                  </a:cubicBezTo>
                  <a:cubicBezTo>
                    <a:pt x="3540" y="1110"/>
                    <a:pt x="3518" y="1112"/>
                    <a:pt x="3518" y="1112"/>
                  </a:cubicBezTo>
                  <a:cubicBezTo>
                    <a:pt x="3640" y="377"/>
                    <a:pt x="3002" y="189"/>
                    <a:pt x="2406" y="189"/>
                  </a:cubicBezTo>
                  <a:cubicBezTo>
                    <a:pt x="2177" y="189"/>
                    <a:pt x="1955" y="217"/>
                    <a:pt x="1784" y="252"/>
                  </a:cubicBezTo>
                  <a:cubicBezTo>
                    <a:pt x="1697" y="270"/>
                    <a:pt x="1613" y="277"/>
                    <a:pt x="1532" y="277"/>
                  </a:cubicBezTo>
                  <a:cubicBezTo>
                    <a:pt x="1047" y="277"/>
                    <a:pt x="692" y="1"/>
                    <a:pt x="692" y="0"/>
                  </a:cubicBezTo>
                  <a:close/>
                </a:path>
              </a:pathLst>
            </a:custGeom>
            <a:solidFill>
              <a:srgbClr val="AB5550"/>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7" name="Google Shape;1842;p41">
              <a:extLst>
                <a:ext uri="{FF2B5EF4-FFF2-40B4-BE49-F238E27FC236}">
                  <a16:creationId xmlns:a16="http://schemas.microsoft.com/office/drawing/2014/main" id="{81FD7011-393B-1528-00E2-AC27A7DBBD8C}"/>
                </a:ext>
              </a:extLst>
            </p:cNvPr>
            <p:cNvSpPr/>
            <p:nvPr/>
          </p:nvSpPr>
          <p:spPr>
            <a:xfrm>
              <a:off x="5543730" y="2666034"/>
              <a:ext cx="116767" cy="58281"/>
            </a:xfrm>
            <a:custGeom>
              <a:avLst/>
              <a:gdLst/>
              <a:ahLst/>
              <a:cxnLst/>
              <a:rect l="l" t="t" r="r" b="b"/>
              <a:pathLst>
                <a:path w="1194" h="596" extrusionOk="0">
                  <a:moveTo>
                    <a:pt x="537" y="0"/>
                  </a:moveTo>
                  <a:cubicBezTo>
                    <a:pt x="435" y="0"/>
                    <a:pt x="332" y="27"/>
                    <a:pt x="246" y="74"/>
                  </a:cubicBezTo>
                  <a:cubicBezTo>
                    <a:pt x="120" y="149"/>
                    <a:pt x="32" y="256"/>
                    <a:pt x="1" y="388"/>
                  </a:cubicBezTo>
                  <a:cubicBezTo>
                    <a:pt x="126" y="350"/>
                    <a:pt x="227" y="313"/>
                    <a:pt x="340" y="306"/>
                  </a:cubicBezTo>
                  <a:cubicBezTo>
                    <a:pt x="379" y="299"/>
                    <a:pt x="415" y="296"/>
                    <a:pt x="449" y="296"/>
                  </a:cubicBezTo>
                  <a:cubicBezTo>
                    <a:pt x="502" y="296"/>
                    <a:pt x="550" y="304"/>
                    <a:pt x="604" y="319"/>
                  </a:cubicBezTo>
                  <a:cubicBezTo>
                    <a:pt x="685" y="344"/>
                    <a:pt x="773" y="382"/>
                    <a:pt x="874" y="426"/>
                  </a:cubicBezTo>
                  <a:cubicBezTo>
                    <a:pt x="918" y="451"/>
                    <a:pt x="968" y="482"/>
                    <a:pt x="1024" y="507"/>
                  </a:cubicBezTo>
                  <a:cubicBezTo>
                    <a:pt x="1075" y="539"/>
                    <a:pt x="1131" y="570"/>
                    <a:pt x="1194" y="595"/>
                  </a:cubicBezTo>
                  <a:cubicBezTo>
                    <a:pt x="1188" y="533"/>
                    <a:pt x="1162" y="470"/>
                    <a:pt x="1137" y="407"/>
                  </a:cubicBezTo>
                  <a:cubicBezTo>
                    <a:pt x="1106" y="350"/>
                    <a:pt x="1068" y="294"/>
                    <a:pt x="1031" y="237"/>
                  </a:cubicBezTo>
                  <a:cubicBezTo>
                    <a:pt x="936" y="149"/>
                    <a:pt x="823" y="55"/>
                    <a:pt x="673" y="18"/>
                  </a:cubicBezTo>
                  <a:cubicBezTo>
                    <a:pt x="629" y="6"/>
                    <a:pt x="583" y="0"/>
                    <a:pt x="537" y="0"/>
                  </a:cubicBezTo>
                  <a:close/>
                </a:path>
              </a:pathLst>
            </a:custGeom>
            <a:solidFill>
              <a:srgbClr val="8C3C3A"/>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372" name="Google Shape;1843;p41">
              <a:extLst>
                <a:ext uri="{FF2B5EF4-FFF2-40B4-BE49-F238E27FC236}">
                  <a16:creationId xmlns:a16="http://schemas.microsoft.com/office/drawing/2014/main" id="{BCBCA4F2-5941-DDEF-E12D-FB0814A4E259}"/>
                </a:ext>
              </a:extLst>
            </p:cNvPr>
            <p:cNvSpPr/>
            <p:nvPr/>
          </p:nvSpPr>
          <p:spPr>
            <a:xfrm>
              <a:off x="5424615" y="2656646"/>
              <a:ext cx="76182" cy="44297"/>
            </a:xfrm>
            <a:custGeom>
              <a:avLst/>
              <a:gdLst/>
              <a:ahLst/>
              <a:cxnLst/>
              <a:rect l="l" t="t" r="r" b="b"/>
              <a:pathLst>
                <a:path w="779" h="453" extrusionOk="0">
                  <a:moveTo>
                    <a:pt x="346" y="1"/>
                  </a:moveTo>
                  <a:cubicBezTo>
                    <a:pt x="327" y="7"/>
                    <a:pt x="295" y="7"/>
                    <a:pt x="264" y="13"/>
                  </a:cubicBezTo>
                  <a:cubicBezTo>
                    <a:pt x="201" y="38"/>
                    <a:pt x="151" y="63"/>
                    <a:pt x="113" y="101"/>
                  </a:cubicBezTo>
                  <a:cubicBezTo>
                    <a:pt x="63" y="132"/>
                    <a:pt x="50" y="183"/>
                    <a:pt x="25" y="227"/>
                  </a:cubicBezTo>
                  <a:cubicBezTo>
                    <a:pt x="13" y="277"/>
                    <a:pt x="0" y="321"/>
                    <a:pt x="0" y="377"/>
                  </a:cubicBezTo>
                  <a:cubicBezTo>
                    <a:pt x="57" y="371"/>
                    <a:pt x="94" y="346"/>
                    <a:pt x="138" y="340"/>
                  </a:cubicBezTo>
                  <a:cubicBezTo>
                    <a:pt x="176" y="327"/>
                    <a:pt x="207" y="315"/>
                    <a:pt x="239" y="315"/>
                  </a:cubicBezTo>
                  <a:cubicBezTo>
                    <a:pt x="257" y="313"/>
                    <a:pt x="273" y="312"/>
                    <a:pt x="287" y="312"/>
                  </a:cubicBezTo>
                  <a:cubicBezTo>
                    <a:pt x="320" y="312"/>
                    <a:pt x="344" y="316"/>
                    <a:pt x="371" y="321"/>
                  </a:cubicBezTo>
                  <a:cubicBezTo>
                    <a:pt x="421" y="327"/>
                    <a:pt x="471" y="346"/>
                    <a:pt x="534" y="371"/>
                  </a:cubicBezTo>
                  <a:cubicBezTo>
                    <a:pt x="597" y="390"/>
                    <a:pt x="678" y="421"/>
                    <a:pt x="773" y="453"/>
                  </a:cubicBezTo>
                  <a:cubicBezTo>
                    <a:pt x="779" y="346"/>
                    <a:pt x="747" y="258"/>
                    <a:pt x="691" y="183"/>
                  </a:cubicBezTo>
                  <a:cubicBezTo>
                    <a:pt x="634" y="101"/>
                    <a:pt x="553" y="32"/>
                    <a:pt x="433" y="7"/>
                  </a:cubicBezTo>
                  <a:cubicBezTo>
                    <a:pt x="408" y="7"/>
                    <a:pt x="377" y="1"/>
                    <a:pt x="346" y="1"/>
                  </a:cubicBezTo>
                  <a:close/>
                </a:path>
              </a:pathLst>
            </a:custGeom>
            <a:solidFill>
              <a:srgbClr val="8C3C3A"/>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373" name="Google Shape;1844;p41">
              <a:extLst>
                <a:ext uri="{FF2B5EF4-FFF2-40B4-BE49-F238E27FC236}">
                  <a16:creationId xmlns:a16="http://schemas.microsoft.com/office/drawing/2014/main" id="{9B9041DF-7163-05E2-16C2-C6E8BC92E659}"/>
                </a:ext>
              </a:extLst>
            </p:cNvPr>
            <p:cNvSpPr/>
            <p:nvPr/>
          </p:nvSpPr>
          <p:spPr>
            <a:xfrm>
              <a:off x="5549892" y="2757368"/>
              <a:ext cx="66402" cy="53098"/>
            </a:xfrm>
            <a:custGeom>
              <a:avLst/>
              <a:gdLst/>
              <a:ahLst/>
              <a:cxnLst/>
              <a:rect l="l" t="t" r="r" b="b"/>
              <a:pathLst>
                <a:path w="679" h="543" extrusionOk="0">
                  <a:moveTo>
                    <a:pt x="51" y="1"/>
                  </a:moveTo>
                  <a:cubicBezTo>
                    <a:pt x="7" y="95"/>
                    <a:pt x="0" y="195"/>
                    <a:pt x="25" y="296"/>
                  </a:cubicBezTo>
                  <a:cubicBezTo>
                    <a:pt x="38" y="352"/>
                    <a:pt x="63" y="403"/>
                    <a:pt x="101" y="453"/>
                  </a:cubicBezTo>
                  <a:cubicBezTo>
                    <a:pt x="126" y="478"/>
                    <a:pt x="151" y="497"/>
                    <a:pt x="183" y="516"/>
                  </a:cubicBezTo>
                  <a:cubicBezTo>
                    <a:pt x="214" y="528"/>
                    <a:pt x="245" y="541"/>
                    <a:pt x="277" y="541"/>
                  </a:cubicBezTo>
                  <a:cubicBezTo>
                    <a:pt x="287" y="542"/>
                    <a:pt x="297" y="542"/>
                    <a:pt x="306" y="542"/>
                  </a:cubicBezTo>
                  <a:cubicBezTo>
                    <a:pt x="421" y="542"/>
                    <a:pt x="527" y="477"/>
                    <a:pt x="584" y="396"/>
                  </a:cubicBezTo>
                  <a:cubicBezTo>
                    <a:pt x="647" y="308"/>
                    <a:pt x="679" y="208"/>
                    <a:pt x="666" y="107"/>
                  </a:cubicBezTo>
                  <a:lnTo>
                    <a:pt x="666" y="107"/>
                  </a:lnTo>
                  <a:cubicBezTo>
                    <a:pt x="603" y="183"/>
                    <a:pt x="541" y="258"/>
                    <a:pt x="478" y="302"/>
                  </a:cubicBezTo>
                  <a:cubicBezTo>
                    <a:pt x="423" y="346"/>
                    <a:pt x="363" y="366"/>
                    <a:pt x="306" y="366"/>
                  </a:cubicBezTo>
                  <a:cubicBezTo>
                    <a:pt x="299" y="366"/>
                    <a:pt x="291" y="366"/>
                    <a:pt x="283" y="365"/>
                  </a:cubicBezTo>
                  <a:cubicBezTo>
                    <a:pt x="258" y="365"/>
                    <a:pt x="239" y="352"/>
                    <a:pt x="214" y="333"/>
                  </a:cubicBezTo>
                  <a:cubicBezTo>
                    <a:pt x="189" y="315"/>
                    <a:pt x="164" y="289"/>
                    <a:pt x="151" y="246"/>
                  </a:cubicBezTo>
                  <a:cubicBezTo>
                    <a:pt x="113" y="176"/>
                    <a:pt x="82" y="88"/>
                    <a:pt x="51" y="1"/>
                  </a:cubicBezTo>
                  <a:close/>
                </a:path>
              </a:pathLst>
            </a:custGeom>
            <a:solidFill>
              <a:srgbClr val="362836"/>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374" name="Google Shape;1845;p41">
              <a:extLst>
                <a:ext uri="{FF2B5EF4-FFF2-40B4-BE49-F238E27FC236}">
                  <a16:creationId xmlns:a16="http://schemas.microsoft.com/office/drawing/2014/main" id="{357B903A-9E34-3D4D-32E1-288B87DBBB72}"/>
                </a:ext>
              </a:extLst>
            </p:cNvPr>
            <p:cNvSpPr/>
            <p:nvPr/>
          </p:nvSpPr>
          <p:spPr>
            <a:xfrm>
              <a:off x="5427060" y="2743286"/>
              <a:ext cx="55938" cy="46155"/>
            </a:xfrm>
            <a:custGeom>
              <a:avLst/>
              <a:gdLst/>
              <a:ahLst/>
              <a:cxnLst/>
              <a:rect l="l" t="t" r="r" b="b"/>
              <a:pathLst>
                <a:path w="572" h="472" extrusionOk="0">
                  <a:moveTo>
                    <a:pt x="38" y="0"/>
                  </a:moveTo>
                  <a:cubicBezTo>
                    <a:pt x="6" y="82"/>
                    <a:pt x="0" y="163"/>
                    <a:pt x="6" y="258"/>
                  </a:cubicBezTo>
                  <a:cubicBezTo>
                    <a:pt x="19" y="308"/>
                    <a:pt x="32" y="352"/>
                    <a:pt x="69" y="396"/>
                  </a:cubicBezTo>
                  <a:cubicBezTo>
                    <a:pt x="94" y="415"/>
                    <a:pt x="120" y="433"/>
                    <a:pt x="145" y="446"/>
                  </a:cubicBezTo>
                  <a:cubicBezTo>
                    <a:pt x="176" y="465"/>
                    <a:pt x="195" y="471"/>
                    <a:pt x="226" y="471"/>
                  </a:cubicBezTo>
                  <a:cubicBezTo>
                    <a:pt x="231" y="471"/>
                    <a:pt x="236" y="472"/>
                    <a:pt x="241" y="472"/>
                  </a:cubicBezTo>
                  <a:cubicBezTo>
                    <a:pt x="342" y="472"/>
                    <a:pt x="436" y="411"/>
                    <a:pt x="490" y="346"/>
                  </a:cubicBezTo>
                  <a:cubicBezTo>
                    <a:pt x="540" y="270"/>
                    <a:pt x="572" y="182"/>
                    <a:pt x="565" y="94"/>
                  </a:cubicBezTo>
                  <a:lnTo>
                    <a:pt x="565" y="94"/>
                  </a:lnTo>
                  <a:cubicBezTo>
                    <a:pt x="509" y="157"/>
                    <a:pt x="465" y="220"/>
                    <a:pt x="408" y="258"/>
                  </a:cubicBezTo>
                  <a:cubicBezTo>
                    <a:pt x="359" y="296"/>
                    <a:pt x="314" y="315"/>
                    <a:pt x="266" y="315"/>
                  </a:cubicBezTo>
                  <a:cubicBezTo>
                    <a:pt x="259" y="315"/>
                    <a:pt x="252" y="315"/>
                    <a:pt x="245" y="314"/>
                  </a:cubicBezTo>
                  <a:cubicBezTo>
                    <a:pt x="220" y="314"/>
                    <a:pt x="207" y="308"/>
                    <a:pt x="182" y="289"/>
                  </a:cubicBezTo>
                  <a:cubicBezTo>
                    <a:pt x="164" y="276"/>
                    <a:pt x="145" y="251"/>
                    <a:pt x="126" y="220"/>
                  </a:cubicBezTo>
                  <a:cubicBezTo>
                    <a:pt x="94" y="157"/>
                    <a:pt x="69" y="82"/>
                    <a:pt x="38" y="0"/>
                  </a:cubicBezTo>
                  <a:close/>
                </a:path>
              </a:pathLst>
            </a:custGeom>
            <a:solidFill>
              <a:srgbClr val="362836"/>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375" name="Google Shape;1846;p41">
              <a:extLst>
                <a:ext uri="{FF2B5EF4-FFF2-40B4-BE49-F238E27FC236}">
                  <a16:creationId xmlns:a16="http://schemas.microsoft.com/office/drawing/2014/main" id="{F5956275-84A4-1B70-0351-140243CE4FAC}"/>
                </a:ext>
              </a:extLst>
            </p:cNvPr>
            <p:cNvSpPr/>
            <p:nvPr/>
          </p:nvSpPr>
          <p:spPr>
            <a:xfrm>
              <a:off x="5713309" y="2769493"/>
              <a:ext cx="101022" cy="115877"/>
            </a:xfrm>
            <a:custGeom>
              <a:avLst/>
              <a:gdLst/>
              <a:ahLst/>
              <a:cxnLst/>
              <a:rect l="l" t="t" r="r" b="b"/>
              <a:pathLst>
                <a:path w="1033" h="1185" extrusionOk="0">
                  <a:moveTo>
                    <a:pt x="503" y="0"/>
                  </a:moveTo>
                  <a:cubicBezTo>
                    <a:pt x="367" y="0"/>
                    <a:pt x="262" y="54"/>
                    <a:pt x="188" y="128"/>
                  </a:cubicBezTo>
                  <a:cubicBezTo>
                    <a:pt x="157" y="454"/>
                    <a:pt x="107" y="775"/>
                    <a:pt x="0" y="1076"/>
                  </a:cubicBezTo>
                  <a:cubicBezTo>
                    <a:pt x="19" y="1089"/>
                    <a:pt x="38" y="1101"/>
                    <a:pt x="57" y="1114"/>
                  </a:cubicBezTo>
                  <a:cubicBezTo>
                    <a:pt x="132" y="1163"/>
                    <a:pt x="205" y="1185"/>
                    <a:pt x="273" y="1185"/>
                  </a:cubicBezTo>
                  <a:cubicBezTo>
                    <a:pt x="770" y="1185"/>
                    <a:pt x="1033" y="30"/>
                    <a:pt x="546" y="2"/>
                  </a:cubicBezTo>
                  <a:cubicBezTo>
                    <a:pt x="532" y="1"/>
                    <a:pt x="517" y="0"/>
                    <a:pt x="503" y="0"/>
                  </a:cubicBezTo>
                  <a:close/>
                </a:path>
              </a:pathLst>
            </a:custGeom>
            <a:solidFill>
              <a:srgbClr val="F4A6A0"/>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376" name="Google Shape;1847;p41">
              <a:extLst>
                <a:ext uri="{FF2B5EF4-FFF2-40B4-BE49-F238E27FC236}">
                  <a16:creationId xmlns:a16="http://schemas.microsoft.com/office/drawing/2014/main" id="{3E798398-8088-4B57-8B4B-62047E62779E}"/>
                </a:ext>
              </a:extLst>
            </p:cNvPr>
            <p:cNvSpPr/>
            <p:nvPr/>
          </p:nvSpPr>
          <p:spPr>
            <a:xfrm>
              <a:off x="5727392" y="2780054"/>
              <a:ext cx="49191" cy="89474"/>
            </a:xfrm>
            <a:custGeom>
              <a:avLst/>
              <a:gdLst/>
              <a:ahLst/>
              <a:cxnLst/>
              <a:rect l="l" t="t" r="r" b="b"/>
              <a:pathLst>
                <a:path w="503" h="915" extrusionOk="0">
                  <a:moveTo>
                    <a:pt x="302" y="1"/>
                  </a:moveTo>
                  <a:cubicBezTo>
                    <a:pt x="271" y="1"/>
                    <a:pt x="239" y="7"/>
                    <a:pt x="208" y="20"/>
                  </a:cubicBezTo>
                  <a:cubicBezTo>
                    <a:pt x="158" y="39"/>
                    <a:pt x="114" y="83"/>
                    <a:pt x="82" y="127"/>
                  </a:cubicBezTo>
                  <a:cubicBezTo>
                    <a:pt x="32" y="214"/>
                    <a:pt x="7" y="315"/>
                    <a:pt x="7" y="409"/>
                  </a:cubicBezTo>
                  <a:cubicBezTo>
                    <a:pt x="1" y="503"/>
                    <a:pt x="13" y="591"/>
                    <a:pt x="38" y="686"/>
                  </a:cubicBezTo>
                  <a:lnTo>
                    <a:pt x="44" y="717"/>
                  </a:lnTo>
                  <a:lnTo>
                    <a:pt x="70" y="723"/>
                  </a:lnTo>
                  <a:lnTo>
                    <a:pt x="139" y="773"/>
                  </a:lnTo>
                  <a:cubicBezTo>
                    <a:pt x="158" y="786"/>
                    <a:pt x="170" y="792"/>
                    <a:pt x="170" y="805"/>
                  </a:cubicBezTo>
                  <a:cubicBezTo>
                    <a:pt x="170" y="811"/>
                    <a:pt x="158" y="843"/>
                    <a:pt x="132" y="855"/>
                  </a:cubicBezTo>
                  <a:cubicBezTo>
                    <a:pt x="107" y="880"/>
                    <a:pt x="76" y="899"/>
                    <a:pt x="44" y="912"/>
                  </a:cubicBezTo>
                  <a:cubicBezTo>
                    <a:pt x="53" y="913"/>
                    <a:pt x="62" y="914"/>
                    <a:pt x="72" y="914"/>
                  </a:cubicBezTo>
                  <a:cubicBezTo>
                    <a:pt x="99" y="914"/>
                    <a:pt x="130" y="908"/>
                    <a:pt x="158" y="899"/>
                  </a:cubicBezTo>
                  <a:cubicBezTo>
                    <a:pt x="170" y="887"/>
                    <a:pt x="195" y="880"/>
                    <a:pt x="208" y="874"/>
                  </a:cubicBezTo>
                  <a:cubicBezTo>
                    <a:pt x="227" y="868"/>
                    <a:pt x="252" y="849"/>
                    <a:pt x="258" y="817"/>
                  </a:cubicBezTo>
                  <a:cubicBezTo>
                    <a:pt x="271" y="792"/>
                    <a:pt x="264" y="761"/>
                    <a:pt x="258" y="742"/>
                  </a:cubicBezTo>
                  <a:cubicBezTo>
                    <a:pt x="252" y="723"/>
                    <a:pt x="252" y="717"/>
                    <a:pt x="239" y="711"/>
                  </a:cubicBezTo>
                  <a:cubicBezTo>
                    <a:pt x="239" y="692"/>
                    <a:pt x="233" y="686"/>
                    <a:pt x="227" y="673"/>
                  </a:cubicBezTo>
                  <a:cubicBezTo>
                    <a:pt x="211" y="653"/>
                    <a:pt x="193" y="638"/>
                    <a:pt x="175" y="624"/>
                  </a:cubicBezTo>
                  <a:lnTo>
                    <a:pt x="175" y="624"/>
                  </a:lnTo>
                  <a:cubicBezTo>
                    <a:pt x="164" y="483"/>
                    <a:pt x="166" y="310"/>
                    <a:pt x="220" y="202"/>
                  </a:cubicBezTo>
                  <a:cubicBezTo>
                    <a:pt x="233" y="183"/>
                    <a:pt x="252" y="158"/>
                    <a:pt x="271" y="139"/>
                  </a:cubicBezTo>
                  <a:cubicBezTo>
                    <a:pt x="289" y="130"/>
                    <a:pt x="304" y="124"/>
                    <a:pt x="318" y="124"/>
                  </a:cubicBezTo>
                  <a:cubicBezTo>
                    <a:pt x="323" y="124"/>
                    <a:pt x="328" y="125"/>
                    <a:pt x="333" y="127"/>
                  </a:cubicBezTo>
                  <a:cubicBezTo>
                    <a:pt x="365" y="133"/>
                    <a:pt x="390" y="158"/>
                    <a:pt x="421" y="189"/>
                  </a:cubicBezTo>
                  <a:cubicBezTo>
                    <a:pt x="446" y="221"/>
                    <a:pt x="478" y="252"/>
                    <a:pt x="503" y="290"/>
                  </a:cubicBezTo>
                  <a:cubicBezTo>
                    <a:pt x="503" y="246"/>
                    <a:pt x="490" y="208"/>
                    <a:pt x="478" y="158"/>
                  </a:cubicBezTo>
                  <a:cubicBezTo>
                    <a:pt x="459" y="114"/>
                    <a:pt x="440" y="70"/>
                    <a:pt x="390" y="32"/>
                  </a:cubicBezTo>
                  <a:cubicBezTo>
                    <a:pt x="384" y="26"/>
                    <a:pt x="365" y="20"/>
                    <a:pt x="352" y="7"/>
                  </a:cubicBezTo>
                  <a:cubicBezTo>
                    <a:pt x="333" y="7"/>
                    <a:pt x="321" y="1"/>
                    <a:pt x="302" y="1"/>
                  </a:cubicBezTo>
                  <a:close/>
                </a:path>
              </a:pathLst>
            </a:custGeom>
            <a:solidFill>
              <a:srgbClr val="F28E85"/>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377" name="Google Shape;1848;p41">
              <a:extLst>
                <a:ext uri="{FF2B5EF4-FFF2-40B4-BE49-F238E27FC236}">
                  <a16:creationId xmlns:a16="http://schemas.microsoft.com/office/drawing/2014/main" id="{4029D6BA-6478-86BC-8725-C3E95954EF6B}"/>
                </a:ext>
              </a:extLst>
            </p:cNvPr>
            <p:cNvSpPr/>
            <p:nvPr/>
          </p:nvSpPr>
          <p:spPr>
            <a:xfrm>
              <a:off x="5146971" y="3206997"/>
              <a:ext cx="195980" cy="404835"/>
            </a:xfrm>
            <a:custGeom>
              <a:avLst/>
              <a:gdLst/>
              <a:ahLst/>
              <a:cxnLst/>
              <a:rect l="l" t="t" r="r" b="b"/>
              <a:pathLst>
                <a:path w="2004" h="4140" extrusionOk="0">
                  <a:moveTo>
                    <a:pt x="1250" y="0"/>
                  </a:moveTo>
                  <a:lnTo>
                    <a:pt x="0" y="4139"/>
                  </a:lnTo>
                  <a:lnTo>
                    <a:pt x="1131" y="4045"/>
                  </a:lnTo>
                  <a:lnTo>
                    <a:pt x="2004" y="126"/>
                  </a:lnTo>
                  <a:lnTo>
                    <a:pt x="1250" y="0"/>
                  </a:lnTo>
                  <a:close/>
                </a:path>
              </a:pathLst>
            </a:custGeom>
            <a:solidFill>
              <a:srgbClr val="F4A6A0"/>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378" name="Google Shape;1849;p41">
              <a:extLst>
                <a:ext uri="{FF2B5EF4-FFF2-40B4-BE49-F238E27FC236}">
                  <a16:creationId xmlns:a16="http://schemas.microsoft.com/office/drawing/2014/main" id="{4DE59591-3988-9339-4F07-09916A96B88F}"/>
                </a:ext>
              </a:extLst>
            </p:cNvPr>
            <p:cNvSpPr/>
            <p:nvPr/>
          </p:nvSpPr>
          <p:spPr>
            <a:xfrm>
              <a:off x="5256894" y="3206997"/>
              <a:ext cx="86059" cy="63952"/>
            </a:xfrm>
            <a:custGeom>
              <a:avLst/>
              <a:gdLst/>
              <a:ahLst/>
              <a:cxnLst/>
              <a:rect l="l" t="t" r="r" b="b"/>
              <a:pathLst>
                <a:path w="880" h="654" extrusionOk="0">
                  <a:moveTo>
                    <a:pt x="126" y="0"/>
                  </a:moveTo>
                  <a:lnTo>
                    <a:pt x="0" y="427"/>
                  </a:lnTo>
                  <a:cubicBezTo>
                    <a:pt x="252" y="496"/>
                    <a:pt x="509" y="572"/>
                    <a:pt x="760" y="653"/>
                  </a:cubicBezTo>
                  <a:lnTo>
                    <a:pt x="880" y="126"/>
                  </a:lnTo>
                  <a:lnTo>
                    <a:pt x="126" y="0"/>
                  </a:lnTo>
                  <a:close/>
                </a:path>
              </a:pathLst>
            </a:custGeom>
            <a:solidFill>
              <a:srgbClr val="F28E85"/>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379" name="Google Shape;1850;p41">
              <a:extLst>
                <a:ext uri="{FF2B5EF4-FFF2-40B4-BE49-F238E27FC236}">
                  <a16:creationId xmlns:a16="http://schemas.microsoft.com/office/drawing/2014/main" id="{D889F515-6D99-F1D9-F830-BA1036D6FF73}"/>
                </a:ext>
              </a:extLst>
            </p:cNvPr>
            <p:cNvSpPr/>
            <p:nvPr/>
          </p:nvSpPr>
          <p:spPr>
            <a:xfrm>
              <a:off x="5231076" y="3007607"/>
              <a:ext cx="267272" cy="262654"/>
            </a:xfrm>
            <a:custGeom>
              <a:avLst/>
              <a:gdLst/>
              <a:ahLst/>
              <a:cxnLst/>
              <a:rect l="l" t="t" r="r" b="b"/>
              <a:pathLst>
                <a:path w="2733" h="2686" extrusionOk="0">
                  <a:moveTo>
                    <a:pt x="2040" y="1"/>
                  </a:moveTo>
                  <a:cubicBezTo>
                    <a:pt x="1662" y="1"/>
                    <a:pt x="1222" y="79"/>
                    <a:pt x="974" y="394"/>
                  </a:cubicBezTo>
                  <a:cubicBezTo>
                    <a:pt x="491" y="1028"/>
                    <a:pt x="1" y="2152"/>
                    <a:pt x="1" y="2152"/>
                  </a:cubicBezTo>
                  <a:lnTo>
                    <a:pt x="1464" y="2686"/>
                  </a:lnTo>
                  <a:lnTo>
                    <a:pt x="2733" y="79"/>
                  </a:lnTo>
                  <a:cubicBezTo>
                    <a:pt x="2733" y="79"/>
                    <a:pt x="2417" y="1"/>
                    <a:pt x="2040" y="1"/>
                  </a:cubicBezTo>
                  <a:close/>
                </a:path>
              </a:pathLst>
            </a:custGeom>
            <a:solidFill>
              <a:srgbClr val="135458"/>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380" name="Google Shape;1851;p41">
              <a:extLst>
                <a:ext uri="{FF2B5EF4-FFF2-40B4-BE49-F238E27FC236}">
                  <a16:creationId xmlns:a16="http://schemas.microsoft.com/office/drawing/2014/main" id="{84454244-C61C-332F-A5FC-BF3D05F2F6A7}"/>
                </a:ext>
              </a:extLst>
            </p:cNvPr>
            <p:cNvSpPr/>
            <p:nvPr/>
          </p:nvSpPr>
          <p:spPr>
            <a:xfrm>
              <a:off x="5257481" y="3012105"/>
              <a:ext cx="544324" cy="572636"/>
            </a:xfrm>
            <a:custGeom>
              <a:avLst/>
              <a:gdLst/>
              <a:ahLst/>
              <a:cxnLst/>
              <a:rect l="l" t="t" r="r" b="b"/>
              <a:pathLst>
                <a:path w="5566" h="5856" extrusionOk="0">
                  <a:moveTo>
                    <a:pt x="2036" y="1"/>
                  </a:moveTo>
                  <a:cubicBezTo>
                    <a:pt x="1641" y="1"/>
                    <a:pt x="1088" y="87"/>
                    <a:pt x="905" y="542"/>
                  </a:cubicBezTo>
                  <a:cubicBezTo>
                    <a:pt x="453" y="1666"/>
                    <a:pt x="1" y="5831"/>
                    <a:pt x="1" y="5831"/>
                  </a:cubicBezTo>
                  <a:lnTo>
                    <a:pt x="5214" y="5856"/>
                  </a:lnTo>
                  <a:lnTo>
                    <a:pt x="5565" y="618"/>
                  </a:lnTo>
                  <a:cubicBezTo>
                    <a:pt x="5565" y="618"/>
                    <a:pt x="5321" y="178"/>
                    <a:pt x="4152" y="178"/>
                  </a:cubicBezTo>
                  <a:cubicBezTo>
                    <a:pt x="4152" y="178"/>
                    <a:pt x="3939" y="964"/>
                    <a:pt x="3308" y="964"/>
                  </a:cubicBezTo>
                  <a:cubicBezTo>
                    <a:pt x="3237" y="964"/>
                    <a:pt x="3160" y="954"/>
                    <a:pt x="3078" y="932"/>
                  </a:cubicBezTo>
                  <a:cubicBezTo>
                    <a:pt x="2274" y="712"/>
                    <a:pt x="2463" y="33"/>
                    <a:pt x="2463" y="33"/>
                  </a:cubicBezTo>
                  <a:cubicBezTo>
                    <a:pt x="2463" y="33"/>
                    <a:pt x="2280" y="1"/>
                    <a:pt x="2036" y="1"/>
                  </a:cubicBezTo>
                  <a:close/>
                </a:path>
              </a:pathLst>
            </a:custGeom>
            <a:solidFill>
              <a:srgbClr val="135458"/>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381" name="Google Shape;1852;p41">
              <a:extLst>
                <a:ext uri="{FF2B5EF4-FFF2-40B4-BE49-F238E27FC236}">
                  <a16:creationId xmlns:a16="http://schemas.microsoft.com/office/drawing/2014/main" id="{B44D00C4-5522-02EF-FC86-2BB006AAD270}"/>
                </a:ext>
              </a:extLst>
            </p:cNvPr>
            <p:cNvSpPr/>
            <p:nvPr/>
          </p:nvSpPr>
          <p:spPr>
            <a:xfrm>
              <a:off x="5443000" y="3337837"/>
              <a:ext cx="84201" cy="225104"/>
            </a:xfrm>
            <a:custGeom>
              <a:avLst/>
              <a:gdLst/>
              <a:ahLst/>
              <a:cxnLst/>
              <a:rect l="l" t="t" r="r" b="b"/>
              <a:pathLst>
                <a:path w="861" h="2302" extrusionOk="0">
                  <a:moveTo>
                    <a:pt x="747" y="1"/>
                  </a:moveTo>
                  <a:cubicBezTo>
                    <a:pt x="706" y="1"/>
                    <a:pt x="675" y="29"/>
                    <a:pt x="660" y="69"/>
                  </a:cubicBezTo>
                  <a:lnTo>
                    <a:pt x="19" y="2179"/>
                  </a:lnTo>
                  <a:cubicBezTo>
                    <a:pt x="1" y="2236"/>
                    <a:pt x="32" y="2280"/>
                    <a:pt x="82" y="2299"/>
                  </a:cubicBezTo>
                  <a:cubicBezTo>
                    <a:pt x="91" y="2301"/>
                    <a:pt x="99" y="2301"/>
                    <a:pt x="107" y="2301"/>
                  </a:cubicBezTo>
                  <a:cubicBezTo>
                    <a:pt x="151" y="2301"/>
                    <a:pt x="185" y="2273"/>
                    <a:pt x="201" y="2236"/>
                  </a:cubicBezTo>
                  <a:lnTo>
                    <a:pt x="842" y="125"/>
                  </a:lnTo>
                  <a:cubicBezTo>
                    <a:pt x="861" y="69"/>
                    <a:pt x="830" y="19"/>
                    <a:pt x="779" y="6"/>
                  </a:cubicBezTo>
                  <a:cubicBezTo>
                    <a:pt x="768" y="2"/>
                    <a:pt x="757" y="1"/>
                    <a:pt x="747" y="1"/>
                  </a:cubicBezTo>
                  <a:close/>
                </a:path>
              </a:pathLst>
            </a:custGeom>
            <a:solidFill>
              <a:srgbClr val="E4AA6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382" name="Google Shape;1853;p41">
              <a:extLst>
                <a:ext uri="{FF2B5EF4-FFF2-40B4-BE49-F238E27FC236}">
                  <a16:creationId xmlns:a16="http://schemas.microsoft.com/office/drawing/2014/main" id="{42E6D39F-9373-1B9C-8C29-8629D7D91262}"/>
                </a:ext>
              </a:extLst>
            </p:cNvPr>
            <p:cNvSpPr/>
            <p:nvPr/>
          </p:nvSpPr>
          <p:spPr>
            <a:xfrm>
              <a:off x="5366230" y="3237018"/>
              <a:ext cx="579921" cy="363471"/>
            </a:xfrm>
            <a:custGeom>
              <a:avLst/>
              <a:gdLst/>
              <a:ahLst/>
              <a:cxnLst/>
              <a:rect l="l" t="t" r="r" b="b"/>
              <a:pathLst>
                <a:path w="5930" h="3717" extrusionOk="0">
                  <a:moveTo>
                    <a:pt x="4962" y="1"/>
                  </a:moveTo>
                  <a:lnTo>
                    <a:pt x="3449" y="277"/>
                  </a:lnTo>
                  <a:lnTo>
                    <a:pt x="3876" y="2413"/>
                  </a:lnTo>
                  <a:cubicBezTo>
                    <a:pt x="3876" y="2413"/>
                    <a:pt x="1037" y="2645"/>
                    <a:pt x="654" y="2871"/>
                  </a:cubicBezTo>
                  <a:cubicBezTo>
                    <a:pt x="270" y="3110"/>
                    <a:pt x="0" y="3487"/>
                    <a:pt x="0" y="3487"/>
                  </a:cubicBezTo>
                  <a:cubicBezTo>
                    <a:pt x="0" y="3487"/>
                    <a:pt x="3482" y="3716"/>
                    <a:pt x="4772" y="3716"/>
                  </a:cubicBezTo>
                  <a:cubicBezTo>
                    <a:pt x="5020" y="3716"/>
                    <a:pt x="5187" y="3708"/>
                    <a:pt x="5232" y="3688"/>
                  </a:cubicBezTo>
                  <a:cubicBezTo>
                    <a:pt x="5929" y="3374"/>
                    <a:pt x="4962" y="1"/>
                    <a:pt x="4962" y="1"/>
                  </a:cubicBezTo>
                  <a:close/>
                </a:path>
              </a:pathLst>
            </a:custGeom>
            <a:solidFill>
              <a:srgbClr val="F4A6A0"/>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383" name="Google Shape;1854;p41">
              <a:extLst>
                <a:ext uri="{FF2B5EF4-FFF2-40B4-BE49-F238E27FC236}">
                  <a16:creationId xmlns:a16="http://schemas.microsoft.com/office/drawing/2014/main" id="{010C032E-A613-3CC0-AAC1-40F188468FFF}"/>
                </a:ext>
              </a:extLst>
            </p:cNvPr>
            <p:cNvSpPr/>
            <p:nvPr/>
          </p:nvSpPr>
          <p:spPr>
            <a:xfrm>
              <a:off x="5703432" y="3236431"/>
              <a:ext cx="164099" cy="110694"/>
            </a:xfrm>
            <a:custGeom>
              <a:avLst/>
              <a:gdLst/>
              <a:ahLst/>
              <a:cxnLst/>
              <a:rect l="l" t="t" r="r" b="b"/>
              <a:pathLst>
                <a:path w="1678" h="1132" extrusionOk="0">
                  <a:moveTo>
                    <a:pt x="1514" y="1"/>
                  </a:moveTo>
                  <a:lnTo>
                    <a:pt x="1" y="271"/>
                  </a:lnTo>
                  <a:lnTo>
                    <a:pt x="176" y="1131"/>
                  </a:lnTo>
                  <a:cubicBezTo>
                    <a:pt x="685" y="1012"/>
                    <a:pt x="1194" y="848"/>
                    <a:pt x="1678" y="635"/>
                  </a:cubicBezTo>
                  <a:cubicBezTo>
                    <a:pt x="1590" y="258"/>
                    <a:pt x="1514" y="1"/>
                    <a:pt x="1514" y="1"/>
                  </a:cubicBezTo>
                  <a:close/>
                </a:path>
              </a:pathLst>
            </a:custGeom>
            <a:solidFill>
              <a:srgbClr val="F28E85"/>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384" name="Google Shape;1855;p41">
              <a:extLst>
                <a:ext uri="{FF2B5EF4-FFF2-40B4-BE49-F238E27FC236}">
                  <a16:creationId xmlns:a16="http://schemas.microsoft.com/office/drawing/2014/main" id="{3E92B7DF-202B-AED8-A836-D881F0D34E89}"/>
                </a:ext>
              </a:extLst>
            </p:cNvPr>
            <p:cNvSpPr/>
            <p:nvPr/>
          </p:nvSpPr>
          <p:spPr>
            <a:xfrm>
              <a:off x="5653067" y="3038019"/>
              <a:ext cx="231088" cy="279180"/>
            </a:xfrm>
            <a:custGeom>
              <a:avLst/>
              <a:gdLst/>
              <a:ahLst/>
              <a:cxnLst/>
              <a:rect l="l" t="t" r="r" b="b"/>
              <a:pathLst>
                <a:path w="2363" h="2855" extrusionOk="0">
                  <a:moveTo>
                    <a:pt x="740" y="1"/>
                  </a:moveTo>
                  <a:cubicBezTo>
                    <a:pt x="592" y="1"/>
                    <a:pt x="467" y="35"/>
                    <a:pt x="384" y="83"/>
                  </a:cubicBezTo>
                  <a:cubicBezTo>
                    <a:pt x="1" y="290"/>
                    <a:pt x="327" y="2852"/>
                    <a:pt x="327" y="2852"/>
                  </a:cubicBezTo>
                  <a:cubicBezTo>
                    <a:pt x="348" y="2854"/>
                    <a:pt x="370" y="2854"/>
                    <a:pt x="393" y="2854"/>
                  </a:cubicBezTo>
                  <a:cubicBezTo>
                    <a:pt x="1043" y="2854"/>
                    <a:pt x="2362" y="2350"/>
                    <a:pt x="2362" y="2350"/>
                  </a:cubicBezTo>
                  <a:cubicBezTo>
                    <a:pt x="2116" y="450"/>
                    <a:pt x="1276" y="1"/>
                    <a:pt x="740" y="1"/>
                  </a:cubicBezTo>
                  <a:close/>
                </a:path>
              </a:pathLst>
            </a:custGeom>
            <a:solidFill>
              <a:srgbClr val="135458"/>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385" name="Google Shape;1856;p41">
              <a:extLst>
                <a:ext uri="{FF2B5EF4-FFF2-40B4-BE49-F238E27FC236}">
                  <a16:creationId xmlns:a16="http://schemas.microsoft.com/office/drawing/2014/main" id="{80163E63-A2F7-14EB-DD5E-E62E6495DCE3}"/>
                </a:ext>
              </a:extLst>
            </p:cNvPr>
            <p:cNvSpPr/>
            <p:nvPr/>
          </p:nvSpPr>
          <p:spPr>
            <a:xfrm>
              <a:off x="5053825" y="3568125"/>
              <a:ext cx="888432" cy="234129"/>
            </a:xfrm>
            <a:custGeom>
              <a:avLst/>
              <a:gdLst/>
              <a:ahLst/>
              <a:cxnLst/>
              <a:rect l="l" t="t" r="r" b="b"/>
              <a:pathLst>
                <a:path w="12230" h="2394" extrusionOk="0">
                  <a:moveTo>
                    <a:pt x="1" y="0"/>
                  </a:moveTo>
                  <a:lnTo>
                    <a:pt x="45" y="2286"/>
                  </a:lnTo>
                  <a:lnTo>
                    <a:pt x="11991" y="2393"/>
                  </a:lnTo>
                  <a:lnTo>
                    <a:pt x="12230" y="145"/>
                  </a:lnTo>
                  <a:lnTo>
                    <a:pt x="1" y="0"/>
                  </a:lnTo>
                  <a:close/>
                </a:path>
              </a:pathLst>
            </a:custGeom>
            <a:solidFill>
              <a:srgbClr val="833605"/>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386" name="Google Shape;1857;p41">
              <a:extLst>
                <a:ext uri="{FF2B5EF4-FFF2-40B4-BE49-F238E27FC236}">
                  <a16:creationId xmlns:a16="http://schemas.microsoft.com/office/drawing/2014/main" id="{34924350-4CFC-CC2B-00E3-11439F96F3F0}"/>
                </a:ext>
              </a:extLst>
            </p:cNvPr>
            <p:cNvSpPr/>
            <p:nvPr/>
          </p:nvSpPr>
          <p:spPr>
            <a:xfrm>
              <a:off x="3740296" y="2313801"/>
              <a:ext cx="291427" cy="708363"/>
            </a:xfrm>
            <a:custGeom>
              <a:avLst/>
              <a:gdLst/>
              <a:ahLst/>
              <a:cxnLst/>
              <a:rect l="l" t="t" r="r" b="b"/>
              <a:pathLst>
                <a:path w="2980" h="7244" extrusionOk="0">
                  <a:moveTo>
                    <a:pt x="2686" y="1"/>
                  </a:moveTo>
                  <a:cubicBezTo>
                    <a:pt x="2609" y="1"/>
                    <a:pt x="2331" y="749"/>
                    <a:pt x="2331" y="749"/>
                  </a:cubicBezTo>
                  <a:cubicBezTo>
                    <a:pt x="2413" y="351"/>
                    <a:pt x="2423" y="189"/>
                    <a:pt x="2384" y="189"/>
                  </a:cubicBezTo>
                  <a:cubicBezTo>
                    <a:pt x="2327" y="189"/>
                    <a:pt x="2168" y="526"/>
                    <a:pt x="1979" y="975"/>
                  </a:cubicBezTo>
                  <a:cubicBezTo>
                    <a:pt x="1867" y="755"/>
                    <a:pt x="1807" y="673"/>
                    <a:pt x="1779" y="673"/>
                  </a:cubicBezTo>
                  <a:cubicBezTo>
                    <a:pt x="1721" y="673"/>
                    <a:pt x="1807" y="1031"/>
                    <a:pt x="1866" y="1252"/>
                  </a:cubicBezTo>
                  <a:cubicBezTo>
                    <a:pt x="1514" y="2137"/>
                    <a:pt x="1" y="6641"/>
                    <a:pt x="1" y="6641"/>
                  </a:cubicBezTo>
                  <a:lnTo>
                    <a:pt x="1508" y="7244"/>
                  </a:lnTo>
                  <a:cubicBezTo>
                    <a:pt x="2174" y="5667"/>
                    <a:pt x="2871" y="2282"/>
                    <a:pt x="2953" y="1070"/>
                  </a:cubicBezTo>
                  <a:cubicBezTo>
                    <a:pt x="2980" y="634"/>
                    <a:pt x="2965" y="495"/>
                    <a:pt x="2936" y="495"/>
                  </a:cubicBezTo>
                  <a:cubicBezTo>
                    <a:pt x="2883" y="495"/>
                    <a:pt x="2783" y="931"/>
                    <a:pt x="2783" y="931"/>
                  </a:cubicBezTo>
                  <a:cubicBezTo>
                    <a:pt x="2887" y="401"/>
                    <a:pt x="2892" y="230"/>
                    <a:pt x="2855" y="230"/>
                  </a:cubicBezTo>
                  <a:cubicBezTo>
                    <a:pt x="2786" y="230"/>
                    <a:pt x="2576" y="806"/>
                    <a:pt x="2576" y="806"/>
                  </a:cubicBezTo>
                  <a:cubicBezTo>
                    <a:pt x="2711" y="200"/>
                    <a:pt x="2725" y="1"/>
                    <a:pt x="2686" y="1"/>
                  </a:cubicBezTo>
                  <a:close/>
                </a:path>
              </a:pathLst>
            </a:custGeom>
            <a:solidFill>
              <a:srgbClr val="F4A6A0"/>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387" name="Google Shape;1858;p41">
              <a:extLst>
                <a:ext uri="{FF2B5EF4-FFF2-40B4-BE49-F238E27FC236}">
                  <a16:creationId xmlns:a16="http://schemas.microsoft.com/office/drawing/2014/main" id="{01D3697B-645C-E590-55A4-EFC1FC36C049}"/>
                </a:ext>
              </a:extLst>
            </p:cNvPr>
            <p:cNvSpPr/>
            <p:nvPr/>
          </p:nvSpPr>
          <p:spPr>
            <a:xfrm>
              <a:off x="3441137" y="2943458"/>
              <a:ext cx="208400" cy="184327"/>
            </a:xfrm>
            <a:custGeom>
              <a:avLst/>
              <a:gdLst/>
              <a:ahLst/>
              <a:cxnLst/>
              <a:rect l="l" t="t" r="r" b="b"/>
              <a:pathLst>
                <a:path w="2131" h="1885" extrusionOk="0">
                  <a:moveTo>
                    <a:pt x="1" y="1"/>
                  </a:moveTo>
                  <a:lnTo>
                    <a:pt x="1" y="1"/>
                  </a:lnTo>
                  <a:lnTo>
                    <a:pt x="1" y="1"/>
                  </a:lnTo>
                  <a:cubicBezTo>
                    <a:pt x="1" y="1"/>
                    <a:pt x="1" y="1"/>
                    <a:pt x="1" y="1"/>
                  </a:cubicBezTo>
                  <a:close/>
                  <a:moveTo>
                    <a:pt x="1" y="1"/>
                  </a:moveTo>
                  <a:lnTo>
                    <a:pt x="1" y="1"/>
                  </a:lnTo>
                  <a:cubicBezTo>
                    <a:pt x="15" y="5"/>
                    <a:pt x="441" y="1207"/>
                    <a:pt x="378" y="1558"/>
                  </a:cubicBezTo>
                  <a:cubicBezTo>
                    <a:pt x="560" y="1652"/>
                    <a:pt x="723" y="1759"/>
                    <a:pt x="880" y="1885"/>
                  </a:cubicBezTo>
                  <a:cubicBezTo>
                    <a:pt x="1056" y="1841"/>
                    <a:pt x="1219" y="1778"/>
                    <a:pt x="1370" y="1690"/>
                  </a:cubicBezTo>
                  <a:cubicBezTo>
                    <a:pt x="1634" y="1539"/>
                    <a:pt x="1873" y="1364"/>
                    <a:pt x="2130" y="1213"/>
                  </a:cubicBezTo>
                  <a:cubicBezTo>
                    <a:pt x="1521" y="1068"/>
                    <a:pt x="1684" y="271"/>
                    <a:pt x="1684" y="271"/>
                  </a:cubicBezTo>
                  <a:lnTo>
                    <a:pt x="1" y="1"/>
                  </a:lnTo>
                  <a:close/>
                </a:path>
              </a:pathLst>
            </a:custGeom>
            <a:solidFill>
              <a:srgbClr val="F28E85"/>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388" name="Google Shape;1859;p41">
              <a:extLst>
                <a:ext uri="{FF2B5EF4-FFF2-40B4-BE49-F238E27FC236}">
                  <a16:creationId xmlns:a16="http://schemas.microsoft.com/office/drawing/2014/main" id="{0ED2FEEB-410A-8BD6-7FF0-AFFDBEF1EEE2}"/>
                </a:ext>
              </a:extLst>
            </p:cNvPr>
            <p:cNvSpPr/>
            <p:nvPr/>
          </p:nvSpPr>
          <p:spPr>
            <a:xfrm>
              <a:off x="3309112" y="2906592"/>
              <a:ext cx="590972" cy="689197"/>
            </a:xfrm>
            <a:custGeom>
              <a:avLst/>
              <a:gdLst/>
              <a:ahLst/>
              <a:cxnLst/>
              <a:rect l="l" t="t" r="r" b="b"/>
              <a:pathLst>
                <a:path w="6043" h="7048" extrusionOk="0">
                  <a:moveTo>
                    <a:pt x="4215" y="1"/>
                  </a:moveTo>
                  <a:cubicBezTo>
                    <a:pt x="4215" y="1"/>
                    <a:pt x="3581" y="1257"/>
                    <a:pt x="3323" y="1401"/>
                  </a:cubicBezTo>
                  <a:lnTo>
                    <a:pt x="1636" y="1734"/>
                  </a:lnTo>
                  <a:lnTo>
                    <a:pt x="1636" y="1734"/>
                  </a:lnTo>
                  <a:cubicBezTo>
                    <a:pt x="1264" y="1782"/>
                    <a:pt x="81" y="2000"/>
                    <a:pt x="38" y="2815"/>
                  </a:cubicBezTo>
                  <a:cubicBezTo>
                    <a:pt x="1" y="3750"/>
                    <a:pt x="1766" y="7048"/>
                    <a:pt x="1766" y="7048"/>
                  </a:cubicBezTo>
                  <a:lnTo>
                    <a:pt x="5766" y="7048"/>
                  </a:lnTo>
                  <a:cubicBezTo>
                    <a:pt x="5766" y="7048"/>
                    <a:pt x="5729" y="4253"/>
                    <a:pt x="5421" y="2871"/>
                  </a:cubicBezTo>
                  <a:cubicBezTo>
                    <a:pt x="5421" y="2871"/>
                    <a:pt x="5867" y="1885"/>
                    <a:pt x="6043" y="1125"/>
                  </a:cubicBezTo>
                  <a:lnTo>
                    <a:pt x="4215" y="1"/>
                  </a:lnTo>
                  <a:close/>
                </a:path>
              </a:pathLst>
            </a:custGeom>
            <a:solidFill>
              <a:srgbClr val="C07546"/>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389" name="Google Shape;1860;p41">
              <a:extLst>
                <a:ext uri="{FF2B5EF4-FFF2-40B4-BE49-F238E27FC236}">
                  <a16:creationId xmlns:a16="http://schemas.microsoft.com/office/drawing/2014/main" id="{E7A103B3-F199-77D7-B7D9-3AB49AF69F66}"/>
                </a:ext>
              </a:extLst>
            </p:cNvPr>
            <p:cNvSpPr/>
            <p:nvPr/>
          </p:nvSpPr>
          <p:spPr>
            <a:xfrm>
              <a:off x="3617464" y="3373139"/>
              <a:ext cx="83614" cy="212196"/>
            </a:xfrm>
            <a:custGeom>
              <a:avLst/>
              <a:gdLst/>
              <a:ahLst/>
              <a:cxnLst/>
              <a:rect l="l" t="t" r="r" b="b"/>
              <a:pathLst>
                <a:path w="855" h="2170" extrusionOk="0">
                  <a:moveTo>
                    <a:pt x="101" y="0"/>
                  </a:moveTo>
                  <a:cubicBezTo>
                    <a:pt x="93" y="0"/>
                    <a:pt x="84" y="1"/>
                    <a:pt x="76" y="3"/>
                  </a:cubicBezTo>
                  <a:cubicBezTo>
                    <a:pt x="32" y="22"/>
                    <a:pt x="1" y="79"/>
                    <a:pt x="13" y="122"/>
                  </a:cubicBezTo>
                  <a:lnTo>
                    <a:pt x="660" y="2101"/>
                  </a:lnTo>
                  <a:cubicBezTo>
                    <a:pt x="670" y="2141"/>
                    <a:pt x="704" y="2169"/>
                    <a:pt x="743" y="2169"/>
                  </a:cubicBezTo>
                  <a:cubicBezTo>
                    <a:pt x="753" y="2169"/>
                    <a:pt x="763" y="2168"/>
                    <a:pt x="773" y="2164"/>
                  </a:cubicBezTo>
                  <a:cubicBezTo>
                    <a:pt x="823" y="2151"/>
                    <a:pt x="855" y="2095"/>
                    <a:pt x="836" y="2044"/>
                  </a:cubicBezTo>
                  <a:lnTo>
                    <a:pt x="195" y="66"/>
                  </a:lnTo>
                  <a:cubicBezTo>
                    <a:pt x="179" y="29"/>
                    <a:pt x="145" y="0"/>
                    <a:pt x="101" y="0"/>
                  </a:cubicBezTo>
                  <a:close/>
                </a:path>
              </a:pathLst>
            </a:custGeom>
            <a:solidFill>
              <a:srgbClr val="135458"/>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390" name="Google Shape;1861;p41">
              <a:extLst>
                <a:ext uri="{FF2B5EF4-FFF2-40B4-BE49-F238E27FC236}">
                  <a16:creationId xmlns:a16="http://schemas.microsoft.com/office/drawing/2014/main" id="{1A3EA249-CFA7-DE67-823D-49815C758BB2}"/>
                </a:ext>
              </a:extLst>
            </p:cNvPr>
            <p:cNvSpPr/>
            <p:nvPr/>
          </p:nvSpPr>
          <p:spPr>
            <a:xfrm>
              <a:off x="3197918" y="3279458"/>
              <a:ext cx="580606" cy="339318"/>
            </a:xfrm>
            <a:custGeom>
              <a:avLst/>
              <a:gdLst/>
              <a:ahLst/>
              <a:cxnLst/>
              <a:rect l="l" t="t" r="r" b="b"/>
              <a:pathLst>
                <a:path w="5937" h="3470" extrusionOk="0">
                  <a:moveTo>
                    <a:pt x="974" y="0"/>
                  </a:moveTo>
                  <a:cubicBezTo>
                    <a:pt x="974" y="0"/>
                    <a:pt x="1" y="3159"/>
                    <a:pt x="704" y="3442"/>
                  </a:cubicBezTo>
                  <a:cubicBezTo>
                    <a:pt x="750" y="3461"/>
                    <a:pt x="919" y="3470"/>
                    <a:pt x="1170" y="3470"/>
                  </a:cubicBezTo>
                  <a:cubicBezTo>
                    <a:pt x="2464" y="3470"/>
                    <a:pt x="5936" y="3254"/>
                    <a:pt x="5936" y="3254"/>
                  </a:cubicBezTo>
                  <a:cubicBezTo>
                    <a:pt x="5936" y="3254"/>
                    <a:pt x="5666" y="2902"/>
                    <a:pt x="5283" y="2682"/>
                  </a:cubicBezTo>
                  <a:cubicBezTo>
                    <a:pt x="4900" y="2462"/>
                    <a:pt x="2067" y="2242"/>
                    <a:pt x="2067" y="2242"/>
                  </a:cubicBezTo>
                  <a:lnTo>
                    <a:pt x="2488" y="251"/>
                  </a:lnTo>
                  <a:lnTo>
                    <a:pt x="974" y="0"/>
                  </a:lnTo>
                  <a:close/>
                </a:path>
              </a:pathLst>
            </a:custGeom>
            <a:solidFill>
              <a:srgbClr val="F4A6A0"/>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391" name="Google Shape;1862;p41">
              <a:extLst>
                <a:ext uri="{FF2B5EF4-FFF2-40B4-BE49-F238E27FC236}">
                  <a16:creationId xmlns:a16="http://schemas.microsoft.com/office/drawing/2014/main" id="{E3A3A0E3-BC8D-3F38-F425-4FFF7D1E49FC}"/>
                </a:ext>
              </a:extLst>
            </p:cNvPr>
            <p:cNvSpPr/>
            <p:nvPr/>
          </p:nvSpPr>
          <p:spPr>
            <a:xfrm>
              <a:off x="3260605" y="3098257"/>
              <a:ext cx="222482" cy="255809"/>
            </a:xfrm>
            <a:custGeom>
              <a:avLst/>
              <a:gdLst/>
              <a:ahLst/>
              <a:cxnLst/>
              <a:rect l="l" t="t" r="r" b="b"/>
              <a:pathLst>
                <a:path w="2275" h="2616" extrusionOk="0">
                  <a:moveTo>
                    <a:pt x="1294" y="0"/>
                  </a:moveTo>
                  <a:cubicBezTo>
                    <a:pt x="786" y="157"/>
                    <a:pt x="201" y="704"/>
                    <a:pt x="0" y="2142"/>
                  </a:cubicBezTo>
                  <a:cubicBezTo>
                    <a:pt x="0" y="2142"/>
                    <a:pt x="1314" y="2615"/>
                    <a:pt x="1966" y="2615"/>
                  </a:cubicBezTo>
                  <a:cubicBezTo>
                    <a:pt x="1990" y="2615"/>
                    <a:pt x="2013" y="2615"/>
                    <a:pt x="2035" y="2613"/>
                  </a:cubicBezTo>
                  <a:cubicBezTo>
                    <a:pt x="2035" y="2613"/>
                    <a:pt x="2274" y="892"/>
                    <a:pt x="2111" y="252"/>
                  </a:cubicBezTo>
                  <a:cubicBezTo>
                    <a:pt x="1866" y="195"/>
                    <a:pt x="1615" y="126"/>
                    <a:pt x="1376" y="32"/>
                  </a:cubicBezTo>
                  <a:cubicBezTo>
                    <a:pt x="1363" y="19"/>
                    <a:pt x="1345" y="13"/>
                    <a:pt x="1338" y="7"/>
                  </a:cubicBezTo>
                  <a:cubicBezTo>
                    <a:pt x="1319" y="7"/>
                    <a:pt x="1307" y="0"/>
                    <a:pt x="1294" y="0"/>
                  </a:cubicBezTo>
                  <a:close/>
                </a:path>
              </a:pathLst>
            </a:custGeom>
            <a:solidFill>
              <a:srgbClr val="C07546"/>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392" name="Google Shape;1863;p41">
              <a:extLst>
                <a:ext uri="{FF2B5EF4-FFF2-40B4-BE49-F238E27FC236}">
                  <a16:creationId xmlns:a16="http://schemas.microsoft.com/office/drawing/2014/main" id="{E5BDBED9-DCEB-C9B7-98DE-EBD3CE8696D2}"/>
                </a:ext>
              </a:extLst>
            </p:cNvPr>
            <p:cNvSpPr/>
            <p:nvPr/>
          </p:nvSpPr>
          <p:spPr>
            <a:xfrm>
              <a:off x="3395075" y="2534215"/>
              <a:ext cx="405554" cy="444732"/>
            </a:xfrm>
            <a:custGeom>
              <a:avLst/>
              <a:gdLst/>
              <a:ahLst/>
              <a:cxnLst/>
              <a:rect l="l" t="t" r="r" b="b"/>
              <a:pathLst>
                <a:path w="4147" h="4548" extrusionOk="0">
                  <a:moveTo>
                    <a:pt x="1452" y="1"/>
                  </a:moveTo>
                  <a:cubicBezTo>
                    <a:pt x="408" y="1"/>
                    <a:pt x="1" y="1139"/>
                    <a:pt x="1" y="1139"/>
                  </a:cubicBezTo>
                  <a:cubicBezTo>
                    <a:pt x="1" y="1139"/>
                    <a:pt x="2030" y="4387"/>
                    <a:pt x="2413" y="4512"/>
                  </a:cubicBezTo>
                  <a:cubicBezTo>
                    <a:pt x="2496" y="4538"/>
                    <a:pt x="2582" y="4548"/>
                    <a:pt x="2664" y="4548"/>
                  </a:cubicBezTo>
                  <a:cubicBezTo>
                    <a:pt x="2949" y="4548"/>
                    <a:pt x="3198" y="4431"/>
                    <a:pt x="3198" y="4431"/>
                  </a:cubicBezTo>
                  <a:lnTo>
                    <a:pt x="3198" y="4431"/>
                  </a:lnTo>
                  <a:lnTo>
                    <a:pt x="3160" y="4525"/>
                  </a:lnTo>
                  <a:cubicBezTo>
                    <a:pt x="3600" y="4449"/>
                    <a:pt x="4146" y="3941"/>
                    <a:pt x="3908" y="2772"/>
                  </a:cubicBezTo>
                  <a:cubicBezTo>
                    <a:pt x="3594" y="1265"/>
                    <a:pt x="2626" y="59"/>
                    <a:pt x="1527" y="3"/>
                  </a:cubicBezTo>
                  <a:cubicBezTo>
                    <a:pt x="1502" y="1"/>
                    <a:pt x="1477" y="1"/>
                    <a:pt x="1452" y="1"/>
                  </a:cubicBezTo>
                  <a:close/>
                </a:path>
              </a:pathLst>
            </a:custGeom>
            <a:solidFill>
              <a:srgbClr val="8C3C3A"/>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393" name="Google Shape;1864;p41">
              <a:extLst>
                <a:ext uri="{FF2B5EF4-FFF2-40B4-BE49-F238E27FC236}">
                  <a16:creationId xmlns:a16="http://schemas.microsoft.com/office/drawing/2014/main" id="{1489E92F-AED6-0DEB-FB5D-43E9DF57281D}"/>
                </a:ext>
              </a:extLst>
            </p:cNvPr>
            <p:cNvSpPr/>
            <p:nvPr/>
          </p:nvSpPr>
          <p:spPr>
            <a:xfrm>
              <a:off x="3322021" y="2612152"/>
              <a:ext cx="434501" cy="370414"/>
            </a:xfrm>
            <a:custGeom>
              <a:avLst/>
              <a:gdLst/>
              <a:ahLst/>
              <a:cxnLst/>
              <a:rect l="l" t="t" r="r" b="b"/>
              <a:pathLst>
                <a:path w="4443" h="3788" extrusionOk="0">
                  <a:moveTo>
                    <a:pt x="2160" y="1"/>
                  </a:moveTo>
                  <a:cubicBezTo>
                    <a:pt x="1594" y="1"/>
                    <a:pt x="1150" y="336"/>
                    <a:pt x="1150" y="336"/>
                  </a:cubicBezTo>
                  <a:cubicBezTo>
                    <a:pt x="1150" y="336"/>
                    <a:pt x="1" y="945"/>
                    <a:pt x="899" y="2704"/>
                  </a:cubicBezTo>
                  <a:cubicBezTo>
                    <a:pt x="1267" y="3427"/>
                    <a:pt x="1997" y="3788"/>
                    <a:pt x="2662" y="3788"/>
                  </a:cubicBezTo>
                  <a:cubicBezTo>
                    <a:pt x="3620" y="3788"/>
                    <a:pt x="4442" y="3041"/>
                    <a:pt x="3857" y="1555"/>
                  </a:cubicBezTo>
                  <a:cubicBezTo>
                    <a:pt x="3372" y="315"/>
                    <a:pt x="2709" y="1"/>
                    <a:pt x="2160" y="1"/>
                  </a:cubicBezTo>
                  <a:close/>
                </a:path>
              </a:pathLst>
            </a:custGeom>
            <a:solidFill>
              <a:srgbClr val="F4A6A0"/>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394" name="Google Shape;1865;p41">
              <a:extLst>
                <a:ext uri="{FF2B5EF4-FFF2-40B4-BE49-F238E27FC236}">
                  <a16:creationId xmlns:a16="http://schemas.microsoft.com/office/drawing/2014/main" id="{3DEC6FD3-CB75-A3FA-BFF9-1BE468203921}"/>
                </a:ext>
              </a:extLst>
            </p:cNvPr>
            <p:cNvSpPr/>
            <p:nvPr/>
          </p:nvSpPr>
          <p:spPr>
            <a:xfrm>
              <a:off x="3450428" y="2683244"/>
              <a:ext cx="100826" cy="61899"/>
            </a:xfrm>
            <a:custGeom>
              <a:avLst/>
              <a:gdLst/>
              <a:ahLst/>
              <a:cxnLst/>
              <a:rect l="l" t="t" r="r" b="b"/>
              <a:pathLst>
                <a:path w="1031" h="633" extrusionOk="0">
                  <a:moveTo>
                    <a:pt x="555" y="1"/>
                  </a:moveTo>
                  <a:cubicBezTo>
                    <a:pt x="494" y="1"/>
                    <a:pt x="431" y="12"/>
                    <a:pt x="371" y="36"/>
                  </a:cubicBezTo>
                  <a:cubicBezTo>
                    <a:pt x="245" y="80"/>
                    <a:pt x="138" y="168"/>
                    <a:pt x="82" y="275"/>
                  </a:cubicBezTo>
                  <a:cubicBezTo>
                    <a:pt x="63" y="306"/>
                    <a:pt x="50" y="331"/>
                    <a:pt x="44" y="363"/>
                  </a:cubicBezTo>
                  <a:cubicBezTo>
                    <a:pt x="32" y="394"/>
                    <a:pt x="25" y="419"/>
                    <a:pt x="19" y="451"/>
                  </a:cubicBezTo>
                  <a:cubicBezTo>
                    <a:pt x="13" y="514"/>
                    <a:pt x="0" y="564"/>
                    <a:pt x="13" y="633"/>
                  </a:cubicBezTo>
                  <a:cubicBezTo>
                    <a:pt x="57" y="589"/>
                    <a:pt x="94" y="551"/>
                    <a:pt x="138" y="520"/>
                  </a:cubicBezTo>
                  <a:cubicBezTo>
                    <a:pt x="157" y="507"/>
                    <a:pt x="182" y="488"/>
                    <a:pt x="201" y="476"/>
                  </a:cubicBezTo>
                  <a:cubicBezTo>
                    <a:pt x="214" y="457"/>
                    <a:pt x="233" y="445"/>
                    <a:pt x="251" y="426"/>
                  </a:cubicBezTo>
                  <a:cubicBezTo>
                    <a:pt x="277" y="413"/>
                    <a:pt x="295" y="401"/>
                    <a:pt x="308" y="388"/>
                  </a:cubicBezTo>
                  <a:cubicBezTo>
                    <a:pt x="333" y="382"/>
                    <a:pt x="346" y="363"/>
                    <a:pt x="364" y="357"/>
                  </a:cubicBezTo>
                  <a:cubicBezTo>
                    <a:pt x="377" y="344"/>
                    <a:pt x="402" y="338"/>
                    <a:pt x="421" y="331"/>
                  </a:cubicBezTo>
                  <a:cubicBezTo>
                    <a:pt x="434" y="325"/>
                    <a:pt x="459" y="313"/>
                    <a:pt x="471" y="306"/>
                  </a:cubicBezTo>
                  <a:cubicBezTo>
                    <a:pt x="547" y="287"/>
                    <a:pt x="622" y="269"/>
                    <a:pt x="716" y="262"/>
                  </a:cubicBezTo>
                  <a:cubicBezTo>
                    <a:pt x="810" y="250"/>
                    <a:pt x="911" y="250"/>
                    <a:pt x="1030" y="250"/>
                  </a:cubicBezTo>
                  <a:cubicBezTo>
                    <a:pt x="967" y="149"/>
                    <a:pt x="867" y="80"/>
                    <a:pt x="748" y="36"/>
                  </a:cubicBezTo>
                  <a:cubicBezTo>
                    <a:pt x="686" y="14"/>
                    <a:pt x="621" y="1"/>
                    <a:pt x="555" y="1"/>
                  </a:cubicBezTo>
                  <a:close/>
                </a:path>
              </a:pathLst>
            </a:custGeom>
            <a:solidFill>
              <a:srgbClr val="8C3C3A"/>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395" name="Google Shape;1866;p41">
              <a:extLst>
                <a:ext uri="{FF2B5EF4-FFF2-40B4-BE49-F238E27FC236}">
                  <a16:creationId xmlns:a16="http://schemas.microsoft.com/office/drawing/2014/main" id="{7CA5E61F-CF9C-E98D-EA3D-6346C1ADF18E}"/>
                </a:ext>
              </a:extLst>
            </p:cNvPr>
            <p:cNvSpPr/>
            <p:nvPr/>
          </p:nvSpPr>
          <p:spPr>
            <a:xfrm>
              <a:off x="3592917" y="2652246"/>
              <a:ext cx="68847" cy="48698"/>
            </a:xfrm>
            <a:custGeom>
              <a:avLst/>
              <a:gdLst/>
              <a:ahLst/>
              <a:cxnLst/>
              <a:rect l="l" t="t" r="r" b="b"/>
              <a:pathLst>
                <a:path w="704" h="498" extrusionOk="0">
                  <a:moveTo>
                    <a:pt x="370" y="1"/>
                  </a:moveTo>
                  <a:cubicBezTo>
                    <a:pt x="325" y="1"/>
                    <a:pt x="279" y="9"/>
                    <a:pt x="239" y="27"/>
                  </a:cubicBezTo>
                  <a:cubicBezTo>
                    <a:pt x="139" y="71"/>
                    <a:pt x="69" y="152"/>
                    <a:pt x="38" y="234"/>
                  </a:cubicBezTo>
                  <a:cubicBezTo>
                    <a:pt x="7" y="322"/>
                    <a:pt x="0" y="404"/>
                    <a:pt x="32" y="498"/>
                  </a:cubicBezTo>
                  <a:cubicBezTo>
                    <a:pt x="107" y="454"/>
                    <a:pt x="170" y="410"/>
                    <a:pt x="226" y="372"/>
                  </a:cubicBezTo>
                  <a:cubicBezTo>
                    <a:pt x="277" y="341"/>
                    <a:pt x="327" y="322"/>
                    <a:pt x="358" y="303"/>
                  </a:cubicBezTo>
                  <a:cubicBezTo>
                    <a:pt x="390" y="297"/>
                    <a:pt x="421" y="278"/>
                    <a:pt x="478" y="278"/>
                  </a:cubicBezTo>
                  <a:lnTo>
                    <a:pt x="578" y="278"/>
                  </a:lnTo>
                  <a:cubicBezTo>
                    <a:pt x="616" y="278"/>
                    <a:pt x="647" y="290"/>
                    <a:pt x="704" y="290"/>
                  </a:cubicBezTo>
                  <a:cubicBezTo>
                    <a:pt x="697" y="240"/>
                    <a:pt x="679" y="203"/>
                    <a:pt x="654" y="165"/>
                  </a:cubicBezTo>
                  <a:cubicBezTo>
                    <a:pt x="641" y="140"/>
                    <a:pt x="628" y="121"/>
                    <a:pt x="610" y="108"/>
                  </a:cubicBezTo>
                  <a:cubicBezTo>
                    <a:pt x="591" y="89"/>
                    <a:pt x="578" y="77"/>
                    <a:pt x="553" y="58"/>
                  </a:cubicBezTo>
                  <a:cubicBezTo>
                    <a:pt x="508" y="20"/>
                    <a:pt x="439" y="1"/>
                    <a:pt x="370" y="1"/>
                  </a:cubicBezTo>
                  <a:close/>
                </a:path>
              </a:pathLst>
            </a:custGeom>
            <a:solidFill>
              <a:srgbClr val="8C3C3A"/>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396" name="Google Shape;1867;p41">
              <a:extLst>
                <a:ext uri="{FF2B5EF4-FFF2-40B4-BE49-F238E27FC236}">
                  <a16:creationId xmlns:a16="http://schemas.microsoft.com/office/drawing/2014/main" id="{F2E11BF0-8BA0-A794-ADA2-60AD5057F01A}"/>
                </a:ext>
              </a:extLst>
            </p:cNvPr>
            <p:cNvSpPr/>
            <p:nvPr/>
          </p:nvSpPr>
          <p:spPr>
            <a:xfrm>
              <a:off x="3633405" y="2706909"/>
              <a:ext cx="25916" cy="43417"/>
            </a:xfrm>
            <a:custGeom>
              <a:avLst/>
              <a:gdLst/>
              <a:ahLst/>
              <a:cxnLst/>
              <a:rect l="l" t="t" r="r" b="b"/>
              <a:pathLst>
                <a:path w="265" h="444" extrusionOk="0">
                  <a:moveTo>
                    <a:pt x="66" y="0"/>
                  </a:moveTo>
                  <a:cubicBezTo>
                    <a:pt x="63" y="0"/>
                    <a:pt x="60" y="1"/>
                    <a:pt x="57" y="2"/>
                  </a:cubicBezTo>
                  <a:cubicBezTo>
                    <a:pt x="7" y="20"/>
                    <a:pt x="1" y="133"/>
                    <a:pt x="45" y="253"/>
                  </a:cubicBezTo>
                  <a:cubicBezTo>
                    <a:pt x="85" y="366"/>
                    <a:pt x="150" y="444"/>
                    <a:pt x="199" y="444"/>
                  </a:cubicBezTo>
                  <a:cubicBezTo>
                    <a:pt x="204" y="444"/>
                    <a:pt x="210" y="443"/>
                    <a:pt x="214" y="441"/>
                  </a:cubicBezTo>
                  <a:cubicBezTo>
                    <a:pt x="258" y="429"/>
                    <a:pt x="265" y="309"/>
                    <a:pt x="221" y="190"/>
                  </a:cubicBezTo>
                  <a:cubicBezTo>
                    <a:pt x="174" y="84"/>
                    <a:pt x="110" y="0"/>
                    <a:pt x="66" y="0"/>
                  </a:cubicBezTo>
                  <a:close/>
                </a:path>
              </a:pathLst>
            </a:custGeom>
            <a:solidFill>
              <a:srgbClr val="362836"/>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397" name="Google Shape;1868;p41">
              <a:extLst>
                <a:ext uri="{FF2B5EF4-FFF2-40B4-BE49-F238E27FC236}">
                  <a16:creationId xmlns:a16="http://schemas.microsoft.com/office/drawing/2014/main" id="{A5F1969A-8DE8-61C9-09C5-3D0071F3E6DC}"/>
                </a:ext>
              </a:extLst>
            </p:cNvPr>
            <p:cNvSpPr/>
            <p:nvPr/>
          </p:nvSpPr>
          <p:spPr>
            <a:xfrm>
              <a:off x="3530230" y="2737028"/>
              <a:ext cx="26502" cy="43319"/>
            </a:xfrm>
            <a:custGeom>
              <a:avLst/>
              <a:gdLst/>
              <a:ahLst/>
              <a:cxnLst/>
              <a:rect l="l" t="t" r="r" b="b"/>
              <a:pathLst>
                <a:path w="271" h="443" extrusionOk="0">
                  <a:moveTo>
                    <a:pt x="68" y="0"/>
                  </a:moveTo>
                  <a:cubicBezTo>
                    <a:pt x="64" y="0"/>
                    <a:pt x="61" y="0"/>
                    <a:pt x="57" y="1"/>
                  </a:cubicBezTo>
                  <a:cubicBezTo>
                    <a:pt x="13" y="14"/>
                    <a:pt x="1" y="133"/>
                    <a:pt x="51" y="253"/>
                  </a:cubicBezTo>
                  <a:cubicBezTo>
                    <a:pt x="86" y="369"/>
                    <a:pt x="159" y="442"/>
                    <a:pt x="204" y="442"/>
                  </a:cubicBezTo>
                  <a:cubicBezTo>
                    <a:pt x="208" y="442"/>
                    <a:pt x="211" y="442"/>
                    <a:pt x="214" y="441"/>
                  </a:cubicBezTo>
                  <a:cubicBezTo>
                    <a:pt x="264" y="428"/>
                    <a:pt x="271" y="309"/>
                    <a:pt x="221" y="190"/>
                  </a:cubicBezTo>
                  <a:cubicBezTo>
                    <a:pt x="180" y="78"/>
                    <a:pt x="117" y="0"/>
                    <a:pt x="68" y="0"/>
                  </a:cubicBezTo>
                  <a:close/>
                </a:path>
              </a:pathLst>
            </a:custGeom>
            <a:solidFill>
              <a:srgbClr val="362836"/>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398" name="Google Shape;1869;p41">
              <a:extLst>
                <a:ext uri="{FF2B5EF4-FFF2-40B4-BE49-F238E27FC236}">
                  <a16:creationId xmlns:a16="http://schemas.microsoft.com/office/drawing/2014/main" id="{80725138-5B5E-732C-4D70-EC54820DCC2C}"/>
                </a:ext>
              </a:extLst>
            </p:cNvPr>
            <p:cNvSpPr/>
            <p:nvPr/>
          </p:nvSpPr>
          <p:spPr>
            <a:xfrm>
              <a:off x="3250728" y="2583989"/>
              <a:ext cx="316463" cy="484237"/>
            </a:xfrm>
            <a:custGeom>
              <a:avLst/>
              <a:gdLst/>
              <a:ahLst/>
              <a:cxnLst/>
              <a:rect l="l" t="t" r="r" b="b"/>
              <a:pathLst>
                <a:path w="3236" h="4952" extrusionOk="0">
                  <a:moveTo>
                    <a:pt x="1503" y="1"/>
                  </a:moveTo>
                  <a:cubicBezTo>
                    <a:pt x="1326" y="1"/>
                    <a:pt x="1111" y="68"/>
                    <a:pt x="861" y="266"/>
                  </a:cubicBezTo>
                  <a:cubicBezTo>
                    <a:pt x="152" y="819"/>
                    <a:pt x="1" y="1943"/>
                    <a:pt x="397" y="3293"/>
                  </a:cubicBezTo>
                  <a:cubicBezTo>
                    <a:pt x="648" y="4143"/>
                    <a:pt x="943" y="4952"/>
                    <a:pt x="1746" y="4952"/>
                  </a:cubicBezTo>
                  <a:cubicBezTo>
                    <a:pt x="1947" y="4952"/>
                    <a:pt x="2179" y="4901"/>
                    <a:pt x="2450" y="4788"/>
                  </a:cubicBezTo>
                  <a:lnTo>
                    <a:pt x="2231" y="4682"/>
                  </a:lnTo>
                  <a:lnTo>
                    <a:pt x="2231" y="4682"/>
                  </a:lnTo>
                  <a:cubicBezTo>
                    <a:pt x="2231" y="4682"/>
                    <a:pt x="2294" y="4702"/>
                    <a:pt x="2407" y="4702"/>
                  </a:cubicBezTo>
                  <a:cubicBezTo>
                    <a:pt x="2581" y="4702"/>
                    <a:pt x="2871" y="4654"/>
                    <a:pt x="3236" y="4411"/>
                  </a:cubicBezTo>
                  <a:cubicBezTo>
                    <a:pt x="3236" y="4411"/>
                    <a:pt x="2400" y="3972"/>
                    <a:pt x="2105" y="2979"/>
                  </a:cubicBezTo>
                  <a:cubicBezTo>
                    <a:pt x="1552" y="1083"/>
                    <a:pt x="2589" y="1089"/>
                    <a:pt x="2086" y="310"/>
                  </a:cubicBezTo>
                  <a:cubicBezTo>
                    <a:pt x="2086" y="310"/>
                    <a:pt x="1882" y="1"/>
                    <a:pt x="1503" y="1"/>
                  </a:cubicBezTo>
                  <a:close/>
                </a:path>
              </a:pathLst>
            </a:custGeom>
            <a:solidFill>
              <a:srgbClr val="AB5550"/>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399" name="Google Shape;1870;p41">
              <a:extLst>
                <a:ext uri="{FF2B5EF4-FFF2-40B4-BE49-F238E27FC236}">
                  <a16:creationId xmlns:a16="http://schemas.microsoft.com/office/drawing/2014/main" id="{8A4FFD5B-93A5-8023-BF9F-8950E4FA1784}"/>
                </a:ext>
              </a:extLst>
            </p:cNvPr>
            <p:cNvSpPr/>
            <p:nvPr/>
          </p:nvSpPr>
          <p:spPr>
            <a:xfrm>
              <a:off x="3308526" y="2812520"/>
              <a:ext cx="98381" cy="102578"/>
            </a:xfrm>
            <a:custGeom>
              <a:avLst/>
              <a:gdLst/>
              <a:ahLst/>
              <a:cxnLst/>
              <a:rect l="l" t="t" r="r" b="b"/>
              <a:pathLst>
                <a:path w="1006" h="1049" extrusionOk="0">
                  <a:moveTo>
                    <a:pt x="512" y="0"/>
                  </a:moveTo>
                  <a:cubicBezTo>
                    <a:pt x="485" y="0"/>
                    <a:pt x="457" y="3"/>
                    <a:pt x="427" y="8"/>
                  </a:cubicBezTo>
                  <a:cubicBezTo>
                    <a:pt x="1" y="73"/>
                    <a:pt x="313" y="1048"/>
                    <a:pt x="744" y="1048"/>
                  </a:cubicBezTo>
                  <a:cubicBezTo>
                    <a:pt x="814" y="1048"/>
                    <a:pt x="887" y="1023"/>
                    <a:pt x="961" y="963"/>
                  </a:cubicBezTo>
                  <a:cubicBezTo>
                    <a:pt x="974" y="950"/>
                    <a:pt x="993" y="938"/>
                    <a:pt x="1005" y="925"/>
                  </a:cubicBezTo>
                  <a:cubicBezTo>
                    <a:pt x="886" y="655"/>
                    <a:pt x="817" y="379"/>
                    <a:pt x="754" y="83"/>
                  </a:cubicBezTo>
                  <a:cubicBezTo>
                    <a:pt x="695" y="34"/>
                    <a:pt x="612" y="0"/>
                    <a:pt x="512" y="0"/>
                  </a:cubicBezTo>
                  <a:close/>
                </a:path>
              </a:pathLst>
            </a:custGeom>
            <a:solidFill>
              <a:srgbClr val="F4A6A0"/>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00" name="Google Shape;1871;p41">
              <a:extLst>
                <a:ext uri="{FF2B5EF4-FFF2-40B4-BE49-F238E27FC236}">
                  <a16:creationId xmlns:a16="http://schemas.microsoft.com/office/drawing/2014/main" id="{CB07F8B7-4D7A-36B1-96EB-475686417433}"/>
                </a:ext>
              </a:extLst>
            </p:cNvPr>
            <p:cNvSpPr/>
            <p:nvPr/>
          </p:nvSpPr>
          <p:spPr>
            <a:xfrm>
              <a:off x="3344710" y="2821614"/>
              <a:ext cx="46159" cy="78327"/>
            </a:xfrm>
            <a:custGeom>
              <a:avLst/>
              <a:gdLst/>
              <a:ahLst/>
              <a:cxnLst/>
              <a:rect l="l" t="t" r="r" b="b"/>
              <a:pathLst>
                <a:path w="472" h="801" extrusionOk="0">
                  <a:moveTo>
                    <a:pt x="190" y="1"/>
                  </a:moveTo>
                  <a:cubicBezTo>
                    <a:pt x="149" y="1"/>
                    <a:pt x="102" y="15"/>
                    <a:pt x="76" y="41"/>
                  </a:cubicBezTo>
                  <a:cubicBezTo>
                    <a:pt x="39" y="72"/>
                    <a:pt x="20" y="116"/>
                    <a:pt x="13" y="160"/>
                  </a:cubicBezTo>
                  <a:cubicBezTo>
                    <a:pt x="7" y="204"/>
                    <a:pt x="1" y="242"/>
                    <a:pt x="7" y="286"/>
                  </a:cubicBezTo>
                  <a:cubicBezTo>
                    <a:pt x="26" y="254"/>
                    <a:pt x="45" y="223"/>
                    <a:pt x="70" y="191"/>
                  </a:cubicBezTo>
                  <a:cubicBezTo>
                    <a:pt x="95" y="160"/>
                    <a:pt x="120" y="135"/>
                    <a:pt x="139" y="129"/>
                  </a:cubicBezTo>
                  <a:cubicBezTo>
                    <a:pt x="150" y="123"/>
                    <a:pt x="158" y="120"/>
                    <a:pt x="165" y="120"/>
                  </a:cubicBezTo>
                  <a:cubicBezTo>
                    <a:pt x="174" y="120"/>
                    <a:pt x="182" y="125"/>
                    <a:pt x="196" y="135"/>
                  </a:cubicBezTo>
                  <a:cubicBezTo>
                    <a:pt x="221" y="147"/>
                    <a:pt x="233" y="166"/>
                    <a:pt x="252" y="185"/>
                  </a:cubicBezTo>
                  <a:cubicBezTo>
                    <a:pt x="277" y="235"/>
                    <a:pt x="296" y="298"/>
                    <a:pt x="309" y="367"/>
                  </a:cubicBezTo>
                  <a:cubicBezTo>
                    <a:pt x="314" y="428"/>
                    <a:pt x="320" y="494"/>
                    <a:pt x="321" y="557"/>
                  </a:cubicBezTo>
                  <a:lnTo>
                    <a:pt x="321" y="557"/>
                  </a:lnTo>
                  <a:cubicBezTo>
                    <a:pt x="305" y="574"/>
                    <a:pt x="292" y="592"/>
                    <a:pt x="284" y="612"/>
                  </a:cubicBezTo>
                  <a:cubicBezTo>
                    <a:pt x="277" y="625"/>
                    <a:pt x="265" y="644"/>
                    <a:pt x="258" y="669"/>
                  </a:cubicBezTo>
                  <a:cubicBezTo>
                    <a:pt x="252" y="681"/>
                    <a:pt x="252" y="713"/>
                    <a:pt x="265" y="738"/>
                  </a:cubicBezTo>
                  <a:cubicBezTo>
                    <a:pt x="296" y="794"/>
                    <a:pt x="340" y="794"/>
                    <a:pt x="371" y="801"/>
                  </a:cubicBezTo>
                  <a:cubicBezTo>
                    <a:pt x="403" y="801"/>
                    <a:pt x="434" y="801"/>
                    <a:pt x="466" y="794"/>
                  </a:cubicBezTo>
                  <a:cubicBezTo>
                    <a:pt x="441" y="788"/>
                    <a:pt x="409" y="769"/>
                    <a:pt x="378" y="769"/>
                  </a:cubicBezTo>
                  <a:cubicBezTo>
                    <a:pt x="353" y="750"/>
                    <a:pt x="327" y="732"/>
                    <a:pt x="334" y="719"/>
                  </a:cubicBezTo>
                  <a:cubicBezTo>
                    <a:pt x="346" y="719"/>
                    <a:pt x="353" y="706"/>
                    <a:pt x="365" y="688"/>
                  </a:cubicBezTo>
                  <a:cubicBezTo>
                    <a:pt x="390" y="675"/>
                    <a:pt x="409" y="656"/>
                    <a:pt x="428" y="644"/>
                  </a:cubicBezTo>
                  <a:lnTo>
                    <a:pt x="447" y="625"/>
                  </a:lnTo>
                  <a:lnTo>
                    <a:pt x="453" y="593"/>
                  </a:lnTo>
                  <a:cubicBezTo>
                    <a:pt x="472" y="512"/>
                    <a:pt x="472" y="430"/>
                    <a:pt x="459" y="342"/>
                  </a:cubicBezTo>
                  <a:cubicBezTo>
                    <a:pt x="453" y="261"/>
                    <a:pt x="428" y="173"/>
                    <a:pt x="365" y="91"/>
                  </a:cubicBezTo>
                  <a:cubicBezTo>
                    <a:pt x="334" y="53"/>
                    <a:pt x="290" y="22"/>
                    <a:pt x="240" y="9"/>
                  </a:cubicBezTo>
                  <a:cubicBezTo>
                    <a:pt x="226" y="3"/>
                    <a:pt x="209" y="1"/>
                    <a:pt x="190" y="1"/>
                  </a:cubicBezTo>
                  <a:close/>
                </a:path>
              </a:pathLst>
            </a:custGeom>
            <a:solidFill>
              <a:srgbClr val="F28E85"/>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01" name="Google Shape;1872;p41">
              <a:extLst>
                <a:ext uri="{FF2B5EF4-FFF2-40B4-BE49-F238E27FC236}">
                  <a16:creationId xmlns:a16="http://schemas.microsoft.com/office/drawing/2014/main" id="{6387E5B9-26AA-E155-070E-46796B242E8F}"/>
                </a:ext>
              </a:extLst>
            </p:cNvPr>
            <p:cNvSpPr/>
            <p:nvPr/>
          </p:nvSpPr>
          <p:spPr>
            <a:xfrm>
              <a:off x="3201801" y="3568125"/>
              <a:ext cx="888432" cy="234129"/>
            </a:xfrm>
            <a:custGeom>
              <a:avLst/>
              <a:gdLst/>
              <a:ahLst/>
              <a:cxnLst/>
              <a:rect l="l" t="t" r="r" b="b"/>
              <a:pathLst>
                <a:path w="12230" h="2394" extrusionOk="0">
                  <a:moveTo>
                    <a:pt x="12229" y="0"/>
                  </a:moveTo>
                  <a:lnTo>
                    <a:pt x="1" y="145"/>
                  </a:lnTo>
                  <a:lnTo>
                    <a:pt x="239" y="2393"/>
                  </a:lnTo>
                  <a:lnTo>
                    <a:pt x="12185" y="2286"/>
                  </a:lnTo>
                  <a:lnTo>
                    <a:pt x="12229" y="0"/>
                  </a:lnTo>
                  <a:close/>
                </a:path>
              </a:pathLst>
            </a:custGeom>
            <a:solidFill>
              <a:srgbClr val="833605"/>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02" name="Google Shape;1873;p41">
              <a:extLst>
                <a:ext uri="{FF2B5EF4-FFF2-40B4-BE49-F238E27FC236}">
                  <a16:creationId xmlns:a16="http://schemas.microsoft.com/office/drawing/2014/main" id="{FDF8A83B-4378-5244-E8C5-31F091C6E730}"/>
                </a:ext>
              </a:extLst>
            </p:cNvPr>
            <p:cNvSpPr/>
            <p:nvPr/>
          </p:nvSpPr>
          <p:spPr>
            <a:xfrm>
              <a:off x="4600638" y="2274001"/>
              <a:ext cx="178866" cy="219823"/>
            </a:xfrm>
            <a:custGeom>
              <a:avLst/>
              <a:gdLst/>
              <a:ahLst/>
              <a:cxnLst/>
              <a:rect l="l" t="t" r="r" b="b"/>
              <a:pathLst>
                <a:path w="1829" h="2248" extrusionOk="0">
                  <a:moveTo>
                    <a:pt x="1828" y="1"/>
                  </a:moveTo>
                  <a:lnTo>
                    <a:pt x="0" y="120"/>
                  </a:lnTo>
                  <a:lnTo>
                    <a:pt x="101" y="2004"/>
                  </a:lnTo>
                  <a:cubicBezTo>
                    <a:pt x="101" y="2004"/>
                    <a:pt x="879" y="2248"/>
                    <a:pt x="1219" y="2248"/>
                  </a:cubicBezTo>
                  <a:cubicBezTo>
                    <a:pt x="1329" y="2248"/>
                    <a:pt x="1393" y="2222"/>
                    <a:pt x="1370" y="2155"/>
                  </a:cubicBezTo>
                  <a:cubicBezTo>
                    <a:pt x="1282" y="1879"/>
                    <a:pt x="1828" y="1"/>
                    <a:pt x="1828" y="1"/>
                  </a:cubicBezTo>
                  <a:close/>
                </a:path>
              </a:pathLst>
            </a:custGeom>
            <a:solidFill>
              <a:srgbClr val="F28E85"/>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03" name="Google Shape;1874;p41">
              <a:extLst>
                <a:ext uri="{FF2B5EF4-FFF2-40B4-BE49-F238E27FC236}">
                  <a16:creationId xmlns:a16="http://schemas.microsoft.com/office/drawing/2014/main" id="{8F52B7D8-761C-95E4-809D-9124BA532691}"/>
                </a:ext>
              </a:extLst>
            </p:cNvPr>
            <p:cNvSpPr/>
            <p:nvPr/>
          </p:nvSpPr>
          <p:spPr>
            <a:xfrm>
              <a:off x="4211214" y="2399268"/>
              <a:ext cx="722994" cy="699660"/>
            </a:xfrm>
            <a:custGeom>
              <a:avLst/>
              <a:gdLst/>
              <a:ahLst/>
              <a:cxnLst/>
              <a:rect l="l" t="t" r="r" b="b"/>
              <a:pathLst>
                <a:path w="7393" h="7155" extrusionOk="0">
                  <a:moveTo>
                    <a:pt x="5534" y="1"/>
                  </a:moveTo>
                  <a:lnTo>
                    <a:pt x="3706" y="164"/>
                  </a:lnTo>
                  <a:lnTo>
                    <a:pt x="3744" y="554"/>
                  </a:lnTo>
                  <a:cubicBezTo>
                    <a:pt x="3744" y="554"/>
                    <a:pt x="3699" y="551"/>
                    <a:pt x="3623" y="551"/>
                  </a:cubicBezTo>
                  <a:cubicBezTo>
                    <a:pt x="3317" y="551"/>
                    <a:pt x="2506" y="591"/>
                    <a:pt x="2029" y="993"/>
                  </a:cubicBezTo>
                  <a:cubicBezTo>
                    <a:pt x="2010" y="1012"/>
                    <a:pt x="1985" y="1043"/>
                    <a:pt x="1960" y="1075"/>
                  </a:cubicBezTo>
                  <a:cubicBezTo>
                    <a:pt x="1589" y="1546"/>
                    <a:pt x="0" y="3776"/>
                    <a:pt x="1621" y="4479"/>
                  </a:cubicBezTo>
                  <a:cubicBezTo>
                    <a:pt x="1627" y="4479"/>
                    <a:pt x="1640" y="4485"/>
                    <a:pt x="1646" y="4485"/>
                  </a:cubicBezTo>
                  <a:cubicBezTo>
                    <a:pt x="1652" y="5691"/>
                    <a:pt x="1709" y="6740"/>
                    <a:pt x="1709" y="6740"/>
                  </a:cubicBezTo>
                  <a:lnTo>
                    <a:pt x="5634" y="7155"/>
                  </a:lnTo>
                  <a:cubicBezTo>
                    <a:pt x="5634" y="7155"/>
                    <a:pt x="7393" y="2501"/>
                    <a:pt x="7368" y="1753"/>
                  </a:cubicBezTo>
                  <a:cubicBezTo>
                    <a:pt x="7336" y="1012"/>
                    <a:pt x="5553" y="635"/>
                    <a:pt x="5553" y="635"/>
                  </a:cubicBezTo>
                  <a:lnTo>
                    <a:pt x="5534" y="1"/>
                  </a:lnTo>
                  <a:close/>
                </a:path>
              </a:pathLst>
            </a:custGeom>
            <a:solidFill>
              <a:srgbClr val="62B0B8"/>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04" name="Google Shape;1875;p41">
              <a:extLst>
                <a:ext uri="{FF2B5EF4-FFF2-40B4-BE49-F238E27FC236}">
                  <a16:creationId xmlns:a16="http://schemas.microsoft.com/office/drawing/2014/main" id="{549FC272-609E-44A9-C212-272982DFD369}"/>
                </a:ext>
              </a:extLst>
            </p:cNvPr>
            <p:cNvSpPr/>
            <p:nvPr/>
          </p:nvSpPr>
          <p:spPr>
            <a:xfrm>
              <a:off x="4301480" y="2544874"/>
              <a:ext cx="632730" cy="554643"/>
            </a:xfrm>
            <a:custGeom>
              <a:avLst/>
              <a:gdLst/>
              <a:ahLst/>
              <a:cxnLst/>
              <a:rect l="l" t="t" r="r" b="b"/>
              <a:pathLst>
                <a:path w="6470" h="5672" extrusionOk="0">
                  <a:moveTo>
                    <a:pt x="6363" y="0"/>
                  </a:moveTo>
                  <a:cubicBezTo>
                    <a:pt x="6131" y="522"/>
                    <a:pt x="5653" y="949"/>
                    <a:pt x="5233" y="1275"/>
                  </a:cubicBezTo>
                  <a:cubicBezTo>
                    <a:pt x="4523" y="1816"/>
                    <a:pt x="3681" y="2180"/>
                    <a:pt x="2814" y="2349"/>
                  </a:cubicBezTo>
                  <a:cubicBezTo>
                    <a:pt x="2380" y="2436"/>
                    <a:pt x="1934" y="2503"/>
                    <a:pt x="1494" y="2503"/>
                  </a:cubicBezTo>
                  <a:cubicBezTo>
                    <a:pt x="1044" y="2503"/>
                    <a:pt x="599" y="2433"/>
                    <a:pt x="176" y="2243"/>
                  </a:cubicBezTo>
                  <a:cubicBezTo>
                    <a:pt x="120" y="2218"/>
                    <a:pt x="57" y="2186"/>
                    <a:pt x="1" y="2161"/>
                  </a:cubicBezTo>
                  <a:lnTo>
                    <a:pt x="1" y="2161"/>
                  </a:lnTo>
                  <a:cubicBezTo>
                    <a:pt x="57" y="2506"/>
                    <a:pt x="258" y="2808"/>
                    <a:pt x="698" y="2996"/>
                  </a:cubicBezTo>
                  <a:cubicBezTo>
                    <a:pt x="710" y="2996"/>
                    <a:pt x="717" y="3003"/>
                    <a:pt x="723" y="3003"/>
                  </a:cubicBezTo>
                  <a:cubicBezTo>
                    <a:pt x="729" y="4215"/>
                    <a:pt x="786" y="5257"/>
                    <a:pt x="786" y="5257"/>
                  </a:cubicBezTo>
                  <a:lnTo>
                    <a:pt x="4711" y="5672"/>
                  </a:lnTo>
                  <a:cubicBezTo>
                    <a:pt x="4711" y="5672"/>
                    <a:pt x="6470" y="1018"/>
                    <a:pt x="6445" y="270"/>
                  </a:cubicBezTo>
                  <a:cubicBezTo>
                    <a:pt x="6445" y="176"/>
                    <a:pt x="6413" y="88"/>
                    <a:pt x="6363" y="0"/>
                  </a:cubicBezTo>
                  <a:close/>
                </a:path>
              </a:pathLst>
            </a:custGeom>
            <a:solidFill>
              <a:srgbClr val="62B0B8"/>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05" name="Google Shape;1876;p41">
              <a:extLst>
                <a:ext uri="{FF2B5EF4-FFF2-40B4-BE49-F238E27FC236}">
                  <a16:creationId xmlns:a16="http://schemas.microsoft.com/office/drawing/2014/main" id="{A9C7AC3E-FAE7-3E26-C5EB-1D2590EEEDBE}"/>
                </a:ext>
              </a:extLst>
            </p:cNvPr>
            <p:cNvSpPr/>
            <p:nvPr/>
          </p:nvSpPr>
          <p:spPr>
            <a:xfrm>
              <a:off x="4128674" y="3015919"/>
              <a:ext cx="888463" cy="774564"/>
            </a:xfrm>
            <a:custGeom>
              <a:avLst/>
              <a:gdLst/>
              <a:ahLst/>
              <a:cxnLst/>
              <a:rect l="l" t="t" r="r" b="b"/>
              <a:pathLst>
                <a:path w="9085" h="7921" extrusionOk="0">
                  <a:moveTo>
                    <a:pt x="2490" y="1"/>
                  </a:moveTo>
                  <a:cubicBezTo>
                    <a:pt x="0" y="3976"/>
                    <a:pt x="986" y="7915"/>
                    <a:pt x="983" y="7921"/>
                  </a:cubicBezTo>
                  <a:lnTo>
                    <a:pt x="4493" y="7921"/>
                  </a:lnTo>
                  <a:lnTo>
                    <a:pt x="4625" y="7010"/>
                  </a:lnTo>
                  <a:lnTo>
                    <a:pt x="4914" y="7921"/>
                  </a:lnTo>
                  <a:lnTo>
                    <a:pt x="8419" y="7921"/>
                  </a:lnTo>
                  <a:cubicBezTo>
                    <a:pt x="8419" y="7921"/>
                    <a:pt x="9085" y="4780"/>
                    <a:pt x="8557" y="3229"/>
                  </a:cubicBezTo>
                  <a:cubicBezTo>
                    <a:pt x="8023" y="1671"/>
                    <a:pt x="6692" y="290"/>
                    <a:pt x="6692" y="290"/>
                  </a:cubicBezTo>
                  <a:cubicBezTo>
                    <a:pt x="6281" y="365"/>
                    <a:pt x="5851" y="395"/>
                    <a:pt x="5431" y="395"/>
                  </a:cubicBezTo>
                  <a:cubicBezTo>
                    <a:pt x="3901" y="395"/>
                    <a:pt x="2490" y="1"/>
                    <a:pt x="2490" y="1"/>
                  </a:cubicBezTo>
                  <a:close/>
                  <a:moveTo>
                    <a:pt x="983" y="7921"/>
                  </a:moveTo>
                  <a:cubicBezTo>
                    <a:pt x="983" y="7921"/>
                    <a:pt x="983" y="7921"/>
                    <a:pt x="983" y="7921"/>
                  </a:cubicBezTo>
                  <a:cubicBezTo>
                    <a:pt x="983" y="7921"/>
                    <a:pt x="983" y="7921"/>
                    <a:pt x="983" y="7921"/>
                  </a:cubicBezTo>
                  <a:close/>
                </a:path>
              </a:pathLst>
            </a:custGeom>
            <a:solidFill>
              <a:srgbClr val="C2540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06" name="Google Shape;1877;p41">
              <a:extLst>
                <a:ext uri="{FF2B5EF4-FFF2-40B4-BE49-F238E27FC236}">
                  <a16:creationId xmlns:a16="http://schemas.microsoft.com/office/drawing/2014/main" id="{2FFECB39-E4E6-7177-4738-3260261ECBAB}"/>
                </a:ext>
              </a:extLst>
            </p:cNvPr>
            <p:cNvSpPr/>
            <p:nvPr/>
          </p:nvSpPr>
          <p:spPr>
            <a:xfrm>
              <a:off x="4343239" y="3016604"/>
              <a:ext cx="476161" cy="87812"/>
            </a:xfrm>
            <a:custGeom>
              <a:avLst/>
              <a:gdLst/>
              <a:ahLst/>
              <a:cxnLst/>
              <a:rect l="l" t="t" r="r" b="b"/>
              <a:pathLst>
                <a:path w="4869" h="898" extrusionOk="0">
                  <a:moveTo>
                    <a:pt x="296" y="0"/>
                  </a:moveTo>
                  <a:cubicBezTo>
                    <a:pt x="183" y="163"/>
                    <a:pt x="95" y="333"/>
                    <a:pt x="1" y="502"/>
                  </a:cubicBezTo>
                  <a:cubicBezTo>
                    <a:pt x="799" y="805"/>
                    <a:pt x="1749" y="897"/>
                    <a:pt x="2611" y="897"/>
                  </a:cubicBezTo>
                  <a:cubicBezTo>
                    <a:pt x="3596" y="897"/>
                    <a:pt x="4467" y="777"/>
                    <a:pt x="4868" y="710"/>
                  </a:cubicBezTo>
                  <a:cubicBezTo>
                    <a:pt x="4648" y="440"/>
                    <a:pt x="4498" y="289"/>
                    <a:pt x="4498" y="289"/>
                  </a:cubicBezTo>
                  <a:cubicBezTo>
                    <a:pt x="4084" y="367"/>
                    <a:pt x="3652" y="397"/>
                    <a:pt x="3230" y="397"/>
                  </a:cubicBezTo>
                  <a:cubicBezTo>
                    <a:pt x="1702" y="397"/>
                    <a:pt x="296" y="0"/>
                    <a:pt x="296" y="0"/>
                  </a:cubicBezTo>
                  <a:close/>
                </a:path>
              </a:pathLst>
            </a:custGeom>
            <a:solidFill>
              <a:srgbClr val="007C86"/>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07" name="Google Shape;1878;p41">
              <a:extLst>
                <a:ext uri="{FF2B5EF4-FFF2-40B4-BE49-F238E27FC236}">
                  <a16:creationId xmlns:a16="http://schemas.microsoft.com/office/drawing/2014/main" id="{A300FE2E-D234-5441-8230-05C97CBB9D00}"/>
                </a:ext>
              </a:extLst>
            </p:cNvPr>
            <p:cNvSpPr/>
            <p:nvPr/>
          </p:nvSpPr>
          <p:spPr>
            <a:xfrm>
              <a:off x="4237032" y="2447575"/>
              <a:ext cx="476748" cy="335700"/>
            </a:xfrm>
            <a:custGeom>
              <a:avLst/>
              <a:gdLst/>
              <a:ahLst/>
              <a:cxnLst/>
              <a:rect l="l" t="t" r="r" b="b"/>
              <a:pathLst>
                <a:path w="4875" h="3433" extrusionOk="0">
                  <a:moveTo>
                    <a:pt x="3199" y="0"/>
                  </a:moveTo>
                  <a:cubicBezTo>
                    <a:pt x="2825" y="0"/>
                    <a:pt x="2182" y="33"/>
                    <a:pt x="1621" y="223"/>
                  </a:cubicBezTo>
                  <a:cubicBezTo>
                    <a:pt x="1269" y="342"/>
                    <a:pt x="628" y="845"/>
                    <a:pt x="0" y="1441"/>
                  </a:cubicBezTo>
                  <a:cubicBezTo>
                    <a:pt x="477" y="2082"/>
                    <a:pt x="911" y="2760"/>
                    <a:pt x="1344" y="3432"/>
                  </a:cubicBezTo>
                  <a:cubicBezTo>
                    <a:pt x="2764" y="2610"/>
                    <a:pt x="4874" y="1096"/>
                    <a:pt x="3517" y="9"/>
                  </a:cubicBezTo>
                  <a:cubicBezTo>
                    <a:pt x="3517" y="9"/>
                    <a:pt x="3395" y="0"/>
                    <a:pt x="3199" y="0"/>
                  </a:cubicBezTo>
                  <a:close/>
                </a:path>
              </a:pathLst>
            </a:custGeom>
            <a:solidFill>
              <a:srgbClr val="62B0B8"/>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08" name="Google Shape;1879;p41">
              <a:extLst>
                <a:ext uri="{FF2B5EF4-FFF2-40B4-BE49-F238E27FC236}">
                  <a16:creationId xmlns:a16="http://schemas.microsoft.com/office/drawing/2014/main" id="{242D573B-E601-8C5D-616F-36467AA29768}"/>
                </a:ext>
              </a:extLst>
            </p:cNvPr>
            <p:cNvSpPr/>
            <p:nvPr/>
          </p:nvSpPr>
          <p:spPr>
            <a:xfrm>
              <a:off x="4654720" y="3022667"/>
              <a:ext cx="391960" cy="180611"/>
            </a:xfrm>
            <a:custGeom>
              <a:avLst/>
              <a:gdLst/>
              <a:ahLst/>
              <a:cxnLst/>
              <a:rect l="l" t="t" r="r" b="b"/>
              <a:pathLst>
                <a:path w="4008" h="1847" extrusionOk="0">
                  <a:moveTo>
                    <a:pt x="4007" y="1"/>
                  </a:moveTo>
                  <a:lnTo>
                    <a:pt x="2751" y="183"/>
                  </a:lnTo>
                  <a:lnTo>
                    <a:pt x="2286" y="1131"/>
                  </a:lnTo>
                  <a:cubicBezTo>
                    <a:pt x="2073" y="654"/>
                    <a:pt x="1633" y="616"/>
                    <a:pt x="1633" y="616"/>
                  </a:cubicBezTo>
                  <a:lnTo>
                    <a:pt x="1633" y="616"/>
                  </a:lnTo>
                  <a:cubicBezTo>
                    <a:pt x="0" y="717"/>
                    <a:pt x="1727" y="780"/>
                    <a:pt x="1727" y="780"/>
                  </a:cubicBezTo>
                  <a:cubicBezTo>
                    <a:pt x="891" y="1042"/>
                    <a:pt x="763" y="1117"/>
                    <a:pt x="894" y="1117"/>
                  </a:cubicBezTo>
                  <a:cubicBezTo>
                    <a:pt x="1075" y="1117"/>
                    <a:pt x="1746" y="974"/>
                    <a:pt x="1746" y="974"/>
                  </a:cubicBezTo>
                  <a:lnTo>
                    <a:pt x="1746" y="974"/>
                  </a:lnTo>
                  <a:cubicBezTo>
                    <a:pt x="1171" y="1336"/>
                    <a:pt x="1042" y="1449"/>
                    <a:pt x="1105" y="1449"/>
                  </a:cubicBezTo>
                  <a:cubicBezTo>
                    <a:pt x="1211" y="1449"/>
                    <a:pt x="1859" y="1131"/>
                    <a:pt x="1859" y="1131"/>
                  </a:cubicBezTo>
                  <a:lnTo>
                    <a:pt x="1859" y="1131"/>
                  </a:lnTo>
                  <a:cubicBezTo>
                    <a:pt x="1445" y="1676"/>
                    <a:pt x="1358" y="1847"/>
                    <a:pt x="1411" y="1847"/>
                  </a:cubicBezTo>
                  <a:cubicBezTo>
                    <a:pt x="1503" y="1847"/>
                    <a:pt x="2004" y="1351"/>
                    <a:pt x="2004" y="1351"/>
                  </a:cubicBezTo>
                  <a:cubicBezTo>
                    <a:pt x="2004" y="1351"/>
                    <a:pt x="2211" y="1747"/>
                    <a:pt x="2537" y="1829"/>
                  </a:cubicBezTo>
                  <a:cubicBezTo>
                    <a:pt x="2545" y="1831"/>
                    <a:pt x="2552" y="1831"/>
                    <a:pt x="2560" y="1831"/>
                  </a:cubicBezTo>
                  <a:cubicBezTo>
                    <a:pt x="2909" y="1831"/>
                    <a:pt x="4007" y="1"/>
                    <a:pt x="4007" y="1"/>
                  </a:cubicBezTo>
                  <a:close/>
                </a:path>
              </a:pathLst>
            </a:custGeom>
            <a:solidFill>
              <a:srgbClr val="F3997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09" name="Google Shape;1880;p41">
              <a:extLst>
                <a:ext uri="{FF2B5EF4-FFF2-40B4-BE49-F238E27FC236}">
                  <a16:creationId xmlns:a16="http://schemas.microsoft.com/office/drawing/2014/main" id="{06B02B2B-9963-5E76-DCB4-EFB582CA930A}"/>
                </a:ext>
              </a:extLst>
            </p:cNvPr>
            <p:cNvSpPr/>
            <p:nvPr/>
          </p:nvSpPr>
          <p:spPr>
            <a:xfrm>
              <a:off x="4879455" y="3023351"/>
              <a:ext cx="167229" cy="162814"/>
            </a:xfrm>
            <a:custGeom>
              <a:avLst/>
              <a:gdLst/>
              <a:ahLst/>
              <a:cxnLst/>
              <a:rect l="l" t="t" r="r" b="b"/>
              <a:pathLst>
                <a:path w="1710" h="1665" extrusionOk="0">
                  <a:moveTo>
                    <a:pt x="1709" y="0"/>
                  </a:moveTo>
                  <a:lnTo>
                    <a:pt x="459" y="176"/>
                  </a:lnTo>
                  <a:lnTo>
                    <a:pt x="1" y="1118"/>
                  </a:lnTo>
                  <a:cubicBezTo>
                    <a:pt x="126" y="1338"/>
                    <a:pt x="309" y="1508"/>
                    <a:pt x="522" y="1665"/>
                  </a:cubicBezTo>
                  <a:cubicBezTo>
                    <a:pt x="987" y="1219"/>
                    <a:pt x="1709" y="0"/>
                    <a:pt x="1709" y="0"/>
                  </a:cubicBezTo>
                  <a:close/>
                </a:path>
              </a:pathLst>
            </a:custGeom>
            <a:solidFill>
              <a:srgbClr val="ED7B5C"/>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10" name="Google Shape;1881;p41">
              <a:extLst>
                <a:ext uri="{FF2B5EF4-FFF2-40B4-BE49-F238E27FC236}">
                  <a16:creationId xmlns:a16="http://schemas.microsoft.com/office/drawing/2014/main" id="{C934B140-8EA8-E6C9-36F0-AE0D87ABA8D1}"/>
                </a:ext>
              </a:extLst>
            </p:cNvPr>
            <p:cNvSpPr/>
            <p:nvPr/>
          </p:nvSpPr>
          <p:spPr>
            <a:xfrm>
              <a:off x="4545970" y="2461363"/>
              <a:ext cx="678791" cy="715208"/>
            </a:xfrm>
            <a:custGeom>
              <a:avLst/>
              <a:gdLst/>
              <a:ahLst/>
              <a:cxnLst/>
              <a:rect l="l" t="t" r="r" b="b"/>
              <a:pathLst>
                <a:path w="6941" h="7314" extrusionOk="0">
                  <a:moveTo>
                    <a:pt x="2130" y="0"/>
                  </a:moveTo>
                  <a:lnTo>
                    <a:pt x="2130" y="0"/>
                  </a:lnTo>
                  <a:cubicBezTo>
                    <a:pt x="0" y="1319"/>
                    <a:pt x="4843" y="3850"/>
                    <a:pt x="4843" y="3850"/>
                  </a:cubicBezTo>
                  <a:lnTo>
                    <a:pt x="3361" y="6582"/>
                  </a:lnTo>
                  <a:cubicBezTo>
                    <a:pt x="3361" y="6582"/>
                    <a:pt x="3719" y="7129"/>
                    <a:pt x="4208" y="7311"/>
                  </a:cubicBezTo>
                  <a:cubicBezTo>
                    <a:pt x="4212" y="7312"/>
                    <a:pt x="4216" y="7313"/>
                    <a:pt x="4221" y="7313"/>
                  </a:cubicBezTo>
                  <a:cubicBezTo>
                    <a:pt x="4531" y="7313"/>
                    <a:pt x="6941" y="4207"/>
                    <a:pt x="6941" y="3700"/>
                  </a:cubicBezTo>
                  <a:cubicBezTo>
                    <a:pt x="6941" y="3185"/>
                    <a:pt x="4811" y="842"/>
                    <a:pt x="3995" y="452"/>
                  </a:cubicBezTo>
                  <a:cubicBezTo>
                    <a:pt x="3178" y="50"/>
                    <a:pt x="2130" y="0"/>
                    <a:pt x="2130" y="0"/>
                  </a:cubicBezTo>
                  <a:close/>
                </a:path>
              </a:pathLst>
            </a:custGeom>
            <a:solidFill>
              <a:srgbClr val="62B0B8"/>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11" name="Google Shape;1882;p41">
              <a:extLst>
                <a:ext uri="{FF2B5EF4-FFF2-40B4-BE49-F238E27FC236}">
                  <a16:creationId xmlns:a16="http://schemas.microsoft.com/office/drawing/2014/main" id="{8D1586FC-A29F-1294-9C28-C9B3D0B5E80C}"/>
                </a:ext>
              </a:extLst>
            </p:cNvPr>
            <p:cNvSpPr/>
            <p:nvPr/>
          </p:nvSpPr>
          <p:spPr>
            <a:xfrm>
              <a:off x="4283681" y="3035868"/>
              <a:ext cx="253777" cy="127904"/>
            </a:xfrm>
            <a:custGeom>
              <a:avLst/>
              <a:gdLst/>
              <a:ahLst/>
              <a:cxnLst/>
              <a:rect l="l" t="t" r="r" b="b"/>
              <a:pathLst>
                <a:path w="2595" h="1308" extrusionOk="0">
                  <a:moveTo>
                    <a:pt x="825" y="1"/>
                  </a:moveTo>
                  <a:cubicBezTo>
                    <a:pt x="610" y="1"/>
                    <a:pt x="195" y="151"/>
                    <a:pt x="0" y="1235"/>
                  </a:cubicBezTo>
                  <a:cubicBezTo>
                    <a:pt x="23" y="1258"/>
                    <a:pt x="39" y="1274"/>
                    <a:pt x="49" y="1285"/>
                  </a:cubicBezTo>
                  <a:lnTo>
                    <a:pt x="49" y="1285"/>
                  </a:lnTo>
                  <a:cubicBezTo>
                    <a:pt x="42" y="1271"/>
                    <a:pt x="40" y="1254"/>
                    <a:pt x="63" y="1248"/>
                  </a:cubicBezTo>
                  <a:cubicBezTo>
                    <a:pt x="396" y="1160"/>
                    <a:pt x="597" y="770"/>
                    <a:pt x="597" y="770"/>
                  </a:cubicBezTo>
                  <a:cubicBezTo>
                    <a:pt x="597" y="770"/>
                    <a:pt x="1098" y="1266"/>
                    <a:pt x="1189" y="1266"/>
                  </a:cubicBezTo>
                  <a:cubicBezTo>
                    <a:pt x="1243" y="1266"/>
                    <a:pt x="1156" y="1095"/>
                    <a:pt x="742" y="550"/>
                  </a:cubicBezTo>
                  <a:lnTo>
                    <a:pt x="742" y="550"/>
                  </a:lnTo>
                  <a:cubicBezTo>
                    <a:pt x="742" y="551"/>
                    <a:pt x="1389" y="868"/>
                    <a:pt x="1496" y="868"/>
                  </a:cubicBezTo>
                  <a:cubicBezTo>
                    <a:pt x="1559" y="868"/>
                    <a:pt x="1430" y="755"/>
                    <a:pt x="855" y="393"/>
                  </a:cubicBezTo>
                  <a:cubicBezTo>
                    <a:pt x="855" y="393"/>
                    <a:pt x="855" y="393"/>
                    <a:pt x="855" y="393"/>
                  </a:cubicBezTo>
                  <a:cubicBezTo>
                    <a:pt x="868" y="393"/>
                    <a:pt x="1514" y="527"/>
                    <a:pt x="1698" y="527"/>
                  </a:cubicBezTo>
                  <a:cubicBezTo>
                    <a:pt x="1838" y="527"/>
                    <a:pt x="1716" y="451"/>
                    <a:pt x="867" y="186"/>
                  </a:cubicBezTo>
                  <a:cubicBezTo>
                    <a:pt x="867" y="186"/>
                    <a:pt x="2594" y="123"/>
                    <a:pt x="961" y="23"/>
                  </a:cubicBezTo>
                  <a:cubicBezTo>
                    <a:pt x="961" y="23"/>
                    <a:pt x="908" y="1"/>
                    <a:pt x="825" y="1"/>
                  </a:cubicBezTo>
                  <a:close/>
                  <a:moveTo>
                    <a:pt x="49" y="1285"/>
                  </a:moveTo>
                  <a:cubicBezTo>
                    <a:pt x="55" y="1297"/>
                    <a:pt x="64" y="1307"/>
                    <a:pt x="66" y="1307"/>
                  </a:cubicBezTo>
                  <a:cubicBezTo>
                    <a:pt x="67" y="1307"/>
                    <a:pt x="63" y="1301"/>
                    <a:pt x="49" y="1285"/>
                  </a:cubicBezTo>
                  <a:close/>
                </a:path>
              </a:pathLst>
            </a:custGeom>
            <a:solidFill>
              <a:srgbClr val="F3997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12" name="Google Shape;1883;p41">
              <a:extLst>
                <a:ext uri="{FF2B5EF4-FFF2-40B4-BE49-F238E27FC236}">
                  <a16:creationId xmlns:a16="http://schemas.microsoft.com/office/drawing/2014/main" id="{8E992810-4809-D1CA-9F55-A01ED2D95D98}"/>
                </a:ext>
              </a:extLst>
            </p:cNvPr>
            <p:cNvSpPr/>
            <p:nvPr/>
          </p:nvSpPr>
          <p:spPr>
            <a:xfrm>
              <a:off x="4787331" y="1798458"/>
              <a:ext cx="311182" cy="201733"/>
            </a:xfrm>
            <a:custGeom>
              <a:avLst/>
              <a:gdLst/>
              <a:ahLst/>
              <a:cxnLst/>
              <a:rect l="l" t="t" r="r" b="b"/>
              <a:pathLst>
                <a:path w="3182" h="2063" extrusionOk="0">
                  <a:moveTo>
                    <a:pt x="1667" y="0"/>
                  </a:moveTo>
                  <a:cubicBezTo>
                    <a:pt x="1542" y="0"/>
                    <a:pt x="1399" y="33"/>
                    <a:pt x="1238" y="109"/>
                  </a:cubicBezTo>
                  <a:cubicBezTo>
                    <a:pt x="1" y="687"/>
                    <a:pt x="987" y="2062"/>
                    <a:pt x="987" y="2062"/>
                  </a:cubicBezTo>
                  <a:cubicBezTo>
                    <a:pt x="987" y="2062"/>
                    <a:pt x="798" y="1762"/>
                    <a:pt x="1440" y="1762"/>
                  </a:cubicBezTo>
                  <a:cubicBezTo>
                    <a:pt x="1511" y="1762"/>
                    <a:pt x="1592" y="1765"/>
                    <a:pt x="1684" y="1773"/>
                  </a:cubicBezTo>
                  <a:cubicBezTo>
                    <a:pt x="1709" y="1775"/>
                    <a:pt x="1733" y="1776"/>
                    <a:pt x="1758" y="1776"/>
                  </a:cubicBezTo>
                  <a:cubicBezTo>
                    <a:pt x="2650" y="1776"/>
                    <a:pt x="3182" y="573"/>
                    <a:pt x="2369" y="297"/>
                  </a:cubicBezTo>
                  <a:cubicBezTo>
                    <a:pt x="2297" y="273"/>
                    <a:pt x="2228" y="259"/>
                    <a:pt x="2163" y="253"/>
                  </a:cubicBezTo>
                  <a:lnTo>
                    <a:pt x="2163" y="253"/>
                  </a:lnTo>
                  <a:cubicBezTo>
                    <a:pt x="2053" y="104"/>
                    <a:pt x="1889" y="0"/>
                    <a:pt x="1667" y="0"/>
                  </a:cubicBezTo>
                  <a:close/>
                </a:path>
              </a:pathLst>
            </a:custGeom>
            <a:solidFill>
              <a:srgbClr val="864039"/>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13" name="Google Shape;1884;p41">
              <a:extLst>
                <a:ext uri="{FF2B5EF4-FFF2-40B4-BE49-F238E27FC236}">
                  <a16:creationId xmlns:a16="http://schemas.microsoft.com/office/drawing/2014/main" id="{FA65A7F9-6267-EEBC-7855-4409C4A4F3BD}"/>
                </a:ext>
              </a:extLst>
            </p:cNvPr>
            <p:cNvSpPr/>
            <p:nvPr/>
          </p:nvSpPr>
          <p:spPr>
            <a:xfrm>
              <a:off x="4819311" y="1895073"/>
              <a:ext cx="119896" cy="107565"/>
            </a:xfrm>
            <a:custGeom>
              <a:avLst/>
              <a:gdLst/>
              <a:ahLst/>
              <a:cxnLst/>
              <a:rect l="l" t="t" r="r" b="b"/>
              <a:pathLst>
                <a:path w="1226" h="1100" extrusionOk="0">
                  <a:moveTo>
                    <a:pt x="610" y="0"/>
                  </a:moveTo>
                  <a:cubicBezTo>
                    <a:pt x="270" y="0"/>
                    <a:pt x="0" y="245"/>
                    <a:pt x="0" y="547"/>
                  </a:cubicBezTo>
                  <a:cubicBezTo>
                    <a:pt x="0" y="855"/>
                    <a:pt x="270" y="1100"/>
                    <a:pt x="610" y="1100"/>
                  </a:cubicBezTo>
                  <a:cubicBezTo>
                    <a:pt x="949" y="1100"/>
                    <a:pt x="1225" y="855"/>
                    <a:pt x="1225" y="547"/>
                  </a:cubicBezTo>
                  <a:cubicBezTo>
                    <a:pt x="1225" y="245"/>
                    <a:pt x="949" y="0"/>
                    <a:pt x="610" y="0"/>
                  </a:cubicBezTo>
                  <a:close/>
                </a:path>
              </a:pathLst>
            </a:custGeom>
            <a:solidFill>
              <a:srgbClr val="F5A161"/>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14" name="Google Shape;1885;p41">
              <a:extLst>
                <a:ext uri="{FF2B5EF4-FFF2-40B4-BE49-F238E27FC236}">
                  <a16:creationId xmlns:a16="http://schemas.microsoft.com/office/drawing/2014/main" id="{8AA94D75-2EEE-2AFD-A3EA-334ED4A1083F}"/>
                </a:ext>
              </a:extLst>
            </p:cNvPr>
            <p:cNvSpPr/>
            <p:nvPr/>
          </p:nvSpPr>
          <p:spPr>
            <a:xfrm>
              <a:off x="4251701" y="1806379"/>
              <a:ext cx="548040" cy="607741"/>
            </a:xfrm>
            <a:custGeom>
              <a:avLst/>
              <a:gdLst/>
              <a:ahLst/>
              <a:cxnLst/>
              <a:rect l="l" t="t" r="r" b="b"/>
              <a:pathLst>
                <a:path w="5604" h="6215" extrusionOk="0">
                  <a:moveTo>
                    <a:pt x="3884" y="1"/>
                  </a:moveTo>
                  <a:cubicBezTo>
                    <a:pt x="3777" y="1"/>
                    <a:pt x="3664" y="7"/>
                    <a:pt x="3543" y="22"/>
                  </a:cubicBezTo>
                  <a:cubicBezTo>
                    <a:pt x="1753" y="229"/>
                    <a:pt x="1389" y="1353"/>
                    <a:pt x="1232" y="3300"/>
                  </a:cubicBezTo>
                  <a:cubicBezTo>
                    <a:pt x="1075" y="5247"/>
                    <a:pt x="1" y="5819"/>
                    <a:pt x="1138" y="6215"/>
                  </a:cubicBezTo>
                  <a:cubicBezTo>
                    <a:pt x="1138" y="6215"/>
                    <a:pt x="742" y="5850"/>
                    <a:pt x="1138" y="5580"/>
                  </a:cubicBezTo>
                  <a:cubicBezTo>
                    <a:pt x="1527" y="5304"/>
                    <a:pt x="2375" y="5028"/>
                    <a:pt x="2262" y="3665"/>
                  </a:cubicBezTo>
                  <a:cubicBezTo>
                    <a:pt x="2148" y="2355"/>
                    <a:pt x="4910" y="2327"/>
                    <a:pt x="5153" y="2327"/>
                  </a:cubicBezTo>
                  <a:cubicBezTo>
                    <a:pt x="5164" y="2327"/>
                    <a:pt x="5170" y="2327"/>
                    <a:pt x="5170" y="2327"/>
                  </a:cubicBezTo>
                  <a:lnTo>
                    <a:pt x="5603" y="1290"/>
                  </a:lnTo>
                  <a:cubicBezTo>
                    <a:pt x="5603" y="1290"/>
                    <a:pt x="5368" y="1"/>
                    <a:pt x="3884" y="1"/>
                  </a:cubicBezTo>
                  <a:close/>
                </a:path>
              </a:pathLst>
            </a:custGeom>
            <a:solidFill>
              <a:srgbClr val="864039"/>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15" name="Google Shape;1886;p41">
              <a:extLst>
                <a:ext uri="{FF2B5EF4-FFF2-40B4-BE49-F238E27FC236}">
                  <a16:creationId xmlns:a16="http://schemas.microsoft.com/office/drawing/2014/main" id="{5FCE2A78-1C12-3B47-F4DD-40614C4CE7A0}"/>
                </a:ext>
              </a:extLst>
            </p:cNvPr>
            <p:cNvSpPr/>
            <p:nvPr/>
          </p:nvSpPr>
          <p:spPr>
            <a:xfrm>
              <a:off x="4365340" y="1943380"/>
              <a:ext cx="542759" cy="473872"/>
            </a:xfrm>
            <a:custGeom>
              <a:avLst/>
              <a:gdLst/>
              <a:ahLst/>
              <a:cxnLst/>
              <a:rect l="l" t="t" r="r" b="b"/>
              <a:pathLst>
                <a:path w="5550" h="4846" extrusionOk="0">
                  <a:moveTo>
                    <a:pt x="2580" y="0"/>
                  </a:moveTo>
                  <a:cubicBezTo>
                    <a:pt x="2139" y="0"/>
                    <a:pt x="1641" y="153"/>
                    <a:pt x="1288" y="706"/>
                  </a:cubicBezTo>
                  <a:cubicBezTo>
                    <a:pt x="635" y="1736"/>
                    <a:pt x="1" y="4839"/>
                    <a:pt x="2149" y="4845"/>
                  </a:cubicBezTo>
                  <a:cubicBezTo>
                    <a:pt x="2153" y="4845"/>
                    <a:pt x="2157" y="4845"/>
                    <a:pt x="2160" y="4845"/>
                  </a:cubicBezTo>
                  <a:cubicBezTo>
                    <a:pt x="4295" y="4845"/>
                    <a:pt x="5549" y="1401"/>
                    <a:pt x="3575" y="229"/>
                  </a:cubicBezTo>
                  <a:cubicBezTo>
                    <a:pt x="3575" y="229"/>
                    <a:pt x="3120" y="0"/>
                    <a:pt x="2580" y="0"/>
                  </a:cubicBezTo>
                  <a:close/>
                </a:path>
              </a:pathLst>
            </a:custGeom>
            <a:solidFill>
              <a:srgbClr val="F4A6A0"/>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16" name="Google Shape;1887;p41">
              <a:extLst>
                <a:ext uri="{FF2B5EF4-FFF2-40B4-BE49-F238E27FC236}">
                  <a16:creationId xmlns:a16="http://schemas.microsoft.com/office/drawing/2014/main" id="{AC15B6DD-209E-F6D0-1E48-3B488FA59599}"/>
                </a:ext>
              </a:extLst>
            </p:cNvPr>
            <p:cNvSpPr/>
            <p:nvPr/>
          </p:nvSpPr>
          <p:spPr>
            <a:xfrm>
              <a:off x="4673105" y="1901233"/>
              <a:ext cx="269130" cy="374717"/>
            </a:xfrm>
            <a:custGeom>
              <a:avLst/>
              <a:gdLst/>
              <a:ahLst/>
              <a:cxnLst/>
              <a:rect l="l" t="t" r="r" b="b"/>
              <a:pathLst>
                <a:path w="2752" h="3832" extrusionOk="0">
                  <a:moveTo>
                    <a:pt x="1328" y="1"/>
                  </a:moveTo>
                  <a:cubicBezTo>
                    <a:pt x="974" y="1"/>
                    <a:pt x="644" y="207"/>
                    <a:pt x="472" y="729"/>
                  </a:cubicBezTo>
                  <a:cubicBezTo>
                    <a:pt x="0" y="2161"/>
                    <a:pt x="1056" y="2789"/>
                    <a:pt x="1056" y="2789"/>
                  </a:cubicBezTo>
                  <a:cubicBezTo>
                    <a:pt x="742" y="3329"/>
                    <a:pt x="823" y="3831"/>
                    <a:pt x="823" y="3831"/>
                  </a:cubicBezTo>
                  <a:cubicBezTo>
                    <a:pt x="1043" y="3718"/>
                    <a:pt x="1275" y="3178"/>
                    <a:pt x="1275" y="3178"/>
                  </a:cubicBezTo>
                  <a:cubicBezTo>
                    <a:pt x="1415" y="2857"/>
                    <a:pt x="1606" y="2774"/>
                    <a:pt x="1768" y="2774"/>
                  </a:cubicBezTo>
                  <a:cubicBezTo>
                    <a:pt x="1941" y="2774"/>
                    <a:pt x="2079" y="2870"/>
                    <a:pt x="2079" y="2870"/>
                  </a:cubicBezTo>
                  <a:cubicBezTo>
                    <a:pt x="2079" y="2870"/>
                    <a:pt x="2751" y="2355"/>
                    <a:pt x="2670" y="1294"/>
                  </a:cubicBezTo>
                  <a:cubicBezTo>
                    <a:pt x="2622" y="621"/>
                    <a:pt x="1940" y="1"/>
                    <a:pt x="1328" y="1"/>
                  </a:cubicBezTo>
                  <a:close/>
                </a:path>
              </a:pathLst>
            </a:custGeom>
            <a:solidFill>
              <a:srgbClr val="AB5550"/>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17" name="Google Shape;1888;p41">
              <a:extLst>
                <a:ext uri="{FF2B5EF4-FFF2-40B4-BE49-F238E27FC236}">
                  <a16:creationId xmlns:a16="http://schemas.microsoft.com/office/drawing/2014/main" id="{D1438C6C-2817-F594-271F-1C11871DF7C9}"/>
                </a:ext>
              </a:extLst>
            </p:cNvPr>
            <p:cNvSpPr/>
            <p:nvPr/>
          </p:nvSpPr>
          <p:spPr>
            <a:xfrm>
              <a:off x="4455020" y="2128493"/>
              <a:ext cx="81169" cy="133283"/>
            </a:xfrm>
            <a:custGeom>
              <a:avLst/>
              <a:gdLst/>
              <a:ahLst/>
              <a:cxnLst/>
              <a:rect l="l" t="t" r="r" b="b"/>
              <a:pathLst>
                <a:path w="830" h="1363" extrusionOk="0">
                  <a:moveTo>
                    <a:pt x="824" y="0"/>
                  </a:moveTo>
                  <a:lnTo>
                    <a:pt x="824" y="0"/>
                  </a:lnTo>
                  <a:cubicBezTo>
                    <a:pt x="742" y="201"/>
                    <a:pt x="654" y="383"/>
                    <a:pt x="554" y="540"/>
                  </a:cubicBezTo>
                  <a:cubicBezTo>
                    <a:pt x="497" y="622"/>
                    <a:pt x="434" y="691"/>
                    <a:pt x="365" y="760"/>
                  </a:cubicBezTo>
                  <a:cubicBezTo>
                    <a:pt x="290" y="829"/>
                    <a:pt x="214" y="879"/>
                    <a:pt x="133" y="936"/>
                  </a:cubicBezTo>
                  <a:lnTo>
                    <a:pt x="1" y="1018"/>
                  </a:lnTo>
                  <a:lnTo>
                    <a:pt x="120" y="1093"/>
                  </a:lnTo>
                  <a:cubicBezTo>
                    <a:pt x="202" y="1143"/>
                    <a:pt x="296" y="1193"/>
                    <a:pt x="390" y="1237"/>
                  </a:cubicBezTo>
                  <a:cubicBezTo>
                    <a:pt x="491" y="1288"/>
                    <a:pt x="585" y="1332"/>
                    <a:pt x="685" y="1363"/>
                  </a:cubicBezTo>
                  <a:cubicBezTo>
                    <a:pt x="610" y="1288"/>
                    <a:pt x="535" y="1219"/>
                    <a:pt x="453" y="1143"/>
                  </a:cubicBezTo>
                  <a:cubicBezTo>
                    <a:pt x="412" y="1106"/>
                    <a:pt x="369" y="1070"/>
                    <a:pt x="326" y="1035"/>
                  </a:cubicBezTo>
                  <a:lnTo>
                    <a:pt x="326" y="1035"/>
                  </a:lnTo>
                  <a:cubicBezTo>
                    <a:pt x="385" y="997"/>
                    <a:pt x="441" y="956"/>
                    <a:pt x="491" y="911"/>
                  </a:cubicBezTo>
                  <a:cubicBezTo>
                    <a:pt x="572" y="823"/>
                    <a:pt x="648" y="735"/>
                    <a:pt x="692" y="634"/>
                  </a:cubicBezTo>
                  <a:cubicBezTo>
                    <a:pt x="742" y="534"/>
                    <a:pt x="780" y="433"/>
                    <a:pt x="805" y="320"/>
                  </a:cubicBezTo>
                  <a:cubicBezTo>
                    <a:pt x="824" y="220"/>
                    <a:pt x="830" y="107"/>
                    <a:pt x="824" y="0"/>
                  </a:cubicBezTo>
                  <a:close/>
                </a:path>
              </a:pathLst>
            </a:custGeom>
            <a:solidFill>
              <a:srgbClr val="F28E85"/>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18" name="Google Shape;1889;p41">
              <a:extLst>
                <a:ext uri="{FF2B5EF4-FFF2-40B4-BE49-F238E27FC236}">
                  <a16:creationId xmlns:a16="http://schemas.microsoft.com/office/drawing/2014/main" id="{B0A06A0C-5222-A40E-D97B-584220F5E664}"/>
                </a:ext>
              </a:extLst>
            </p:cNvPr>
            <p:cNvSpPr/>
            <p:nvPr/>
          </p:nvSpPr>
          <p:spPr>
            <a:xfrm>
              <a:off x="4463626" y="2039408"/>
              <a:ext cx="70803" cy="36963"/>
            </a:xfrm>
            <a:custGeom>
              <a:avLst/>
              <a:gdLst/>
              <a:ahLst/>
              <a:cxnLst/>
              <a:rect l="l" t="t" r="r" b="b"/>
              <a:pathLst>
                <a:path w="724" h="378" extrusionOk="0">
                  <a:moveTo>
                    <a:pt x="352" y="0"/>
                  </a:moveTo>
                  <a:cubicBezTo>
                    <a:pt x="246" y="0"/>
                    <a:pt x="139" y="57"/>
                    <a:pt x="89" y="126"/>
                  </a:cubicBezTo>
                  <a:cubicBezTo>
                    <a:pt x="57" y="164"/>
                    <a:pt x="38" y="201"/>
                    <a:pt x="26" y="245"/>
                  </a:cubicBezTo>
                  <a:cubicBezTo>
                    <a:pt x="7" y="283"/>
                    <a:pt x="1" y="327"/>
                    <a:pt x="7" y="377"/>
                  </a:cubicBezTo>
                  <a:cubicBezTo>
                    <a:pt x="57" y="371"/>
                    <a:pt x="95" y="358"/>
                    <a:pt x="133" y="352"/>
                  </a:cubicBezTo>
                  <a:cubicBezTo>
                    <a:pt x="164" y="352"/>
                    <a:pt x="195" y="340"/>
                    <a:pt x="227" y="340"/>
                  </a:cubicBezTo>
                  <a:cubicBezTo>
                    <a:pt x="283" y="327"/>
                    <a:pt x="321" y="327"/>
                    <a:pt x="352" y="327"/>
                  </a:cubicBezTo>
                  <a:cubicBezTo>
                    <a:pt x="390" y="327"/>
                    <a:pt x="434" y="327"/>
                    <a:pt x="484" y="340"/>
                  </a:cubicBezTo>
                  <a:cubicBezTo>
                    <a:pt x="541" y="346"/>
                    <a:pt x="610" y="352"/>
                    <a:pt x="704" y="371"/>
                  </a:cubicBezTo>
                  <a:cubicBezTo>
                    <a:pt x="723" y="264"/>
                    <a:pt x="685" y="182"/>
                    <a:pt x="623" y="113"/>
                  </a:cubicBezTo>
                  <a:cubicBezTo>
                    <a:pt x="566" y="44"/>
                    <a:pt x="466" y="0"/>
                    <a:pt x="352" y="0"/>
                  </a:cubicBezTo>
                  <a:close/>
                </a:path>
              </a:pathLst>
            </a:custGeom>
            <a:solidFill>
              <a:srgbClr val="864039"/>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19" name="Google Shape;1890;p41">
              <a:extLst>
                <a:ext uri="{FF2B5EF4-FFF2-40B4-BE49-F238E27FC236}">
                  <a16:creationId xmlns:a16="http://schemas.microsoft.com/office/drawing/2014/main" id="{22558B18-4A97-3330-3E56-4DA259982774}"/>
                </a:ext>
              </a:extLst>
            </p:cNvPr>
            <p:cNvSpPr/>
            <p:nvPr/>
          </p:nvSpPr>
          <p:spPr>
            <a:xfrm>
              <a:off x="4583426" y="2043711"/>
              <a:ext cx="117451" cy="57792"/>
            </a:xfrm>
            <a:custGeom>
              <a:avLst/>
              <a:gdLst/>
              <a:ahLst/>
              <a:cxnLst/>
              <a:rect l="l" t="t" r="r" b="b"/>
              <a:pathLst>
                <a:path w="1201" h="591" extrusionOk="0">
                  <a:moveTo>
                    <a:pt x="560" y="1"/>
                  </a:moveTo>
                  <a:cubicBezTo>
                    <a:pt x="454" y="1"/>
                    <a:pt x="346" y="31"/>
                    <a:pt x="258" y="82"/>
                  </a:cubicBezTo>
                  <a:cubicBezTo>
                    <a:pt x="139" y="151"/>
                    <a:pt x="44" y="252"/>
                    <a:pt x="0" y="377"/>
                  </a:cubicBezTo>
                  <a:cubicBezTo>
                    <a:pt x="132" y="358"/>
                    <a:pt x="245" y="333"/>
                    <a:pt x="352" y="333"/>
                  </a:cubicBezTo>
                  <a:cubicBezTo>
                    <a:pt x="394" y="331"/>
                    <a:pt x="433" y="329"/>
                    <a:pt x="472" y="329"/>
                  </a:cubicBezTo>
                  <a:cubicBezTo>
                    <a:pt x="526" y="329"/>
                    <a:pt x="577" y="332"/>
                    <a:pt x="629" y="339"/>
                  </a:cubicBezTo>
                  <a:cubicBezTo>
                    <a:pt x="647" y="339"/>
                    <a:pt x="666" y="346"/>
                    <a:pt x="691" y="358"/>
                  </a:cubicBezTo>
                  <a:cubicBezTo>
                    <a:pt x="710" y="358"/>
                    <a:pt x="729" y="365"/>
                    <a:pt x="754" y="371"/>
                  </a:cubicBezTo>
                  <a:lnTo>
                    <a:pt x="817" y="396"/>
                  </a:lnTo>
                  <a:cubicBezTo>
                    <a:pt x="836" y="402"/>
                    <a:pt x="861" y="421"/>
                    <a:pt x="886" y="427"/>
                  </a:cubicBezTo>
                  <a:cubicBezTo>
                    <a:pt x="911" y="434"/>
                    <a:pt x="930" y="453"/>
                    <a:pt x="955" y="465"/>
                  </a:cubicBezTo>
                  <a:cubicBezTo>
                    <a:pt x="980" y="484"/>
                    <a:pt x="1012" y="490"/>
                    <a:pt x="1037" y="503"/>
                  </a:cubicBezTo>
                  <a:cubicBezTo>
                    <a:pt x="1081" y="528"/>
                    <a:pt x="1137" y="559"/>
                    <a:pt x="1200" y="591"/>
                  </a:cubicBezTo>
                  <a:cubicBezTo>
                    <a:pt x="1194" y="522"/>
                    <a:pt x="1175" y="459"/>
                    <a:pt x="1150" y="396"/>
                  </a:cubicBezTo>
                  <a:cubicBezTo>
                    <a:pt x="1137" y="365"/>
                    <a:pt x="1118" y="339"/>
                    <a:pt x="1106" y="308"/>
                  </a:cubicBezTo>
                  <a:cubicBezTo>
                    <a:pt x="1081" y="277"/>
                    <a:pt x="1068" y="245"/>
                    <a:pt x="1043" y="220"/>
                  </a:cubicBezTo>
                  <a:cubicBezTo>
                    <a:pt x="955" y="113"/>
                    <a:pt x="823" y="32"/>
                    <a:pt x="673" y="13"/>
                  </a:cubicBezTo>
                  <a:cubicBezTo>
                    <a:pt x="636" y="5"/>
                    <a:pt x="598" y="1"/>
                    <a:pt x="560" y="1"/>
                  </a:cubicBezTo>
                  <a:close/>
                </a:path>
              </a:pathLst>
            </a:custGeom>
            <a:solidFill>
              <a:srgbClr val="864039"/>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20" name="Google Shape;1891;p41">
              <a:extLst>
                <a:ext uri="{FF2B5EF4-FFF2-40B4-BE49-F238E27FC236}">
                  <a16:creationId xmlns:a16="http://schemas.microsoft.com/office/drawing/2014/main" id="{69CD684B-F937-63AC-DC41-26312824324C}"/>
                </a:ext>
              </a:extLst>
            </p:cNvPr>
            <p:cNvSpPr/>
            <p:nvPr/>
          </p:nvSpPr>
          <p:spPr>
            <a:xfrm>
              <a:off x="4596335" y="2123506"/>
              <a:ext cx="63958" cy="50458"/>
            </a:xfrm>
            <a:custGeom>
              <a:avLst/>
              <a:gdLst/>
              <a:ahLst/>
              <a:cxnLst/>
              <a:rect l="l" t="t" r="r" b="b"/>
              <a:pathLst>
                <a:path w="654" h="516" extrusionOk="0">
                  <a:moveTo>
                    <a:pt x="355" y="0"/>
                  </a:moveTo>
                  <a:cubicBezTo>
                    <a:pt x="236" y="0"/>
                    <a:pt x="130" y="67"/>
                    <a:pt x="76" y="152"/>
                  </a:cubicBezTo>
                  <a:cubicBezTo>
                    <a:pt x="26" y="239"/>
                    <a:pt x="0" y="340"/>
                    <a:pt x="7" y="434"/>
                  </a:cubicBezTo>
                  <a:cubicBezTo>
                    <a:pt x="63" y="359"/>
                    <a:pt x="120" y="283"/>
                    <a:pt x="183" y="239"/>
                  </a:cubicBezTo>
                  <a:cubicBezTo>
                    <a:pt x="245" y="189"/>
                    <a:pt x="308" y="170"/>
                    <a:pt x="371" y="170"/>
                  </a:cubicBezTo>
                  <a:cubicBezTo>
                    <a:pt x="402" y="170"/>
                    <a:pt x="415" y="177"/>
                    <a:pt x="440" y="189"/>
                  </a:cubicBezTo>
                  <a:cubicBezTo>
                    <a:pt x="465" y="208"/>
                    <a:pt x="478" y="239"/>
                    <a:pt x="503" y="271"/>
                  </a:cubicBezTo>
                  <a:cubicBezTo>
                    <a:pt x="541" y="340"/>
                    <a:pt x="572" y="428"/>
                    <a:pt x="616" y="516"/>
                  </a:cubicBezTo>
                  <a:cubicBezTo>
                    <a:pt x="654" y="422"/>
                    <a:pt x="654" y="327"/>
                    <a:pt x="622" y="233"/>
                  </a:cubicBezTo>
                  <a:cubicBezTo>
                    <a:pt x="616" y="177"/>
                    <a:pt x="578" y="126"/>
                    <a:pt x="541" y="82"/>
                  </a:cubicBezTo>
                  <a:cubicBezTo>
                    <a:pt x="515" y="57"/>
                    <a:pt x="497" y="45"/>
                    <a:pt x="465" y="26"/>
                  </a:cubicBezTo>
                  <a:cubicBezTo>
                    <a:pt x="434" y="13"/>
                    <a:pt x="402" y="1"/>
                    <a:pt x="371" y="1"/>
                  </a:cubicBezTo>
                  <a:cubicBezTo>
                    <a:pt x="366" y="1"/>
                    <a:pt x="360" y="0"/>
                    <a:pt x="355" y="0"/>
                  </a:cubicBezTo>
                  <a:close/>
                </a:path>
              </a:pathLst>
            </a:custGeom>
            <a:solidFill>
              <a:srgbClr val="362836"/>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58" name="Google Shape;1892;p41">
              <a:extLst>
                <a:ext uri="{FF2B5EF4-FFF2-40B4-BE49-F238E27FC236}">
                  <a16:creationId xmlns:a16="http://schemas.microsoft.com/office/drawing/2014/main" id="{3FC5C7DA-97AF-86EC-670D-F3B658538DB1}"/>
                </a:ext>
              </a:extLst>
            </p:cNvPr>
            <p:cNvSpPr/>
            <p:nvPr/>
          </p:nvSpPr>
          <p:spPr>
            <a:xfrm>
              <a:off x="4469787" y="2105121"/>
              <a:ext cx="58481" cy="44297"/>
            </a:xfrm>
            <a:custGeom>
              <a:avLst/>
              <a:gdLst/>
              <a:ahLst/>
              <a:cxnLst/>
              <a:rect l="l" t="t" r="r" b="b"/>
              <a:pathLst>
                <a:path w="598" h="453" extrusionOk="0">
                  <a:moveTo>
                    <a:pt x="308" y="0"/>
                  </a:moveTo>
                  <a:cubicBezTo>
                    <a:pt x="189" y="13"/>
                    <a:pt x="95" y="88"/>
                    <a:pt x="57" y="176"/>
                  </a:cubicBezTo>
                  <a:cubicBezTo>
                    <a:pt x="13" y="264"/>
                    <a:pt x="1" y="358"/>
                    <a:pt x="26" y="440"/>
                  </a:cubicBezTo>
                  <a:cubicBezTo>
                    <a:pt x="63" y="365"/>
                    <a:pt x="107" y="302"/>
                    <a:pt x="158" y="245"/>
                  </a:cubicBezTo>
                  <a:cubicBezTo>
                    <a:pt x="202" y="189"/>
                    <a:pt x="258" y="157"/>
                    <a:pt x="315" y="157"/>
                  </a:cubicBezTo>
                  <a:cubicBezTo>
                    <a:pt x="346" y="157"/>
                    <a:pt x="359" y="157"/>
                    <a:pt x="384" y="176"/>
                  </a:cubicBezTo>
                  <a:cubicBezTo>
                    <a:pt x="409" y="183"/>
                    <a:pt x="434" y="208"/>
                    <a:pt x="453" y="239"/>
                  </a:cubicBezTo>
                  <a:cubicBezTo>
                    <a:pt x="503" y="302"/>
                    <a:pt x="541" y="371"/>
                    <a:pt x="578" y="453"/>
                  </a:cubicBezTo>
                  <a:cubicBezTo>
                    <a:pt x="597" y="365"/>
                    <a:pt x="591" y="277"/>
                    <a:pt x="553" y="183"/>
                  </a:cubicBezTo>
                  <a:cubicBezTo>
                    <a:pt x="541" y="139"/>
                    <a:pt x="509" y="95"/>
                    <a:pt x="472" y="57"/>
                  </a:cubicBezTo>
                  <a:cubicBezTo>
                    <a:pt x="446" y="32"/>
                    <a:pt x="421" y="19"/>
                    <a:pt x="390" y="13"/>
                  </a:cubicBezTo>
                  <a:cubicBezTo>
                    <a:pt x="371" y="0"/>
                    <a:pt x="340" y="0"/>
                    <a:pt x="308" y="0"/>
                  </a:cubicBezTo>
                  <a:close/>
                </a:path>
              </a:pathLst>
            </a:custGeom>
            <a:solidFill>
              <a:srgbClr val="362836"/>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538" name="Google Shape;1893;p41">
              <a:extLst>
                <a:ext uri="{FF2B5EF4-FFF2-40B4-BE49-F238E27FC236}">
                  <a16:creationId xmlns:a16="http://schemas.microsoft.com/office/drawing/2014/main" id="{2224B857-8915-D56E-E9C9-66A6F443BD9B}"/>
                </a:ext>
              </a:extLst>
            </p:cNvPr>
            <p:cNvSpPr/>
            <p:nvPr/>
          </p:nvSpPr>
          <p:spPr>
            <a:xfrm>
              <a:off x="4779996" y="2170639"/>
              <a:ext cx="129480" cy="123797"/>
            </a:xfrm>
            <a:custGeom>
              <a:avLst/>
              <a:gdLst/>
              <a:ahLst/>
              <a:cxnLst/>
              <a:rect l="l" t="t" r="r" b="b"/>
              <a:pathLst>
                <a:path w="1324" h="1266" extrusionOk="0">
                  <a:moveTo>
                    <a:pt x="673" y="0"/>
                  </a:moveTo>
                  <a:cubicBezTo>
                    <a:pt x="262" y="0"/>
                    <a:pt x="129" y="476"/>
                    <a:pt x="95" y="624"/>
                  </a:cubicBezTo>
                  <a:lnTo>
                    <a:pt x="95" y="700"/>
                  </a:lnTo>
                  <a:cubicBezTo>
                    <a:pt x="69" y="825"/>
                    <a:pt x="44" y="951"/>
                    <a:pt x="0" y="1051"/>
                  </a:cubicBezTo>
                  <a:cubicBezTo>
                    <a:pt x="19" y="1083"/>
                    <a:pt x="63" y="1114"/>
                    <a:pt x="101" y="1152"/>
                  </a:cubicBezTo>
                  <a:cubicBezTo>
                    <a:pt x="192" y="1231"/>
                    <a:pt x="286" y="1266"/>
                    <a:pt x="376" y="1266"/>
                  </a:cubicBezTo>
                  <a:cubicBezTo>
                    <a:pt x="898" y="1266"/>
                    <a:pt x="1324" y="122"/>
                    <a:pt x="804" y="15"/>
                  </a:cubicBezTo>
                  <a:cubicBezTo>
                    <a:pt x="758" y="5"/>
                    <a:pt x="714" y="0"/>
                    <a:pt x="673" y="0"/>
                  </a:cubicBezTo>
                  <a:close/>
                </a:path>
              </a:pathLst>
            </a:custGeom>
            <a:solidFill>
              <a:srgbClr val="F4A6A0"/>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539" name="Google Shape;1894;p41">
              <a:extLst>
                <a:ext uri="{FF2B5EF4-FFF2-40B4-BE49-F238E27FC236}">
                  <a16:creationId xmlns:a16="http://schemas.microsoft.com/office/drawing/2014/main" id="{2B9EE3AE-2183-76A3-2F38-DD57587473FC}"/>
                </a:ext>
              </a:extLst>
            </p:cNvPr>
            <p:cNvSpPr/>
            <p:nvPr/>
          </p:nvSpPr>
          <p:spPr>
            <a:xfrm>
              <a:off x="4804543" y="2180418"/>
              <a:ext cx="57210" cy="95635"/>
            </a:xfrm>
            <a:custGeom>
              <a:avLst/>
              <a:gdLst/>
              <a:ahLst/>
              <a:cxnLst/>
              <a:rect l="l" t="t" r="r" b="b"/>
              <a:pathLst>
                <a:path w="585" h="978" extrusionOk="0">
                  <a:moveTo>
                    <a:pt x="386" y="0"/>
                  </a:moveTo>
                  <a:cubicBezTo>
                    <a:pt x="362" y="0"/>
                    <a:pt x="337" y="5"/>
                    <a:pt x="315" y="9"/>
                  </a:cubicBezTo>
                  <a:cubicBezTo>
                    <a:pt x="252" y="34"/>
                    <a:pt x="195" y="66"/>
                    <a:pt x="158" y="110"/>
                  </a:cubicBezTo>
                  <a:cubicBezTo>
                    <a:pt x="76" y="204"/>
                    <a:pt x="38" y="311"/>
                    <a:pt x="19" y="411"/>
                  </a:cubicBezTo>
                  <a:cubicBezTo>
                    <a:pt x="7" y="512"/>
                    <a:pt x="1" y="612"/>
                    <a:pt x="13" y="719"/>
                  </a:cubicBezTo>
                  <a:lnTo>
                    <a:pt x="19" y="757"/>
                  </a:lnTo>
                  <a:lnTo>
                    <a:pt x="45" y="769"/>
                  </a:lnTo>
                  <a:cubicBezTo>
                    <a:pt x="70" y="794"/>
                    <a:pt x="95" y="813"/>
                    <a:pt x="114" y="832"/>
                  </a:cubicBezTo>
                  <a:cubicBezTo>
                    <a:pt x="132" y="851"/>
                    <a:pt x="145" y="863"/>
                    <a:pt x="145" y="876"/>
                  </a:cubicBezTo>
                  <a:cubicBezTo>
                    <a:pt x="158" y="882"/>
                    <a:pt x="132" y="907"/>
                    <a:pt x="101" y="920"/>
                  </a:cubicBezTo>
                  <a:cubicBezTo>
                    <a:pt x="70" y="945"/>
                    <a:pt x="38" y="951"/>
                    <a:pt x="1" y="970"/>
                  </a:cubicBezTo>
                  <a:cubicBezTo>
                    <a:pt x="22" y="974"/>
                    <a:pt x="44" y="977"/>
                    <a:pt x="63" y="977"/>
                  </a:cubicBezTo>
                  <a:cubicBezTo>
                    <a:pt x="78" y="977"/>
                    <a:pt x="90" y="975"/>
                    <a:pt x="101" y="970"/>
                  </a:cubicBezTo>
                  <a:cubicBezTo>
                    <a:pt x="126" y="970"/>
                    <a:pt x="139" y="958"/>
                    <a:pt x="164" y="951"/>
                  </a:cubicBezTo>
                  <a:cubicBezTo>
                    <a:pt x="189" y="945"/>
                    <a:pt x="208" y="926"/>
                    <a:pt x="227" y="895"/>
                  </a:cubicBezTo>
                  <a:cubicBezTo>
                    <a:pt x="252" y="876"/>
                    <a:pt x="252" y="832"/>
                    <a:pt x="239" y="813"/>
                  </a:cubicBezTo>
                  <a:cubicBezTo>
                    <a:pt x="239" y="794"/>
                    <a:pt x="239" y="782"/>
                    <a:pt x="233" y="769"/>
                  </a:cubicBezTo>
                  <a:cubicBezTo>
                    <a:pt x="227" y="763"/>
                    <a:pt x="227" y="750"/>
                    <a:pt x="220" y="738"/>
                  </a:cubicBezTo>
                  <a:cubicBezTo>
                    <a:pt x="208" y="725"/>
                    <a:pt x="202" y="700"/>
                    <a:pt x="189" y="688"/>
                  </a:cubicBezTo>
                  <a:lnTo>
                    <a:pt x="173" y="669"/>
                  </a:lnTo>
                  <a:lnTo>
                    <a:pt x="173" y="669"/>
                  </a:lnTo>
                  <a:cubicBezTo>
                    <a:pt x="191" y="512"/>
                    <a:pt x="212" y="336"/>
                    <a:pt x="289" y="223"/>
                  </a:cubicBezTo>
                  <a:cubicBezTo>
                    <a:pt x="315" y="198"/>
                    <a:pt x="333" y="173"/>
                    <a:pt x="359" y="160"/>
                  </a:cubicBezTo>
                  <a:cubicBezTo>
                    <a:pt x="380" y="156"/>
                    <a:pt x="390" y="148"/>
                    <a:pt x="404" y="148"/>
                  </a:cubicBezTo>
                  <a:cubicBezTo>
                    <a:pt x="411" y="148"/>
                    <a:pt x="418" y="150"/>
                    <a:pt x="428" y="154"/>
                  </a:cubicBezTo>
                  <a:cubicBezTo>
                    <a:pt x="453" y="160"/>
                    <a:pt x="484" y="191"/>
                    <a:pt x="509" y="229"/>
                  </a:cubicBezTo>
                  <a:cubicBezTo>
                    <a:pt x="534" y="260"/>
                    <a:pt x="553" y="298"/>
                    <a:pt x="578" y="348"/>
                  </a:cubicBezTo>
                  <a:cubicBezTo>
                    <a:pt x="585" y="298"/>
                    <a:pt x="585" y="248"/>
                    <a:pt x="578" y="198"/>
                  </a:cubicBezTo>
                  <a:cubicBezTo>
                    <a:pt x="572" y="154"/>
                    <a:pt x="553" y="97"/>
                    <a:pt x="509" y="47"/>
                  </a:cubicBezTo>
                  <a:cubicBezTo>
                    <a:pt x="503" y="41"/>
                    <a:pt x="484" y="28"/>
                    <a:pt x="472" y="15"/>
                  </a:cubicBezTo>
                  <a:cubicBezTo>
                    <a:pt x="447" y="15"/>
                    <a:pt x="428" y="3"/>
                    <a:pt x="415" y="3"/>
                  </a:cubicBezTo>
                  <a:cubicBezTo>
                    <a:pt x="406" y="1"/>
                    <a:pt x="396" y="0"/>
                    <a:pt x="386" y="0"/>
                  </a:cubicBezTo>
                  <a:close/>
                </a:path>
              </a:pathLst>
            </a:custGeom>
            <a:solidFill>
              <a:srgbClr val="F28E85"/>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540" name="Google Shape;1895;p41">
              <a:extLst>
                <a:ext uri="{FF2B5EF4-FFF2-40B4-BE49-F238E27FC236}">
                  <a16:creationId xmlns:a16="http://schemas.microsoft.com/office/drawing/2014/main" id="{B652336F-1A12-2680-2E86-3E8972A87FA2}"/>
                </a:ext>
              </a:extLst>
            </p:cNvPr>
            <p:cNvSpPr/>
            <p:nvPr/>
          </p:nvSpPr>
          <p:spPr>
            <a:xfrm flipH="1">
              <a:off x="3599375" y="2723088"/>
              <a:ext cx="55950" cy="107575"/>
            </a:xfrm>
            <a:custGeom>
              <a:avLst/>
              <a:gdLst/>
              <a:ahLst/>
              <a:cxnLst/>
              <a:rect l="l" t="t" r="r" b="b"/>
              <a:pathLst>
                <a:path w="830" h="1363" extrusionOk="0">
                  <a:moveTo>
                    <a:pt x="824" y="0"/>
                  </a:moveTo>
                  <a:lnTo>
                    <a:pt x="824" y="0"/>
                  </a:lnTo>
                  <a:cubicBezTo>
                    <a:pt x="742" y="201"/>
                    <a:pt x="654" y="383"/>
                    <a:pt x="554" y="540"/>
                  </a:cubicBezTo>
                  <a:cubicBezTo>
                    <a:pt x="497" y="622"/>
                    <a:pt x="434" y="691"/>
                    <a:pt x="365" y="760"/>
                  </a:cubicBezTo>
                  <a:cubicBezTo>
                    <a:pt x="290" y="829"/>
                    <a:pt x="214" y="879"/>
                    <a:pt x="133" y="936"/>
                  </a:cubicBezTo>
                  <a:lnTo>
                    <a:pt x="1" y="1018"/>
                  </a:lnTo>
                  <a:lnTo>
                    <a:pt x="120" y="1093"/>
                  </a:lnTo>
                  <a:cubicBezTo>
                    <a:pt x="202" y="1143"/>
                    <a:pt x="296" y="1193"/>
                    <a:pt x="390" y="1237"/>
                  </a:cubicBezTo>
                  <a:cubicBezTo>
                    <a:pt x="491" y="1288"/>
                    <a:pt x="585" y="1332"/>
                    <a:pt x="685" y="1363"/>
                  </a:cubicBezTo>
                  <a:cubicBezTo>
                    <a:pt x="610" y="1288"/>
                    <a:pt x="535" y="1219"/>
                    <a:pt x="453" y="1143"/>
                  </a:cubicBezTo>
                  <a:cubicBezTo>
                    <a:pt x="412" y="1106"/>
                    <a:pt x="369" y="1070"/>
                    <a:pt x="326" y="1035"/>
                  </a:cubicBezTo>
                  <a:lnTo>
                    <a:pt x="326" y="1035"/>
                  </a:lnTo>
                  <a:cubicBezTo>
                    <a:pt x="385" y="997"/>
                    <a:pt x="441" y="956"/>
                    <a:pt x="491" y="911"/>
                  </a:cubicBezTo>
                  <a:cubicBezTo>
                    <a:pt x="572" y="823"/>
                    <a:pt x="648" y="735"/>
                    <a:pt x="692" y="634"/>
                  </a:cubicBezTo>
                  <a:cubicBezTo>
                    <a:pt x="742" y="534"/>
                    <a:pt x="780" y="433"/>
                    <a:pt x="805" y="320"/>
                  </a:cubicBezTo>
                  <a:cubicBezTo>
                    <a:pt x="824" y="220"/>
                    <a:pt x="830" y="107"/>
                    <a:pt x="824" y="0"/>
                  </a:cubicBezTo>
                  <a:close/>
                </a:path>
              </a:pathLst>
            </a:custGeom>
            <a:solidFill>
              <a:srgbClr val="F28E85"/>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541" name="Google Shape;1896;p41">
              <a:extLst>
                <a:ext uri="{FF2B5EF4-FFF2-40B4-BE49-F238E27FC236}">
                  <a16:creationId xmlns:a16="http://schemas.microsoft.com/office/drawing/2014/main" id="{89301CE7-7F33-2B80-C930-55CA9ACCD65F}"/>
                </a:ext>
              </a:extLst>
            </p:cNvPr>
            <p:cNvSpPr/>
            <p:nvPr/>
          </p:nvSpPr>
          <p:spPr>
            <a:xfrm>
              <a:off x="5435482" y="2760793"/>
              <a:ext cx="81170" cy="133281"/>
            </a:xfrm>
            <a:custGeom>
              <a:avLst/>
              <a:gdLst/>
              <a:ahLst/>
              <a:cxnLst/>
              <a:rect l="l" t="t" r="r" b="b"/>
              <a:pathLst>
                <a:path w="830" h="1363" extrusionOk="0">
                  <a:moveTo>
                    <a:pt x="824" y="0"/>
                  </a:moveTo>
                  <a:lnTo>
                    <a:pt x="824" y="0"/>
                  </a:lnTo>
                  <a:cubicBezTo>
                    <a:pt x="742" y="201"/>
                    <a:pt x="654" y="383"/>
                    <a:pt x="554" y="540"/>
                  </a:cubicBezTo>
                  <a:cubicBezTo>
                    <a:pt x="497" y="622"/>
                    <a:pt x="434" y="691"/>
                    <a:pt x="365" y="760"/>
                  </a:cubicBezTo>
                  <a:cubicBezTo>
                    <a:pt x="290" y="829"/>
                    <a:pt x="214" y="879"/>
                    <a:pt x="133" y="936"/>
                  </a:cubicBezTo>
                  <a:lnTo>
                    <a:pt x="1" y="1018"/>
                  </a:lnTo>
                  <a:lnTo>
                    <a:pt x="120" y="1093"/>
                  </a:lnTo>
                  <a:cubicBezTo>
                    <a:pt x="202" y="1143"/>
                    <a:pt x="296" y="1193"/>
                    <a:pt x="390" y="1237"/>
                  </a:cubicBezTo>
                  <a:cubicBezTo>
                    <a:pt x="491" y="1288"/>
                    <a:pt x="585" y="1332"/>
                    <a:pt x="685" y="1363"/>
                  </a:cubicBezTo>
                  <a:cubicBezTo>
                    <a:pt x="610" y="1288"/>
                    <a:pt x="535" y="1219"/>
                    <a:pt x="453" y="1143"/>
                  </a:cubicBezTo>
                  <a:cubicBezTo>
                    <a:pt x="412" y="1106"/>
                    <a:pt x="369" y="1070"/>
                    <a:pt x="326" y="1035"/>
                  </a:cubicBezTo>
                  <a:lnTo>
                    <a:pt x="326" y="1035"/>
                  </a:lnTo>
                  <a:cubicBezTo>
                    <a:pt x="385" y="997"/>
                    <a:pt x="441" y="956"/>
                    <a:pt x="491" y="911"/>
                  </a:cubicBezTo>
                  <a:cubicBezTo>
                    <a:pt x="572" y="823"/>
                    <a:pt x="648" y="735"/>
                    <a:pt x="692" y="634"/>
                  </a:cubicBezTo>
                  <a:cubicBezTo>
                    <a:pt x="742" y="534"/>
                    <a:pt x="780" y="433"/>
                    <a:pt x="805" y="320"/>
                  </a:cubicBezTo>
                  <a:cubicBezTo>
                    <a:pt x="824" y="220"/>
                    <a:pt x="830" y="107"/>
                    <a:pt x="824" y="0"/>
                  </a:cubicBezTo>
                  <a:close/>
                </a:path>
              </a:pathLst>
            </a:custGeom>
            <a:solidFill>
              <a:srgbClr val="F28E85"/>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542" name="Google Shape;1897;p41">
              <a:extLst>
                <a:ext uri="{FF2B5EF4-FFF2-40B4-BE49-F238E27FC236}">
                  <a16:creationId xmlns:a16="http://schemas.microsoft.com/office/drawing/2014/main" id="{675E7B2E-4B9E-1050-1F3E-9005C8D7480D}"/>
                </a:ext>
              </a:extLst>
            </p:cNvPr>
            <p:cNvSpPr/>
            <p:nvPr/>
          </p:nvSpPr>
          <p:spPr>
            <a:xfrm flipH="1">
              <a:off x="3585225" y="2836430"/>
              <a:ext cx="74100" cy="48701"/>
            </a:xfrm>
            <a:custGeom>
              <a:avLst/>
              <a:gdLst/>
              <a:ahLst/>
              <a:cxnLst/>
              <a:rect l="l" t="t" r="r" b="b"/>
              <a:pathLst>
                <a:path w="2025" h="686" extrusionOk="0">
                  <a:moveTo>
                    <a:pt x="1" y="0"/>
                  </a:moveTo>
                  <a:lnTo>
                    <a:pt x="48" y="84"/>
                  </a:lnTo>
                  <a:cubicBezTo>
                    <a:pt x="60" y="119"/>
                    <a:pt x="72" y="143"/>
                    <a:pt x="108" y="179"/>
                  </a:cubicBezTo>
                  <a:cubicBezTo>
                    <a:pt x="132" y="226"/>
                    <a:pt x="167" y="250"/>
                    <a:pt x="191" y="298"/>
                  </a:cubicBezTo>
                  <a:cubicBezTo>
                    <a:pt x="227" y="345"/>
                    <a:pt x="262" y="381"/>
                    <a:pt x="322" y="417"/>
                  </a:cubicBezTo>
                  <a:cubicBezTo>
                    <a:pt x="370" y="441"/>
                    <a:pt x="429" y="500"/>
                    <a:pt x="489" y="524"/>
                  </a:cubicBezTo>
                  <a:cubicBezTo>
                    <a:pt x="548" y="548"/>
                    <a:pt x="608" y="596"/>
                    <a:pt x="679" y="607"/>
                  </a:cubicBezTo>
                  <a:cubicBezTo>
                    <a:pt x="763" y="643"/>
                    <a:pt x="822" y="655"/>
                    <a:pt x="894" y="667"/>
                  </a:cubicBezTo>
                  <a:cubicBezTo>
                    <a:pt x="950" y="681"/>
                    <a:pt x="1007" y="686"/>
                    <a:pt x="1065" y="686"/>
                  </a:cubicBezTo>
                  <a:cubicBezTo>
                    <a:pt x="1154" y="686"/>
                    <a:pt x="1243" y="674"/>
                    <a:pt x="1322" y="667"/>
                  </a:cubicBezTo>
                  <a:cubicBezTo>
                    <a:pt x="1453" y="655"/>
                    <a:pt x="1572" y="607"/>
                    <a:pt x="1679" y="560"/>
                  </a:cubicBezTo>
                  <a:cubicBezTo>
                    <a:pt x="1917" y="476"/>
                    <a:pt x="2025" y="381"/>
                    <a:pt x="2025" y="381"/>
                  </a:cubicBezTo>
                  <a:lnTo>
                    <a:pt x="2025" y="381"/>
                  </a:lnTo>
                  <a:cubicBezTo>
                    <a:pt x="2025" y="381"/>
                    <a:pt x="1894" y="417"/>
                    <a:pt x="1679" y="441"/>
                  </a:cubicBezTo>
                  <a:cubicBezTo>
                    <a:pt x="1572" y="465"/>
                    <a:pt x="1453" y="476"/>
                    <a:pt x="1334" y="476"/>
                  </a:cubicBezTo>
                  <a:lnTo>
                    <a:pt x="1144" y="476"/>
                  </a:lnTo>
                  <a:cubicBezTo>
                    <a:pt x="1084" y="476"/>
                    <a:pt x="1013" y="476"/>
                    <a:pt x="953" y="453"/>
                  </a:cubicBezTo>
                  <a:cubicBezTo>
                    <a:pt x="894" y="441"/>
                    <a:pt x="822" y="441"/>
                    <a:pt x="763" y="417"/>
                  </a:cubicBezTo>
                  <a:cubicBezTo>
                    <a:pt x="703" y="393"/>
                    <a:pt x="643" y="381"/>
                    <a:pt x="584" y="357"/>
                  </a:cubicBezTo>
                  <a:cubicBezTo>
                    <a:pt x="524" y="334"/>
                    <a:pt x="477" y="310"/>
                    <a:pt x="417" y="274"/>
                  </a:cubicBezTo>
                  <a:cubicBezTo>
                    <a:pt x="370" y="250"/>
                    <a:pt x="310" y="215"/>
                    <a:pt x="286" y="203"/>
                  </a:cubicBezTo>
                  <a:cubicBezTo>
                    <a:pt x="239" y="179"/>
                    <a:pt x="191" y="155"/>
                    <a:pt x="167" y="131"/>
                  </a:cubicBezTo>
                  <a:cubicBezTo>
                    <a:pt x="132" y="95"/>
                    <a:pt x="108" y="84"/>
                    <a:pt x="72" y="60"/>
                  </a:cubicBezTo>
                  <a:cubicBezTo>
                    <a:pt x="24" y="24"/>
                    <a:pt x="1" y="0"/>
                    <a:pt x="1" y="0"/>
                  </a:cubicBezTo>
                  <a:close/>
                </a:path>
              </a:pathLst>
            </a:custGeom>
            <a:solidFill>
              <a:srgbClr val="833605"/>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543" name="Google Shape;1898;p41">
              <a:extLst>
                <a:ext uri="{FF2B5EF4-FFF2-40B4-BE49-F238E27FC236}">
                  <a16:creationId xmlns:a16="http://schemas.microsoft.com/office/drawing/2014/main" id="{C279E6ED-CF68-5E59-1525-088C9BB16CA6}"/>
                </a:ext>
              </a:extLst>
            </p:cNvPr>
            <p:cNvSpPr/>
            <p:nvPr/>
          </p:nvSpPr>
          <p:spPr>
            <a:xfrm flipH="1">
              <a:off x="4501500" y="2261775"/>
              <a:ext cx="98375" cy="48701"/>
            </a:xfrm>
            <a:custGeom>
              <a:avLst/>
              <a:gdLst/>
              <a:ahLst/>
              <a:cxnLst/>
              <a:rect l="l" t="t" r="r" b="b"/>
              <a:pathLst>
                <a:path w="2025" h="686" extrusionOk="0">
                  <a:moveTo>
                    <a:pt x="1" y="0"/>
                  </a:moveTo>
                  <a:lnTo>
                    <a:pt x="48" y="84"/>
                  </a:lnTo>
                  <a:cubicBezTo>
                    <a:pt x="60" y="119"/>
                    <a:pt x="72" y="143"/>
                    <a:pt x="108" y="179"/>
                  </a:cubicBezTo>
                  <a:cubicBezTo>
                    <a:pt x="132" y="226"/>
                    <a:pt x="167" y="250"/>
                    <a:pt x="191" y="298"/>
                  </a:cubicBezTo>
                  <a:cubicBezTo>
                    <a:pt x="227" y="345"/>
                    <a:pt x="262" y="381"/>
                    <a:pt x="322" y="417"/>
                  </a:cubicBezTo>
                  <a:cubicBezTo>
                    <a:pt x="370" y="441"/>
                    <a:pt x="429" y="500"/>
                    <a:pt x="489" y="524"/>
                  </a:cubicBezTo>
                  <a:cubicBezTo>
                    <a:pt x="548" y="548"/>
                    <a:pt x="608" y="596"/>
                    <a:pt x="679" y="607"/>
                  </a:cubicBezTo>
                  <a:cubicBezTo>
                    <a:pt x="763" y="643"/>
                    <a:pt x="822" y="655"/>
                    <a:pt x="894" y="667"/>
                  </a:cubicBezTo>
                  <a:cubicBezTo>
                    <a:pt x="950" y="681"/>
                    <a:pt x="1007" y="686"/>
                    <a:pt x="1065" y="686"/>
                  </a:cubicBezTo>
                  <a:cubicBezTo>
                    <a:pt x="1154" y="686"/>
                    <a:pt x="1243" y="674"/>
                    <a:pt x="1322" y="667"/>
                  </a:cubicBezTo>
                  <a:cubicBezTo>
                    <a:pt x="1453" y="655"/>
                    <a:pt x="1572" y="607"/>
                    <a:pt x="1679" y="560"/>
                  </a:cubicBezTo>
                  <a:cubicBezTo>
                    <a:pt x="1917" y="476"/>
                    <a:pt x="2025" y="381"/>
                    <a:pt x="2025" y="381"/>
                  </a:cubicBezTo>
                  <a:lnTo>
                    <a:pt x="2025" y="381"/>
                  </a:lnTo>
                  <a:cubicBezTo>
                    <a:pt x="2025" y="381"/>
                    <a:pt x="1894" y="417"/>
                    <a:pt x="1679" y="441"/>
                  </a:cubicBezTo>
                  <a:cubicBezTo>
                    <a:pt x="1572" y="465"/>
                    <a:pt x="1453" y="476"/>
                    <a:pt x="1334" y="476"/>
                  </a:cubicBezTo>
                  <a:lnTo>
                    <a:pt x="1144" y="476"/>
                  </a:lnTo>
                  <a:cubicBezTo>
                    <a:pt x="1084" y="476"/>
                    <a:pt x="1013" y="476"/>
                    <a:pt x="953" y="453"/>
                  </a:cubicBezTo>
                  <a:cubicBezTo>
                    <a:pt x="894" y="441"/>
                    <a:pt x="822" y="441"/>
                    <a:pt x="763" y="417"/>
                  </a:cubicBezTo>
                  <a:cubicBezTo>
                    <a:pt x="703" y="393"/>
                    <a:pt x="643" y="381"/>
                    <a:pt x="584" y="357"/>
                  </a:cubicBezTo>
                  <a:cubicBezTo>
                    <a:pt x="524" y="334"/>
                    <a:pt x="477" y="310"/>
                    <a:pt x="417" y="274"/>
                  </a:cubicBezTo>
                  <a:cubicBezTo>
                    <a:pt x="370" y="250"/>
                    <a:pt x="310" y="215"/>
                    <a:pt x="286" y="203"/>
                  </a:cubicBezTo>
                  <a:cubicBezTo>
                    <a:pt x="239" y="179"/>
                    <a:pt x="191" y="155"/>
                    <a:pt x="167" y="131"/>
                  </a:cubicBezTo>
                  <a:cubicBezTo>
                    <a:pt x="132" y="95"/>
                    <a:pt x="108" y="84"/>
                    <a:pt x="72" y="60"/>
                  </a:cubicBezTo>
                  <a:cubicBezTo>
                    <a:pt x="24" y="24"/>
                    <a:pt x="1" y="0"/>
                    <a:pt x="1" y="0"/>
                  </a:cubicBezTo>
                  <a:close/>
                </a:path>
              </a:pathLst>
            </a:custGeom>
            <a:solidFill>
              <a:srgbClr val="000000"/>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544" name="Google Shape;1899;p41">
              <a:extLst>
                <a:ext uri="{FF2B5EF4-FFF2-40B4-BE49-F238E27FC236}">
                  <a16:creationId xmlns:a16="http://schemas.microsoft.com/office/drawing/2014/main" id="{A2F2988F-79E7-4A07-B477-1E191B6C426B}"/>
                </a:ext>
              </a:extLst>
            </p:cNvPr>
            <p:cNvSpPr/>
            <p:nvPr/>
          </p:nvSpPr>
          <p:spPr>
            <a:xfrm flipH="1">
              <a:off x="5469625" y="2876430"/>
              <a:ext cx="74100" cy="48701"/>
            </a:xfrm>
            <a:custGeom>
              <a:avLst/>
              <a:gdLst/>
              <a:ahLst/>
              <a:cxnLst/>
              <a:rect l="l" t="t" r="r" b="b"/>
              <a:pathLst>
                <a:path w="2025" h="686" extrusionOk="0">
                  <a:moveTo>
                    <a:pt x="1" y="0"/>
                  </a:moveTo>
                  <a:lnTo>
                    <a:pt x="48" y="84"/>
                  </a:lnTo>
                  <a:cubicBezTo>
                    <a:pt x="60" y="119"/>
                    <a:pt x="72" y="143"/>
                    <a:pt x="108" y="179"/>
                  </a:cubicBezTo>
                  <a:cubicBezTo>
                    <a:pt x="132" y="226"/>
                    <a:pt x="167" y="250"/>
                    <a:pt x="191" y="298"/>
                  </a:cubicBezTo>
                  <a:cubicBezTo>
                    <a:pt x="227" y="345"/>
                    <a:pt x="262" y="381"/>
                    <a:pt x="322" y="417"/>
                  </a:cubicBezTo>
                  <a:cubicBezTo>
                    <a:pt x="370" y="441"/>
                    <a:pt x="429" y="500"/>
                    <a:pt x="489" y="524"/>
                  </a:cubicBezTo>
                  <a:cubicBezTo>
                    <a:pt x="548" y="548"/>
                    <a:pt x="608" y="596"/>
                    <a:pt x="679" y="607"/>
                  </a:cubicBezTo>
                  <a:cubicBezTo>
                    <a:pt x="763" y="643"/>
                    <a:pt x="822" y="655"/>
                    <a:pt x="894" y="667"/>
                  </a:cubicBezTo>
                  <a:cubicBezTo>
                    <a:pt x="950" y="681"/>
                    <a:pt x="1007" y="686"/>
                    <a:pt x="1065" y="686"/>
                  </a:cubicBezTo>
                  <a:cubicBezTo>
                    <a:pt x="1154" y="686"/>
                    <a:pt x="1243" y="674"/>
                    <a:pt x="1322" y="667"/>
                  </a:cubicBezTo>
                  <a:cubicBezTo>
                    <a:pt x="1453" y="655"/>
                    <a:pt x="1572" y="607"/>
                    <a:pt x="1679" y="560"/>
                  </a:cubicBezTo>
                  <a:cubicBezTo>
                    <a:pt x="1917" y="476"/>
                    <a:pt x="2025" y="381"/>
                    <a:pt x="2025" y="381"/>
                  </a:cubicBezTo>
                  <a:lnTo>
                    <a:pt x="2025" y="381"/>
                  </a:lnTo>
                  <a:cubicBezTo>
                    <a:pt x="2025" y="381"/>
                    <a:pt x="1894" y="417"/>
                    <a:pt x="1679" y="441"/>
                  </a:cubicBezTo>
                  <a:cubicBezTo>
                    <a:pt x="1572" y="465"/>
                    <a:pt x="1453" y="476"/>
                    <a:pt x="1334" y="476"/>
                  </a:cubicBezTo>
                  <a:lnTo>
                    <a:pt x="1144" y="476"/>
                  </a:lnTo>
                  <a:cubicBezTo>
                    <a:pt x="1084" y="476"/>
                    <a:pt x="1013" y="476"/>
                    <a:pt x="953" y="453"/>
                  </a:cubicBezTo>
                  <a:cubicBezTo>
                    <a:pt x="894" y="441"/>
                    <a:pt x="822" y="441"/>
                    <a:pt x="763" y="417"/>
                  </a:cubicBezTo>
                  <a:cubicBezTo>
                    <a:pt x="703" y="393"/>
                    <a:pt x="643" y="381"/>
                    <a:pt x="584" y="357"/>
                  </a:cubicBezTo>
                  <a:cubicBezTo>
                    <a:pt x="524" y="334"/>
                    <a:pt x="477" y="310"/>
                    <a:pt x="417" y="274"/>
                  </a:cubicBezTo>
                  <a:cubicBezTo>
                    <a:pt x="370" y="250"/>
                    <a:pt x="310" y="215"/>
                    <a:pt x="286" y="203"/>
                  </a:cubicBezTo>
                  <a:cubicBezTo>
                    <a:pt x="239" y="179"/>
                    <a:pt x="191" y="155"/>
                    <a:pt x="167" y="131"/>
                  </a:cubicBezTo>
                  <a:cubicBezTo>
                    <a:pt x="132" y="95"/>
                    <a:pt x="108" y="84"/>
                    <a:pt x="72" y="60"/>
                  </a:cubicBezTo>
                  <a:cubicBezTo>
                    <a:pt x="24" y="24"/>
                    <a:pt x="1" y="0"/>
                    <a:pt x="1" y="0"/>
                  </a:cubicBezTo>
                  <a:close/>
                </a:path>
              </a:pathLst>
            </a:custGeom>
            <a:solidFill>
              <a:srgbClr val="833605"/>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grpSp>
      <p:sp>
        <p:nvSpPr>
          <p:cNvPr id="3" name="Google Shape;1900;p41">
            <a:extLst>
              <a:ext uri="{FF2B5EF4-FFF2-40B4-BE49-F238E27FC236}">
                <a16:creationId xmlns:a16="http://schemas.microsoft.com/office/drawing/2014/main" id="{B57377B3-06C4-001A-2A47-DC3B40166125}"/>
              </a:ext>
            </a:extLst>
          </p:cNvPr>
          <p:cNvSpPr/>
          <p:nvPr/>
        </p:nvSpPr>
        <p:spPr>
          <a:xfrm>
            <a:off x="6629431" y="969290"/>
            <a:ext cx="2220000" cy="1756004"/>
          </a:xfrm>
          <a:prstGeom prst="roundRect">
            <a:avLst>
              <a:gd name="adj" fmla="val 16667"/>
            </a:avLst>
          </a:prstGeom>
          <a:solidFill>
            <a:schemeClr val="accent3">
              <a:lumMod val="40000"/>
              <a:lumOff val="60000"/>
            </a:schemeClr>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ctr"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grpSp>
        <p:nvGrpSpPr>
          <p:cNvPr id="4" name="Google Shape;1901;p41">
            <a:extLst>
              <a:ext uri="{FF2B5EF4-FFF2-40B4-BE49-F238E27FC236}">
                <a16:creationId xmlns:a16="http://schemas.microsoft.com/office/drawing/2014/main" id="{F7EC7087-CEB5-0B18-603A-E33AAB3A60B9}"/>
              </a:ext>
            </a:extLst>
          </p:cNvPr>
          <p:cNvGrpSpPr/>
          <p:nvPr/>
        </p:nvGrpSpPr>
        <p:grpSpPr>
          <a:xfrm>
            <a:off x="5141977" y="957834"/>
            <a:ext cx="3619630" cy="858696"/>
            <a:chOff x="4728798" y="951300"/>
            <a:chExt cx="3619630" cy="858696"/>
          </a:xfrm>
        </p:grpSpPr>
        <p:sp>
          <p:nvSpPr>
            <p:cNvPr id="21" name="Google Shape;1902;p41">
              <a:extLst>
                <a:ext uri="{FF2B5EF4-FFF2-40B4-BE49-F238E27FC236}">
                  <a16:creationId xmlns:a16="http://schemas.microsoft.com/office/drawing/2014/main" id="{CEC2D393-369A-77E6-AAF9-3EE7B49EAAD6}"/>
                </a:ext>
              </a:extLst>
            </p:cNvPr>
            <p:cNvSpPr txBox="1"/>
            <p:nvPr/>
          </p:nvSpPr>
          <p:spPr>
            <a:xfrm flipH="1">
              <a:off x="4728798" y="951300"/>
              <a:ext cx="2050800" cy="390300"/>
            </a:xfrm>
            <a:prstGeom prst="rect">
              <a:avLst/>
            </a:prstGeom>
            <a:no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r" defTabSz="914400" rtl="0" eaLnBrk="1" fontAlgn="auto" latinLnBrk="0" hangingPunct="1">
                <a:lnSpc>
                  <a:spcPct val="100000"/>
                </a:lnSpc>
                <a:spcBef>
                  <a:spcPts val="0"/>
                </a:spcBef>
                <a:spcAft>
                  <a:spcPts val="0"/>
                </a:spcAft>
                <a:buClr>
                  <a:srgbClr val="000000"/>
                </a:buClr>
                <a:buSzTx/>
                <a:buFont typeface="Arial"/>
                <a:buNone/>
                <a:tabLst/>
                <a:defRPr/>
              </a:pPr>
              <a:r>
                <a:rPr kumimoji="0" lang="en" sz="2000" b="1" i="0" u="none" strike="noStrike" kern="0" cap="none" spc="0" normalizeH="0" baseline="0" noProof="0">
                  <a:ln>
                    <a:noFill/>
                  </a:ln>
                  <a:solidFill>
                    <a:srgbClr val="FFFFFF"/>
                  </a:solidFill>
                  <a:effectLst/>
                  <a:uLnTx/>
                  <a:uFillTx/>
                  <a:latin typeface="Fira Sans Extra Condensed Medium"/>
                  <a:ea typeface="Fira Sans Extra Condensed Medium"/>
                  <a:cs typeface="Fira Sans Extra Condensed Medium"/>
                  <a:sym typeface="Fira Sans Extra Condensed Medium"/>
                </a:rPr>
                <a:t>02</a:t>
              </a:r>
              <a:endParaRPr kumimoji="0" sz="2000" b="1" i="0" u="none" strike="noStrike" kern="0" cap="none" spc="0" normalizeH="0" baseline="0" noProof="0">
                <a:ln>
                  <a:noFill/>
                </a:ln>
                <a:solidFill>
                  <a:srgbClr val="FFFFFF"/>
                </a:solidFill>
                <a:effectLst/>
                <a:uLnTx/>
                <a:uFillTx/>
                <a:latin typeface="Fira Sans Extra Condensed Medium"/>
                <a:ea typeface="Fira Sans Extra Condensed Medium"/>
                <a:cs typeface="Fira Sans Extra Condensed Medium"/>
                <a:sym typeface="Fira Sans Extra Condensed Medium"/>
              </a:endParaRPr>
            </a:p>
          </p:txBody>
        </p:sp>
        <p:sp>
          <p:nvSpPr>
            <p:cNvPr id="22" name="Google Shape;1903;p41">
              <a:extLst>
                <a:ext uri="{FF2B5EF4-FFF2-40B4-BE49-F238E27FC236}">
                  <a16:creationId xmlns:a16="http://schemas.microsoft.com/office/drawing/2014/main" id="{A07ECE1B-7719-DC2A-7FB3-4EF702E937DD}"/>
                </a:ext>
              </a:extLst>
            </p:cNvPr>
            <p:cNvSpPr txBox="1"/>
            <p:nvPr/>
          </p:nvSpPr>
          <p:spPr>
            <a:xfrm flipH="1">
              <a:off x="6337046" y="1243896"/>
              <a:ext cx="2011382" cy="566100"/>
            </a:xfrm>
            <a:prstGeom prst="rect">
              <a:avLst/>
            </a:prstGeom>
            <a:noFill/>
            <a:ln>
              <a:noFill/>
            </a:ln>
          </p:spPr>
          <p:txBody>
            <a:bodyPr spcFirstLastPara="1" wrap="square" lIns="91425" tIns="91425" rIns="91425" bIns="91425" anchor="t"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algn="just"/>
              <a:r>
                <a:rPr lang="en-US" sz="1800">
                  <a:effectLst/>
                  <a:latin typeface="Times New Roman" panose="02020603050405020304" pitchFamily="18" charset="0"/>
                  <a:ea typeface="Times New Roman" panose="02020603050405020304" pitchFamily="18" charset="0"/>
                  <a:cs typeface="Times New Roman" panose="02020603050405020304" pitchFamily="18" charset="0"/>
                </a:rPr>
                <a:t>Ý nghĩ thoáng qua ấy trong trí óc thôi nhẹ nhàng như một làn mây lướt ngang trên ngọn núi.</a:t>
              </a:r>
              <a:endParaRPr lang="en-US" sz="1800">
                <a:effectLst/>
                <a:latin typeface=".VnTime"/>
                <a:ea typeface="Times New Roman" panose="02020603050405020304" pitchFamily="18" charset="0"/>
                <a:cs typeface="Times New Roman" panose="02020603050405020304" pitchFamily="18" charset="0"/>
              </a:endParaRPr>
            </a:p>
          </p:txBody>
        </p:sp>
      </p:grpSp>
      <p:sp>
        <p:nvSpPr>
          <p:cNvPr id="5" name="Google Shape;1904;p41">
            <a:extLst>
              <a:ext uri="{FF2B5EF4-FFF2-40B4-BE49-F238E27FC236}">
                <a16:creationId xmlns:a16="http://schemas.microsoft.com/office/drawing/2014/main" id="{7E5F660C-D642-4A9D-7406-C8C89FD111D1}"/>
              </a:ext>
            </a:extLst>
          </p:cNvPr>
          <p:cNvSpPr/>
          <p:nvPr/>
        </p:nvSpPr>
        <p:spPr>
          <a:xfrm>
            <a:off x="4684013" y="2865632"/>
            <a:ext cx="4165418" cy="2627055"/>
          </a:xfrm>
          <a:prstGeom prst="roundRect">
            <a:avLst>
              <a:gd name="adj" fmla="val 16667"/>
            </a:avLst>
          </a:prstGeom>
          <a:solidFill>
            <a:srgbClr val="62B0B8"/>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ctr"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0" name="Google Shape;1907;p41">
            <a:extLst>
              <a:ext uri="{FF2B5EF4-FFF2-40B4-BE49-F238E27FC236}">
                <a16:creationId xmlns:a16="http://schemas.microsoft.com/office/drawing/2014/main" id="{9B418293-6687-7699-FFEC-B003CAC9B918}"/>
              </a:ext>
            </a:extLst>
          </p:cNvPr>
          <p:cNvSpPr txBox="1"/>
          <p:nvPr/>
        </p:nvSpPr>
        <p:spPr>
          <a:xfrm flipH="1">
            <a:off x="4743378" y="2939709"/>
            <a:ext cx="4138852" cy="1172611"/>
          </a:xfrm>
          <a:prstGeom prst="rect">
            <a:avLst/>
          </a:prstGeom>
          <a:noFill/>
          <a:ln>
            <a:noFill/>
          </a:ln>
        </p:spPr>
        <p:txBody>
          <a:bodyPr spcFirstLastPara="1" wrap="square" lIns="91425" tIns="91425" rIns="91425" bIns="91425" anchor="t"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just" defTabSz="914400" rtl="0" eaLnBrk="1" fontAlgn="auto" latinLnBrk="0" hangingPunct="1">
              <a:lnSpc>
                <a:spcPct val="100000"/>
              </a:lnSpc>
              <a:spcBef>
                <a:spcPts val="0"/>
              </a:spcBef>
              <a:spcAft>
                <a:spcPts val="0"/>
              </a:spcAft>
              <a:buClr>
                <a:srgbClr val="000000"/>
              </a:buClr>
              <a:buSzTx/>
              <a:buFont typeface="Arial"/>
              <a:buNone/>
              <a:tabLst/>
              <a:defRPr/>
            </a:pPr>
            <a:r>
              <a:rPr lang="en-US" sz="2800" b="1" dirty="0" err="1">
                <a:effectLst/>
                <a:latin typeface="Times New Roman" panose="02020603050405020304" pitchFamily="18" charset="0"/>
                <a:ea typeface="Times New Roman" panose="02020603050405020304" pitchFamily="18" charset="0"/>
              </a:rPr>
              <a:t>Tác</a:t>
            </a:r>
            <a:r>
              <a:rPr lang="en-US" sz="2800" b="1" dirty="0">
                <a:effectLst/>
                <a:latin typeface="Times New Roman" panose="02020603050405020304" pitchFamily="18" charset="0"/>
                <a:ea typeface="Times New Roman" panose="02020603050405020304" pitchFamily="18" charset="0"/>
              </a:rPr>
              <a:t> </a:t>
            </a:r>
            <a:r>
              <a:rPr lang="en-US" sz="2800" b="1" dirty="0" err="1">
                <a:effectLst/>
                <a:latin typeface="Times New Roman" panose="02020603050405020304" pitchFamily="18" charset="0"/>
                <a:ea typeface="Times New Roman" panose="02020603050405020304" pitchFamily="18" charset="0"/>
              </a:rPr>
              <a:t>dụng</a:t>
            </a:r>
            <a:r>
              <a:rPr lang="en-US" sz="2800" dirty="0">
                <a:effectLst/>
                <a:latin typeface="Times New Roman" panose="02020603050405020304" pitchFamily="18" charset="0"/>
                <a:ea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rPr>
              <a:t>diễn</a:t>
            </a:r>
            <a:r>
              <a:rPr lang="en-US" sz="2800" dirty="0">
                <a:effectLst/>
                <a:latin typeface="Times New Roman" panose="02020603050405020304" pitchFamily="18" charset="0"/>
                <a:ea typeface="Times New Roman" panose="02020603050405020304" pitchFamily="18" charset="0"/>
              </a:rPr>
              <a:t> tả </a:t>
            </a:r>
            <a:r>
              <a:rPr lang="en-US" sz="2800" dirty="0" err="1">
                <a:effectLst/>
                <a:latin typeface="Times New Roman" panose="02020603050405020304" pitchFamily="18" charset="0"/>
                <a:ea typeface="Times New Roman" panose="02020603050405020304" pitchFamily="18" charset="0"/>
              </a:rPr>
              <a:t>những</a:t>
            </a:r>
            <a:r>
              <a:rPr lang="en-US" sz="2800" dirty="0">
                <a:effectLst/>
                <a:latin typeface="Times New Roman" panose="02020603050405020304" pitchFamily="18" charset="0"/>
                <a:ea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rPr>
              <a:t>suy</a:t>
            </a:r>
            <a:r>
              <a:rPr lang="en-US" sz="2800" dirty="0">
                <a:effectLst/>
                <a:latin typeface="Times New Roman" panose="02020603050405020304" pitchFamily="18" charset="0"/>
                <a:ea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rPr>
              <a:t>nghi</a:t>
            </a:r>
            <a:r>
              <a:rPr lang="en-US" sz="2800" dirty="0">
                <a:effectLst/>
                <a:latin typeface="Times New Roman" panose="02020603050405020304" pitchFamily="18" charset="0"/>
                <a:ea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rPr>
              <a:t>thoáng</a:t>
            </a:r>
            <a:r>
              <a:rPr lang="en-US" sz="2800" dirty="0">
                <a:effectLst/>
                <a:latin typeface="Times New Roman" panose="02020603050405020304" pitchFamily="18" charset="0"/>
                <a:ea typeface="Times New Roman" panose="02020603050405020304" pitchFamily="18" charset="0"/>
              </a:rPr>
              <a:t> qua </a:t>
            </a:r>
            <a:r>
              <a:rPr lang="en-US" sz="2800" dirty="0" err="1">
                <a:effectLst/>
                <a:latin typeface="Times New Roman" panose="02020603050405020304" pitchFamily="18" charset="0"/>
                <a:ea typeface="Times New Roman" panose="02020603050405020304" pitchFamily="18" charset="0"/>
              </a:rPr>
              <a:t>mơ</a:t>
            </a:r>
            <a:r>
              <a:rPr lang="en-US" sz="2800" dirty="0">
                <a:effectLst/>
                <a:latin typeface="Times New Roman" panose="02020603050405020304" pitchFamily="18" charset="0"/>
                <a:ea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rPr>
              <a:t>hô</a:t>
            </a:r>
            <a:r>
              <a:rPr lang="en-US" sz="2800" dirty="0">
                <a:effectLst/>
                <a:latin typeface="Times New Roman" panose="02020603050405020304" pitchFamily="18" charset="0"/>
                <a:ea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rPr>
              <a:t>đầy</a:t>
            </a:r>
            <a:r>
              <a:rPr lang="en-US" sz="2800" dirty="0">
                <a:effectLst/>
                <a:latin typeface="Times New Roman" panose="02020603050405020304" pitchFamily="18" charset="0"/>
                <a:ea typeface="Times New Roman" panose="02020603050405020304" pitchFamily="18" charset="0"/>
              </a:rPr>
              <a:t> non </a:t>
            </a:r>
            <a:r>
              <a:rPr lang="en-US" sz="2800" dirty="0" err="1">
                <a:effectLst/>
                <a:latin typeface="Times New Roman" panose="02020603050405020304" pitchFamily="18" charset="0"/>
                <a:ea typeface="Times New Roman" panose="02020603050405020304" pitchFamily="18" charset="0"/>
              </a:rPr>
              <a:t>nớt</a:t>
            </a:r>
            <a:r>
              <a:rPr lang="en-US" sz="2800" dirty="0">
                <a:effectLst/>
                <a:latin typeface="Times New Roman" panose="02020603050405020304" pitchFamily="18" charset="0"/>
                <a:ea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rPr>
              <a:t>của</a:t>
            </a:r>
            <a:r>
              <a:rPr lang="en-US" sz="2800" dirty="0">
                <a:effectLst/>
                <a:latin typeface="Times New Roman" panose="02020603050405020304" pitchFamily="18" charset="0"/>
                <a:ea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rPr>
              <a:t>nhân</a:t>
            </a:r>
            <a:r>
              <a:rPr lang="en-US" sz="2800" dirty="0">
                <a:effectLst/>
                <a:latin typeface="Times New Roman" panose="02020603050405020304" pitchFamily="18" charset="0"/>
                <a:ea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rPr>
              <a:t>vật</a:t>
            </a:r>
            <a:r>
              <a:rPr lang="en-US" sz="2800" dirty="0">
                <a:effectLst/>
                <a:latin typeface="Times New Roman" panose="02020603050405020304" pitchFamily="18" charset="0"/>
                <a:ea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rPr>
              <a:t>tôi</a:t>
            </a:r>
            <a:r>
              <a:rPr lang="en-US" sz="2800" dirty="0">
                <a:effectLst/>
                <a:latin typeface="Times New Roman" panose="02020603050405020304" pitchFamily="18" charset="0"/>
                <a:ea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rPr>
              <a:t>khi</a:t>
            </a:r>
            <a:r>
              <a:rPr lang="en-US" sz="2800" dirty="0">
                <a:effectLst/>
                <a:latin typeface="Times New Roman" panose="02020603050405020304" pitchFamily="18" charset="0"/>
                <a:ea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rPr>
              <a:t>lần</a:t>
            </a:r>
            <a:r>
              <a:rPr lang="en-US" sz="2800" dirty="0">
                <a:effectLst/>
                <a:latin typeface="Times New Roman" panose="02020603050405020304" pitchFamily="18" charset="0"/>
                <a:ea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rPr>
              <a:t>đầu</a:t>
            </a:r>
            <a:r>
              <a:rPr lang="en-US" sz="2800" dirty="0">
                <a:effectLst/>
                <a:latin typeface="Times New Roman" panose="02020603050405020304" pitchFamily="18" charset="0"/>
                <a:ea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rPr>
              <a:t>tiên</a:t>
            </a:r>
            <a:r>
              <a:rPr lang="en-US" sz="2800" dirty="0">
                <a:effectLst/>
                <a:latin typeface="Times New Roman" panose="02020603050405020304" pitchFamily="18" charset="0"/>
                <a:ea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rPr>
              <a:t>đi</a:t>
            </a:r>
            <a:r>
              <a:rPr lang="en-US" sz="2800" dirty="0">
                <a:effectLst/>
                <a:latin typeface="Times New Roman" panose="02020603050405020304" pitchFamily="18" charset="0"/>
                <a:ea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rPr>
              <a:t>học</a:t>
            </a:r>
            <a:r>
              <a:rPr lang="en-US" sz="2800" dirty="0">
                <a:effectLst/>
                <a:latin typeface="Times New Roman" panose="02020603050405020304" pitchFamily="18" charset="0"/>
                <a:ea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rPr>
              <a:t>với</a:t>
            </a:r>
            <a:r>
              <a:rPr lang="en-US" sz="2800" dirty="0">
                <a:effectLst/>
                <a:latin typeface="Times New Roman" panose="02020603050405020304" pitchFamily="18" charset="0"/>
                <a:ea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rPr>
              <a:t>đầy</a:t>
            </a:r>
            <a:r>
              <a:rPr lang="en-US" sz="2800" dirty="0">
                <a:effectLst/>
                <a:latin typeface="Times New Roman" panose="02020603050405020304" pitchFamily="18" charset="0"/>
                <a:ea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rPr>
              <a:t>những</a:t>
            </a:r>
            <a:r>
              <a:rPr lang="en-US" sz="2800" dirty="0">
                <a:effectLst/>
                <a:latin typeface="Times New Roman" panose="02020603050405020304" pitchFamily="18" charset="0"/>
                <a:ea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rPr>
              <a:t>bơ</a:t>
            </a:r>
            <a:r>
              <a:rPr lang="en-US" sz="2800" dirty="0">
                <a:effectLst/>
                <a:latin typeface="Times New Roman" panose="02020603050405020304" pitchFamily="18" charset="0"/>
                <a:ea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rPr>
              <a:t>ngơ</a:t>
            </a:r>
            <a:r>
              <a:rPr lang="en-US" sz="2800" dirty="0">
                <a:effectLst/>
                <a:latin typeface="Times New Roman" panose="02020603050405020304" pitchFamily="18" charset="0"/>
                <a:ea typeface="Times New Roman" panose="02020603050405020304" pitchFamily="18" charset="0"/>
              </a:rPr>
              <a:t>̃.</a:t>
            </a:r>
            <a:endParaRPr kumimoji="0" sz="2800" b="0" i="0" u="none" strike="noStrike" kern="0" cap="none" spc="0" normalizeH="0" baseline="0" noProof="0" dirty="0">
              <a:ln>
                <a:noFill/>
              </a:ln>
              <a:solidFill>
                <a:srgbClr val="FFFFFF"/>
              </a:solidFill>
              <a:effectLst/>
              <a:uLnTx/>
              <a:uFillTx/>
              <a:latin typeface="Roboto"/>
              <a:ea typeface="Roboto"/>
              <a:cs typeface="Roboto"/>
              <a:sym typeface="Roboto"/>
            </a:endParaRPr>
          </a:p>
        </p:txBody>
      </p:sp>
      <p:sp>
        <p:nvSpPr>
          <p:cNvPr id="7" name="Google Shape;1908;p41">
            <a:extLst>
              <a:ext uri="{FF2B5EF4-FFF2-40B4-BE49-F238E27FC236}">
                <a16:creationId xmlns:a16="http://schemas.microsoft.com/office/drawing/2014/main" id="{027805FB-C95F-1A57-B46E-E7AFB800FA5A}"/>
              </a:ext>
            </a:extLst>
          </p:cNvPr>
          <p:cNvSpPr/>
          <p:nvPr/>
        </p:nvSpPr>
        <p:spPr>
          <a:xfrm>
            <a:off x="619932" y="1158594"/>
            <a:ext cx="2220000" cy="1566600"/>
          </a:xfrm>
          <a:prstGeom prst="roundRect">
            <a:avLst>
              <a:gd name="adj" fmla="val 16667"/>
            </a:avLst>
          </a:prstGeom>
          <a:solidFill>
            <a:srgbClr val="E4AA6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ctr" defTabSz="914400" rtl="0" eaLnBrk="1" fontAlgn="auto" latinLnBrk="0" hangingPunct="1">
              <a:lnSpc>
                <a:spcPct val="100000"/>
              </a:lnSpc>
              <a:spcBef>
                <a:spcPts val="0"/>
              </a:spcBef>
              <a:spcAft>
                <a:spcPts val="0"/>
              </a:spcAft>
              <a:buClr>
                <a:srgbClr val="000000"/>
              </a:buClr>
              <a:buSzPts val="1100"/>
              <a:buFont typeface="Arial"/>
              <a:buNone/>
              <a:tabLst/>
              <a:defRPr/>
            </a:pPr>
            <a:endParaRPr kumimoji="0" sz="1400" b="0" i="0" u="none" strike="noStrike" kern="0" cap="none" spc="0" normalizeH="0" baseline="0" noProof="0">
              <a:ln>
                <a:noFill/>
              </a:ln>
              <a:solidFill>
                <a:srgbClr val="FFFFFF"/>
              </a:solidFill>
              <a:effectLst/>
              <a:uLnTx/>
              <a:uFillTx/>
              <a:latin typeface="Arial"/>
              <a:cs typeface="Arial"/>
              <a:sym typeface="Arial"/>
            </a:endParaRPr>
          </a:p>
        </p:txBody>
      </p:sp>
      <p:grpSp>
        <p:nvGrpSpPr>
          <p:cNvPr id="8" name="Google Shape;1909;p41">
            <a:extLst>
              <a:ext uri="{FF2B5EF4-FFF2-40B4-BE49-F238E27FC236}">
                <a16:creationId xmlns:a16="http://schemas.microsoft.com/office/drawing/2014/main" id="{CF919384-F28D-316C-3516-ACFBC6AB75B8}"/>
              </a:ext>
            </a:extLst>
          </p:cNvPr>
          <p:cNvGrpSpPr/>
          <p:nvPr/>
        </p:nvGrpSpPr>
        <p:grpSpPr>
          <a:xfrm>
            <a:off x="621044" y="1178843"/>
            <a:ext cx="2258306" cy="842450"/>
            <a:chOff x="627394" y="891799"/>
            <a:chExt cx="2258306" cy="842450"/>
          </a:xfrm>
        </p:grpSpPr>
        <p:sp>
          <p:nvSpPr>
            <p:cNvPr id="17" name="Google Shape;1910;p41">
              <a:extLst>
                <a:ext uri="{FF2B5EF4-FFF2-40B4-BE49-F238E27FC236}">
                  <a16:creationId xmlns:a16="http://schemas.microsoft.com/office/drawing/2014/main" id="{483061C4-61FF-D61A-4D87-31772CFA1277}"/>
                </a:ext>
              </a:extLst>
            </p:cNvPr>
            <p:cNvSpPr txBox="1"/>
            <p:nvPr/>
          </p:nvSpPr>
          <p:spPr>
            <a:xfrm flipH="1">
              <a:off x="710882" y="891799"/>
              <a:ext cx="2050800" cy="390300"/>
            </a:xfrm>
            <a:prstGeom prst="rect">
              <a:avLst/>
            </a:prstGeom>
            <a:no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r>
                <a:rPr kumimoji="0" lang="en" sz="2000" b="1" i="0" u="none" strike="noStrike" kern="0" cap="none" spc="0" normalizeH="0" baseline="0" noProof="0">
                  <a:ln>
                    <a:noFill/>
                  </a:ln>
                  <a:solidFill>
                    <a:srgbClr val="FFFFFF"/>
                  </a:solidFill>
                  <a:effectLst/>
                  <a:uLnTx/>
                  <a:uFillTx/>
                  <a:latin typeface="Fira Sans Extra Condensed Medium"/>
                  <a:ea typeface="Fira Sans Extra Condensed Medium"/>
                  <a:cs typeface="Fira Sans Extra Condensed Medium"/>
                  <a:sym typeface="Fira Sans Extra Condensed Medium"/>
                </a:rPr>
                <a:t>01</a:t>
              </a:r>
              <a:endParaRPr kumimoji="0" sz="2000" b="1" i="0" u="none" strike="noStrike" kern="0" cap="none" spc="0" normalizeH="0" baseline="0" noProof="0">
                <a:ln>
                  <a:noFill/>
                </a:ln>
                <a:solidFill>
                  <a:srgbClr val="FFFFFF"/>
                </a:solidFill>
                <a:effectLst/>
                <a:uLnTx/>
                <a:uFillTx/>
                <a:latin typeface="Fira Sans Extra Condensed Medium"/>
                <a:ea typeface="Fira Sans Extra Condensed Medium"/>
                <a:cs typeface="Fira Sans Extra Condensed Medium"/>
                <a:sym typeface="Fira Sans Extra Condensed Medium"/>
              </a:endParaRPr>
            </a:p>
          </p:txBody>
        </p:sp>
        <p:sp>
          <p:nvSpPr>
            <p:cNvPr id="18" name="Google Shape;1911;p41">
              <a:extLst>
                <a:ext uri="{FF2B5EF4-FFF2-40B4-BE49-F238E27FC236}">
                  <a16:creationId xmlns:a16="http://schemas.microsoft.com/office/drawing/2014/main" id="{441966B6-7D0D-96CB-BA24-A01B20AC67DA}"/>
                </a:ext>
              </a:extLst>
            </p:cNvPr>
            <p:cNvSpPr txBox="1"/>
            <p:nvPr/>
          </p:nvSpPr>
          <p:spPr>
            <a:xfrm>
              <a:off x="627394" y="1168149"/>
              <a:ext cx="2258306" cy="566100"/>
            </a:xfrm>
            <a:prstGeom prst="rect">
              <a:avLst/>
            </a:prstGeom>
            <a:noFill/>
            <a:ln>
              <a:noFill/>
            </a:ln>
          </p:spPr>
          <p:txBody>
            <a:bodyPr spcFirstLastPara="1" wrap="square" lIns="91425" tIns="91425" rIns="91425" bIns="91425" anchor="t"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algn="just"/>
              <a:r>
                <a:rPr lang="en-US" sz="1800" dirty="0" err="1">
                  <a:effectLst/>
                  <a:latin typeface="Times New Roman" panose="02020603050405020304" pitchFamily="18" charset="0"/>
                  <a:ea typeface="Times New Roman" panose="02020603050405020304" pitchFamily="18" charset="0"/>
                  <a:cs typeface="Times New Roman" panose="02020603050405020304" pitchFamily="18" charset="0"/>
                </a:rPr>
                <a:t>Tôi</a:t>
              </a:r>
              <a:r>
                <a:rPr lang="en-US" sz="18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800" dirty="0" err="1">
                  <a:effectLst/>
                  <a:latin typeface="Times New Roman" panose="02020603050405020304" pitchFamily="18" charset="0"/>
                  <a:ea typeface="Times New Roman" panose="02020603050405020304" pitchFamily="18" charset="0"/>
                  <a:cs typeface="Times New Roman" panose="02020603050405020304" pitchFamily="18" charset="0"/>
                </a:rPr>
                <a:t>quên</a:t>
              </a:r>
              <a:r>
                <a:rPr lang="en-US" sz="18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800" dirty="0" err="1">
                  <a:effectLst/>
                  <a:latin typeface="Times New Roman" panose="02020603050405020304" pitchFamily="18" charset="0"/>
                  <a:ea typeface="Times New Roman" panose="02020603050405020304" pitchFamily="18" charset="0"/>
                  <a:cs typeface="Times New Roman" panose="02020603050405020304" pitchFamily="18" charset="0"/>
                </a:rPr>
                <a:t>thê</a:t>
              </a:r>
              <a:r>
                <a:rPr lang="en-US" sz="18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800" dirty="0" err="1">
                  <a:effectLst/>
                  <a:latin typeface="Times New Roman" panose="02020603050405020304" pitchFamily="18" charset="0"/>
                  <a:ea typeface="Times New Roman" panose="02020603050405020304" pitchFamily="18" charset="0"/>
                  <a:cs typeface="Times New Roman" panose="02020603050405020304" pitchFamily="18" charset="0"/>
                </a:rPr>
                <a:t>nào</a:t>
              </a:r>
              <a:r>
                <a:rPr lang="en-US" sz="18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800" dirty="0" err="1">
                  <a:effectLst/>
                  <a:latin typeface="Times New Roman" panose="02020603050405020304" pitchFamily="18" charset="0"/>
                  <a:ea typeface="Times New Roman" panose="02020603050405020304" pitchFamily="18" charset="0"/>
                  <a:cs typeface="Times New Roman" panose="02020603050405020304" pitchFamily="18" charset="0"/>
                </a:rPr>
                <a:t>được</a:t>
              </a:r>
              <a:r>
                <a:rPr lang="en-US" sz="18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800" dirty="0" err="1">
                  <a:effectLst/>
                  <a:latin typeface="Times New Roman" panose="02020603050405020304" pitchFamily="18" charset="0"/>
                  <a:ea typeface="Times New Roman" panose="02020603050405020304" pitchFamily="18" charset="0"/>
                  <a:cs typeface="Times New Roman" panose="02020603050405020304" pitchFamily="18" charset="0"/>
                </a:rPr>
                <a:t>những</a:t>
              </a:r>
              <a:r>
                <a:rPr lang="en-US" sz="1800" dirty="0">
                  <a:effectLst/>
                  <a:latin typeface="Times New Roman" panose="02020603050405020304" pitchFamily="18" charset="0"/>
                  <a:ea typeface="Times New Roman" panose="02020603050405020304" pitchFamily="18" charset="0"/>
                  <a:cs typeface="Times New Roman" panose="02020603050405020304" pitchFamily="18" charset="0"/>
                </a:rPr>
                <a:t> .... </a:t>
              </a:r>
              <a:r>
                <a:rPr lang="en-US" sz="1800" dirty="0" err="1">
                  <a:effectLst/>
                  <a:latin typeface="Times New Roman" panose="02020603050405020304" pitchFamily="18" charset="0"/>
                  <a:ea typeface="Times New Roman" panose="02020603050405020304" pitchFamily="18" charset="0"/>
                  <a:cs typeface="Times New Roman" panose="02020603050405020304" pitchFamily="18" charset="0"/>
                </a:rPr>
                <a:t>mỉm</a:t>
              </a:r>
              <a:r>
                <a:rPr lang="en-US" sz="18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800" dirty="0" err="1">
                  <a:effectLst/>
                  <a:latin typeface="Times New Roman" panose="02020603050405020304" pitchFamily="18" charset="0"/>
                  <a:ea typeface="Times New Roman" panose="02020603050405020304" pitchFamily="18" charset="0"/>
                  <a:cs typeface="Times New Roman" panose="02020603050405020304" pitchFamily="18" charset="0"/>
                </a:rPr>
                <a:t>cười</a:t>
              </a:r>
              <a:r>
                <a:rPr lang="en-US" sz="18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800" dirty="0" err="1">
                  <a:effectLst/>
                  <a:latin typeface="Times New Roman" panose="02020603050405020304" pitchFamily="18" charset="0"/>
                  <a:ea typeface="Times New Roman" panose="02020603050405020304" pitchFamily="18" charset="0"/>
                  <a:cs typeface="Times New Roman" panose="02020603050405020304" pitchFamily="18" charset="0"/>
                </a:rPr>
                <a:t>giữa</a:t>
              </a:r>
              <a:r>
                <a:rPr lang="en-US" sz="18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800" dirty="0" err="1">
                  <a:effectLst/>
                  <a:latin typeface="Times New Roman" panose="02020603050405020304" pitchFamily="18" charset="0"/>
                  <a:ea typeface="Times New Roman" panose="02020603050405020304" pitchFamily="18" charset="0"/>
                  <a:cs typeface="Times New Roman" panose="02020603050405020304" pitchFamily="18" charset="0"/>
                </a:rPr>
                <a:t>bầy</a:t>
              </a:r>
              <a:r>
                <a:rPr lang="en-US" sz="18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800" dirty="0" err="1">
                  <a:effectLst/>
                  <a:latin typeface="Times New Roman" panose="02020603050405020304" pitchFamily="18" charset="0"/>
                  <a:ea typeface="Times New Roman" panose="02020603050405020304" pitchFamily="18" charset="0"/>
                  <a:cs typeface="Times New Roman" panose="02020603050405020304" pitchFamily="18" charset="0"/>
                </a:rPr>
                <a:t>trời</a:t>
              </a:r>
              <a:r>
                <a:rPr lang="en-US" sz="18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800" dirty="0" err="1">
                  <a:effectLst/>
                  <a:latin typeface="Times New Roman" panose="02020603050405020304" pitchFamily="18" charset="0"/>
                  <a:ea typeface="Times New Roman" panose="02020603050405020304" pitchFamily="18" charset="0"/>
                  <a:cs typeface="Times New Roman" panose="02020603050405020304" pitchFamily="18" charset="0"/>
                </a:rPr>
                <a:t>quang</a:t>
              </a:r>
              <a:r>
                <a:rPr lang="en-US" sz="18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1800" dirty="0" err="1">
                  <a:effectLst/>
                  <a:latin typeface="Times New Roman" panose="02020603050405020304" pitchFamily="18" charset="0"/>
                  <a:ea typeface="Times New Roman" panose="02020603050405020304" pitchFamily="18" charset="0"/>
                  <a:cs typeface="Times New Roman" panose="02020603050405020304" pitchFamily="18" charset="0"/>
                </a:rPr>
                <a:t>đãng</a:t>
              </a:r>
              <a:r>
                <a:rPr lang="en-US" sz="1800" dirty="0">
                  <a:effectLst/>
                  <a:latin typeface="Times New Roman" panose="02020603050405020304" pitchFamily="18" charset="0"/>
                  <a:ea typeface="Times New Roman" panose="02020603050405020304" pitchFamily="18" charset="0"/>
                  <a:cs typeface="Times New Roman" panose="02020603050405020304" pitchFamily="18" charset="0"/>
                </a:rPr>
                <a:t>.</a:t>
              </a:r>
              <a:endParaRPr lang="en-US" sz="1800" dirty="0">
                <a:effectLst/>
                <a:latin typeface=".VnTime"/>
                <a:ea typeface="Times New Roman" panose="02020603050405020304" pitchFamily="18" charset="0"/>
                <a:cs typeface="Times New Roman" panose="02020603050405020304" pitchFamily="18" charset="0"/>
              </a:endParaRPr>
            </a:p>
            <a:p>
              <a:pPr marL="0" marR="0" lvl="0" indent="0" algn="l" defTabSz="914400" rtl="0" eaLnBrk="1" fontAlgn="auto" latinLnBrk="0" hangingPunct="1">
                <a:spcBef>
                  <a:spcPts val="0"/>
                </a:spcBef>
                <a:spcAft>
                  <a:spcPts val="0"/>
                </a:spcAft>
                <a:buClr>
                  <a:srgbClr val="000000"/>
                </a:buClr>
                <a:buSzTx/>
                <a:buFont typeface="Arial"/>
                <a:buNone/>
                <a:tabLst/>
                <a:defRPr/>
              </a:pPr>
              <a:endParaRPr kumimoji="0" sz="1200" b="0" i="0" u="none" strike="noStrike" kern="0" cap="none" spc="0" normalizeH="0" baseline="0" noProof="0" dirty="0">
                <a:ln>
                  <a:noFill/>
                </a:ln>
                <a:solidFill>
                  <a:srgbClr val="FFFFFF"/>
                </a:solidFill>
                <a:effectLst/>
                <a:uLnTx/>
                <a:uFillTx/>
                <a:latin typeface="Roboto"/>
                <a:ea typeface="Roboto"/>
                <a:cs typeface="Roboto"/>
                <a:sym typeface="Roboto"/>
              </a:endParaRPr>
            </a:p>
            <a:p>
              <a:pPr marL="0" marR="0" lvl="0" indent="0" algn="l" defTabSz="914400" rtl="0" eaLnBrk="1" fontAlgn="auto" latinLnBrk="0" hangingPunct="1">
                <a:spcBef>
                  <a:spcPts val="0"/>
                </a:spcBef>
                <a:spcAft>
                  <a:spcPts val="0"/>
                </a:spcAft>
                <a:buClr>
                  <a:srgbClr val="000000"/>
                </a:buClr>
                <a:buSzTx/>
                <a:buFont typeface="Arial"/>
                <a:buNone/>
                <a:tabLst/>
                <a:defRPr/>
              </a:pPr>
              <a:endParaRPr kumimoji="0" sz="1200" b="0" i="0" u="none" strike="noStrike" kern="0" cap="none" spc="0" normalizeH="0" baseline="0" noProof="0" dirty="0">
                <a:ln>
                  <a:noFill/>
                </a:ln>
                <a:solidFill>
                  <a:srgbClr val="FFFFFF"/>
                </a:solidFill>
                <a:effectLst/>
                <a:uLnTx/>
                <a:uFillTx/>
                <a:latin typeface="Roboto"/>
                <a:ea typeface="Roboto"/>
                <a:cs typeface="Roboto"/>
                <a:sym typeface="Roboto"/>
              </a:endParaRPr>
            </a:p>
          </p:txBody>
        </p:sp>
      </p:grpSp>
      <p:sp>
        <p:nvSpPr>
          <p:cNvPr id="9" name="Google Shape;1912;p41">
            <a:extLst>
              <a:ext uri="{FF2B5EF4-FFF2-40B4-BE49-F238E27FC236}">
                <a16:creationId xmlns:a16="http://schemas.microsoft.com/office/drawing/2014/main" id="{922EF0C1-D09C-82C8-85D3-C4D096F8D04B}"/>
              </a:ext>
            </a:extLst>
          </p:cNvPr>
          <p:cNvSpPr/>
          <p:nvPr/>
        </p:nvSpPr>
        <p:spPr>
          <a:xfrm>
            <a:off x="198159" y="2820049"/>
            <a:ext cx="4082187" cy="2714539"/>
          </a:xfrm>
          <a:prstGeom prst="roundRect">
            <a:avLst>
              <a:gd name="adj" fmla="val 16667"/>
            </a:avLst>
          </a:prstGeom>
          <a:solidFill>
            <a:srgbClr val="C07546"/>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ctr"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16" name="Google Shape;1915;p41">
            <a:extLst>
              <a:ext uri="{FF2B5EF4-FFF2-40B4-BE49-F238E27FC236}">
                <a16:creationId xmlns:a16="http://schemas.microsoft.com/office/drawing/2014/main" id="{8CEA8C73-4A8E-966E-E5F3-203929C8639D}"/>
              </a:ext>
            </a:extLst>
          </p:cNvPr>
          <p:cNvSpPr txBox="1"/>
          <p:nvPr/>
        </p:nvSpPr>
        <p:spPr>
          <a:xfrm>
            <a:off x="323556" y="2753541"/>
            <a:ext cx="4013651" cy="772990"/>
          </a:xfrm>
          <a:prstGeom prst="rect">
            <a:avLst/>
          </a:prstGeom>
          <a:noFill/>
          <a:ln>
            <a:noFill/>
          </a:ln>
        </p:spPr>
        <p:txBody>
          <a:bodyPr spcFirstLastPara="1" wrap="square" lIns="91425" tIns="91425" rIns="91425" bIns="91425" anchor="t"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algn="just"/>
            <a:r>
              <a:rPr lang="en-US" sz="2800" b="1" dirty="0" err="1">
                <a:effectLst/>
                <a:latin typeface="Times New Roman" panose="02020603050405020304" pitchFamily="18" charset="0"/>
                <a:ea typeface="Times New Roman" panose="02020603050405020304" pitchFamily="18" charset="0"/>
                <a:cs typeface="Times New Roman" panose="02020603050405020304" pitchFamily="18" charset="0"/>
              </a:rPr>
              <a:t>Tác</a:t>
            </a:r>
            <a:r>
              <a:rPr lang="en-US" sz="28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effectLst/>
                <a:latin typeface="Times New Roman" panose="02020603050405020304" pitchFamily="18" charset="0"/>
                <a:ea typeface="Times New Roman" panose="02020603050405020304" pitchFamily="18" charset="0"/>
                <a:cs typeface="Times New Roman" panose="02020603050405020304" pitchFamily="18" charset="0"/>
              </a:rPr>
              <a:t>dụng</a:t>
            </a:r>
            <a:r>
              <a:rPr lang="en-US" sz="28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cs typeface="Times New Roman" panose="02020603050405020304" pitchFamily="18" charset="0"/>
              </a:rPr>
              <a:t>diễn</a:t>
            </a:r>
            <a:r>
              <a:rPr lang="en-US" sz="2800" dirty="0">
                <a:effectLst/>
                <a:latin typeface="Times New Roman" panose="02020603050405020304" pitchFamily="18" charset="0"/>
                <a:ea typeface="Times New Roman" panose="02020603050405020304" pitchFamily="18" charset="0"/>
                <a:cs typeface="Times New Roman" panose="02020603050405020304" pitchFamily="18" charset="0"/>
              </a:rPr>
              <a:t> tả </a:t>
            </a:r>
            <a:r>
              <a:rPr lang="en-US" sz="2800" dirty="0" err="1">
                <a:effectLst/>
                <a:latin typeface="Times New Roman" panose="02020603050405020304" pitchFamily="18" charset="0"/>
                <a:ea typeface="Times New Roman" panose="02020603050405020304" pitchFamily="18" charset="0"/>
                <a:cs typeface="Times New Roman" panose="02020603050405020304" pitchFamily="18" charset="0"/>
              </a:rPr>
              <a:t>niềm</a:t>
            </a:r>
            <a:r>
              <a:rPr lang="en-US" sz="28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cs typeface="Times New Roman" panose="02020603050405020304" pitchFamily="18" charset="0"/>
              </a:rPr>
              <a:t>vui</a:t>
            </a:r>
            <a:r>
              <a:rPr lang="en-US" sz="28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cs typeface="Times New Roman" panose="02020603050405020304" pitchFamily="18" charset="0"/>
              </a:rPr>
              <a:t>sư</a:t>
            </a:r>
            <a:r>
              <a:rPr lang="en-US" sz="28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cs typeface="Times New Roman" panose="02020603050405020304" pitchFamily="18" charset="0"/>
              </a:rPr>
              <a:t>náo</a:t>
            </a:r>
            <a:r>
              <a:rPr lang="en-US" sz="28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cs typeface="Times New Roman" panose="02020603050405020304" pitchFamily="18" charset="0"/>
              </a:rPr>
              <a:t>nức</a:t>
            </a:r>
            <a:r>
              <a:rPr lang="en-US" sz="28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cs typeface="Times New Roman" panose="02020603050405020304" pitchFamily="18" charset="0"/>
              </a:rPr>
              <a:t>trong</a:t>
            </a:r>
            <a:r>
              <a:rPr lang="en-US" sz="28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cs typeface="Times New Roman" panose="02020603050405020304" pitchFamily="18" charset="0"/>
              </a:rPr>
              <a:t>trẻo</a:t>
            </a:r>
            <a:r>
              <a:rPr lang="en-US" sz="28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cs typeface="Times New Roman" panose="02020603050405020304" pitchFamily="18" charset="0"/>
              </a:rPr>
              <a:t>trong</a:t>
            </a:r>
            <a:r>
              <a:rPr lang="en-US" sz="28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cs typeface="Times New Roman" panose="02020603050405020304" pitchFamily="18" charset="0"/>
              </a:rPr>
              <a:t>tâm</a:t>
            </a:r>
            <a:r>
              <a:rPr lang="en-US" sz="28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cs typeface="Times New Roman" panose="02020603050405020304" pitchFamily="18" charset="0"/>
              </a:rPr>
              <a:t>hồn</a:t>
            </a:r>
            <a:r>
              <a:rPr lang="en-US" sz="28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cs typeface="Times New Roman" panose="02020603050405020304" pitchFamily="18" charset="0"/>
              </a:rPr>
              <a:t>của</a:t>
            </a:r>
            <a:r>
              <a:rPr lang="en-US" sz="28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cs typeface="Times New Roman" panose="02020603050405020304" pitchFamily="18" charset="0"/>
              </a:rPr>
              <a:t>nhân</a:t>
            </a:r>
            <a:r>
              <a:rPr lang="en-US" sz="28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cs typeface="Times New Roman" panose="02020603050405020304" pitchFamily="18" charset="0"/>
              </a:rPr>
              <a:t>vật</a:t>
            </a:r>
            <a:r>
              <a:rPr lang="en-US" sz="28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cs typeface="Times New Roman" panose="02020603050405020304" pitchFamily="18" charset="0"/>
              </a:rPr>
              <a:t>tôi</a:t>
            </a:r>
            <a:r>
              <a:rPr lang="en-US" sz="28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cs typeface="Times New Roman" panose="02020603050405020304" pitchFamily="18" charset="0"/>
              </a:rPr>
              <a:t>khi</a:t>
            </a:r>
            <a:r>
              <a:rPr lang="en-US" sz="28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cs typeface="Times New Roman" panose="02020603050405020304" pitchFamily="18" charset="0"/>
              </a:rPr>
              <a:t>nhơ</a:t>
            </a:r>
            <a:r>
              <a:rPr lang="en-US" sz="28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cs typeface="Times New Roman" panose="02020603050405020304" pitchFamily="18" charset="0"/>
              </a:rPr>
              <a:t>lại</a:t>
            </a:r>
            <a:r>
              <a:rPr lang="en-US" sz="28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cs typeface="Times New Roman" panose="02020603050405020304" pitchFamily="18" charset="0"/>
              </a:rPr>
              <a:t>những</a:t>
            </a:r>
            <a:r>
              <a:rPr lang="en-US" sz="2800" dirty="0">
                <a:effectLst/>
                <a:latin typeface="Times New Roman" panose="02020603050405020304" pitchFamily="18" charset="0"/>
                <a:ea typeface="Times New Roman" panose="02020603050405020304" pitchFamily="18" charset="0"/>
                <a:cs typeface="Times New Roman" panose="02020603050405020304" pitchFamily="18" charset="0"/>
              </a:rPr>
              <a:t> kí </a:t>
            </a:r>
            <a:r>
              <a:rPr lang="en-US" sz="2800" dirty="0" err="1">
                <a:effectLst/>
                <a:latin typeface="Times New Roman" panose="02020603050405020304" pitchFamily="18" charset="0"/>
                <a:ea typeface="Times New Roman" panose="02020603050405020304" pitchFamily="18" charset="0"/>
                <a:cs typeface="Times New Roman" panose="02020603050405020304" pitchFamily="18" charset="0"/>
              </a:rPr>
              <a:t>ức</a:t>
            </a:r>
            <a:r>
              <a:rPr lang="en-US" sz="28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cs typeface="Times New Roman" panose="02020603050405020304" pitchFamily="18" charset="0"/>
              </a:rPr>
              <a:t>mơn</a:t>
            </a:r>
            <a:r>
              <a:rPr lang="en-US" sz="2800" dirty="0">
                <a:effectLst/>
                <a:latin typeface="Times New Roman" panose="02020603050405020304" pitchFamily="18" charset="0"/>
                <a:ea typeface="Times New Roman" panose="02020603050405020304" pitchFamily="18" charset="0"/>
                <a:cs typeface="Times New Roman" panose="02020603050405020304" pitchFamily="18" charset="0"/>
              </a:rPr>
              <a:t> man </a:t>
            </a:r>
            <a:r>
              <a:rPr lang="en-US" sz="2800" dirty="0" err="1">
                <a:effectLst/>
                <a:latin typeface="Times New Roman" panose="02020603050405020304" pitchFamily="18" charset="0"/>
                <a:ea typeface="Times New Roman" panose="02020603050405020304" pitchFamily="18" charset="0"/>
                <a:cs typeface="Times New Roman" panose="02020603050405020304" pitchFamily="18" charset="0"/>
              </a:rPr>
              <a:t>của</a:t>
            </a:r>
            <a:r>
              <a:rPr lang="en-US" sz="28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cs typeface="Times New Roman" panose="02020603050405020304" pitchFamily="18" charset="0"/>
              </a:rPr>
              <a:t>buổi</a:t>
            </a:r>
            <a:r>
              <a:rPr lang="en-US" sz="28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cs typeface="Times New Roman" panose="02020603050405020304" pitchFamily="18" charset="0"/>
              </a:rPr>
              <a:t>tựu</a:t>
            </a:r>
            <a:r>
              <a:rPr lang="en-US" sz="28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cs typeface="Times New Roman" panose="02020603050405020304" pitchFamily="18" charset="0"/>
              </a:rPr>
              <a:t>trường</a:t>
            </a:r>
            <a:r>
              <a:rPr lang="en-US" sz="2800" dirty="0">
                <a:effectLst/>
                <a:latin typeface="Times New Roman" panose="02020603050405020304" pitchFamily="18" charset="0"/>
                <a:ea typeface="Times New Roman" panose="02020603050405020304" pitchFamily="18" charset="0"/>
                <a:cs typeface="Times New Roman" panose="02020603050405020304" pitchFamily="18" charset="0"/>
              </a:rPr>
              <a:t>.</a:t>
            </a:r>
            <a:endParaRPr lang="en-US" sz="2800" dirty="0">
              <a:effectLst/>
              <a:latin typeface=".VnTime"/>
              <a:ea typeface="Times New Roman" panose="02020603050405020304" pitchFamily="18" charset="0"/>
              <a:cs typeface="Times New Roman" panose="02020603050405020304" pitchFamily="18" charset="0"/>
            </a:endParaRPr>
          </a:p>
        </p:txBody>
      </p:sp>
      <p:cxnSp>
        <p:nvCxnSpPr>
          <p:cNvPr id="11" name="Google Shape;1916;p41">
            <a:extLst>
              <a:ext uri="{FF2B5EF4-FFF2-40B4-BE49-F238E27FC236}">
                <a16:creationId xmlns:a16="http://schemas.microsoft.com/office/drawing/2014/main" id="{873196BE-B79B-43EE-638C-451EB069477A}"/>
              </a:ext>
            </a:extLst>
          </p:cNvPr>
          <p:cNvCxnSpPr>
            <a:cxnSpLocks/>
            <a:stCxn id="9" idx="3"/>
          </p:cNvCxnSpPr>
          <p:nvPr/>
        </p:nvCxnSpPr>
        <p:spPr>
          <a:xfrm flipH="1" flipV="1">
            <a:off x="3459975" y="3929200"/>
            <a:ext cx="820371" cy="248119"/>
          </a:xfrm>
          <a:prstGeom prst="bentConnector3">
            <a:avLst>
              <a:gd name="adj1" fmla="val -27865"/>
            </a:avLst>
          </a:prstGeom>
          <a:noFill/>
          <a:ln w="19050" cap="flat" cmpd="sng">
            <a:solidFill>
              <a:srgbClr val="C07546"/>
            </a:solidFill>
            <a:prstDash val="solid"/>
            <a:round/>
            <a:headEnd type="none" w="med" len="med"/>
            <a:tailEnd type="oval" w="med" len="med"/>
          </a:ln>
        </p:spPr>
      </p:cxnSp>
      <p:cxnSp>
        <p:nvCxnSpPr>
          <p:cNvPr id="12" name="Google Shape;1917;p41">
            <a:extLst>
              <a:ext uri="{FF2B5EF4-FFF2-40B4-BE49-F238E27FC236}">
                <a16:creationId xmlns:a16="http://schemas.microsoft.com/office/drawing/2014/main" id="{3F6E0985-5592-6D89-6294-294D2AE0DDB6}"/>
              </a:ext>
            </a:extLst>
          </p:cNvPr>
          <p:cNvCxnSpPr>
            <a:cxnSpLocks/>
            <a:stCxn id="7" idx="3"/>
          </p:cNvCxnSpPr>
          <p:nvPr/>
        </p:nvCxnSpPr>
        <p:spPr>
          <a:xfrm>
            <a:off x="2839932" y="1941894"/>
            <a:ext cx="576805" cy="1550961"/>
          </a:xfrm>
          <a:prstGeom prst="bentConnector2">
            <a:avLst/>
          </a:prstGeom>
          <a:noFill/>
          <a:ln w="19050" cap="flat" cmpd="sng">
            <a:solidFill>
              <a:srgbClr val="E4AA6E"/>
            </a:solidFill>
            <a:prstDash val="solid"/>
            <a:round/>
            <a:headEnd type="none" w="med" len="med"/>
            <a:tailEnd type="oval" w="med" len="med"/>
          </a:ln>
        </p:spPr>
      </p:cxnSp>
      <p:cxnSp>
        <p:nvCxnSpPr>
          <p:cNvPr id="13" name="Google Shape;1918;p41">
            <a:extLst>
              <a:ext uri="{FF2B5EF4-FFF2-40B4-BE49-F238E27FC236}">
                <a16:creationId xmlns:a16="http://schemas.microsoft.com/office/drawing/2014/main" id="{27FDB403-EA1C-DA5A-D6C6-CA4CE301C0D0}"/>
              </a:ext>
            </a:extLst>
          </p:cNvPr>
          <p:cNvCxnSpPr>
            <a:cxnSpLocks/>
            <a:stCxn id="3" idx="1"/>
          </p:cNvCxnSpPr>
          <p:nvPr/>
        </p:nvCxnSpPr>
        <p:spPr>
          <a:xfrm rot="10800000" flipV="1">
            <a:off x="6030217" y="1847291"/>
            <a:ext cx="599215" cy="1546103"/>
          </a:xfrm>
          <a:prstGeom prst="bentConnector2">
            <a:avLst/>
          </a:prstGeom>
          <a:noFill/>
          <a:ln w="19050" cap="flat" cmpd="sng">
            <a:solidFill>
              <a:schemeClr val="accent3"/>
            </a:solidFill>
            <a:prstDash val="solid"/>
            <a:round/>
            <a:headEnd type="none" w="med" len="med"/>
            <a:tailEnd type="oval" w="med" len="med"/>
          </a:ln>
        </p:spPr>
      </p:cxnSp>
      <p:cxnSp>
        <p:nvCxnSpPr>
          <p:cNvPr id="14" name="Google Shape;1919;p41">
            <a:extLst>
              <a:ext uri="{FF2B5EF4-FFF2-40B4-BE49-F238E27FC236}">
                <a16:creationId xmlns:a16="http://schemas.microsoft.com/office/drawing/2014/main" id="{C8723A39-6803-951F-E217-920EDCB1C26D}"/>
              </a:ext>
            </a:extLst>
          </p:cNvPr>
          <p:cNvCxnSpPr>
            <a:cxnSpLocks/>
            <a:stCxn id="5" idx="1"/>
          </p:cNvCxnSpPr>
          <p:nvPr/>
        </p:nvCxnSpPr>
        <p:spPr>
          <a:xfrm rot="10800000" flipH="1">
            <a:off x="4684013" y="3886014"/>
            <a:ext cx="1252800" cy="293146"/>
          </a:xfrm>
          <a:prstGeom prst="bentConnector3">
            <a:avLst>
              <a:gd name="adj1" fmla="val -18247"/>
            </a:avLst>
          </a:prstGeom>
          <a:noFill/>
          <a:ln w="19050" cap="flat" cmpd="sng">
            <a:solidFill>
              <a:srgbClr val="62B0B8"/>
            </a:solidFill>
            <a:prstDash val="solid"/>
            <a:round/>
            <a:headEnd type="none" w="med" len="med"/>
            <a:tailEnd type="oval" w="med" len="med"/>
          </a:ln>
        </p:spPr>
      </p:cxnSp>
    </p:spTree>
    <p:extLst>
      <p:ext uri="{BB962C8B-B14F-4D97-AF65-F5344CB8AC3E}">
        <p14:creationId xmlns:p14="http://schemas.microsoft.com/office/powerpoint/2010/main" val="4458733"/>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2" presetClass="entr" presetSubtype="0" fill="hold" nodeType="withEffect">
                                  <p:stCondLst>
                                    <p:cond delay="0"/>
                                  </p:stCondLst>
                                  <p:childTnLst>
                                    <p:set>
                                      <p:cBhvr>
                                        <p:cTn id="6" dur="1" fill="hold">
                                          <p:stCondLst>
                                            <p:cond delay="0"/>
                                          </p:stCondLst>
                                        </p:cTn>
                                        <p:tgtEl>
                                          <p:spTgt spid="50"/>
                                        </p:tgtEl>
                                        <p:attrNameLst>
                                          <p:attrName>style.visibility</p:attrName>
                                        </p:attrNameLst>
                                      </p:cBhvr>
                                      <p:to>
                                        <p:strVal val="visible"/>
                                      </p:to>
                                    </p:set>
                                    <p:animEffect transition="in" filter="fade">
                                      <p:cBhvr>
                                        <p:cTn id="7" dur="1000"/>
                                        <p:tgtEl>
                                          <p:spTgt spid="50"/>
                                        </p:tgtEl>
                                      </p:cBhvr>
                                    </p:animEffect>
                                    <p:anim calcmode="lin" valueType="num">
                                      <p:cBhvr>
                                        <p:cTn id="8" dur="1000" fill="hold"/>
                                        <p:tgtEl>
                                          <p:spTgt spid="50"/>
                                        </p:tgtEl>
                                        <p:attrNameLst>
                                          <p:attrName>ppt_x</p:attrName>
                                        </p:attrNameLst>
                                      </p:cBhvr>
                                      <p:tavLst>
                                        <p:tav tm="0">
                                          <p:val>
                                            <p:strVal val="#ppt_x"/>
                                          </p:val>
                                        </p:tav>
                                        <p:tav tm="100000">
                                          <p:val>
                                            <p:strVal val="#ppt_x"/>
                                          </p:val>
                                        </p:tav>
                                      </p:tavLst>
                                    </p:anim>
                                    <p:anim calcmode="lin" valueType="num">
                                      <p:cBhvr>
                                        <p:cTn id="9" dur="1000" fill="hold"/>
                                        <p:tgtEl>
                                          <p:spTgt spid="50"/>
                                        </p:tgtEl>
                                        <p:attrNameLst>
                                          <p:attrName>ppt_y</p:attrName>
                                        </p:attrNameLst>
                                      </p:cBhvr>
                                      <p:tavLst>
                                        <p:tav tm="0">
                                          <p:val>
                                            <p:strVal val="#ppt_y+.1"/>
                                          </p:val>
                                        </p:tav>
                                        <p:tav tm="100000">
                                          <p:val>
                                            <p:strVal val="#ppt_y"/>
                                          </p:val>
                                        </p:tav>
                                      </p:tavLst>
                                    </p:anim>
                                  </p:childTnLst>
                                </p:cTn>
                              </p:par>
                              <p:par>
                                <p:cTn id="10" presetID="42" presetClass="entr" presetSubtype="0" fill="hold" nodeType="withEffect">
                                  <p:stCondLst>
                                    <p:cond delay="0"/>
                                  </p:stCondLst>
                                  <p:childTnLst>
                                    <p:set>
                                      <p:cBhvr>
                                        <p:cTn id="11" dur="1" fill="hold">
                                          <p:stCondLst>
                                            <p:cond delay="0"/>
                                          </p:stCondLst>
                                        </p:cTn>
                                        <p:tgtEl>
                                          <p:spTgt spid="53"/>
                                        </p:tgtEl>
                                        <p:attrNameLst>
                                          <p:attrName>style.visibility</p:attrName>
                                        </p:attrNameLst>
                                      </p:cBhvr>
                                      <p:to>
                                        <p:strVal val="visible"/>
                                      </p:to>
                                    </p:set>
                                    <p:animEffect transition="in" filter="fade">
                                      <p:cBhvr>
                                        <p:cTn id="12" dur="1000"/>
                                        <p:tgtEl>
                                          <p:spTgt spid="53"/>
                                        </p:tgtEl>
                                      </p:cBhvr>
                                    </p:animEffect>
                                    <p:anim calcmode="lin" valueType="num">
                                      <p:cBhvr>
                                        <p:cTn id="13" dur="1000" fill="hold"/>
                                        <p:tgtEl>
                                          <p:spTgt spid="53"/>
                                        </p:tgtEl>
                                        <p:attrNameLst>
                                          <p:attrName>ppt_x</p:attrName>
                                        </p:attrNameLst>
                                      </p:cBhvr>
                                      <p:tavLst>
                                        <p:tav tm="0">
                                          <p:val>
                                            <p:strVal val="#ppt_x"/>
                                          </p:val>
                                        </p:tav>
                                        <p:tav tm="100000">
                                          <p:val>
                                            <p:strVal val="#ppt_x"/>
                                          </p:val>
                                        </p:tav>
                                      </p:tavLst>
                                    </p:anim>
                                    <p:anim calcmode="lin" valueType="num">
                                      <p:cBhvr>
                                        <p:cTn id="14" dur="1000" fill="hold"/>
                                        <p:tgtEl>
                                          <p:spTgt spid="53"/>
                                        </p:tgtEl>
                                        <p:attrNameLst>
                                          <p:attrName>ppt_y</p:attrName>
                                        </p:attrNameLst>
                                      </p:cBhvr>
                                      <p:tavLst>
                                        <p:tav tm="0">
                                          <p:val>
                                            <p:strVal val="#ppt_y+.1"/>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16" presetClass="entr" presetSubtype="21" fill="hold" grpId="0" nodeType="clickEffect">
                                  <p:stCondLst>
                                    <p:cond delay="0"/>
                                  </p:stCondLst>
                                  <p:childTnLst>
                                    <p:set>
                                      <p:cBhvr>
                                        <p:cTn id="18" dur="1" fill="hold">
                                          <p:stCondLst>
                                            <p:cond delay="0"/>
                                          </p:stCondLst>
                                        </p:cTn>
                                        <p:tgtEl>
                                          <p:spTgt spid="7"/>
                                        </p:tgtEl>
                                        <p:attrNameLst>
                                          <p:attrName>style.visibility</p:attrName>
                                        </p:attrNameLst>
                                      </p:cBhvr>
                                      <p:to>
                                        <p:strVal val="visible"/>
                                      </p:to>
                                    </p:set>
                                    <p:animEffect transition="in" filter="barn(inVertical)">
                                      <p:cBhvr>
                                        <p:cTn id="19" dur="500"/>
                                        <p:tgtEl>
                                          <p:spTgt spid="7"/>
                                        </p:tgtEl>
                                      </p:cBhvr>
                                    </p:animEffect>
                                  </p:childTnLst>
                                </p:cTn>
                              </p:par>
                            </p:childTnLst>
                          </p:cTn>
                        </p:par>
                      </p:childTnLst>
                    </p:cTn>
                  </p:par>
                  <p:par>
                    <p:cTn id="20" fill="hold">
                      <p:stCondLst>
                        <p:cond delay="indefinite"/>
                      </p:stCondLst>
                      <p:childTnLst>
                        <p:par>
                          <p:cTn id="21" fill="hold">
                            <p:stCondLst>
                              <p:cond delay="0"/>
                            </p:stCondLst>
                            <p:childTnLst>
                              <p:par>
                                <p:cTn id="22" presetID="22" presetClass="entr" presetSubtype="4" fill="hold" nodeType="clickEffect">
                                  <p:stCondLst>
                                    <p:cond delay="0"/>
                                  </p:stCondLst>
                                  <p:childTnLst>
                                    <p:set>
                                      <p:cBhvr>
                                        <p:cTn id="23" dur="1" fill="hold">
                                          <p:stCondLst>
                                            <p:cond delay="0"/>
                                          </p:stCondLst>
                                        </p:cTn>
                                        <p:tgtEl>
                                          <p:spTgt spid="8"/>
                                        </p:tgtEl>
                                        <p:attrNameLst>
                                          <p:attrName>style.visibility</p:attrName>
                                        </p:attrNameLst>
                                      </p:cBhvr>
                                      <p:to>
                                        <p:strVal val="visible"/>
                                      </p:to>
                                    </p:set>
                                    <p:animEffect transition="in" filter="wipe(down)">
                                      <p:cBhvr>
                                        <p:cTn id="24" dur="500"/>
                                        <p:tgtEl>
                                          <p:spTgt spid="8"/>
                                        </p:tgtEl>
                                      </p:cBhvr>
                                    </p:animEffect>
                                  </p:childTnLst>
                                </p:cTn>
                              </p:par>
                              <p:par>
                                <p:cTn id="25" presetID="22" presetClass="entr" presetSubtype="4" fill="hold" nodeType="withEffect">
                                  <p:stCondLst>
                                    <p:cond delay="0"/>
                                  </p:stCondLst>
                                  <p:childTnLst>
                                    <p:set>
                                      <p:cBhvr>
                                        <p:cTn id="26" dur="1" fill="hold">
                                          <p:stCondLst>
                                            <p:cond delay="0"/>
                                          </p:stCondLst>
                                        </p:cTn>
                                        <p:tgtEl>
                                          <p:spTgt spid="12"/>
                                        </p:tgtEl>
                                        <p:attrNameLst>
                                          <p:attrName>style.visibility</p:attrName>
                                        </p:attrNameLst>
                                      </p:cBhvr>
                                      <p:to>
                                        <p:strVal val="visible"/>
                                      </p:to>
                                    </p:set>
                                    <p:animEffect transition="in" filter="wipe(down)">
                                      <p:cBhvr>
                                        <p:cTn id="27" dur="500"/>
                                        <p:tgtEl>
                                          <p:spTgt spid="12"/>
                                        </p:tgtEl>
                                      </p:cBhvr>
                                    </p:animEffect>
                                  </p:childTnLst>
                                </p:cTn>
                              </p:par>
                            </p:childTnLst>
                          </p:cTn>
                        </p:par>
                      </p:childTnLst>
                    </p:cTn>
                  </p:par>
                  <p:par>
                    <p:cTn id="28" fill="hold">
                      <p:stCondLst>
                        <p:cond delay="indefinite"/>
                      </p:stCondLst>
                      <p:childTnLst>
                        <p:par>
                          <p:cTn id="29" fill="hold">
                            <p:stCondLst>
                              <p:cond delay="0"/>
                            </p:stCondLst>
                            <p:childTnLst>
                              <p:par>
                                <p:cTn id="30" presetID="16" presetClass="entr" presetSubtype="21" fill="hold" nodeType="clickEffect">
                                  <p:stCondLst>
                                    <p:cond delay="0"/>
                                  </p:stCondLst>
                                  <p:childTnLst>
                                    <p:set>
                                      <p:cBhvr>
                                        <p:cTn id="31" dur="1" fill="hold">
                                          <p:stCondLst>
                                            <p:cond delay="0"/>
                                          </p:stCondLst>
                                        </p:cTn>
                                        <p:tgtEl>
                                          <p:spTgt spid="11"/>
                                        </p:tgtEl>
                                        <p:attrNameLst>
                                          <p:attrName>style.visibility</p:attrName>
                                        </p:attrNameLst>
                                      </p:cBhvr>
                                      <p:to>
                                        <p:strVal val="visible"/>
                                      </p:to>
                                    </p:set>
                                    <p:animEffect transition="in" filter="barn(inVertical)">
                                      <p:cBhvr>
                                        <p:cTn id="32" dur="500"/>
                                        <p:tgtEl>
                                          <p:spTgt spid="11"/>
                                        </p:tgtEl>
                                      </p:cBhvr>
                                    </p:animEffect>
                                  </p:childTnLst>
                                </p:cTn>
                              </p:par>
                              <p:par>
                                <p:cTn id="33" presetID="16" presetClass="entr" presetSubtype="21" fill="hold" grpId="0" nodeType="withEffect">
                                  <p:stCondLst>
                                    <p:cond delay="0"/>
                                  </p:stCondLst>
                                  <p:childTnLst>
                                    <p:set>
                                      <p:cBhvr>
                                        <p:cTn id="34" dur="1" fill="hold">
                                          <p:stCondLst>
                                            <p:cond delay="0"/>
                                          </p:stCondLst>
                                        </p:cTn>
                                        <p:tgtEl>
                                          <p:spTgt spid="16"/>
                                        </p:tgtEl>
                                        <p:attrNameLst>
                                          <p:attrName>style.visibility</p:attrName>
                                        </p:attrNameLst>
                                      </p:cBhvr>
                                      <p:to>
                                        <p:strVal val="visible"/>
                                      </p:to>
                                    </p:set>
                                    <p:animEffect transition="in" filter="barn(inVertical)">
                                      <p:cBhvr>
                                        <p:cTn id="35" dur="500"/>
                                        <p:tgtEl>
                                          <p:spTgt spid="16"/>
                                        </p:tgtEl>
                                      </p:cBhvr>
                                    </p:animEffect>
                                  </p:childTnLst>
                                </p:cTn>
                              </p:par>
                              <p:par>
                                <p:cTn id="36" presetID="16" presetClass="entr" presetSubtype="21" fill="hold" grpId="0" nodeType="withEffect">
                                  <p:stCondLst>
                                    <p:cond delay="0"/>
                                  </p:stCondLst>
                                  <p:childTnLst>
                                    <p:set>
                                      <p:cBhvr>
                                        <p:cTn id="37" dur="1" fill="hold">
                                          <p:stCondLst>
                                            <p:cond delay="0"/>
                                          </p:stCondLst>
                                        </p:cTn>
                                        <p:tgtEl>
                                          <p:spTgt spid="9"/>
                                        </p:tgtEl>
                                        <p:attrNameLst>
                                          <p:attrName>style.visibility</p:attrName>
                                        </p:attrNameLst>
                                      </p:cBhvr>
                                      <p:to>
                                        <p:strVal val="visible"/>
                                      </p:to>
                                    </p:set>
                                    <p:animEffect transition="in" filter="barn(inVertical)">
                                      <p:cBhvr>
                                        <p:cTn id="38" dur="500"/>
                                        <p:tgtEl>
                                          <p:spTgt spid="9"/>
                                        </p:tgtEl>
                                      </p:cBhvr>
                                    </p:animEffect>
                                  </p:childTnLst>
                                </p:cTn>
                              </p:par>
                            </p:childTnLst>
                          </p:cTn>
                        </p:par>
                      </p:childTnLst>
                    </p:cTn>
                  </p:par>
                  <p:par>
                    <p:cTn id="39" fill="hold">
                      <p:stCondLst>
                        <p:cond delay="indefinite"/>
                      </p:stCondLst>
                      <p:childTnLst>
                        <p:par>
                          <p:cTn id="40" fill="hold">
                            <p:stCondLst>
                              <p:cond delay="0"/>
                            </p:stCondLst>
                            <p:childTnLst>
                              <p:par>
                                <p:cTn id="41" presetID="22" presetClass="entr" presetSubtype="4" fill="hold" nodeType="clickEffect">
                                  <p:stCondLst>
                                    <p:cond delay="0"/>
                                  </p:stCondLst>
                                  <p:childTnLst>
                                    <p:set>
                                      <p:cBhvr>
                                        <p:cTn id="42" dur="1" fill="hold">
                                          <p:stCondLst>
                                            <p:cond delay="0"/>
                                          </p:stCondLst>
                                        </p:cTn>
                                        <p:tgtEl>
                                          <p:spTgt spid="13"/>
                                        </p:tgtEl>
                                        <p:attrNameLst>
                                          <p:attrName>style.visibility</p:attrName>
                                        </p:attrNameLst>
                                      </p:cBhvr>
                                      <p:to>
                                        <p:strVal val="visible"/>
                                      </p:to>
                                    </p:set>
                                    <p:animEffect transition="in" filter="wipe(down)">
                                      <p:cBhvr>
                                        <p:cTn id="43" dur="500"/>
                                        <p:tgtEl>
                                          <p:spTgt spid="13"/>
                                        </p:tgtEl>
                                      </p:cBhvr>
                                    </p:animEffect>
                                  </p:childTnLst>
                                </p:cTn>
                              </p:par>
                              <p:par>
                                <p:cTn id="44" presetID="22" presetClass="entr" presetSubtype="4" fill="hold" nodeType="withEffect">
                                  <p:stCondLst>
                                    <p:cond delay="0"/>
                                  </p:stCondLst>
                                  <p:childTnLst>
                                    <p:set>
                                      <p:cBhvr>
                                        <p:cTn id="45" dur="1" fill="hold">
                                          <p:stCondLst>
                                            <p:cond delay="0"/>
                                          </p:stCondLst>
                                        </p:cTn>
                                        <p:tgtEl>
                                          <p:spTgt spid="4"/>
                                        </p:tgtEl>
                                        <p:attrNameLst>
                                          <p:attrName>style.visibility</p:attrName>
                                        </p:attrNameLst>
                                      </p:cBhvr>
                                      <p:to>
                                        <p:strVal val="visible"/>
                                      </p:to>
                                    </p:set>
                                    <p:animEffect transition="in" filter="wipe(down)">
                                      <p:cBhvr>
                                        <p:cTn id="46" dur="500"/>
                                        <p:tgtEl>
                                          <p:spTgt spid="4"/>
                                        </p:tgtEl>
                                      </p:cBhvr>
                                    </p:animEffect>
                                  </p:childTnLst>
                                </p:cTn>
                              </p:par>
                              <p:par>
                                <p:cTn id="47" presetID="22" presetClass="entr" presetSubtype="4" fill="hold" grpId="0" nodeType="withEffect">
                                  <p:stCondLst>
                                    <p:cond delay="0"/>
                                  </p:stCondLst>
                                  <p:childTnLst>
                                    <p:set>
                                      <p:cBhvr>
                                        <p:cTn id="48" dur="1" fill="hold">
                                          <p:stCondLst>
                                            <p:cond delay="0"/>
                                          </p:stCondLst>
                                        </p:cTn>
                                        <p:tgtEl>
                                          <p:spTgt spid="3"/>
                                        </p:tgtEl>
                                        <p:attrNameLst>
                                          <p:attrName>style.visibility</p:attrName>
                                        </p:attrNameLst>
                                      </p:cBhvr>
                                      <p:to>
                                        <p:strVal val="visible"/>
                                      </p:to>
                                    </p:set>
                                    <p:animEffect transition="in" filter="wipe(down)">
                                      <p:cBhvr>
                                        <p:cTn id="49" dur="500"/>
                                        <p:tgtEl>
                                          <p:spTgt spid="3"/>
                                        </p:tgtEl>
                                      </p:cBhvr>
                                    </p:animEffect>
                                  </p:childTnLst>
                                </p:cTn>
                              </p:par>
                            </p:childTnLst>
                          </p:cTn>
                        </p:par>
                      </p:childTnLst>
                    </p:cTn>
                  </p:par>
                  <p:par>
                    <p:cTn id="50" fill="hold">
                      <p:stCondLst>
                        <p:cond delay="indefinite"/>
                      </p:stCondLst>
                      <p:childTnLst>
                        <p:par>
                          <p:cTn id="51" fill="hold">
                            <p:stCondLst>
                              <p:cond delay="0"/>
                            </p:stCondLst>
                            <p:childTnLst>
                              <p:par>
                                <p:cTn id="52" presetID="16" presetClass="entr" presetSubtype="21" fill="hold" nodeType="clickEffect">
                                  <p:stCondLst>
                                    <p:cond delay="0"/>
                                  </p:stCondLst>
                                  <p:childTnLst>
                                    <p:set>
                                      <p:cBhvr>
                                        <p:cTn id="53" dur="1" fill="hold">
                                          <p:stCondLst>
                                            <p:cond delay="0"/>
                                          </p:stCondLst>
                                        </p:cTn>
                                        <p:tgtEl>
                                          <p:spTgt spid="14"/>
                                        </p:tgtEl>
                                        <p:attrNameLst>
                                          <p:attrName>style.visibility</p:attrName>
                                        </p:attrNameLst>
                                      </p:cBhvr>
                                      <p:to>
                                        <p:strVal val="visible"/>
                                      </p:to>
                                    </p:set>
                                    <p:animEffect transition="in" filter="barn(inVertical)">
                                      <p:cBhvr>
                                        <p:cTn id="54" dur="500"/>
                                        <p:tgtEl>
                                          <p:spTgt spid="14"/>
                                        </p:tgtEl>
                                      </p:cBhvr>
                                    </p:animEffect>
                                  </p:childTnLst>
                                </p:cTn>
                              </p:par>
                              <p:par>
                                <p:cTn id="55" presetID="16" presetClass="entr" presetSubtype="21" fill="hold" grpId="0" nodeType="withEffect">
                                  <p:stCondLst>
                                    <p:cond delay="0"/>
                                  </p:stCondLst>
                                  <p:childTnLst>
                                    <p:set>
                                      <p:cBhvr>
                                        <p:cTn id="56" dur="1" fill="hold">
                                          <p:stCondLst>
                                            <p:cond delay="0"/>
                                          </p:stCondLst>
                                        </p:cTn>
                                        <p:tgtEl>
                                          <p:spTgt spid="20"/>
                                        </p:tgtEl>
                                        <p:attrNameLst>
                                          <p:attrName>style.visibility</p:attrName>
                                        </p:attrNameLst>
                                      </p:cBhvr>
                                      <p:to>
                                        <p:strVal val="visible"/>
                                      </p:to>
                                    </p:set>
                                    <p:animEffect transition="in" filter="barn(inVertical)">
                                      <p:cBhvr>
                                        <p:cTn id="57" dur="500"/>
                                        <p:tgtEl>
                                          <p:spTgt spid="20"/>
                                        </p:tgtEl>
                                      </p:cBhvr>
                                    </p:animEffect>
                                  </p:childTnLst>
                                </p:cTn>
                              </p:par>
                              <p:par>
                                <p:cTn id="58" presetID="16" presetClass="entr" presetSubtype="21" fill="hold" grpId="0" nodeType="withEffect">
                                  <p:stCondLst>
                                    <p:cond delay="0"/>
                                  </p:stCondLst>
                                  <p:childTnLst>
                                    <p:set>
                                      <p:cBhvr>
                                        <p:cTn id="59" dur="1" fill="hold">
                                          <p:stCondLst>
                                            <p:cond delay="0"/>
                                          </p:stCondLst>
                                        </p:cTn>
                                        <p:tgtEl>
                                          <p:spTgt spid="5"/>
                                        </p:tgtEl>
                                        <p:attrNameLst>
                                          <p:attrName>style.visibility</p:attrName>
                                        </p:attrNameLst>
                                      </p:cBhvr>
                                      <p:to>
                                        <p:strVal val="visible"/>
                                      </p:to>
                                    </p:set>
                                    <p:animEffect transition="in" filter="barn(inVertical)">
                                      <p:cBhvr>
                                        <p:cTn id="60" dur="5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animBg="1"/>
      <p:bldP spid="5" grpId="0" animBg="1"/>
      <p:bldP spid="20" grpId="0"/>
      <p:bldP spid="7" grpId="0" animBg="1"/>
      <p:bldP spid="9" grpId="0" animBg="1"/>
      <p:bldP spid="16" grpId="0"/>
    </p:bld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Shape 2407"/>
        <p:cNvGrpSpPr/>
        <p:nvPr/>
      </p:nvGrpSpPr>
      <p:grpSpPr>
        <a:xfrm>
          <a:off x="0" y="0"/>
          <a:ext cx="0" cy="0"/>
          <a:chOff x="0" y="0"/>
          <a:chExt cx="0" cy="0"/>
        </a:xfrm>
      </p:grpSpPr>
      <p:sp>
        <p:nvSpPr>
          <p:cNvPr id="2457" name="Google Shape;2457;p51"/>
          <p:cNvSpPr/>
          <p:nvPr/>
        </p:nvSpPr>
        <p:spPr>
          <a:xfrm>
            <a:off x="6833597" y="4016080"/>
            <a:ext cx="2599075" cy="1512100"/>
          </a:xfrm>
          <a:custGeom>
            <a:avLst/>
            <a:gdLst/>
            <a:ahLst/>
            <a:cxnLst/>
            <a:rect l="l" t="t" r="r" b="b"/>
            <a:pathLst>
              <a:path w="103963" h="60484" extrusionOk="0">
                <a:moveTo>
                  <a:pt x="0" y="60484"/>
                </a:moveTo>
                <a:cubicBezTo>
                  <a:pt x="10808" y="58321"/>
                  <a:pt x="22750" y="56057"/>
                  <a:pt x="30849" y="48581"/>
                </a:cubicBezTo>
                <a:cubicBezTo>
                  <a:pt x="38144" y="41848"/>
                  <a:pt x="40272" y="29626"/>
                  <a:pt x="49066" y="25020"/>
                </a:cubicBezTo>
                <a:cubicBezTo>
                  <a:pt x="60115" y="19232"/>
                  <a:pt x="74103" y="22730"/>
                  <a:pt x="85988" y="18947"/>
                </a:cubicBezTo>
                <a:cubicBezTo>
                  <a:pt x="94284" y="16307"/>
                  <a:pt x="100070" y="7787"/>
                  <a:pt x="103963" y="0"/>
                </a:cubicBezTo>
              </a:path>
            </a:pathLst>
          </a:custGeom>
          <a:noFill/>
          <a:ln w="19050" cap="flat" cmpd="sng">
            <a:solidFill>
              <a:schemeClr val="dk2"/>
            </a:solidFill>
            <a:prstDash val="dash"/>
            <a:round/>
            <a:headEnd type="none" w="med" len="med"/>
            <a:tailEnd type="none" w="med" len="med"/>
          </a:ln>
        </p:spPr>
      </p:sp>
      <p:grpSp>
        <p:nvGrpSpPr>
          <p:cNvPr id="28" name="Google Shape;1854;p46">
            <a:extLst>
              <a:ext uri="{FF2B5EF4-FFF2-40B4-BE49-F238E27FC236}">
                <a16:creationId xmlns:a16="http://schemas.microsoft.com/office/drawing/2014/main" id="{4F3C7552-DC2E-26E9-3686-1A35C8BEAB83}"/>
              </a:ext>
            </a:extLst>
          </p:cNvPr>
          <p:cNvGrpSpPr/>
          <p:nvPr/>
        </p:nvGrpSpPr>
        <p:grpSpPr>
          <a:xfrm>
            <a:off x="517301" y="1209071"/>
            <a:ext cx="1928950" cy="1618497"/>
            <a:chOff x="809800" y="3328400"/>
            <a:chExt cx="1657900" cy="1206575"/>
          </a:xfrm>
        </p:grpSpPr>
        <p:sp>
          <p:nvSpPr>
            <p:cNvPr id="29" name="Google Shape;1855;p46">
              <a:extLst>
                <a:ext uri="{FF2B5EF4-FFF2-40B4-BE49-F238E27FC236}">
                  <a16:creationId xmlns:a16="http://schemas.microsoft.com/office/drawing/2014/main" id="{C9BDB0EF-702C-4894-1464-3294289579BF}"/>
                </a:ext>
              </a:extLst>
            </p:cNvPr>
            <p:cNvSpPr/>
            <p:nvPr/>
          </p:nvSpPr>
          <p:spPr>
            <a:xfrm>
              <a:off x="901550" y="3800050"/>
              <a:ext cx="1479250" cy="734925"/>
            </a:xfrm>
            <a:custGeom>
              <a:avLst/>
              <a:gdLst/>
              <a:ahLst/>
              <a:cxnLst/>
              <a:rect l="l" t="t" r="r" b="b"/>
              <a:pathLst>
                <a:path w="59170" h="29397" extrusionOk="0">
                  <a:moveTo>
                    <a:pt x="1" y="0"/>
                  </a:moveTo>
                  <a:lnTo>
                    <a:pt x="1" y="29396"/>
                  </a:lnTo>
                  <a:lnTo>
                    <a:pt x="59170" y="29396"/>
                  </a:lnTo>
                  <a:lnTo>
                    <a:pt x="59170" y="14727"/>
                  </a:lnTo>
                  <a:lnTo>
                    <a:pt x="34587" y="14727"/>
                  </a:lnTo>
                  <a:lnTo>
                    <a:pt x="34587" y="0"/>
                  </a:ln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0" name="Google Shape;1856;p46">
              <a:extLst>
                <a:ext uri="{FF2B5EF4-FFF2-40B4-BE49-F238E27FC236}">
                  <a16:creationId xmlns:a16="http://schemas.microsoft.com/office/drawing/2014/main" id="{491F8A22-9DF3-0E50-E530-F7EEE74D0A29}"/>
                </a:ext>
              </a:extLst>
            </p:cNvPr>
            <p:cNvSpPr/>
            <p:nvPr/>
          </p:nvSpPr>
          <p:spPr>
            <a:xfrm>
              <a:off x="1766225" y="3925250"/>
              <a:ext cx="701475" cy="242975"/>
            </a:xfrm>
            <a:custGeom>
              <a:avLst/>
              <a:gdLst/>
              <a:ahLst/>
              <a:cxnLst/>
              <a:rect l="l" t="t" r="r" b="b"/>
              <a:pathLst>
                <a:path w="28059" h="9719" extrusionOk="0">
                  <a:moveTo>
                    <a:pt x="0" y="0"/>
                  </a:moveTo>
                  <a:lnTo>
                    <a:pt x="0" y="9719"/>
                  </a:lnTo>
                  <a:lnTo>
                    <a:pt x="27681" y="9719"/>
                  </a:lnTo>
                  <a:cubicBezTo>
                    <a:pt x="27921" y="9719"/>
                    <a:pt x="28059" y="9479"/>
                    <a:pt x="27967" y="9239"/>
                  </a:cubicBezTo>
                  <a:lnTo>
                    <a:pt x="24674" y="183"/>
                  </a:lnTo>
                  <a:cubicBezTo>
                    <a:pt x="24628" y="92"/>
                    <a:pt x="24491" y="0"/>
                    <a:pt x="24343" y="0"/>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1" name="Google Shape;1857;p46">
              <a:extLst>
                <a:ext uri="{FF2B5EF4-FFF2-40B4-BE49-F238E27FC236}">
                  <a16:creationId xmlns:a16="http://schemas.microsoft.com/office/drawing/2014/main" id="{C4D0D672-CB95-2463-1904-E333DF893DD8}"/>
                </a:ext>
              </a:extLst>
            </p:cNvPr>
            <p:cNvSpPr/>
            <p:nvPr/>
          </p:nvSpPr>
          <p:spPr>
            <a:xfrm>
              <a:off x="809800" y="3436750"/>
              <a:ext cx="1032775" cy="363325"/>
            </a:xfrm>
            <a:custGeom>
              <a:avLst/>
              <a:gdLst/>
              <a:ahLst/>
              <a:cxnLst/>
              <a:rect l="l" t="t" r="r" b="b"/>
              <a:pathLst>
                <a:path w="41311" h="14533" extrusionOk="0">
                  <a:moveTo>
                    <a:pt x="5912" y="0"/>
                  </a:moveTo>
                  <a:cubicBezTo>
                    <a:pt x="5671" y="0"/>
                    <a:pt x="5523" y="103"/>
                    <a:pt x="5431" y="286"/>
                  </a:cubicBezTo>
                  <a:lnTo>
                    <a:pt x="92" y="13869"/>
                  </a:lnTo>
                  <a:cubicBezTo>
                    <a:pt x="0" y="14201"/>
                    <a:pt x="240" y="14532"/>
                    <a:pt x="572" y="14532"/>
                  </a:cubicBezTo>
                  <a:lnTo>
                    <a:pt x="40738" y="14532"/>
                  </a:lnTo>
                  <a:cubicBezTo>
                    <a:pt x="41070" y="14532"/>
                    <a:pt x="41310" y="14201"/>
                    <a:pt x="41207" y="13869"/>
                  </a:cubicBezTo>
                  <a:lnTo>
                    <a:pt x="35879" y="286"/>
                  </a:lnTo>
                  <a:cubicBezTo>
                    <a:pt x="35776" y="103"/>
                    <a:pt x="35593" y="0"/>
                    <a:pt x="35399" y="0"/>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2" name="Google Shape;1858;p46">
              <a:extLst>
                <a:ext uri="{FF2B5EF4-FFF2-40B4-BE49-F238E27FC236}">
                  <a16:creationId xmlns:a16="http://schemas.microsoft.com/office/drawing/2014/main" id="{F725751B-81B6-0BBE-0194-91A7CEE0BD7E}"/>
                </a:ext>
              </a:extLst>
            </p:cNvPr>
            <p:cNvSpPr/>
            <p:nvPr/>
          </p:nvSpPr>
          <p:spPr>
            <a:xfrm>
              <a:off x="1888850" y="4326575"/>
              <a:ext cx="319300" cy="208400"/>
            </a:xfrm>
            <a:custGeom>
              <a:avLst/>
              <a:gdLst/>
              <a:ahLst/>
              <a:cxnLst/>
              <a:rect l="l" t="t" r="r" b="b"/>
              <a:pathLst>
                <a:path w="12772" h="8336" extrusionOk="0">
                  <a:moveTo>
                    <a:pt x="618" y="0"/>
                  </a:moveTo>
                  <a:cubicBezTo>
                    <a:pt x="286" y="0"/>
                    <a:pt x="0" y="286"/>
                    <a:pt x="0" y="618"/>
                  </a:cubicBezTo>
                  <a:lnTo>
                    <a:pt x="0" y="8335"/>
                  </a:lnTo>
                  <a:lnTo>
                    <a:pt x="12772" y="8335"/>
                  </a:lnTo>
                  <a:lnTo>
                    <a:pt x="12772" y="618"/>
                  </a:lnTo>
                  <a:cubicBezTo>
                    <a:pt x="12772" y="286"/>
                    <a:pt x="12532" y="0"/>
                    <a:pt x="12200"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3" name="Google Shape;1859;p46">
              <a:extLst>
                <a:ext uri="{FF2B5EF4-FFF2-40B4-BE49-F238E27FC236}">
                  <a16:creationId xmlns:a16="http://schemas.microsoft.com/office/drawing/2014/main" id="{C056A951-E91D-AD26-B349-205733818906}"/>
                </a:ext>
              </a:extLst>
            </p:cNvPr>
            <p:cNvSpPr/>
            <p:nvPr/>
          </p:nvSpPr>
          <p:spPr>
            <a:xfrm>
              <a:off x="1258850" y="4326575"/>
              <a:ext cx="159525" cy="208400"/>
            </a:xfrm>
            <a:custGeom>
              <a:avLst/>
              <a:gdLst/>
              <a:ahLst/>
              <a:cxnLst/>
              <a:rect l="l" t="t" r="r" b="b"/>
              <a:pathLst>
                <a:path w="6381" h="8336" extrusionOk="0">
                  <a:moveTo>
                    <a:pt x="3191" y="0"/>
                  </a:moveTo>
                  <a:cubicBezTo>
                    <a:pt x="1430" y="0"/>
                    <a:pt x="1" y="1429"/>
                    <a:pt x="1" y="3190"/>
                  </a:cubicBezTo>
                  <a:lnTo>
                    <a:pt x="1" y="8335"/>
                  </a:lnTo>
                  <a:lnTo>
                    <a:pt x="6381" y="8335"/>
                  </a:lnTo>
                  <a:lnTo>
                    <a:pt x="6381" y="3190"/>
                  </a:lnTo>
                  <a:cubicBezTo>
                    <a:pt x="6381" y="1429"/>
                    <a:pt x="4951" y="0"/>
                    <a:pt x="3191"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 name="Google Shape;1860;p46">
              <a:extLst>
                <a:ext uri="{FF2B5EF4-FFF2-40B4-BE49-F238E27FC236}">
                  <a16:creationId xmlns:a16="http://schemas.microsoft.com/office/drawing/2014/main" id="{19F10703-B1E8-28A9-BA23-2B1F199F288F}"/>
                </a:ext>
              </a:extLst>
            </p:cNvPr>
            <p:cNvSpPr/>
            <p:nvPr/>
          </p:nvSpPr>
          <p:spPr>
            <a:xfrm>
              <a:off x="1015875" y="3879800"/>
              <a:ext cx="174975" cy="333600"/>
            </a:xfrm>
            <a:custGeom>
              <a:avLst/>
              <a:gdLst/>
              <a:ahLst/>
              <a:cxnLst/>
              <a:rect l="l" t="t" r="r" b="b"/>
              <a:pathLst>
                <a:path w="6999" h="13344" extrusionOk="0">
                  <a:moveTo>
                    <a:pt x="3523" y="0"/>
                  </a:moveTo>
                  <a:cubicBezTo>
                    <a:pt x="1567" y="0"/>
                    <a:pt x="1" y="1533"/>
                    <a:pt x="1" y="3488"/>
                  </a:cubicBezTo>
                  <a:lnTo>
                    <a:pt x="1" y="13344"/>
                  </a:lnTo>
                  <a:lnTo>
                    <a:pt x="6998" y="13344"/>
                  </a:lnTo>
                  <a:lnTo>
                    <a:pt x="6998" y="3488"/>
                  </a:lnTo>
                  <a:cubicBezTo>
                    <a:pt x="6998" y="1533"/>
                    <a:pt x="5432" y="0"/>
                    <a:pt x="3523" y="0"/>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 name="Google Shape;1861;p46">
              <a:extLst>
                <a:ext uri="{FF2B5EF4-FFF2-40B4-BE49-F238E27FC236}">
                  <a16:creationId xmlns:a16="http://schemas.microsoft.com/office/drawing/2014/main" id="{FF82ED9B-6A23-095D-F6D0-B781CD49B320}"/>
                </a:ext>
              </a:extLst>
            </p:cNvPr>
            <p:cNvSpPr/>
            <p:nvPr/>
          </p:nvSpPr>
          <p:spPr>
            <a:xfrm>
              <a:off x="1015875" y="3879800"/>
              <a:ext cx="174975" cy="333600"/>
            </a:xfrm>
            <a:custGeom>
              <a:avLst/>
              <a:gdLst/>
              <a:ahLst/>
              <a:cxnLst/>
              <a:rect l="l" t="t" r="r" b="b"/>
              <a:pathLst>
                <a:path w="6999" h="13344" extrusionOk="0">
                  <a:moveTo>
                    <a:pt x="3385" y="0"/>
                  </a:moveTo>
                  <a:lnTo>
                    <a:pt x="3385" y="2722"/>
                  </a:lnTo>
                  <a:lnTo>
                    <a:pt x="1" y="2722"/>
                  </a:lnTo>
                  <a:lnTo>
                    <a:pt x="1" y="2962"/>
                  </a:lnTo>
                  <a:lnTo>
                    <a:pt x="3385" y="2962"/>
                  </a:lnTo>
                  <a:lnTo>
                    <a:pt x="3385" y="6197"/>
                  </a:lnTo>
                  <a:lnTo>
                    <a:pt x="1" y="6197"/>
                  </a:lnTo>
                  <a:lnTo>
                    <a:pt x="1" y="6438"/>
                  </a:lnTo>
                  <a:lnTo>
                    <a:pt x="3385" y="6438"/>
                  </a:lnTo>
                  <a:lnTo>
                    <a:pt x="3385" y="9628"/>
                  </a:lnTo>
                  <a:lnTo>
                    <a:pt x="1" y="9628"/>
                  </a:lnTo>
                  <a:lnTo>
                    <a:pt x="1" y="9913"/>
                  </a:lnTo>
                  <a:lnTo>
                    <a:pt x="3385" y="9913"/>
                  </a:lnTo>
                  <a:lnTo>
                    <a:pt x="3385" y="13344"/>
                  </a:lnTo>
                  <a:lnTo>
                    <a:pt x="3625" y="13344"/>
                  </a:lnTo>
                  <a:lnTo>
                    <a:pt x="3625" y="9913"/>
                  </a:lnTo>
                  <a:lnTo>
                    <a:pt x="6998" y="9913"/>
                  </a:lnTo>
                  <a:lnTo>
                    <a:pt x="6998" y="9628"/>
                  </a:lnTo>
                  <a:lnTo>
                    <a:pt x="3625" y="9628"/>
                  </a:lnTo>
                  <a:lnTo>
                    <a:pt x="3625" y="6438"/>
                  </a:lnTo>
                  <a:lnTo>
                    <a:pt x="6998" y="6438"/>
                  </a:lnTo>
                  <a:lnTo>
                    <a:pt x="6998" y="6197"/>
                  </a:lnTo>
                  <a:lnTo>
                    <a:pt x="3625" y="6197"/>
                  </a:lnTo>
                  <a:lnTo>
                    <a:pt x="3625" y="2962"/>
                  </a:lnTo>
                  <a:lnTo>
                    <a:pt x="6998" y="2962"/>
                  </a:lnTo>
                  <a:lnTo>
                    <a:pt x="6998" y="2722"/>
                  </a:lnTo>
                  <a:lnTo>
                    <a:pt x="3625" y="2722"/>
                  </a:lnTo>
                  <a:lnTo>
                    <a:pt x="3625" y="0"/>
                  </a:ln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 name="Google Shape;1862;p46">
              <a:extLst>
                <a:ext uri="{FF2B5EF4-FFF2-40B4-BE49-F238E27FC236}">
                  <a16:creationId xmlns:a16="http://schemas.microsoft.com/office/drawing/2014/main" id="{ACE4E5F3-8485-F969-5091-596B412339B7}"/>
                </a:ext>
              </a:extLst>
            </p:cNvPr>
            <p:cNvSpPr/>
            <p:nvPr/>
          </p:nvSpPr>
          <p:spPr>
            <a:xfrm>
              <a:off x="1486375" y="3879800"/>
              <a:ext cx="174975" cy="333600"/>
            </a:xfrm>
            <a:custGeom>
              <a:avLst/>
              <a:gdLst/>
              <a:ahLst/>
              <a:cxnLst/>
              <a:rect l="l" t="t" r="r" b="b"/>
              <a:pathLst>
                <a:path w="6999" h="13344" extrusionOk="0">
                  <a:moveTo>
                    <a:pt x="3522" y="0"/>
                  </a:moveTo>
                  <a:cubicBezTo>
                    <a:pt x="1567" y="0"/>
                    <a:pt x="1" y="1533"/>
                    <a:pt x="1" y="3488"/>
                  </a:cubicBezTo>
                  <a:lnTo>
                    <a:pt x="1" y="13344"/>
                  </a:lnTo>
                  <a:lnTo>
                    <a:pt x="6998" y="13344"/>
                  </a:lnTo>
                  <a:lnTo>
                    <a:pt x="6998" y="3488"/>
                  </a:lnTo>
                  <a:cubicBezTo>
                    <a:pt x="6998" y="1533"/>
                    <a:pt x="5432" y="0"/>
                    <a:pt x="3522" y="0"/>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7" name="Google Shape;1863;p46">
              <a:extLst>
                <a:ext uri="{FF2B5EF4-FFF2-40B4-BE49-F238E27FC236}">
                  <a16:creationId xmlns:a16="http://schemas.microsoft.com/office/drawing/2014/main" id="{A7F9AAF9-BC83-9AFB-5CE0-38EC38DAB781}"/>
                </a:ext>
              </a:extLst>
            </p:cNvPr>
            <p:cNvSpPr/>
            <p:nvPr/>
          </p:nvSpPr>
          <p:spPr>
            <a:xfrm>
              <a:off x="1486375" y="3879800"/>
              <a:ext cx="174975" cy="333600"/>
            </a:xfrm>
            <a:custGeom>
              <a:avLst/>
              <a:gdLst/>
              <a:ahLst/>
              <a:cxnLst/>
              <a:rect l="l" t="t" r="r" b="b"/>
              <a:pathLst>
                <a:path w="6999" h="13344" extrusionOk="0">
                  <a:moveTo>
                    <a:pt x="3385" y="0"/>
                  </a:moveTo>
                  <a:lnTo>
                    <a:pt x="3385" y="2722"/>
                  </a:lnTo>
                  <a:lnTo>
                    <a:pt x="1" y="2722"/>
                  </a:lnTo>
                  <a:lnTo>
                    <a:pt x="1" y="2962"/>
                  </a:lnTo>
                  <a:lnTo>
                    <a:pt x="3385" y="2962"/>
                  </a:lnTo>
                  <a:lnTo>
                    <a:pt x="3385" y="6197"/>
                  </a:lnTo>
                  <a:lnTo>
                    <a:pt x="1" y="6197"/>
                  </a:lnTo>
                  <a:lnTo>
                    <a:pt x="1" y="6438"/>
                  </a:lnTo>
                  <a:lnTo>
                    <a:pt x="3385" y="6438"/>
                  </a:lnTo>
                  <a:lnTo>
                    <a:pt x="3385" y="9628"/>
                  </a:lnTo>
                  <a:lnTo>
                    <a:pt x="1" y="9628"/>
                  </a:lnTo>
                  <a:lnTo>
                    <a:pt x="1" y="9913"/>
                  </a:lnTo>
                  <a:lnTo>
                    <a:pt x="3385" y="9913"/>
                  </a:lnTo>
                  <a:lnTo>
                    <a:pt x="3385" y="13344"/>
                  </a:lnTo>
                  <a:lnTo>
                    <a:pt x="3614" y="13344"/>
                  </a:lnTo>
                  <a:lnTo>
                    <a:pt x="3614" y="9913"/>
                  </a:lnTo>
                  <a:lnTo>
                    <a:pt x="6998" y="9913"/>
                  </a:lnTo>
                  <a:lnTo>
                    <a:pt x="6998" y="9628"/>
                  </a:lnTo>
                  <a:lnTo>
                    <a:pt x="3614" y="9628"/>
                  </a:lnTo>
                  <a:lnTo>
                    <a:pt x="3614" y="6438"/>
                  </a:lnTo>
                  <a:lnTo>
                    <a:pt x="6998" y="6438"/>
                  </a:lnTo>
                  <a:lnTo>
                    <a:pt x="6998" y="6197"/>
                  </a:lnTo>
                  <a:lnTo>
                    <a:pt x="3614" y="6197"/>
                  </a:lnTo>
                  <a:lnTo>
                    <a:pt x="3614" y="2962"/>
                  </a:lnTo>
                  <a:lnTo>
                    <a:pt x="6998" y="2962"/>
                  </a:lnTo>
                  <a:lnTo>
                    <a:pt x="6998" y="2722"/>
                  </a:lnTo>
                  <a:lnTo>
                    <a:pt x="3614" y="2722"/>
                  </a:lnTo>
                  <a:lnTo>
                    <a:pt x="3614" y="0"/>
                  </a:ln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8" name="Google Shape;1864;p46">
              <a:extLst>
                <a:ext uri="{FF2B5EF4-FFF2-40B4-BE49-F238E27FC236}">
                  <a16:creationId xmlns:a16="http://schemas.microsoft.com/office/drawing/2014/main" id="{768306EC-B748-FBC3-FE9E-9769BC623067}"/>
                </a:ext>
              </a:extLst>
            </p:cNvPr>
            <p:cNvSpPr/>
            <p:nvPr/>
          </p:nvSpPr>
          <p:spPr>
            <a:xfrm>
              <a:off x="1042175" y="4301425"/>
              <a:ext cx="122650" cy="124075"/>
            </a:xfrm>
            <a:custGeom>
              <a:avLst/>
              <a:gdLst/>
              <a:ahLst/>
              <a:cxnLst/>
              <a:rect l="l" t="t" r="r" b="b"/>
              <a:pathLst>
                <a:path w="4906" h="4963" extrusionOk="0">
                  <a:moveTo>
                    <a:pt x="230" y="0"/>
                  </a:moveTo>
                  <a:cubicBezTo>
                    <a:pt x="92" y="0"/>
                    <a:pt x="1" y="103"/>
                    <a:pt x="1" y="240"/>
                  </a:cubicBezTo>
                  <a:lnTo>
                    <a:pt x="1" y="4722"/>
                  </a:lnTo>
                  <a:cubicBezTo>
                    <a:pt x="1" y="4814"/>
                    <a:pt x="92" y="4962"/>
                    <a:pt x="230" y="4962"/>
                  </a:cubicBezTo>
                  <a:lnTo>
                    <a:pt x="4666" y="4962"/>
                  </a:lnTo>
                  <a:cubicBezTo>
                    <a:pt x="4803" y="4962"/>
                    <a:pt x="4906" y="4814"/>
                    <a:pt x="4906" y="4722"/>
                  </a:cubicBezTo>
                  <a:lnTo>
                    <a:pt x="4906" y="240"/>
                  </a:lnTo>
                  <a:cubicBezTo>
                    <a:pt x="4906" y="103"/>
                    <a:pt x="4803" y="0"/>
                    <a:pt x="4666" y="0"/>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9" name="Google Shape;1865;p46">
              <a:extLst>
                <a:ext uri="{FF2B5EF4-FFF2-40B4-BE49-F238E27FC236}">
                  <a16:creationId xmlns:a16="http://schemas.microsoft.com/office/drawing/2014/main" id="{4C133F6E-A57D-FD8B-0831-38969D2792D3}"/>
                </a:ext>
              </a:extLst>
            </p:cNvPr>
            <p:cNvSpPr/>
            <p:nvPr/>
          </p:nvSpPr>
          <p:spPr>
            <a:xfrm>
              <a:off x="1042175" y="4301425"/>
              <a:ext cx="122650" cy="124075"/>
            </a:xfrm>
            <a:custGeom>
              <a:avLst/>
              <a:gdLst/>
              <a:ahLst/>
              <a:cxnLst/>
              <a:rect l="l" t="t" r="r" b="b"/>
              <a:pathLst>
                <a:path w="4906" h="4963" extrusionOk="0">
                  <a:moveTo>
                    <a:pt x="2333" y="0"/>
                  </a:moveTo>
                  <a:lnTo>
                    <a:pt x="2333" y="2344"/>
                  </a:lnTo>
                  <a:lnTo>
                    <a:pt x="1" y="2344"/>
                  </a:lnTo>
                  <a:lnTo>
                    <a:pt x="1" y="2573"/>
                  </a:lnTo>
                  <a:lnTo>
                    <a:pt x="2333" y="2573"/>
                  </a:lnTo>
                  <a:lnTo>
                    <a:pt x="2333" y="4962"/>
                  </a:lnTo>
                  <a:lnTo>
                    <a:pt x="2573" y="4962"/>
                  </a:lnTo>
                  <a:lnTo>
                    <a:pt x="2573" y="2573"/>
                  </a:lnTo>
                  <a:lnTo>
                    <a:pt x="4906" y="2573"/>
                  </a:lnTo>
                  <a:lnTo>
                    <a:pt x="4906" y="2344"/>
                  </a:lnTo>
                  <a:lnTo>
                    <a:pt x="2573" y="2344"/>
                  </a:lnTo>
                  <a:lnTo>
                    <a:pt x="2573" y="0"/>
                  </a:ln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0" name="Google Shape;1866;p46">
              <a:extLst>
                <a:ext uri="{FF2B5EF4-FFF2-40B4-BE49-F238E27FC236}">
                  <a16:creationId xmlns:a16="http://schemas.microsoft.com/office/drawing/2014/main" id="{7218B1A0-BCC7-87A5-2C9D-C18A419F058D}"/>
                </a:ext>
              </a:extLst>
            </p:cNvPr>
            <p:cNvSpPr/>
            <p:nvPr/>
          </p:nvSpPr>
          <p:spPr>
            <a:xfrm>
              <a:off x="1512400" y="4301425"/>
              <a:ext cx="122925" cy="124075"/>
            </a:xfrm>
            <a:custGeom>
              <a:avLst/>
              <a:gdLst/>
              <a:ahLst/>
              <a:cxnLst/>
              <a:rect l="l" t="t" r="r" b="b"/>
              <a:pathLst>
                <a:path w="4917" h="4963" extrusionOk="0">
                  <a:moveTo>
                    <a:pt x="240" y="0"/>
                  </a:moveTo>
                  <a:cubicBezTo>
                    <a:pt x="103" y="0"/>
                    <a:pt x="0" y="103"/>
                    <a:pt x="0" y="240"/>
                  </a:cubicBezTo>
                  <a:lnTo>
                    <a:pt x="0" y="4722"/>
                  </a:lnTo>
                  <a:cubicBezTo>
                    <a:pt x="0" y="4814"/>
                    <a:pt x="103" y="4962"/>
                    <a:pt x="240" y="4962"/>
                  </a:cubicBezTo>
                  <a:lnTo>
                    <a:pt x="4677" y="4962"/>
                  </a:lnTo>
                  <a:cubicBezTo>
                    <a:pt x="4814" y="4962"/>
                    <a:pt x="4917" y="4814"/>
                    <a:pt x="4917" y="4722"/>
                  </a:cubicBezTo>
                  <a:lnTo>
                    <a:pt x="4917" y="240"/>
                  </a:lnTo>
                  <a:cubicBezTo>
                    <a:pt x="4917" y="103"/>
                    <a:pt x="4814" y="0"/>
                    <a:pt x="4677" y="0"/>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1" name="Google Shape;1867;p46">
              <a:extLst>
                <a:ext uri="{FF2B5EF4-FFF2-40B4-BE49-F238E27FC236}">
                  <a16:creationId xmlns:a16="http://schemas.microsoft.com/office/drawing/2014/main" id="{BAB54192-C38D-96E8-3A1A-A383ABD6CD21}"/>
                </a:ext>
              </a:extLst>
            </p:cNvPr>
            <p:cNvSpPr/>
            <p:nvPr/>
          </p:nvSpPr>
          <p:spPr>
            <a:xfrm>
              <a:off x="1512400" y="4301425"/>
              <a:ext cx="122925" cy="124075"/>
            </a:xfrm>
            <a:custGeom>
              <a:avLst/>
              <a:gdLst/>
              <a:ahLst/>
              <a:cxnLst/>
              <a:rect l="l" t="t" r="r" b="b"/>
              <a:pathLst>
                <a:path w="4917" h="4963" extrusionOk="0">
                  <a:moveTo>
                    <a:pt x="2344" y="0"/>
                  </a:moveTo>
                  <a:lnTo>
                    <a:pt x="2344" y="2344"/>
                  </a:lnTo>
                  <a:lnTo>
                    <a:pt x="0" y="2344"/>
                  </a:lnTo>
                  <a:lnTo>
                    <a:pt x="0" y="2573"/>
                  </a:lnTo>
                  <a:lnTo>
                    <a:pt x="2344" y="2573"/>
                  </a:lnTo>
                  <a:lnTo>
                    <a:pt x="2344" y="4962"/>
                  </a:lnTo>
                  <a:lnTo>
                    <a:pt x="2573" y="4962"/>
                  </a:lnTo>
                  <a:lnTo>
                    <a:pt x="2573" y="2573"/>
                  </a:lnTo>
                  <a:lnTo>
                    <a:pt x="4917" y="2573"/>
                  </a:lnTo>
                  <a:lnTo>
                    <a:pt x="4917" y="2344"/>
                  </a:lnTo>
                  <a:lnTo>
                    <a:pt x="2573" y="2344"/>
                  </a:lnTo>
                  <a:lnTo>
                    <a:pt x="2573" y="0"/>
                  </a:ln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2" name="Google Shape;1868;p46">
              <a:extLst>
                <a:ext uri="{FF2B5EF4-FFF2-40B4-BE49-F238E27FC236}">
                  <a16:creationId xmlns:a16="http://schemas.microsoft.com/office/drawing/2014/main" id="{1E84E50B-6CC4-978F-6EB9-E9379E4C0169}"/>
                </a:ext>
              </a:extLst>
            </p:cNvPr>
            <p:cNvSpPr/>
            <p:nvPr/>
          </p:nvSpPr>
          <p:spPr>
            <a:xfrm>
              <a:off x="1298025" y="3884650"/>
              <a:ext cx="81200" cy="80925"/>
            </a:xfrm>
            <a:custGeom>
              <a:avLst/>
              <a:gdLst/>
              <a:ahLst/>
              <a:cxnLst/>
              <a:rect l="l" t="t" r="r" b="b"/>
              <a:pathLst>
                <a:path w="3248" h="3237" extrusionOk="0">
                  <a:moveTo>
                    <a:pt x="1624" y="1"/>
                  </a:moveTo>
                  <a:cubicBezTo>
                    <a:pt x="720" y="1"/>
                    <a:pt x="0" y="721"/>
                    <a:pt x="0" y="1624"/>
                  </a:cubicBezTo>
                  <a:cubicBezTo>
                    <a:pt x="0" y="2528"/>
                    <a:pt x="720" y="3237"/>
                    <a:pt x="1624" y="3237"/>
                  </a:cubicBezTo>
                  <a:cubicBezTo>
                    <a:pt x="2527" y="3237"/>
                    <a:pt x="3247" y="2528"/>
                    <a:pt x="3247" y="1624"/>
                  </a:cubicBezTo>
                  <a:cubicBezTo>
                    <a:pt x="3247" y="721"/>
                    <a:pt x="2527" y="1"/>
                    <a:pt x="1624" y="1"/>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3" name="Google Shape;1869;p46">
              <a:extLst>
                <a:ext uri="{FF2B5EF4-FFF2-40B4-BE49-F238E27FC236}">
                  <a16:creationId xmlns:a16="http://schemas.microsoft.com/office/drawing/2014/main" id="{3321F365-0288-B559-802E-EADD36411343}"/>
                </a:ext>
              </a:extLst>
            </p:cNvPr>
            <p:cNvSpPr/>
            <p:nvPr/>
          </p:nvSpPr>
          <p:spPr>
            <a:xfrm>
              <a:off x="1025325" y="3328400"/>
              <a:ext cx="78625" cy="108375"/>
            </a:xfrm>
            <a:custGeom>
              <a:avLst/>
              <a:gdLst/>
              <a:ahLst/>
              <a:cxnLst/>
              <a:rect l="l" t="t" r="r" b="b"/>
              <a:pathLst>
                <a:path w="3145" h="4335" extrusionOk="0">
                  <a:moveTo>
                    <a:pt x="435" y="1"/>
                  </a:moveTo>
                  <a:cubicBezTo>
                    <a:pt x="195" y="1"/>
                    <a:pt x="0" y="195"/>
                    <a:pt x="0" y="435"/>
                  </a:cubicBezTo>
                  <a:lnTo>
                    <a:pt x="0" y="4334"/>
                  </a:lnTo>
                  <a:lnTo>
                    <a:pt x="3145" y="4334"/>
                  </a:lnTo>
                  <a:lnTo>
                    <a:pt x="3145" y="435"/>
                  </a:lnTo>
                  <a:cubicBezTo>
                    <a:pt x="3145" y="195"/>
                    <a:pt x="2904" y="1"/>
                    <a:pt x="2676" y="1"/>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44" name="Google Shape;1872;p46">
            <a:extLst>
              <a:ext uri="{FF2B5EF4-FFF2-40B4-BE49-F238E27FC236}">
                <a16:creationId xmlns:a16="http://schemas.microsoft.com/office/drawing/2014/main" id="{963BDB36-3415-5E9F-CB07-3B5891E828CA}"/>
              </a:ext>
            </a:extLst>
          </p:cNvPr>
          <p:cNvGrpSpPr/>
          <p:nvPr/>
        </p:nvGrpSpPr>
        <p:grpSpPr>
          <a:xfrm>
            <a:off x="16647" y="2147160"/>
            <a:ext cx="337618" cy="720587"/>
            <a:chOff x="7797029" y="2174230"/>
            <a:chExt cx="1161931" cy="2151032"/>
          </a:xfrm>
        </p:grpSpPr>
        <p:sp>
          <p:nvSpPr>
            <p:cNvPr id="45" name="Google Shape;1873;p46">
              <a:extLst>
                <a:ext uri="{FF2B5EF4-FFF2-40B4-BE49-F238E27FC236}">
                  <a16:creationId xmlns:a16="http://schemas.microsoft.com/office/drawing/2014/main" id="{75626D2C-55C9-C16C-587C-3DD11383BC72}"/>
                </a:ext>
              </a:extLst>
            </p:cNvPr>
            <p:cNvSpPr/>
            <p:nvPr/>
          </p:nvSpPr>
          <p:spPr>
            <a:xfrm>
              <a:off x="7797029" y="2174230"/>
              <a:ext cx="1161931" cy="1382760"/>
            </a:xfrm>
            <a:custGeom>
              <a:avLst/>
              <a:gdLst/>
              <a:ahLst/>
              <a:cxnLst/>
              <a:rect l="l" t="t" r="r" b="b"/>
              <a:pathLst>
                <a:path w="21273" h="25316" extrusionOk="0">
                  <a:moveTo>
                    <a:pt x="11920" y="0"/>
                  </a:moveTo>
                  <a:cubicBezTo>
                    <a:pt x="9767" y="0"/>
                    <a:pt x="7648" y="927"/>
                    <a:pt x="6217" y="2390"/>
                  </a:cubicBezTo>
                  <a:cubicBezTo>
                    <a:pt x="4630" y="4024"/>
                    <a:pt x="3883" y="6245"/>
                    <a:pt x="3883" y="8383"/>
                  </a:cubicBezTo>
                  <a:cubicBezTo>
                    <a:pt x="3846" y="9045"/>
                    <a:pt x="3930" y="9745"/>
                    <a:pt x="3650" y="10361"/>
                  </a:cubicBezTo>
                  <a:cubicBezTo>
                    <a:pt x="3417" y="10828"/>
                    <a:pt x="3034" y="11220"/>
                    <a:pt x="2679" y="11650"/>
                  </a:cubicBezTo>
                  <a:cubicBezTo>
                    <a:pt x="1046" y="13516"/>
                    <a:pt x="0" y="15850"/>
                    <a:pt x="75" y="18183"/>
                  </a:cubicBezTo>
                  <a:cubicBezTo>
                    <a:pt x="150" y="20554"/>
                    <a:pt x="1438" y="22888"/>
                    <a:pt x="3613" y="24213"/>
                  </a:cubicBezTo>
                  <a:cubicBezTo>
                    <a:pt x="4824" y="24931"/>
                    <a:pt x="6299" y="25315"/>
                    <a:pt x="7769" y="25315"/>
                  </a:cubicBezTo>
                  <a:cubicBezTo>
                    <a:pt x="8994" y="25315"/>
                    <a:pt x="10215" y="25048"/>
                    <a:pt x="11276" y="24484"/>
                  </a:cubicBezTo>
                  <a:cubicBezTo>
                    <a:pt x="12090" y="24825"/>
                    <a:pt x="13002" y="24989"/>
                    <a:pt x="13926" y="24989"/>
                  </a:cubicBezTo>
                  <a:cubicBezTo>
                    <a:pt x="15830" y="24989"/>
                    <a:pt x="17782" y="24291"/>
                    <a:pt x="19014" y="23009"/>
                  </a:cubicBezTo>
                  <a:cubicBezTo>
                    <a:pt x="20843" y="21142"/>
                    <a:pt x="21273" y="18417"/>
                    <a:pt x="20498" y="16083"/>
                  </a:cubicBezTo>
                  <a:cubicBezTo>
                    <a:pt x="20143" y="14954"/>
                    <a:pt x="19518" y="13908"/>
                    <a:pt x="18864" y="12891"/>
                  </a:cubicBezTo>
                  <a:cubicBezTo>
                    <a:pt x="18743" y="12742"/>
                    <a:pt x="18668" y="12546"/>
                    <a:pt x="18631" y="12350"/>
                  </a:cubicBezTo>
                  <a:cubicBezTo>
                    <a:pt x="18631" y="12191"/>
                    <a:pt x="18743" y="11995"/>
                    <a:pt x="18780" y="11808"/>
                  </a:cubicBezTo>
                  <a:cubicBezTo>
                    <a:pt x="20843" y="3090"/>
                    <a:pt x="16718" y="561"/>
                    <a:pt x="12835" y="57"/>
                  </a:cubicBezTo>
                  <a:cubicBezTo>
                    <a:pt x="12530" y="19"/>
                    <a:pt x="12225" y="0"/>
                    <a:pt x="11920" y="0"/>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46" name="Google Shape;1874;p46">
              <a:extLst>
                <a:ext uri="{FF2B5EF4-FFF2-40B4-BE49-F238E27FC236}">
                  <a16:creationId xmlns:a16="http://schemas.microsoft.com/office/drawing/2014/main" id="{F6A76A13-1C8E-7AC3-701B-0F566D493F26}"/>
                </a:ext>
              </a:extLst>
            </p:cNvPr>
            <p:cNvGrpSpPr/>
            <p:nvPr/>
          </p:nvGrpSpPr>
          <p:grpSpPr>
            <a:xfrm>
              <a:off x="8149431" y="2521491"/>
              <a:ext cx="429313" cy="1803771"/>
              <a:chOff x="6097050" y="1346450"/>
              <a:chExt cx="196500" cy="825600"/>
            </a:xfrm>
          </p:grpSpPr>
          <p:sp>
            <p:nvSpPr>
              <p:cNvPr id="47" name="Google Shape;1875;p46">
                <a:extLst>
                  <a:ext uri="{FF2B5EF4-FFF2-40B4-BE49-F238E27FC236}">
                    <a16:creationId xmlns:a16="http://schemas.microsoft.com/office/drawing/2014/main" id="{6545461B-5386-3F3F-4683-E459DEE4A1EB}"/>
                  </a:ext>
                </a:extLst>
              </p:cNvPr>
              <p:cNvSpPr/>
              <p:nvPr/>
            </p:nvSpPr>
            <p:spPr>
              <a:xfrm>
                <a:off x="6203225" y="1432075"/>
                <a:ext cx="20325" cy="739975"/>
              </a:xfrm>
              <a:custGeom>
                <a:avLst/>
                <a:gdLst/>
                <a:ahLst/>
                <a:cxnLst/>
                <a:rect l="l" t="t" r="r" b="b"/>
                <a:pathLst>
                  <a:path w="813" h="29599" extrusionOk="0">
                    <a:moveTo>
                      <a:pt x="420" y="1"/>
                    </a:moveTo>
                    <a:cubicBezTo>
                      <a:pt x="187" y="1"/>
                      <a:pt x="0" y="197"/>
                      <a:pt x="0" y="430"/>
                    </a:cubicBezTo>
                    <a:lnTo>
                      <a:pt x="0" y="29207"/>
                    </a:lnTo>
                    <a:cubicBezTo>
                      <a:pt x="0" y="29440"/>
                      <a:pt x="187" y="29599"/>
                      <a:pt x="420" y="29599"/>
                    </a:cubicBezTo>
                    <a:cubicBezTo>
                      <a:pt x="616" y="29599"/>
                      <a:pt x="812" y="29440"/>
                      <a:pt x="812" y="29207"/>
                    </a:cubicBezTo>
                    <a:lnTo>
                      <a:pt x="812" y="430"/>
                    </a:lnTo>
                    <a:cubicBezTo>
                      <a:pt x="812" y="197"/>
                      <a:pt x="616" y="1"/>
                      <a:pt x="42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8" name="Google Shape;1876;p46">
                <a:extLst>
                  <a:ext uri="{FF2B5EF4-FFF2-40B4-BE49-F238E27FC236}">
                    <a16:creationId xmlns:a16="http://schemas.microsoft.com/office/drawing/2014/main" id="{CD573F5A-00CC-2D39-3375-33DE3833DF59}"/>
                  </a:ext>
                </a:extLst>
              </p:cNvPr>
              <p:cNvSpPr/>
              <p:nvPr/>
            </p:nvSpPr>
            <p:spPr>
              <a:xfrm>
                <a:off x="6097050" y="1389375"/>
                <a:ext cx="124625" cy="276800"/>
              </a:xfrm>
              <a:custGeom>
                <a:avLst/>
                <a:gdLst/>
                <a:ahLst/>
                <a:cxnLst/>
                <a:rect l="l" t="t" r="r" b="b"/>
                <a:pathLst>
                  <a:path w="4985" h="11072" extrusionOk="0">
                    <a:moveTo>
                      <a:pt x="430" y="1"/>
                    </a:moveTo>
                    <a:cubicBezTo>
                      <a:pt x="234" y="1"/>
                      <a:pt x="84" y="113"/>
                      <a:pt x="84" y="309"/>
                    </a:cubicBezTo>
                    <a:cubicBezTo>
                      <a:pt x="47" y="971"/>
                      <a:pt x="0" y="1587"/>
                      <a:pt x="0" y="2250"/>
                    </a:cubicBezTo>
                    <a:cubicBezTo>
                      <a:pt x="0" y="3809"/>
                      <a:pt x="159" y="5405"/>
                      <a:pt x="747" y="6917"/>
                    </a:cubicBezTo>
                    <a:cubicBezTo>
                      <a:pt x="1447" y="8672"/>
                      <a:pt x="2763" y="10147"/>
                      <a:pt x="4396" y="11043"/>
                    </a:cubicBezTo>
                    <a:cubicBezTo>
                      <a:pt x="4449" y="11063"/>
                      <a:pt x="4501" y="11072"/>
                      <a:pt x="4550" y="11072"/>
                    </a:cubicBezTo>
                    <a:cubicBezTo>
                      <a:pt x="4688" y="11072"/>
                      <a:pt x="4808" y="11001"/>
                      <a:pt x="4863" y="10884"/>
                    </a:cubicBezTo>
                    <a:cubicBezTo>
                      <a:pt x="4985" y="10735"/>
                      <a:pt x="4901" y="10539"/>
                      <a:pt x="4751" y="10417"/>
                    </a:cubicBezTo>
                    <a:cubicBezTo>
                      <a:pt x="3230" y="9605"/>
                      <a:pt x="2026" y="8243"/>
                      <a:pt x="1363" y="6646"/>
                    </a:cubicBezTo>
                    <a:cubicBezTo>
                      <a:pt x="822" y="5284"/>
                      <a:pt x="700" y="3772"/>
                      <a:pt x="700" y="2250"/>
                    </a:cubicBezTo>
                    <a:cubicBezTo>
                      <a:pt x="700" y="1634"/>
                      <a:pt x="700" y="971"/>
                      <a:pt x="747" y="346"/>
                    </a:cubicBezTo>
                    <a:cubicBezTo>
                      <a:pt x="747" y="150"/>
                      <a:pt x="588" y="1"/>
                      <a:pt x="43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9" name="Google Shape;1877;p46">
                <a:extLst>
                  <a:ext uri="{FF2B5EF4-FFF2-40B4-BE49-F238E27FC236}">
                    <a16:creationId xmlns:a16="http://schemas.microsoft.com/office/drawing/2014/main" id="{78B91339-C595-E580-429C-AB89B0DD6918}"/>
                  </a:ext>
                </a:extLst>
              </p:cNvPr>
              <p:cNvSpPr/>
              <p:nvPr/>
            </p:nvSpPr>
            <p:spPr>
              <a:xfrm>
                <a:off x="6207875" y="1346450"/>
                <a:ext cx="85675" cy="205950"/>
              </a:xfrm>
              <a:custGeom>
                <a:avLst/>
                <a:gdLst/>
                <a:ahLst/>
                <a:cxnLst/>
                <a:rect l="l" t="t" r="r" b="b"/>
                <a:pathLst>
                  <a:path w="3427" h="8238" extrusionOk="0">
                    <a:moveTo>
                      <a:pt x="2997" y="0"/>
                    </a:moveTo>
                    <a:cubicBezTo>
                      <a:pt x="2801" y="0"/>
                      <a:pt x="2652" y="159"/>
                      <a:pt x="2689" y="355"/>
                    </a:cubicBezTo>
                    <a:cubicBezTo>
                      <a:pt x="2726" y="1055"/>
                      <a:pt x="2764" y="1718"/>
                      <a:pt x="2764" y="2371"/>
                    </a:cubicBezTo>
                    <a:cubicBezTo>
                      <a:pt x="2764" y="3118"/>
                      <a:pt x="2726" y="3818"/>
                      <a:pt x="2530" y="4518"/>
                    </a:cubicBezTo>
                    <a:cubicBezTo>
                      <a:pt x="2381" y="5171"/>
                      <a:pt x="2101" y="5797"/>
                      <a:pt x="1718" y="6338"/>
                    </a:cubicBezTo>
                    <a:cubicBezTo>
                      <a:pt x="1326" y="6889"/>
                      <a:pt x="822" y="7318"/>
                      <a:pt x="234" y="7589"/>
                    </a:cubicBezTo>
                    <a:cubicBezTo>
                      <a:pt x="85" y="7663"/>
                      <a:pt x="1" y="7859"/>
                      <a:pt x="85" y="8018"/>
                    </a:cubicBezTo>
                    <a:cubicBezTo>
                      <a:pt x="112" y="8156"/>
                      <a:pt x="246" y="8237"/>
                      <a:pt x="378" y="8237"/>
                    </a:cubicBezTo>
                    <a:cubicBezTo>
                      <a:pt x="425" y="8237"/>
                      <a:pt x="472" y="8227"/>
                      <a:pt x="514" y="8205"/>
                    </a:cubicBezTo>
                    <a:cubicBezTo>
                      <a:pt x="1214" y="7897"/>
                      <a:pt x="1830" y="7355"/>
                      <a:pt x="2260" y="6730"/>
                    </a:cubicBezTo>
                    <a:cubicBezTo>
                      <a:pt x="2726" y="6151"/>
                      <a:pt x="3034" y="5405"/>
                      <a:pt x="3193" y="4667"/>
                    </a:cubicBezTo>
                    <a:cubicBezTo>
                      <a:pt x="3389" y="3930"/>
                      <a:pt x="3426" y="3155"/>
                      <a:pt x="3426" y="2371"/>
                    </a:cubicBezTo>
                    <a:cubicBezTo>
                      <a:pt x="3426" y="1671"/>
                      <a:pt x="3389" y="971"/>
                      <a:pt x="3352" y="318"/>
                    </a:cubicBezTo>
                    <a:cubicBezTo>
                      <a:pt x="3352" y="122"/>
                      <a:pt x="3156" y="0"/>
                      <a:pt x="2997" y="0"/>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grpSp>
        <p:nvGrpSpPr>
          <p:cNvPr id="50" name="Google Shape;286;p13">
            <a:extLst>
              <a:ext uri="{FF2B5EF4-FFF2-40B4-BE49-F238E27FC236}">
                <a16:creationId xmlns:a16="http://schemas.microsoft.com/office/drawing/2014/main" id="{FECB8EF4-A1EE-8423-2222-D5D44B2AD53D}"/>
              </a:ext>
            </a:extLst>
          </p:cNvPr>
          <p:cNvGrpSpPr/>
          <p:nvPr/>
        </p:nvGrpSpPr>
        <p:grpSpPr>
          <a:xfrm>
            <a:off x="-111" y="4644313"/>
            <a:ext cx="9144111" cy="890275"/>
            <a:chOff x="-75" y="3714050"/>
            <a:chExt cx="9144111" cy="890275"/>
          </a:xfrm>
        </p:grpSpPr>
        <p:sp>
          <p:nvSpPr>
            <p:cNvPr id="51" name="Google Shape;287;p13">
              <a:extLst>
                <a:ext uri="{FF2B5EF4-FFF2-40B4-BE49-F238E27FC236}">
                  <a16:creationId xmlns:a16="http://schemas.microsoft.com/office/drawing/2014/main" id="{049C60DB-7D92-B4B8-C598-A0A3BFA68875}"/>
                </a:ext>
              </a:extLst>
            </p:cNvPr>
            <p:cNvSpPr/>
            <p:nvPr/>
          </p:nvSpPr>
          <p:spPr>
            <a:xfrm>
              <a:off x="-75" y="4250925"/>
              <a:ext cx="9144000" cy="353400"/>
            </a:xfrm>
            <a:prstGeom prst="rect">
              <a:avLst/>
            </a:pr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2" name="Google Shape;288;p13">
              <a:extLst>
                <a:ext uri="{FF2B5EF4-FFF2-40B4-BE49-F238E27FC236}">
                  <a16:creationId xmlns:a16="http://schemas.microsoft.com/office/drawing/2014/main" id="{D9BB2EBA-FB10-4635-45A0-642CDC07096F}"/>
                </a:ext>
              </a:extLst>
            </p:cNvPr>
            <p:cNvSpPr/>
            <p:nvPr/>
          </p:nvSpPr>
          <p:spPr>
            <a:xfrm>
              <a:off x="-75" y="3714050"/>
              <a:ext cx="9144111" cy="553156"/>
            </a:xfrm>
            <a:custGeom>
              <a:avLst/>
              <a:gdLst/>
              <a:ahLst/>
              <a:cxnLst/>
              <a:rect l="l" t="t" r="r" b="b"/>
              <a:pathLst>
                <a:path w="116675" h="6515" extrusionOk="0">
                  <a:moveTo>
                    <a:pt x="8866" y="1"/>
                  </a:moveTo>
                  <a:cubicBezTo>
                    <a:pt x="8776" y="1"/>
                    <a:pt x="8687" y="6"/>
                    <a:pt x="8597" y="18"/>
                  </a:cubicBezTo>
                  <a:cubicBezTo>
                    <a:pt x="7467" y="176"/>
                    <a:pt x="6534" y="1306"/>
                    <a:pt x="6609" y="2435"/>
                  </a:cubicBezTo>
                  <a:cubicBezTo>
                    <a:pt x="6256" y="1907"/>
                    <a:pt x="5617" y="1596"/>
                    <a:pt x="4971" y="1596"/>
                  </a:cubicBezTo>
                  <a:cubicBezTo>
                    <a:pt x="4762" y="1596"/>
                    <a:pt x="4551" y="1629"/>
                    <a:pt x="4350" y="1698"/>
                  </a:cubicBezTo>
                  <a:cubicBezTo>
                    <a:pt x="3575" y="1969"/>
                    <a:pt x="2996" y="2818"/>
                    <a:pt x="3034" y="3639"/>
                  </a:cubicBezTo>
                  <a:cubicBezTo>
                    <a:pt x="2708" y="3202"/>
                    <a:pt x="2172" y="2957"/>
                    <a:pt x="1640" y="2957"/>
                  </a:cubicBezTo>
                  <a:cubicBezTo>
                    <a:pt x="1410" y="2957"/>
                    <a:pt x="1182" y="3002"/>
                    <a:pt x="971" y="3098"/>
                  </a:cubicBezTo>
                  <a:cubicBezTo>
                    <a:pt x="271" y="3443"/>
                    <a:pt x="0" y="4143"/>
                    <a:pt x="0" y="5039"/>
                  </a:cubicBezTo>
                  <a:lnTo>
                    <a:pt x="0" y="6514"/>
                  </a:lnTo>
                  <a:lnTo>
                    <a:pt x="116675" y="6514"/>
                  </a:lnTo>
                  <a:lnTo>
                    <a:pt x="116675" y="5702"/>
                  </a:lnTo>
                  <a:cubicBezTo>
                    <a:pt x="116675" y="5002"/>
                    <a:pt x="116441" y="4339"/>
                    <a:pt x="115853" y="4069"/>
                  </a:cubicBezTo>
                  <a:cubicBezTo>
                    <a:pt x="115673" y="3970"/>
                    <a:pt x="115472" y="3924"/>
                    <a:pt x="115270" y="3924"/>
                  </a:cubicBezTo>
                  <a:cubicBezTo>
                    <a:pt x="114824" y="3924"/>
                    <a:pt x="114371" y="4145"/>
                    <a:pt x="114108" y="4498"/>
                  </a:cubicBezTo>
                  <a:cubicBezTo>
                    <a:pt x="114145" y="3798"/>
                    <a:pt x="113641" y="3051"/>
                    <a:pt x="112941" y="2818"/>
                  </a:cubicBezTo>
                  <a:cubicBezTo>
                    <a:pt x="112784" y="2763"/>
                    <a:pt x="112618" y="2736"/>
                    <a:pt x="112451" y="2736"/>
                  </a:cubicBezTo>
                  <a:cubicBezTo>
                    <a:pt x="111912" y="2736"/>
                    <a:pt x="111358" y="3011"/>
                    <a:pt x="111037" y="3481"/>
                  </a:cubicBezTo>
                  <a:cubicBezTo>
                    <a:pt x="111074" y="2473"/>
                    <a:pt x="110290" y="1539"/>
                    <a:pt x="109320" y="1418"/>
                  </a:cubicBezTo>
                  <a:cubicBezTo>
                    <a:pt x="109235" y="1405"/>
                    <a:pt x="109150" y="1399"/>
                    <a:pt x="109065" y="1399"/>
                  </a:cubicBezTo>
                  <a:cubicBezTo>
                    <a:pt x="108179" y="1399"/>
                    <a:pt x="107324" y="2087"/>
                    <a:pt x="107145" y="2939"/>
                  </a:cubicBezTo>
                  <a:cubicBezTo>
                    <a:pt x="106945" y="2830"/>
                    <a:pt x="106723" y="2781"/>
                    <a:pt x="106501" y="2781"/>
                  </a:cubicBezTo>
                  <a:cubicBezTo>
                    <a:pt x="105768" y="2781"/>
                    <a:pt x="105016" y="3316"/>
                    <a:pt x="104923" y="4031"/>
                  </a:cubicBezTo>
                  <a:cubicBezTo>
                    <a:pt x="104699" y="3941"/>
                    <a:pt x="104462" y="3897"/>
                    <a:pt x="104226" y="3897"/>
                  </a:cubicBezTo>
                  <a:cubicBezTo>
                    <a:pt x="103854" y="3897"/>
                    <a:pt x="103486" y="4007"/>
                    <a:pt x="103178" y="4218"/>
                  </a:cubicBezTo>
                  <a:cubicBezTo>
                    <a:pt x="103019" y="3873"/>
                    <a:pt x="102786" y="3565"/>
                    <a:pt x="102478" y="3331"/>
                  </a:cubicBezTo>
                  <a:cubicBezTo>
                    <a:pt x="102118" y="3069"/>
                    <a:pt x="101675" y="2935"/>
                    <a:pt x="101233" y="2935"/>
                  </a:cubicBezTo>
                  <a:cubicBezTo>
                    <a:pt x="100952" y="2935"/>
                    <a:pt x="100672" y="2989"/>
                    <a:pt x="100415" y="3098"/>
                  </a:cubicBezTo>
                  <a:cubicBezTo>
                    <a:pt x="100294" y="2235"/>
                    <a:pt x="99405" y="1623"/>
                    <a:pt x="98559" y="1623"/>
                  </a:cubicBezTo>
                  <a:cubicBezTo>
                    <a:pt x="98298" y="1623"/>
                    <a:pt x="98040" y="1682"/>
                    <a:pt x="97811" y="1810"/>
                  </a:cubicBezTo>
                  <a:cubicBezTo>
                    <a:pt x="97595" y="802"/>
                    <a:pt x="96553" y="1"/>
                    <a:pt x="95506" y="1"/>
                  </a:cubicBezTo>
                  <a:cubicBezTo>
                    <a:pt x="95418" y="1"/>
                    <a:pt x="95331" y="6"/>
                    <a:pt x="95244" y="18"/>
                  </a:cubicBezTo>
                  <a:cubicBezTo>
                    <a:pt x="94115" y="176"/>
                    <a:pt x="93181" y="1306"/>
                    <a:pt x="93256" y="2435"/>
                  </a:cubicBezTo>
                  <a:cubicBezTo>
                    <a:pt x="92875" y="1907"/>
                    <a:pt x="92250" y="1596"/>
                    <a:pt x="91617" y="1596"/>
                  </a:cubicBezTo>
                  <a:cubicBezTo>
                    <a:pt x="91412" y="1596"/>
                    <a:pt x="91205" y="1629"/>
                    <a:pt x="91006" y="1698"/>
                  </a:cubicBezTo>
                  <a:cubicBezTo>
                    <a:pt x="90222" y="1969"/>
                    <a:pt x="89644" y="2818"/>
                    <a:pt x="89681" y="3639"/>
                  </a:cubicBezTo>
                  <a:cubicBezTo>
                    <a:pt x="89355" y="3202"/>
                    <a:pt x="88819" y="2957"/>
                    <a:pt x="88287" y="2957"/>
                  </a:cubicBezTo>
                  <a:cubicBezTo>
                    <a:pt x="88058" y="2957"/>
                    <a:pt x="87829" y="3002"/>
                    <a:pt x="87618" y="3098"/>
                  </a:cubicBezTo>
                  <a:cubicBezTo>
                    <a:pt x="87114" y="3331"/>
                    <a:pt x="86769" y="3873"/>
                    <a:pt x="86685" y="4414"/>
                  </a:cubicBezTo>
                  <a:cubicBezTo>
                    <a:pt x="86535" y="4265"/>
                    <a:pt x="86377" y="4143"/>
                    <a:pt x="86218" y="4069"/>
                  </a:cubicBezTo>
                  <a:cubicBezTo>
                    <a:pt x="86026" y="3970"/>
                    <a:pt x="85817" y="3924"/>
                    <a:pt x="85610" y="3924"/>
                  </a:cubicBezTo>
                  <a:cubicBezTo>
                    <a:pt x="85152" y="3924"/>
                    <a:pt x="84699" y="4145"/>
                    <a:pt x="84435" y="4498"/>
                  </a:cubicBezTo>
                  <a:cubicBezTo>
                    <a:pt x="84473" y="3798"/>
                    <a:pt x="84006" y="3051"/>
                    <a:pt x="83306" y="2818"/>
                  </a:cubicBezTo>
                  <a:cubicBezTo>
                    <a:pt x="83140" y="2763"/>
                    <a:pt x="82967" y="2736"/>
                    <a:pt x="82795" y="2736"/>
                  </a:cubicBezTo>
                  <a:cubicBezTo>
                    <a:pt x="82239" y="2736"/>
                    <a:pt x="81683" y="3011"/>
                    <a:pt x="81355" y="3481"/>
                  </a:cubicBezTo>
                  <a:cubicBezTo>
                    <a:pt x="81439" y="2473"/>
                    <a:pt x="80655" y="1539"/>
                    <a:pt x="79684" y="1418"/>
                  </a:cubicBezTo>
                  <a:cubicBezTo>
                    <a:pt x="79600" y="1405"/>
                    <a:pt x="79515" y="1399"/>
                    <a:pt x="79430" y="1399"/>
                  </a:cubicBezTo>
                  <a:cubicBezTo>
                    <a:pt x="78544" y="1399"/>
                    <a:pt x="77685" y="2087"/>
                    <a:pt x="77472" y="2939"/>
                  </a:cubicBezTo>
                  <a:cubicBezTo>
                    <a:pt x="77281" y="2830"/>
                    <a:pt x="77066" y="2781"/>
                    <a:pt x="76848" y="2781"/>
                  </a:cubicBezTo>
                  <a:cubicBezTo>
                    <a:pt x="76131" y="2781"/>
                    <a:pt x="75372" y="3316"/>
                    <a:pt x="75251" y="4031"/>
                  </a:cubicBezTo>
                  <a:cubicBezTo>
                    <a:pt x="75041" y="3941"/>
                    <a:pt x="74807" y="3897"/>
                    <a:pt x="74570" y="3897"/>
                  </a:cubicBezTo>
                  <a:cubicBezTo>
                    <a:pt x="74196" y="3897"/>
                    <a:pt x="73814" y="4007"/>
                    <a:pt x="73505" y="4218"/>
                  </a:cubicBezTo>
                  <a:cubicBezTo>
                    <a:pt x="73384" y="3873"/>
                    <a:pt x="73150" y="3565"/>
                    <a:pt x="72842" y="3331"/>
                  </a:cubicBezTo>
                  <a:cubicBezTo>
                    <a:pt x="72483" y="3069"/>
                    <a:pt x="72040" y="2935"/>
                    <a:pt x="71589" y="2935"/>
                  </a:cubicBezTo>
                  <a:cubicBezTo>
                    <a:pt x="71303" y="2935"/>
                    <a:pt x="71014" y="2989"/>
                    <a:pt x="70742" y="3098"/>
                  </a:cubicBezTo>
                  <a:cubicBezTo>
                    <a:pt x="70621" y="2235"/>
                    <a:pt x="69754" y="1623"/>
                    <a:pt x="68902" y="1623"/>
                  </a:cubicBezTo>
                  <a:cubicBezTo>
                    <a:pt x="68639" y="1623"/>
                    <a:pt x="68376" y="1682"/>
                    <a:pt x="68138" y="1810"/>
                  </a:cubicBezTo>
                  <a:cubicBezTo>
                    <a:pt x="67923" y="802"/>
                    <a:pt x="66912" y="1"/>
                    <a:pt x="65870" y="1"/>
                  </a:cubicBezTo>
                  <a:cubicBezTo>
                    <a:pt x="65783" y="1"/>
                    <a:pt x="65696" y="6"/>
                    <a:pt x="65609" y="18"/>
                  </a:cubicBezTo>
                  <a:cubicBezTo>
                    <a:pt x="64479" y="176"/>
                    <a:pt x="63546" y="1306"/>
                    <a:pt x="63621" y="2435"/>
                  </a:cubicBezTo>
                  <a:cubicBezTo>
                    <a:pt x="63240" y="1907"/>
                    <a:pt x="62594" y="1596"/>
                    <a:pt x="61966" y="1596"/>
                  </a:cubicBezTo>
                  <a:cubicBezTo>
                    <a:pt x="61763" y="1596"/>
                    <a:pt x="61561" y="1629"/>
                    <a:pt x="61371" y="1698"/>
                  </a:cubicBezTo>
                  <a:cubicBezTo>
                    <a:pt x="60550" y="1969"/>
                    <a:pt x="59971" y="2818"/>
                    <a:pt x="60008" y="3639"/>
                  </a:cubicBezTo>
                  <a:cubicBezTo>
                    <a:pt x="59708" y="3202"/>
                    <a:pt x="59162" y="2957"/>
                    <a:pt x="58621" y="2957"/>
                  </a:cubicBezTo>
                  <a:cubicBezTo>
                    <a:pt x="58388" y="2957"/>
                    <a:pt x="58156" y="3002"/>
                    <a:pt x="57945" y="3098"/>
                  </a:cubicBezTo>
                  <a:cubicBezTo>
                    <a:pt x="57441" y="3369"/>
                    <a:pt x="57049" y="3910"/>
                    <a:pt x="57012" y="4498"/>
                  </a:cubicBezTo>
                  <a:cubicBezTo>
                    <a:pt x="56853" y="4302"/>
                    <a:pt x="56704" y="4143"/>
                    <a:pt x="56471" y="4069"/>
                  </a:cubicBezTo>
                  <a:cubicBezTo>
                    <a:pt x="56287" y="3970"/>
                    <a:pt x="56086" y="3924"/>
                    <a:pt x="55883" y="3924"/>
                  </a:cubicBezTo>
                  <a:cubicBezTo>
                    <a:pt x="55436" y="3924"/>
                    <a:pt x="54986" y="4145"/>
                    <a:pt x="54716" y="4498"/>
                  </a:cubicBezTo>
                  <a:cubicBezTo>
                    <a:pt x="54753" y="3798"/>
                    <a:pt x="54249" y="3051"/>
                    <a:pt x="53587" y="2818"/>
                  </a:cubicBezTo>
                  <a:cubicBezTo>
                    <a:pt x="53421" y="2763"/>
                    <a:pt x="53248" y="2736"/>
                    <a:pt x="53077" y="2736"/>
                  </a:cubicBezTo>
                  <a:cubicBezTo>
                    <a:pt x="52523" y="2736"/>
                    <a:pt x="51973" y="3011"/>
                    <a:pt x="51645" y="3481"/>
                  </a:cubicBezTo>
                  <a:cubicBezTo>
                    <a:pt x="51720" y="2473"/>
                    <a:pt x="50908" y="1539"/>
                    <a:pt x="49937" y="1418"/>
                  </a:cubicBezTo>
                  <a:cubicBezTo>
                    <a:pt x="49852" y="1405"/>
                    <a:pt x="49767" y="1399"/>
                    <a:pt x="49683" y="1399"/>
                  </a:cubicBezTo>
                  <a:cubicBezTo>
                    <a:pt x="48795" y="1399"/>
                    <a:pt x="47932" y="2087"/>
                    <a:pt x="47753" y="2939"/>
                  </a:cubicBezTo>
                  <a:cubicBezTo>
                    <a:pt x="47555" y="2830"/>
                    <a:pt x="47335" y="2781"/>
                    <a:pt x="47113" y="2781"/>
                  </a:cubicBezTo>
                  <a:cubicBezTo>
                    <a:pt x="46382" y="2781"/>
                    <a:pt x="45627" y="3316"/>
                    <a:pt x="45541" y="4031"/>
                  </a:cubicBezTo>
                  <a:cubicBezTo>
                    <a:pt x="45331" y="3941"/>
                    <a:pt x="45097" y="3897"/>
                    <a:pt x="44859" y="3897"/>
                  </a:cubicBezTo>
                  <a:cubicBezTo>
                    <a:pt x="44484" y="3897"/>
                    <a:pt x="44100" y="4007"/>
                    <a:pt x="43786" y="4218"/>
                  </a:cubicBezTo>
                  <a:cubicBezTo>
                    <a:pt x="43636" y="3873"/>
                    <a:pt x="43403" y="3565"/>
                    <a:pt x="43132" y="3331"/>
                  </a:cubicBezTo>
                  <a:cubicBezTo>
                    <a:pt x="42750" y="3069"/>
                    <a:pt x="42294" y="2935"/>
                    <a:pt x="41849" y="2935"/>
                  </a:cubicBezTo>
                  <a:cubicBezTo>
                    <a:pt x="41565" y="2935"/>
                    <a:pt x="41286" y="2989"/>
                    <a:pt x="41032" y="3098"/>
                  </a:cubicBezTo>
                  <a:cubicBezTo>
                    <a:pt x="40911" y="2235"/>
                    <a:pt x="40044" y="1623"/>
                    <a:pt x="39188" y="1623"/>
                  </a:cubicBezTo>
                  <a:cubicBezTo>
                    <a:pt x="38923" y="1623"/>
                    <a:pt x="38659" y="1682"/>
                    <a:pt x="38419" y="1810"/>
                  </a:cubicBezTo>
                  <a:cubicBezTo>
                    <a:pt x="38203" y="802"/>
                    <a:pt x="37193" y="1"/>
                    <a:pt x="36121" y="1"/>
                  </a:cubicBezTo>
                  <a:cubicBezTo>
                    <a:pt x="36032" y="1"/>
                    <a:pt x="35942" y="6"/>
                    <a:pt x="35852" y="18"/>
                  </a:cubicBezTo>
                  <a:cubicBezTo>
                    <a:pt x="34732" y="176"/>
                    <a:pt x="33836" y="1306"/>
                    <a:pt x="33873" y="2435"/>
                  </a:cubicBezTo>
                  <a:cubicBezTo>
                    <a:pt x="33521" y="1907"/>
                    <a:pt x="32881" y="1596"/>
                    <a:pt x="32236" y="1596"/>
                  </a:cubicBezTo>
                  <a:cubicBezTo>
                    <a:pt x="32026" y="1596"/>
                    <a:pt x="31816" y="1629"/>
                    <a:pt x="31614" y="1698"/>
                  </a:cubicBezTo>
                  <a:cubicBezTo>
                    <a:pt x="30840" y="1969"/>
                    <a:pt x="30252" y="2818"/>
                    <a:pt x="30298" y="3639"/>
                  </a:cubicBezTo>
                  <a:cubicBezTo>
                    <a:pt x="29998" y="3202"/>
                    <a:pt x="29452" y="2957"/>
                    <a:pt x="28911" y="2957"/>
                  </a:cubicBezTo>
                  <a:cubicBezTo>
                    <a:pt x="28678" y="2957"/>
                    <a:pt x="28446" y="3002"/>
                    <a:pt x="28235" y="3098"/>
                  </a:cubicBezTo>
                  <a:cubicBezTo>
                    <a:pt x="27843" y="3285"/>
                    <a:pt x="27535" y="3639"/>
                    <a:pt x="27377" y="4031"/>
                  </a:cubicBezTo>
                  <a:cubicBezTo>
                    <a:pt x="27265" y="3481"/>
                    <a:pt x="26835" y="3014"/>
                    <a:pt x="26285" y="2818"/>
                  </a:cubicBezTo>
                  <a:cubicBezTo>
                    <a:pt x="26130" y="2763"/>
                    <a:pt x="25966" y="2736"/>
                    <a:pt x="25799" y="2736"/>
                  </a:cubicBezTo>
                  <a:cubicBezTo>
                    <a:pt x="25264" y="2736"/>
                    <a:pt x="24708" y="3011"/>
                    <a:pt x="24381" y="3481"/>
                  </a:cubicBezTo>
                  <a:cubicBezTo>
                    <a:pt x="24418" y="2473"/>
                    <a:pt x="23643" y="1539"/>
                    <a:pt x="22672" y="1418"/>
                  </a:cubicBezTo>
                  <a:cubicBezTo>
                    <a:pt x="22588" y="1405"/>
                    <a:pt x="22503" y="1399"/>
                    <a:pt x="22418" y="1399"/>
                  </a:cubicBezTo>
                  <a:cubicBezTo>
                    <a:pt x="21531" y="1399"/>
                    <a:pt x="20668" y="2087"/>
                    <a:pt x="20498" y="2939"/>
                  </a:cubicBezTo>
                  <a:cubicBezTo>
                    <a:pt x="20297" y="2830"/>
                    <a:pt x="20076" y="2781"/>
                    <a:pt x="19853" y="2781"/>
                  </a:cubicBezTo>
                  <a:cubicBezTo>
                    <a:pt x="19121" y="2781"/>
                    <a:pt x="18369" y="3316"/>
                    <a:pt x="18276" y="4031"/>
                  </a:cubicBezTo>
                  <a:cubicBezTo>
                    <a:pt x="18052" y="3941"/>
                    <a:pt x="17815" y="3897"/>
                    <a:pt x="17579" y="3897"/>
                  </a:cubicBezTo>
                  <a:cubicBezTo>
                    <a:pt x="17207" y="3897"/>
                    <a:pt x="16839" y="4007"/>
                    <a:pt x="16531" y="4218"/>
                  </a:cubicBezTo>
                  <a:cubicBezTo>
                    <a:pt x="16372" y="3873"/>
                    <a:pt x="16139" y="3565"/>
                    <a:pt x="15831" y="3331"/>
                  </a:cubicBezTo>
                  <a:cubicBezTo>
                    <a:pt x="15471" y="3069"/>
                    <a:pt x="15028" y="2935"/>
                    <a:pt x="14586" y="2935"/>
                  </a:cubicBezTo>
                  <a:cubicBezTo>
                    <a:pt x="14305" y="2935"/>
                    <a:pt x="14025" y="2989"/>
                    <a:pt x="13768" y="3098"/>
                  </a:cubicBezTo>
                  <a:cubicBezTo>
                    <a:pt x="13647" y="2235"/>
                    <a:pt x="12758" y="1623"/>
                    <a:pt x="11912" y="1623"/>
                  </a:cubicBezTo>
                  <a:cubicBezTo>
                    <a:pt x="11651" y="1623"/>
                    <a:pt x="11393" y="1682"/>
                    <a:pt x="11164" y="1810"/>
                  </a:cubicBezTo>
                  <a:cubicBezTo>
                    <a:pt x="10948" y="802"/>
                    <a:pt x="9938" y="1"/>
                    <a:pt x="8866"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53" name="Google Shape;1546;p42">
            <a:extLst>
              <a:ext uri="{FF2B5EF4-FFF2-40B4-BE49-F238E27FC236}">
                <a16:creationId xmlns:a16="http://schemas.microsoft.com/office/drawing/2014/main" id="{8A96988E-3CE9-91B8-67E9-2FD17642AB6D}"/>
              </a:ext>
            </a:extLst>
          </p:cNvPr>
          <p:cNvGrpSpPr/>
          <p:nvPr/>
        </p:nvGrpSpPr>
        <p:grpSpPr>
          <a:xfrm>
            <a:off x="919439" y="4971953"/>
            <a:ext cx="7942180" cy="520911"/>
            <a:chOff x="895237" y="4083657"/>
            <a:chExt cx="7942180" cy="520911"/>
          </a:xfrm>
        </p:grpSpPr>
        <p:grpSp>
          <p:nvGrpSpPr>
            <p:cNvPr id="54" name="Google Shape;1547;p42">
              <a:extLst>
                <a:ext uri="{FF2B5EF4-FFF2-40B4-BE49-F238E27FC236}">
                  <a16:creationId xmlns:a16="http://schemas.microsoft.com/office/drawing/2014/main" id="{3C4386A5-18B7-34B0-D69F-CF3779DA8959}"/>
                </a:ext>
              </a:extLst>
            </p:cNvPr>
            <p:cNvGrpSpPr/>
            <p:nvPr/>
          </p:nvGrpSpPr>
          <p:grpSpPr>
            <a:xfrm>
              <a:off x="895237" y="4249037"/>
              <a:ext cx="655814" cy="355354"/>
              <a:chOff x="2301112" y="2967762"/>
              <a:chExt cx="655814" cy="355354"/>
            </a:xfrm>
          </p:grpSpPr>
          <p:sp>
            <p:nvSpPr>
              <p:cNvPr id="61" name="Google Shape;1548;p42">
                <a:extLst>
                  <a:ext uri="{FF2B5EF4-FFF2-40B4-BE49-F238E27FC236}">
                    <a16:creationId xmlns:a16="http://schemas.microsoft.com/office/drawing/2014/main" id="{654D45D2-E8F4-B910-4CA4-D4CC777859EC}"/>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 name="Google Shape;1549;p42">
                <a:extLst>
                  <a:ext uri="{FF2B5EF4-FFF2-40B4-BE49-F238E27FC236}">
                    <a16:creationId xmlns:a16="http://schemas.microsoft.com/office/drawing/2014/main" id="{1531B7E1-FBBB-CBE6-3593-1D3F4ED21974}"/>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55" name="Google Shape;1550;p42">
              <a:extLst>
                <a:ext uri="{FF2B5EF4-FFF2-40B4-BE49-F238E27FC236}">
                  <a16:creationId xmlns:a16="http://schemas.microsoft.com/office/drawing/2014/main" id="{5F89FE3D-7B58-27E4-687A-DA6A3ED4F2AA}"/>
                </a:ext>
              </a:extLst>
            </p:cNvPr>
            <p:cNvGrpSpPr/>
            <p:nvPr/>
          </p:nvGrpSpPr>
          <p:grpSpPr>
            <a:xfrm>
              <a:off x="4521724" y="4083657"/>
              <a:ext cx="961030" cy="520771"/>
              <a:chOff x="2301112" y="2967762"/>
              <a:chExt cx="655814" cy="355354"/>
            </a:xfrm>
          </p:grpSpPr>
          <p:sp>
            <p:nvSpPr>
              <p:cNvPr id="59" name="Google Shape;1551;p42">
                <a:extLst>
                  <a:ext uri="{FF2B5EF4-FFF2-40B4-BE49-F238E27FC236}">
                    <a16:creationId xmlns:a16="http://schemas.microsoft.com/office/drawing/2014/main" id="{F0F670E8-60A3-CC26-D822-1662B772B2BF}"/>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 name="Google Shape;1552;p42">
                <a:extLst>
                  <a:ext uri="{FF2B5EF4-FFF2-40B4-BE49-F238E27FC236}">
                    <a16:creationId xmlns:a16="http://schemas.microsoft.com/office/drawing/2014/main" id="{3124EBE1-BCC4-AD23-142B-FBFD6236E350}"/>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56" name="Google Shape;1553;p42">
              <a:extLst>
                <a:ext uri="{FF2B5EF4-FFF2-40B4-BE49-F238E27FC236}">
                  <a16:creationId xmlns:a16="http://schemas.microsoft.com/office/drawing/2014/main" id="{AA36DD65-252A-FA92-DD2F-259A60C25C1D}"/>
                </a:ext>
              </a:extLst>
            </p:cNvPr>
            <p:cNvGrpSpPr/>
            <p:nvPr/>
          </p:nvGrpSpPr>
          <p:grpSpPr>
            <a:xfrm>
              <a:off x="8011288" y="4156893"/>
              <a:ext cx="826129" cy="447675"/>
              <a:chOff x="2301112" y="2967762"/>
              <a:chExt cx="655814" cy="355354"/>
            </a:xfrm>
          </p:grpSpPr>
          <p:sp>
            <p:nvSpPr>
              <p:cNvPr id="57" name="Google Shape;1554;p42">
                <a:extLst>
                  <a:ext uri="{FF2B5EF4-FFF2-40B4-BE49-F238E27FC236}">
                    <a16:creationId xmlns:a16="http://schemas.microsoft.com/office/drawing/2014/main" id="{42BC5A26-FAA4-4933-853D-F11E84FB59F6}"/>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8" name="Google Shape;1555;p42">
                <a:extLst>
                  <a:ext uri="{FF2B5EF4-FFF2-40B4-BE49-F238E27FC236}">
                    <a16:creationId xmlns:a16="http://schemas.microsoft.com/office/drawing/2014/main" id="{023C938A-25F0-40DE-2257-BA4EE9EBBF6D}"/>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sp>
        <p:nvSpPr>
          <p:cNvPr id="63" name="Google Shape;2108;p51">
            <a:extLst>
              <a:ext uri="{FF2B5EF4-FFF2-40B4-BE49-F238E27FC236}">
                <a16:creationId xmlns:a16="http://schemas.microsoft.com/office/drawing/2014/main" id="{42A674BE-1650-4E26-8BC1-15F73F9ABD4E}"/>
              </a:ext>
            </a:extLst>
          </p:cNvPr>
          <p:cNvSpPr/>
          <p:nvPr/>
        </p:nvSpPr>
        <p:spPr>
          <a:xfrm flipH="1">
            <a:off x="-641598" y="369059"/>
            <a:ext cx="1969130" cy="600231"/>
          </a:xfrm>
          <a:custGeom>
            <a:avLst/>
            <a:gdLst/>
            <a:ahLst/>
            <a:cxnLst/>
            <a:rect l="l" t="t" r="r" b="b"/>
            <a:pathLst>
              <a:path w="24293" h="7405" extrusionOk="0">
                <a:moveTo>
                  <a:pt x="15711" y="0"/>
                </a:moveTo>
                <a:cubicBezTo>
                  <a:pt x="13606" y="0"/>
                  <a:pt x="11570" y="1578"/>
                  <a:pt x="11114" y="3641"/>
                </a:cubicBezTo>
                <a:cubicBezTo>
                  <a:pt x="10395" y="2995"/>
                  <a:pt x="9427" y="2640"/>
                  <a:pt x="8461" y="2640"/>
                </a:cubicBezTo>
                <a:cubicBezTo>
                  <a:pt x="8126" y="2640"/>
                  <a:pt x="7791" y="2683"/>
                  <a:pt x="7467" y="2771"/>
                </a:cubicBezTo>
                <a:cubicBezTo>
                  <a:pt x="6215" y="3118"/>
                  <a:pt x="5164" y="4135"/>
                  <a:pt x="4775" y="5372"/>
                </a:cubicBezTo>
                <a:cubicBezTo>
                  <a:pt x="4409" y="5161"/>
                  <a:pt x="3991" y="5066"/>
                  <a:pt x="3555" y="5066"/>
                </a:cubicBezTo>
                <a:cubicBezTo>
                  <a:pt x="2120" y="5066"/>
                  <a:pt x="503" y="6101"/>
                  <a:pt x="0" y="7405"/>
                </a:cubicBezTo>
                <a:lnTo>
                  <a:pt x="24167" y="7405"/>
                </a:lnTo>
                <a:cubicBezTo>
                  <a:pt x="24167" y="7405"/>
                  <a:pt x="24292" y="7328"/>
                  <a:pt x="24167" y="7078"/>
                </a:cubicBezTo>
                <a:cubicBezTo>
                  <a:pt x="23431" y="5645"/>
                  <a:pt x="21919" y="4608"/>
                  <a:pt x="20306" y="4588"/>
                </a:cubicBezTo>
                <a:cubicBezTo>
                  <a:pt x="20278" y="2333"/>
                  <a:pt x="18379" y="252"/>
                  <a:pt x="16131" y="22"/>
                </a:cubicBezTo>
                <a:cubicBezTo>
                  <a:pt x="15991" y="7"/>
                  <a:pt x="15851" y="0"/>
                  <a:pt x="15711"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368" name="Google Shape;1814;p46">
            <a:extLst>
              <a:ext uri="{FF2B5EF4-FFF2-40B4-BE49-F238E27FC236}">
                <a16:creationId xmlns:a16="http://schemas.microsoft.com/office/drawing/2014/main" id="{E45F5B53-EA85-62FD-13D7-B43A8D5DD506}"/>
              </a:ext>
            </a:extLst>
          </p:cNvPr>
          <p:cNvSpPr txBox="1">
            <a:spLocks noGrp="1"/>
          </p:cNvSpPr>
          <p:nvPr>
            <p:ph type="title"/>
          </p:nvPr>
        </p:nvSpPr>
        <p:spPr>
          <a:xfrm>
            <a:off x="-1786232" y="72902"/>
            <a:ext cx="7704000" cy="5727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en-US" sz="3200">
                <a:solidFill>
                  <a:schemeClr val="accent1"/>
                </a:solidFill>
                <a:latin typeface="Times New Roman" panose="02020603050405020304" pitchFamily="18" charset="0"/>
                <a:cs typeface="Times New Roman" panose="02020603050405020304" pitchFamily="18" charset="0"/>
              </a:rPr>
              <a:t>2. Câu 2</a:t>
            </a:r>
            <a:endParaRPr sz="3200">
              <a:solidFill>
                <a:schemeClr val="accent1"/>
              </a:solidFill>
              <a:latin typeface="Times New Roman" panose="02020603050405020304" pitchFamily="18" charset="0"/>
              <a:cs typeface="Times New Roman" panose="02020603050405020304" pitchFamily="18" charset="0"/>
            </a:endParaRPr>
          </a:p>
        </p:txBody>
      </p:sp>
      <p:pic>
        <p:nvPicPr>
          <p:cNvPr id="2369" name="Picture 2368">
            <a:extLst>
              <a:ext uri="{FF2B5EF4-FFF2-40B4-BE49-F238E27FC236}">
                <a16:creationId xmlns:a16="http://schemas.microsoft.com/office/drawing/2014/main" id="{78DC1633-6FC9-663B-E192-E38EAD5917F5}"/>
              </a:ext>
            </a:extLst>
          </p:cNvPr>
          <p:cNvPicPr>
            <a:picLocks noChangeAspect="1"/>
          </p:cNvPicPr>
          <p:nvPr/>
        </p:nvPicPr>
        <p:blipFill>
          <a:blip r:embed="rId3"/>
          <a:stretch>
            <a:fillRect/>
          </a:stretch>
        </p:blipFill>
        <p:spPr>
          <a:xfrm>
            <a:off x="232340" y="-48435"/>
            <a:ext cx="1017725" cy="1017725"/>
          </a:xfrm>
          <a:prstGeom prst="rect">
            <a:avLst/>
          </a:prstGeom>
        </p:spPr>
      </p:pic>
      <p:grpSp>
        <p:nvGrpSpPr>
          <p:cNvPr id="2" name="Google Shape;2042;p44">
            <a:extLst>
              <a:ext uri="{FF2B5EF4-FFF2-40B4-BE49-F238E27FC236}">
                <a16:creationId xmlns:a16="http://schemas.microsoft.com/office/drawing/2014/main" id="{9A488C75-10D7-F045-176A-E2F7CEE34FBE}"/>
              </a:ext>
            </a:extLst>
          </p:cNvPr>
          <p:cNvGrpSpPr/>
          <p:nvPr/>
        </p:nvGrpSpPr>
        <p:grpSpPr>
          <a:xfrm>
            <a:off x="1113614" y="2073012"/>
            <a:ext cx="2981100" cy="2709693"/>
            <a:chOff x="3396750" y="1626264"/>
            <a:chExt cx="2340657" cy="2127551"/>
          </a:xfrm>
        </p:grpSpPr>
        <p:sp>
          <p:nvSpPr>
            <p:cNvPr id="3" name="Google Shape;2043;p44">
              <a:extLst>
                <a:ext uri="{FF2B5EF4-FFF2-40B4-BE49-F238E27FC236}">
                  <a16:creationId xmlns:a16="http://schemas.microsoft.com/office/drawing/2014/main" id="{3A0A1C30-2318-C9F2-6665-F933AEAEBA18}"/>
                </a:ext>
              </a:extLst>
            </p:cNvPr>
            <p:cNvSpPr/>
            <p:nvPr/>
          </p:nvSpPr>
          <p:spPr>
            <a:xfrm>
              <a:off x="5414212" y="3600056"/>
              <a:ext cx="195807" cy="77144"/>
            </a:xfrm>
            <a:custGeom>
              <a:avLst/>
              <a:gdLst/>
              <a:ahLst/>
              <a:cxnLst/>
              <a:rect l="l" t="t" r="r" b="b"/>
              <a:pathLst>
                <a:path w="4084" h="1609" extrusionOk="0">
                  <a:moveTo>
                    <a:pt x="1452" y="1"/>
                  </a:moveTo>
                  <a:cubicBezTo>
                    <a:pt x="1452" y="1"/>
                    <a:pt x="121" y="1226"/>
                    <a:pt x="33" y="1483"/>
                  </a:cubicBezTo>
                  <a:cubicBezTo>
                    <a:pt x="0" y="1578"/>
                    <a:pt x="544" y="1608"/>
                    <a:pt x="1244" y="1608"/>
                  </a:cubicBezTo>
                  <a:cubicBezTo>
                    <a:pt x="2438" y="1608"/>
                    <a:pt x="4084" y="1521"/>
                    <a:pt x="4084" y="1521"/>
                  </a:cubicBezTo>
                  <a:lnTo>
                    <a:pt x="3757" y="1"/>
                  </a:lnTo>
                  <a:close/>
                </a:path>
              </a:pathLst>
            </a:custGeom>
            <a:solidFill>
              <a:srgbClr val="135458"/>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4" name="Google Shape;2044;p44">
              <a:extLst>
                <a:ext uri="{FF2B5EF4-FFF2-40B4-BE49-F238E27FC236}">
                  <a16:creationId xmlns:a16="http://schemas.microsoft.com/office/drawing/2014/main" id="{F04EBC00-7AE6-D8F3-DB2C-889CB8D204A0}"/>
                </a:ext>
              </a:extLst>
            </p:cNvPr>
            <p:cNvSpPr/>
            <p:nvPr/>
          </p:nvSpPr>
          <p:spPr>
            <a:xfrm>
              <a:off x="5013388" y="3600056"/>
              <a:ext cx="250321" cy="77144"/>
            </a:xfrm>
            <a:custGeom>
              <a:avLst/>
              <a:gdLst/>
              <a:ahLst/>
              <a:cxnLst/>
              <a:rect l="l" t="t" r="r" b="b"/>
              <a:pathLst>
                <a:path w="5221" h="1609" extrusionOk="0">
                  <a:moveTo>
                    <a:pt x="2652" y="1"/>
                  </a:moveTo>
                  <a:cubicBezTo>
                    <a:pt x="2652" y="1"/>
                    <a:pt x="121" y="1226"/>
                    <a:pt x="33" y="1483"/>
                  </a:cubicBezTo>
                  <a:cubicBezTo>
                    <a:pt x="0" y="1578"/>
                    <a:pt x="700" y="1608"/>
                    <a:pt x="1595" y="1608"/>
                  </a:cubicBezTo>
                  <a:cubicBezTo>
                    <a:pt x="3123" y="1608"/>
                    <a:pt x="5221" y="1521"/>
                    <a:pt x="5221" y="1521"/>
                  </a:cubicBezTo>
                  <a:lnTo>
                    <a:pt x="5196" y="1"/>
                  </a:lnTo>
                  <a:close/>
                </a:path>
              </a:pathLst>
            </a:custGeom>
            <a:solidFill>
              <a:srgbClr val="135458"/>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5" name="Google Shape;2045;p44">
              <a:extLst>
                <a:ext uri="{FF2B5EF4-FFF2-40B4-BE49-F238E27FC236}">
                  <a16:creationId xmlns:a16="http://schemas.microsoft.com/office/drawing/2014/main" id="{E7826BBF-2269-FE3E-189F-9F064445B4F3}"/>
                </a:ext>
              </a:extLst>
            </p:cNvPr>
            <p:cNvSpPr/>
            <p:nvPr/>
          </p:nvSpPr>
          <p:spPr>
            <a:xfrm>
              <a:off x="5123662" y="3547987"/>
              <a:ext cx="150883" cy="63719"/>
            </a:xfrm>
            <a:custGeom>
              <a:avLst/>
              <a:gdLst/>
              <a:ahLst/>
              <a:cxnLst/>
              <a:rect l="l" t="t" r="r" b="b"/>
              <a:pathLst>
                <a:path w="3147" h="1329" extrusionOk="0">
                  <a:moveTo>
                    <a:pt x="0" y="0"/>
                  </a:moveTo>
                  <a:cubicBezTo>
                    <a:pt x="0" y="0"/>
                    <a:pt x="25" y="1124"/>
                    <a:pt x="396" y="1238"/>
                  </a:cubicBezTo>
                  <a:cubicBezTo>
                    <a:pt x="584" y="1294"/>
                    <a:pt x="1159" y="1329"/>
                    <a:pt x="1712" y="1329"/>
                  </a:cubicBezTo>
                  <a:cubicBezTo>
                    <a:pt x="2264" y="1329"/>
                    <a:pt x="2795" y="1294"/>
                    <a:pt x="2896" y="1212"/>
                  </a:cubicBezTo>
                  <a:cubicBezTo>
                    <a:pt x="3103" y="1049"/>
                    <a:pt x="3147" y="0"/>
                    <a:pt x="3147" y="0"/>
                  </a:cubicBezTo>
                  <a:close/>
                </a:path>
              </a:pathLst>
            </a:custGeom>
            <a:solidFill>
              <a:srgbClr val="007C86"/>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6" name="Google Shape;2046;p44">
              <a:extLst>
                <a:ext uri="{FF2B5EF4-FFF2-40B4-BE49-F238E27FC236}">
                  <a16:creationId xmlns:a16="http://schemas.microsoft.com/office/drawing/2014/main" id="{D905D17F-1162-9468-B53C-9A37FDC8ACA0}"/>
                </a:ext>
              </a:extLst>
            </p:cNvPr>
            <p:cNvSpPr/>
            <p:nvPr/>
          </p:nvSpPr>
          <p:spPr>
            <a:xfrm>
              <a:off x="5463931" y="3535617"/>
              <a:ext cx="143068" cy="77383"/>
            </a:xfrm>
            <a:custGeom>
              <a:avLst/>
              <a:gdLst/>
              <a:ahLst/>
              <a:cxnLst/>
              <a:rect l="l" t="t" r="r" b="b"/>
              <a:pathLst>
                <a:path w="2984" h="1614" extrusionOk="0">
                  <a:moveTo>
                    <a:pt x="2927" y="1"/>
                  </a:moveTo>
                  <a:lnTo>
                    <a:pt x="1" y="258"/>
                  </a:lnTo>
                  <a:cubicBezTo>
                    <a:pt x="1" y="258"/>
                    <a:pt x="26" y="1382"/>
                    <a:pt x="396" y="1496"/>
                  </a:cubicBezTo>
                  <a:cubicBezTo>
                    <a:pt x="614" y="1561"/>
                    <a:pt x="1310" y="1614"/>
                    <a:pt x="1898" y="1614"/>
                  </a:cubicBezTo>
                  <a:cubicBezTo>
                    <a:pt x="2325" y="1614"/>
                    <a:pt x="2696" y="1586"/>
                    <a:pt x="2783" y="1514"/>
                  </a:cubicBezTo>
                  <a:cubicBezTo>
                    <a:pt x="2984" y="1351"/>
                    <a:pt x="2927" y="1"/>
                    <a:pt x="2927" y="1"/>
                  </a:cubicBezTo>
                  <a:close/>
                </a:path>
              </a:pathLst>
            </a:custGeom>
            <a:solidFill>
              <a:srgbClr val="007C86"/>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7" name="Google Shape;2047;p44">
              <a:extLst>
                <a:ext uri="{FF2B5EF4-FFF2-40B4-BE49-F238E27FC236}">
                  <a16:creationId xmlns:a16="http://schemas.microsoft.com/office/drawing/2014/main" id="{28630035-0361-D887-C6FE-7273DE271351}"/>
                </a:ext>
              </a:extLst>
            </p:cNvPr>
            <p:cNvSpPr/>
            <p:nvPr/>
          </p:nvSpPr>
          <p:spPr>
            <a:xfrm>
              <a:off x="4185956" y="2932476"/>
              <a:ext cx="358486" cy="36624"/>
            </a:xfrm>
            <a:custGeom>
              <a:avLst/>
              <a:gdLst/>
              <a:ahLst/>
              <a:cxnLst/>
              <a:rect l="l" t="t" r="r" b="b"/>
              <a:pathLst>
                <a:path w="7997" h="817" extrusionOk="0">
                  <a:moveTo>
                    <a:pt x="1" y="0"/>
                  </a:moveTo>
                  <a:lnTo>
                    <a:pt x="1" y="817"/>
                  </a:lnTo>
                  <a:lnTo>
                    <a:pt x="7996" y="817"/>
                  </a:lnTo>
                  <a:lnTo>
                    <a:pt x="7996" y="0"/>
                  </a:lnTo>
                  <a:close/>
                </a:path>
              </a:pathLst>
            </a:custGeom>
            <a:solidFill>
              <a:srgbClr val="DDDDDD"/>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8" name="Google Shape;2048;p44">
              <a:extLst>
                <a:ext uri="{FF2B5EF4-FFF2-40B4-BE49-F238E27FC236}">
                  <a16:creationId xmlns:a16="http://schemas.microsoft.com/office/drawing/2014/main" id="{072778B8-F1F5-48A8-CF41-325739EC3688}"/>
                </a:ext>
              </a:extLst>
            </p:cNvPr>
            <p:cNvSpPr/>
            <p:nvPr/>
          </p:nvSpPr>
          <p:spPr>
            <a:xfrm>
              <a:off x="4318873" y="3456836"/>
              <a:ext cx="206969" cy="159003"/>
            </a:xfrm>
            <a:custGeom>
              <a:avLst/>
              <a:gdLst/>
              <a:ahLst/>
              <a:cxnLst/>
              <a:rect l="l" t="t" r="r" b="b"/>
              <a:pathLst>
                <a:path w="4617" h="3547" extrusionOk="0">
                  <a:moveTo>
                    <a:pt x="4069" y="0"/>
                  </a:moveTo>
                  <a:cubicBezTo>
                    <a:pt x="3898" y="0"/>
                    <a:pt x="3689" y="40"/>
                    <a:pt x="3442" y="155"/>
                  </a:cubicBezTo>
                  <a:cubicBezTo>
                    <a:pt x="2676" y="519"/>
                    <a:pt x="2136" y="959"/>
                    <a:pt x="2136" y="959"/>
                  </a:cubicBezTo>
                  <a:lnTo>
                    <a:pt x="1439" y="507"/>
                  </a:lnTo>
                  <a:lnTo>
                    <a:pt x="0" y="2290"/>
                  </a:lnTo>
                  <a:lnTo>
                    <a:pt x="1589" y="3546"/>
                  </a:lnTo>
                  <a:lnTo>
                    <a:pt x="4617" y="174"/>
                  </a:lnTo>
                  <a:cubicBezTo>
                    <a:pt x="4617" y="174"/>
                    <a:pt x="4429" y="0"/>
                    <a:pt x="4069" y="0"/>
                  </a:cubicBezTo>
                  <a:close/>
                </a:path>
              </a:pathLst>
            </a:custGeom>
            <a:solidFill>
              <a:srgbClr val="833605"/>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9" name="Google Shape;2049;p44">
              <a:extLst>
                <a:ext uri="{FF2B5EF4-FFF2-40B4-BE49-F238E27FC236}">
                  <a16:creationId xmlns:a16="http://schemas.microsoft.com/office/drawing/2014/main" id="{2815ED76-D114-CA1C-2357-18FAA0F698AD}"/>
                </a:ext>
              </a:extLst>
            </p:cNvPr>
            <p:cNvSpPr/>
            <p:nvPr/>
          </p:nvSpPr>
          <p:spPr>
            <a:xfrm>
              <a:off x="4051112" y="3262728"/>
              <a:ext cx="339299" cy="317065"/>
            </a:xfrm>
            <a:custGeom>
              <a:avLst/>
              <a:gdLst/>
              <a:ahLst/>
              <a:cxnLst/>
              <a:rect l="l" t="t" r="r" b="b"/>
              <a:pathLst>
                <a:path w="7569" h="7073" extrusionOk="0">
                  <a:moveTo>
                    <a:pt x="1633" y="0"/>
                  </a:moveTo>
                  <a:lnTo>
                    <a:pt x="0" y="2902"/>
                  </a:lnTo>
                  <a:lnTo>
                    <a:pt x="6061" y="7073"/>
                  </a:lnTo>
                  <a:lnTo>
                    <a:pt x="7569" y="4661"/>
                  </a:lnTo>
                  <a:lnTo>
                    <a:pt x="1633" y="0"/>
                  </a:lnTo>
                  <a:close/>
                </a:path>
              </a:pathLst>
            </a:custGeom>
            <a:solidFill>
              <a:srgbClr val="007C86"/>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10" name="Google Shape;2050;p44">
              <a:extLst>
                <a:ext uri="{FF2B5EF4-FFF2-40B4-BE49-F238E27FC236}">
                  <a16:creationId xmlns:a16="http://schemas.microsoft.com/office/drawing/2014/main" id="{F1DFABFB-5619-CE9D-BC91-01E2405E8D4D}"/>
                </a:ext>
              </a:extLst>
            </p:cNvPr>
            <p:cNvSpPr/>
            <p:nvPr/>
          </p:nvSpPr>
          <p:spPr>
            <a:xfrm>
              <a:off x="4135300" y="3627901"/>
              <a:ext cx="226110" cy="120003"/>
            </a:xfrm>
            <a:custGeom>
              <a:avLst/>
              <a:gdLst/>
              <a:ahLst/>
              <a:cxnLst/>
              <a:rect l="l" t="t" r="r" b="b"/>
              <a:pathLst>
                <a:path w="5044" h="2677" extrusionOk="0">
                  <a:moveTo>
                    <a:pt x="2173" y="1"/>
                  </a:moveTo>
                  <a:lnTo>
                    <a:pt x="0" y="779"/>
                  </a:lnTo>
                  <a:lnTo>
                    <a:pt x="697" y="2676"/>
                  </a:lnTo>
                  <a:lnTo>
                    <a:pt x="5044" y="1382"/>
                  </a:lnTo>
                  <a:cubicBezTo>
                    <a:pt x="5044" y="1382"/>
                    <a:pt x="4899" y="848"/>
                    <a:pt x="4058" y="754"/>
                  </a:cubicBezTo>
                  <a:cubicBezTo>
                    <a:pt x="3777" y="723"/>
                    <a:pt x="3513" y="712"/>
                    <a:pt x="3286" y="712"/>
                  </a:cubicBezTo>
                  <a:cubicBezTo>
                    <a:pt x="2832" y="712"/>
                    <a:pt x="2525" y="754"/>
                    <a:pt x="2525" y="754"/>
                  </a:cubicBezTo>
                  <a:lnTo>
                    <a:pt x="2173" y="1"/>
                  </a:lnTo>
                  <a:close/>
                </a:path>
              </a:pathLst>
            </a:custGeom>
            <a:solidFill>
              <a:srgbClr val="833605"/>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11" name="Google Shape;2051;p44">
              <a:extLst>
                <a:ext uri="{FF2B5EF4-FFF2-40B4-BE49-F238E27FC236}">
                  <a16:creationId xmlns:a16="http://schemas.microsoft.com/office/drawing/2014/main" id="{5001BB43-4C69-CC86-280F-59DA5A78DB64}"/>
                </a:ext>
              </a:extLst>
            </p:cNvPr>
            <p:cNvSpPr/>
            <p:nvPr/>
          </p:nvSpPr>
          <p:spPr>
            <a:xfrm>
              <a:off x="3503487" y="3059699"/>
              <a:ext cx="744719" cy="625388"/>
            </a:xfrm>
            <a:custGeom>
              <a:avLst/>
              <a:gdLst/>
              <a:ahLst/>
              <a:cxnLst/>
              <a:rect l="l" t="t" r="r" b="b"/>
              <a:pathLst>
                <a:path w="16613" h="13951" extrusionOk="0">
                  <a:moveTo>
                    <a:pt x="1520" y="1"/>
                  </a:moveTo>
                  <a:cubicBezTo>
                    <a:pt x="1520" y="1"/>
                    <a:pt x="1382" y="265"/>
                    <a:pt x="1225" y="654"/>
                  </a:cubicBezTo>
                  <a:cubicBezTo>
                    <a:pt x="716" y="1935"/>
                    <a:pt x="0" y="4693"/>
                    <a:pt x="3046" y="5258"/>
                  </a:cubicBezTo>
                  <a:cubicBezTo>
                    <a:pt x="5898" y="5792"/>
                    <a:pt x="10878" y="6558"/>
                    <a:pt x="10878" y="6558"/>
                  </a:cubicBezTo>
                  <a:lnTo>
                    <a:pt x="13039" y="11828"/>
                  </a:lnTo>
                  <a:lnTo>
                    <a:pt x="13906" y="13951"/>
                  </a:lnTo>
                  <a:lnTo>
                    <a:pt x="16613" y="12902"/>
                  </a:lnTo>
                  <a:cubicBezTo>
                    <a:pt x="16613" y="12902"/>
                    <a:pt x="14729" y="4793"/>
                    <a:pt x="14301" y="4065"/>
                  </a:cubicBezTo>
                  <a:cubicBezTo>
                    <a:pt x="13887" y="3342"/>
                    <a:pt x="9076" y="1559"/>
                    <a:pt x="9076" y="1559"/>
                  </a:cubicBezTo>
                  <a:lnTo>
                    <a:pt x="1520" y="1"/>
                  </a:lnTo>
                  <a:close/>
                </a:path>
              </a:pathLst>
            </a:custGeom>
            <a:solidFill>
              <a:srgbClr val="135458"/>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12" name="Google Shape;2052;p44">
              <a:extLst>
                <a:ext uri="{FF2B5EF4-FFF2-40B4-BE49-F238E27FC236}">
                  <a16:creationId xmlns:a16="http://schemas.microsoft.com/office/drawing/2014/main" id="{DCC0B043-A051-F46C-914C-4555D0ADB5C2}"/>
                </a:ext>
              </a:extLst>
            </p:cNvPr>
            <p:cNvSpPr/>
            <p:nvPr/>
          </p:nvSpPr>
          <p:spPr>
            <a:xfrm>
              <a:off x="3571626" y="2627865"/>
              <a:ext cx="405196" cy="501978"/>
            </a:xfrm>
            <a:custGeom>
              <a:avLst/>
              <a:gdLst/>
              <a:ahLst/>
              <a:cxnLst/>
              <a:rect l="l" t="t" r="r" b="b"/>
              <a:pathLst>
                <a:path w="9039" h="11198" extrusionOk="0">
                  <a:moveTo>
                    <a:pt x="5694" y="1"/>
                  </a:moveTo>
                  <a:cubicBezTo>
                    <a:pt x="4949" y="1"/>
                    <a:pt x="4189" y="308"/>
                    <a:pt x="3542" y="1010"/>
                  </a:cubicBezTo>
                  <a:cubicBezTo>
                    <a:pt x="1489" y="3240"/>
                    <a:pt x="0" y="9647"/>
                    <a:pt x="0" y="9647"/>
                  </a:cubicBezTo>
                  <a:lnTo>
                    <a:pt x="7556" y="11198"/>
                  </a:lnTo>
                  <a:cubicBezTo>
                    <a:pt x="7556" y="11198"/>
                    <a:pt x="7694" y="10651"/>
                    <a:pt x="7895" y="9841"/>
                  </a:cubicBezTo>
                  <a:cubicBezTo>
                    <a:pt x="8134" y="8843"/>
                    <a:pt x="8460" y="7448"/>
                    <a:pt x="8693" y="6198"/>
                  </a:cubicBezTo>
                  <a:cubicBezTo>
                    <a:pt x="8887" y="5150"/>
                    <a:pt x="9038" y="4189"/>
                    <a:pt x="9026" y="3661"/>
                  </a:cubicBezTo>
                  <a:cubicBezTo>
                    <a:pt x="8973" y="1560"/>
                    <a:pt x="7372" y="1"/>
                    <a:pt x="5694" y="1"/>
                  </a:cubicBezTo>
                  <a:close/>
                </a:path>
              </a:pathLst>
            </a:custGeom>
            <a:solidFill>
              <a:srgbClr val="007C86"/>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13" name="Google Shape;2053;p44">
              <a:extLst>
                <a:ext uri="{FF2B5EF4-FFF2-40B4-BE49-F238E27FC236}">
                  <a16:creationId xmlns:a16="http://schemas.microsoft.com/office/drawing/2014/main" id="{B8B7D67B-EC03-876C-3401-DFEDC9A3A8FB}"/>
                </a:ext>
              </a:extLst>
            </p:cNvPr>
            <p:cNvSpPr/>
            <p:nvPr/>
          </p:nvSpPr>
          <p:spPr>
            <a:xfrm>
              <a:off x="4220609" y="2771675"/>
              <a:ext cx="54914" cy="152638"/>
            </a:xfrm>
            <a:custGeom>
              <a:avLst/>
              <a:gdLst/>
              <a:ahLst/>
              <a:cxnLst/>
              <a:rect l="l" t="t" r="r" b="b"/>
              <a:pathLst>
                <a:path w="1225" h="3405" extrusionOk="0">
                  <a:moveTo>
                    <a:pt x="421" y="1"/>
                  </a:moveTo>
                  <a:lnTo>
                    <a:pt x="0" y="170"/>
                  </a:lnTo>
                  <a:lnTo>
                    <a:pt x="829" y="3154"/>
                  </a:lnTo>
                  <a:lnTo>
                    <a:pt x="911" y="3405"/>
                  </a:lnTo>
                  <a:lnTo>
                    <a:pt x="1225" y="3154"/>
                  </a:lnTo>
                  <a:lnTo>
                    <a:pt x="421" y="1"/>
                  </a:lnTo>
                  <a:close/>
                </a:path>
              </a:pathLst>
            </a:custGeom>
            <a:solidFill>
              <a:srgbClr val="C07546"/>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14" name="Google Shape;2054;p44">
              <a:extLst>
                <a:ext uri="{FF2B5EF4-FFF2-40B4-BE49-F238E27FC236}">
                  <a16:creationId xmlns:a16="http://schemas.microsoft.com/office/drawing/2014/main" id="{94BD5E36-577B-DBD0-B7B7-51E3D2F8F87B}"/>
                </a:ext>
              </a:extLst>
            </p:cNvPr>
            <p:cNvSpPr/>
            <p:nvPr/>
          </p:nvSpPr>
          <p:spPr>
            <a:xfrm>
              <a:off x="3765868" y="2751144"/>
              <a:ext cx="564289" cy="237362"/>
            </a:xfrm>
            <a:custGeom>
              <a:avLst/>
              <a:gdLst/>
              <a:ahLst/>
              <a:cxnLst/>
              <a:rect l="l" t="t" r="r" b="b"/>
              <a:pathLst>
                <a:path w="12588" h="5295" extrusionOk="0">
                  <a:moveTo>
                    <a:pt x="2601" y="0"/>
                  </a:moveTo>
                  <a:lnTo>
                    <a:pt x="1" y="2035"/>
                  </a:lnTo>
                  <a:lnTo>
                    <a:pt x="4159" y="5295"/>
                  </a:lnTo>
                  <a:lnTo>
                    <a:pt x="11922" y="4698"/>
                  </a:lnTo>
                  <a:lnTo>
                    <a:pt x="12587" y="4020"/>
                  </a:lnTo>
                  <a:cubicBezTo>
                    <a:pt x="12587" y="4020"/>
                    <a:pt x="12537" y="3448"/>
                    <a:pt x="12211" y="2965"/>
                  </a:cubicBezTo>
                  <a:cubicBezTo>
                    <a:pt x="11983" y="2623"/>
                    <a:pt x="11349" y="2550"/>
                    <a:pt x="10702" y="2550"/>
                  </a:cubicBezTo>
                  <a:cubicBezTo>
                    <a:pt x="10422" y="2550"/>
                    <a:pt x="10139" y="2564"/>
                    <a:pt x="9887" y="2575"/>
                  </a:cubicBezTo>
                  <a:cubicBezTo>
                    <a:pt x="9051" y="2619"/>
                    <a:pt x="5704" y="2915"/>
                    <a:pt x="5704" y="2915"/>
                  </a:cubicBezTo>
                  <a:lnTo>
                    <a:pt x="2601" y="0"/>
                  </a:lnTo>
                  <a:close/>
                </a:path>
              </a:pathLst>
            </a:custGeom>
            <a:solidFill>
              <a:srgbClr val="F5A68F"/>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15" name="Google Shape;2055;p44">
              <a:extLst>
                <a:ext uri="{FF2B5EF4-FFF2-40B4-BE49-F238E27FC236}">
                  <a16:creationId xmlns:a16="http://schemas.microsoft.com/office/drawing/2014/main" id="{EB9D0035-0862-839A-8EAA-FD8D44A39130}"/>
                </a:ext>
              </a:extLst>
            </p:cNvPr>
            <p:cNvSpPr/>
            <p:nvPr/>
          </p:nvSpPr>
          <p:spPr>
            <a:xfrm>
              <a:off x="3825580" y="2578823"/>
              <a:ext cx="107586" cy="128162"/>
            </a:xfrm>
            <a:custGeom>
              <a:avLst/>
              <a:gdLst/>
              <a:ahLst/>
              <a:cxnLst/>
              <a:rect l="l" t="t" r="r" b="b"/>
              <a:pathLst>
                <a:path w="2400" h="2859" extrusionOk="0">
                  <a:moveTo>
                    <a:pt x="767" y="0"/>
                  </a:moveTo>
                  <a:lnTo>
                    <a:pt x="421" y="723"/>
                  </a:lnTo>
                  <a:cubicBezTo>
                    <a:pt x="415" y="723"/>
                    <a:pt x="270" y="961"/>
                    <a:pt x="195" y="1169"/>
                  </a:cubicBezTo>
                  <a:cubicBezTo>
                    <a:pt x="0" y="1696"/>
                    <a:pt x="409" y="2707"/>
                    <a:pt x="1137" y="2846"/>
                  </a:cubicBezTo>
                  <a:cubicBezTo>
                    <a:pt x="1178" y="2854"/>
                    <a:pt x="1217" y="2858"/>
                    <a:pt x="1255" y="2858"/>
                  </a:cubicBezTo>
                  <a:cubicBezTo>
                    <a:pt x="1893" y="2858"/>
                    <a:pt x="2117" y="1728"/>
                    <a:pt x="2117" y="1728"/>
                  </a:cubicBezTo>
                  <a:lnTo>
                    <a:pt x="2400" y="522"/>
                  </a:lnTo>
                  <a:lnTo>
                    <a:pt x="767" y="0"/>
                  </a:lnTo>
                  <a:close/>
                </a:path>
              </a:pathLst>
            </a:custGeom>
            <a:solidFill>
              <a:srgbClr val="F5A68F"/>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16" name="Google Shape;2056;p44">
              <a:extLst>
                <a:ext uri="{FF2B5EF4-FFF2-40B4-BE49-F238E27FC236}">
                  <a16:creationId xmlns:a16="http://schemas.microsoft.com/office/drawing/2014/main" id="{4247725F-116B-B7D4-B931-C61775F3BAFC}"/>
                </a:ext>
              </a:extLst>
            </p:cNvPr>
            <p:cNvSpPr/>
            <p:nvPr/>
          </p:nvSpPr>
          <p:spPr>
            <a:xfrm>
              <a:off x="3700374" y="2272330"/>
              <a:ext cx="437292" cy="345934"/>
            </a:xfrm>
            <a:custGeom>
              <a:avLst/>
              <a:gdLst/>
              <a:ahLst/>
              <a:cxnLst/>
              <a:rect l="l" t="t" r="r" b="b"/>
              <a:pathLst>
                <a:path w="9755" h="7717" extrusionOk="0">
                  <a:moveTo>
                    <a:pt x="5678" y="1"/>
                  </a:moveTo>
                  <a:cubicBezTo>
                    <a:pt x="5296" y="1"/>
                    <a:pt x="4908" y="74"/>
                    <a:pt x="4533" y="218"/>
                  </a:cubicBezTo>
                  <a:cubicBezTo>
                    <a:pt x="4307" y="177"/>
                    <a:pt x="4094" y="158"/>
                    <a:pt x="3892" y="158"/>
                  </a:cubicBezTo>
                  <a:cubicBezTo>
                    <a:pt x="0" y="158"/>
                    <a:pt x="312" y="7308"/>
                    <a:pt x="312" y="7308"/>
                  </a:cubicBezTo>
                  <a:lnTo>
                    <a:pt x="3660" y="6969"/>
                  </a:lnTo>
                  <a:lnTo>
                    <a:pt x="8050" y="7717"/>
                  </a:lnTo>
                  <a:cubicBezTo>
                    <a:pt x="9755" y="2304"/>
                    <a:pt x="7813" y="1"/>
                    <a:pt x="5678" y="1"/>
                  </a:cubicBezTo>
                  <a:close/>
                </a:path>
              </a:pathLst>
            </a:custGeom>
            <a:solidFill>
              <a:srgbClr val="C07546"/>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17" name="Google Shape;2057;p44">
              <a:extLst>
                <a:ext uri="{FF2B5EF4-FFF2-40B4-BE49-F238E27FC236}">
                  <a16:creationId xmlns:a16="http://schemas.microsoft.com/office/drawing/2014/main" id="{387010C4-3783-A038-D9AB-7B99305BC95F}"/>
                </a:ext>
              </a:extLst>
            </p:cNvPr>
            <p:cNvSpPr/>
            <p:nvPr/>
          </p:nvSpPr>
          <p:spPr>
            <a:xfrm>
              <a:off x="3752644" y="2365394"/>
              <a:ext cx="319665" cy="252603"/>
            </a:xfrm>
            <a:custGeom>
              <a:avLst/>
              <a:gdLst/>
              <a:ahLst/>
              <a:cxnLst/>
              <a:rect l="l" t="t" r="r" b="b"/>
              <a:pathLst>
                <a:path w="7131" h="5635" extrusionOk="0">
                  <a:moveTo>
                    <a:pt x="5214" y="1"/>
                  </a:moveTo>
                  <a:cubicBezTo>
                    <a:pt x="4359" y="1853"/>
                    <a:pt x="1502" y="2023"/>
                    <a:pt x="1502" y="2023"/>
                  </a:cubicBezTo>
                  <a:cubicBezTo>
                    <a:pt x="1502" y="2023"/>
                    <a:pt x="1211" y="1483"/>
                    <a:pt x="856" y="1483"/>
                  </a:cubicBezTo>
                  <a:cubicBezTo>
                    <a:pt x="800" y="1483"/>
                    <a:pt x="743" y="1496"/>
                    <a:pt x="685" y="1527"/>
                  </a:cubicBezTo>
                  <a:cubicBezTo>
                    <a:pt x="289" y="1730"/>
                    <a:pt x="0" y="3192"/>
                    <a:pt x="850" y="3192"/>
                  </a:cubicBezTo>
                  <a:cubicBezTo>
                    <a:pt x="944" y="3192"/>
                    <a:pt x="1052" y="3174"/>
                    <a:pt x="1175" y="3135"/>
                  </a:cubicBezTo>
                  <a:lnTo>
                    <a:pt x="1175" y="3135"/>
                  </a:lnTo>
                  <a:cubicBezTo>
                    <a:pt x="1175" y="3135"/>
                    <a:pt x="1144" y="4755"/>
                    <a:pt x="2444" y="5339"/>
                  </a:cubicBezTo>
                  <a:cubicBezTo>
                    <a:pt x="2853" y="5528"/>
                    <a:pt x="3337" y="5635"/>
                    <a:pt x="3829" y="5635"/>
                  </a:cubicBezTo>
                  <a:cubicBezTo>
                    <a:pt x="5436" y="5635"/>
                    <a:pt x="7131" y="4493"/>
                    <a:pt x="6602" y="1320"/>
                  </a:cubicBezTo>
                  <a:cubicBezTo>
                    <a:pt x="5572" y="1288"/>
                    <a:pt x="5214" y="1"/>
                    <a:pt x="5214" y="1"/>
                  </a:cubicBezTo>
                  <a:close/>
                </a:path>
              </a:pathLst>
            </a:custGeom>
            <a:solidFill>
              <a:srgbClr val="F5A68F"/>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18" name="Google Shape;2058;p44">
              <a:extLst>
                <a:ext uri="{FF2B5EF4-FFF2-40B4-BE49-F238E27FC236}">
                  <a16:creationId xmlns:a16="http://schemas.microsoft.com/office/drawing/2014/main" id="{2ADE784F-9D51-5284-88DE-169C779A42F7}"/>
                </a:ext>
              </a:extLst>
            </p:cNvPr>
            <p:cNvSpPr/>
            <p:nvPr/>
          </p:nvSpPr>
          <p:spPr>
            <a:xfrm>
              <a:off x="3903850" y="2453885"/>
              <a:ext cx="28914" cy="14345"/>
            </a:xfrm>
            <a:custGeom>
              <a:avLst/>
              <a:gdLst/>
              <a:ahLst/>
              <a:cxnLst/>
              <a:rect l="l" t="t" r="r" b="b"/>
              <a:pathLst>
                <a:path w="645" h="320" extrusionOk="0">
                  <a:moveTo>
                    <a:pt x="327" y="0"/>
                  </a:moveTo>
                  <a:cubicBezTo>
                    <a:pt x="165" y="0"/>
                    <a:pt x="0" y="97"/>
                    <a:pt x="0" y="319"/>
                  </a:cubicBezTo>
                  <a:cubicBezTo>
                    <a:pt x="0" y="319"/>
                    <a:pt x="183" y="159"/>
                    <a:pt x="390" y="159"/>
                  </a:cubicBezTo>
                  <a:cubicBezTo>
                    <a:pt x="473" y="159"/>
                    <a:pt x="560" y="185"/>
                    <a:pt x="641" y="256"/>
                  </a:cubicBezTo>
                  <a:cubicBezTo>
                    <a:pt x="644" y="94"/>
                    <a:pt x="487" y="0"/>
                    <a:pt x="327" y="0"/>
                  </a:cubicBezTo>
                  <a:close/>
                </a:path>
              </a:pathLst>
            </a:custGeom>
            <a:solidFill>
              <a:srgbClr val="3B193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19" name="Google Shape;2059;p44">
              <a:extLst>
                <a:ext uri="{FF2B5EF4-FFF2-40B4-BE49-F238E27FC236}">
                  <a16:creationId xmlns:a16="http://schemas.microsoft.com/office/drawing/2014/main" id="{0D823F09-B156-44BE-5E2F-FB06F4EB1AB8}"/>
                </a:ext>
              </a:extLst>
            </p:cNvPr>
            <p:cNvSpPr/>
            <p:nvPr/>
          </p:nvSpPr>
          <p:spPr>
            <a:xfrm>
              <a:off x="3986066" y="2456665"/>
              <a:ext cx="29452" cy="16317"/>
            </a:xfrm>
            <a:custGeom>
              <a:avLst/>
              <a:gdLst/>
              <a:ahLst/>
              <a:cxnLst/>
              <a:rect l="l" t="t" r="r" b="b"/>
              <a:pathLst>
                <a:path w="657" h="364" extrusionOk="0">
                  <a:moveTo>
                    <a:pt x="290" y="0"/>
                  </a:moveTo>
                  <a:cubicBezTo>
                    <a:pt x="149" y="0"/>
                    <a:pt x="14" y="75"/>
                    <a:pt x="0" y="219"/>
                  </a:cubicBezTo>
                  <a:cubicBezTo>
                    <a:pt x="72" y="170"/>
                    <a:pt x="145" y="151"/>
                    <a:pt x="213" y="151"/>
                  </a:cubicBezTo>
                  <a:cubicBezTo>
                    <a:pt x="442" y="151"/>
                    <a:pt x="628" y="364"/>
                    <a:pt x="628" y="364"/>
                  </a:cubicBezTo>
                  <a:cubicBezTo>
                    <a:pt x="656" y="119"/>
                    <a:pt x="468" y="0"/>
                    <a:pt x="290" y="0"/>
                  </a:cubicBezTo>
                  <a:close/>
                </a:path>
              </a:pathLst>
            </a:custGeom>
            <a:solidFill>
              <a:srgbClr val="3B193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0" name="Google Shape;2060;p44">
              <a:extLst>
                <a:ext uri="{FF2B5EF4-FFF2-40B4-BE49-F238E27FC236}">
                  <a16:creationId xmlns:a16="http://schemas.microsoft.com/office/drawing/2014/main" id="{37513292-FBD5-8190-A1A0-4E29BC9E15FF}"/>
                </a:ext>
              </a:extLst>
            </p:cNvPr>
            <p:cNvSpPr/>
            <p:nvPr/>
          </p:nvSpPr>
          <p:spPr>
            <a:xfrm>
              <a:off x="3912278" y="2527404"/>
              <a:ext cx="61145" cy="25776"/>
            </a:xfrm>
            <a:custGeom>
              <a:avLst/>
              <a:gdLst/>
              <a:ahLst/>
              <a:cxnLst/>
              <a:rect l="l" t="t" r="r" b="b"/>
              <a:pathLst>
                <a:path w="1364" h="575" extrusionOk="0">
                  <a:moveTo>
                    <a:pt x="79" y="1"/>
                  </a:moveTo>
                  <a:cubicBezTo>
                    <a:pt x="62" y="1"/>
                    <a:pt x="46" y="6"/>
                    <a:pt x="32" y="17"/>
                  </a:cubicBezTo>
                  <a:cubicBezTo>
                    <a:pt x="13" y="48"/>
                    <a:pt x="1" y="86"/>
                    <a:pt x="26" y="117"/>
                  </a:cubicBezTo>
                  <a:cubicBezTo>
                    <a:pt x="26" y="124"/>
                    <a:pt x="334" y="501"/>
                    <a:pt x="811" y="563"/>
                  </a:cubicBezTo>
                  <a:cubicBezTo>
                    <a:pt x="854" y="571"/>
                    <a:pt x="898" y="575"/>
                    <a:pt x="945" y="575"/>
                  </a:cubicBezTo>
                  <a:cubicBezTo>
                    <a:pt x="1055" y="575"/>
                    <a:pt x="1175" y="552"/>
                    <a:pt x="1307" y="494"/>
                  </a:cubicBezTo>
                  <a:cubicBezTo>
                    <a:pt x="1339" y="488"/>
                    <a:pt x="1364" y="450"/>
                    <a:pt x="1345" y="406"/>
                  </a:cubicBezTo>
                  <a:cubicBezTo>
                    <a:pt x="1340" y="382"/>
                    <a:pt x="1316" y="365"/>
                    <a:pt x="1284" y="365"/>
                  </a:cubicBezTo>
                  <a:cubicBezTo>
                    <a:pt x="1275" y="365"/>
                    <a:pt x="1266" y="366"/>
                    <a:pt x="1257" y="369"/>
                  </a:cubicBezTo>
                  <a:cubicBezTo>
                    <a:pt x="1144" y="410"/>
                    <a:pt x="1036" y="428"/>
                    <a:pt x="936" y="428"/>
                  </a:cubicBezTo>
                  <a:cubicBezTo>
                    <a:pt x="463" y="428"/>
                    <a:pt x="149" y="44"/>
                    <a:pt x="139" y="23"/>
                  </a:cubicBezTo>
                  <a:cubicBezTo>
                    <a:pt x="121" y="9"/>
                    <a:pt x="100" y="1"/>
                    <a:pt x="79" y="1"/>
                  </a:cubicBezTo>
                  <a:close/>
                </a:path>
              </a:pathLst>
            </a:custGeom>
            <a:solidFill>
              <a:srgbClr val="3B193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1" name="Google Shape;2061;p44">
              <a:extLst>
                <a:ext uri="{FF2B5EF4-FFF2-40B4-BE49-F238E27FC236}">
                  <a16:creationId xmlns:a16="http://schemas.microsoft.com/office/drawing/2014/main" id="{3A4447BB-EAC5-3B0D-381C-96DE4CA8A1B0}"/>
                </a:ext>
              </a:extLst>
            </p:cNvPr>
            <p:cNvSpPr/>
            <p:nvPr/>
          </p:nvSpPr>
          <p:spPr>
            <a:xfrm>
              <a:off x="3948903" y="2453482"/>
              <a:ext cx="34652" cy="74996"/>
            </a:xfrm>
            <a:custGeom>
              <a:avLst/>
              <a:gdLst/>
              <a:ahLst/>
              <a:cxnLst/>
              <a:rect l="l" t="t" r="r" b="b"/>
              <a:pathLst>
                <a:path w="773" h="1673" extrusionOk="0">
                  <a:moveTo>
                    <a:pt x="224" y="1"/>
                  </a:moveTo>
                  <a:cubicBezTo>
                    <a:pt x="220" y="1"/>
                    <a:pt x="217" y="1"/>
                    <a:pt x="214" y="1"/>
                  </a:cubicBezTo>
                  <a:cubicBezTo>
                    <a:pt x="182" y="8"/>
                    <a:pt x="151" y="39"/>
                    <a:pt x="157" y="77"/>
                  </a:cubicBezTo>
                  <a:lnTo>
                    <a:pt x="308" y="1107"/>
                  </a:lnTo>
                  <a:cubicBezTo>
                    <a:pt x="314" y="1126"/>
                    <a:pt x="314" y="1138"/>
                    <a:pt x="333" y="1145"/>
                  </a:cubicBezTo>
                  <a:lnTo>
                    <a:pt x="566" y="1358"/>
                  </a:lnTo>
                  <a:lnTo>
                    <a:pt x="57" y="1540"/>
                  </a:lnTo>
                  <a:cubicBezTo>
                    <a:pt x="25" y="1547"/>
                    <a:pt x="0" y="1584"/>
                    <a:pt x="19" y="1628"/>
                  </a:cubicBezTo>
                  <a:cubicBezTo>
                    <a:pt x="25" y="1660"/>
                    <a:pt x="51" y="1672"/>
                    <a:pt x="82" y="1672"/>
                  </a:cubicBezTo>
                  <a:cubicBezTo>
                    <a:pt x="88" y="1672"/>
                    <a:pt x="94" y="1672"/>
                    <a:pt x="101" y="1666"/>
                  </a:cubicBezTo>
                  <a:lnTo>
                    <a:pt x="723" y="1452"/>
                  </a:lnTo>
                  <a:cubicBezTo>
                    <a:pt x="748" y="1446"/>
                    <a:pt x="760" y="1421"/>
                    <a:pt x="773" y="1396"/>
                  </a:cubicBezTo>
                  <a:cubicBezTo>
                    <a:pt x="773" y="1377"/>
                    <a:pt x="760" y="1352"/>
                    <a:pt x="748" y="1333"/>
                  </a:cubicBezTo>
                  <a:lnTo>
                    <a:pt x="440" y="1063"/>
                  </a:lnTo>
                  <a:lnTo>
                    <a:pt x="289" y="58"/>
                  </a:lnTo>
                  <a:cubicBezTo>
                    <a:pt x="283" y="29"/>
                    <a:pt x="257" y="1"/>
                    <a:pt x="224" y="1"/>
                  </a:cubicBezTo>
                  <a:close/>
                </a:path>
              </a:pathLst>
            </a:custGeom>
            <a:solidFill>
              <a:srgbClr val="EE727F"/>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2" name="Google Shape;2062;p44">
              <a:extLst>
                <a:ext uri="{FF2B5EF4-FFF2-40B4-BE49-F238E27FC236}">
                  <a16:creationId xmlns:a16="http://schemas.microsoft.com/office/drawing/2014/main" id="{200E8E07-7FF1-BB26-29B1-DFFF8CFFCA0C}"/>
                </a:ext>
              </a:extLst>
            </p:cNvPr>
            <p:cNvSpPr/>
            <p:nvPr/>
          </p:nvSpPr>
          <p:spPr>
            <a:xfrm>
              <a:off x="3826431" y="2308372"/>
              <a:ext cx="226379" cy="93376"/>
            </a:xfrm>
            <a:custGeom>
              <a:avLst/>
              <a:gdLst/>
              <a:ahLst/>
              <a:cxnLst/>
              <a:rect l="l" t="t" r="r" b="b"/>
              <a:pathLst>
                <a:path w="5050" h="2083" extrusionOk="0">
                  <a:moveTo>
                    <a:pt x="2635" y="1"/>
                  </a:moveTo>
                  <a:cubicBezTo>
                    <a:pt x="2553" y="1"/>
                    <a:pt x="2468" y="4"/>
                    <a:pt x="2381" y="10"/>
                  </a:cubicBezTo>
                  <a:cubicBezTo>
                    <a:pt x="182" y="173"/>
                    <a:pt x="0" y="2083"/>
                    <a:pt x="0" y="2083"/>
                  </a:cubicBezTo>
                  <a:cubicBezTo>
                    <a:pt x="0" y="2083"/>
                    <a:pt x="834" y="563"/>
                    <a:pt x="2650" y="563"/>
                  </a:cubicBezTo>
                  <a:cubicBezTo>
                    <a:pt x="2665" y="563"/>
                    <a:pt x="2680" y="563"/>
                    <a:pt x="2695" y="563"/>
                  </a:cubicBezTo>
                  <a:cubicBezTo>
                    <a:pt x="4541" y="582"/>
                    <a:pt x="5050" y="1825"/>
                    <a:pt x="5050" y="1825"/>
                  </a:cubicBezTo>
                  <a:cubicBezTo>
                    <a:pt x="5050" y="1825"/>
                    <a:pt x="4621" y="1"/>
                    <a:pt x="2635" y="1"/>
                  </a:cubicBezTo>
                  <a:close/>
                </a:path>
              </a:pathLst>
            </a:custGeom>
            <a:solidFill>
              <a:srgbClr val="62B0B8"/>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3" name="Google Shape;2063;p44">
              <a:extLst>
                <a:ext uri="{FF2B5EF4-FFF2-40B4-BE49-F238E27FC236}">
                  <a16:creationId xmlns:a16="http://schemas.microsoft.com/office/drawing/2014/main" id="{53C21BD8-1324-48B9-E8F4-5CC462E638AE}"/>
                </a:ext>
              </a:extLst>
            </p:cNvPr>
            <p:cNvSpPr/>
            <p:nvPr/>
          </p:nvSpPr>
          <p:spPr>
            <a:xfrm>
              <a:off x="3925502" y="2959776"/>
              <a:ext cx="973115" cy="71007"/>
            </a:xfrm>
            <a:custGeom>
              <a:avLst/>
              <a:gdLst/>
              <a:ahLst/>
              <a:cxnLst/>
              <a:rect l="l" t="t" r="r" b="b"/>
              <a:pathLst>
                <a:path w="21708" h="1584" extrusionOk="0">
                  <a:moveTo>
                    <a:pt x="1" y="0"/>
                  </a:moveTo>
                  <a:lnTo>
                    <a:pt x="1" y="1583"/>
                  </a:lnTo>
                  <a:lnTo>
                    <a:pt x="21707" y="1583"/>
                  </a:lnTo>
                  <a:lnTo>
                    <a:pt x="21707" y="0"/>
                  </a:lnTo>
                  <a:close/>
                </a:path>
              </a:pathLst>
            </a:custGeom>
            <a:solidFill>
              <a:srgbClr val="C2540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 name="Google Shape;2064;p44">
              <a:extLst>
                <a:ext uri="{FF2B5EF4-FFF2-40B4-BE49-F238E27FC236}">
                  <a16:creationId xmlns:a16="http://schemas.microsoft.com/office/drawing/2014/main" id="{C21790E9-9FC7-0698-651C-B80351983C2C}"/>
                </a:ext>
              </a:extLst>
            </p:cNvPr>
            <p:cNvSpPr/>
            <p:nvPr/>
          </p:nvSpPr>
          <p:spPr>
            <a:xfrm>
              <a:off x="3965803" y="3030740"/>
              <a:ext cx="889467" cy="263272"/>
            </a:xfrm>
            <a:custGeom>
              <a:avLst/>
              <a:gdLst/>
              <a:ahLst/>
              <a:cxnLst/>
              <a:rect l="l" t="t" r="r" b="b"/>
              <a:pathLst>
                <a:path w="19842" h="5873" extrusionOk="0">
                  <a:moveTo>
                    <a:pt x="0" y="0"/>
                  </a:moveTo>
                  <a:lnTo>
                    <a:pt x="0" y="5873"/>
                  </a:lnTo>
                  <a:lnTo>
                    <a:pt x="19841" y="5873"/>
                  </a:lnTo>
                  <a:lnTo>
                    <a:pt x="19841" y="0"/>
                  </a:lnTo>
                  <a:close/>
                </a:path>
              </a:pathLst>
            </a:custGeom>
            <a:solidFill>
              <a:srgbClr val="833605"/>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5" name="Google Shape;2065;p44">
              <a:extLst>
                <a:ext uri="{FF2B5EF4-FFF2-40B4-BE49-F238E27FC236}">
                  <a16:creationId xmlns:a16="http://schemas.microsoft.com/office/drawing/2014/main" id="{B7D1EDF4-CD98-022B-53E1-2BB359C9A4B4}"/>
                </a:ext>
              </a:extLst>
            </p:cNvPr>
            <p:cNvSpPr/>
            <p:nvPr/>
          </p:nvSpPr>
          <p:spPr>
            <a:xfrm>
              <a:off x="3965803" y="3190374"/>
              <a:ext cx="67331" cy="563123"/>
            </a:xfrm>
            <a:custGeom>
              <a:avLst/>
              <a:gdLst/>
              <a:ahLst/>
              <a:cxnLst/>
              <a:rect l="l" t="t" r="r" b="b"/>
              <a:pathLst>
                <a:path w="1502" h="12562" extrusionOk="0">
                  <a:moveTo>
                    <a:pt x="0" y="0"/>
                  </a:moveTo>
                  <a:lnTo>
                    <a:pt x="0" y="12562"/>
                  </a:lnTo>
                  <a:lnTo>
                    <a:pt x="1501" y="12562"/>
                  </a:lnTo>
                  <a:lnTo>
                    <a:pt x="1501" y="0"/>
                  </a:lnTo>
                  <a:close/>
                </a:path>
              </a:pathLst>
            </a:custGeom>
            <a:solidFill>
              <a:srgbClr val="833605"/>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6" name="Google Shape;2066;p44">
              <a:extLst>
                <a:ext uri="{FF2B5EF4-FFF2-40B4-BE49-F238E27FC236}">
                  <a16:creationId xmlns:a16="http://schemas.microsoft.com/office/drawing/2014/main" id="{7E12FF70-BBA9-69C0-F3C4-216F30D5596F}"/>
                </a:ext>
              </a:extLst>
            </p:cNvPr>
            <p:cNvSpPr/>
            <p:nvPr/>
          </p:nvSpPr>
          <p:spPr>
            <a:xfrm>
              <a:off x="4787913" y="3190374"/>
              <a:ext cx="67376" cy="563123"/>
            </a:xfrm>
            <a:custGeom>
              <a:avLst/>
              <a:gdLst/>
              <a:ahLst/>
              <a:cxnLst/>
              <a:rect l="l" t="t" r="r" b="b"/>
              <a:pathLst>
                <a:path w="1503" h="12562" extrusionOk="0">
                  <a:moveTo>
                    <a:pt x="1" y="0"/>
                  </a:moveTo>
                  <a:lnTo>
                    <a:pt x="1" y="12562"/>
                  </a:lnTo>
                  <a:lnTo>
                    <a:pt x="1502" y="12562"/>
                  </a:lnTo>
                  <a:lnTo>
                    <a:pt x="1502" y="0"/>
                  </a:lnTo>
                  <a:close/>
                </a:path>
              </a:pathLst>
            </a:custGeom>
            <a:solidFill>
              <a:srgbClr val="833605"/>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7" name="Google Shape;2067;p44">
              <a:extLst>
                <a:ext uri="{FF2B5EF4-FFF2-40B4-BE49-F238E27FC236}">
                  <a16:creationId xmlns:a16="http://schemas.microsoft.com/office/drawing/2014/main" id="{59F709D1-2C4A-9E2E-F13A-B64A8C694E35}"/>
                </a:ext>
              </a:extLst>
            </p:cNvPr>
            <p:cNvSpPr/>
            <p:nvPr/>
          </p:nvSpPr>
          <p:spPr>
            <a:xfrm>
              <a:off x="3439292" y="2779296"/>
              <a:ext cx="37745" cy="547658"/>
            </a:xfrm>
            <a:custGeom>
              <a:avLst/>
              <a:gdLst/>
              <a:ahLst/>
              <a:cxnLst/>
              <a:rect l="l" t="t" r="r" b="b"/>
              <a:pathLst>
                <a:path w="842" h="12217" extrusionOk="0">
                  <a:moveTo>
                    <a:pt x="239" y="0"/>
                  </a:moveTo>
                  <a:cubicBezTo>
                    <a:pt x="113" y="0"/>
                    <a:pt x="0" y="107"/>
                    <a:pt x="0" y="239"/>
                  </a:cubicBezTo>
                  <a:lnTo>
                    <a:pt x="0" y="12216"/>
                  </a:lnTo>
                  <a:lnTo>
                    <a:pt x="835" y="12216"/>
                  </a:lnTo>
                  <a:lnTo>
                    <a:pt x="835" y="239"/>
                  </a:lnTo>
                  <a:cubicBezTo>
                    <a:pt x="842" y="113"/>
                    <a:pt x="735" y="0"/>
                    <a:pt x="609" y="0"/>
                  </a:cubicBezTo>
                  <a:close/>
                </a:path>
              </a:pathLst>
            </a:custGeom>
            <a:solidFill>
              <a:srgbClr val="C2540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372" name="Google Shape;2068;p44">
              <a:extLst>
                <a:ext uri="{FF2B5EF4-FFF2-40B4-BE49-F238E27FC236}">
                  <a16:creationId xmlns:a16="http://schemas.microsoft.com/office/drawing/2014/main" id="{790CC8AE-1771-3362-3B4F-4512F1AC6B57}"/>
                </a:ext>
              </a:extLst>
            </p:cNvPr>
            <p:cNvSpPr/>
            <p:nvPr/>
          </p:nvSpPr>
          <p:spPr>
            <a:xfrm>
              <a:off x="3396750" y="3291149"/>
              <a:ext cx="528785" cy="71858"/>
            </a:xfrm>
            <a:custGeom>
              <a:avLst/>
              <a:gdLst/>
              <a:ahLst/>
              <a:cxnLst/>
              <a:rect l="l" t="t" r="r" b="b"/>
              <a:pathLst>
                <a:path w="11796" h="1603" extrusionOk="0">
                  <a:moveTo>
                    <a:pt x="447" y="1"/>
                  </a:moveTo>
                  <a:cubicBezTo>
                    <a:pt x="208" y="1"/>
                    <a:pt x="1" y="195"/>
                    <a:pt x="1" y="447"/>
                  </a:cubicBezTo>
                  <a:lnTo>
                    <a:pt x="1" y="1156"/>
                  </a:lnTo>
                  <a:cubicBezTo>
                    <a:pt x="1" y="1395"/>
                    <a:pt x="195" y="1602"/>
                    <a:pt x="447" y="1602"/>
                  </a:cubicBezTo>
                  <a:lnTo>
                    <a:pt x="11337" y="1602"/>
                  </a:lnTo>
                  <a:cubicBezTo>
                    <a:pt x="11589" y="1602"/>
                    <a:pt x="11796" y="1395"/>
                    <a:pt x="11783" y="1156"/>
                  </a:cubicBezTo>
                  <a:lnTo>
                    <a:pt x="11783" y="447"/>
                  </a:lnTo>
                  <a:cubicBezTo>
                    <a:pt x="11783" y="202"/>
                    <a:pt x="11589" y="1"/>
                    <a:pt x="11337" y="1"/>
                  </a:cubicBezTo>
                  <a:close/>
                </a:path>
              </a:pathLst>
            </a:custGeom>
            <a:solidFill>
              <a:srgbClr val="C2540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373" name="Google Shape;2069;p44">
              <a:extLst>
                <a:ext uri="{FF2B5EF4-FFF2-40B4-BE49-F238E27FC236}">
                  <a16:creationId xmlns:a16="http://schemas.microsoft.com/office/drawing/2014/main" id="{0AAAD22F-B31A-E2B4-B36C-2A3276AE1DE3}"/>
                </a:ext>
              </a:extLst>
            </p:cNvPr>
            <p:cNvSpPr/>
            <p:nvPr/>
          </p:nvSpPr>
          <p:spPr>
            <a:xfrm>
              <a:off x="3462648" y="3362964"/>
              <a:ext cx="57200" cy="390851"/>
            </a:xfrm>
            <a:custGeom>
              <a:avLst/>
              <a:gdLst/>
              <a:ahLst/>
              <a:cxnLst/>
              <a:rect l="l" t="t" r="r" b="b"/>
              <a:pathLst>
                <a:path w="1276" h="8719" extrusionOk="0">
                  <a:moveTo>
                    <a:pt x="0" y="0"/>
                  </a:moveTo>
                  <a:lnTo>
                    <a:pt x="0" y="8718"/>
                  </a:lnTo>
                  <a:lnTo>
                    <a:pt x="1275" y="8718"/>
                  </a:lnTo>
                  <a:lnTo>
                    <a:pt x="1275" y="0"/>
                  </a:lnTo>
                  <a:close/>
                </a:path>
              </a:pathLst>
            </a:custGeom>
            <a:solidFill>
              <a:srgbClr val="833605"/>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374" name="Google Shape;2070;p44">
              <a:extLst>
                <a:ext uri="{FF2B5EF4-FFF2-40B4-BE49-F238E27FC236}">
                  <a16:creationId xmlns:a16="http://schemas.microsoft.com/office/drawing/2014/main" id="{D00B8FB5-38CB-5F5F-A9EB-E49F1281EB7D}"/>
                </a:ext>
              </a:extLst>
            </p:cNvPr>
            <p:cNvSpPr/>
            <p:nvPr/>
          </p:nvSpPr>
          <p:spPr>
            <a:xfrm>
              <a:off x="3813162" y="3362964"/>
              <a:ext cx="57514" cy="390851"/>
            </a:xfrm>
            <a:custGeom>
              <a:avLst/>
              <a:gdLst/>
              <a:ahLst/>
              <a:cxnLst/>
              <a:rect l="l" t="t" r="r" b="b"/>
              <a:pathLst>
                <a:path w="1283" h="8719" extrusionOk="0">
                  <a:moveTo>
                    <a:pt x="1" y="0"/>
                  </a:moveTo>
                  <a:lnTo>
                    <a:pt x="1" y="8718"/>
                  </a:lnTo>
                  <a:lnTo>
                    <a:pt x="1282" y="8718"/>
                  </a:lnTo>
                  <a:lnTo>
                    <a:pt x="1282" y="0"/>
                  </a:lnTo>
                  <a:close/>
                </a:path>
              </a:pathLst>
            </a:custGeom>
            <a:solidFill>
              <a:srgbClr val="833605"/>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375" name="Google Shape;2071;p44">
              <a:extLst>
                <a:ext uri="{FF2B5EF4-FFF2-40B4-BE49-F238E27FC236}">
                  <a16:creationId xmlns:a16="http://schemas.microsoft.com/office/drawing/2014/main" id="{632C9FEF-2B4D-DB90-6FDB-0B48FE02D7D6}"/>
                </a:ext>
              </a:extLst>
            </p:cNvPr>
            <p:cNvSpPr/>
            <p:nvPr/>
          </p:nvSpPr>
          <p:spPr>
            <a:xfrm>
              <a:off x="5088710" y="2637924"/>
              <a:ext cx="542114" cy="941784"/>
            </a:xfrm>
            <a:custGeom>
              <a:avLst/>
              <a:gdLst/>
              <a:ahLst/>
              <a:cxnLst/>
              <a:rect l="l" t="t" r="r" b="b"/>
              <a:pathLst>
                <a:path w="11307" h="19643" extrusionOk="0">
                  <a:moveTo>
                    <a:pt x="11143" y="1"/>
                  </a:moveTo>
                  <a:lnTo>
                    <a:pt x="89" y="208"/>
                  </a:lnTo>
                  <a:cubicBezTo>
                    <a:pt x="1" y="1200"/>
                    <a:pt x="13" y="15483"/>
                    <a:pt x="233" y="17756"/>
                  </a:cubicBezTo>
                  <a:cubicBezTo>
                    <a:pt x="308" y="18472"/>
                    <a:pt x="403" y="18969"/>
                    <a:pt x="516" y="19113"/>
                  </a:cubicBezTo>
                  <a:cubicBezTo>
                    <a:pt x="768" y="19425"/>
                    <a:pt x="1585" y="19642"/>
                    <a:pt x="2382" y="19642"/>
                  </a:cubicBezTo>
                  <a:cubicBezTo>
                    <a:pt x="3173" y="19642"/>
                    <a:pt x="3946" y="19428"/>
                    <a:pt x="4127" y="18881"/>
                  </a:cubicBezTo>
                  <a:cubicBezTo>
                    <a:pt x="4498" y="17775"/>
                    <a:pt x="5195" y="3210"/>
                    <a:pt x="5195" y="3210"/>
                  </a:cubicBezTo>
                  <a:lnTo>
                    <a:pt x="6018" y="3210"/>
                  </a:lnTo>
                  <a:cubicBezTo>
                    <a:pt x="6018" y="3210"/>
                    <a:pt x="6665" y="16036"/>
                    <a:pt x="7349" y="18567"/>
                  </a:cubicBezTo>
                  <a:cubicBezTo>
                    <a:pt x="7406" y="18755"/>
                    <a:pt x="7450" y="18881"/>
                    <a:pt x="7500" y="18937"/>
                  </a:cubicBezTo>
                  <a:cubicBezTo>
                    <a:pt x="7815" y="19283"/>
                    <a:pt x="8631" y="19450"/>
                    <a:pt x="9410" y="19450"/>
                  </a:cubicBezTo>
                  <a:cubicBezTo>
                    <a:pt x="10259" y="19450"/>
                    <a:pt x="11065" y="19251"/>
                    <a:pt x="11130" y="18868"/>
                  </a:cubicBezTo>
                  <a:cubicBezTo>
                    <a:pt x="11250" y="18127"/>
                    <a:pt x="11306" y="4309"/>
                    <a:pt x="11143" y="1"/>
                  </a:cubicBezTo>
                  <a:close/>
                </a:path>
              </a:pathLst>
            </a:custGeom>
            <a:solidFill>
              <a:srgbClr val="135458"/>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376" name="Google Shape;2072;p44">
              <a:extLst>
                <a:ext uri="{FF2B5EF4-FFF2-40B4-BE49-F238E27FC236}">
                  <a16:creationId xmlns:a16="http://schemas.microsoft.com/office/drawing/2014/main" id="{0D87A38C-34AF-C597-7F98-3AA8B7AC69BB}"/>
                </a:ext>
              </a:extLst>
            </p:cNvPr>
            <p:cNvSpPr/>
            <p:nvPr/>
          </p:nvSpPr>
          <p:spPr>
            <a:xfrm>
              <a:off x="5048388" y="1626264"/>
              <a:ext cx="632107" cy="692661"/>
            </a:xfrm>
            <a:custGeom>
              <a:avLst/>
              <a:gdLst/>
              <a:ahLst/>
              <a:cxnLst/>
              <a:rect l="l" t="t" r="r" b="b"/>
              <a:pathLst>
                <a:path w="13184" h="14447" extrusionOk="0">
                  <a:moveTo>
                    <a:pt x="6266" y="1"/>
                  </a:moveTo>
                  <a:cubicBezTo>
                    <a:pt x="6211" y="1"/>
                    <a:pt x="6155" y="2"/>
                    <a:pt x="6099" y="4"/>
                  </a:cubicBezTo>
                  <a:cubicBezTo>
                    <a:pt x="4007" y="73"/>
                    <a:pt x="2349" y="1323"/>
                    <a:pt x="2594" y="4765"/>
                  </a:cubicBezTo>
                  <a:cubicBezTo>
                    <a:pt x="2801" y="7691"/>
                    <a:pt x="0" y="9990"/>
                    <a:pt x="1043" y="11994"/>
                  </a:cubicBezTo>
                  <a:cubicBezTo>
                    <a:pt x="1758" y="13360"/>
                    <a:pt x="4888" y="14447"/>
                    <a:pt x="7577" y="14447"/>
                  </a:cubicBezTo>
                  <a:cubicBezTo>
                    <a:pt x="8830" y="14447"/>
                    <a:pt x="9987" y="14211"/>
                    <a:pt x="10759" y="13658"/>
                  </a:cubicBezTo>
                  <a:cubicBezTo>
                    <a:pt x="13183" y="11912"/>
                    <a:pt x="11896" y="9739"/>
                    <a:pt x="10966" y="7823"/>
                  </a:cubicBezTo>
                  <a:cubicBezTo>
                    <a:pt x="10043" y="5901"/>
                    <a:pt x="10049" y="5694"/>
                    <a:pt x="10043" y="3873"/>
                  </a:cubicBezTo>
                  <a:cubicBezTo>
                    <a:pt x="10043" y="1174"/>
                    <a:pt x="8209" y="1"/>
                    <a:pt x="6266" y="1"/>
                  </a:cubicBezTo>
                  <a:close/>
                </a:path>
              </a:pathLst>
            </a:custGeom>
            <a:solidFill>
              <a:srgbClr val="833605"/>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377" name="Google Shape;2073;p44">
              <a:extLst>
                <a:ext uri="{FF2B5EF4-FFF2-40B4-BE49-F238E27FC236}">
                  <a16:creationId xmlns:a16="http://schemas.microsoft.com/office/drawing/2014/main" id="{A8A6E2FE-B528-63F0-9061-F3C8FE9E5F87}"/>
                </a:ext>
              </a:extLst>
            </p:cNvPr>
            <p:cNvSpPr/>
            <p:nvPr/>
          </p:nvSpPr>
          <p:spPr>
            <a:xfrm>
              <a:off x="5080895" y="2006236"/>
              <a:ext cx="550217" cy="738017"/>
            </a:xfrm>
            <a:custGeom>
              <a:avLst/>
              <a:gdLst/>
              <a:ahLst/>
              <a:cxnLst/>
              <a:rect l="l" t="t" r="r" b="b"/>
              <a:pathLst>
                <a:path w="11476" h="15393" extrusionOk="0">
                  <a:moveTo>
                    <a:pt x="6110" y="0"/>
                  </a:moveTo>
                  <a:cubicBezTo>
                    <a:pt x="5953" y="0"/>
                    <a:pt x="5793" y="6"/>
                    <a:pt x="5628" y="18"/>
                  </a:cubicBezTo>
                  <a:cubicBezTo>
                    <a:pt x="3712" y="156"/>
                    <a:pt x="1527" y="281"/>
                    <a:pt x="95" y="3064"/>
                  </a:cubicBezTo>
                  <a:cubicBezTo>
                    <a:pt x="1074" y="3843"/>
                    <a:pt x="1495" y="4295"/>
                    <a:pt x="1495" y="4295"/>
                  </a:cubicBezTo>
                  <a:cubicBezTo>
                    <a:pt x="1495" y="4295"/>
                    <a:pt x="220" y="6732"/>
                    <a:pt x="1200" y="8654"/>
                  </a:cubicBezTo>
                  <a:cubicBezTo>
                    <a:pt x="949" y="10864"/>
                    <a:pt x="0" y="12095"/>
                    <a:pt x="220" y="14382"/>
                  </a:cubicBezTo>
                  <a:cubicBezTo>
                    <a:pt x="1371" y="15083"/>
                    <a:pt x="3496" y="15393"/>
                    <a:pt x="5612" y="15393"/>
                  </a:cubicBezTo>
                  <a:cubicBezTo>
                    <a:pt x="8139" y="15393"/>
                    <a:pt x="10652" y="14951"/>
                    <a:pt x="11475" y="14206"/>
                  </a:cubicBezTo>
                  <a:cubicBezTo>
                    <a:pt x="11475" y="10984"/>
                    <a:pt x="10464" y="9257"/>
                    <a:pt x="10345" y="8000"/>
                  </a:cubicBezTo>
                  <a:cubicBezTo>
                    <a:pt x="10219" y="6744"/>
                    <a:pt x="9987" y="5928"/>
                    <a:pt x="9616" y="4540"/>
                  </a:cubicBezTo>
                  <a:cubicBezTo>
                    <a:pt x="10558" y="4094"/>
                    <a:pt x="11186" y="3101"/>
                    <a:pt x="11186" y="3101"/>
                  </a:cubicBezTo>
                  <a:cubicBezTo>
                    <a:pt x="11186" y="3101"/>
                    <a:pt x="9766" y="0"/>
                    <a:pt x="6110" y="0"/>
                  </a:cubicBezTo>
                  <a:close/>
                </a:path>
              </a:pathLst>
            </a:custGeom>
            <a:solidFill>
              <a:srgbClr val="62B0B8"/>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378" name="Google Shape;2074;p44">
              <a:extLst>
                <a:ext uri="{FF2B5EF4-FFF2-40B4-BE49-F238E27FC236}">
                  <a16:creationId xmlns:a16="http://schemas.microsoft.com/office/drawing/2014/main" id="{A2C23CEA-99E5-8CBB-8C28-68C3DF4AC04F}"/>
                </a:ext>
              </a:extLst>
            </p:cNvPr>
            <p:cNvSpPr/>
            <p:nvPr/>
          </p:nvSpPr>
          <p:spPr>
            <a:xfrm>
              <a:off x="5214279" y="2174718"/>
              <a:ext cx="298170" cy="362800"/>
            </a:xfrm>
            <a:custGeom>
              <a:avLst/>
              <a:gdLst/>
              <a:ahLst/>
              <a:cxnLst/>
              <a:rect l="l" t="t" r="r" b="b"/>
              <a:pathLst>
                <a:path w="6219" h="7567" extrusionOk="0">
                  <a:moveTo>
                    <a:pt x="5099" y="1"/>
                  </a:moveTo>
                  <a:cubicBezTo>
                    <a:pt x="5091" y="1"/>
                    <a:pt x="5083" y="1"/>
                    <a:pt x="5076" y="2"/>
                  </a:cubicBezTo>
                  <a:lnTo>
                    <a:pt x="202" y="599"/>
                  </a:lnTo>
                  <a:cubicBezTo>
                    <a:pt x="82" y="617"/>
                    <a:pt x="1" y="718"/>
                    <a:pt x="20" y="837"/>
                  </a:cubicBezTo>
                  <a:lnTo>
                    <a:pt x="911" y="7382"/>
                  </a:lnTo>
                  <a:cubicBezTo>
                    <a:pt x="928" y="7490"/>
                    <a:pt x="1017" y="7567"/>
                    <a:pt x="1118" y="7567"/>
                  </a:cubicBezTo>
                  <a:cubicBezTo>
                    <a:pt x="1128" y="7567"/>
                    <a:pt x="1139" y="7566"/>
                    <a:pt x="1150" y="7564"/>
                  </a:cubicBezTo>
                  <a:lnTo>
                    <a:pt x="6024" y="6967"/>
                  </a:lnTo>
                  <a:cubicBezTo>
                    <a:pt x="6137" y="6955"/>
                    <a:pt x="6219" y="6842"/>
                    <a:pt x="6206" y="6735"/>
                  </a:cubicBezTo>
                  <a:lnTo>
                    <a:pt x="5308" y="184"/>
                  </a:lnTo>
                  <a:cubicBezTo>
                    <a:pt x="5296" y="73"/>
                    <a:pt x="5198" y="1"/>
                    <a:pt x="5099" y="1"/>
                  </a:cubicBezTo>
                  <a:close/>
                </a:path>
              </a:pathLst>
            </a:custGeom>
            <a:solidFill>
              <a:srgbClr val="FFFFFF"/>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379" name="Google Shape;2075;p44">
              <a:extLst>
                <a:ext uri="{FF2B5EF4-FFF2-40B4-BE49-F238E27FC236}">
                  <a16:creationId xmlns:a16="http://schemas.microsoft.com/office/drawing/2014/main" id="{2C134F06-D1D9-2D9A-4F28-64F93B18703C}"/>
                </a:ext>
              </a:extLst>
            </p:cNvPr>
            <p:cNvSpPr/>
            <p:nvPr/>
          </p:nvSpPr>
          <p:spPr>
            <a:xfrm>
              <a:off x="5221807" y="2177451"/>
              <a:ext cx="297259" cy="362416"/>
            </a:xfrm>
            <a:custGeom>
              <a:avLst/>
              <a:gdLst/>
              <a:ahLst/>
              <a:cxnLst/>
              <a:rect l="l" t="t" r="r" b="b"/>
              <a:pathLst>
                <a:path w="6200" h="7559" extrusionOk="0">
                  <a:moveTo>
                    <a:pt x="5076" y="0"/>
                  </a:moveTo>
                  <a:cubicBezTo>
                    <a:pt x="5068" y="0"/>
                    <a:pt x="5059" y="1"/>
                    <a:pt x="5051" y="1"/>
                  </a:cubicBezTo>
                  <a:lnTo>
                    <a:pt x="214" y="592"/>
                  </a:lnTo>
                  <a:cubicBezTo>
                    <a:pt x="89" y="604"/>
                    <a:pt x="1" y="724"/>
                    <a:pt x="20" y="849"/>
                  </a:cubicBezTo>
                  <a:lnTo>
                    <a:pt x="899" y="7356"/>
                  </a:lnTo>
                  <a:cubicBezTo>
                    <a:pt x="911" y="7474"/>
                    <a:pt x="1011" y="7558"/>
                    <a:pt x="1126" y="7558"/>
                  </a:cubicBezTo>
                  <a:cubicBezTo>
                    <a:pt x="1134" y="7558"/>
                    <a:pt x="1142" y="7558"/>
                    <a:pt x="1150" y="7557"/>
                  </a:cubicBezTo>
                  <a:lnTo>
                    <a:pt x="5986" y="6967"/>
                  </a:lnTo>
                  <a:cubicBezTo>
                    <a:pt x="6112" y="6948"/>
                    <a:pt x="6200" y="6835"/>
                    <a:pt x="6181" y="6709"/>
                  </a:cubicBezTo>
                  <a:lnTo>
                    <a:pt x="5302" y="196"/>
                  </a:lnTo>
                  <a:cubicBezTo>
                    <a:pt x="5290" y="79"/>
                    <a:pt x="5191" y="0"/>
                    <a:pt x="5076" y="0"/>
                  </a:cubicBezTo>
                  <a:close/>
                </a:path>
              </a:pathLst>
            </a:custGeom>
            <a:solidFill>
              <a:srgbClr val="C2540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380" name="Google Shape;2076;p44">
              <a:extLst>
                <a:ext uri="{FF2B5EF4-FFF2-40B4-BE49-F238E27FC236}">
                  <a16:creationId xmlns:a16="http://schemas.microsoft.com/office/drawing/2014/main" id="{BD8A73CE-86F8-D9FC-3CD8-9C1DCDEA54D9}"/>
                </a:ext>
              </a:extLst>
            </p:cNvPr>
            <p:cNvSpPr/>
            <p:nvPr/>
          </p:nvSpPr>
          <p:spPr>
            <a:xfrm>
              <a:off x="5305855" y="2173999"/>
              <a:ext cx="75609" cy="29582"/>
            </a:xfrm>
            <a:custGeom>
              <a:avLst/>
              <a:gdLst/>
              <a:ahLst/>
              <a:cxnLst/>
              <a:rect l="l" t="t" r="r" b="b"/>
              <a:pathLst>
                <a:path w="1577" h="617" extrusionOk="0">
                  <a:moveTo>
                    <a:pt x="1403" y="0"/>
                  </a:moveTo>
                  <a:cubicBezTo>
                    <a:pt x="1174" y="0"/>
                    <a:pt x="114" y="130"/>
                    <a:pt x="57" y="187"/>
                  </a:cubicBezTo>
                  <a:cubicBezTo>
                    <a:pt x="0" y="237"/>
                    <a:pt x="25" y="589"/>
                    <a:pt x="94" y="614"/>
                  </a:cubicBezTo>
                  <a:cubicBezTo>
                    <a:pt x="99" y="615"/>
                    <a:pt x="111" y="616"/>
                    <a:pt x="128" y="616"/>
                  </a:cubicBezTo>
                  <a:cubicBezTo>
                    <a:pt x="347" y="616"/>
                    <a:pt x="1474" y="477"/>
                    <a:pt x="1526" y="413"/>
                  </a:cubicBezTo>
                  <a:cubicBezTo>
                    <a:pt x="1577" y="344"/>
                    <a:pt x="1489" y="42"/>
                    <a:pt x="1445" y="4"/>
                  </a:cubicBezTo>
                  <a:cubicBezTo>
                    <a:pt x="1441" y="1"/>
                    <a:pt x="1426" y="0"/>
                    <a:pt x="1403" y="0"/>
                  </a:cubicBezTo>
                  <a:close/>
                </a:path>
              </a:pathLst>
            </a:custGeom>
            <a:solidFill>
              <a:srgbClr val="DDDDDD"/>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381" name="Google Shape;2077;p44">
              <a:extLst>
                <a:ext uri="{FF2B5EF4-FFF2-40B4-BE49-F238E27FC236}">
                  <a16:creationId xmlns:a16="http://schemas.microsoft.com/office/drawing/2014/main" id="{059C3902-6FF5-1AEC-902F-4A7AB1CDE3F5}"/>
                </a:ext>
              </a:extLst>
            </p:cNvPr>
            <p:cNvSpPr/>
            <p:nvPr/>
          </p:nvSpPr>
          <p:spPr>
            <a:xfrm>
              <a:off x="5179135" y="1687827"/>
              <a:ext cx="325259" cy="288677"/>
            </a:xfrm>
            <a:custGeom>
              <a:avLst/>
              <a:gdLst/>
              <a:ahLst/>
              <a:cxnLst/>
              <a:rect l="l" t="t" r="r" b="b"/>
              <a:pathLst>
                <a:path w="6784" h="6021" extrusionOk="0">
                  <a:moveTo>
                    <a:pt x="2957" y="1"/>
                  </a:moveTo>
                  <a:cubicBezTo>
                    <a:pt x="2329" y="623"/>
                    <a:pt x="985" y="874"/>
                    <a:pt x="985" y="874"/>
                  </a:cubicBezTo>
                  <a:cubicBezTo>
                    <a:pt x="985" y="874"/>
                    <a:pt x="627" y="1251"/>
                    <a:pt x="369" y="2325"/>
                  </a:cubicBezTo>
                  <a:cubicBezTo>
                    <a:pt x="307" y="2576"/>
                    <a:pt x="250" y="2865"/>
                    <a:pt x="200" y="3204"/>
                  </a:cubicBezTo>
                  <a:cubicBezTo>
                    <a:pt x="187" y="3336"/>
                    <a:pt x="162" y="3481"/>
                    <a:pt x="156" y="3625"/>
                  </a:cubicBezTo>
                  <a:cubicBezTo>
                    <a:pt x="0" y="5197"/>
                    <a:pt x="2083" y="6020"/>
                    <a:pt x="3674" y="6020"/>
                  </a:cubicBezTo>
                  <a:cubicBezTo>
                    <a:pt x="4200" y="6020"/>
                    <a:pt x="4672" y="5930"/>
                    <a:pt x="4992" y="5748"/>
                  </a:cubicBezTo>
                  <a:lnTo>
                    <a:pt x="5268" y="4109"/>
                  </a:lnTo>
                  <a:cubicBezTo>
                    <a:pt x="5299" y="4111"/>
                    <a:pt x="5329" y="4111"/>
                    <a:pt x="5359" y="4111"/>
                  </a:cubicBezTo>
                  <a:cubicBezTo>
                    <a:pt x="6490" y="4111"/>
                    <a:pt x="6784" y="2736"/>
                    <a:pt x="5878" y="2601"/>
                  </a:cubicBezTo>
                  <a:cubicBezTo>
                    <a:pt x="5876" y="2601"/>
                    <a:pt x="5875" y="2601"/>
                    <a:pt x="5873" y="2601"/>
                  </a:cubicBezTo>
                  <a:cubicBezTo>
                    <a:pt x="5762" y="2601"/>
                    <a:pt x="5243" y="3242"/>
                    <a:pt x="5243" y="3242"/>
                  </a:cubicBezTo>
                  <a:lnTo>
                    <a:pt x="5268" y="1471"/>
                  </a:lnTo>
                  <a:cubicBezTo>
                    <a:pt x="5268" y="1471"/>
                    <a:pt x="3447" y="1257"/>
                    <a:pt x="2957" y="1"/>
                  </a:cubicBezTo>
                  <a:close/>
                </a:path>
              </a:pathLst>
            </a:custGeom>
            <a:solidFill>
              <a:srgbClr val="FBD1BA"/>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382" name="Google Shape;2078;p44">
              <a:extLst>
                <a:ext uri="{FF2B5EF4-FFF2-40B4-BE49-F238E27FC236}">
                  <a16:creationId xmlns:a16="http://schemas.microsoft.com/office/drawing/2014/main" id="{71358ED3-DDFB-00C9-5798-EDE16D9EE50A}"/>
                </a:ext>
              </a:extLst>
            </p:cNvPr>
            <p:cNvSpPr/>
            <p:nvPr/>
          </p:nvSpPr>
          <p:spPr>
            <a:xfrm>
              <a:off x="5251005" y="1926933"/>
              <a:ext cx="167520" cy="193075"/>
            </a:xfrm>
            <a:custGeom>
              <a:avLst/>
              <a:gdLst/>
              <a:ahLst/>
              <a:cxnLst/>
              <a:rect l="l" t="t" r="r" b="b"/>
              <a:pathLst>
                <a:path w="3494" h="4027" extrusionOk="0">
                  <a:moveTo>
                    <a:pt x="956" y="1"/>
                  </a:moveTo>
                  <a:lnTo>
                    <a:pt x="541" y="1772"/>
                  </a:lnTo>
                  <a:cubicBezTo>
                    <a:pt x="541" y="1772"/>
                    <a:pt x="1" y="4027"/>
                    <a:pt x="1810" y="4027"/>
                  </a:cubicBezTo>
                  <a:cubicBezTo>
                    <a:pt x="3210" y="4027"/>
                    <a:pt x="3493" y="1722"/>
                    <a:pt x="3493" y="1722"/>
                  </a:cubicBezTo>
                  <a:lnTo>
                    <a:pt x="3493" y="755"/>
                  </a:lnTo>
                  <a:lnTo>
                    <a:pt x="956" y="1"/>
                  </a:lnTo>
                  <a:close/>
                </a:path>
              </a:pathLst>
            </a:custGeom>
            <a:solidFill>
              <a:srgbClr val="FBD1BA"/>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383" name="Google Shape;2079;p44">
              <a:extLst>
                <a:ext uri="{FF2B5EF4-FFF2-40B4-BE49-F238E27FC236}">
                  <a16:creationId xmlns:a16="http://schemas.microsoft.com/office/drawing/2014/main" id="{0B519520-3341-1059-D0FF-D44821D7CA45}"/>
                </a:ext>
              </a:extLst>
            </p:cNvPr>
            <p:cNvSpPr/>
            <p:nvPr/>
          </p:nvSpPr>
          <p:spPr>
            <a:xfrm>
              <a:off x="5438616" y="1823082"/>
              <a:ext cx="43438" cy="39842"/>
            </a:xfrm>
            <a:custGeom>
              <a:avLst/>
              <a:gdLst/>
              <a:ahLst/>
              <a:cxnLst/>
              <a:rect l="l" t="t" r="r" b="b"/>
              <a:pathLst>
                <a:path w="906" h="831" extrusionOk="0">
                  <a:moveTo>
                    <a:pt x="409" y="0"/>
                  </a:moveTo>
                  <a:lnTo>
                    <a:pt x="1" y="791"/>
                  </a:lnTo>
                  <a:cubicBezTo>
                    <a:pt x="1" y="791"/>
                    <a:pt x="121" y="830"/>
                    <a:pt x="268" y="830"/>
                  </a:cubicBezTo>
                  <a:cubicBezTo>
                    <a:pt x="428" y="830"/>
                    <a:pt x="619" y="784"/>
                    <a:pt x="717" y="590"/>
                  </a:cubicBezTo>
                  <a:cubicBezTo>
                    <a:pt x="905" y="226"/>
                    <a:pt x="409" y="0"/>
                    <a:pt x="409" y="0"/>
                  </a:cubicBezTo>
                  <a:close/>
                </a:path>
              </a:pathLst>
            </a:custGeom>
            <a:solidFill>
              <a:srgbClr val="F9C2AB"/>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384" name="Google Shape;2080;p44">
              <a:extLst>
                <a:ext uri="{FF2B5EF4-FFF2-40B4-BE49-F238E27FC236}">
                  <a16:creationId xmlns:a16="http://schemas.microsoft.com/office/drawing/2014/main" id="{97994149-3228-FCAB-2D1A-7A0CF593B92C}"/>
                </a:ext>
              </a:extLst>
            </p:cNvPr>
            <p:cNvSpPr/>
            <p:nvPr/>
          </p:nvSpPr>
          <p:spPr>
            <a:xfrm>
              <a:off x="5324218" y="1791870"/>
              <a:ext cx="22007" cy="24788"/>
            </a:xfrm>
            <a:custGeom>
              <a:avLst/>
              <a:gdLst/>
              <a:ahLst/>
              <a:cxnLst/>
              <a:rect l="l" t="t" r="r" b="b"/>
              <a:pathLst>
                <a:path w="459" h="517" extrusionOk="0">
                  <a:moveTo>
                    <a:pt x="250" y="0"/>
                  </a:moveTo>
                  <a:cubicBezTo>
                    <a:pt x="157" y="0"/>
                    <a:pt x="60" y="89"/>
                    <a:pt x="32" y="218"/>
                  </a:cubicBezTo>
                  <a:cubicBezTo>
                    <a:pt x="0" y="356"/>
                    <a:pt x="63" y="494"/>
                    <a:pt x="176" y="513"/>
                  </a:cubicBezTo>
                  <a:cubicBezTo>
                    <a:pt x="188" y="516"/>
                    <a:pt x="199" y="517"/>
                    <a:pt x="211" y="517"/>
                  </a:cubicBezTo>
                  <a:cubicBezTo>
                    <a:pt x="306" y="517"/>
                    <a:pt x="399" y="428"/>
                    <a:pt x="427" y="299"/>
                  </a:cubicBezTo>
                  <a:cubicBezTo>
                    <a:pt x="459" y="161"/>
                    <a:pt x="396" y="29"/>
                    <a:pt x="283" y="4"/>
                  </a:cubicBezTo>
                  <a:cubicBezTo>
                    <a:pt x="272" y="1"/>
                    <a:pt x="261" y="0"/>
                    <a:pt x="250" y="0"/>
                  </a:cubicBezTo>
                  <a:close/>
                </a:path>
              </a:pathLst>
            </a:custGeom>
            <a:solidFill>
              <a:srgbClr val="452251"/>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385" name="Google Shape;2081;p44">
              <a:extLst>
                <a:ext uri="{FF2B5EF4-FFF2-40B4-BE49-F238E27FC236}">
                  <a16:creationId xmlns:a16="http://schemas.microsoft.com/office/drawing/2014/main" id="{4F9893D6-2091-FC8E-0D77-D2D0AF81BBBA}"/>
                </a:ext>
              </a:extLst>
            </p:cNvPr>
            <p:cNvSpPr/>
            <p:nvPr/>
          </p:nvSpPr>
          <p:spPr>
            <a:xfrm>
              <a:off x="5235950" y="1778013"/>
              <a:ext cx="21767" cy="24788"/>
            </a:xfrm>
            <a:custGeom>
              <a:avLst/>
              <a:gdLst/>
              <a:ahLst/>
              <a:cxnLst/>
              <a:rect l="l" t="t" r="r" b="b"/>
              <a:pathLst>
                <a:path w="454" h="517" extrusionOk="0">
                  <a:moveTo>
                    <a:pt x="242" y="0"/>
                  </a:moveTo>
                  <a:cubicBezTo>
                    <a:pt x="146" y="0"/>
                    <a:pt x="49" y="89"/>
                    <a:pt x="32" y="218"/>
                  </a:cubicBezTo>
                  <a:cubicBezTo>
                    <a:pt x="1" y="356"/>
                    <a:pt x="64" y="488"/>
                    <a:pt x="171" y="513"/>
                  </a:cubicBezTo>
                  <a:cubicBezTo>
                    <a:pt x="183" y="516"/>
                    <a:pt x="195" y="517"/>
                    <a:pt x="207" y="517"/>
                  </a:cubicBezTo>
                  <a:cubicBezTo>
                    <a:pt x="306" y="517"/>
                    <a:pt x="394" y="428"/>
                    <a:pt x="422" y="299"/>
                  </a:cubicBezTo>
                  <a:cubicBezTo>
                    <a:pt x="453" y="161"/>
                    <a:pt x="390" y="29"/>
                    <a:pt x="277" y="4"/>
                  </a:cubicBezTo>
                  <a:cubicBezTo>
                    <a:pt x="266" y="1"/>
                    <a:pt x="254" y="0"/>
                    <a:pt x="242" y="0"/>
                  </a:cubicBezTo>
                  <a:close/>
                </a:path>
              </a:pathLst>
            </a:custGeom>
            <a:solidFill>
              <a:srgbClr val="452251"/>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386" name="Google Shape;2082;p44">
              <a:extLst>
                <a:ext uri="{FF2B5EF4-FFF2-40B4-BE49-F238E27FC236}">
                  <a16:creationId xmlns:a16="http://schemas.microsoft.com/office/drawing/2014/main" id="{380D2AB6-3029-8D0E-9F92-C8B6EC5C4103}"/>
                </a:ext>
              </a:extLst>
            </p:cNvPr>
            <p:cNvSpPr/>
            <p:nvPr/>
          </p:nvSpPr>
          <p:spPr>
            <a:xfrm>
              <a:off x="5250430" y="1767897"/>
              <a:ext cx="38596" cy="91143"/>
            </a:xfrm>
            <a:custGeom>
              <a:avLst/>
              <a:gdLst/>
              <a:ahLst/>
              <a:cxnLst/>
              <a:rect l="l" t="t" r="r" b="b"/>
              <a:pathLst>
                <a:path w="805" h="1901" extrusionOk="0">
                  <a:moveTo>
                    <a:pt x="728" y="0"/>
                  </a:moveTo>
                  <a:cubicBezTo>
                    <a:pt x="696" y="0"/>
                    <a:pt x="671" y="20"/>
                    <a:pt x="660" y="58"/>
                  </a:cubicBezTo>
                  <a:cubicBezTo>
                    <a:pt x="591" y="498"/>
                    <a:pt x="421" y="1157"/>
                    <a:pt x="264" y="1226"/>
                  </a:cubicBezTo>
                  <a:cubicBezTo>
                    <a:pt x="107" y="1308"/>
                    <a:pt x="0" y="1446"/>
                    <a:pt x="0" y="1584"/>
                  </a:cubicBezTo>
                  <a:cubicBezTo>
                    <a:pt x="0" y="1697"/>
                    <a:pt x="63" y="1792"/>
                    <a:pt x="157" y="1842"/>
                  </a:cubicBezTo>
                  <a:cubicBezTo>
                    <a:pt x="220" y="1873"/>
                    <a:pt x="277" y="1886"/>
                    <a:pt x="327" y="1892"/>
                  </a:cubicBezTo>
                  <a:cubicBezTo>
                    <a:pt x="356" y="1898"/>
                    <a:pt x="385" y="1900"/>
                    <a:pt x="412" y="1900"/>
                  </a:cubicBezTo>
                  <a:cubicBezTo>
                    <a:pt x="598" y="1900"/>
                    <a:pt x="723" y="1783"/>
                    <a:pt x="723" y="1767"/>
                  </a:cubicBezTo>
                  <a:cubicBezTo>
                    <a:pt x="754" y="1741"/>
                    <a:pt x="754" y="1704"/>
                    <a:pt x="735" y="1672"/>
                  </a:cubicBezTo>
                  <a:cubicBezTo>
                    <a:pt x="722" y="1656"/>
                    <a:pt x="705" y="1648"/>
                    <a:pt x="688" y="1648"/>
                  </a:cubicBezTo>
                  <a:cubicBezTo>
                    <a:pt x="672" y="1648"/>
                    <a:pt x="656" y="1654"/>
                    <a:pt x="641" y="1666"/>
                  </a:cubicBezTo>
                  <a:cubicBezTo>
                    <a:pt x="632" y="1671"/>
                    <a:pt x="537" y="1755"/>
                    <a:pt x="394" y="1755"/>
                  </a:cubicBezTo>
                  <a:cubicBezTo>
                    <a:pt x="340" y="1755"/>
                    <a:pt x="279" y="1743"/>
                    <a:pt x="214" y="1710"/>
                  </a:cubicBezTo>
                  <a:cubicBezTo>
                    <a:pt x="145" y="1685"/>
                    <a:pt x="139" y="1622"/>
                    <a:pt x="139" y="1584"/>
                  </a:cubicBezTo>
                  <a:cubicBezTo>
                    <a:pt x="139" y="1515"/>
                    <a:pt x="183" y="1415"/>
                    <a:pt x="314" y="1352"/>
                  </a:cubicBezTo>
                  <a:cubicBezTo>
                    <a:pt x="591" y="1226"/>
                    <a:pt x="767" y="265"/>
                    <a:pt x="798" y="77"/>
                  </a:cubicBezTo>
                  <a:cubicBezTo>
                    <a:pt x="804" y="39"/>
                    <a:pt x="779" y="8"/>
                    <a:pt x="742" y="2"/>
                  </a:cubicBezTo>
                  <a:cubicBezTo>
                    <a:pt x="737" y="1"/>
                    <a:pt x="732" y="0"/>
                    <a:pt x="728" y="0"/>
                  </a:cubicBezTo>
                  <a:close/>
                </a:path>
              </a:pathLst>
            </a:custGeom>
            <a:solidFill>
              <a:srgbClr val="F6AF96"/>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387" name="Google Shape;2083;p44">
              <a:extLst>
                <a:ext uri="{FF2B5EF4-FFF2-40B4-BE49-F238E27FC236}">
                  <a16:creationId xmlns:a16="http://schemas.microsoft.com/office/drawing/2014/main" id="{FAB1135C-28A3-7BEB-9D75-0439FC153FD5}"/>
                </a:ext>
              </a:extLst>
            </p:cNvPr>
            <p:cNvSpPr/>
            <p:nvPr/>
          </p:nvSpPr>
          <p:spPr>
            <a:xfrm>
              <a:off x="5325129" y="1761040"/>
              <a:ext cx="44972" cy="24644"/>
            </a:xfrm>
            <a:custGeom>
              <a:avLst/>
              <a:gdLst/>
              <a:ahLst/>
              <a:cxnLst/>
              <a:rect l="l" t="t" r="r" b="b"/>
              <a:pathLst>
                <a:path w="938" h="514" extrusionOk="0">
                  <a:moveTo>
                    <a:pt x="190" y="1"/>
                  </a:moveTo>
                  <a:cubicBezTo>
                    <a:pt x="118" y="1"/>
                    <a:pt x="63" y="25"/>
                    <a:pt x="44" y="82"/>
                  </a:cubicBezTo>
                  <a:cubicBezTo>
                    <a:pt x="0" y="213"/>
                    <a:pt x="514" y="513"/>
                    <a:pt x="717" y="513"/>
                  </a:cubicBezTo>
                  <a:cubicBezTo>
                    <a:pt x="748" y="513"/>
                    <a:pt x="772" y="506"/>
                    <a:pt x="785" y="490"/>
                  </a:cubicBezTo>
                  <a:cubicBezTo>
                    <a:pt x="938" y="313"/>
                    <a:pt x="450" y="1"/>
                    <a:pt x="190" y="1"/>
                  </a:cubicBezTo>
                  <a:close/>
                </a:path>
              </a:pathLst>
            </a:custGeom>
            <a:solidFill>
              <a:srgbClr val="833605"/>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388" name="Google Shape;2084;p44">
              <a:extLst>
                <a:ext uri="{FF2B5EF4-FFF2-40B4-BE49-F238E27FC236}">
                  <a16:creationId xmlns:a16="http://schemas.microsoft.com/office/drawing/2014/main" id="{1F2A4B25-5DCD-862B-A431-6FC56AD0E2FD}"/>
                </a:ext>
              </a:extLst>
            </p:cNvPr>
            <p:cNvSpPr/>
            <p:nvPr/>
          </p:nvSpPr>
          <p:spPr>
            <a:xfrm>
              <a:off x="5229094" y="1750205"/>
              <a:ext cx="43103" cy="15966"/>
            </a:xfrm>
            <a:custGeom>
              <a:avLst/>
              <a:gdLst/>
              <a:ahLst/>
              <a:cxnLst/>
              <a:rect l="l" t="t" r="r" b="b"/>
              <a:pathLst>
                <a:path w="899" h="333" extrusionOk="0">
                  <a:moveTo>
                    <a:pt x="531" y="1"/>
                  </a:moveTo>
                  <a:cubicBezTo>
                    <a:pt x="282" y="1"/>
                    <a:pt x="0" y="92"/>
                    <a:pt x="50" y="251"/>
                  </a:cubicBezTo>
                  <a:cubicBezTo>
                    <a:pt x="67" y="308"/>
                    <a:pt x="197" y="332"/>
                    <a:pt x="349" y="332"/>
                  </a:cubicBezTo>
                  <a:cubicBezTo>
                    <a:pt x="588" y="332"/>
                    <a:pt x="881" y="272"/>
                    <a:pt x="885" y="176"/>
                  </a:cubicBezTo>
                  <a:cubicBezTo>
                    <a:pt x="899" y="55"/>
                    <a:pt x="725" y="1"/>
                    <a:pt x="531" y="1"/>
                  </a:cubicBezTo>
                  <a:close/>
                </a:path>
              </a:pathLst>
            </a:custGeom>
            <a:solidFill>
              <a:srgbClr val="833605"/>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389" name="Google Shape;2085;p44">
              <a:extLst>
                <a:ext uri="{FF2B5EF4-FFF2-40B4-BE49-F238E27FC236}">
                  <a16:creationId xmlns:a16="http://schemas.microsoft.com/office/drawing/2014/main" id="{953B311F-1C4B-1779-E4EB-8CB065B79A48}"/>
                </a:ext>
              </a:extLst>
            </p:cNvPr>
            <p:cNvSpPr/>
            <p:nvPr/>
          </p:nvSpPr>
          <p:spPr>
            <a:xfrm>
              <a:off x="5257334" y="1864604"/>
              <a:ext cx="51541" cy="19849"/>
            </a:xfrm>
            <a:custGeom>
              <a:avLst/>
              <a:gdLst/>
              <a:ahLst/>
              <a:cxnLst/>
              <a:rect l="l" t="t" r="r" b="b"/>
              <a:pathLst>
                <a:path w="1075" h="414" extrusionOk="0">
                  <a:moveTo>
                    <a:pt x="1075" y="1"/>
                  </a:moveTo>
                  <a:cubicBezTo>
                    <a:pt x="1075" y="1"/>
                    <a:pt x="769" y="128"/>
                    <a:pt x="383" y="128"/>
                  </a:cubicBezTo>
                  <a:cubicBezTo>
                    <a:pt x="261" y="128"/>
                    <a:pt x="132" y="115"/>
                    <a:pt x="1" y="82"/>
                  </a:cubicBezTo>
                  <a:lnTo>
                    <a:pt x="1" y="82"/>
                  </a:lnTo>
                  <a:cubicBezTo>
                    <a:pt x="138" y="312"/>
                    <a:pt x="362" y="413"/>
                    <a:pt x="570" y="413"/>
                  </a:cubicBezTo>
                  <a:cubicBezTo>
                    <a:pt x="828" y="413"/>
                    <a:pt x="1061" y="258"/>
                    <a:pt x="1075" y="1"/>
                  </a:cubicBezTo>
                  <a:close/>
                </a:path>
              </a:pathLst>
            </a:custGeom>
            <a:solidFill>
              <a:srgbClr val="FFFFFF"/>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390" name="Google Shape;2086;p44">
              <a:extLst>
                <a:ext uri="{FF2B5EF4-FFF2-40B4-BE49-F238E27FC236}">
                  <a16:creationId xmlns:a16="http://schemas.microsoft.com/office/drawing/2014/main" id="{E9963DCE-FBE0-9F20-460D-AF81746B1FA3}"/>
                </a:ext>
              </a:extLst>
            </p:cNvPr>
            <p:cNvSpPr/>
            <p:nvPr/>
          </p:nvSpPr>
          <p:spPr>
            <a:xfrm>
              <a:off x="4992675" y="2152807"/>
              <a:ext cx="475519" cy="381546"/>
            </a:xfrm>
            <a:custGeom>
              <a:avLst/>
              <a:gdLst/>
              <a:ahLst/>
              <a:cxnLst/>
              <a:rect l="l" t="t" r="r" b="b"/>
              <a:pathLst>
                <a:path w="9918" h="7958" extrusionOk="0">
                  <a:moveTo>
                    <a:pt x="1922" y="0"/>
                  </a:moveTo>
                  <a:cubicBezTo>
                    <a:pt x="1922" y="0"/>
                    <a:pt x="19" y="4083"/>
                    <a:pt x="0" y="6294"/>
                  </a:cubicBezTo>
                  <a:cubicBezTo>
                    <a:pt x="0" y="6576"/>
                    <a:pt x="31" y="6828"/>
                    <a:pt x="94" y="7035"/>
                  </a:cubicBezTo>
                  <a:cubicBezTo>
                    <a:pt x="315" y="7720"/>
                    <a:pt x="2034" y="7958"/>
                    <a:pt x="3837" y="7958"/>
                  </a:cubicBezTo>
                  <a:cubicBezTo>
                    <a:pt x="5109" y="7958"/>
                    <a:pt x="6422" y="7839"/>
                    <a:pt x="7280" y="7676"/>
                  </a:cubicBezTo>
                  <a:cubicBezTo>
                    <a:pt x="9352" y="7286"/>
                    <a:pt x="9773" y="6388"/>
                    <a:pt x="9804" y="6143"/>
                  </a:cubicBezTo>
                  <a:cubicBezTo>
                    <a:pt x="9804" y="6130"/>
                    <a:pt x="9804" y="6112"/>
                    <a:pt x="9798" y="6105"/>
                  </a:cubicBezTo>
                  <a:cubicBezTo>
                    <a:pt x="9788" y="6086"/>
                    <a:pt x="9767" y="6077"/>
                    <a:pt x="9737" y="6077"/>
                  </a:cubicBezTo>
                  <a:cubicBezTo>
                    <a:pt x="9633" y="6077"/>
                    <a:pt x="9429" y="6178"/>
                    <a:pt x="9258" y="6256"/>
                  </a:cubicBezTo>
                  <a:cubicBezTo>
                    <a:pt x="9509" y="6099"/>
                    <a:pt x="9880" y="5848"/>
                    <a:pt x="9880" y="5672"/>
                  </a:cubicBezTo>
                  <a:cubicBezTo>
                    <a:pt x="9880" y="5616"/>
                    <a:pt x="9824" y="5595"/>
                    <a:pt x="9738" y="5595"/>
                  </a:cubicBezTo>
                  <a:cubicBezTo>
                    <a:pt x="9504" y="5595"/>
                    <a:pt x="9044" y="5754"/>
                    <a:pt x="8856" y="5823"/>
                  </a:cubicBezTo>
                  <a:cubicBezTo>
                    <a:pt x="9113" y="5722"/>
                    <a:pt x="9917" y="5377"/>
                    <a:pt x="9855" y="5132"/>
                  </a:cubicBezTo>
                  <a:cubicBezTo>
                    <a:pt x="9838" y="5064"/>
                    <a:pt x="9762" y="5038"/>
                    <a:pt x="9655" y="5038"/>
                  </a:cubicBezTo>
                  <a:cubicBezTo>
                    <a:pt x="9347" y="5038"/>
                    <a:pt x="8779" y="5255"/>
                    <a:pt x="8630" y="5320"/>
                  </a:cubicBezTo>
                  <a:cubicBezTo>
                    <a:pt x="8825" y="5232"/>
                    <a:pt x="9635" y="4849"/>
                    <a:pt x="9490" y="4592"/>
                  </a:cubicBezTo>
                  <a:cubicBezTo>
                    <a:pt x="9466" y="4549"/>
                    <a:pt x="9408" y="4531"/>
                    <a:pt x="9325" y="4531"/>
                  </a:cubicBezTo>
                  <a:cubicBezTo>
                    <a:pt x="8847" y="4531"/>
                    <a:pt x="7568" y="5138"/>
                    <a:pt x="7568" y="5138"/>
                  </a:cubicBezTo>
                  <a:cubicBezTo>
                    <a:pt x="7568" y="5138"/>
                    <a:pt x="7996" y="4523"/>
                    <a:pt x="7876" y="4366"/>
                  </a:cubicBezTo>
                  <a:cubicBezTo>
                    <a:pt x="7864" y="4350"/>
                    <a:pt x="7845" y="4343"/>
                    <a:pt x="7820" y="4343"/>
                  </a:cubicBezTo>
                  <a:cubicBezTo>
                    <a:pt x="7602" y="4343"/>
                    <a:pt x="6933" y="4896"/>
                    <a:pt x="6381" y="5414"/>
                  </a:cubicBezTo>
                  <a:lnTo>
                    <a:pt x="3128" y="4937"/>
                  </a:lnTo>
                  <a:lnTo>
                    <a:pt x="4083" y="1590"/>
                  </a:lnTo>
                  <a:cubicBezTo>
                    <a:pt x="4083" y="1590"/>
                    <a:pt x="3542" y="346"/>
                    <a:pt x="1922" y="0"/>
                  </a:cubicBezTo>
                  <a:close/>
                </a:path>
              </a:pathLst>
            </a:custGeom>
            <a:solidFill>
              <a:srgbClr val="FBD1BA"/>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391" name="Google Shape;2087;p44">
              <a:extLst>
                <a:ext uri="{FF2B5EF4-FFF2-40B4-BE49-F238E27FC236}">
                  <a16:creationId xmlns:a16="http://schemas.microsoft.com/office/drawing/2014/main" id="{D7236098-3DD8-7DC7-3B33-4BE133687A9A}"/>
                </a:ext>
              </a:extLst>
            </p:cNvPr>
            <p:cNvSpPr/>
            <p:nvPr/>
          </p:nvSpPr>
          <p:spPr>
            <a:xfrm>
              <a:off x="5232978" y="2153095"/>
              <a:ext cx="504429" cy="474128"/>
            </a:xfrm>
            <a:custGeom>
              <a:avLst/>
              <a:gdLst/>
              <a:ahLst/>
              <a:cxnLst/>
              <a:rect l="l" t="t" r="r" b="b"/>
              <a:pathLst>
                <a:path w="10521" h="9889" extrusionOk="0">
                  <a:moveTo>
                    <a:pt x="5653" y="1584"/>
                  </a:moveTo>
                  <a:cubicBezTo>
                    <a:pt x="5653" y="1584"/>
                    <a:pt x="5653" y="1584"/>
                    <a:pt x="5653" y="1584"/>
                  </a:cubicBezTo>
                  <a:lnTo>
                    <a:pt x="5653" y="1584"/>
                  </a:lnTo>
                  <a:lnTo>
                    <a:pt x="5653" y="1584"/>
                  </a:lnTo>
                  <a:close/>
                  <a:moveTo>
                    <a:pt x="7952" y="1"/>
                  </a:moveTo>
                  <a:cubicBezTo>
                    <a:pt x="6333" y="344"/>
                    <a:pt x="5660" y="1584"/>
                    <a:pt x="5653" y="1584"/>
                  </a:cubicBezTo>
                  <a:cubicBezTo>
                    <a:pt x="5653" y="1584"/>
                    <a:pt x="5653" y="1584"/>
                    <a:pt x="5653" y="1584"/>
                  </a:cubicBezTo>
                  <a:lnTo>
                    <a:pt x="5653" y="1584"/>
                  </a:lnTo>
                  <a:lnTo>
                    <a:pt x="6890" y="5201"/>
                  </a:lnTo>
                  <a:lnTo>
                    <a:pt x="3247" y="7142"/>
                  </a:lnTo>
                  <a:cubicBezTo>
                    <a:pt x="2689" y="7005"/>
                    <a:pt x="2058" y="6888"/>
                    <a:pt x="1706" y="6888"/>
                  </a:cubicBezTo>
                  <a:cubicBezTo>
                    <a:pt x="1543" y="6888"/>
                    <a:pt x="1440" y="6913"/>
                    <a:pt x="1432" y="6972"/>
                  </a:cubicBezTo>
                  <a:cubicBezTo>
                    <a:pt x="1413" y="7167"/>
                    <a:pt x="2085" y="7494"/>
                    <a:pt x="2085" y="7494"/>
                  </a:cubicBezTo>
                  <a:cubicBezTo>
                    <a:pt x="2085" y="7494"/>
                    <a:pt x="138" y="7638"/>
                    <a:pt x="138" y="7977"/>
                  </a:cubicBezTo>
                  <a:cubicBezTo>
                    <a:pt x="138" y="8164"/>
                    <a:pt x="487" y="8206"/>
                    <a:pt x="801" y="8206"/>
                  </a:cubicBezTo>
                  <a:cubicBezTo>
                    <a:pt x="1056" y="8206"/>
                    <a:pt x="1287" y="8178"/>
                    <a:pt x="1288" y="8178"/>
                  </a:cubicBezTo>
                  <a:lnTo>
                    <a:pt x="1288" y="8178"/>
                  </a:lnTo>
                  <a:cubicBezTo>
                    <a:pt x="1286" y="8179"/>
                    <a:pt x="0" y="8336"/>
                    <a:pt x="82" y="8631"/>
                  </a:cubicBezTo>
                  <a:cubicBezTo>
                    <a:pt x="119" y="8751"/>
                    <a:pt x="353" y="8786"/>
                    <a:pt x="613" y="8786"/>
                  </a:cubicBezTo>
                  <a:cubicBezTo>
                    <a:pt x="921" y="8786"/>
                    <a:pt x="1264" y="8738"/>
                    <a:pt x="1361" y="8723"/>
                  </a:cubicBezTo>
                  <a:lnTo>
                    <a:pt x="1361" y="8723"/>
                  </a:lnTo>
                  <a:cubicBezTo>
                    <a:pt x="1187" y="8751"/>
                    <a:pt x="231" y="8914"/>
                    <a:pt x="346" y="9114"/>
                  </a:cubicBezTo>
                  <a:cubicBezTo>
                    <a:pt x="432" y="9265"/>
                    <a:pt x="912" y="9301"/>
                    <a:pt x="1204" y="9308"/>
                  </a:cubicBezTo>
                  <a:lnTo>
                    <a:pt x="1204" y="9308"/>
                  </a:lnTo>
                  <a:cubicBezTo>
                    <a:pt x="936" y="9313"/>
                    <a:pt x="539" y="9343"/>
                    <a:pt x="641" y="9478"/>
                  </a:cubicBezTo>
                  <a:cubicBezTo>
                    <a:pt x="738" y="9608"/>
                    <a:pt x="1109" y="9889"/>
                    <a:pt x="1894" y="9889"/>
                  </a:cubicBezTo>
                  <a:cubicBezTo>
                    <a:pt x="2327" y="9889"/>
                    <a:pt x="2885" y="9803"/>
                    <a:pt x="3593" y="9560"/>
                  </a:cubicBezTo>
                  <a:cubicBezTo>
                    <a:pt x="5590" y="8882"/>
                    <a:pt x="9547" y="7644"/>
                    <a:pt x="9924" y="6476"/>
                  </a:cubicBezTo>
                  <a:cubicBezTo>
                    <a:pt x="10520" y="4623"/>
                    <a:pt x="7952" y="1"/>
                    <a:pt x="7952" y="1"/>
                  </a:cubicBezTo>
                  <a:close/>
                </a:path>
              </a:pathLst>
            </a:custGeom>
            <a:solidFill>
              <a:srgbClr val="FBD1BA"/>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grpSp>
      <p:grpSp>
        <p:nvGrpSpPr>
          <p:cNvPr id="2392" name="Google Shape;502;p33">
            <a:extLst>
              <a:ext uri="{FF2B5EF4-FFF2-40B4-BE49-F238E27FC236}">
                <a16:creationId xmlns:a16="http://schemas.microsoft.com/office/drawing/2014/main" id="{C0382342-425F-B214-5D37-0AB25A177826}"/>
              </a:ext>
            </a:extLst>
          </p:cNvPr>
          <p:cNvGrpSpPr/>
          <p:nvPr/>
        </p:nvGrpSpPr>
        <p:grpSpPr>
          <a:xfrm>
            <a:off x="4521390" y="369059"/>
            <a:ext cx="4144460" cy="2898058"/>
            <a:chOff x="309900" y="238100"/>
            <a:chExt cx="7048350" cy="5237800"/>
          </a:xfrm>
          <a:solidFill>
            <a:schemeClr val="bg1">
              <a:lumMod val="40000"/>
              <a:lumOff val="60000"/>
            </a:schemeClr>
          </a:solidFill>
        </p:grpSpPr>
        <p:sp>
          <p:nvSpPr>
            <p:cNvPr id="2393" name="Google Shape;503;p33">
              <a:extLst>
                <a:ext uri="{FF2B5EF4-FFF2-40B4-BE49-F238E27FC236}">
                  <a16:creationId xmlns:a16="http://schemas.microsoft.com/office/drawing/2014/main" id="{EAB8DEB3-CE7B-BC0D-C2D9-ADD8918E474A}"/>
                </a:ext>
              </a:extLst>
            </p:cNvPr>
            <p:cNvSpPr/>
            <p:nvPr/>
          </p:nvSpPr>
          <p:spPr>
            <a:xfrm>
              <a:off x="374700" y="364600"/>
              <a:ext cx="6983550" cy="5111300"/>
            </a:xfrm>
            <a:custGeom>
              <a:avLst/>
              <a:gdLst/>
              <a:ahLst/>
              <a:cxnLst/>
              <a:rect l="l" t="t" r="r" b="b"/>
              <a:pathLst>
                <a:path w="279342" h="204452" extrusionOk="0">
                  <a:moveTo>
                    <a:pt x="196699" y="0"/>
                  </a:moveTo>
                  <a:cubicBezTo>
                    <a:pt x="188842" y="0"/>
                    <a:pt x="180997" y="1696"/>
                    <a:pt x="174665" y="5070"/>
                  </a:cubicBezTo>
                  <a:cubicBezTo>
                    <a:pt x="164598" y="10436"/>
                    <a:pt x="158908" y="20001"/>
                    <a:pt x="161043" y="28943"/>
                  </a:cubicBezTo>
                  <a:cubicBezTo>
                    <a:pt x="160346" y="27106"/>
                    <a:pt x="155949" y="25269"/>
                    <a:pt x="153350" y="25016"/>
                  </a:cubicBezTo>
                  <a:cubicBezTo>
                    <a:pt x="153075" y="24989"/>
                    <a:pt x="152799" y="24976"/>
                    <a:pt x="152522" y="24976"/>
                  </a:cubicBezTo>
                  <a:cubicBezTo>
                    <a:pt x="150184" y="24976"/>
                    <a:pt x="147860" y="25903"/>
                    <a:pt x="146661" y="27369"/>
                  </a:cubicBezTo>
                  <a:cubicBezTo>
                    <a:pt x="149786" y="20196"/>
                    <a:pt x="141467" y="12184"/>
                    <a:pt x="132333" y="8646"/>
                  </a:cubicBezTo>
                  <a:cubicBezTo>
                    <a:pt x="129206" y="7435"/>
                    <a:pt x="125693" y="6858"/>
                    <a:pt x="122164" y="6858"/>
                  </a:cubicBezTo>
                  <a:cubicBezTo>
                    <a:pt x="115383" y="6858"/>
                    <a:pt x="108548" y="8990"/>
                    <a:pt x="104302" y="12858"/>
                  </a:cubicBezTo>
                  <a:cubicBezTo>
                    <a:pt x="99403" y="17326"/>
                    <a:pt x="95032" y="22352"/>
                    <a:pt x="96092" y="28013"/>
                  </a:cubicBezTo>
                  <a:cubicBezTo>
                    <a:pt x="92782" y="25870"/>
                    <a:pt x="87330" y="24203"/>
                    <a:pt x="82557" y="24203"/>
                  </a:cubicBezTo>
                  <a:cubicBezTo>
                    <a:pt x="81343" y="24203"/>
                    <a:pt x="80174" y="24311"/>
                    <a:pt x="79094" y="24546"/>
                  </a:cubicBezTo>
                  <a:cubicBezTo>
                    <a:pt x="75387" y="21032"/>
                    <a:pt x="68979" y="19351"/>
                    <a:pt x="62520" y="19351"/>
                  </a:cubicBezTo>
                  <a:cubicBezTo>
                    <a:pt x="57943" y="19351"/>
                    <a:pt x="53339" y="20195"/>
                    <a:pt x="49652" y="21829"/>
                  </a:cubicBezTo>
                  <a:cubicBezTo>
                    <a:pt x="40760" y="25766"/>
                    <a:pt x="35601" y="33057"/>
                    <a:pt x="33185" y="40416"/>
                  </a:cubicBezTo>
                  <a:cubicBezTo>
                    <a:pt x="31765" y="44742"/>
                    <a:pt x="31142" y="49269"/>
                    <a:pt x="32249" y="53643"/>
                  </a:cubicBezTo>
                  <a:cubicBezTo>
                    <a:pt x="33353" y="58020"/>
                    <a:pt x="36304" y="62240"/>
                    <a:pt x="41088" y="65015"/>
                  </a:cubicBezTo>
                  <a:cubicBezTo>
                    <a:pt x="37435" y="67558"/>
                    <a:pt x="36079" y="73320"/>
                    <a:pt x="39844" y="75777"/>
                  </a:cubicBezTo>
                  <a:cubicBezTo>
                    <a:pt x="37844" y="75479"/>
                    <a:pt x="35915" y="75337"/>
                    <a:pt x="34059" y="75337"/>
                  </a:cubicBezTo>
                  <a:cubicBezTo>
                    <a:pt x="11716" y="75337"/>
                    <a:pt x="0" y="95809"/>
                    <a:pt x="3722" y="110012"/>
                  </a:cubicBezTo>
                  <a:cubicBezTo>
                    <a:pt x="4369" y="112487"/>
                    <a:pt x="5358" y="114894"/>
                    <a:pt x="6628" y="117215"/>
                  </a:cubicBezTo>
                  <a:cubicBezTo>
                    <a:pt x="9584" y="122619"/>
                    <a:pt x="14073" y="127574"/>
                    <a:pt x="19379" y="131933"/>
                  </a:cubicBezTo>
                  <a:cubicBezTo>
                    <a:pt x="21069" y="133319"/>
                    <a:pt x="41101" y="145237"/>
                    <a:pt x="44051" y="145237"/>
                  </a:cubicBezTo>
                  <a:cubicBezTo>
                    <a:pt x="44205" y="145237"/>
                    <a:pt x="44313" y="145205"/>
                    <a:pt x="44368" y="145136"/>
                  </a:cubicBezTo>
                  <a:lnTo>
                    <a:pt x="44368" y="145136"/>
                  </a:lnTo>
                  <a:cubicBezTo>
                    <a:pt x="40178" y="150275"/>
                    <a:pt x="38743" y="156311"/>
                    <a:pt x="42121" y="161756"/>
                  </a:cubicBezTo>
                  <a:cubicBezTo>
                    <a:pt x="45934" y="167896"/>
                    <a:pt x="54264" y="172184"/>
                    <a:pt x="63257" y="173817"/>
                  </a:cubicBezTo>
                  <a:cubicBezTo>
                    <a:pt x="67520" y="174593"/>
                    <a:pt x="71651" y="175199"/>
                    <a:pt x="75698" y="175199"/>
                  </a:cubicBezTo>
                  <a:cubicBezTo>
                    <a:pt x="81021" y="175199"/>
                    <a:pt x="86200" y="174150"/>
                    <a:pt x="91347" y="171059"/>
                  </a:cubicBezTo>
                  <a:cubicBezTo>
                    <a:pt x="91642" y="176079"/>
                    <a:pt x="94704" y="180653"/>
                    <a:pt x="98729" y="183672"/>
                  </a:cubicBezTo>
                  <a:cubicBezTo>
                    <a:pt x="102975" y="186857"/>
                    <a:pt x="106996" y="187931"/>
                    <a:pt x="111085" y="187931"/>
                  </a:cubicBezTo>
                  <a:cubicBezTo>
                    <a:pt x="116328" y="187931"/>
                    <a:pt x="121682" y="186166"/>
                    <a:pt x="127761" y="184823"/>
                  </a:cubicBezTo>
                  <a:lnTo>
                    <a:pt x="127761" y="184823"/>
                  </a:lnTo>
                  <a:cubicBezTo>
                    <a:pt x="126299" y="190960"/>
                    <a:pt x="131553" y="196695"/>
                    <a:pt x="137084" y="199731"/>
                  </a:cubicBezTo>
                  <a:cubicBezTo>
                    <a:pt x="142847" y="202895"/>
                    <a:pt x="149407" y="204451"/>
                    <a:pt x="155975" y="204451"/>
                  </a:cubicBezTo>
                  <a:cubicBezTo>
                    <a:pt x="164338" y="204451"/>
                    <a:pt x="172713" y="201928"/>
                    <a:pt x="179470" y="196987"/>
                  </a:cubicBezTo>
                  <a:cubicBezTo>
                    <a:pt x="181821" y="195268"/>
                    <a:pt x="184039" y="193207"/>
                    <a:pt x="185217" y="190546"/>
                  </a:cubicBezTo>
                  <a:cubicBezTo>
                    <a:pt x="187683" y="184986"/>
                    <a:pt x="182550" y="176531"/>
                    <a:pt x="178865" y="172467"/>
                  </a:cubicBezTo>
                  <a:lnTo>
                    <a:pt x="178865" y="172467"/>
                  </a:lnTo>
                  <a:cubicBezTo>
                    <a:pt x="179605" y="172985"/>
                    <a:pt x="180333" y="173188"/>
                    <a:pt x="181071" y="173188"/>
                  </a:cubicBezTo>
                  <a:cubicBezTo>
                    <a:pt x="182909" y="173188"/>
                    <a:pt x="184809" y="171925"/>
                    <a:pt x="187110" y="171112"/>
                  </a:cubicBezTo>
                  <a:cubicBezTo>
                    <a:pt x="190338" y="169972"/>
                    <a:pt x="192396" y="167294"/>
                    <a:pt x="192036" y="164698"/>
                  </a:cubicBezTo>
                  <a:lnTo>
                    <a:pt x="192036" y="164698"/>
                  </a:lnTo>
                  <a:cubicBezTo>
                    <a:pt x="200855" y="168780"/>
                    <a:pt x="211206" y="170820"/>
                    <a:pt x="221554" y="170820"/>
                  </a:cubicBezTo>
                  <a:cubicBezTo>
                    <a:pt x="232217" y="170820"/>
                    <a:pt x="242878" y="168654"/>
                    <a:pt x="251857" y="164326"/>
                  </a:cubicBezTo>
                  <a:cubicBezTo>
                    <a:pt x="269552" y="155800"/>
                    <a:pt x="279341" y="139381"/>
                    <a:pt x="275803" y="124169"/>
                  </a:cubicBezTo>
                  <a:cubicBezTo>
                    <a:pt x="272263" y="108958"/>
                    <a:pt x="255589" y="95790"/>
                    <a:pt x="235021" y="91963"/>
                  </a:cubicBezTo>
                  <a:cubicBezTo>
                    <a:pt x="237304" y="90519"/>
                    <a:pt x="236557" y="88313"/>
                    <a:pt x="235706" y="86201"/>
                  </a:cubicBezTo>
                  <a:cubicBezTo>
                    <a:pt x="234856" y="84090"/>
                    <a:pt x="232219" y="82421"/>
                    <a:pt x="229227" y="82096"/>
                  </a:cubicBezTo>
                  <a:cubicBezTo>
                    <a:pt x="235166" y="76125"/>
                    <a:pt x="236344" y="66557"/>
                    <a:pt x="234611" y="59295"/>
                  </a:cubicBezTo>
                  <a:cubicBezTo>
                    <a:pt x="233654" y="55291"/>
                    <a:pt x="231359" y="51334"/>
                    <a:pt x="227219" y="48599"/>
                  </a:cubicBezTo>
                  <a:cubicBezTo>
                    <a:pt x="224260" y="46647"/>
                    <a:pt x="220258" y="45434"/>
                    <a:pt x="216310" y="45434"/>
                  </a:cubicBezTo>
                  <a:cubicBezTo>
                    <a:pt x="214734" y="45434"/>
                    <a:pt x="213166" y="45627"/>
                    <a:pt x="211677" y="46045"/>
                  </a:cubicBezTo>
                  <a:cubicBezTo>
                    <a:pt x="214916" y="44958"/>
                    <a:pt x="212648" y="39604"/>
                    <a:pt x="209379" y="38561"/>
                  </a:cubicBezTo>
                  <a:lnTo>
                    <a:pt x="209379" y="38561"/>
                  </a:lnTo>
                  <a:cubicBezTo>
                    <a:pt x="210006" y="38627"/>
                    <a:pt x="210632" y="38659"/>
                    <a:pt x="211253" y="38659"/>
                  </a:cubicBezTo>
                  <a:cubicBezTo>
                    <a:pt x="218505" y="38659"/>
                    <a:pt x="225272" y="34366"/>
                    <a:pt x="228746" y="29625"/>
                  </a:cubicBezTo>
                  <a:cubicBezTo>
                    <a:pt x="232517" y="24481"/>
                    <a:pt x="232044" y="17978"/>
                    <a:pt x="228300" y="12822"/>
                  </a:cubicBezTo>
                  <a:cubicBezTo>
                    <a:pt x="224555" y="7666"/>
                    <a:pt x="217825" y="3833"/>
                    <a:pt x="210318" y="1777"/>
                  </a:cubicBezTo>
                  <a:cubicBezTo>
                    <a:pt x="205980" y="591"/>
                    <a:pt x="201338" y="0"/>
                    <a:pt x="196699" y="0"/>
                  </a:cubicBezTo>
                  <a:close/>
                </a:path>
              </a:pathLst>
            </a:custGeom>
            <a:grp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394" name="Google Shape;504;p33">
              <a:extLst>
                <a:ext uri="{FF2B5EF4-FFF2-40B4-BE49-F238E27FC236}">
                  <a16:creationId xmlns:a16="http://schemas.microsoft.com/office/drawing/2014/main" id="{6BB7C057-78C4-46D5-8670-E3084B8701BA}"/>
                </a:ext>
              </a:extLst>
            </p:cNvPr>
            <p:cNvSpPr/>
            <p:nvPr/>
          </p:nvSpPr>
          <p:spPr>
            <a:xfrm>
              <a:off x="6437575" y="2133650"/>
              <a:ext cx="784600" cy="511650"/>
            </a:xfrm>
            <a:custGeom>
              <a:avLst/>
              <a:gdLst/>
              <a:ahLst/>
              <a:cxnLst/>
              <a:rect l="l" t="t" r="r" b="b"/>
              <a:pathLst>
                <a:path w="31384" h="20466" extrusionOk="0">
                  <a:moveTo>
                    <a:pt x="14437" y="0"/>
                  </a:moveTo>
                  <a:cubicBezTo>
                    <a:pt x="12541" y="0"/>
                    <a:pt x="10757" y="363"/>
                    <a:pt x="9277" y="1093"/>
                  </a:cubicBezTo>
                  <a:lnTo>
                    <a:pt x="9280" y="1093"/>
                  </a:lnTo>
                  <a:cubicBezTo>
                    <a:pt x="1" y="5673"/>
                    <a:pt x="3666" y="20264"/>
                    <a:pt x="17717" y="20462"/>
                  </a:cubicBezTo>
                  <a:cubicBezTo>
                    <a:pt x="17859" y="20464"/>
                    <a:pt x="18001" y="20465"/>
                    <a:pt x="18143" y="20465"/>
                  </a:cubicBezTo>
                  <a:cubicBezTo>
                    <a:pt x="22939" y="20465"/>
                    <a:pt x="27741" y="19335"/>
                    <a:pt x="29500" y="15867"/>
                  </a:cubicBezTo>
                  <a:cubicBezTo>
                    <a:pt x="31384" y="12152"/>
                    <a:pt x="28838" y="6408"/>
                    <a:pt x="24163" y="3119"/>
                  </a:cubicBezTo>
                  <a:cubicBezTo>
                    <a:pt x="21217" y="1049"/>
                    <a:pt x="17664" y="0"/>
                    <a:pt x="14437" y="0"/>
                  </a:cubicBezTo>
                  <a:close/>
                </a:path>
              </a:pathLst>
            </a:custGeom>
            <a:grp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395" name="Google Shape;505;p33">
              <a:extLst>
                <a:ext uri="{FF2B5EF4-FFF2-40B4-BE49-F238E27FC236}">
                  <a16:creationId xmlns:a16="http://schemas.microsoft.com/office/drawing/2014/main" id="{4E12E8A2-715E-4840-13EB-6C47D0C4F3AF}"/>
                </a:ext>
              </a:extLst>
            </p:cNvPr>
            <p:cNvSpPr/>
            <p:nvPr/>
          </p:nvSpPr>
          <p:spPr>
            <a:xfrm>
              <a:off x="6471250" y="1628000"/>
              <a:ext cx="494900" cy="353775"/>
            </a:xfrm>
            <a:custGeom>
              <a:avLst/>
              <a:gdLst/>
              <a:ahLst/>
              <a:cxnLst/>
              <a:rect l="l" t="t" r="r" b="b"/>
              <a:pathLst>
                <a:path w="19796" h="14151" extrusionOk="0">
                  <a:moveTo>
                    <a:pt x="10661" y="0"/>
                  </a:moveTo>
                  <a:cubicBezTo>
                    <a:pt x="9582" y="0"/>
                    <a:pt x="8566" y="205"/>
                    <a:pt x="7729" y="620"/>
                  </a:cubicBezTo>
                  <a:cubicBezTo>
                    <a:pt x="3323" y="2806"/>
                    <a:pt x="1" y="10995"/>
                    <a:pt x="8898" y="13750"/>
                  </a:cubicBezTo>
                  <a:cubicBezTo>
                    <a:pt x="9794" y="14027"/>
                    <a:pt x="10682" y="14150"/>
                    <a:pt x="11538" y="14150"/>
                  </a:cubicBezTo>
                  <a:cubicBezTo>
                    <a:pt x="13043" y="14150"/>
                    <a:pt x="14450" y="13770"/>
                    <a:pt x="15634" y="13183"/>
                  </a:cubicBezTo>
                  <a:cubicBezTo>
                    <a:pt x="17504" y="12253"/>
                    <a:pt x="18968" y="10767"/>
                    <a:pt x="19382" y="8807"/>
                  </a:cubicBezTo>
                  <a:cubicBezTo>
                    <a:pt x="19795" y="6843"/>
                    <a:pt x="19033" y="4380"/>
                    <a:pt x="17135" y="2555"/>
                  </a:cubicBezTo>
                  <a:cubicBezTo>
                    <a:pt x="15380" y="870"/>
                    <a:pt x="12886" y="0"/>
                    <a:pt x="10661" y="0"/>
                  </a:cubicBezTo>
                  <a:close/>
                </a:path>
              </a:pathLst>
            </a:custGeom>
            <a:grp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396" name="Google Shape;506;p33">
              <a:extLst>
                <a:ext uri="{FF2B5EF4-FFF2-40B4-BE49-F238E27FC236}">
                  <a16:creationId xmlns:a16="http://schemas.microsoft.com/office/drawing/2014/main" id="{27CF505F-BD47-1780-4E9E-C7E93C844EC0}"/>
                </a:ext>
              </a:extLst>
            </p:cNvPr>
            <p:cNvSpPr/>
            <p:nvPr/>
          </p:nvSpPr>
          <p:spPr>
            <a:xfrm>
              <a:off x="468925" y="1526250"/>
              <a:ext cx="494875" cy="353775"/>
            </a:xfrm>
            <a:custGeom>
              <a:avLst/>
              <a:gdLst/>
              <a:ahLst/>
              <a:cxnLst/>
              <a:rect l="l" t="t" r="r" b="b"/>
              <a:pathLst>
                <a:path w="19795" h="14151" extrusionOk="0">
                  <a:moveTo>
                    <a:pt x="10660" y="1"/>
                  </a:moveTo>
                  <a:cubicBezTo>
                    <a:pt x="9581" y="1"/>
                    <a:pt x="8566" y="205"/>
                    <a:pt x="7728" y="621"/>
                  </a:cubicBezTo>
                  <a:cubicBezTo>
                    <a:pt x="3322" y="2806"/>
                    <a:pt x="0" y="10995"/>
                    <a:pt x="8898" y="13751"/>
                  </a:cubicBezTo>
                  <a:cubicBezTo>
                    <a:pt x="9794" y="14028"/>
                    <a:pt x="10682" y="14151"/>
                    <a:pt x="11537" y="14151"/>
                  </a:cubicBezTo>
                  <a:cubicBezTo>
                    <a:pt x="13043" y="14151"/>
                    <a:pt x="14450" y="13771"/>
                    <a:pt x="15634" y="13184"/>
                  </a:cubicBezTo>
                  <a:cubicBezTo>
                    <a:pt x="17503" y="12253"/>
                    <a:pt x="18968" y="10768"/>
                    <a:pt x="19381" y="8807"/>
                  </a:cubicBezTo>
                  <a:cubicBezTo>
                    <a:pt x="19795" y="6843"/>
                    <a:pt x="19030" y="4380"/>
                    <a:pt x="17134" y="2555"/>
                  </a:cubicBezTo>
                  <a:cubicBezTo>
                    <a:pt x="15380" y="871"/>
                    <a:pt x="12885" y="1"/>
                    <a:pt x="10660" y="1"/>
                  </a:cubicBezTo>
                  <a:close/>
                </a:path>
              </a:pathLst>
            </a:custGeom>
            <a:grp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397" name="Google Shape;507;p33">
              <a:extLst>
                <a:ext uri="{FF2B5EF4-FFF2-40B4-BE49-F238E27FC236}">
                  <a16:creationId xmlns:a16="http://schemas.microsoft.com/office/drawing/2014/main" id="{FB054802-2241-8D79-E926-DA8F9E4A8014}"/>
                </a:ext>
              </a:extLst>
            </p:cNvPr>
            <p:cNvSpPr/>
            <p:nvPr/>
          </p:nvSpPr>
          <p:spPr>
            <a:xfrm>
              <a:off x="478875" y="2084700"/>
              <a:ext cx="265675" cy="189975"/>
            </a:xfrm>
            <a:custGeom>
              <a:avLst/>
              <a:gdLst/>
              <a:ahLst/>
              <a:cxnLst/>
              <a:rect l="l" t="t" r="r" b="b"/>
              <a:pathLst>
                <a:path w="10627" h="7599" extrusionOk="0">
                  <a:moveTo>
                    <a:pt x="5722" y="0"/>
                  </a:moveTo>
                  <a:cubicBezTo>
                    <a:pt x="5143" y="0"/>
                    <a:pt x="4597" y="110"/>
                    <a:pt x="4147" y="334"/>
                  </a:cubicBezTo>
                  <a:cubicBezTo>
                    <a:pt x="1782" y="1506"/>
                    <a:pt x="1" y="5904"/>
                    <a:pt x="4776" y="7383"/>
                  </a:cubicBezTo>
                  <a:cubicBezTo>
                    <a:pt x="5258" y="7532"/>
                    <a:pt x="5735" y="7598"/>
                    <a:pt x="6195" y="7598"/>
                  </a:cubicBezTo>
                  <a:cubicBezTo>
                    <a:pt x="7002" y="7598"/>
                    <a:pt x="7758" y="7395"/>
                    <a:pt x="8394" y="7079"/>
                  </a:cubicBezTo>
                  <a:cubicBezTo>
                    <a:pt x="9398" y="6580"/>
                    <a:pt x="10183" y="5782"/>
                    <a:pt x="10405" y="4728"/>
                  </a:cubicBezTo>
                  <a:cubicBezTo>
                    <a:pt x="10626" y="3674"/>
                    <a:pt x="10219" y="2351"/>
                    <a:pt x="9200" y="1373"/>
                  </a:cubicBezTo>
                  <a:cubicBezTo>
                    <a:pt x="8257" y="469"/>
                    <a:pt x="6918" y="0"/>
                    <a:pt x="5722" y="0"/>
                  </a:cubicBezTo>
                  <a:close/>
                </a:path>
              </a:pathLst>
            </a:custGeom>
            <a:grp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398" name="Google Shape;508;p33">
              <a:extLst>
                <a:ext uri="{FF2B5EF4-FFF2-40B4-BE49-F238E27FC236}">
                  <a16:creationId xmlns:a16="http://schemas.microsoft.com/office/drawing/2014/main" id="{69614D4D-7EE0-0499-D7CE-D6CB5B865F6F}"/>
                </a:ext>
              </a:extLst>
            </p:cNvPr>
            <p:cNvSpPr/>
            <p:nvPr/>
          </p:nvSpPr>
          <p:spPr>
            <a:xfrm>
              <a:off x="2039825" y="293625"/>
              <a:ext cx="718650" cy="436675"/>
            </a:xfrm>
            <a:custGeom>
              <a:avLst/>
              <a:gdLst/>
              <a:ahLst/>
              <a:cxnLst/>
              <a:rect l="l" t="t" r="r" b="b"/>
              <a:pathLst>
                <a:path w="28746" h="17467" extrusionOk="0">
                  <a:moveTo>
                    <a:pt x="9864" y="0"/>
                  </a:moveTo>
                  <a:cubicBezTo>
                    <a:pt x="9816" y="0"/>
                    <a:pt x="9767" y="0"/>
                    <a:pt x="9719" y="1"/>
                  </a:cubicBezTo>
                  <a:cubicBezTo>
                    <a:pt x="7661" y="10"/>
                    <a:pt x="5555" y="261"/>
                    <a:pt x="3769" y="1002"/>
                  </a:cubicBezTo>
                  <a:cubicBezTo>
                    <a:pt x="1979" y="1743"/>
                    <a:pt x="547" y="3034"/>
                    <a:pt x="296" y="4519"/>
                  </a:cubicBezTo>
                  <a:cubicBezTo>
                    <a:pt x="0" y="6297"/>
                    <a:pt x="1377" y="7986"/>
                    <a:pt x="2891" y="9398"/>
                  </a:cubicBezTo>
                  <a:cubicBezTo>
                    <a:pt x="6160" y="12438"/>
                    <a:pt x="13422" y="17466"/>
                    <a:pt x="19863" y="17466"/>
                  </a:cubicBezTo>
                  <a:cubicBezTo>
                    <a:pt x="21930" y="17466"/>
                    <a:pt x="23912" y="16949"/>
                    <a:pt x="25651" y="15682"/>
                  </a:cubicBezTo>
                  <a:cubicBezTo>
                    <a:pt x="28031" y="13948"/>
                    <a:pt x="28746" y="11226"/>
                    <a:pt x="27907" y="8854"/>
                  </a:cubicBezTo>
                  <a:cubicBezTo>
                    <a:pt x="27069" y="6483"/>
                    <a:pt x="24848" y="4457"/>
                    <a:pt x="22155" y="2986"/>
                  </a:cubicBezTo>
                  <a:cubicBezTo>
                    <a:pt x="18643" y="1064"/>
                    <a:pt x="14260" y="0"/>
                    <a:pt x="9864" y="0"/>
                  </a:cubicBezTo>
                  <a:close/>
                </a:path>
              </a:pathLst>
            </a:custGeom>
            <a:grp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399" name="Google Shape;509;p33">
              <a:extLst>
                <a:ext uri="{FF2B5EF4-FFF2-40B4-BE49-F238E27FC236}">
                  <a16:creationId xmlns:a16="http://schemas.microsoft.com/office/drawing/2014/main" id="{DA070862-4923-54C9-F3EB-824638D61DC8}"/>
                </a:ext>
              </a:extLst>
            </p:cNvPr>
            <p:cNvSpPr/>
            <p:nvPr/>
          </p:nvSpPr>
          <p:spPr>
            <a:xfrm>
              <a:off x="2884125" y="245625"/>
              <a:ext cx="371725" cy="299200"/>
            </a:xfrm>
            <a:custGeom>
              <a:avLst/>
              <a:gdLst/>
              <a:ahLst/>
              <a:cxnLst/>
              <a:rect l="l" t="t" r="r" b="b"/>
              <a:pathLst>
                <a:path w="14869" h="11968" extrusionOk="0">
                  <a:moveTo>
                    <a:pt x="7586" y="1"/>
                  </a:moveTo>
                  <a:cubicBezTo>
                    <a:pt x="6829" y="1"/>
                    <a:pt x="6075" y="91"/>
                    <a:pt x="5360" y="285"/>
                  </a:cubicBezTo>
                  <a:cubicBezTo>
                    <a:pt x="2475" y="1067"/>
                    <a:pt x="192" y="4676"/>
                    <a:pt x="83" y="7679"/>
                  </a:cubicBezTo>
                  <a:cubicBezTo>
                    <a:pt x="0" y="9995"/>
                    <a:pt x="1211" y="11950"/>
                    <a:pt x="4439" y="11967"/>
                  </a:cubicBezTo>
                  <a:cubicBezTo>
                    <a:pt x="4453" y="11967"/>
                    <a:pt x="4466" y="11967"/>
                    <a:pt x="4480" y="11967"/>
                  </a:cubicBezTo>
                  <a:cubicBezTo>
                    <a:pt x="6416" y="11967"/>
                    <a:pt x="8170" y="11155"/>
                    <a:pt x="9692" y="10287"/>
                  </a:cubicBezTo>
                  <a:cubicBezTo>
                    <a:pt x="12341" y="8775"/>
                    <a:pt x="14869" y="6660"/>
                    <a:pt x="14609" y="4221"/>
                  </a:cubicBezTo>
                  <a:cubicBezTo>
                    <a:pt x="14349" y="1776"/>
                    <a:pt x="10940" y="1"/>
                    <a:pt x="7586" y="1"/>
                  </a:cubicBezTo>
                  <a:close/>
                </a:path>
              </a:pathLst>
            </a:custGeom>
            <a:grp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00" name="Google Shape;510;p33">
              <a:extLst>
                <a:ext uri="{FF2B5EF4-FFF2-40B4-BE49-F238E27FC236}">
                  <a16:creationId xmlns:a16="http://schemas.microsoft.com/office/drawing/2014/main" id="{D1E2B58D-DAF9-61B1-8734-D38F5299A342}"/>
                </a:ext>
              </a:extLst>
            </p:cNvPr>
            <p:cNvSpPr/>
            <p:nvPr/>
          </p:nvSpPr>
          <p:spPr>
            <a:xfrm>
              <a:off x="4059225" y="238100"/>
              <a:ext cx="434500" cy="388400"/>
            </a:xfrm>
            <a:custGeom>
              <a:avLst/>
              <a:gdLst/>
              <a:ahLst/>
              <a:cxnLst/>
              <a:rect l="l" t="t" r="r" b="b"/>
              <a:pathLst>
                <a:path w="17380" h="15536" extrusionOk="0">
                  <a:moveTo>
                    <a:pt x="10399" y="1"/>
                  </a:moveTo>
                  <a:cubicBezTo>
                    <a:pt x="8145" y="1"/>
                    <a:pt x="5801" y="677"/>
                    <a:pt x="4230" y="1873"/>
                  </a:cubicBezTo>
                  <a:cubicBezTo>
                    <a:pt x="1335" y="4076"/>
                    <a:pt x="686" y="7419"/>
                    <a:pt x="1285" y="10434"/>
                  </a:cubicBezTo>
                  <a:lnTo>
                    <a:pt x="1282" y="10434"/>
                  </a:lnTo>
                  <a:cubicBezTo>
                    <a:pt x="1793" y="13004"/>
                    <a:pt x="1" y="13503"/>
                    <a:pt x="3243" y="14595"/>
                  </a:cubicBezTo>
                  <a:cubicBezTo>
                    <a:pt x="3890" y="15242"/>
                    <a:pt x="4973" y="15535"/>
                    <a:pt x="6087" y="15535"/>
                  </a:cubicBezTo>
                  <a:cubicBezTo>
                    <a:pt x="6777" y="15535"/>
                    <a:pt x="7480" y="15423"/>
                    <a:pt x="8098" y="15212"/>
                  </a:cubicBezTo>
                  <a:cubicBezTo>
                    <a:pt x="9711" y="14663"/>
                    <a:pt x="10880" y="13618"/>
                    <a:pt x="11990" y="12605"/>
                  </a:cubicBezTo>
                  <a:cubicBezTo>
                    <a:pt x="13759" y="10992"/>
                    <a:pt x="15561" y="9339"/>
                    <a:pt x="16470" y="7387"/>
                  </a:cubicBezTo>
                  <a:cubicBezTo>
                    <a:pt x="17380" y="5435"/>
                    <a:pt x="17235" y="3093"/>
                    <a:pt x="15383" y="1534"/>
                  </a:cubicBezTo>
                  <a:cubicBezTo>
                    <a:pt x="14131" y="481"/>
                    <a:pt x="12297" y="1"/>
                    <a:pt x="10399" y="1"/>
                  </a:cubicBezTo>
                  <a:close/>
                </a:path>
              </a:pathLst>
            </a:custGeom>
            <a:grp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01" name="Google Shape;511;p33">
              <a:extLst>
                <a:ext uri="{FF2B5EF4-FFF2-40B4-BE49-F238E27FC236}">
                  <a16:creationId xmlns:a16="http://schemas.microsoft.com/office/drawing/2014/main" id="{21A825F9-3E06-6B96-9F21-C662381CD9F3}"/>
                </a:ext>
              </a:extLst>
            </p:cNvPr>
            <p:cNvSpPr/>
            <p:nvPr/>
          </p:nvSpPr>
          <p:spPr>
            <a:xfrm>
              <a:off x="309900" y="4032700"/>
              <a:ext cx="760950" cy="582525"/>
            </a:xfrm>
            <a:custGeom>
              <a:avLst/>
              <a:gdLst/>
              <a:ahLst/>
              <a:cxnLst/>
              <a:rect l="l" t="t" r="r" b="b"/>
              <a:pathLst>
                <a:path w="30438" h="23301" extrusionOk="0">
                  <a:moveTo>
                    <a:pt x="17155" y="0"/>
                  </a:moveTo>
                  <a:cubicBezTo>
                    <a:pt x="11271" y="0"/>
                    <a:pt x="4179" y="1506"/>
                    <a:pt x="1471" y="8816"/>
                  </a:cubicBezTo>
                  <a:cubicBezTo>
                    <a:pt x="0" y="12782"/>
                    <a:pt x="1264" y="16609"/>
                    <a:pt x="3337" y="19043"/>
                  </a:cubicBezTo>
                  <a:cubicBezTo>
                    <a:pt x="5638" y="21743"/>
                    <a:pt x="8946" y="23301"/>
                    <a:pt x="12649" y="23301"/>
                  </a:cubicBezTo>
                  <a:cubicBezTo>
                    <a:pt x="12939" y="23301"/>
                    <a:pt x="13231" y="23291"/>
                    <a:pt x="13525" y="23272"/>
                  </a:cubicBezTo>
                  <a:cubicBezTo>
                    <a:pt x="17577" y="23006"/>
                    <a:pt x="21995" y="20856"/>
                    <a:pt x="25524" y="17289"/>
                  </a:cubicBezTo>
                  <a:cubicBezTo>
                    <a:pt x="28031" y="14755"/>
                    <a:pt x="30160" y="11250"/>
                    <a:pt x="30278" y="7936"/>
                  </a:cubicBezTo>
                  <a:cubicBezTo>
                    <a:pt x="30438" y="3335"/>
                    <a:pt x="26749" y="881"/>
                    <a:pt x="22946" y="406"/>
                  </a:cubicBezTo>
                  <a:cubicBezTo>
                    <a:pt x="21377" y="210"/>
                    <a:pt x="19350" y="0"/>
                    <a:pt x="17155" y="0"/>
                  </a:cubicBezTo>
                  <a:close/>
                </a:path>
              </a:pathLst>
            </a:custGeom>
            <a:grp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grpSp>
      <p:sp>
        <p:nvSpPr>
          <p:cNvPr id="2402" name="TextBox 2401">
            <a:extLst>
              <a:ext uri="{FF2B5EF4-FFF2-40B4-BE49-F238E27FC236}">
                <a16:creationId xmlns:a16="http://schemas.microsoft.com/office/drawing/2014/main" id="{8550E5A9-9342-D5B5-7C07-F6450C467C9B}"/>
              </a:ext>
            </a:extLst>
          </p:cNvPr>
          <p:cNvSpPr txBox="1"/>
          <p:nvPr/>
        </p:nvSpPr>
        <p:spPr>
          <a:xfrm>
            <a:off x="5292293" y="895030"/>
            <a:ext cx="2417169" cy="1631216"/>
          </a:xfrm>
          <a:prstGeom prst="rect">
            <a:avLst/>
          </a:prstGeom>
          <a:noFill/>
        </p:spPr>
        <p:txBody>
          <a:bodyPr wrap="square">
            <a:spAutoFit/>
          </a:bodyPr>
          <a:lstStyle/>
          <a:p>
            <a:pPr algn="ctr"/>
            <a:r>
              <a:rPr lang="en-US" sz="2000" i="1">
                <a:latin typeface="Times New Roman" panose="02020603050405020304" pitchFamily="18" charset="0"/>
                <a:cs typeface="Times New Roman" panose="02020603050405020304" pitchFamily="18" charset="0"/>
              </a:rPr>
              <a:t>Khi vào lớp học, tâm trạng của nhân vật “tôi” thay đổi như thế nào? Vì sao có sự thay đổi ấy?</a:t>
            </a:r>
            <a:endParaRPr lang="en-US" sz="200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3182439115"/>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2" presetClass="entr" presetSubtype="0" fill="hold" nodeType="withEffect">
                                  <p:stCondLst>
                                    <p:cond delay="0"/>
                                  </p:stCondLst>
                                  <p:childTnLst>
                                    <p:set>
                                      <p:cBhvr>
                                        <p:cTn id="6" dur="1" fill="hold">
                                          <p:stCondLst>
                                            <p:cond delay="0"/>
                                          </p:stCondLst>
                                        </p:cTn>
                                        <p:tgtEl>
                                          <p:spTgt spid="50"/>
                                        </p:tgtEl>
                                        <p:attrNameLst>
                                          <p:attrName>style.visibility</p:attrName>
                                        </p:attrNameLst>
                                      </p:cBhvr>
                                      <p:to>
                                        <p:strVal val="visible"/>
                                      </p:to>
                                    </p:set>
                                    <p:animEffect transition="in" filter="fade">
                                      <p:cBhvr>
                                        <p:cTn id="7" dur="1000"/>
                                        <p:tgtEl>
                                          <p:spTgt spid="50"/>
                                        </p:tgtEl>
                                      </p:cBhvr>
                                    </p:animEffect>
                                    <p:anim calcmode="lin" valueType="num">
                                      <p:cBhvr>
                                        <p:cTn id="8" dur="1000" fill="hold"/>
                                        <p:tgtEl>
                                          <p:spTgt spid="50"/>
                                        </p:tgtEl>
                                        <p:attrNameLst>
                                          <p:attrName>ppt_x</p:attrName>
                                        </p:attrNameLst>
                                      </p:cBhvr>
                                      <p:tavLst>
                                        <p:tav tm="0">
                                          <p:val>
                                            <p:strVal val="#ppt_x"/>
                                          </p:val>
                                        </p:tav>
                                        <p:tav tm="100000">
                                          <p:val>
                                            <p:strVal val="#ppt_x"/>
                                          </p:val>
                                        </p:tav>
                                      </p:tavLst>
                                    </p:anim>
                                    <p:anim calcmode="lin" valueType="num">
                                      <p:cBhvr>
                                        <p:cTn id="9" dur="1000" fill="hold"/>
                                        <p:tgtEl>
                                          <p:spTgt spid="50"/>
                                        </p:tgtEl>
                                        <p:attrNameLst>
                                          <p:attrName>ppt_y</p:attrName>
                                        </p:attrNameLst>
                                      </p:cBhvr>
                                      <p:tavLst>
                                        <p:tav tm="0">
                                          <p:val>
                                            <p:strVal val="#ppt_y+.1"/>
                                          </p:val>
                                        </p:tav>
                                        <p:tav tm="100000">
                                          <p:val>
                                            <p:strVal val="#ppt_y"/>
                                          </p:val>
                                        </p:tav>
                                      </p:tavLst>
                                    </p:anim>
                                  </p:childTnLst>
                                </p:cTn>
                              </p:par>
                              <p:par>
                                <p:cTn id="10" presetID="42" presetClass="entr" presetSubtype="0" fill="hold" nodeType="withEffect">
                                  <p:stCondLst>
                                    <p:cond delay="0"/>
                                  </p:stCondLst>
                                  <p:childTnLst>
                                    <p:set>
                                      <p:cBhvr>
                                        <p:cTn id="11" dur="1" fill="hold">
                                          <p:stCondLst>
                                            <p:cond delay="0"/>
                                          </p:stCondLst>
                                        </p:cTn>
                                        <p:tgtEl>
                                          <p:spTgt spid="53"/>
                                        </p:tgtEl>
                                        <p:attrNameLst>
                                          <p:attrName>style.visibility</p:attrName>
                                        </p:attrNameLst>
                                      </p:cBhvr>
                                      <p:to>
                                        <p:strVal val="visible"/>
                                      </p:to>
                                    </p:set>
                                    <p:animEffect transition="in" filter="fade">
                                      <p:cBhvr>
                                        <p:cTn id="12" dur="1000"/>
                                        <p:tgtEl>
                                          <p:spTgt spid="53"/>
                                        </p:tgtEl>
                                      </p:cBhvr>
                                    </p:animEffect>
                                    <p:anim calcmode="lin" valueType="num">
                                      <p:cBhvr>
                                        <p:cTn id="13" dur="1000" fill="hold"/>
                                        <p:tgtEl>
                                          <p:spTgt spid="53"/>
                                        </p:tgtEl>
                                        <p:attrNameLst>
                                          <p:attrName>ppt_x</p:attrName>
                                        </p:attrNameLst>
                                      </p:cBhvr>
                                      <p:tavLst>
                                        <p:tav tm="0">
                                          <p:val>
                                            <p:strVal val="#ppt_x"/>
                                          </p:val>
                                        </p:tav>
                                        <p:tav tm="100000">
                                          <p:val>
                                            <p:strVal val="#ppt_x"/>
                                          </p:val>
                                        </p:tav>
                                      </p:tavLst>
                                    </p:anim>
                                    <p:anim calcmode="lin" valueType="num">
                                      <p:cBhvr>
                                        <p:cTn id="14" dur="1000" fill="hold"/>
                                        <p:tgtEl>
                                          <p:spTgt spid="53"/>
                                        </p:tgtEl>
                                        <p:attrNameLst>
                                          <p:attrName>ppt_y</p:attrName>
                                        </p:attrNameLst>
                                      </p:cBhvr>
                                      <p:tavLst>
                                        <p:tav tm="0">
                                          <p:val>
                                            <p:strVal val="#ppt_y+.1"/>
                                          </p:val>
                                        </p:tav>
                                        <p:tav tm="100000">
                                          <p:val>
                                            <p:strVal val="#ppt_y"/>
                                          </p:val>
                                        </p:tav>
                                      </p:tavLst>
                                    </p:anim>
                                  </p:childTnLst>
                                </p:cTn>
                              </p:par>
                              <p:par>
                                <p:cTn id="15" presetID="16" presetClass="entr" presetSubtype="21" fill="hold" nodeType="withEffect">
                                  <p:stCondLst>
                                    <p:cond delay="0"/>
                                  </p:stCondLst>
                                  <p:childTnLst>
                                    <p:set>
                                      <p:cBhvr>
                                        <p:cTn id="16" dur="1" fill="hold">
                                          <p:stCondLst>
                                            <p:cond delay="0"/>
                                          </p:stCondLst>
                                        </p:cTn>
                                        <p:tgtEl>
                                          <p:spTgt spid="2392"/>
                                        </p:tgtEl>
                                        <p:attrNameLst>
                                          <p:attrName>style.visibility</p:attrName>
                                        </p:attrNameLst>
                                      </p:cBhvr>
                                      <p:to>
                                        <p:strVal val="visible"/>
                                      </p:to>
                                    </p:set>
                                    <p:animEffect transition="in" filter="barn(inVertical)">
                                      <p:cBhvr>
                                        <p:cTn id="17" dur="500"/>
                                        <p:tgtEl>
                                          <p:spTgt spid="2392"/>
                                        </p:tgtEl>
                                      </p:cBhvr>
                                    </p:animEffect>
                                  </p:childTnLst>
                                </p:cTn>
                              </p:par>
                            </p:childTnLst>
                          </p:cTn>
                        </p:par>
                      </p:childTnLst>
                    </p:cTn>
                  </p:par>
                  <p:par>
                    <p:cTn id="18" fill="hold">
                      <p:stCondLst>
                        <p:cond delay="indefinite"/>
                      </p:stCondLst>
                      <p:childTnLst>
                        <p:par>
                          <p:cTn id="19" fill="hold">
                            <p:stCondLst>
                              <p:cond delay="0"/>
                            </p:stCondLst>
                            <p:childTnLst>
                              <p:par>
                                <p:cTn id="20" presetID="42" presetClass="entr" presetSubtype="0" fill="hold" grpId="0" nodeType="clickEffect">
                                  <p:stCondLst>
                                    <p:cond delay="0"/>
                                  </p:stCondLst>
                                  <p:childTnLst>
                                    <p:set>
                                      <p:cBhvr>
                                        <p:cTn id="21" dur="1" fill="hold">
                                          <p:stCondLst>
                                            <p:cond delay="0"/>
                                          </p:stCondLst>
                                        </p:cTn>
                                        <p:tgtEl>
                                          <p:spTgt spid="2402"/>
                                        </p:tgtEl>
                                        <p:attrNameLst>
                                          <p:attrName>style.visibility</p:attrName>
                                        </p:attrNameLst>
                                      </p:cBhvr>
                                      <p:to>
                                        <p:strVal val="visible"/>
                                      </p:to>
                                    </p:set>
                                    <p:animEffect transition="in" filter="fade">
                                      <p:cBhvr>
                                        <p:cTn id="22" dur="1000"/>
                                        <p:tgtEl>
                                          <p:spTgt spid="2402"/>
                                        </p:tgtEl>
                                      </p:cBhvr>
                                    </p:animEffect>
                                    <p:anim calcmode="lin" valueType="num">
                                      <p:cBhvr>
                                        <p:cTn id="23" dur="1000" fill="hold"/>
                                        <p:tgtEl>
                                          <p:spTgt spid="2402"/>
                                        </p:tgtEl>
                                        <p:attrNameLst>
                                          <p:attrName>ppt_x</p:attrName>
                                        </p:attrNameLst>
                                      </p:cBhvr>
                                      <p:tavLst>
                                        <p:tav tm="0">
                                          <p:val>
                                            <p:strVal val="#ppt_x"/>
                                          </p:val>
                                        </p:tav>
                                        <p:tav tm="100000">
                                          <p:val>
                                            <p:strVal val="#ppt_x"/>
                                          </p:val>
                                        </p:tav>
                                      </p:tavLst>
                                    </p:anim>
                                    <p:anim calcmode="lin" valueType="num">
                                      <p:cBhvr>
                                        <p:cTn id="24" dur="1000" fill="hold"/>
                                        <p:tgtEl>
                                          <p:spTgt spid="2402"/>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402" grpId="0"/>
    </p:bld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Shape 2407"/>
        <p:cNvGrpSpPr/>
        <p:nvPr/>
      </p:nvGrpSpPr>
      <p:grpSpPr>
        <a:xfrm>
          <a:off x="0" y="0"/>
          <a:ext cx="0" cy="0"/>
          <a:chOff x="0" y="0"/>
          <a:chExt cx="0" cy="0"/>
        </a:xfrm>
      </p:grpSpPr>
      <p:sp>
        <p:nvSpPr>
          <p:cNvPr id="2457" name="Google Shape;2457;p51"/>
          <p:cNvSpPr/>
          <p:nvPr/>
        </p:nvSpPr>
        <p:spPr>
          <a:xfrm>
            <a:off x="6833597" y="4016080"/>
            <a:ext cx="2599075" cy="1512100"/>
          </a:xfrm>
          <a:custGeom>
            <a:avLst/>
            <a:gdLst/>
            <a:ahLst/>
            <a:cxnLst/>
            <a:rect l="l" t="t" r="r" b="b"/>
            <a:pathLst>
              <a:path w="103963" h="60484" extrusionOk="0">
                <a:moveTo>
                  <a:pt x="0" y="60484"/>
                </a:moveTo>
                <a:cubicBezTo>
                  <a:pt x="10808" y="58321"/>
                  <a:pt x="22750" y="56057"/>
                  <a:pt x="30849" y="48581"/>
                </a:cubicBezTo>
                <a:cubicBezTo>
                  <a:pt x="38144" y="41848"/>
                  <a:pt x="40272" y="29626"/>
                  <a:pt x="49066" y="25020"/>
                </a:cubicBezTo>
                <a:cubicBezTo>
                  <a:pt x="60115" y="19232"/>
                  <a:pt x="74103" y="22730"/>
                  <a:pt x="85988" y="18947"/>
                </a:cubicBezTo>
                <a:cubicBezTo>
                  <a:pt x="94284" y="16307"/>
                  <a:pt x="100070" y="7787"/>
                  <a:pt x="103963" y="0"/>
                </a:cubicBezTo>
              </a:path>
            </a:pathLst>
          </a:custGeom>
          <a:noFill/>
          <a:ln w="19050" cap="flat" cmpd="sng">
            <a:solidFill>
              <a:schemeClr val="dk2"/>
            </a:solidFill>
            <a:prstDash val="dash"/>
            <a:round/>
            <a:headEnd type="none" w="med" len="med"/>
            <a:tailEnd type="none" w="med" len="med"/>
          </a:ln>
        </p:spPr>
      </p:sp>
      <p:grpSp>
        <p:nvGrpSpPr>
          <p:cNvPr id="44" name="Google Shape;1872;p46">
            <a:extLst>
              <a:ext uri="{FF2B5EF4-FFF2-40B4-BE49-F238E27FC236}">
                <a16:creationId xmlns:a16="http://schemas.microsoft.com/office/drawing/2014/main" id="{963BDB36-3415-5E9F-CB07-3B5891E828CA}"/>
              </a:ext>
            </a:extLst>
          </p:cNvPr>
          <p:cNvGrpSpPr/>
          <p:nvPr/>
        </p:nvGrpSpPr>
        <p:grpSpPr>
          <a:xfrm>
            <a:off x="16647" y="2147160"/>
            <a:ext cx="337618" cy="720587"/>
            <a:chOff x="7797029" y="2174230"/>
            <a:chExt cx="1161931" cy="2151032"/>
          </a:xfrm>
        </p:grpSpPr>
        <p:sp>
          <p:nvSpPr>
            <p:cNvPr id="45" name="Google Shape;1873;p46">
              <a:extLst>
                <a:ext uri="{FF2B5EF4-FFF2-40B4-BE49-F238E27FC236}">
                  <a16:creationId xmlns:a16="http://schemas.microsoft.com/office/drawing/2014/main" id="{75626D2C-55C9-C16C-587C-3DD11383BC72}"/>
                </a:ext>
              </a:extLst>
            </p:cNvPr>
            <p:cNvSpPr/>
            <p:nvPr/>
          </p:nvSpPr>
          <p:spPr>
            <a:xfrm>
              <a:off x="7797029" y="2174230"/>
              <a:ext cx="1161931" cy="1382760"/>
            </a:xfrm>
            <a:custGeom>
              <a:avLst/>
              <a:gdLst/>
              <a:ahLst/>
              <a:cxnLst/>
              <a:rect l="l" t="t" r="r" b="b"/>
              <a:pathLst>
                <a:path w="21273" h="25316" extrusionOk="0">
                  <a:moveTo>
                    <a:pt x="11920" y="0"/>
                  </a:moveTo>
                  <a:cubicBezTo>
                    <a:pt x="9767" y="0"/>
                    <a:pt x="7648" y="927"/>
                    <a:pt x="6217" y="2390"/>
                  </a:cubicBezTo>
                  <a:cubicBezTo>
                    <a:pt x="4630" y="4024"/>
                    <a:pt x="3883" y="6245"/>
                    <a:pt x="3883" y="8383"/>
                  </a:cubicBezTo>
                  <a:cubicBezTo>
                    <a:pt x="3846" y="9045"/>
                    <a:pt x="3930" y="9745"/>
                    <a:pt x="3650" y="10361"/>
                  </a:cubicBezTo>
                  <a:cubicBezTo>
                    <a:pt x="3417" y="10828"/>
                    <a:pt x="3034" y="11220"/>
                    <a:pt x="2679" y="11650"/>
                  </a:cubicBezTo>
                  <a:cubicBezTo>
                    <a:pt x="1046" y="13516"/>
                    <a:pt x="0" y="15850"/>
                    <a:pt x="75" y="18183"/>
                  </a:cubicBezTo>
                  <a:cubicBezTo>
                    <a:pt x="150" y="20554"/>
                    <a:pt x="1438" y="22888"/>
                    <a:pt x="3613" y="24213"/>
                  </a:cubicBezTo>
                  <a:cubicBezTo>
                    <a:pt x="4824" y="24931"/>
                    <a:pt x="6299" y="25315"/>
                    <a:pt x="7769" y="25315"/>
                  </a:cubicBezTo>
                  <a:cubicBezTo>
                    <a:pt x="8994" y="25315"/>
                    <a:pt x="10215" y="25048"/>
                    <a:pt x="11276" y="24484"/>
                  </a:cubicBezTo>
                  <a:cubicBezTo>
                    <a:pt x="12090" y="24825"/>
                    <a:pt x="13002" y="24989"/>
                    <a:pt x="13926" y="24989"/>
                  </a:cubicBezTo>
                  <a:cubicBezTo>
                    <a:pt x="15830" y="24989"/>
                    <a:pt x="17782" y="24291"/>
                    <a:pt x="19014" y="23009"/>
                  </a:cubicBezTo>
                  <a:cubicBezTo>
                    <a:pt x="20843" y="21142"/>
                    <a:pt x="21273" y="18417"/>
                    <a:pt x="20498" y="16083"/>
                  </a:cubicBezTo>
                  <a:cubicBezTo>
                    <a:pt x="20143" y="14954"/>
                    <a:pt x="19518" y="13908"/>
                    <a:pt x="18864" y="12891"/>
                  </a:cubicBezTo>
                  <a:cubicBezTo>
                    <a:pt x="18743" y="12742"/>
                    <a:pt x="18668" y="12546"/>
                    <a:pt x="18631" y="12350"/>
                  </a:cubicBezTo>
                  <a:cubicBezTo>
                    <a:pt x="18631" y="12191"/>
                    <a:pt x="18743" y="11995"/>
                    <a:pt x="18780" y="11808"/>
                  </a:cubicBezTo>
                  <a:cubicBezTo>
                    <a:pt x="20843" y="3090"/>
                    <a:pt x="16718" y="561"/>
                    <a:pt x="12835" y="57"/>
                  </a:cubicBezTo>
                  <a:cubicBezTo>
                    <a:pt x="12530" y="19"/>
                    <a:pt x="12225" y="0"/>
                    <a:pt x="11920" y="0"/>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46" name="Google Shape;1874;p46">
              <a:extLst>
                <a:ext uri="{FF2B5EF4-FFF2-40B4-BE49-F238E27FC236}">
                  <a16:creationId xmlns:a16="http://schemas.microsoft.com/office/drawing/2014/main" id="{F6A76A13-1C8E-7AC3-701B-0F566D493F26}"/>
                </a:ext>
              </a:extLst>
            </p:cNvPr>
            <p:cNvGrpSpPr/>
            <p:nvPr/>
          </p:nvGrpSpPr>
          <p:grpSpPr>
            <a:xfrm>
              <a:off x="8149431" y="2521491"/>
              <a:ext cx="429313" cy="1803771"/>
              <a:chOff x="6097050" y="1346450"/>
              <a:chExt cx="196500" cy="825600"/>
            </a:xfrm>
          </p:grpSpPr>
          <p:sp>
            <p:nvSpPr>
              <p:cNvPr id="47" name="Google Shape;1875;p46">
                <a:extLst>
                  <a:ext uri="{FF2B5EF4-FFF2-40B4-BE49-F238E27FC236}">
                    <a16:creationId xmlns:a16="http://schemas.microsoft.com/office/drawing/2014/main" id="{6545461B-5386-3F3F-4683-E459DEE4A1EB}"/>
                  </a:ext>
                </a:extLst>
              </p:cNvPr>
              <p:cNvSpPr/>
              <p:nvPr/>
            </p:nvSpPr>
            <p:spPr>
              <a:xfrm>
                <a:off x="6203225" y="1432075"/>
                <a:ext cx="20325" cy="739975"/>
              </a:xfrm>
              <a:custGeom>
                <a:avLst/>
                <a:gdLst/>
                <a:ahLst/>
                <a:cxnLst/>
                <a:rect l="l" t="t" r="r" b="b"/>
                <a:pathLst>
                  <a:path w="813" h="29599" extrusionOk="0">
                    <a:moveTo>
                      <a:pt x="420" y="1"/>
                    </a:moveTo>
                    <a:cubicBezTo>
                      <a:pt x="187" y="1"/>
                      <a:pt x="0" y="197"/>
                      <a:pt x="0" y="430"/>
                    </a:cubicBezTo>
                    <a:lnTo>
                      <a:pt x="0" y="29207"/>
                    </a:lnTo>
                    <a:cubicBezTo>
                      <a:pt x="0" y="29440"/>
                      <a:pt x="187" y="29599"/>
                      <a:pt x="420" y="29599"/>
                    </a:cubicBezTo>
                    <a:cubicBezTo>
                      <a:pt x="616" y="29599"/>
                      <a:pt x="812" y="29440"/>
                      <a:pt x="812" y="29207"/>
                    </a:cubicBezTo>
                    <a:lnTo>
                      <a:pt x="812" y="430"/>
                    </a:lnTo>
                    <a:cubicBezTo>
                      <a:pt x="812" y="197"/>
                      <a:pt x="616" y="1"/>
                      <a:pt x="42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8" name="Google Shape;1876;p46">
                <a:extLst>
                  <a:ext uri="{FF2B5EF4-FFF2-40B4-BE49-F238E27FC236}">
                    <a16:creationId xmlns:a16="http://schemas.microsoft.com/office/drawing/2014/main" id="{CD573F5A-00CC-2D39-3375-33DE3833DF59}"/>
                  </a:ext>
                </a:extLst>
              </p:cNvPr>
              <p:cNvSpPr/>
              <p:nvPr/>
            </p:nvSpPr>
            <p:spPr>
              <a:xfrm>
                <a:off x="6097050" y="1389375"/>
                <a:ext cx="124625" cy="276800"/>
              </a:xfrm>
              <a:custGeom>
                <a:avLst/>
                <a:gdLst/>
                <a:ahLst/>
                <a:cxnLst/>
                <a:rect l="l" t="t" r="r" b="b"/>
                <a:pathLst>
                  <a:path w="4985" h="11072" extrusionOk="0">
                    <a:moveTo>
                      <a:pt x="430" y="1"/>
                    </a:moveTo>
                    <a:cubicBezTo>
                      <a:pt x="234" y="1"/>
                      <a:pt x="84" y="113"/>
                      <a:pt x="84" y="309"/>
                    </a:cubicBezTo>
                    <a:cubicBezTo>
                      <a:pt x="47" y="971"/>
                      <a:pt x="0" y="1587"/>
                      <a:pt x="0" y="2250"/>
                    </a:cubicBezTo>
                    <a:cubicBezTo>
                      <a:pt x="0" y="3809"/>
                      <a:pt x="159" y="5405"/>
                      <a:pt x="747" y="6917"/>
                    </a:cubicBezTo>
                    <a:cubicBezTo>
                      <a:pt x="1447" y="8672"/>
                      <a:pt x="2763" y="10147"/>
                      <a:pt x="4396" y="11043"/>
                    </a:cubicBezTo>
                    <a:cubicBezTo>
                      <a:pt x="4449" y="11063"/>
                      <a:pt x="4501" y="11072"/>
                      <a:pt x="4550" y="11072"/>
                    </a:cubicBezTo>
                    <a:cubicBezTo>
                      <a:pt x="4688" y="11072"/>
                      <a:pt x="4808" y="11001"/>
                      <a:pt x="4863" y="10884"/>
                    </a:cubicBezTo>
                    <a:cubicBezTo>
                      <a:pt x="4985" y="10735"/>
                      <a:pt x="4901" y="10539"/>
                      <a:pt x="4751" y="10417"/>
                    </a:cubicBezTo>
                    <a:cubicBezTo>
                      <a:pt x="3230" y="9605"/>
                      <a:pt x="2026" y="8243"/>
                      <a:pt x="1363" y="6646"/>
                    </a:cubicBezTo>
                    <a:cubicBezTo>
                      <a:pt x="822" y="5284"/>
                      <a:pt x="700" y="3772"/>
                      <a:pt x="700" y="2250"/>
                    </a:cubicBezTo>
                    <a:cubicBezTo>
                      <a:pt x="700" y="1634"/>
                      <a:pt x="700" y="971"/>
                      <a:pt x="747" y="346"/>
                    </a:cubicBezTo>
                    <a:cubicBezTo>
                      <a:pt x="747" y="150"/>
                      <a:pt x="588" y="1"/>
                      <a:pt x="43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9" name="Google Shape;1877;p46">
                <a:extLst>
                  <a:ext uri="{FF2B5EF4-FFF2-40B4-BE49-F238E27FC236}">
                    <a16:creationId xmlns:a16="http://schemas.microsoft.com/office/drawing/2014/main" id="{78B91339-C595-E580-429C-AB89B0DD6918}"/>
                  </a:ext>
                </a:extLst>
              </p:cNvPr>
              <p:cNvSpPr/>
              <p:nvPr/>
            </p:nvSpPr>
            <p:spPr>
              <a:xfrm>
                <a:off x="6207875" y="1346450"/>
                <a:ext cx="85675" cy="205950"/>
              </a:xfrm>
              <a:custGeom>
                <a:avLst/>
                <a:gdLst/>
                <a:ahLst/>
                <a:cxnLst/>
                <a:rect l="l" t="t" r="r" b="b"/>
                <a:pathLst>
                  <a:path w="3427" h="8238" extrusionOk="0">
                    <a:moveTo>
                      <a:pt x="2997" y="0"/>
                    </a:moveTo>
                    <a:cubicBezTo>
                      <a:pt x="2801" y="0"/>
                      <a:pt x="2652" y="159"/>
                      <a:pt x="2689" y="355"/>
                    </a:cubicBezTo>
                    <a:cubicBezTo>
                      <a:pt x="2726" y="1055"/>
                      <a:pt x="2764" y="1718"/>
                      <a:pt x="2764" y="2371"/>
                    </a:cubicBezTo>
                    <a:cubicBezTo>
                      <a:pt x="2764" y="3118"/>
                      <a:pt x="2726" y="3818"/>
                      <a:pt x="2530" y="4518"/>
                    </a:cubicBezTo>
                    <a:cubicBezTo>
                      <a:pt x="2381" y="5171"/>
                      <a:pt x="2101" y="5797"/>
                      <a:pt x="1718" y="6338"/>
                    </a:cubicBezTo>
                    <a:cubicBezTo>
                      <a:pt x="1326" y="6889"/>
                      <a:pt x="822" y="7318"/>
                      <a:pt x="234" y="7589"/>
                    </a:cubicBezTo>
                    <a:cubicBezTo>
                      <a:pt x="85" y="7663"/>
                      <a:pt x="1" y="7859"/>
                      <a:pt x="85" y="8018"/>
                    </a:cubicBezTo>
                    <a:cubicBezTo>
                      <a:pt x="112" y="8156"/>
                      <a:pt x="246" y="8237"/>
                      <a:pt x="378" y="8237"/>
                    </a:cubicBezTo>
                    <a:cubicBezTo>
                      <a:pt x="425" y="8237"/>
                      <a:pt x="472" y="8227"/>
                      <a:pt x="514" y="8205"/>
                    </a:cubicBezTo>
                    <a:cubicBezTo>
                      <a:pt x="1214" y="7897"/>
                      <a:pt x="1830" y="7355"/>
                      <a:pt x="2260" y="6730"/>
                    </a:cubicBezTo>
                    <a:cubicBezTo>
                      <a:pt x="2726" y="6151"/>
                      <a:pt x="3034" y="5405"/>
                      <a:pt x="3193" y="4667"/>
                    </a:cubicBezTo>
                    <a:cubicBezTo>
                      <a:pt x="3389" y="3930"/>
                      <a:pt x="3426" y="3155"/>
                      <a:pt x="3426" y="2371"/>
                    </a:cubicBezTo>
                    <a:cubicBezTo>
                      <a:pt x="3426" y="1671"/>
                      <a:pt x="3389" y="971"/>
                      <a:pt x="3352" y="318"/>
                    </a:cubicBezTo>
                    <a:cubicBezTo>
                      <a:pt x="3352" y="122"/>
                      <a:pt x="3156" y="0"/>
                      <a:pt x="2997" y="0"/>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grpSp>
        <p:nvGrpSpPr>
          <p:cNvPr id="50" name="Google Shape;286;p13">
            <a:extLst>
              <a:ext uri="{FF2B5EF4-FFF2-40B4-BE49-F238E27FC236}">
                <a16:creationId xmlns:a16="http://schemas.microsoft.com/office/drawing/2014/main" id="{FECB8EF4-A1EE-8423-2222-D5D44B2AD53D}"/>
              </a:ext>
            </a:extLst>
          </p:cNvPr>
          <p:cNvGrpSpPr/>
          <p:nvPr/>
        </p:nvGrpSpPr>
        <p:grpSpPr>
          <a:xfrm>
            <a:off x="-111" y="4644313"/>
            <a:ext cx="9144111" cy="890275"/>
            <a:chOff x="-75" y="3714050"/>
            <a:chExt cx="9144111" cy="890275"/>
          </a:xfrm>
        </p:grpSpPr>
        <p:sp>
          <p:nvSpPr>
            <p:cNvPr id="51" name="Google Shape;287;p13">
              <a:extLst>
                <a:ext uri="{FF2B5EF4-FFF2-40B4-BE49-F238E27FC236}">
                  <a16:creationId xmlns:a16="http://schemas.microsoft.com/office/drawing/2014/main" id="{049C60DB-7D92-B4B8-C598-A0A3BFA68875}"/>
                </a:ext>
              </a:extLst>
            </p:cNvPr>
            <p:cNvSpPr/>
            <p:nvPr/>
          </p:nvSpPr>
          <p:spPr>
            <a:xfrm>
              <a:off x="-75" y="4250925"/>
              <a:ext cx="9144000" cy="353400"/>
            </a:xfrm>
            <a:prstGeom prst="rect">
              <a:avLst/>
            </a:pr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2" name="Google Shape;288;p13">
              <a:extLst>
                <a:ext uri="{FF2B5EF4-FFF2-40B4-BE49-F238E27FC236}">
                  <a16:creationId xmlns:a16="http://schemas.microsoft.com/office/drawing/2014/main" id="{D9BB2EBA-FB10-4635-45A0-642CDC07096F}"/>
                </a:ext>
              </a:extLst>
            </p:cNvPr>
            <p:cNvSpPr/>
            <p:nvPr/>
          </p:nvSpPr>
          <p:spPr>
            <a:xfrm>
              <a:off x="-75" y="3714050"/>
              <a:ext cx="9144111" cy="553156"/>
            </a:xfrm>
            <a:custGeom>
              <a:avLst/>
              <a:gdLst/>
              <a:ahLst/>
              <a:cxnLst/>
              <a:rect l="l" t="t" r="r" b="b"/>
              <a:pathLst>
                <a:path w="116675" h="6515" extrusionOk="0">
                  <a:moveTo>
                    <a:pt x="8866" y="1"/>
                  </a:moveTo>
                  <a:cubicBezTo>
                    <a:pt x="8776" y="1"/>
                    <a:pt x="8687" y="6"/>
                    <a:pt x="8597" y="18"/>
                  </a:cubicBezTo>
                  <a:cubicBezTo>
                    <a:pt x="7467" y="176"/>
                    <a:pt x="6534" y="1306"/>
                    <a:pt x="6609" y="2435"/>
                  </a:cubicBezTo>
                  <a:cubicBezTo>
                    <a:pt x="6256" y="1907"/>
                    <a:pt x="5617" y="1596"/>
                    <a:pt x="4971" y="1596"/>
                  </a:cubicBezTo>
                  <a:cubicBezTo>
                    <a:pt x="4762" y="1596"/>
                    <a:pt x="4551" y="1629"/>
                    <a:pt x="4350" y="1698"/>
                  </a:cubicBezTo>
                  <a:cubicBezTo>
                    <a:pt x="3575" y="1969"/>
                    <a:pt x="2996" y="2818"/>
                    <a:pt x="3034" y="3639"/>
                  </a:cubicBezTo>
                  <a:cubicBezTo>
                    <a:pt x="2708" y="3202"/>
                    <a:pt x="2172" y="2957"/>
                    <a:pt x="1640" y="2957"/>
                  </a:cubicBezTo>
                  <a:cubicBezTo>
                    <a:pt x="1410" y="2957"/>
                    <a:pt x="1182" y="3002"/>
                    <a:pt x="971" y="3098"/>
                  </a:cubicBezTo>
                  <a:cubicBezTo>
                    <a:pt x="271" y="3443"/>
                    <a:pt x="0" y="4143"/>
                    <a:pt x="0" y="5039"/>
                  </a:cubicBezTo>
                  <a:lnTo>
                    <a:pt x="0" y="6514"/>
                  </a:lnTo>
                  <a:lnTo>
                    <a:pt x="116675" y="6514"/>
                  </a:lnTo>
                  <a:lnTo>
                    <a:pt x="116675" y="5702"/>
                  </a:lnTo>
                  <a:cubicBezTo>
                    <a:pt x="116675" y="5002"/>
                    <a:pt x="116441" y="4339"/>
                    <a:pt x="115853" y="4069"/>
                  </a:cubicBezTo>
                  <a:cubicBezTo>
                    <a:pt x="115673" y="3970"/>
                    <a:pt x="115472" y="3924"/>
                    <a:pt x="115270" y="3924"/>
                  </a:cubicBezTo>
                  <a:cubicBezTo>
                    <a:pt x="114824" y="3924"/>
                    <a:pt x="114371" y="4145"/>
                    <a:pt x="114108" y="4498"/>
                  </a:cubicBezTo>
                  <a:cubicBezTo>
                    <a:pt x="114145" y="3798"/>
                    <a:pt x="113641" y="3051"/>
                    <a:pt x="112941" y="2818"/>
                  </a:cubicBezTo>
                  <a:cubicBezTo>
                    <a:pt x="112784" y="2763"/>
                    <a:pt x="112618" y="2736"/>
                    <a:pt x="112451" y="2736"/>
                  </a:cubicBezTo>
                  <a:cubicBezTo>
                    <a:pt x="111912" y="2736"/>
                    <a:pt x="111358" y="3011"/>
                    <a:pt x="111037" y="3481"/>
                  </a:cubicBezTo>
                  <a:cubicBezTo>
                    <a:pt x="111074" y="2473"/>
                    <a:pt x="110290" y="1539"/>
                    <a:pt x="109320" y="1418"/>
                  </a:cubicBezTo>
                  <a:cubicBezTo>
                    <a:pt x="109235" y="1405"/>
                    <a:pt x="109150" y="1399"/>
                    <a:pt x="109065" y="1399"/>
                  </a:cubicBezTo>
                  <a:cubicBezTo>
                    <a:pt x="108179" y="1399"/>
                    <a:pt x="107324" y="2087"/>
                    <a:pt x="107145" y="2939"/>
                  </a:cubicBezTo>
                  <a:cubicBezTo>
                    <a:pt x="106945" y="2830"/>
                    <a:pt x="106723" y="2781"/>
                    <a:pt x="106501" y="2781"/>
                  </a:cubicBezTo>
                  <a:cubicBezTo>
                    <a:pt x="105768" y="2781"/>
                    <a:pt x="105016" y="3316"/>
                    <a:pt x="104923" y="4031"/>
                  </a:cubicBezTo>
                  <a:cubicBezTo>
                    <a:pt x="104699" y="3941"/>
                    <a:pt x="104462" y="3897"/>
                    <a:pt x="104226" y="3897"/>
                  </a:cubicBezTo>
                  <a:cubicBezTo>
                    <a:pt x="103854" y="3897"/>
                    <a:pt x="103486" y="4007"/>
                    <a:pt x="103178" y="4218"/>
                  </a:cubicBezTo>
                  <a:cubicBezTo>
                    <a:pt x="103019" y="3873"/>
                    <a:pt x="102786" y="3565"/>
                    <a:pt x="102478" y="3331"/>
                  </a:cubicBezTo>
                  <a:cubicBezTo>
                    <a:pt x="102118" y="3069"/>
                    <a:pt x="101675" y="2935"/>
                    <a:pt x="101233" y="2935"/>
                  </a:cubicBezTo>
                  <a:cubicBezTo>
                    <a:pt x="100952" y="2935"/>
                    <a:pt x="100672" y="2989"/>
                    <a:pt x="100415" y="3098"/>
                  </a:cubicBezTo>
                  <a:cubicBezTo>
                    <a:pt x="100294" y="2235"/>
                    <a:pt x="99405" y="1623"/>
                    <a:pt x="98559" y="1623"/>
                  </a:cubicBezTo>
                  <a:cubicBezTo>
                    <a:pt x="98298" y="1623"/>
                    <a:pt x="98040" y="1682"/>
                    <a:pt x="97811" y="1810"/>
                  </a:cubicBezTo>
                  <a:cubicBezTo>
                    <a:pt x="97595" y="802"/>
                    <a:pt x="96553" y="1"/>
                    <a:pt x="95506" y="1"/>
                  </a:cubicBezTo>
                  <a:cubicBezTo>
                    <a:pt x="95418" y="1"/>
                    <a:pt x="95331" y="6"/>
                    <a:pt x="95244" y="18"/>
                  </a:cubicBezTo>
                  <a:cubicBezTo>
                    <a:pt x="94115" y="176"/>
                    <a:pt x="93181" y="1306"/>
                    <a:pt x="93256" y="2435"/>
                  </a:cubicBezTo>
                  <a:cubicBezTo>
                    <a:pt x="92875" y="1907"/>
                    <a:pt x="92250" y="1596"/>
                    <a:pt x="91617" y="1596"/>
                  </a:cubicBezTo>
                  <a:cubicBezTo>
                    <a:pt x="91412" y="1596"/>
                    <a:pt x="91205" y="1629"/>
                    <a:pt x="91006" y="1698"/>
                  </a:cubicBezTo>
                  <a:cubicBezTo>
                    <a:pt x="90222" y="1969"/>
                    <a:pt x="89644" y="2818"/>
                    <a:pt x="89681" y="3639"/>
                  </a:cubicBezTo>
                  <a:cubicBezTo>
                    <a:pt x="89355" y="3202"/>
                    <a:pt x="88819" y="2957"/>
                    <a:pt x="88287" y="2957"/>
                  </a:cubicBezTo>
                  <a:cubicBezTo>
                    <a:pt x="88058" y="2957"/>
                    <a:pt x="87829" y="3002"/>
                    <a:pt x="87618" y="3098"/>
                  </a:cubicBezTo>
                  <a:cubicBezTo>
                    <a:pt x="87114" y="3331"/>
                    <a:pt x="86769" y="3873"/>
                    <a:pt x="86685" y="4414"/>
                  </a:cubicBezTo>
                  <a:cubicBezTo>
                    <a:pt x="86535" y="4265"/>
                    <a:pt x="86377" y="4143"/>
                    <a:pt x="86218" y="4069"/>
                  </a:cubicBezTo>
                  <a:cubicBezTo>
                    <a:pt x="86026" y="3970"/>
                    <a:pt x="85817" y="3924"/>
                    <a:pt x="85610" y="3924"/>
                  </a:cubicBezTo>
                  <a:cubicBezTo>
                    <a:pt x="85152" y="3924"/>
                    <a:pt x="84699" y="4145"/>
                    <a:pt x="84435" y="4498"/>
                  </a:cubicBezTo>
                  <a:cubicBezTo>
                    <a:pt x="84473" y="3798"/>
                    <a:pt x="84006" y="3051"/>
                    <a:pt x="83306" y="2818"/>
                  </a:cubicBezTo>
                  <a:cubicBezTo>
                    <a:pt x="83140" y="2763"/>
                    <a:pt x="82967" y="2736"/>
                    <a:pt x="82795" y="2736"/>
                  </a:cubicBezTo>
                  <a:cubicBezTo>
                    <a:pt x="82239" y="2736"/>
                    <a:pt x="81683" y="3011"/>
                    <a:pt x="81355" y="3481"/>
                  </a:cubicBezTo>
                  <a:cubicBezTo>
                    <a:pt x="81439" y="2473"/>
                    <a:pt x="80655" y="1539"/>
                    <a:pt x="79684" y="1418"/>
                  </a:cubicBezTo>
                  <a:cubicBezTo>
                    <a:pt x="79600" y="1405"/>
                    <a:pt x="79515" y="1399"/>
                    <a:pt x="79430" y="1399"/>
                  </a:cubicBezTo>
                  <a:cubicBezTo>
                    <a:pt x="78544" y="1399"/>
                    <a:pt x="77685" y="2087"/>
                    <a:pt x="77472" y="2939"/>
                  </a:cubicBezTo>
                  <a:cubicBezTo>
                    <a:pt x="77281" y="2830"/>
                    <a:pt x="77066" y="2781"/>
                    <a:pt x="76848" y="2781"/>
                  </a:cubicBezTo>
                  <a:cubicBezTo>
                    <a:pt x="76131" y="2781"/>
                    <a:pt x="75372" y="3316"/>
                    <a:pt x="75251" y="4031"/>
                  </a:cubicBezTo>
                  <a:cubicBezTo>
                    <a:pt x="75041" y="3941"/>
                    <a:pt x="74807" y="3897"/>
                    <a:pt x="74570" y="3897"/>
                  </a:cubicBezTo>
                  <a:cubicBezTo>
                    <a:pt x="74196" y="3897"/>
                    <a:pt x="73814" y="4007"/>
                    <a:pt x="73505" y="4218"/>
                  </a:cubicBezTo>
                  <a:cubicBezTo>
                    <a:pt x="73384" y="3873"/>
                    <a:pt x="73150" y="3565"/>
                    <a:pt x="72842" y="3331"/>
                  </a:cubicBezTo>
                  <a:cubicBezTo>
                    <a:pt x="72483" y="3069"/>
                    <a:pt x="72040" y="2935"/>
                    <a:pt x="71589" y="2935"/>
                  </a:cubicBezTo>
                  <a:cubicBezTo>
                    <a:pt x="71303" y="2935"/>
                    <a:pt x="71014" y="2989"/>
                    <a:pt x="70742" y="3098"/>
                  </a:cubicBezTo>
                  <a:cubicBezTo>
                    <a:pt x="70621" y="2235"/>
                    <a:pt x="69754" y="1623"/>
                    <a:pt x="68902" y="1623"/>
                  </a:cubicBezTo>
                  <a:cubicBezTo>
                    <a:pt x="68639" y="1623"/>
                    <a:pt x="68376" y="1682"/>
                    <a:pt x="68138" y="1810"/>
                  </a:cubicBezTo>
                  <a:cubicBezTo>
                    <a:pt x="67923" y="802"/>
                    <a:pt x="66912" y="1"/>
                    <a:pt x="65870" y="1"/>
                  </a:cubicBezTo>
                  <a:cubicBezTo>
                    <a:pt x="65783" y="1"/>
                    <a:pt x="65696" y="6"/>
                    <a:pt x="65609" y="18"/>
                  </a:cubicBezTo>
                  <a:cubicBezTo>
                    <a:pt x="64479" y="176"/>
                    <a:pt x="63546" y="1306"/>
                    <a:pt x="63621" y="2435"/>
                  </a:cubicBezTo>
                  <a:cubicBezTo>
                    <a:pt x="63240" y="1907"/>
                    <a:pt x="62594" y="1596"/>
                    <a:pt x="61966" y="1596"/>
                  </a:cubicBezTo>
                  <a:cubicBezTo>
                    <a:pt x="61763" y="1596"/>
                    <a:pt x="61561" y="1629"/>
                    <a:pt x="61371" y="1698"/>
                  </a:cubicBezTo>
                  <a:cubicBezTo>
                    <a:pt x="60550" y="1969"/>
                    <a:pt x="59971" y="2818"/>
                    <a:pt x="60008" y="3639"/>
                  </a:cubicBezTo>
                  <a:cubicBezTo>
                    <a:pt x="59708" y="3202"/>
                    <a:pt x="59162" y="2957"/>
                    <a:pt x="58621" y="2957"/>
                  </a:cubicBezTo>
                  <a:cubicBezTo>
                    <a:pt x="58388" y="2957"/>
                    <a:pt x="58156" y="3002"/>
                    <a:pt x="57945" y="3098"/>
                  </a:cubicBezTo>
                  <a:cubicBezTo>
                    <a:pt x="57441" y="3369"/>
                    <a:pt x="57049" y="3910"/>
                    <a:pt x="57012" y="4498"/>
                  </a:cubicBezTo>
                  <a:cubicBezTo>
                    <a:pt x="56853" y="4302"/>
                    <a:pt x="56704" y="4143"/>
                    <a:pt x="56471" y="4069"/>
                  </a:cubicBezTo>
                  <a:cubicBezTo>
                    <a:pt x="56287" y="3970"/>
                    <a:pt x="56086" y="3924"/>
                    <a:pt x="55883" y="3924"/>
                  </a:cubicBezTo>
                  <a:cubicBezTo>
                    <a:pt x="55436" y="3924"/>
                    <a:pt x="54986" y="4145"/>
                    <a:pt x="54716" y="4498"/>
                  </a:cubicBezTo>
                  <a:cubicBezTo>
                    <a:pt x="54753" y="3798"/>
                    <a:pt x="54249" y="3051"/>
                    <a:pt x="53587" y="2818"/>
                  </a:cubicBezTo>
                  <a:cubicBezTo>
                    <a:pt x="53421" y="2763"/>
                    <a:pt x="53248" y="2736"/>
                    <a:pt x="53077" y="2736"/>
                  </a:cubicBezTo>
                  <a:cubicBezTo>
                    <a:pt x="52523" y="2736"/>
                    <a:pt x="51973" y="3011"/>
                    <a:pt x="51645" y="3481"/>
                  </a:cubicBezTo>
                  <a:cubicBezTo>
                    <a:pt x="51720" y="2473"/>
                    <a:pt x="50908" y="1539"/>
                    <a:pt x="49937" y="1418"/>
                  </a:cubicBezTo>
                  <a:cubicBezTo>
                    <a:pt x="49852" y="1405"/>
                    <a:pt x="49767" y="1399"/>
                    <a:pt x="49683" y="1399"/>
                  </a:cubicBezTo>
                  <a:cubicBezTo>
                    <a:pt x="48795" y="1399"/>
                    <a:pt x="47932" y="2087"/>
                    <a:pt x="47753" y="2939"/>
                  </a:cubicBezTo>
                  <a:cubicBezTo>
                    <a:pt x="47555" y="2830"/>
                    <a:pt x="47335" y="2781"/>
                    <a:pt x="47113" y="2781"/>
                  </a:cubicBezTo>
                  <a:cubicBezTo>
                    <a:pt x="46382" y="2781"/>
                    <a:pt x="45627" y="3316"/>
                    <a:pt x="45541" y="4031"/>
                  </a:cubicBezTo>
                  <a:cubicBezTo>
                    <a:pt x="45331" y="3941"/>
                    <a:pt x="45097" y="3897"/>
                    <a:pt x="44859" y="3897"/>
                  </a:cubicBezTo>
                  <a:cubicBezTo>
                    <a:pt x="44484" y="3897"/>
                    <a:pt x="44100" y="4007"/>
                    <a:pt x="43786" y="4218"/>
                  </a:cubicBezTo>
                  <a:cubicBezTo>
                    <a:pt x="43636" y="3873"/>
                    <a:pt x="43403" y="3565"/>
                    <a:pt x="43132" y="3331"/>
                  </a:cubicBezTo>
                  <a:cubicBezTo>
                    <a:pt x="42750" y="3069"/>
                    <a:pt x="42294" y="2935"/>
                    <a:pt x="41849" y="2935"/>
                  </a:cubicBezTo>
                  <a:cubicBezTo>
                    <a:pt x="41565" y="2935"/>
                    <a:pt x="41286" y="2989"/>
                    <a:pt x="41032" y="3098"/>
                  </a:cubicBezTo>
                  <a:cubicBezTo>
                    <a:pt x="40911" y="2235"/>
                    <a:pt x="40044" y="1623"/>
                    <a:pt x="39188" y="1623"/>
                  </a:cubicBezTo>
                  <a:cubicBezTo>
                    <a:pt x="38923" y="1623"/>
                    <a:pt x="38659" y="1682"/>
                    <a:pt x="38419" y="1810"/>
                  </a:cubicBezTo>
                  <a:cubicBezTo>
                    <a:pt x="38203" y="802"/>
                    <a:pt x="37193" y="1"/>
                    <a:pt x="36121" y="1"/>
                  </a:cubicBezTo>
                  <a:cubicBezTo>
                    <a:pt x="36032" y="1"/>
                    <a:pt x="35942" y="6"/>
                    <a:pt x="35852" y="18"/>
                  </a:cubicBezTo>
                  <a:cubicBezTo>
                    <a:pt x="34732" y="176"/>
                    <a:pt x="33836" y="1306"/>
                    <a:pt x="33873" y="2435"/>
                  </a:cubicBezTo>
                  <a:cubicBezTo>
                    <a:pt x="33521" y="1907"/>
                    <a:pt x="32881" y="1596"/>
                    <a:pt x="32236" y="1596"/>
                  </a:cubicBezTo>
                  <a:cubicBezTo>
                    <a:pt x="32026" y="1596"/>
                    <a:pt x="31816" y="1629"/>
                    <a:pt x="31614" y="1698"/>
                  </a:cubicBezTo>
                  <a:cubicBezTo>
                    <a:pt x="30840" y="1969"/>
                    <a:pt x="30252" y="2818"/>
                    <a:pt x="30298" y="3639"/>
                  </a:cubicBezTo>
                  <a:cubicBezTo>
                    <a:pt x="29998" y="3202"/>
                    <a:pt x="29452" y="2957"/>
                    <a:pt x="28911" y="2957"/>
                  </a:cubicBezTo>
                  <a:cubicBezTo>
                    <a:pt x="28678" y="2957"/>
                    <a:pt x="28446" y="3002"/>
                    <a:pt x="28235" y="3098"/>
                  </a:cubicBezTo>
                  <a:cubicBezTo>
                    <a:pt x="27843" y="3285"/>
                    <a:pt x="27535" y="3639"/>
                    <a:pt x="27377" y="4031"/>
                  </a:cubicBezTo>
                  <a:cubicBezTo>
                    <a:pt x="27265" y="3481"/>
                    <a:pt x="26835" y="3014"/>
                    <a:pt x="26285" y="2818"/>
                  </a:cubicBezTo>
                  <a:cubicBezTo>
                    <a:pt x="26130" y="2763"/>
                    <a:pt x="25966" y="2736"/>
                    <a:pt x="25799" y="2736"/>
                  </a:cubicBezTo>
                  <a:cubicBezTo>
                    <a:pt x="25264" y="2736"/>
                    <a:pt x="24708" y="3011"/>
                    <a:pt x="24381" y="3481"/>
                  </a:cubicBezTo>
                  <a:cubicBezTo>
                    <a:pt x="24418" y="2473"/>
                    <a:pt x="23643" y="1539"/>
                    <a:pt x="22672" y="1418"/>
                  </a:cubicBezTo>
                  <a:cubicBezTo>
                    <a:pt x="22588" y="1405"/>
                    <a:pt x="22503" y="1399"/>
                    <a:pt x="22418" y="1399"/>
                  </a:cubicBezTo>
                  <a:cubicBezTo>
                    <a:pt x="21531" y="1399"/>
                    <a:pt x="20668" y="2087"/>
                    <a:pt x="20498" y="2939"/>
                  </a:cubicBezTo>
                  <a:cubicBezTo>
                    <a:pt x="20297" y="2830"/>
                    <a:pt x="20076" y="2781"/>
                    <a:pt x="19853" y="2781"/>
                  </a:cubicBezTo>
                  <a:cubicBezTo>
                    <a:pt x="19121" y="2781"/>
                    <a:pt x="18369" y="3316"/>
                    <a:pt x="18276" y="4031"/>
                  </a:cubicBezTo>
                  <a:cubicBezTo>
                    <a:pt x="18052" y="3941"/>
                    <a:pt x="17815" y="3897"/>
                    <a:pt x="17579" y="3897"/>
                  </a:cubicBezTo>
                  <a:cubicBezTo>
                    <a:pt x="17207" y="3897"/>
                    <a:pt x="16839" y="4007"/>
                    <a:pt x="16531" y="4218"/>
                  </a:cubicBezTo>
                  <a:cubicBezTo>
                    <a:pt x="16372" y="3873"/>
                    <a:pt x="16139" y="3565"/>
                    <a:pt x="15831" y="3331"/>
                  </a:cubicBezTo>
                  <a:cubicBezTo>
                    <a:pt x="15471" y="3069"/>
                    <a:pt x="15028" y="2935"/>
                    <a:pt x="14586" y="2935"/>
                  </a:cubicBezTo>
                  <a:cubicBezTo>
                    <a:pt x="14305" y="2935"/>
                    <a:pt x="14025" y="2989"/>
                    <a:pt x="13768" y="3098"/>
                  </a:cubicBezTo>
                  <a:cubicBezTo>
                    <a:pt x="13647" y="2235"/>
                    <a:pt x="12758" y="1623"/>
                    <a:pt x="11912" y="1623"/>
                  </a:cubicBezTo>
                  <a:cubicBezTo>
                    <a:pt x="11651" y="1623"/>
                    <a:pt x="11393" y="1682"/>
                    <a:pt x="11164" y="1810"/>
                  </a:cubicBezTo>
                  <a:cubicBezTo>
                    <a:pt x="10948" y="802"/>
                    <a:pt x="9938" y="1"/>
                    <a:pt x="8866"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53" name="Google Shape;1546;p42">
            <a:extLst>
              <a:ext uri="{FF2B5EF4-FFF2-40B4-BE49-F238E27FC236}">
                <a16:creationId xmlns:a16="http://schemas.microsoft.com/office/drawing/2014/main" id="{8A96988E-3CE9-91B8-67E9-2FD17642AB6D}"/>
              </a:ext>
            </a:extLst>
          </p:cNvPr>
          <p:cNvGrpSpPr/>
          <p:nvPr/>
        </p:nvGrpSpPr>
        <p:grpSpPr>
          <a:xfrm>
            <a:off x="919439" y="4971953"/>
            <a:ext cx="7942180" cy="520911"/>
            <a:chOff x="895237" y="4083657"/>
            <a:chExt cx="7942180" cy="520911"/>
          </a:xfrm>
        </p:grpSpPr>
        <p:grpSp>
          <p:nvGrpSpPr>
            <p:cNvPr id="54" name="Google Shape;1547;p42">
              <a:extLst>
                <a:ext uri="{FF2B5EF4-FFF2-40B4-BE49-F238E27FC236}">
                  <a16:creationId xmlns:a16="http://schemas.microsoft.com/office/drawing/2014/main" id="{3C4386A5-18B7-34B0-D69F-CF3779DA8959}"/>
                </a:ext>
              </a:extLst>
            </p:cNvPr>
            <p:cNvGrpSpPr/>
            <p:nvPr/>
          </p:nvGrpSpPr>
          <p:grpSpPr>
            <a:xfrm>
              <a:off x="895237" y="4249037"/>
              <a:ext cx="655814" cy="355354"/>
              <a:chOff x="2301112" y="2967762"/>
              <a:chExt cx="655814" cy="355354"/>
            </a:xfrm>
          </p:grpSpPr>
          <p:sp>
            <p:nvSpPr>
              <p:cNvPr id="61" name="Google Shape;1548;p42">
                <a:extLst>
                  <a:ext uri="{FF2B5EF4-FFF2-40B4-BE49-F238E27FC236}">
                    <a16:creationId xmlns:a16="http://schemas.microsoft.com/office/drawing/2014/main" id="{654D45D2-E8F4-B910-4CA4-D4CC777859EC}"/>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 name="Google Shape;1549;p42">
                <a:extLst>
                  <a:ext uri="{FF2B5EF4-FFF2-40B4-BE49-F238E27FC236}">
                    <a16:creationId xmlns:a16="http://schemas.microsoft.com/office/drawing/2014/main" id="{1531B7E1-FBBB-CBE6-3593-1D3F4ED21974}"/>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55" name="Google Shape;1550;p42">
              <a:extLst>
                <a:ext uri="{FF2B5EF4-FFF2-40B4-BE49-F238E27FC236}">
                  <a16:creationId xmlns:a16="http://schemas.microsoft.com/office/drawing/2014/main" id="{5F89FE3D-7B58-27E4-687A-DA6A3ED4F2AA}"/>
                </a:ext>
              </a:extLst>
            </p:cNvPr>
            <p:cNvGrpSpPr/>
            <p:nvPr/>
          </p:nvGrpSpPr>
          <p:grpSpPr>
            <a:xfrm>
              <a:off x="4521724" y="4083657"/>
              <a:ext cx="961030" cy="520771"/>
              <a:chOff x="2301112" y="2967762"/>
              <a:chExt cx="655814" cy="355354"/>
            </a:xfrm>
          </p:grpSpPr>
          <p:sp>
            <p:nvSpPr>
              <p:cNvPr id="59" name="Google Shape;1551;p42">
                <a:extLst>
                  <a:ext uri="{FF2B5EF4-FFF2-40B4-BE49-F238E27FC236}">
                    <a16:creationId xmlns:a16="http://schemas.microsoft.com/office/drawing/2014/main" id="{F0F670E8-60A3-CC26-D822-1662B772B2BF}"/>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 name="Google Shape;1552;p42">
                <a:extLst>
                  <a:ext uri="{FF2B5EF4-FFF2-40B4-BE49-F238E27FC236}">
                    <a16:creationId xmlns:a16="http://schemas.microsoft.com/office/drawing/2014/main" id="{3124EBE1-BCC4-AD23-142B-FBFD6236E350}"/>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56" name="Google Shape;1553;p42">
              <a:extLst>
                <a:ext uri="{FF2B5EF4-FFF2-40B4-BE49-F238E27FC236}">
                  <a16:creationId xmlns:a16="http://schemas.microsoft.com/office/drawing/2014/main" id="{AA36DD65-252A-FA92-DD2F-259A60C25C1D}"/>
                </a:ext>
              </a:extLst>
            </p:cNvPr>
            <p:cNvGrpSpPr/>
            <p:nvPr/>
          </p:nvGrpSpPr>
          <p:grpSpPr>
            <a:xfrm>
              <a:off x="8011288" y="4156893"/>
              <a:ext cx="826129" cy="447675"/>
              <a:chOff x="2301112" y="2967762"/>
              <a:chExt cx="655814" cy="355354"/>
            </a:xfrm>
          </p:grpSpPr>
          <p:sp>
            <p:nvSpPr>
              <p:cNvPr id="57" name="Google Shape;1554;p42">
                <a:extLst>
                  <a:ext uri="{FF2B5EF4-FFF2-40B4-BE49-F238E27FC236}">
                    <a16:creationId xmlns:a16="http://schemas.microsoft.com/office/drawing/2014/main" id="{42BC5A26-FAA4-4933-853D-F11E84FB59F6}"/>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8" name="Google Shape;1555;p42">
                <a:extLst>
                  <a:ext uri="{FF2B5EF4-FFF2-40B4-BE49-F238E27FC236}">
                    <a16:creationId xmlns:a16="http://schemas.microsoft.com/office/drawing/2014/main" id="{023C938A-25F0-40DE-2257-BA4EE9EBBF6D}"/>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sp>
        <p:nvSpPr>
          <p:cNvPr id="63" name="Google Shape;2108;p51">
            <a:extLst>
              <a:ext uri="{FF2B5EF4-FFF2-40B4-BE49-F238E27FC236}">
                <a16:creationId xmlns:a16="http://schemas.microsoft.com/office/drawing/2014/main" id="{42A674BE-1650-4E26-8BC1-15F73F9ABD4E}"/>
              </a:ext>
            </a:extLst>
          </p:cNvPr>
          <p:cNvSpPr/>
          <p:nvPr/>
        </p:nvSpPr>
        <p:spPr>
          <a:xfrm flipH="1">
            <a:off x="-641598" y="369059"/>
            <a:ext cx="1969130" cy="600231"/>
          </a:xfrm>
          <a:custGeom>
            <a:avLst/>
            <a:gdLst/>
            <a:ahLst/>
            <a:cxnLst/>
            <a:rect l="l" t="t" r="r" b="b"/>
            <a:pathLst>
              <a:path w="24293" h="7405" extrusionOk="0">
                <a:moveTo>
                  <a:pt x="15711" y="0"/>
                </a:moveTo>
                <a:cubicBezTo>
                  <a:pt x="13606" y="0"/>
                  <a:pt x="11570" y="1578"/>
                  <a:pt x="11114" y="3641"/>
                </a:cubicBezTo>
                <a:cubicBezTo>
                  <a:pt x="10395" y="2995"/>
                  <a:pt x="9427" y="2640"/>
                  <a:pt x="8461" y="2640"/>
                </a:cubicBezTo>
                <a:cubicBezTo>
                  <a:pt x="8126" y="2640"/>
                  <a:pt x="7791" y="2683"/>
                  <a:pt x="7467" y="2771"/>
                </a:cubicBezTo>
                <a:cubicBezTo>
                  <a:pt x="6215" y="3118"/>
                  <a:pt x="5164" y="4135"/>
                  <a:pt x="4775" y="5372"/>
                </a:cubicBezTo>
                <a:cubicBezTo>
                  <a:pt x="4409" y="5161"/>
                  <a:pt x="3991" y="5066"/>
                  <a:pt x="3555" y="5066"/>
                </a:cubicBezTo>
                <a:cubicBezTo>
                  <a:pt x="2120" y="5066"/>
                  <a:pt x="503" y="6101"/>
                  <a:pt x="0" y="7405"/>
                </a:cubicBezTo>
                <a:lnTo>
                  <a:pt x="24167" y="7405"/>
                </a:lnTo>
                <a:cubicBezTo>
                  <a:pt x="24167" y="7405"/>
                  <a:pt x="24292" y="7328"/>
                  <a:pt x="24167" y="7078"/>
                </a:cubicBezTo>
                <a:cubicBezTo>
                  <a:pt x="23431" y="5645"/>
                  <a:pt x="21919" y="4608"/>
                  <a:pt x="20306" y="4588"/>
                </a:cubicBezTo>
                <a:cubicBezTo>
                  <a:pt x="20278" y="2333"/>
                  <a:pt x="18379" y="252"/>
                  <a:pt x="16131" y="22"/>
                </a:cubicBezTo>
                <a:cubicBezTo>
                  <a:pt x="15991" y="7"/>
                  <a:pt x="15851" y="0"/>
                  <a:pt x="15711"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368" name="Google Shape;1814;p46">
            <a:extLst>
              <a:ext uri="{FF2B5EF4-FFF2-40B4-BE49-F238E27FC236}">
                <a16:creationId xmlns:a16="http://schemas.microsoft.com/office/drawing/2014/main" id="{E45F5B53-EA85-62FD-13D7-B43A8D5DD506}"/>
              </a:ext>
            </a:extLst>
          </p:cNvPr>
          <p:cNvSpPr txBox="1">
            <a:spLocks noGrp="1"/>
          </p:cNvSpPr>
          <p:nvPr>
            <p:ph type="title"/>
          </p:nvPr>
        </p:nvSpPr>
        <p:spPr>
          <a:xfrm>
            <a:off x="-1786232" y="72902"/>
            <a:ext cx="7704000" cy="5727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en-US" sz="3200">
                <a:solidFill>
                  <a:schemeClr val="accent1"/>
                </a:solidFill>
                <a:latin typeface="Times New Roman" panose="02020603050405020304" pitchFamily="18" charset="0"/>
                <a:cs typeface="Times New Roman" panose="02020603050405020304" pitchFamily="18" charset="0"/>
              </a:rPr>
              <a:t>2. Câu 2</a:t>
            </a:r>
            <a:endParaRPr sz="3200">
              <a:solidFill>
                <a:schemeClr val="accent1"/>
              </a:solidFill>
              <a:latin typeface="Times New Roman" panose="02020603050405020304" pitchFamily="18" charset="0"/>
              <a:cs typeface="Times New Roman" panose="02020603050405020304" pitchFamily="18" charset="0"/>
            </a:endParaRPr>
          </a:p>
        </p:txBody>
      </p:sp>
      <p:pic>
        <p:nvPicPr>
          <p:cNvPr id="2369" name="Picture 2368">
            <a:extLst>
              <a:ext uri="{FF2B5EF4-FFF2-40B4-BE49-F238E27FC236}">
                <a16:creationId xmlns:a16="http://schemas.microsoft.com/office/drawing/2014/main" id="{78DC1633-6FC9-663B-E192-E38EAD5917F5}"/>
              </a:ext>
            </a:extLst>
          </p:cNvPr>
          <p:cNvPicPr>
            <a:picLocks noChangeAspect="1"/>
          </p:cNvPicPr>
          <p:nvPr/>
        </p:nvPicPr>
        <p:blipFill>
          <a:blip r:embed="rId3"/>
          <a:stretch>
            <a:fillRect/>
          </a:stretch>
        </p:blipFill>
        <p:spPr>
          <a:xfrm>
            <a:off x="232340" y="-48435"/>
            <a:ext cx="1017725" cy="1017725"/>
          </a:xfrm>
          <a:prstGeom prst="rect">
            <a:avLst/>
          </a:prstGeom>
        </p:spPr>
      </p:pic>
      <p:grpSp>
        <p:nvGrpSpPr>
          <p:cNvPr id="2370" name="Google Shape;1647;p39">
            <a:extLst>
              <a:ext uri="{FF2B5EF4-FFF2-40B4-BE49-F238E27FC236}">
                <a16:creationId xmlns:a16="http://schemas.microsoft.com/office/drawing/2014/main" id="{2F608DCB-80F3-57C7-1B44-985BCA12D6CB}"/>
              </a:ext>
            </a:extLst>
          </p:cNvPr>
          <p:cNvGrpSpPr/>
          <p:nvPr/>
        </p:nvGrpSpPr>
        <p:grpSpPr>
          <a:xfrm>
            <a:off x="3053087" y="1205541"/>
            <a:ext cx="697763" cy="724800"/>
            <a:chOff x="3295753" y="1147075"/>
            <a:chExt cx="3321294" cy="724800"/>
          </a:xfrm>
        </p:grpSpPr>
        <p:cxnSp>
          <p:nvCxnSpPr>
            <p:cNvPr id="2489" name="Google Shape;1648;p39">
              <a:extLst>
                <a:ext uri="{FF2B5EF4-FFF2-40B4-BE49-F238E27FC236}">
                  <a16:creationId xmlns:a16="http://schemas.microsoft.com/office/drawing/2014/main" id="{426AA7D7-B005-5921-0236-56E67DA7CE41}"/>
                </a:ext>
              </a:extLst>
            </p:cNvPr>
            <p:cNvCxnSpPr>
              <a:cxnSpLocks/>
              <a:stCxn id="2490" idx="6"/>
            </p:cNvCxnSpPr>
            <p:nvPr/>
          </p:nvCxnSpPr>
          <p:spPr>
            <a:xfrm rot="10800000" flipV="1">
              <a:off x="3295753" y="1509475"/>
              <a:ext cx="2257784" cy="600"/>
            </a:xfrm>
            <a:prstGeom prst="curvedConnector3">
              <a:avLst>
                <a:gd name="adj1" fmla="val 50000"/>
              </a:avLst>
            </a:prstGeom>
            <a:noFill/>
            <a:ln w="19050" cap="flat" cmpd="sng">
              <a:solidFill>
                <a:srgbClr val="E4AA6E"/>
              </a:solidFill>
              <a:prstDash val="solid"/>
              <a:round/>
              <a:headEnd type="none" w="sm" len="sm"/>
              <a:tailEnd type="none" w="sm" len="sm"/>
            </a:ln>
          </p:spPr>
        </p:cxnSp>
        <p:sp>
          <p:nvSpPr>
            <p:cNvPr id="2490" name="Google Shape;1649;p39">
              <a:extLst>
                <a:ext uri="{FF2B5EF4-FFF2-40B4-BE49-F238E27FC236}">
                  <a16:creationId xmlns:a16="http://schemas.microsoft.com/office/drawing/2014/main" id="{9DF716D0-4B51-1E62-E7C4-D414C0865490}"/>
                </a:ext>
              </a:extLst>
            </p:cNvPr>
            <p:cNvSpPr/>
            <p:nvPr/>
          </p:nvSpPr>
          <p:spPr>
            <a:xfrm flipH="1">
              <a:off x="5553537" y="1147075"/>
              <a:ext cx="1063510" cy="724800"/>
            </a:xfrm>
            <a:prstGeom prst="ellipse">
              <a:avLst/>
            </a:prstGeom>
            <a:solidFill>
              <a:srgbClr val="E4AA6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ctr"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DDA216"/>
                </a:solidFill>
                <a:effectLst/>
                <a:uLnTx/>
                <a:uFillTx/>
                <a:latin typeface="Arial"/>
                <a:cs typeface="Arial"/>
                <a:sym typeface="Arial"/>
              </a:endParaRPr>
            </a:p>
          </p:txBody>
        </p:sp>
      </p:grpSp>
      <p:grpSp>
        <p:nvGrpSpPr>
          <p:cNvPr id="2371" name="Google Shape;1650;p39">
            <a:extLst>
              <a:ext uri="{FF2B5EF4-FFF2-40B4-BE49-F238E27FC236}">
                <a16:creationId xmlns:a16="http://schemas.microsoft.com/office/drawing/2014/main" id="{1D0D9BEB-2F71-50B4-0679-D9F16A7300B1}"/>
              </a:ext>
            </a:extLst>
          </p:cNvPr>
          <p:cNvGrpSpPr/>
          <p:nvPr/>
        </p:nvGrpSpPr>
        <p:grpSpPr>
          <a:xfrm>
            <a:off x="1604857" y="3401246"/>
            <a:ext cx="2400355" cy="724800"/>
            <a:chOff x="3933849" y="2472046"/>
            <a:chExt cx="2683200" cy="724800"/>
          </a:xfrm>
        </p:grpSpPr>
        <p:cxnSp>
          <p:nvCxnSpPr>
            <p:cNvPr id="2487" name="Google Shape;1651;p39">
              <a:extLst>
                <a:ext uri="{FF2B5EF4-FFF2-40B4-BE49-F238E27FC236}">
                  <a16:creationId xmlns:a16="http://schemas.microsoft.com/office/drawing/2014/main" id="{EEAFB6FF-231F-47E6-88A7-D4417ECEB106}"/>
                </a:ext>
              </a:extLst>
            </p:cNvPr>
            <p:cNvCxnSpPr>
              <a:stCxn id="2488" idx="6"/>
            </p:cNvCxnSpPr>
            <p:nvPr/>
          </p:nvCxnSpPr>
          <p:spPr>
            <a:xfrm flipH="1">
              <a:off x="3933849" y="2834446"/>
              <a:ext cx="1958400" cy="600"/>
            </a:xfrm>
            <a:prstGeom prst="curvedConnector3">
              <a:avLst>
                <a:gd name="adj1" fmla="val 50000"/>
              </a:avLst>
            </a:prstGeom>
            <a:noFill/>
            <a:ln w="19050" cap="flat" cmpd="sng">
              <a:solidFill>
                <a:srgbClr val="C07546"/>
              </a:solidFill>
              <a:prstDash val="solid"/>
              <a:round/>
              <a:headEnd type="none" w="sm" len="sm"/>
              <a:tailEnd type="none" w="sm" len="sm"/>
            </a:ln>
          </p:spPr>
        </p:cxnSp>
        <p:sp>
          <p:nvSpPr>
            <p:cNvPr id="2488" name="Google Shape;1652;p39">
              <a:extLst>
                <a:ext uri="{FF2B5EF4-FFF2-40B4-BE49-F238E27FC236}">
                  <a16:creationId xmlns:a16="http://schemas.microsoft.com/office/drawing/2014/main" id="{E97D66E2-0B40-4293-726A-BFAC0E9912AA}"/>
                </a:ext>
              </a:extLst>
            </p:cNvPr>
            <p:cNvSpPr/>
            <p:nvPr/>
          </p:nvSpPr>
          <p:spPr>
            <a:xfrm flipH="1">
              <a:off x="5892249" y="2472046"/>
              <a:ext cx="724800" cy="724800"/>
            </a:xfrm>
            <a:prstGeom prst="ellipse">
              <a:avLst/>
            </a:prstGeom>
            <a:solidFill>
              <a:srgbClr val="C07546"/>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ctr"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FDB813"/>
                </a:solidFill>
                <a:effectLst/>
                <a:uLnTx/>
                <a:uFillTx/>
                <a:latin typeface="Arial"/>
                <a:cs typeface="Arial"/>
                <a:sym typeface="Arial"/>
              </a:endParaRPr>
            </a:p>
          </p:txBody>
        </p:sp>
      </p:grpSp>
      <p:sp>
        <p:nvSpPr>
          <p:cNvPr id="2403" name="Google Shape;1656;p39">
            <a:extLst>
              <a:ext uri="{FF2B5EF4-FFF2-40B4-BE49-F238E27FC236}">
                <a16:creationId xmlns:a16="http://schemas.microsoft.com/office/drawing/2014/main" id="{87AC52BA-58A0-F22D-7D01-DF140F1DACA1}"/>
              </a:ext>
            </a:extLst>
          </p:cNvPr>
          <p:cNvSpPr/>
          <p:nvPr/>
        </p:nvSpPr>
        <p:spPr>
          <a:xfrm flipH="1">
            <a:off x="232340" y="1161785"/>
            <a:ext cx="3029209" cy="3556800"/>
          </a:xfrm>
          <a:prstGeom prst="ellipse">
            <a:avLst/>
          </a:prstGeom>
          <a:solidFill>
            <a:srgbClr val="DDDDDD"/>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86" name="Google Shape;1660;p39">
            <a:extLst>
              <a:ext uri="{FF2B5EF4-FFF2-40B4-BE49-F238E27FC236}">
                <a16:creationId xmlns:a16="http://schemas.microsoft.com/office/drawing/2014/main" id="{D8FE6B7A-2704-A573-7529-8D0021F4F55D}"/>
              </a:ext>
            </a:extLst>
          </p:cNvPr>
          <p:cNvSpPr txBox="1"/>
          <p:nvPr/>
        </p:nvSpPr>
        <p:spPr>
          <a:xfrm flipH="1">
            <a:off x="4280729" y="781601"/>
            <a:ext cx="4580889" cy="1017125"/>
          </a:xfrm>
          <a:prstGeom prst="rect">
            <a:avLst/>
          </a:prstGeom>
          <a:no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just" defTabSz="914400" rtl="0" eaLnBrk="1" fontAlgn="auto" latinLnBrk="0" hangingPunct="1">
              <a:lnSpc>
                <a:spcPct val="100000"/>
              </a:lnSpc>
              <a:spcBef>
                <a:spcPts val="0"/>
              </a:spcBef>
              <a:spcAft>
                <a:spcPts val="0"/>
              </a:spcAft>
              <a:buClr>
                <a:srgbClr val="000000"/>
              </a:buClr>
              <a:buSzTx/>
              <a:buFont typeface="Arial"/>
              <a:buNone/>
              <a:tabLst/>
              <a:defRPr/>
            </a:pPr>
            <a:r>
              <a:rPr lang="en-US" sz="2800" dirty="0" err="1">
                <a:effectLst/>
                <a:latin typeface="Times New Roman" panose="02020603050405020304" pitchFamily="18" charset="0"/>
                <a:ea typeface="Times New Roman" panose="02020603050405020304" pitchFamily="18" charset="0"/>
              </a:rPr>
              <a:t>Sư</a:t>
            </a:r>
            <a:r>
              <a:rPr lang="en-US" sz="2800" dirty="0">
                <a:effectLst/>
                <a:latin typeface="Times New Roman" panose="02020603050405020304" pitchFamily="18" charset="0"/>
                <a:ea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rPr>
              <a:t>thay</a:t>
            </a:r>
            <a:r>
              <a:rPr lang="en-US" sz="2800" dirty="0">
                <a:effectLst/>
                <a:latin typeface="Times New Roman" panose="02020603050405020304" pitchFamily="18" charset="0"/>
                <a:ea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rPr>
              <a:t>đổi</a:t>
            </a:r>
            <a:r>
              <a:rPr lang="en-US" sz="2800" dirty="0">
                <a:effectLst/>
                <a:latin typeface="Times New Roman" panose="02020603050405020304" pitchFamily="18" charset="0"/>
                <a:ea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rPr>
              <a:t>tâm</a:t>
            </a:r>
            <a:r>
              <a:rPr lang="en-US" sz="2800" dirty="0">
                <a:effectLst/>
                <a:latin typeface="Times New Roman" panose="02020603050405020304" pitchFamily="18" charset="0"/>
                <a:ea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rPr>
              <a:t>trạng</a:t>
            </a:r>
            <a:r>
              <a:rPr lang="en-US" sz="2800" dirty="0">
                <a:effectLst/>
                <a:latin typeface="Times New Roman" panose="02020603050405020304" pitchFamily="18" charset="0"/>
                <a:ea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rPr>
              <a:t>của</a:t>
            </a:r>
            <a:r>
              <a:rPr lang="en-US" sz="2800" dirty="0">
                <a:effectLst/>
                <a:latin typeface="Times New Roman" panose="02020603050405020304" pitchFamily="18" charset="0"/>
                <a:ea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rPr>
              <a:t>nhân</a:t>
            </a:r>
            <a:r>
              <a:rPr lang="en-US" sz="2800" dirty="0">
                <a:effectLst/>
                <a:latin typeface="Times New Roman" panose="02020603050405020304" pitchFamily="18" charset="0"/>
                <a:ea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rPr>
              <a:t>vật</a:t>
            </a:r>
            <a:r>
              <a:rPr lang="en-US" sz="2800" dirty="0">
                <a:effectLst/>
                <a:latin typeface="Times New Roman" panose="02020603050405020304" pitchFamily="18" charset="0"/>
                <a:ea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rPr>
              <a:t>tôi</a:t>
            </a:r>
            <a:r>
              <a:rPr lang="en-US" sz="2800" dirty="0">
                <a:effectLst/>
                <a:latin typeface="Times New Roman" panose="02020603050405020304" pitchFamily="18" charset="0"/>
                <a:ea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rPr>
              <a:t>khi</a:t>
            </a:r>
            <a:r>
              <a:rPr lang="en-US" sz="2800" dirty="0">
                <a:effectLst/>
                <a:latin typeface="Times New Roman" panose="02020603050405020304" pitchFamily="18" charset="0"/>
                <a:ea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rPr>
              <a:t>vào</a:t>
            </a:r>
            <a:r>
              <a:rPr lang="en-US" sz="2800" dirty="0">
                <a:effectLst/>
                <a:latin typeface="Times New Roman" panose="02020603050405020304" pitchFamily="18" charset="0"/>
                <a:ea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rPr>
              <a:t>lớp</a:t>
            </a:r>
            <a:r>
              <a:rPr lang="en-US" sz="2800" dirty="0">
                <a:effectLst/>
                <a:latin typeface="Times New Roman" panose="02020603050405020304" pitchFamily="18" charset="0"/>
                <a:ea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rPr>
              <a:t>không</a:t>
            </a:r>
            <a:r>
              <a:rPr lang="en-US" sz="2800" dirty="0">
                <a:effectLst/>
                <a:latin typeface="Times New Roman" panose="02020603050405020304" pitchFamily="18" charset="0"/>
                <a:ea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rPr>
              <a:t>còn</a:t>
            </a:r>
            <a:r>
              <a:rPr lang="en-US" sz="2800" dirty="0">
                <a:effectLst/>
                <a:latin typeface="Times New Roman" panose="02020603050405020304" pitchFamily="18" charset="0"/>
                <a:ea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rPr>
              <a:t>cảm</a:t>
            </a:r>
            <a:r>
              <a:rPr lang="en-US" sz="2800" dirty="0">
                <a:effectLst/>
                <a:latin typeface="Times New Roman" panose="02020603050405020304" pitchFamily="18" charset="0"/>
                <a:ea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rPr>
              <a:t>thấy</a:t>
            </a:r>
            <a:r>
              <a:rPr lang="en-US" sz="2800" dirty="0">
                <a:effectLst/>
                <a:latin typeface="Times New Roman" panose="02020603050405020304" pitchFamily="18" charset="0"/>
                <a:ea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rPr>
              <a:t>bơ</a:t>
            </a:r>
            <a:r>
              <a:rPr lang="en-US" sz="2800" dirty="0">
                <a:effectLst/>
                <a:latin typeface="Times New Roman" panose="02020603050405020304" pitchFamily="18" charset="0"/>
                <a:ea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rPr>
              <a:t>ngơ</a:t>
            </a:r>
            <a:r>
              <a:rPr lang="en-US" sz="2800" dirty="0">
                <a:effectLst/>
                <a:latin typeface="Times New Roman" panose="02020603050405020304" pitchFamily="18" charset="0"/>
                <a:ea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rPr>
              <a:t>sơ</a:t>
            </a:r>
            <a:r>
              <a:rPr lang="en-US" sz="2800" dirty="0">
                <a:effectLst/>
                <a:latin typeface="Times New Roman" panose="02020603050405020304" pitchFamily="18" charset="0"/>
                <a:ea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rPr>
              <a:t>sệt</a:t>
            </a:r>
            <a:r>
              <a:rPr lang="en-US" sz="2800" dirty="0">
                <a:effectLst/>
                <a:latin typeface="Times New Roman" panose="02020603050405020304" pitchFamily="18" charset="0"/>
                <a:ea typeface="Times New Roman" panose="02020603050405020304" pitchFamily="18" charset="0"/>
              </a:rPr>
              <a:t> mà </a:t>
            </a:r>
            <a:r>
              <a:rPr lang="en-US" sz="2800" dirty="0" err="1">
                <a:effectLst/>
                <a:latin typeface="Times New Roman" panose="02020603050405020304" pitchFamily="18" charset="0"/>
                <a:ea typeface="Times New Roman" panose="02020603050405020304" pitchFamily="18" charset="0"/>
              </a:rPr>
              <a:t>cảm</a:t>
            </a:r>
            <a:r>
              <a:rPr lang="en-US" sz="2800" dirty="0">
                <a:effectLst/>
                <a:latin typeface="Times New Roman" panose="02020603050405020304" pitchFamily="18" charset="0"/>
                <a:ea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rPr>
              <a:t>thấy</a:t>
            </a:r>
            <a:r>
              <a:rPr lang="en-US" sz="2800" dirty="0">
                <a:effectLst/>
                <a:latin typeface="Times New Roman" panose="02020603050405020304" pitchFamily="18" charset="0"/>
                <a:ea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rPr>
              <a:t>mọi</a:t>
            </a:r>
            <a:r>
              <a:rPr lang="en-US" sz="2800" dirty="0">
                <a:effectLst/>
                <a:latin typeface="Times New Roman" panose="02020603050405020304" pitchFamily="18" charset="0"/>
                <a:ea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rPr>
              <a:t>thư</a:t>
            </a:r>
            <a:r>
              <a:rPr lang="en-US" sz="2800" dirty="0">
                <a:effectLst/>
                <a:latin typeface="Times New Roman" panose="02020603050405020304" pitchFamily="18" charset="0"/>
                <a:ea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rPr>
              <a:t>trong</a:t>
            </a:r>
            <a:r>
              <a:rPr lang="en-US" sz="2800" dirty="0">
                <a:effectLst/>
                <a:latin typeface="Times New Roman" panose="02020603050405020304" pitchFamily="18" charset="0"/>
                <a:ea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rPr>
              <a:t>lớp</a:t>
            </a:r>
            <a:r>
              <a:rPr lang="en-US" sz="2800" dirty="0">
                <a:effectLst/>
                <a:latin typeface="Times New Roman" panose="02020603050405020304" pitchFamily="18" charset="0"/>
                <a:ea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rPr>
              <a:t>học</a:t>
            </a:r>
            <a:r>
              <a:rPr lang="en-US" sz="2800" dirty="0">
                <a:effectLst/>
                <a:latin typeface="Times New Roman" panose="02020603050405020304" pitchFamily="18" charset="0"/>
                <a:ea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rPr>
              <a:t>thân</a:t>
            </a:r>
            <a:r>
              <a:rPr lang="en-US" sz="2800" dirty="0">
                <a:effectLst/>
                <a:latin typeface="Times New Roman" panose="02020603050405020304" pitchFamily="18" charset="0"/>
                <a:ea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rPr>
              <a:t>quen</a:t>
            </a:r>
            <a:r>
              <a:rPr lang="en-US" sz="2800" dirty="0">
                <a:effectLst/>
                <a:latin typeface="Times New Roman" panose="02020603050405020304" pitchFamily="18" charset="0"/>
                <a:ea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rPr>
              <a:t>quyến</a:t>
            </a:r>
            <a:r>
              <a:rPr lang="en-US" sz="2800" dirty="0">
                <a:effectLst/>
                <a:latin typeface="Times New Roman" panose="02020603050405020304" pitchFamily="18" charset="0"/>
                <a:ea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rPr>
              <a:t>luyến</a:t>
            </a:r>
            <a:r>
              <a:rPr lang="en-US" sz="2800" dirty="0">
                <a:effectLst/>
                <a:latin typeface="Times New Roman" panose="02020603050405020304" pitchFamily="18" charset="0"/>
                <a:ea typeface="Times New Roman" panose="02020603050405020304" pitchFamily="18" charset="0"/>
              </a:rPr>
              <a:t>.</a:t>
            </a:r>
            <a:endParaRPr kumimoji="0" sz="2800" b="0" i="0" u="none" strike="noStrike" kern="0" cap="none" spc="0" normalizeH="0" baseline="0" noProof="0" dirty="0">
              <a:ln>
                <a:noFill/>
              </a:ln>
              <a:solidFill>
                <a:srgbClr val="000000"/>
              </a:solidFill>
              <a:effectLst/>
              <a:uLnTx/>
              <a:uFillTx/>
              <a:latin typeface="Roboto"/>
              <a:ea typeface="Roboto"/>
              <a:cs typeface="Roboto"/>
              <a:sym typeface="Roboto"/>
            </a:endParaRPr>
          </a:p>
        </p:txBody>
      </p:sp>
      <p:sp>
        <p:nvSpPr>
          <p:cNvPr id="2484" name="Google Shape;1663;p39">
            <a:extLst>
              <a:ext uri="{FF2B5EF4-FFF2-40B4-BE49-F238E27FC236}">
                <a16:creationId xmlns:a16="http://schemas.microsoft.com/office/drawing/2014/main" id="{F283410C-30CE-7FCF-10A4-A7919C14B332}"/>
              </a:ext>
            </a:extLst>
          </p:cNvPr>
          <p:cNvSpPr txBox="1"/>
          <p:nvPr/>
        </p:nvSpPr>
        <p:spPr>
          <a:xfrm flipH="1">
            <a:off x="4050811" y="2610379"/>
            <a:ext cx="4996368" cy="1992069"/>
          </a:xfrm>
          <a:prstGeom prst="rect">
            <a:avLst/>
          </a:prstGeom>
          <a:no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algn="just"/>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Sư</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thay</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đổi</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tâm</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trạng</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ấy</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là do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sư</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ân</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cẩn</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nhiệt</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tình</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của</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thầy</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giáo</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khi</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tiếp</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đón</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các</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em</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học</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sinh</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va</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cả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sư</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trang</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trí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lớp</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học</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bàn</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ghê</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tình</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bạn</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thân</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thiện</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đa</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khiến</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nhân</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vật</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tôi</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cảm</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thấy</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yên</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tâm</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quen</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thuộc</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a:t>
            </a:r>
            <a:endParaRPr lang="en-US" sz="2400" b="1" dirty="0">
              <a:effectLst/>
              <a:latin typeface=".VnTime"/>
              <a:ea typeface="Times New Roman" panose="02020603050405020304" pitchFamily="18" charset="0"/>
              <a:cs typeface="Times New Roman" panose="02020603050405020304" pitchFamily="18" charset="0"/>
            </a:endParaRPr>
          </a:p>
        </p:txBody>
      </p:sp>
      <p:grpSp>
        <p:nvGrpSpPr>
          <p:cNvPr id="2407" name="Google Shape;1669;p39">
            <a:extLst>
              <a:ext uri="{FF2B5EF4-FFF2-40B4-BE49-F238E27FC236}">
                <a16:creationId xmlns:a16="http://schemas.microsoft.com/office/drawing/2014/main" id="{3B62553B-59A2-7191-91BD-0CF15E5BC91E}"/>
              </a:ext>
            </a:extLst>
          </p:cNvPr>
          <p:cNvGrpSpPr/>
          <p:nvPr/>
        </p:nvGrpSpPr>
        <p:grpSpPr>
          <a:xfrm>
            <a:off x="860077" y="1418901"/>
            <a:ext cx="2301024" cy="2860511"/>
            <a:chOff x="1196063" y="1587412"/>
            <a:chExt cx="2152702" cy="2676127"/>
          </a:xfrm>
        </p:grpSpPr>
        <p:sp>
          <p:nvSpPr>
            <p:cNvPr id="2420" name="Google Shape;1670;p39">
              <a:extLst>
                <a:ext uri="{FF2B5EF4-FFF2-40B4-BE49-F238E27FC236}">
                  <a16:creationId xmlns:a16="http://schemas.microsoft.com/office/drawing/2014/main" id="{00BAF370-69FD-C914-86EF-0D4C6054F6E7}"/>
                </a:ext>
              </a:extLst>
            </p:cNvPr>
            <p:cNvSpPr/>
            <p:nvPr/>
          </p:nvSpPr>
          <p:spPr>
            <a:xfrm>
              <a:off x="1786143" y="3193868"/>
              <a:ext cx="857237" cy="683325"/>
            </a:xfrm>
            <a:custGeom>
              <a:avLst/>
              <a:gdLst/>
              <a:ahLst/>
              <a:cxnLst/>
              <a:rect l="l" t="t" r="r" b="b"/>
              <a:pathLst>
                <a:path w="10923" h="8707" extrusionOk="0">
                  <a:moveTo>
                    <a:pt x="867" y="0"/>
                  </a:moveTo>
                  <a:lnTo>
                    <a:pt x="0" y="8335"/>
                  </a:lnTo>
                  <a:cubicBezTo>
                    <a:pt x="0" y="8335"/>
                    <a:pt x="3729" y="8707"/>
                    <a:pt x="4082" y="8707"/>
                  </a:cubicBezTo>
                  <a:cubicBezTo>
                    <a:pt x="4096" y="8707"/>
                    <a:pt x="4105" y="8706"/>
                    <a:pt x="4108" y="8705"/>
                  </a:cubicBezTo>
                  <a:cubicBezTo>
                    <a:pt x="4183" y="8674"/>
                    <a:pt x="6400" y="3787"/>
                    <a:pt x="6400" y="3787"/>
                  </a:cubicBezTo>
                  <a:cubicBezTo>
                    <a:pt x="6400" y="3787"/>
                    <a:pt x="8284" y="8021"/>
                    <a:pt x="8328" y="8021"/>
                  </a:cubicBezTo>
                  <a:cubicBezTo>
                    <a:pt x="8379" y="8021"/>
                    <a:pt x="10922" y="8203"/>
                    <a:pt x="10922" y="8203"/>
                  </a:cubicBezTo>
                  <a:lnTo>
                    <a:pt x="9741" y="785"/>
                  </a:lnTo>
                  <a:lnTo>
                    <a:pt x="867" y="0"/>
                  </a:lnTo>
                  <a:close/>
                </a:path>
              </a:pathLst>
            </a:custGeom>
            <a:solidFill>
              <a:srgbClr val="833605"/>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21" name="Google Shape;1671;p39">
              <a:extLst>
                <a:ext uri="{FF2B5EF4-FFF2-40B4-BE49-F238E27FC236}">
                  <a16:creationId xmlns:a16="http://schemas.microsoft.com/office/drawing/2014/main" id="{3682DDF4-25DE-6D37-D150-118D8D1D0F5C}"/>
                </a:ext>
              </a:extLst>
            </p:cNvPr>
            <p:cNvSpPr/>
            <p:nvPr/>
          </p:nvSpPr>
          <p:spPr>
            <a:xfrm>
              <a:off x="2053755" y="3286002"/>
              <a:ext cx="4002" cy="121487"/>
            </a:xfrm>
            <a:custGeom>
              <a:avLst/>
              <a:gdLst/>
              <a:ahLst/>
              <a:cxnLst/>
              <a:rect l="l" t="t" r="r" b="b"/>
              <a:pathLst>
                <a:path w="51" h="1548" extrusionOk="0">
                  <a:moveTo>
                    <a:pt x="23" y="1"/>
                  </a:moveTo>
                  <a:cubicBezTo>
                    <a:pt x="15" y="1"/>
                    <a:pt x="7" y="7"/>
                    <a:pt x="7" y="19"/>
                  </a:cubicBezTo>
                  <a:cubicBezTo>
                    <a:pt x="7" y="522"/>
                    <a:pt x="0" y="1012"/>
                    <a:pt x="0" y="1514"/>
                  </a:cubicBezTo>
                  <a:cubicBezTo>
                    <a:pt x="0" y="1536"/>
                    <a:pt x="13" y="1547"/>
                    <a:pt x="26" y="1547"/>
                  </a:cubicBezTo>
                  <a:cubicBezTo>
                    <a:pt x="38" y="1547"/>
                    <a:pt x="51" y="1536"/>
                    <a:pt x="51" y="1514"/>
                  </a:cubicBezTo>
                  <a:cubicBezTo>
                    <a:pt x="51" y="1012"/>
                    <a:pt x="44" y="522"/>
                    <a:pt x="44" y="19"/>
                  </a:cubicBezTo>
                  <a:cubicBezTo>
                    <a:pt x="41" y="7"/>
                    <a:pt x="32" y="1"/>
                    <a:pt x="23" y="1"/>
                  </a:cubicBezTo>
                  <a:close/>
                </a:path>
              </a:pathLst>
            </a:custGeom>
            <a:solidFill>
              <a:srgbClr val="478A67"/>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22" name="Google Shape;1672;p39">
              <a:extLst>
                <a:ext uri="{FF2B5EF4-FFF2-40B4-BE49-F238E27FC236}">
                  <a16:creationId xmlns:a16="http://schemas.microsoft.com/office/drawing/2014/main" id="{F4BD81C3-4212-5177-03AE-866ED146941D}"/>
                </a:ext>
              </a:extLst>
            </p:cNvPr>
            <p:cNvSpPr/>
            <p:nvPr/>
          </p:nvSpPr>
          <p:spPr>
            <a:xfrm>
              <a:off x="2091896" y="3281450"/>
              <a:ext cx="19620" cy="141656"/>
            </a:xfrm>
            <a:custGeom>
              <a:avLst/>
              <a:gdLst/>
              <a:ahLst/>
              <a:cxnLst/>
              <a:rect l="l" t="t" r="r" b="b"/>
              <a:pathLst>
                <a:path w="250" h="1805" extrusionOk="0">
                  <a:moveTo>
                    <a:pt x="65" y="1"/>
                  </a:moveTo>
                  <a:cubicBezTo>
                    <a:pt x="53" y="1"/>
                    <a:pt x="38" y="10"/>
                    <a:pt x="42" y="21"/>
                  </a:cubicBezTo>
                  <a:cubicBezTo>
                    <a:pt x="180" y="618"/>
                    <a:pt x="136" y="1164"/>
                    <a:pt x="4" y="1754"/>
                  </a:cubicBezTo>
                  <a:cubicBezTo>
                    <a:pt x="1" y="1785"/>
                    <a:pt x="25" y="1804"/>
                    <a:pt x="47" y="1804"/>
                  </a:cubicBezTo>
                  <a:cubicBezTo>
                    <a:pt x="62" y="1804"/>
                    <a:pt x="75" y="1797"/>
                    <a:pt x="80" y="1779"/>
                  </a:cubicBezTo>
                  <a:cubicBezTo>
                    <a:pt x="249" y="1208"/>
                    <a:pt x="224" y="592"/>
                    <a:pt x="80" y="15"/>
                  </a:cubicBezTo>
                  <a:cubicBezTo>
                    <a:pt x="80" y="5"/>
                    <a:pt x="73" y="1"/>
                    <a:pt x="65" y="1"/>
                  </a:cubicBezTo>
                  <a:close/>
                </a:path>
              </a:pathLst>
            </a:custGeom>
            <a:solidFill>
              <a:srgbClr val="478A67"/>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23" name="Google Shape;1673;p39">
              <a:extLst>
                <a:ext uri="{FF2B5EF4-FFF2-40B4-BE49-F238E27FC236}">
                  <a16:creationId xmlns:a16="http://schemas.microsoft.com/office/drawing/2014/main" id="{6EC164DA-4458-FB73-A1F9-D081747AAADD}"/>
                </a:ext>
              </a:extLst>
            </p:cNvPr>
            <p:cNvSpPr/>
            <p:nvPr/>
          </p:nvSpPr>
          <p:spPr>
            <a:xfrm>
              <a:off x="2117166" y="3272425"/>
              <a:ext cx="27390" cy="157038"/>
            </a:xfrm>
            <a:custGeom>
              <a:avLst/>
              <a:gdLst/>
              <a:ahLst/>
              <a:cxnLst/>
              <a:rect l="l" t="t" r="r" b="b"/>
              <a:pathLst>
                <a:path w="349" h="2001" extrusionOk="0">
                  <a:moveTo>
                    <a:pt x="155" y="0"/>
                  </a:moveTo>
                  <a:cubicBezTo>
                    <a:pt x="137" y="0"/>
                    <a:pt x="118" y="15"/>
                    <a:pt x="122" y="35"/>
                  </a:cubicBezTo>
                  <a:cubicBezTo>
                    <a:pt x="248" y="682"/>
                    <a:pt x="179" y="1279"/>
                    <a:pt x="15" y="1926"/>
                  </a:cubicBezTo>
                  <a:cubicBezTo>
                    <a:pt x="0" y="1971"/>
                    <a:pt x="37" y="2000"/>
                    <a:pt x="76" y="2000"/>
                  </a:cubicBezTo>
                  <a:cubicBezTo>
                    <a:pt x="102" y="2000"/>
                    <a:pt x="128" y="1987"/>
                    <a:pt x="141" y="1957"/>
                  </a:cubicBezTo>
                  <a:cubicBezTo>
                    <a:pt x="348" y="1335"/>
                    <a:pt x="336" y="651"/>
                    <a:pt x="179" y="17"/>
                  </a:cubicBezTo>
                  <a:cubicBezTo>
                    <a:pt x="174" y="5"/>
                    <a:pt x="165" y="0"/>
                    <a:pt x="155" y="0"/>
                  </a:cubicBezTo>
                  <a:close/>
                </a:path>
              </a:pathLst>
            </a:custGeom>
            <a:solidFill>
              <a:srgbClr val="478A67"/>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24" name="Google Shape;1674;p39">
              <a:extLst>
                <a:ext uri="{FF2B5EF4-FFF2-40B4-BE49-F238E27FC236}">
                  <a16:creationId xmlns:a16="http://schemas.microsoft.com/office/drawing/2014/main" id="{DBD4EB1E-3E36-6E54-7738-9FFAE0E59FEC}"/>
                </a:ext>
              </a:extLst>
            </p:cNvPr>
            <p:cNvSpPr/>
            <p:nvPr/>
          </p:nvSpPr>
          <p:spPr>
            <a:xfrm>
              <a:off x="2221542" y="3265754"/>
              <a:ext cx="20562" cy="177286"/>
            </a:xfrm>
            <a:custGeom>
              <a:avLst/>
              <a:gdLst/>
              <a:ahLst/>
              <a:cxnLst/>
              <a:rect l="l" t="t" r="r" b="b"/>
              <a:pathLst>
                <a:path w="262" h="2259" extrusionOk="0">
                  <a:moveTo>
                    <a:pt x="42" y="1"/>
                  </a:moveTo>
                  <a:cubicBezTo>
                    <a:pt x="25" y="1"/>
                    <a:pt x="7" y="16"/>
                    <a:pt x="10" y="39"/>
                  </a:cubicBezTo>
                  <a:cubicBezTo>
                    <a:pt x="155" y="780"/>
                    <a:pt x="124" y="1458"/>
                    <a:pt x="4" y="2199"/>
                  </a:cubicBezTo>
                  <a:cubicBezTo>
                    <a:pt x="0" y="2234"/>
                    <a:pt x="27" y="2259"/>
                    <a:pt x="53" y="2259"/>
                  </a:cubicBezTo>
                  <a:cubicBezTo>
                    <a:pt x="69" y="2259"/>
                    <a:pt x="85" y="2249"/>
                    <a:pt x="92" y="2224"/>
                  </a:cubicBezTo>
                  <a:cubicBezTo>
                    <a:pt x="262" y="1502"/>
                    <a:pt x="224" y="736"/>
                    <a:pt x="67" y="26"/>
                  </a:cubicBezTo>
                  <a:cubicBezTo>
                    <a:pt x="64" y="8"/>
                    <a:pt x="54" y="1"/>
                    <a:pt x="42" y="1"/>
                  </a:cubicBezTo>
                  <a:close/>
                </a:path>
              </a:pathLst>
            </a:custGeom>
            <a:solidFill>
              <a:srgbClr val="478A67"/>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25" name="Google Shape;1675;p39">
              <a:extLst>
                <a:ext uri="{FF2B5EF4-FFF2-40B4-BE49-F238E27FC236}">
                  <a16:creationId xmlns:a16="http://schemas.microsoft.com/office/drawing/2014/main" id="{409ACCE0-3EC9-2191-372C-306092FB988D}"/>
                </a:ext>
              </a:extLst>
            </p:cNvPr>
            <p:cNvSpPr/>
            <p:nvPr/>
          </p:nvSpPr>
          <p:spPr>
            <a:xfrm>
              <a:off x="2259761" y="3276427"/>
              <a:ext cx="23779" cy="169281"/>
            </a:xfrm>
            <a:custGeom>
              <a:avLst/>
              <a:gdLst/>
              <a:ahLst/>
              <a:cxnLst/>
              <a:rect l="l" t="t" r="r" b="b"/>
              <a:pathLst>
                <a:path w="303" h="2157" extrusionOk="0">
                  <a:moveTo>
                    <a:pt x="108" y="0"/>
                  </a:moveTo>
                  <a:cubicBezTo>
                    <a:pt x="92" y="0"/>
                    <a:pt x="76" y="9"/>
                    <a:pt x="76" y="28"/>
                  </a:cubicBezTo>
                  <a:cubicBezTo>
                    <a:pt x="95" y="713"/>
                    <a:pt x="1" y="1416"/>
                    <a:pt x="64" y="2101"/>
                  </a:cubicBezTo>
                  <a:cubicBezTo>
                    <a:pt x="71" y="2134"/>
                    <a:pt x="102" y="2157"/>
                    <a:pt x="131" y="2157"/>
                  </a:cubicBezTo>
                  <a:cubicBezTo>
                    <a:pt x="151" y="2157"/>
                    <a:pt x="169" y="2146"/>
                    <a:pt x="177" y="2120"/>
                  </a:cubicBezTo>
                  <a:cubicBezTo>
                    <a:pt x="302" y="1460"/>
                    <a:pt x="202" y="694"/>
                    <a:pt x="139" y="28"/>
                  </a:cubicBezTo>
                  <a:cubicBezTo>
                    <a:pt x="139" y="9"/>
                    <a:pt x="123" y="0"/>
                    <a:pt x="108" y="0"/>
                  </a:cubicBezTo>
                  <a:close/>
                </a:path>
              </a:pathLst>
            </a:custGeom>
            <a:solidFill>
              <a:srgbClr val="478A67"/>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26" name="Google Shape;1676;p39">
              <a:extLst>
                <a:ext uri="{FF2B5EF4-FFF2-40B4-BE49-F238E27FC236}">
                  <a16:creationId xmlns:a16="http://schemas.microsoft.com/office/drawing/2014/main" id="{309298E7-4190-86F0-F236-6E1E3F24D44B}"/>
                </a:ext>
              </a:extLst>
            </p:cNvPr>
            <p:cNvSpPr/>
            <p:nvPr/>
          </p:nvSpPr>
          <p:spPr>
            <a:xfrm>
              <a:off x="2481698" y="3260182"/>
              <a:ext cx="34453" cy="194709"/>
            </a:xfrm>
            <a:custGeom>
              <a:avLst/>
              <a:gdLst/>
              <a:ahLst/>
              <a:cxnLst/>
              <a:rect l="l" t="t" r="r" b="b"/>
              <a:pathLst>
                <a:path w="439" h="2481" extrusionOk="0">
                  <a:moveTo>
                    <a:pt x="183" y="1"/>
                  </a:moveTo>
                  <a:cubicBezTo>
                    <a:pt x="158" y="1"/>
                    <a:pt x="130" y="22"/>
                    <a:pt x="137" y="53"/>
                  </a:cubicBezTo>
                  <a:cubicBezTo>
                    <a:pt x="244" y="857"/>
                    <a:pt x="125" y="1605"/>
                    <a:pt x="12" y="2396"/>
                  </a:cubicBezTo>
                  <a:cubicBezTo>
                    <a:pt x="0" y="2449"/>
                    <a:pt x="39" y="2481"/>
                    <a:pt x="78" y="2481"/>
                  </a:cubicBezTo>
                  <a:cubicBezTo>
                    <a:pt x="104" y="2481"/>
                    <a:pt x="131" y="2466"/>
                    <a:pt x="144" y="2434"/>
                  </a:cubicBezTo>
                  <a:cubicBezTo>
                    <a:pt x="439" y="1674"/>
                    <a:pt x="395" y="813"/>
                    <a:pt x="219" y="28"/>
                  </a:cubicBezTo>
                  <a:cubicBezTo>
                    <a:pt x="214" y="9"/>
                    <a:pt x="199" y="1"/>
                    <a:pt x="183" y="1"/>
                  </a:cubicBezTo>
                  <a:close/>
                </a:path>
              </a:pathLst>
            </a:custGeom>
            <a:solidFill>
              <a:srgbClr val="478A67"/>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27" name="Google Shape;1677;p39">
              <a:extLst>
                <a:ext uri="{FF2B5EF4-FFF2-40B4-BE49-F238E27FC236}">
                  <a16:creationId xmlns:a16="http://schemas.microsoft.com/office/drawing/2014/main" id="{9C19B2D7-31B2-27DE-A13B-6D81E60FC815}"/>
                </a:ext>
              </a:extLst>
            </p:cNvPr>
            <p:cNvSpPr/>
            <p:nvPr/>
          </p:nvSpPr>
          <p:spPr>
            <a:xfrm>
              <a:off x="1954166" y="2104507"/>
              <a:ext cx="734573" cy="1219972"/>
            </a:xfrm>
            <a:custGeom>
              <a:avLst/>
              <a:gdLst/>
              <a:ahLst/>
              <a:cxnLst/>
              <a:rect l="l" t="t" r="r" b="b"/>
              <a:pathLst>
                <a:path w="9360" h="15545" extrusionOk="0">
                  <a:moveTo>
                    <a:pt x="5390" y="1"/>
                  </a:moveTo>
                  <a:cubicBezTo>
                    <a:pt x="987" y="377"/>
                    <a:pt x="1" y="4636"/>
                    <a:pt x="1" y="5572"/>
                  </a:cubicBezTo>
                  <a:cubicBezTo>
                    <a:pt x="1" y="6507"/>
                    <a:pt x="616" y="15219"/>
                    <a:pt x="748" y="15363"/>
                  </a:cubicBezTo>
                  <a:cubicBezTo>
                    <a:pt x="834" y="15445"/>
                    <a:pt x="2965" y="15544"/>
                    <a:pt x="4740" y="15544"/>
                  </a:cubicBezTo>
                  <a:cubicBezTo>
                    <a:pt x="5968" y="15544"/>
                    <a:pt x="7024" y="15497"/>
                    <a:pt x="7117" y="15363"/>
                  </a:cubicBezTo>
                  <a:cubicBezTo>
                    <a:pt x="7349" y="15030"/>
                    <a:pt x="9359" y="4592"/>
                    <a:pt x="9089" y="3047"/>
                  </a:cubicBezTo>
                  <a:lnTo>
                    <a:pt x="5390" y="1"/>
                  </a:lnTo>
                  <a:close/>
                </a:path>
              </a:pathLst>
            </a:custGeom>
            <a:solidFill>
              <a:srgbClr val="DDDDDD"/>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28" name="Google Shape;1678;p39">
              <a:extLst>
                <a:ext uri="{FF2B5EF4-FFF2-40B4-BE49-F238E27FC236}">
                  <a16:creationId xmlns:a16="http://schemas.microsoft.com/office/drawing/2014/main" id="{BCD5961C-F765-4305-78C1-6B0FBE62E2E4}"/>
                </a:ext>
              </a:extLst>
            </p:cNvPr>
            <p:cNvSpPr/>
            <p:nvPr/>
          </p:nvSpPr>
          <p:spPr>
            <a:xfrm>
              <a:off x="2208044" y="2420933"/>
              <a:ext cx="297282" cy="305758"/>
            </a:xfrm>
            <a:custGeom>
              <a:avLst/>
              <a:gdLst/>
              <a:ahLst/>
              <a:cxnLst/>
              <a:rect l="l" t="t" r="r" b="b"/>
              <a:pathLst>
                <a:path w="3788" h="3896" extrusionOk="0">
                  <a:moveTo>
                    <a:pt x="132" y="1"/>
                  </a:moveTo>
                  <a:lnTo>
                    <a:pt x="132" y="1"/>
                  </a:lnTo>
                  <a:cubicBezTo>
                    <a:pt x="1" y="38"/>
                    <a:pt x="143" y="2739"/>
                    <a:pt x="269" y="2739"/>
                  </a:cubicBezTo>
                  <a:cubicBezTo>
                    <a:pt x="269" y="2739"/>
                    <a:pt x="270" y="2739"/>
                    <a:pt x="270" y="2739"/>
                  </a:cubicBezTo>
                  <a:cubicBezTo>
                    <a:pt x="383" y="2720"/>
                    <a:pt x="654" y="2519"/>
                    <a:pt x="654" y="2519"/>
                  </a:cubicBezTo>
                  <a:cubicBezTo>
                    <a:pt x="654" y="2519"/>
                    <a:pt x="1501" y="3870"/>
                    <a:pt x="1602" y="3895"/>
                  </a:cubicBezTo>
                  <a:cubicBezTo>
                    <a:pt x="1603" y="3895"/>
                    <a:pt x="1605" y="3895"/>
                    <a:pt x="1606" y="3895"/>
                  </a:cubicBezTo>
                  <a:cubicBezTo>
                    <a:pt x="1724" y="3895"/>
                    <a:pt x="2550" y="2946"/>
                    <a:pt x="2550" y="2946"/>
                  </a:cubicBezTo>
                  <a:cubicBezTo>
                    <a:pt x="2550" y="2946"/>
                    <a:pt x="2686" y="3163"/>
                    <a:pt x="2846" y="3163"/>
                  </a:cubicBezTo>
                  <a:cubicBezTo>
                    <a:pt x="2881" y="3163"/>
                    <a:pt x="2917" y="3153"/>
                    <a:pt x="2952" y="3129"/>
                  </a:cubicBezTo>
                  <a:cubicBezTo>
                    <a:pt x="3160" y="2984"/>
                    <a:pt x="3788" y="384"/>
                    <a:pt x="3788" y="384"/>
                  </a:cubicBezTo>
                  <a:lnTo>
                    <a:pt x="132" y="1"/>
                  </a:lnTo>
                  <a:close/>
                </a:path>
              </a:pathLst>
            </a:custGeom>
            <a:solidFill>
              <a:srgbClr val="FFFFFF"/>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29" name="Google Shape;1679;p39">
              <a:extLst>
                <a:ext uri="{FF2B5EF4-FFF2-40B4-BE49-F238E27FC236}">
                  <a16:creationId xmlns:a16="http://schemas.microsoft.com/office/drawing/2014/main" id="{D43B63B2-A56C-6889-1D24-3AAAA8212B93}"/>
                </a:ext>
              </a:extLst>
            </p:cNvPr>
            <p:cNvSpPr/>
            <p:nvPr/>
          </p:nvSpPr>
          <p:spPr>
            <a:xfrm>
              <a:off x="1461242" y="2103095"/>
              <a:ext cx="757724" cy="1533499"/>
            </a:xfrm>
            <a:custGeom>
              <a:avLst/>
              <a:gdLst/>
              <a:ahLst/>
              <a:cxnLst/>
              <a:rect l="l" t="t" r="r" b="b"/>
              <a:pathLst>
                <a:path w="9655" h="19540" extrusionOk="0">
                  <a:moveTo>
                    <a:pt x="9364" y="1"/>
                  </a:moveTo>
                  <a:cubicBezTo>
                    <a:pt x="4405" y="1"/>
                    <a:pt x="747" y="4701"/>
                    <a:pt x="378" y="7782"/>
                  </a:cubicBezTo>
                  <a:cubicBezTo>
                    <a:pt x="1" y="10922"/>
                    <a:pt x="2626" y="11720"/>
                    <a:pt x="2626" y="11720"/>
                  </a:cubicBezTo>
                  <a:cubicBezTo>
                    <a:pt x="2626" y="11720"/>
                    <a:pt x="3663" y="19175"/>
                    <a:pt x="4014" y="19269"/>
                  </a:cubicBezTo>
                  <a:cubicBezTo>
                    <a:pt x="4277" y="19339"/>
                    <a:pt x="6532" y="19539"/>
                    <a:pt x="7797" y="19539"/>
                  </a:cubicBezTo>
                  <a:cubicBezTo>
                    <a:pt x="8225" y="19539"/>
                    <a:pt x="8540" y="19516"/>
                    <a:pt x="8624" y="19458"/>
                  </a:cubicBezTo>
                  <a:cubicBezTo>
                    <a:pt x="8951" y="19225"/>
                    <a:pt x="9466" y="395"/>
                    <a:pt x="9466" y="395"/>
                  </a:cubicBezTo>
                  <a:lnTo>
                    <a:pt x="9655" y="6"/>
                  </a:lnTo>
                  <a:cubicBezTo>
                    <a:pt x="9557" y="2"/>
                    <a:pt x="9461" y="1"/>
                    <a:pt x="9364" y="1"/>
                  </a:cubicBezTo>
                  <a:close/>
                </a:path>
              </a:pathLst>
            </a:custGeom>
            <a:solidFill>
              <a:srgbClr val="135458"/>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30" name="Google Shape;1680;p39">
              <a:extLst>
                <a:ext uri="{FF2B5EF4-FFF2-40B4-BE49-F238E27FC236}">
                  <a16:creationId xmlns:a16="http://schemas.microsoft.com/office/drawing/2014/main" id="{392B330C-E488-62B8-D673-8CC31B291B83}"/>
                </a:ext>
              </a:extLst>
            </p:cNvPr>
            <p:cNvSpPr/>
            <p:nvPr/>
          </p:nvSpPr>
          <p:spPr>
            <a:xfrm>
              <a:off x="2427862" y="2176943"/>
              <a:ext cx="581223" cy="1435242"/>
            </a:xfrm>
            <a:custGeom>
              <a:avLst/>
              <a:gdLst/>
              <a:ahLst/>
              <a:cxnLst/>
              <a:rect l="l" t="t" r="r" b="b"/>
              <a:pathLst>
                <a:path w="7406" h="18288" extrusionOk="0">
                  <a:moveTo>
                    <a:pt x="1552" y="1"/>
                  </a:moveTo>
                  <a:lnTo>
                    <a:pt x="1407" y="290"/>
                  </a:lnTo>
                  <a:cubicBezTo>
                    <a:pt x="1364" y="434"/>
                    <a:pt x="19" y="14133"/>
                    <a:pt x="151" y="14591"/>
                  </a:cubicBezTo>
                  <a:cubicBezTo>
                    <a:pt x="283" y="15043"/>
                    <a:pt x="1" y="18184"/>
                    <a:pt x="384" y="18278"/>
                  </a:cubicBezTo>
                  <a:cubicBezTo>
                    <a:pt x="409" y="18284"/>
                    <a:pt x="446" y="18287"/>
                    <a:pt x="493" y="18287"/>
                  </a:cubicBezTo>
                  <a:cubicBezTo>
                    <a:pt x="1153" y="18287"/>
                    <a:pt x="3807" y="17713"/>
                    <a:pt x="3807" y="17713"/>
                  </a:cubicBezTo>
                  <a:cubicBezTo>
                    <a:pt x="3807" y="17713"/>
                    <a:pt x="2444" y="13731"/>
                    <a:pt x="2350" y="13027"/>
                  </a:cubicBezTo>
                  <a:cubicBezTo>
                    <a:pt x="2255" y="12317"/>
                    <a:pt x="3084" y="5716"/>
                    <a:pt x="3084" y="5716"/>
                  </a:cubicBezTo>
                  <a:cubicBezTo>
                    <a:pt x="3084" y="5716"/>
                    <a:pt x="3851" y="9227"/>
                    <a:pt x="3807" y="10722"/>
                  </a:cubicBezTo>
                  <a:cubicBezTo>
                    <a:pt x="3756" y="12223"/>
                    <a:pt x="3424" y="14893"/>
                    <a:pt x="3474" y="15081"/>
                  </a:cubicBezTo>
                  <a:cubicBezTo>
                    <a:pt x="3511" y="15221"/>
                    <a:pt x="4680" y="15388"/>
                    <a:pt x="5396" y="15388"/>
                  </a:cubicBezTo>
                  <a:cubicBezTo>
                    <a:pt x="5644" y="15388"/>
                    <a:pt x="5838" y="15368"/>
                    <a:pt x="5911" y="15320"/>
                  </a:cubicBezTo>
                  <a:cubicBezTo>
                    <a:pt x="6193" y="15131"/>
                    <a:pt x="7406" y="13442"/>
                    <a:pt x="6891" y="7820"/>
                  </a:cubicBezTo>
                  <a:cubicBezTo>
                    <a:pt x="6369" y="2199"/>
                    <a:pt x="1552" y="1"/>
                    <a:pt x="1552" y="1"/>
                  </a:cubicBezTo>
                  <a:close/>
                </a:path>
              </a:pathLst>
            </a:custGeom>
            <a:solidFill>
              <a:srgbClr val="135458"/>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31" name="Google Shape;1681;p39">
              <a:extLst>
                <a:ext uri="{FF2B5EF4-FFF2-40B4-BE49-F238E27FC236}">
                  <a16:creationId xmlns:a16="http://schemas.microsoft.com/office/drawing/2014/main" id="{0AA6EF69-69E8-727B-7CB8-175FFCE70833}"/>
                </a:ext>
              </a:extLst>
            </p:cNvPr>
            <p:cNvSpPr/>
            <p:nvPr/>
          </p:nvSpPr>
          <p:spPr>
            <a:xfrm>
              <a:off x="2015300" y="1742408"/>
              <a:ext cx="823726" cy="764395"/>
            </a:xfrm>
            <a:custGeom>
              <a:avLst/>
              <a:gdLst/>
              <a:ahLst/>
              <a:cxnLst/>
              <a:rect l="l" t="t" r="r" b="b"/>
              <a:pathLst>
                <a:path w="10496" h="9740" extrusionOk="0">
                  <a:moveTo>
                    <a:pt x="2976" y="0"/>
                  </a:moveTo>
                  <a:cubicBezTo>
                    <a:pt x="2679" y="0"/>
                    <a:pt x="1525" y="928"/>
                    <a:pt x="1447" y="928"/>
                  </a:cubicBezTo>
                  <a:cubicBezTo>
                    <a:pt x="1446" y="928"/>
                    <a:pt x="1446" y="928"/>
                    <a:pt x="1445" y="928"/>
                  </a:cubicBezTo>
                  <a:cubicBezTo>
                    <a:pt x="1445" y="928"/>
                    <a:pt x="1445" y="928"/>
                    <a:pt x="1445" y="928"/>
                  </a:cubicBezTo>
                  <a:cubicBezTo>
                    <a:pt x="1376" y="928"/>
                    <a:pt x="1439" y="4407"/>
                    <a:pt x="1439" y="4407"/>
                  </a:cubicBezTo>
                  <a:cubicBezTo>
                    <a:pt x="1439" y="4407"/>
                    <a:pt x="1153" y="4126"/>
                    <a:pt x="856" y="4126"/>
                  </a:cubicBezTo>
                  <a:cubicBezTo>
                    <a:pt x="648" y="4126"/>
                    <a:pt x="435" y="4263"/>
                    <a:pt x="308" y="4728"/>
                  </a:cubicBezTo>
                  <a:cubicBezTo>
                    <a:pt x="1" y="5858"/>
                    <a:pt x="1119" y="6405"/>
                    <a:pt x="1577" y="6505"/>
                  </a:cubicBezTo>
                  <a:cubicBezTo>
                    <a:pt x="1577" y="6505"/>
                    <a:pt x="1721" y="8666"/>
                    <a:pt x="1860" y="8823"/>
                  </a:cubicBezTo>
                  <a:cubicBezTo>
                    <a:pt x="1979" y="8958"/>
                    <a:pt x="3931" y="9740"/>
                    <a:pt x="5722" y="9740"/>
                  </a:cubicBezTo>
                  <a:cubicBezTo>
                    <a:pt x="6093" y="9740"/>
                    <a:pt x="6457" y="9706"/>
                    <a:pt x="6796" y="9627"/>
                  </a:cubicBezTo>
                  <a:cubicBezTo>
                    <a:pt x="7022" y="9451"/>
                    <a:pt x="7852" y="7491"/>
                    <a:pt x="7852" y="7491"/>
                  </a:cubicBezTo>
                  <a:cubicBezTo>
                    <a:pt x="7852" y="7491"/>
                    <a:pt x="8011" y="7563"/>
                    <a:pt x="8268" y="7563"/>
                  </a:cubicBezTo>
                  <a:cubicBezTo>
                    <a:pt x="8509" y="7563"/>
                    <a:pt x="8836" y="7499"/>
                    <a:pt x="9196" y="7252"/>
                  </a:cubicBezTo>
                  <a:cubicBezTo>
                    <a:pt x="9930" y="6750"/>
                    <a:pt x="10496" y="6361"/>
                    <a:pt x="9993" y="5544"/>
                  </a:cubicBezTo>
                  <a:cubicBezTo>
                    <a:pt x="9491" y="4728"/>
                    <a:pt x="9528" y="4382"/>
                    <a:pt x="9528" y="4382"/>
                  </a:cubicBezTo>
                  <a:cubicBezTo>
                    <a:pt x="9528" y="4382"/>
                    <a:pt x="9610" y="2737"/>
                    <a:pt x="9491" y="2624"/>
                  </a:cubicBezTo>
                  <a:cubicBezTo>
                    <a:pt x="9371" y="2517"/>
                    <a:pt x="7280" y="212"/>
                    <a:pt x="7192" y="136"/>
                  </a:cubicBezTo>
                  <a:cubicBezTo>
                    <a:pt x="7164" y="108"/>
                    <a:pt x="6689" y="104"/>
                    <a:pt x="6068" y="104"/>
                  </a:cubicBezTo>
                  <a:cubicBezTo>
                    <a:pt x="5781" y="104"/>
                    <a:pt x="5464" y="105"/>
                    <a:pt x="5145" y="105"/>
                  </a:cubicBezTo>
                  <a:cubicBezTo>
                    <a:pt x="4136" y="105"/>
                    <a:pt x="3116" y="96"/>
                    <a:pt x="3028" y="17"/>
                  </a:cubicBezTo>
                  <a:cubicBezTo>
                    <a:pt x="3016" y="6"/>
                    <a:pt x="2999" y="0"/>
                    <a:pt x="2976" y="0"/>
                  </a:cubicBezTo>
                  <a:close/>
                </a:path>
              </a:pathLst>
            </a:custGeom>
            <a:solidFill>
              <a:srgbClr val="CB915F"/>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32" name="Google Shape;1682;p39">
              <a:extLst>
                <a:ext uri="{FF2B5EF4-FFF2-40B4-BE49-F238E27FC236}">
                  <a16:creationId xmlns:a16="http://schemas.microsoft.com/office/drawing/2014/main" id="{CA1148A4-A627-88C5-623E-0E153757A0EF}"/>
                </a:ext>
              </a:extLst>
            </p:cNvPr>
            <p:cNvSpPr/>
            <p:nvPr/>
          </p:nvSpPr>
          <p:spPr>
            <a:xfrm>
              <a:off x="2665809" y="2204018"/>
              <a:ext cx="124940" cy="97786"/>
            </a:xfrm>
            <a:custGeom>
              <a:avLst/>
              <a:gdLst/>
              <a:ahLst/>
              <a:cxnLst/>
              <a:rect l="l" t="t" r="r" b="b"/>
              <a:pathLst>
                <a:path w="1592" h="1246" extrusionOk="0">
                  <a:moveTo>
                    <a:pt x="1205" y="0"/>
                  </a:moveTo>
                  <a:cubicBezTo>
                    <a:pt x="1095" y="0"/>
                    <a:pt x="978" y="33"/>
                    <a:pt x="881" y="89"/>
                  </a:cubicBezTo>
                  <a:cubicBezTo>
                    <a:pt x="492" y="315"/>
                    <a:pt x="147" y="774"/>
                    <a:pt x="8" y="1195"/>
                  </a:cubicBezTo>
                  <a:cubicBezTo>
                    <a:pt x="0" y="1227"/>
                    <a:pt x="26" y="1246"/>
                    <a:pt x="50" y="1246"/>
                  </a:cubicBezTo>
                  <a:cubicBezTo>
                    <a:pt x="64" y="1246"/>
                    <a:pt x="77" y="1240"/>
                    <a:pt x="84" y="1226"/>
                  </a:cubicBezTo>
                  <a:cubicBezTo>
                    <a:pt x="216" y="962"/>
                    <a:pt x="341" y="717"/>
                    <a:pt x="555" y="504"/>
                  </a:cubicBezTo>
                  <a:cubicBezTo>
                    <a:pt x="673" y="373"/>
                    <a:pt x="1021" y="71"/>
                    <a:pt x="1268" y="71"/>
                  </a:cubicBezTo>
                  <a:cubicBezTo>
                    <a:pt x="1387" y="71"/>
                    <a:pt x="1483" y="143"/>
                    <a:pt x="1516" y="340"/>
                  </a:cubicBezTo>
                  <a:cubicBezTo>
                    <a:pt x="1518" y="355"/>
                    <a:pt x="1531" y="362"/>
                    <a:pt x="1545" y="362"/>
                  </a:cubicBezTo>
                  <a:cubicBezTo>
                    <a:pt x="1566" y="362"/>
                    <a:pt x="1591" y="346"/>
                    <a:pt x="1591" y="315"/>
                  </a:cubicBezTo>
                  <a:cubicBezTo>
                    <a:pt x="1560" y="91"/>
                    <a:pt x="1391" y="0"/>
                    <a:pt x="1205" y="0"/>
                  </a:cubicBezTo>
                  <a:close/>
                </a:path>
              </a:pathLst>
            </a:custGeom>
            <a:solidFill>
              <a:srgbClr val="4D1B0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33" name="Google Shape;1683;p39">
              <a:extLst>
                <a:ext uri="{FF2B5EF4-FFF2-40B4-BE49-F238E27FC236}">
                  <a16:creationId xmlns:a16="http://schemas.microsoft.com/office/drawing/2014/main" id="{335EA5C1-F030-E313-E457-3075E3964522}"/>
                </a:ext>
              </a:extLst>
            </p:cNvPr>
            <p:cNvSpPr/>
            <p:nvPr/>
          </p:nvSpPr>
          <p:spPr>
            <a:xfrm>
              <a:off x="2696965" y="2240040"/>
              <a:ext cx="26212" cy="43086"/>
            </a:xfrm>
            <a:custGeom>
              <a:avLst/>
              <a:gdLst/>
              <a:ahLst/>
              <a:cxnLst/>
              <a:rect l="l" t="t" r="r" b="b"/>
              <a:pathLst>
                <a:path w="334" h="549" extrusionOk="0">
                  <a:moveTo>
                    <a:pt x="64" y="1"/>
                  </a:moveTo>
                  <a:cubicBezTo>
                    <a:pt x="20" y="1"/>
                    <a:pt x="1" y="64"/>
                    <a:pt x="45" y="70"/>
                  </a:cubicBezTo>
                  <a:cubicBezTo>
                    <a:pt x="108" y="82"/>
                    <a:pt x="170" y="202"/>
                    <a:pt x="196" y="258"/>
                  </a:cubicBezTo>
                  <a:cubicBezTo>
                    <a:pt x="233" y="334"/>
                    <a:pt x="240" y="415"/>
                    <a:pt x="240" y="510"/>
                  </a:cubicBezTo>
                  <a:cubicBezTo>
                    <a:pt x="240" y="534"/>
                    <a:pt x="262" y="548"/>
                    <a:pt x="284" y="548"/>
                  </a:cubicBezTo>
                  <a:cubicBezTo>
                    <a:pt x="301" y="548"/>
                    <a:pt x="318" y="538"/>
                    <a:pt x="321" y="516"/>
                  </a:cubicBezTo>
                  <a:cubicBezTo>
                    <a:pt x="334" y="415"/>
                    <a:pt x="302" y="315"/>
                    <a:pt x="258" y="221"/>
                  </a:cubicBezTo>
                  <a:cubicBezTo>
                    <a:pt x="221" y="145"/>
                    <a:pt x="145" y="13"/>
                    <a:pt x="64" y="1"/>
                  </a:cubicBezTo>
                  <a:close/>
                </a:path>
              </a:pathLst>
            </a:custGeom>
            <a:solidFill>
              <a:srgbClr val="4D1B0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34" name="Google Shape;1684;p39">
              <a:extLst>
                <a:ext uri="{FF2B5EF4-FFF2-40B4-BE49-F238E27FC236}">
                  <a16:creationId xmlns:a16="http://schemas.microsoft.com/office/drawing/2014/main" id="{5C59A090-EBB5-82D2-78FD-2B92D4854EB5}"/>
                </a:ext>
              </a:extLst>
            </p:cNvPr>
            <p:cNvSpPr/>
            <p:nvPr/>
          </p:nvSpPr>
          <p:spPr>
            <a:xfrm>
              <a:off x="2045750" y="2116122"/>
              <a:ext cx="102259" cy="92371"/>
            </a:xfrm>
            <a:custGeom>
              <a:avLst/>
              <a:gdLst/>
              <a:ahLst/>
              <a:cxnLst/>
              <a:rect l="l" t="t" r="r" b="b"/>
              <a:pathLst>
                <a:path w="1303" h="1177" extrusionOk="0">
                  <a:moveTo>
                    <a:pt x="507" y="1"/>
                  </a:moveTo>
                  <a:cubicBezTo>
                    <a:pt x="276" y="1"/>
                    <a:pt x="54" y="185"/>
                    <a:pt x="8" y="437"/>
                  </a:cubicBezTo>
                  <a:cubicBezTo>
                    <a:pt x="1" y="462"/>
                    <a:pt x="13" y="475"/>
                    <a:pt x="25" y="475"/>
                  </a:cubicBezTo>
                  <a:cubicBezTo>
                    <a:pt x="34" y="475"/>
                    <a:pt x="43" y="469"/>
                    <a:pt x="46" y="456"/>
                  </a:cubicBezTo>
                  <a:cubicBezTo>
                    <a:pt x="84" y="273"/>
                    <a:pt x="253" y="135"/>
                    <a:pt x="423" y="104"/>
                  </a:cubicBezTo>
                  <a:cubicBezTo>
                    <a:pt x="449" y="99"/>
                    <a:pt x="474" y="96"/>
                    <a:pt x="497" y="96"/>
                  </a:cubicBezTo>
                  <a:cubicBezTo>
                    <a:pt x="672" y="96"/>
                    <a:pt x="782" y="232"/>
                    <a:pt x="888" y="386"/>
                  </a:cubicBezTo>
                  <a:cubicBezTo>
                    <a:pt x="1045" y="619"/>
                    <a:pt x="1139" y="857"/>
                    <a:pt x="1107" y="1140"/>
                  </a:cubicBezTo>
                  <a:cubicBezTo>
                    <a:pt x="1101" y="1164"/>
                    <a:pt x="1119" y="1176"/>
                    <a:pt x="1140" y="1176"/>
                  </a:cubicBezTo>
                  <a:cubicBezTo>
                    <a:pt x="1158" y="1176"/>
                    <a:pt x="1177" y="1167"/>
                    <a:pt x="1183" y="1146"/>
                  </a:cubicBezTo>
                  <a:cubicBezTo>
                    <a:pt x="1302" y="801"/>
                    <a:pt x="1032" y="292"/>
                    <a:pt x="762" y="85"/>
                  </a:cubicBezTo>
                  <a:cubicBezTo>
                    <a:pt x="681" y="27"/>
                    <a:pt x="593" y="1"/>
                    <a:pt x="507" y="1"/>
                  </a:cubicBezTo>
                  <a:close/>
                </a:path>
              </a:pathLst>
            </a:custGeom>
            <a:solidFill>
              <a:srgbClr val="4D1B0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35" name="Google Shape;1685;p39">
              <a:extLst>
                <a:ext uri="{FF2B5EF4-FFF2-40B4-BE49-F238E27FC236}">
                  <a16:creationId xmlns:a16="http://schemas.microsoft.com/office/drawing/2014/main" id="{9D722C90-D411-0C93-5972-6583CD96D936}"/>
                </a:ext>
              </a:extLst>
            </p:cNvPr>
            <p:cNvSpPr/>
            <p:nvPr/>
          </p:nvSpPr>
          <p:spPr>
            <a:xfrm>
              <a:off x="2079888" y="2144924"/>
              <a:ext cx="43949" cy="52032"/>
            </a:xfrm>
            <a:custGeom>
              <a:avLst/>
              <a:gdLst/>
              <a:ahLst/>
              <a:cxnLst/>
              <a:rect l="l" t="t" r="r" b="b"/>
              <a:pathLst>
                <a:path w="560" h="663" extrusionOk="0">
                  <a:moveTo>
                    <a:pt x="534" y="1"/>
                  </a:moveTo>
                  <a:cubicBezTo>
                    <a:pt x="233" y="63"/>
                    <a:pt x="0" y="321"/>
                    <a:pt x="13" y="648"/>
                  </a:cubicBezTo>
                  <a:cubicBezTo>
                    <a:pt x="13" y="658"/>
                    <a:pt x="19" y="663"/>
                    <a:pt x="25" y="663"/>
                  </a:cubicBezTo>
                  <a:cubicBezTo>
                    <a:pt x="30" y="663"/>
                    <a:pt x="35" y="659"/>
                    <a:pt x="38" y="654"/>
                  </a:cubicBezTo>
                  <a:cubicBezTo>
                    <a:pt x="107" y="377"/>
                    <a:pt x="283" y="145"/>
                    <a:pt x="547" y="26"/>
                  </a:cubicBezTo>
                  <a:cubicBezTo>
                    <a:pt x="559" y="19"/>
                    <a:pt x="547" y="1"/>
                    <a:pt x="534" y="1"/>
                  </a:cubicBezTo>
                  <a:close/>
                </a:path>
              </a:pathLst>
            </a:custGeom>
            <a:solidFill>
              <a:srgbClr val="4D1B0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36" name="Google Shape;1686;p39">
              <a:extLst>
                <a:ext uri="{FF2B5EF4-FFF2-40B4-BE49-F238E27FC236}">
                  <a16:creationId xmlns:a16="http://schemas.microsoft.com/office/drawing/2014/main" id="{1BE843CC-F1BA-FA5D-FAFC-94C2FDE6AB1B}"/>
                </a:ext>
              </a:extLst>
            </p:cNvPr>
            <p:cNvSpPr/>
            <p:nvPr/>
          </p:nvSpPr>
          <p:spPr>
            <a:xfrm>
              <a:off x="2002979" y="1587412"/>
              <a:ext cx="944036" cy="724763"/>
            </a:xfrm>
            <a:custGeom>
              <a:avLst/>
              <a:gdLst/>
              <a:ahLst/>
              <a:cxnLst/>
              <a:rect l="l" t="t" r="r" b="b"/>
              <a:pathLst>
                <a:path w="12029" h="9235" extrusionOk="0">
                  <a:moveTo>
                    <a:pt x="4853" y="1"/>
                  </a:moveTo>
                  <a:cubicBezTo>
                    <a:pt x="4637" y="1"/>
                    <a:pt x="4491" y="49"/>
                    <a:pt x="4435" y="139"/>
                  </a:cubicBezTo>
                  <a:cubicBezTo>
                    <a:pt x="4127" y="629"/>
                    <a:pt x="4925" y="704"/>
                    <a:pt x="4799" y="723"/>
                  </a:cubicBezTo>
                  <a:cubicBezTo>
                    <a:pt x="4680" y="748"/>
                    <a:pt x="1" y="1910"/>
                    <a:pt x="321" y="3562"/>
                  </a:cubicBezTo>
                  <a:cubicBezTo>
                    <a:pt x="421" y="4081"/>
                    <a:pt x="575" y="4259"/>
                    <a:pt x="739" y="4259"/>
                  </a:cubicBezTo>
                  <a:cubicBezTo>
                    <a:pt x="778" y="4259"/>
                    <a:pt x="817" y="4249"/>
                    <a:pt x="857" y="4231"/>
                  </a:cubicBezTo>
                  <a:lnTo>
                    <a:pt x="857" y="4231"/>
                  </a:lnTo>
                  <a:cubicBezTo>
                    <a:pt x="608" y="4593"/>
                    <a:pt x="390" y="4991"/>
                    <a:pt x="415" y="5239"/>
                  </a:cubicBezTo>
                  <a:cubicBezTo>
                    <a:pt x="474" y="5744"/>
                    <a:pt x="1180" y="5761"/>
                    <a:pt x="1272" y="5761"/>
                  </a:cubicBezTo>
                  <a:cubicBezTo>
                    <a:pt x="1278" y="5761"/>
                    <a:pt x="1282" y="5761"/>
                    <a:pt x="1282" y="5761"/>
                  </a:cubicBezTo>
                  <a:lnTo>
                    <a:pt x="1282" y="5761"/>
                  </a:lnTo>
                  <a:cubicBezTo>
                    <a:pt x="1282" y="5761"/>
                    <a:pt x="1112" y="7978"/>
                    <a:pt x="1721" y="8241"/>
                  </a:cubicBezTo>
                  <a:cubicBezTo>
                    <a:pt x="1721" y="8241"/>
                    <a:pt x="2023" y="4253"/>
                    <a:pt x="2161" y="4115"/>
                  </a:cubicBezTo>
                  <a:cubicBezTo>
                    <a:pt x="2293" y="3970"/>
                    <a:pt x="4516" y="3242"/>
                    <a:pt x="4516" y="3242"/>
                  </a:cubicBezTo>
                  <a:lnTo>
                    <a:pt x="4516" y="3242"/>
                  </a:lnTo>
                  <a:cubicBezTo>
                    <a:pt x="4516" y="3242"/>
                    <a:pt x="3744" y="3895"/>
                    <a:pt x="4077" y="4115"/>
                  </a:cubicBezTo>
                  <a:cubicBezTo>
                    <a:pt x="4134" y="4154"/>
                    <a:pt x="4242" y="4171"/>
                    <a:pt x="4381" y="4171"/>
                  </a:cubicBezTo>
                  <a:cubicBezTo>
                    <a:pt x="5015" y="4171"/>
                    <a:pt x="6287" y="3832"/>
                    <a:pt x="6288" y="3832"/>
                  </a:cubicBezTo>
                  <a:lnTo>
                    <a:pt x="6288" y="3832"/>
                  </a:lnTo>
                  <a:cubicBezTo>
                    <a:pt x="6288" y="3832"/>
                    <a:pt x="5760" y="4617"/>
                    <a:pt x="6225" y="4862"/>
                  </a:cubicBezTo>
                  <a:cubicBezTo>
                    <a:pt x="6350" y="4927"/>
                    <a:pt x="6512" y="4959"/>
                    <a:pt x="6686" y="4959"/>
                  </a:cubicBezTo>
                  <a:cubicBezTo>
                    <a:pt x="7158" y="4959"/>
                    <a:pt x="7721" y="4721"/>
                    <a:pt x="7895" y="4234"/>
                  </a:cubicBezTo>
                  <a:cubicBezTo>
                    <a:pt x="7895" y="4234"/>
                    <a:pt x="9309" y="5302"/>
                    <a:pt x="9428" y="5622"/>
                  </a:cubicBezTo>
                  <a:cubicBezTo>
                    <a:pt x="9547" y="5943"/>
                    <a:pt x="8103" y="9209"/>
                    <a:pt x="8197" y="9234"/>
                  </a:cubicBezTo>
                  <a:cubicBezTo>
                    <a:pt x="8199" y="9234"/>
                    <a:pt x="8202" y="9235"/>
                    <a:pt x="8204" y="9235"/>
                  </a:cubicBezTo>
                  <a:cubicBezTo>
                    <a:pt x="8328" y="9235"/>
                    <a:pt x="9010" y="8689"/>
                    <a:pt x="9120" y="8461"/>
                  </a:cubicBezTo>
                  <a:cubicBezTo>
                    <a:pt x="9240" y="8241"/>
                    <a:pt x="9485" y="7532"/>
                    <a:pt x="9485" y="7532"/>
                  </a:cubicBezTo>
                  <a:cubicBezTo>
                    <a:pt x="9485" y="7532"/>
                    <a:pt x="9725" y="7579"/>
                    <a:pt x="9911" y="7579"/>
                  </a:cubicBezTo>
                  <a:cubicBezTo>
                    <a:pt x="10004" y="7579"/>
                    <a:pt x="10083" y="7567"/>
                    <a:pt x="10113" y="7532"/>
                  </a:cubicBezTo>
                  <a:cubicBezTo>
                    <a:pt x="10188" y="7419"/>
                    <a:pt x="11155" y="4555"/>
                    <a:pt x="10420" y="3807"/>
                  </a:cubicBezTo>
                  <a:cubicBezTo>
                    <a:pt x="10420" y="3807"/>
                    <a:pt x="12028" y="2765"/>
                    <a:pt x="11488" y="2237"/>
                  </a:cubicBezTo>
                  <a:cubicBezTo>
                    <a:pt x="11405" y="2154"/>
                    <a:pt x="11325" y="2118"/>
                    <a:pt x="11247" y="2118"/>
                  </a:cubicBezTo>
                  <a:cubicBezTo>
                    <a:pt x="10837" y="2118"/>
                    <a:pt x="10507" y="3120"/>
                    <a:pt x="10169" y="3204"/>
                  </a:cubicBezTo>
                  <a:cubicBezTo>
                    <a:pt x="8075" y="911"/>
                    <a:pt x="5794" y="1"/>
                    <a:pt x="4853" y="1"/>
                  </a:cubicBezTo>
                  <a:close/>
                </a:path>
              </a:pathLst>
            </a:custGeom>
            <a:solidFill>
              <a:srgbClr val="833605"/>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37" name="Google Shape;1687;p39">
              <a:extLst>
                <a:ext uri="{FF2B5EF4-FFF2-40B4-BE49-F238E27FC236}">
                  <a16:creationId xmlns:a16="http://schemas.microsoft.com/office/drawing/2014/main" id="{1EA69E90-4263-A1EB-FC71-CC4148DAC818}"/>
                </a:ext>
              </a:extLst>
            </p:cNvPr>
            <p:cNvSpPr/>
            <p:nvPr/>
          </p:nvSpPr>
          <p:spPr>
            <a:xfrm>
              <a:off x="2286915" y="2463311"/>
              <a:ext cx="151859" cy="203263"/>
            </a:xfrm>
            <a:custGeom>
              <a:avLst/>
              <a:gdLst/>
              <a:ahLst/>
              <a:cxnLst/>
              <a:rect l="l" t="t" r="r" b="b"/>
              <a:pathLst>
                <a:path w="1935" h="2590" extrusionOk="0">
                  <a:moveTo>
                    <a:pt x="170" y="1"/>
                  </a:moveTo>
                  <a:lnTo>
                    <a:pt x="170" y="1"/>
                  </a:lnTo>
                  <a:cubicBezTo>
                    <a:pt x="170" y="1"/>
                    <a:pt x="628" y="466"/>
                    <a:pt x="528" y="686"/>
                  </a:cubicBezTo>
                  <a:cubicBezTo>
                    <a:pt x="427" y="905"/>
                    <a:pt x="0" y="1596"/>
                    <a:pt x="0" y="1596"/>
                  </a:cubicBezTo>
                  <a:cubicBezTo>
                    <a:pt x="0" y="1596"/>
                    <a:pt x="485" y="2590"/>
                    <a:pt x="621" y="2590"/>
                  </a:cubicBezTo>
                  <a:cubicBezTo>
                    <a:pt x="624" y="2590"/>
                    <a:pt x="626" y="2589"/>
                    <a:pt x="628" y="2589"/>
                  </a:cubicBezTo>
                  <a:cubicBezTo>
                    <a:pt x="748" y="2545"/>
                    <a:pt x="1351" y="1979"/>
                    <a:pt x="1351" y="1979"/>
                  </a:cubicBezTo>
                  <a:cubicBezTo>
                    <a:pt x="1351" y="1979"/>
                    <a:pt x="1131" y="1477"/>
                    <a:pt x="1212" y="1301"/>
                  </a:cubicBezTo>
                  <a:cubicBezTo>
                    <a:pt x="1288" y="1119"/>
                    <a:pt x="1935" y="233"/>
                    <a:pt x="1935" y="233"/>
                  </a:cubicBezTo>
                  <a:lnTo>
                    <a:pt x="170" y="1"/>
                  </a:lnTo>
                  <a:close/>
                </a:path>
              </a:pathLst>
            </a:custGeom>
            <a:solidFill>
              <a:srgbClr val="CB915F"/>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38" name="Google Shape;1688;p39">
              <a:extLst>
                <a:ext uri="{FF2B5EF4-FFF2-40B4-BE49-F238E27FC236}">
                  <a16:creationId xmlns:a16="http://schemas.microsoft.com/office/drawing/2014/main" id="{734455D8-54BA-8D41-8C0C-DA54FC4D2013}"/>
                </a:ext>
              </a:extLst>
            </p:cNvPr>
            <p:cNvSpPr/>
            <p:nvPr/>
          </p:nvSpPr>
          <p:spPr>
            <a:xfrm>
              <a:off x="2180417" y="2067775"/>
              <a:ext cx="173121" cy="47877"/>
            </a:xfrm>
            <a:custGeom>
              <a:avLst/>
              <a:gdLst/>
              <a:ahLst/>
              <a:cxnLst/>
              <a:rect l="l" t="t" r="r" b="b"/>
              <a:pathLst>
                <a:path w="2206" h="1146" extrusionOk="0">
                  <a:moveTo>
                    <a:pt x="1964" y="1"/>
                  </a:moveTo>
                  <a:cubicBezTo>
                    <a:pt x="1662" y="1"/>
                    <a:pt x="153" y="490"/>
                    <a:pt x="70" y="603"/>
                  </a:cubicBezTo>
                  <a:cubicBezTo>
                    <a:pt x="1" y="703"/>
                    <a:pt x="114" y="1118"/>
                    <a:pt x="176" y="1143"/>
                  </a:cubicBezTo>
                  <a:cubicBezTo>
                    <a:pt x="181" y="1144"/>
                    <a:pt x="192" y="1145"/>
                    <a:pt x="211" y="1145"/>
                  </a:cubicBezTo>
                  <a:cubicBezTo>
                    <a:pt x="476" y="1145"/>
                    <a:pt x="2114" y="985"/>
                    <a:pt x="2161" y="879"/>
                  </a:cubicBezTo>
                  <a:cubicBezTo>
                    <a:pt x="2205" y="753"/>
                    <a:pt x="2161" y="69"/>
                    <a:pt x="2004" y="6"/>
                  </a:cubicBezTo>
                  <a:cubicBezTo>
                    <a:pt x="1995" y="2"/>
                    <a:pt x="1982" y="1"/>
                    <a:pt x="1964" y="1"/>
                  </a:cubicBezTo>
                  <a:close/>
                </a:path>
              </a:pathLst>
            </a:custGeom>
            <a:solidFill>
              <a:srgbClr val="833605"/>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39" name="Google Shape;1689;p39">
              <a:extLst>
                <a:ext uri="{FF2B5EF4-FFF2-40B4-BE49-F238E27FC236}">
                  <a16:creationId xmlns:a16="http://schemas.microsoft.com/office/drawing/2014/main" id="{7AC260E2-5A95-3D57-55CC-441F2B4F35B9}"/>
                </a:ext>
              </a:extLst>
            </p:cNvPr>
            <p:cNvSpPr/>
            <p:nvPr/>
          </p:nvSpPr>
          <p:spPr>
            <a:xfrm rot="759971">
              <a:off x="2473686" y="2126405"/>
              <a:ext cx="173144" cy="47876"/>
            </a:xfrm>
            <a:custGeom>
              <a:avLst/>
              <a:gdLst/>
              <a:ahLst/>
              <a:cxnLst/>
              <a:rect l="l" t="t" r="r" b="b"/>
              <a:pathLst>
                <a:path w="2206" h="1146" extrusionOk="0">
                  <a:moveTo>
                    <a:pt x="246" y="0"/>
                  </a:moveTo>
                  <a:cubicBezTo>
                    <a:pt x="226" y="0"/>
                    <a:pt x="211" y="2"/>
                    <a:pt x="202" y="6"/>
                  </a:cubicBezTo>
                  <a:cubicBezTo>
                    <a:pt x="45" y="69"/>
                    <a:pt x="1" y="747"/>
                    <a:pt x="45" y="873"/>
                  </a:cubicBezTo>
                  <a:cubicBezTo>
                    <a:pt x="92" y="985"/>
                    <a:pt x="1736" y="1146"/>
                    <a:pt x="2001" y="1146"/>
                  </a:cubicBezTo>
                  <a:cubicBezTo>
                    <a:pt x="2020" y="1146"/>
                    <a:pt x="2032" y="1145"/>
                    <a:pt x="2036" y="1143"/>
                  </a:cubicBezTo>
                  <a:cubicBezTo>
                    <a:pt x="2098" y="1118"/>
                    <a:pt x="2205" y="703"/>
                    <a:pt x="2136" y="603"/>
                  </a:cubicBezTo>
                  <a:cubicBezTo>
                    <a:pt x="2053" y="485"/>
                    <a:pt x="555" y="0"/>
                    <a:pt x="246" y="0"/>
                  </a:cubicBezTo>
                  <a:close/>
                </a:path>
              </a:pathLst>
            </a:custGeom>
            <a:solidFill>
              <a:srgbClr val="833605"/>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40" name="Google Shape;1690;p39">
              <a:extLst>
                <a:ext uri="{FF2B5EF4-FFF2-40B4-BE49-F238E27FC236}">
                  <a16:creationId xmlns:a16="http://schemas.microsoft.com/office/drawing/2014/main" id="{F9833B47-29C8-F5D6-4EB2-F186E70E3BC4}"/>
                </a:ext>
              </a:extLst>
            </p:cNvPr>
            <p:cNvSpPr/>
            <p:nvPr/>
          </p:nvSpPr>
          <p:spPr>
            <a:xfrm>
              <a:off x="2302458" y="2250391"/>
              <a:ext cx="129247" cy="56040"/>
            </a:xfrm>
            <a:custGeom>
              <a:avLst/>
              <a:gdLst/>
              <a:ahLst/>
              <a:cxnLst/>
              <a:rect l="l" t="t" r="r" b="b"/>
              <a:pathLst>
                <a:path w="1858" h="1326" extrusionOk="0">
                  <a:moveTo>
                    <a:pt x="1052" y="0"/>
                  </a:moveTo>
                  <a:cubicBezTo>
                    <a:pt x="937" y="0"/>
                    <a:pt x="819" y="25"/>
                    <a:pt x="704" y="79"/>
                  </a:cubicBezTo>
                  <a:cubicBezTo>
                    <a:pt x="265" y="292"/>
                    <a:pt x="1" y="964"/>
                    <a:pt x="447" y="1310"/>
                  </a:cubicBezTo>
                  <a:cubicBezTo>
                    <a:pt x="460" y="1321"/>
                    <a:pt x="475" y="1325"/>
                    <a:pt x="490" y="1325"/>
                  </a:cubicBezTo>
                  <a:cubicBezTo>
                    <a:pt x="543" y="1325"/>
                    <a:pt x="590" y="1265"/>
                    <a:pt x="541" y="1216"/>
                  </a:cubicBezTo>
                  <a:cubicBezTo>
                    <a:pt x="202" y="864"/>
                    <a:pt x="440" y="299"/>
                    <a:pt x="867" y="154"/>
                  </a:cubicBezTo>
                  <a:cubicBezTo>
                    <a:pt x="939" y="131"/>
                    <a:pt x="1011" y="120"/>
                    <a:pt x="1081" y="120"/>
                  </a:cubicBezTo>
                  <a:cubicBezTo>
                    <a:pt x="1392" y="120"/>
                    <a:pt x="1675" y="332"/>
                    <a:pt x="1803" y="619"/>
                  </a:cubicBezTo>
                  <a:cubicBezTo>
                    <a:pt x="1806" y="632"/>
                    <a:pt x="1816" y="637"/>
                    <a:pt x="1826" y="637"/>
                  </a:cubicBezTo>
                  <a:cubicBezTo>
                    <a:pt x="1841" y="637"/>
                    <a:pt x="1857" y="625"/>
                    <a:pt x="1854" y="606"/>
                  </a:cubicBezTo>
                  <a:cubicBezTo>
                    <a:pt x="1739" y="240"/>
                    <a:pt x="1410" y="0"/>
                    <a:pt x="1052" y="0"/>
                  </a:cubicBezTo>
                  <a:close/>
                </a:path>
              </a:pathLst>
            </a:custGeom>
            <a:solidFill>
              <a:srgbClr val="4D1B0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41" name="Google Shape;1691;p39">
              <a:extLst>
                <a:ext uri="{FF2B5EF4-FFF2-40B4-BE49-F238E27FC236}">
                  <a16:creationId xmlns:a16="http://schemas.microsoft.com/office/drawing/2014/main" id="{D5BA2880-350C-4A12-0F05-3B12F9C200F9}"/>
                </a:ext>
              </a:extLst>
            </p:cNvPr>
            <p:cNvSpPr/>
            <p:nvPr/>
          </p:nvSpPr>
          <p:spPr>
            <a:xfrm>
              <a:off x="2287856" y="2353912"/>
              <a:ext cx="173127" cy="25192"/>
            </a:xfrm>
            <a:custGeom>
              <a:avLst/>
              <a:gdLst/>
              <a:ahLst/>
              <a:cxnLst/>
              <a:rect l="l" t="t" r="r" b="b"/>
              <a:pathLst>
                <a:path w="2206" h="321" extrusionOk="0">
                  <a:moveTo>
                    <a:pt x="1" y="1"/>
                  </a:moveTo>
                  <a:cubicBezTo>
                    <a:pt x="139" y="107"/>
                    <a:pt x="315" y="189"/>
                    <a:pt x="484" y="227"/>
                  </a:cubicBezTo>
                  <a:cubicBezTo>
                    <a:pt x="712" y="290"/>
                    <a:pt x="949" y="321"/>
                    <a:pt x="1185" y="321"/>
                  </a:cubicBezTo>
                  <a:cubicBezTo>
                    <a:pt x="1534" y="321"/>
                    <a:pt x="1883" y="254"/>
                    <a:pt x="2205" y="126"/>
                  </a:cubicBezTo>
                  <a:cubicBezTo>
                    <a:pt x="1646" y="45"/>
                    <a:pt x="598" y="7"/>
                    <a:pt x="1" y="1"/>
                  </a:cubicBezTo>
                  <a:close/>
                </a:path>
              </a:pathLst>
            </a:custGeom>
            <a:solidFill>
              <a:srgbClr val="FFFFFF"/>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42" name="Google Shape;1692;p39">
              <a:extLst>
                <a:ext uri="{FF2B5EF4-FFF2-40B4-BE49-F238E27FC236}">
                  <a16:creationId xmlns:a16="http://schemas.microsoft.com/office/drawing/2014/main" id="{3B51FD2F-F4A4-F3E3-A7B2-0668C513F00C}"/>
                </a:ext>
              </a:extLst>
            </p:cNvPr>
            <p:cNvSpPr/>
            <p:nvPr/>
          </p:nvSpPr>
          <p:spPr>
            <a:xfrm>
              <a:off x="2316501" y="2382792"/>
              <a:ext cx="89781" cy="18992"/>
            </a:xfrm>
            <a:custGeom>
              <a:avLst/>
              <a:gdLst/>
              <a:ahLst/>
              <a:cxnLst/>
              <a:rect l="l" t="t" r="r" b="b"/>
              <a:pathLst>
                <a:path w="1144" h="242" extrusionOk="0">
                  <a:moveTo>
                    <a:pt x="404" y="0"/>
                  </a:moveTo>
                  <a:cubicBezTo>
                    <a:pt x="265" y="0"/>
                    <a:pt x="127" y="27"/>
                    <a:pt x="0" y="85"/>
                  </a:cubicBezTo>
                  <a:cubicBezTo>
                    <a:pt x="201" y="173"/>
                    <a:pt x="396" y="236"/>
                    <a:pt x="547" y="242"/>
                  </a:cubicBezTo>
                  <a:cubicBezTo>
                    <a:pt x="691" y="242"/>
                    <a:pt x="905" y="229"/>
                    <a:pt x="1143" y="204"/>
                  </a:cubicBezTo>
                  <a:cubicBezTo>
                    <a:pt x="999" y="135"/>
                    <a:pt x="861" y="72"/>
                    <a:pt x="710" y="41"/>
                  </a:cubicBezTo>
                  <a:cubicBezTo>
                    <a:pt x="609" y="14"/>
                    <a:pt x="506" y="0"/>
                    <a:pt x="404" y="0"/>
                  </a:cubicBezTo>
                  <a:close/>
                </a:path>
              </a:pathLst>
            </a:custGeom>
            <a:solidFill>
              <a:srgbClr val="8F2A13"/>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43" name="Google Shape;1693;p39">
              <a:extLst>
                <a:ext uri="{FF2B5EF4-FFF2-40B4-BE49-F238E27FC236}">
                  <a16:creationId xmlns:a16="http://schemas.microsoft.com/office/drawing/2014/main" id="{E8ED6CA9-4B50-534E-19C7-DE0D79221580}"/>
                </a:ext>
              </a:extLst>
            </p:cNvPr>
            <p:cNvSpPr/>
            <p:nvPr/>
          </p:nvSpPr>
          <p:spPr>
            <a:xfrm>
              <a:off x="2252384" y="2354383"/>
              <a:ext cx="237637" cy="44498"/>
            </a:xfrm>
            <a:custGeom>
              <a:avLst/>
              <a:gdLst/>
              <a:ahLst/>
              <a:cxnLst/>
              <a:rect l="l" t="t" r="r" b="b"/>
              <a:pathLst>
                <a:path w="3028" h="567" extrusionOk="0">
                  <a:moveTo>
                    <a:pt x="453" y="1"/>
                  </a:moveTo>
                  <a:cubicBezTo>
                    <a:pt x="183" y="1"/>
                    <a:pt x="13" y="1"/>
                    <a:pt x="1" y="20"/>
                  </a:cubicBezTo>
                  <a:cubicBezTo>
                    <a:pt x="1" y="20"/>
                    <a:pt x="421" y="277"/>
                    <a:pt x="830" y="459"/>
                  </a:cubicBezTo>
                  <a:cubicBezTo>
                    <a:pt x="967" y="401"/>
                    <a:pt x="1117" y="371"/>
                    <a:pt x="1266" y="371"/>
                  </a:cubicBezTo>
                  <a:cubicBezTo>
                    <a:pt x="1356" y="371"/>
                    <a:pt x="1446" y="382"/>
                    <a:pt x="1533" y="403"/>
                  </a:cubicBezTo>
                  <a:cubicBezTo>
                    <a:pt x="1684" y="434"/>
                    <a:pt x="1835" y="497"/>
                    <a:pt x="1966" y="566"/>
                  </a:cubicBezTo>
                  <a:cubicBezTo>
                    <a:pt x="2463" y="503"/>
                    <a:pt x="3009" y="378"/>
                    <a:pt x="3028" y="246"/>
                  </a:cubicBezTo>
                  <a:cubicBezTo>
                    <a:pt x="3022" y="189"/>
                    <a:pt x="2883" y="152"/>
                    <a:pt x="2657" y="120"/>
                  </a:cubicBezTo>
                  <a:cubicBezTo>
                    <a:pt x="2332" y="249"/>
                    <a:pt x="1979" y="316"/>
                    <a:pt x="1626" y="316"/>
                  </a:cubicBezTo>
                  <a:cubicBezTo>
                    <a:pt x="1394" y="316"/>
                    <a:pt x="1161" y="287"/>
                    <a:pt x="936" y="227"/>
                  </a:cubicBezTo>
                  <a:cubicBezTo>
                    <a:pt x="767" y="183"/>
                    <a:pt x="585" y="114"/>
                    <a:pt x="453" y="1"/>
                  </a:cubicBezTo>
                  <a:close/>
                </a:path>
              </a:pathLst>
            </a:custGeom>
            <a:solidFill>
              <a:srgbClr val="4D1B0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44" name="Google Shape;1694;p39">
              <a:extLst>
                <a:ext uri="{FF2B5EF4-FFF2-40B4-BE49-F238E27FC236}">
                  <a16:creationId xmlns:a16="http://schemas.microsoft.com/office/drawing/2014/main" id="{B7261F12-B17F-F314-7838-158EA5CC4A92}"/>
                </a:ext>
              </a:extLst>
            </p:cNvPr>
            <p:cNvSpPr/>
            <p:nvPr/>
          </p:nvSpPr>
          <p:spPr>
            <a:xfrm>
              <a:off x="2488526" y="2232977"/>
              <a:ext cx="122272" cy="35787"/>
            </a:xfrm>
            <a:custGeom>
              <a:avLst/>
              <a:gdLst/>
              <a:ahLst/>
              <a:cxnLst/>
              <a:rect l="l" t="t" r="r" b="b"/>
              <a:pathLst>
                <a:path w="1558" h="456" extrusionOk="0">
                  <a:moveTo>
                    <a:pt x="1334" y="0"/>
                  </a:moveTo>
                  <a:cubicBezTo>
                    <a:pt x="1114" y="0"/>
                    <a:pt x="895" y="73"/>
                    <a:pt x="691" y="135"/>
                  </a:cubicBezTo>
                  <a:cubicBezTo>
                    <a:pt x="465" y="204"/>
                    <a:pt x="226" y="267"/>
                    <a:pt x="32" y="405"/>
                  </a:cubicBezTo>
                  <a:cubicBezTo>
                    <a:pt x="0" y="417"/>
                    <a:pt x="6" y="455"/>
                    <a:pt x="38" y="455"/>
                  </a:cubicBezTo>
                  <a:cubicBezTo>
                    <a:pt x="258" y="455"/>
                    <a:pt x="477" y="399"/>
                    <a:pt x="697" y="361"/>
                  </a:cubicBezTo>
                  <a:cubicBezTo>
                    <a:pt x="942" y="323"/>
                    <a:pt x="1200" y="317"/>
                    <a:pt x="1438" y="223"/>
                  </a:cubicBezTo>
                  <a:cubicBezTo>
                    <a:pt x="1558" y="172"/>
                    <a:pt x="1539" y="9"/>
                    <a:pt x="1407" y="3"/>
                  </a:cubicBezTo>
                  <a:cubicBezTo>
                    <a:pt x="1383" y="1"/>
                    <a:pt x="1358" y="0"/>
                    <a:pt x="1334" y="0"/>
                  </a:cubicBezTo>
                  <a:close/>
                </a:path>
              </a:pathLst>
            </a:custGeom>
            <a:solidFill>
              <a:srgbClr val="4D1B0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45" name="Google Shape;1695;p39">
              <a:extLst>
                <a:ext uri="{FF2B5EF4-FFF2-40B4-BE49-F238E27FC236}">
                  <a16:creationId xmlns:a16="http://schemas.microsoft.com/office/drawing/2014/main" id="{2F560422-0DC2-0788-F117-B818B67095F6}"/>
                </a:ext>
              </a:extLst>
            </p:cNvPr>
            <p:cNvSpPr/>
            <p:nvPr/>
          </p:nvSpPr>
          <p:spPr>
            <a:xfrm>
              <a:off x="1196063" y="3077013"/>
              <a:ext cx="262359" cy="241091"/>
            </a:xfrm>
            <a:custGeom>
              <a:avLst/>
              <a:gdLst/>
              <a:ahLst/>
              <a:cxnLst/>
              <a:rect l="l" t="t" r="r" b="b"/>
              <a:pathLst>
                <a:path w="3343" h="3072" extrusionOk="0">
                  <a:moveTo>
                    <a:pt x="2021" y="1"/>
                  </a:moveTo>
                  <a:cubicBezTo>
                    <a:pt x="1373" y="1"/>
                    <a:pt x="729" y="179"/>
                    <a:pt x="171" y="516"/>
                  </a:cubicBezTo>
                  <a:cubicBezTo>
                    <a:pt x="95" y="559"/>
                    <a:pt x="1" y="654"/>
                    <a:pt x="39" y="742"/>
                  </a:cubicBezTo>
                  <a:cubicBezTo>
                    <a:pt x="64" y="786"/>
                    <a:pt x="114" y="811"/>
                    <a:pt x="164" y="830"/>
                  </a:cubicBezTo>
                  <a:cubicBezTo>
                    <a:pt x="378" y="899"/>
                    <a:pt x="585" y="974"/>
                    <a:pt x="799" y="1049"/>
                  </a:cubicBezTo>
                  <a:cubicBezTo>
                    <a:pt x="642" y="1250"/>
                    <a:pt x="516" y="1489"/>
                    <a:pt x="441" y="1734"/>
                  </a:cubicBezTo>
                  <a:cubicBezTo>
                    <a:pt x="390" y="1878"/>
                    <a:pt x="359" y="2029"/>
                    <a:pt x="390" y="2180"/>
                  </a:cubicBezTo>
                  <a:cubicBezTo>
                    <a:pt x="422" y="2318"/>
                    <a:pt x="522" y="2463"/>
                    <a:pt x="673" y="2494"/>
                  </a:cubicBezTo>
                  <a:cubicBezTo>
                    <a:pt x="695" y="2498"/>
                    <a:pt x="716" y="2500"/>
                    <a:pt x="738" y="2500"/>
                  </a:cubicBezTo>
                  <a:cubicBezTo>
                    <a:pt x="846" y="2500"/>
                    <a:pt x="950" y="2451"/>
                    <a:pt x="1050" y="2393"/>
                  </a:cubicBezTo>
                  <a:cubicBezTo>
                    <a:pt x="1245" y="2287"/>
                    <a:pt x="1427" y="2167"/>
                    <a:pt x="1603" y="2029"/>
                  </a:cubicBezTo>
                  <a:lnTo>
                    <a:pt x="1603" y="2029"/>
                  </a:lnTo>
                  <a:cubicBezTo>
                    <a:pt x="1540" y="2218"/>
                    <a:pt x="1508" y="2419"/>
                    <a:pt x="1521" y="2626"/>
                  </a:cubicBezTo>
                  <a:cubicBezTo>
                    <a:pt x="1540" y="2827"/>
                    <a:pt x="1646" y="3072"/>
                    <a:pt x="1854" y="3072"/>
                  </a:cubicBezTo>
                  <a:cubicBezTo>
                    <a:pt x="1986" y="3072"/>
                    <a:pt x="2086" y="2971"/>
                    <a:pt x="2174" y="2865"/>
                  </a:cubicBezTo>
                  <a:cubicBezTo>
                    <a:pt x="2362" y="2627"/>
                    <a:pt x="2500" y="2345"/>
                    <a:pt x="2582" y="2044"/>
                  </a:cubicBezTo>
                  <a:lnTo>
                    <a:pt x="2582" y="2044"/>
                  </a:lnTo>
                  <a:cubicBezTo>
                    <a:pt x="2544" y="2182"/>
                    <a:pt x="2532" y="2325"/>
                    <a:pt x="2563" y="2456"/>
                  </a:cubicBezTo>
                  <a:cubicBezTo>
                    <a:pt x="2576" y="2488"/>
                    <a:pt x="2582" y="2519"/>
                    <a:pt x="2607" y="2538"/>
                  </a:cubicBezTo>
                  <a:cubicBezTo>
                    <a:pt x="2619" y="2547"/>
                    <a:pt x="2631" y="2550"/>
                    <a:pt x="2643" y="2550"/>
                  </a:cubicBezTo>
                  <a:cubicBezTo>
                    <a:pt x="2685" y="2550"/>
                    <a:pt x="2731" y="2508"/>
                    <a:pt x="2764" y="2469"/>
                  </a:cubicBezTo>
                  <a:cubicBezTo>
                    <a:pt x="3173" y="1904"/>
                    <a:pt x="3342" y="1162"/>
                    <a:pt x="3223" y="472"/>
                  </a:cubicBezTo>
                  <a:lnTo>
                    <a:pt x="2438" y="26"/>
                  </a:lnTo>
                  <a:cubicBezTo>
                    <a:pt x="2299" y="9"/>
                    <a:pt x="2160" y="1"/>
                    <a:pt x="2021" y="1"/>
                  </a:cubicBezTo>
                  <a:close/>
                </a:path>
              </a:pathLst>
            </a:custGeom>
            <a:solidFill>
              <a:srgbClr val="833605"/>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46" name="Google Shape;1696;p39">
              <a:extLst>
                <a:ext uri="{FF2B5EF4-FFF2-40B4-BE49-F238E27FC236}">
                  <a16:creationId xmlns:a16="http://schemas.microsoft.com/office/drawing/2014/main" id="{1D13A84A-63AB-BD8D-2D8E-A7DF6C7681B0}"/>
                </a:ext>
              </a:extLst>
            </p:cNvPr>
            <p:cNvSpPr/>
            <p:nvPr/>
          </p:nvSpPr>
          <p:spPr>
            <a:xfrm>
              <a:off x="1487925" y="3709550"/>
              <a:ext cx="1845536" cy="414139"/>
            </a:xfrm>
            <a:custGeom>
              <a:avLst/>
              <a:gdLst/>
              <a:ahLst/>
              <a:cxnLst/>
              <a:rect l="l" t="t" r="r" b="b"/>
              <a:pathLst>
                <a:path w="23516" h="5277" extrusionOk="0">
                  <a:moveTo>
                    <a:pt x="10017" y="1"/>
                  </a:moveTo>
                  <a:cubicBezTo>
                    <a:pt x="9789" y="1"/>
                    <a:pt x="9635" y="6"/>
                    <a:pt x="9572" y="18"/>
                  </a:cubicBezTo>
                  <a:cubicBezTo>
                    <a:pt x="8969" y="137"/>
                    <a:pt x="63" y="3196"/>
                    <a:pt x="0" y="3334"/>
                  </a:cubicBezTo>
                  <a:cubicBezTo>
                    <a:pt x="0" y="3334"/>
                    <a:pt x="13592" y="5276"/>
                    <a:pt x="14302" y="5276"/>
                  </a:cubicBezTo>
                  <a:cubicBezTo>
                    <a:pt x="14314" y="5276"/>
                    <a:pt x="14322" y="5276"/>
                    <a:pt x="14327" y="5275"/>
                  </a:cubicBezTo>
                  <a:cubicBezTo>
                    <a:pt x="14546" y="5212"/>
                    <a:pt x="21204" y="2009"/>
                    <a:pt x="23515" y="891"/>
                  </a:cubicBezTo>
                  <a:cubicBezTo>
                    <a:pt x="23497" y="859"/>
                    <a:pt x="23484" y="840"/>
                    <a:pt x="23459" y="821"/>
                  </a:cubicBezTo>
                  <a:cubicBezTo>
                    <a:pt x="23166" y="592"/>
                    <a:pt x="12428" y="1"/>
                    <a:pt x="10017" y="1"/>
                  </a:cubicBezTo>
                  <a:close/>
                </a:path>
              </a:pathLst>
            </a:custGeom>
            <a:solidFill>
              <a:srgbClr val="C2540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47" name="Google Shape;1697;p39">
              <a:extLst>
                <a:ext uri="{FF2B5EF4-FFF2-40B4-BE49-F238E27FC236}">
                  <a16:creationId xmlns:a16="http://schemas.microsoft.com/office/drawing/2014/main" id="{4D960243-03A7-C203-F650-A2E4A0C282AC}"/>
                </a:ext>
              </a:extLst>
            </p:cNvPr>
            <p:cNvSpPr/>
            <p:nvPr/>
          </p:nvSpPr>
          <p:spPr>
            <a:xfrm>
              <a:off x="1944434" y="3779396"/>
              <a:ext cx="1056262" cy="242974"/>
            </a:xfrm>
            <a:custGeom>
              <a:avLst/>
              <a:gdLst/>
              <a:ahLst/>
              <a:cxnLst/>
              <a:rect l="l" t="t" r="r" b="b"/>
              <a:pathLst>
                <a:path w="13459" h="3096" extrusionOk="0">
                  <a:moveTo>
                    <a:pt x="5282" y="0"/>
                  </a:moveTo>
                  <a:cubicBezTo>
                    <a:pt x="4748" y="0"/>
                    <a:pt x="0" y="1980"/>
                    <a:pt x="125" y="2092"/>
                  </a:cubicBezTo>
                  <a:cubicBezTo>
                    <a:pt x="245" y="2195"/>
                    <a:pt x="7362" y="3096"/>
                    <a:pt x="8372" y="3096"/>
                  </a:cubicBezTo>
                  <a:cubicBezTo>
                    <a:pt x="8414" y="3096"/>
                    <a:pt x="8446" y="3094"/>
                    <a:pt x="8466" y="3091"/>
                  </a:cubicBezTo>
                  <a:cubicBezTo>
                    <a:pt x="8956" y="3003"/>
                    <a:pt x="13459" y="855"/>
                    <a:pt x="13182" y="679"/>
                  </a:cubicBezTo>
                  <a:cubicBezTo>
                    <a:pt x="12900" y="497"/>
                    <a:pt x="5294" y="1"/>
                    <a:pt x="5294" y="1"/>
                  </a:cubicBezTo>
                  <a:cubicBezTo>
                    <a:pt x="5290" y="0"/>
                    <a:pt x="5286" y="0"/>
                    <a:pt x="5282" y="0"/>
                  </a:cubicBezTo>
                  <a:close/>
                </a:path>
              </a:pathLst>
            </a:custGeom>
            <a:solidFill>
              <a:srgbClr val="FFFFFF"/>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48" name="Google Shape;1698;p39">
              <a:extLst>
                <a:ext uri="{FF2B5EF4-FFF2-40B4-BE49-F238E27FC236}">
                  <a16:creationId xmlns:a16="http://schemas.microsoft.com/office/drawing/2014/main" id="{D231F4F6-62D6-AD4C-F806-3EAAD281B4B0}"/>
                </a:ext>
              </a:extLst>
            </p:cNvPr>
            <p:cNvSpPr/>
            <p:nvPr/>
          </p:nvSpPr>
          <p:spPr>
            <a:xfrm>
              <a:off x="1484943" y="3778925"/>
              <a:ext cx="1863822" cy="484614"/>
            </a:xfrm>
            <a:custGeom>
              <a:avLst/>
              <a:gdLst/>
              <a:ahLst/>
              <a:cxnLst/>
              <a:rect l="l" t="t" r="r" b="b"/>
              <a:pathLst>
                <a:path w="23749" h="6175" extrusionOk="0">
                  <a:moveTo>
                    <a:pt x="23553" y="0"/>
                  </a:moveTo>
                  <a:cubicBezTo>
                    <a:pt x="21242" y="1118"/>
                    <a:pt x="14584" y="4321"/>
                    <a:pt x="14365" y="4384"/>
                  </a:cubicBezTo>
                  <a:cubicBezTo>
                    <a:pt x="14360" y="4386"/>
                    <a:pt x="14350" y="4386"/>
                    <a:pt x="14336" y="4386"/>
                  </a:cubicBezTo>
                  <a:cubicBezTo>
                    <a:pt x="13588" y="4386"/>
                    <a:pt x="38" y="2450"/>
                    <a:pt x="38" y="2450"/>
                  </a:cubicBezTo>
                  <a:lnTo>
                    <a:pt x="32" y="2475"/>
                  </a:lnTo>
                  <a:cubicBezTo>
                    <a:pt x="0" y="2701"/>
                    <a:pt x="183" y="3863"/>
                    <a:pt x="283" y="4045"/>
                  </a:cubicBezTo>
                  <a:cubicBezTo>
                    <a:pt x="396" y="4234"/>
                    <a:pt x="14321" y="6143"/>
                    <a:pt x="14478" y="6174"/>
                  </a:cubicBezTo>
                  <a:cubicBezTo>
                    <a:pt x="14478" y="6174"/>
                    <a:pt x="14479" y="6175"/>
                    <a:pt x="14480" y="6175"/>
                  </a:cubicBezTo>
                  <a:cubicBezTo>
                    <a:pt x="14706" y="6175"/>
                    <a:pt x="23152" y="2129"/>
                    <a:pt x="23233" y="1922"/>
                  </a:cubicBezTo>
                  <a:cubicBezTo>
                    <a:pt x="23302" y="1734"/>
                    <a:pt x="23748" y="396"/>
                    <a:pt x="23553" y="0"/>
                  </a:cubicBezTo>
                  <a:close/>
                </a:path>
              </a:pathLst>
            </a:custGeom>
            <a:solidFill>
              <a:srgbClr val="833605"/>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49" name="Google Shape;1699;p39">
              <a:extLst>
                <a:ext uri="{FF2B5EF4-FFF2-40B4-BE49-F238E27FC236}">
                  <a16:creationId xmlns:a16="http://schemas.microsoft.com/office/drawing/2014/main" id="{2534B116-84C8-4DF3-6543-E0DC890AA2ED}"/>
                </a:ext>
              </a:extLst>
            </p:cNvPr>
            <p:cNvSpPr/>
            <p:nvPr/>
          </p:nvSpPr>
          <p:spPr>
            <a:xfrm>
              <a:off x="2185363" y="2172391"/>
              <a:ext cx="110814" cy="66002"/>
            </a:xfrm>
            <a:custGeom>
              <a:avLst/>
              <a:gdLst/>
              <a:ahLst/>
              <a:cxnLst/>
              <a:rect l="l" t="t" r="r" b="b"/>
              <a:pathLst>
                <a:path w="1412" h="841" extrusionOk="0">
                  <a:moveTo>
                    <a:pt x="175" y="0"/>
                  </a:moveTo>
                  <a:cubicBezTo>
                    <a:pt x="82" y="0"/>
                    <a:pt x="0" y="120"/>
                    <a:pt x="88" y="191"/>
                  </a:cubicBezTo>
                  <a:cubicBezTo>
                    <a:pt x="277" y="348"/>
                    <a:pt x="509" y="436"/>
                    <a:pt x="729" y="536"/>
                  </a:cubicBezTo>
                  <a:cubicBezTo>
                    <a:pt x="943" y="643"/>
                    <a:pt x="1150" y="775"/>
                    <a:pt x="1376" y="838"/>
                  </a:cubicBezTo>
                  <a:cubicBezTo>
                    <a:pt x="1379" y="839"/>
                    <a:pt x="1383" y="840"/>
                    <a:pt x="1385" y="840"/>
                  </a:cubicBezTo>
                  <a:cubicBezTo>
                    <a:pt x="1404" y="840"/>
                    <a:pt x="1412" y="809"/>
                    <a:pt x="1401" y="787"/>
                  </a:cubicBezTo>
                  <a:cubicBezTo>
                    <a:pt x="1250" y="612"/>
                    <a:pt x="1030" y="473"/>
                    <a:pt x="842" y="341"/>
                  </a:cubicBezTo>
                  <a:cubicBezTo>
                    <a:pt x="647" y="210"/>
                    <a:pt x="434" y="59"/>
                    <a:pt x="195" y="2"/>
                  </a:cubicBezTo>
                  <a:cubicBezTo>
                    <a:pt x="189" y="1"/>
                    <a:pt x="182" y="0"/>
                    <a:pt x="175" y="0"/>
                  </a:cubicBezTo>
                  <a:close/>
                </a:path>
              </a:pathLst>
            </a:custGeom>
            <a:solidFill>
              <a:srgbClr val="4D1B0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50" name="Google Shape;1700;p39">
              <a:extLst>
                <a:ext uri="{FF2B5EF4-FFF2-40B4-BE49-F238E27FC236}">
                  <a16:creationId xmlns:a16="http://schemas.microsoft.com/office/drawing/2014/main" id="{D0202EEC-FDED-A3D4-CF0E-0CDC2D0CDE8B}"/>
                </a:ext>
              </a:extLst>
            </p:cNvPr>
            <p:cNvSpPr/>
            <p:nvPr/>
          </p:nvSpPr>
          <p:spPr>
            <a:xfrm>
              <a:off x="2478638" y="3341800"/>
              <a:ext cx="428893" cy="588678"/>
            </a:xfrm>
            <a:custGeom>
              <a:avLst/>
              <a:gdLst/>
              <a:ahLst/>
              <a:cxnLst/>
              <a:rect l="l" t="t" r="r" b="b"/>
              <a:pathLst>
                <a:path w="5465" h="7501" extrusionOk="0">
                  <a:moveTo>
                    <a:pt x="3843" y="0"/>
                  </a:moveTo>
                  <a:cubicBezTo>
                    <a:pt x="3509" y="0"/>
                    <a:pt x="3224" y="41"/>
                    <a:pt x="3191" y="125"/>
                  </a:cubicBezTo>
                  <a:cubicBezTo>
                    <a:pt x="3009" y="571"/>
                    <a:pt x="2927" y="1770"/>
                    <a:pt x="2934" y="1852"/>
                  </a:cubicBezTo>
                  <a:cubicBezTo>
                    <a:pt x="2946" y="1927"/>
                    <a:pt x="1546" y="2241"/>
                    <a:pt x="1313" y="2461"/>
                  </a:cubicBezTo>
                  <a:cubicBezTo>
                    <a:pt x="1075" y="2681"/>
                    <a:pt x="760" y="3724"/>
                    <a:pt x="786" y="3962"/>
                  </a:cubicBezTo>
                  <a:cubicBezTo>
                    <a:pt x="811" y="4195"/>
                    <a:pt x="1181" y="5062"/>
                    <a:pt x="1181" y="5062"/>
                  </a:cubicBezTo>
                  <a:cubicBezTo>
                    <a:pt x="1181" y="5062"/>
                    <a:pt x="760" y="6575"/>
                    <a:pt x="710" y="6657"/>
                  </a:cubicBezTo>
                  <a:cubicBezTo>
                    <a:pt x="654" y="6732"/>
                    <a:pt x="315" y="6676"/>
                    <a:pt x="158" y="6814"/>
                  </a:cubicBezTo>
                  <a:cubicBezTo>
                    <a:pt x="0" y="6946"/>
                    <a:pt x="333" y="7442"/>
                    <a:pt x="333" y="7442"/>
                  </a:cubicBezTo>
                  <a:cubicBezTo>
                    <a:pt x="333" y="7442"/>
                    <a:pt x="825" y="7501"/>
                    <a:pt x="1221" y="7501"/>
                  </a:cubicBezTo>
                  <a:cubicBezTo>
                    <a:pt x="1419" y="7501"/>
                    <a:pt x="1594" y="7486"/>
                    <a:pt x="1671" y="7442"/>
                  </a:cubicBezTo>
                  <a:cubicBezTo>
                    <a:pt x="1910" y="7316"/>
                    <a:pt x="2224" y="5822"/>
                    <a:pt x="2224" y="5822"/>
                  </a:cubicBezTo>
                  <a:cubicBezTo>
                    <a:pt x="2224" y="5822"/>
                    <a:pt x="2324" y="6035"/>
                    <a:pt x="2538" y="6110"/>
                  </a:cubicBezTo>
                  <a:cubicBezTo>
                    <a:pt x="2558" y="6119"/>
                    <a:pt x="2580" y="6122"/>
                    <a:pt x="2604" y="6122"/>
                  </a:cubicBezTo>
                  <a:cubicBezTo>
                    <a:pt x="2824" y="6122"/>
                    <a:pt x="3191" y="5822"/>
                    <a:pt x="3191" y="5822"/>
                  </a:cubicBezTo>
                  <a:cubicBezTo>
                    <a:pt x="3191" y="5822"/>
                    <a:pt x="3317" y="6110"/>
                    <a:pt x="3606" y="6110"/>
                  </a:cubicBezTo>
                  <a:cubicBezTo>
                    <a:pt x="3895" y="6110"/>
                    <a:pt x="4133" y="5746"/>
                    <a:pt x="4133" y="5746"/>
                  </a:cubicBezTo>
                  <a:cubicBezTo>
                    <a:pt x="4133" y="5746"/>
                    <a:pt x="4259" y="5805"/>
                    <a:pt x="4428" y="5805"/>
                  </a:cubicBezTo>
                  <a:cubicBezTo>
                    <a:pt x="4513" y="5805"/>
                    <a:pt x="4608" y="5790"/>
                    <a:pt x="4705" y="5746"/>
                  </a:cubicBezTo>
                  <a:cubicBezTo>
                    <a:pt x="4994" y="5608"/>
                    <a:pt x="5201" y="5118"/>
                    <a:pt x="5333" y="4333"/>
                  </a:cubicBezTo>
                  <a:cubicBezTo>
                    <a:pt x="5465" y="3548"/>
                    <a:pt x="4780" y="2524"/>
                    <a:pt x="4680" y="2461"/>
                  </a:cubicBezTo>
                  <a:cubicBezTo>
                    <a:pt x="4579" y="2399"/>
                    <a:pt x="5094" y="539"/>
                    <a:pt x="4994" y="257"/>
                  </a:cubicBezTo>
                  <a:cubicBezTo>
                    <a:pt x="4934" y="88"/>
                    <a:pt x="4335" y="0"/>
                    <a:pt x="3843" y="0"/>
                  </a:cubicBezTo>
                  <a:close/>
                </a:path>
              </a:pathLst>
            </a:custGeom>
            <a:solidFill>
              <a:srgbClr val="CB915F"/>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51" name="Google Shape;1701;p39">
              <a:extLst>
                <a:ext uri="{FF2B5EF4-FFF2-40B4-BE49-F238E27FC236}">
                  <a16:creationId xmlns:a16="http://schemas.microsoft.com/office/drawing/2014/main" id="{0EBB0D9C-1D02-8A47-69D6-3F5F5D7BF74B}"/>
                </a:ext>
              </a:extLst>
            </p:cNvPr>
            <p:cNvSpPr/>
            <p:nvPr/>
          </p:nvSpPr>
          <p:spPr>
            <a:xfrm>
              <a:off x="1374994" y="2565412"/>
              <a:ext cx="686229" cy="648951"/>
            </a:xfrm>
            <a:custGeom>
              <a:avLst/>
              <a:gdLst/>
              <a:ahLst/>
              <a:cxnLst/>
              <a:rect l="l" t="t" r="r" b="b"/>
              <a:pathLst>
                <a:path w="8744" h="8269" extrusionOk="0">
                  <a:moveTo>
                    <a:pt x="3914" y="0"/>
                  </a:moveTo>
                  <a:lnTo>
                    <a:pt x="2877" y="1288"/>
                  </a:lnTo>
                  <a:lnTo>
                    <a:pt x="1414" y="4591"/>
                  </a:lnTo>
                  <a:cubicBezTo>
                    <a:pt x="1414" y="4591"/>
                    <a:pt x="296" y="5778"/>
                    <a:pt x="145" y="6249"/>
                  </a:cubicBezTo>
                  <a:cubicBezTo>
                    <a:pt x="1" y="6720"/>
                    <a:pt x="334" y="7713"/>
                    <a:pt x="1081" y="7901"/>
                  </a:cubicBezTo>
                  <a:cubicBezTo>
                    <a:pt x="1212" y="7935"/>
                    <a:pt x="1357" y="7948"/>
                    <a:pt x="1506" y="7948"/>
                  </a:cubicBezTo>
                  <a:cubicBezTo>
                    <a:pt x="2204" y="7948"/>
                    <a:pt x="3009" y="7650"/>
                    <a:pt x="3009" y="7650"/>
                  </a:cubicBezTo>
                  <a:cubicBezTo>
                    <a:pt x="3883" y="8100"/>
                    <a:pt x="4715" y="8269"/>
                    <a:pt x="5456" y="8269"/>
                  </a:cubicBezTo>
                  <a:cubicBezTo>
                    <a:pt x="6957" y="8269"/>
                    <a:pt x="8081" y="7577"/>
                    <a:pt x="8405" y="7135"/>
                  </a:cubicBezTo>
                  <a:cubicBezTo>
                    <a:pt x="8744" y="6670"/>
                    <a:pt x="8185" y="5778"/>
                    <a:pt x="8034" y="5339"/>
                  </a:cubicBezTo>
                  <a:cubicBezTo>
                    <a:pt x="7889" y="4899"/>
                    <a:pt x="7707" y="3649"/>
                    <a:pt x="7720" y="3184"/>
                  </a:cubicBezTo>
                  <a:lnTo>
                    <a:pt x="7795" y="1288"/>
                  </a:lnTo>
                  <a:lnTo>
                    <a:pt x="7506" y="647"/>
                  </a:lnTo>
                  <a:lnTo>
                    <a:pt x="6187" y="107"/>
                  </a:lnTo>
                  <a:lnTo>
                    <a:pt x="3914" y="0"/>
                  </a:lnTo>
                  <a:close/>
                </a:path>
              </a:pathLst>
            </a:custGeom>
            <a:solidFill>
              <a:srgbClr val="CB915F"/>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52" name="Google Shape;1702;p39">
              <a:extLst>
                <a:ext uri="{FF2B5EF4-FFF2-40B4-BE49-F238E27FC236}">
                  <a16:creationId xmlns:a16="http://schemas.microsoft.com/office/drawing/2014/main" id="{A53F3560-5061-34CC-4B55-1D5073B67EA6}"/>
                </a:ext>
              </a:extLst>
            </p:cNvPr>
            <p:cNvSpPr/>
            <p:nvPr/>
          </p:nvSpPr>
          <p:spPr>
            <a:xfrm>
              <a:off x="1280349" y="2438826"/>
              <a:ext cx="773970" cy="652012"/>
            </a:xfrm>
            <a:custGeom>
              <a:avLst/>
              <a:gdLst/>
              <a:ahLst/>
              <a:cxnLst/>
              <a:rect l="l" t="t" r="r" b="b"/>
              <a:pathLst>
                <a:path w="9862" h="8308" extrusionOk="0">
                  <a:moveTo>
                    <a:pt x="7647" y="0"/>
                  </a:moveTo>
                  <a:cubicBezTo>
                    <a:pt x="6910" y="0"/>
                    <a:pt x="6046" y="945"/>
                    <a:pt x="4485" y="1601"/>
                  </a:cubicBezTo>
                  <a:cubicBezTo>
                    <a:pt x="2432" y="2467"/>
                    <a:pt x="861" y="3265"/>
                    <a:pt x="353" y="4973"/>
                  </a:cubicBezTo>
                  <a:cubicBezTo>
                    <a:pt x="1" y="6167"/>
                    <a:pt x="560" y="7209"/>
                    <a:pt x="1270" y="7994"/>
                  </a:cubicBezTo>
                  <a:cubicBezTo>
                    <a:pt x="1479" y="7603"/>
                    <a:pt x="1861" y="7496"/>
                    <a:pt x="2218" y="7496"/>
                  </a:cubicBezTo>
                  <a:cubicBezTo>
                    <a:pt x="2651" y="7496"/>
                    <a:pt x="3047" y="7655"/>
                    <a:pt x="3047" y="7655"/>
                  </a:cubicBezTo>
                  <a:cubicBezTo>
                    <a:pt x="3047" y="7655"/>
                    <a:pt x="3813" y="8246"/>
                    <a:pt x="4002" y="8290"/>
                  </a:cubicBezTo>
                  <a:cubicBezTo>
                    <a:pt x="4046" y="8301"/>
                    <a:pt x="4099" y="8308"/>
                    <a:pt x="4155" y="8308"/>
                  </a:cubicBezTo>
                  <a:cubicBezTo>
                    <a:pt x="4339" y="8308"/>
                    <a:pt x="4559" y="8241"/>
                    <a:pt x="4636" y="8082"/>
                  </a:cubicBezTo>
                  <a:cubicBezTo>
                    <a:pt x="4749" y="7869"/>
                    <a:pt x="3336" y="6669"/>
                    <a:pt x="3336" y="6669"/>
                  </a:cubicBezTo>
                  <a:cubicBezTo>
                    <a:pt x="5151" y="4615"/>
                    <a:pt x="5327" y="1927"/>
                    <a:pt x="5327" y="1927"/>
                  </a:cubicBezTo>
                  <a:cubicBezTo>
                    <a:pt x="5463" y="1916"/>
                    <a:pt x="5593" y="1911"/>
                    <a:pt x="5719" y="1911"/>
                  </a:cubicBezTo>
                  <a:cubicBezTo>
                    <a:pt x="8632" y="1911"/>
                    <a:pt x="8926" y="4785"/>
                    <a:pt x="8926" y="4785"/>
                  </a:cubicBezTo>
                  <a:cubicBezTo>
                    <a:pt x="9862" y="3447"/>
                    <a:pt x="9246" y="1249"/>
                    <a:pt x="8317" y="313"/>
                  </a:cubicBezTo>
                  <a:cubicBezTo>
                    <a:pt x="8094" y="92"/>
                    <a:pt x="7877" y="0"/>
                    <a:pt x="7647" y="0"/>
                  </a:cubicBezTo>
                  <a:close/>
                </a:path>
              </a:pathLst>
            </a:custGeom>
            <a:solidFill>
              <a:srgbClr val="833605"/>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53" name="Google Shape;1703;p39">
              <a:extLst>
                <a:ext uri="{FF2B5EF4-FFF2-40B4-BE49-F238E27FC236}">
                  <a16:creationId xmlns:a16="http://schemas.microsoft.com/office/drawing/2014/main" id="{7A20AF23-45A9-09B6-E3FD-E8E2C1A6ADC6}"/>
                </a:ext>
              </a:extLst>
            </p:cNvPr>
            <p:cNvSpPr/>
            <p:nvPr/>
          </p:nvSpPr>
          <p:spPr>
            <a:xfrm>
              <a:off x="1980770" y="2813325"/>
              <a:ext cx="78" cy="2040"/>
            </a:xfrm>
            <a:custGeom>
              <a:avLst/>
              <a:gdLst/>
              <a:ahLst/>
              <a:cxnLst/>
              <a:rect l="l" t="t" r="r" b="b"/>
              <a:pathLst>
                <a:path w="1" h="26" extrusionOk="0">
                  <a:moveTo>
                    <a:pt x="1" y="0"/>
                  </a:moveTo>
                  <a:lnTo>
                    <a:pt x="1" y="25"/>
                  </a:lnTo>
                  <a:lnTo>
                    <a:pt x="1" y="19"/>
                  </a:lnTo>
                  <a:close/>
                </a:path>
              </a:pathLst>
            </a:custGeom>
            <a:solidFill>
              <a:srgbClr val="F8AF40"/>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54" name="Google Shape;1704;p39">
              <a:extLst>
                <a:ext uri="{FF2B5EF4-FFF2-40B4-BE49-F238E27FC236}">
                  <a16:creationId xmlns:a16="http://schemas.microsoft.com/office/drawing/2014/main" id="{9ACEB537-3C59-BAAB-BD10-817DCBBD9A66}"/>
                </a:ext>
              </a:extLst>
            </p:cNvPr>
            <p:cNvSpPr/>
            <p:nvPr/>
          </p:nvSpPr>
          <p:spPr>
            <a:xfrm>
              <a:off x="1408819" y="3083449"/>
              <a:ext cx="186939" cy="56035"/>
            </a:xfrm>
            <a:custGeom>
              <a:avLst/>
              <a:gdLst/>
              <a:ahLst/>
              <a:cxnLst/>
              <a:rect l="l" t="t" r="r" b="b"/>
              <a:pathLst>
                <a:path w="2382" h="714" extrusionOk="0">
                  <a:moveTo>
                    <a:pt x="826" y="0"/>
                  </a:moveTo>
                  <a:cubicBezTo>
                    <a:pt x="511" y="0"/>
                    <a:pt x="219" y="109"/>
                    <a:pt x="9" y="390"/>
                  </a:cubicBezTo>
                  <a:cubicBezTo>
                    <a:pt x="1" y="407"/>
                    <a:pt x="17" y="425"/>
                    <a:pt x="36" y="425"/>
                  </a:cubicBezTo>
                  <a:cubicBezTo>
                    <a:pt x="44" y="425"/>
                    <a:pt x="52" y="422"/>
                    <a:pt x="60" y="415"/>
                  </a:cubicBezTo>
                  <a:cubicBezTo>
                    <a:pt x="255" y="160"/>
                    <a:pt x="519" y="62"/>
                    <a:pt x="803" y="62"/>
                  </a:cubicBezTo>
                  <a:cubicBezTo>
                    <a:pt x="1332" y="62"/>
                    <a:pt x="1932" y="401"/>
                    <a:pt x="2296" y="704"/>
                  </a:cubicBezTo>
                  <a:cubicBezTo>
                    <a:pt x="2304" y="711"/>
                    <a:pt x="2313" y="714"/>
                    <a:pt x="2322" y="714"/>
                  </a:cubicBezTo>
                  <a:cubicBezTo>
                    <a:pt x="2354" y="714"/>
                    <a:pt x="2382" y="678"/>
                    <a:pt x="2352" y="653"/>
                  </a:cubicBezTo>
                  <a:cubicBezTo>
                    <a:pt x="1986" y="327"/>
                    <a:pt x="1372" y="0"/>
                    <a:pt x="826" y="0"/>
                  </a:cubicBezTo>
                  <a:close/>
                </a:path>
              </a:pathLst>
            </a:custGeom>
            <a:solidFill>
              <a:srgbClr val="4D1B0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55" name="Google Shape;1705;p39">
              <a:extLst>
                <a:ext uri="{FF2B5EF4-FFF2-40B4-BE49-F238E27FC236}">
                  <a16:creationId xmlns:a16="http://schemas.microsoft.com/office/drawing/2014/main" id="{CE55CD30-ACB6-9108-F9DD-B735DB443DCB}"/>
                </a:ext>
              </a:extLst>
            </p:cNvPr>
            <p:cNvSpPr/>
            <p:nvPr/>
          </p:nvSpPr>
          <p:spPr>
            <a:xfrm>
              <a:off x="1497264" y="3095220"/>
              <a:ext cx="30607" cy="60430"/>
            </a:xfrm>
            <a:custGeom>
              <a:avLst/>
              <a:gdLst/>
              <a:ahLst/>
              <a:cxnLst/>
              <a:rect l="l" t="t" r="r" b="b"/>
              <a:pathLst>
                <a:path w="390" h="770" extrusionOk="0">
                  <a:moveTo>
                    <a:pt x="371" y="1"/>
                  </a:moveTo>
                  <a:cubicBezTo>
                    <a:pt x="220" y="1"/>
                    <a:pt x="126" y="158"/>
                    <a:pt x="70" y="271"/>
                  </a:cubicBezTo>
                  <a:cubicBezTo>
                    <a:pt x="7" y="415"/>
                    <a:pt x="0" y="585"/>
                    <a:pt x="32" y="742"/>
                  </a:cubicBezTo>
                  <a:cubicBezTo>
                    <a:pt x="35" y="762"/>
                    <a:pt x="49" y="770"/>
                    <a:pt x="63" y="770"/>
                  </a:cubicBezTo>
                  <a:cubicBezTo>
                    <a:pt x="80" y="770"/>
                    <a:pt x="98" y="757"/>
                    <a:pt x="95" y="736"/>
                  </a:cubicBezTo>
                  <a:cubicBezTo>
                    <a:pt x="88" y="616"/>
                    <a:pt x="76" y="510"/>
                    <a:pt x="120" y="390"/>
                  </a:cubicBezTo>
                  <a:cubicBezTo>
                    <a:pt x="151" y="271"/>
                    <a:pt x="220" y="51"/>
                    <a:pt x="358" y="39"/>
                  </a:cubicBezTo>
                  <a:cubicBezTo>
                    <a:pt x="390" y="39"/>
                    <a:pt x="390" y="1"/>
                    <a:pt x="371" y="1"/>
                  </a:cubicBezTo>
                  <a:close/>
                </a:path>
              </a:pathLst>
            </a:custGeom>
            <a:solidFill>
              <a:srgbClr val="4D1B0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56" name="Google Shape;1706;p39">
              <a:extLst>
                <a:ext uri="{FF2B5EF4-FFF2-40B4-BE49-F238E27FC236}">
                  <a16:creationId xmlns:a16="http://schemas.microsoft.com/office/drawing/2014/main" id="{D3BCCCC7-6925-5AAA-D076-A0FA84A179C2}"/>
                </a:ext>
              </a:extLst>
            </p:cNvPr>
            <p:cNvSpPr/>
            <p:nvPr/>
          </p:nvSpPr>
          <p:spPr>
            <a:xfrm>
              <a:off x="1804821" y="2815366"/>
              <a:ext cx="109009" cy="177365"/>
            </a:xfrm>
            <a:custGeom>
              <a:avLst/>
              <a:gdLst/>
              <a:ahLst/>
              <a:cxnLst/>
              <a:rect l="l" t="t" r="r" b="b"/>
              <a:pathLst>
                <a:path w="1389" h="2260" extrusionOk="0">
                  <a:moveTo>
                    <a:pt x="5" y="1"/>
                  </a:moveTo>
                  <a:cubicBezTo>
                    <a:pt x="2" y="1"/>
                    <a:pt x="1" y="3"/>
                    <a:pt x="1" y="6"/>
                  </a:cubicBezTo>
                  <a:cubicBezTo>
                    <a:pt x="82" y="332"/>
                    <a:pt x="177" y="665"/>
                    <a:pt x="396" y="929"/>
                  </a:cubicBezTo>
                  <a:cubicBezTo>
                    <a:pt x="491" y="1042"/>
                    <a:pt x="610" y="1117"/>
                    <a:pt x="729" y="1199"/>
                  </a:cubicBezTo>
                  <a:cubicBezTo>
                    <a:pt x="842" y="1281"/>
                    <a:pt x="1024" y="1369"/>
                    <a:pt x="1094" y="1494"/>
                  </a:cubicBezTo>
                  <a:cubicBezTo>
                    <a:pt x="1213" y="1695"/>
                    <a:pt x="1137" y="1972"/>
                    <a:pt x="1106" y="2185"/>
                  </a:cubicBezTo>
                  <a:cubicBezTo>
                    <a:pt x="1095" y="2230"/>
                    <a:pt x="1131" y="2260"/>
                    <a:pt x="1168" y="2260"/>
                  </a:cubicBezTo>
                  <a:cubicBezTo>
                    <a:pt x="1194" y="2260"/>
                    <a:pt x="1219" y="2247"/>
                    <a:pt x="1232" y="2217"/>
                  </a:cubicBezTo>
                  <a:cubicBezTo>
                    <a:pt x="1370" y="1871"/>
                    <a:pt x="1389" y="1482"/>
                    <a:pt x="1062" y="1243"/>
                  </a:cubicBezTo>
                  <a:cubicBezTo>
                    <a:pt x="867" y="1092"/>
                    <a:pt x="648" y="1042"/>
                    <a:pt x="465" y="866"/>
                  </a:cubicBezTo>
                  <a:cubicBezTo>
                    <a:pt x="239" y="627"/>
                    <a:pt x="120" y="307"/>
                    <a:pt x="20" y="6"/>
                  </a:cubicBezTo>
                  <a:cubicBezTo>
                    <a:pt x="13" y="3"/>
                    <a:pt x="9" y="1"/>
                    <a:pt x="5" y="1"/>
                  </a:cubicBezTo>
                  <a:close/>
                </a:path>
              </a:pathLst>
            </a:custGeom>
            <a:solidFill>
              <a:srgbClr val="4D1B0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58" name="Google Shape;1707;p39">
              <a:extLst>
                <a:ext uri="{FF2B5EF4-FFF2-40B4-BE49-F238E27FC236}">
                  <a16:creationId xmlns:a16="http://schemas.microsoft.com/office/drawing/2014/main" id="{6890CD27-2E48-0218-B9E4-561A39C5C495}"/>
                </a:ext>
              </a:extLst>
            </p:cNvPr>
            <p:cNvSpPr/>
            <p:nvPr/>
          </p:nvSpPr>
          <p:spPr>
            <a:xfrm>
              <a:off x="1805213" y="2688074"/>
              <a:ext cx="123920" cy="60587"/>
            </a:xfrm>
            <a:custGeom>
              <a:avLst/>
              <a:gdLst/>
              <a:ahLst/>
              <a:cxnLst/>
              <a:rect l="l" t="t" r="r" b="b"/>
              <a:pathLst>
                <a:path w="1579" h="772" extrusionOk="0">
                  <a:moveTo>
                    <a:pt x="588" y="0"/>
                  </a:moveTo>
                  <a:cubicBezTo>
                    <a:pt x="309" y="0"/>
                    <a:pt x="1" y="119"/>
                    <a:pt x="65" y="453"/>
                  </a:cubicBezTo>
                  <a:cubicBezTo>
                    <a:pt x="69" y="496"/>
                    <a:pt x="120" y="527"/>
                    <a:pt x="166" y="527"/>
                  </a:cubicBezTo>
                  <a:cubicBezTo>
                    <a:pt x="182" y="527"/>
                    <a:pt x="197" y="524"/>
                    <a:pt x="209" y="516"/>
                  </a:cubicBezTo>
                  <a:cubicBezTo>
                    <a:pt x="390" y="383"/>
                    <a:pt x="521" y="293"/>
                    <a:pt x="710" y="293"/>
                  </a:cubicBezTo>
                  <a:cubicBezTo>
                    <a:pt x="771" y="293"/>
                    <a:pt x="837" y="302"/>
                    <a:pt x="913" y="321"/>
                  </a:cubicBezTo>
                  <a:cubicBezTo>
                    <a:pt x="1202" y="390"/>
                    <a:pt x="1390" y="547"/>
                    <a:pt x="1572" y="767"/>
                  </a:cubicBezTo>
                  <a:cubicBezTo>
                    <a:pt x="1572" y="770"/>
                    <a:pt x="1574" y="772"/>
                    <a:pt x="1575" y="772"/>
                  </a:cubicBezTo>
                  <a:cubicBezTo>
                    <a:pt x="1577" y="772"/>
                    <a:pt x="1578" y="770"/>
                    <a:pt x="1578" y="767"/>
                  </a:cubicBezTo>
                  <a:cubicBezTo>
                    <a:pt x="1566" y="384"/>
                    <a:pt x="1139" y="120"/>
                    <a:pt x="806" y="26"/>
                  </a:cubicBezTo>
                  <a:cubicBezTo>
                    <a:pt x="741" y="10"/>
                    <a:pt x="666" y="0"/>
                    <a:pt x="588" y="0"/>
                  </a:cubicBezTo>
                  <a:close/>
                </a:path>
              </a:pathLst>
            </a:custGeom>
            <a:solidFill>
              <a:srgbClr val="4D1B0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59" name="Google Shape;1708;p39">
              <a:extLst>
                <a:ext uri="{FF2B5EF4-FFF2-40B4-BE49-F238E27FC236}">
                  <a16:creationId xmlns:a16="http://schemas.microsoft.com/office/drawing/2014/main" id="{1F70F2A6-60C9-6534-0061-27436EF80F3E}"/>
                </a:ext>
              </a:extLst>
            </p:cNvPr>
            <p:cNvSpPr/>
            <p:nvPr/>
          </p:nvSpPr>
          <p:spPr>
            <a:xfrm>
              <a:off x="1612078" y="2770633"/>
              <a:ext cx="90801" cy="126274"/>
            </a:xfrm>
            <a:custGeom>
              <a:avLst/>
              <a:gdLst/>
              <a:ahLst/>
              <a:cxnLst/>
              <a:rect l="l" t="t" r="r" b="b"/>
              <a:pathLst>
                <a:path w="1157" h="1609" extrusionOk="0">
                  <a:moveTo>
                    <a:pt x="963" y="1"/>
                  </a:moveTo>
                  <a:cubicBezTo>
                    <a:pt x="649" y="1"/>
                    <a:pt x="420" y="267"/>
                    <a:pt x="296" y="538"/>
                  </a:cubicBezTo>
                  <a:cubicBezTo>
                    <a:pt x="152" y="839"/>
                    <a:pt x="1" y="1267"/>
                    <a:pt x="13" y="1599"/>
                  </a:cubicBezTo>
                  <a:cubicBezTo>
                    <a:pt x="13" y="1604"/>
                    <a:pt x="17" y="1608"/>
                    <a:pt x="21" y="1608"/>
                  </a:cubicBezTo>
                  <a:cubicBezTo>
                    <a:pt x="22" y="1608"/>
                    <a:pt x="24" y="1608"/>
                    <a:pt x="26" y="1606"/>
                  </a:cubicBezTo>
                  <a:cubicBezTo>
                    <a:pt x="208" y="1392"/>
                    <a:pt x="277" y="1110"/>
                    <a:pt x="397" y="871"/>
                  </a:cubicBezTo>
                  <a:cubicBezTo>
                    <a:pt x="554" y="538"/>
                    <a:pt x="755" y="350"/>
                    <a:pt x="1069" y="180"/>
                  </a:cubicBezTo>
                  <a:cubicBezTo>
                    <a:pt x="1157" y="130"/>
                    <a:pt x="1113" y="10"/>
                    <a:pt x="1025" y="4"/>
                  </a:cubicBezTo>
                  <a:cubicBezTo>
                    <a:pt x="1004" y="2"/>
                    <a:pt x="983" y="1"/>
                    <a:pt x="963" y="1"/>
                  </a:cubicBezTo>
                  <a:close/>
                </a:path>
              </a:pathLst>
            </a:custGeom>
            <a:solidFill>
              <a:srgbClr val="4D1B0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60" name="Google Shape;1709;p39">
              <a:extLst>
                <a:ext uri="{FF2B5EF4-FFF2-40B4-BE49-F238E27FC236}">
                  <a16:creationId xmlns:a16="http://schemas.microsoft.com/office/drawing/2014/main" id="{B6E5CB4D-C710-0E72-B643-849625A9F20D}"/>
                </a:ext>
              </a:extLst>
            </p:cNvPr>
            <p:cNvSpPr/>
            <p:nvPr/>
          </p:nvSpPr>
          <p:spPr>
            <a:xfrm>
              <a:off x="1708685" y="2908520"/>
              <a:ext cx="46931" cy="66394"/>
            </a:xfrm>
            <a:custGeom>
              <a:avLst/>
              <a:gdLst/>
              <a:ahLst/>
              <a:cxnLst/>
              <a:rect l="l" t="t" r="r" b="b"/>
              <a:pathLst>
                <a:path w="598" h="846" extrusionOk="0">
                  <a:moveTo>
                    <a:pt x="369" y="0"/>
                  </a:moveTo>
                  <a:cubicBezTo>
                    <a:pt x="248" y="0"/>
                    <a:pt x="120" y="148"/>
                    <a:pt x="64" y="357"/>
                  </a:cubicBezTo>
                  <a:cubicBezTo>
                    <a:pt x="1" y="590"/>
                    <a:pt x="57" y="803"/>
                    <a:pt x="183" y="841"/>
                  </a:cubicBezTo>
                  <a:cubicBezTo>
                    <a:pt x="194" y="844"/>
                    <a:pt x="206" y="845"/>
                    <a:pt x="217" y="845"/>
                  </a:cubicBezTo>
                  <a:cubicBezTo>
                    <a:pt x="341" y="845"/>
                    <a:pt x="477" y="696"/>
                    <a:pt x="535" y="483"/>
                  </a:cubicBezTo>
                  <a:cubicBezTo>
                    <a:pt x="598" y="257"/>
                    <a:pt x="541" y="37"/>
                    <a:pt x="409" y="6"/>
                  </a:cubicBezTo>
                  <a:cubicBezTo>
                    <a:pt x="396" y="2"/>
                    <a:pt x="383" y="0"/>
                    <a:pt x="369" y="0"/>
                  </a:cubicBezTo>
                  <a:close/>
                </a:path>
              </a:pathLst>
            </a:custGeom>
            <a:solidFill>
              <a:srgbClr val="4D1B0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61" name="Google Shape;1710;p39">
              <a:extLst>
                <a:ext uri="{FF2B5EF4-FFF2-40B4-BE49-F238E27FC236}">
                  <a16:creationId xmlns:a16="http://schemas.microsoft.com/office/drawing/2014/main" id="{E5309E21-946C-1C93-DD6A-69F6D7B0FF6C}"/>
                </a:ext>
              </a:extLst>
            </p:cNvPr>
            <p:cNvSpPr/>
            <p:nvPr/>
          </p:nvSpPr>
          <p:spPr>
            <a:xfrm>
              <a:off x="1873333" y="2848484"/>
              <a:ext cx="46931" cy="66237"/>
            </a:xfrm>
            <a:custGeom>
              <a:avLst/>
              <a:gdLst/>
              <a:ahLst/>
              <a:cxnLst/>
              <a:rect l="l" t="t" r="r" b="b"/>
              <a:pathLst>
                <a:path w="598" h="844" extrusionOk="0">
                  <a:moveTo>
                    <a:pt x="381" y="1"/>
                  </a:moveTo>
                  <a:cubicBezTo>
                    <a:pt x="257" y="1"/>
                    <a:pt x="121" y="149"/>
                    <a:pt x="64" y="356"/>
                  </a:cubicBezTo>
                  <a:cubicBezTo>
                    <a:pt x="1" y="589"/>
                    <a:pt x="57" y="802"/>
                    <a:pt x="189" y="840"/>
                  </a:cubicBezTo>
                  <a:cubicBezTo>
                    <a:pt x="200" y="843"/>
                    <a:pt x="212" y="844"/>
                    <a:pt x="223" y="844"/>
                  </a:cubicBezTo>
                  <a:cubicBezTo>
                    <a:pt x="346" y="844"/>
                    <a:pt x="477" y="695"/>
                    <a:pt x="535" y="488"/>
                  </a:cubicBezTo>
                  <a:cubicBezTo>
                    <a:pt x="597" y="256"/>
                    <a:pt x="541" y="42"/>
                    <a:pt x="415" y="5"/>
                  </a:cubicBezTo>
                  <a:cubicBezTo>
                    <a:pt x="404" y="2"/>
                    <a:pt x="392" y="1"/>
                    <a:pt x="381" y="1"/>
                  </a:cubicBezTo>
                  <a:close/>
                </a:path>
              </a:pathLst>
            </a:custGeom>
            <a:solidFill>
              <a:srgbClr val="4D1B0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62" name="Google Shape;1711;p39">
              <a:extLst>
                <a:ext uri="{FF2B5EF4-FFF2-40B4-BE49-F238E27FC236}">
                  <a16:creationId xmlns:a16="http://schemas.microsoft.com/office/drawing/2014/main" id="{332A1E81-6D1C-35FE-F454-5B2266F70B34}"/>
                </a:ext>
              </a:extLst>
            </p:cNvPr>
            <p:cNvSpPr/>
            <p:nvPr/>
          </p:nvSpPr>
          <p:spPr>
            <a:xfrm>
              <a:off x="1342504" y="3199832"/>
              <a:ext cx="740459" cy="716679"/>
            </a:xfrm>
            <a:custGeom>
              <a:avLst/>
              <a:gdLst/>
              <a:ahLst/>
              <a:cxnLst/>
              <a:rect l="l" t="t" r="r" b="b"/>
              <a:pathLst>
                <a:path w="9435" h="9132" extrusionOk="0">
                  <a:moveTo>
                    <a:pt x="7181" y="1"/>
                  </a:moveTo>
                  <a:cubicBezTo>
                    <a:pt x="7163" y="1"/>
                    <a:pt x="7146" y="2"/>
                    <a:pt x="7129" y="6"/>
                  </a:cubicBezTo>
                  <a:cubicBezTo>
                    <a:pt x="6488" y="144"/>
                    <a:pt x="4968" y="1224"/>
                    <a:pt x="4968" y="1224"/>
                  </a:cubicBezTo>
                  <a:cubicBezTo>
                    <a:pt x="4968" y="1224"/>
                    <a:pt x="3894" y="585"/>
                    <a:pt x="3216" y="585"/>
                  </a:cubicBezTo>
                  <a:cubicBezTo>
                    <a:pt x="3113" y="585"/>
                    <a:pt x="3019" y="600"/>
                    <a:pt x="2940" y="634"/>
                  </a:cubicBezTo>
                  <a:cubicBezTo>
                    <a:pt x="2330" y="898"/>
                    <a:pt x="0" y="3378"/>
                    <a:pt x="69" y="3523"/>
                  </a:cubicBezTo>
                  <a:cubicBezTo>
                    <a:pt x="132" y="3674"/>
                    <a:pt x="2261" y="4767"/>
                    <a:pt x="3166" y="5112"/>
                  </a:cubicBezTo>
                  <a:cubicBezTo>
                    <a:pt x="3072" y="5263"/>
                    <a:pt x="3455" y="9132"/>
                    <a:pt x="3455" y="9132"/>
                  </a:cubicBezTo>
                  <a:lnTo>
                    <a:pt x="9158" y="7065"/>
                  </a:lnTo>
                  <a:lnTo>
                    <a:pt x="8247" y="3334"/>
                  </a:lnTo>
                  <a:cubicBezTo>
                    <a:pt x="8247" y="3334"/>
                    <a:pt x="9434" y="2260"/>
                    <a:pt x="9365" y="2260"/>
                  </a:cubicBezTo>
                  <a:cubicBezTo>
                    <a:pt x="9298" y="2260"/>
                    <a:pt x="7859" y="1"/>
                    <a:pt x="7181" y="1"/>
                  </a:cubicBezTo>
                  <a:close/>
                </a:path>
              </a:pathLst>
            </a:custGeom>
            <a:solidFill>
              <a:srgbClr val="007C86"/>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63" name="Google Shape;1712;p39">
              <a:extLst>
                <a:ext uri="{FF2B5EF4-FFF2-40B4-BE49-F238E27FC236}">
                  <a16:creationId xmlns:a16="http://schemas.microsoft.com/office/drawing/2014/main" id="{5DD5FA4A-BC6A-1E97-64A6-FD3F9420533B}"/>
                </a:ext>
              </a:extLst>
            </p:cNvPr>
            <p:cNvSpPr/>
            <p:nvPr/>
          </p:nvSpPr>
          <p:spPr>
            <a:xfrm>
              <a:off x="1814709" y="3114761"/>
              <a:ext cx="85308" cy="27468"/>
            </a:xfrm>
            <a:custGeom>
              <a:avLst/>
              <a:gdLst/>
              <a:ahLst/>
              <a:cxnLst/>
              <a:rect l="l" t="t" r="r" b="b"/>
              <a:pathLst>
                <a:path w="1087" h="350" extrusionOk="0">
                  <a:moveTo>
                    <a:pt x="265" y="1"/>
                  </a:moveTo>
                  <a:cubicBezTo>
                    <a:pt x="202" y="1"/>
                    <a:pt x="138" y="6"/>
                    <a:pt x="76" y="16"/>
                  </a:cubicBezTo>
                  <a:cubicBezTo>
                    <a:pt x="19" y="85"/>
                    <a:pt x="0" y="148"/>
                    <a:pt x="7" y="198"/>
                  </a:cubicBezTo>
                  <a:cubicBezTo>
                    <a:pt x="28" y="307"/>
                    <a:pt x="234" y="349"/>
                    <a:pt x="486" y="349"/>
                  </a:cubicBezTo>
                  <a:cubicBezTo>
                    <a:pt x="681" y="349"/>
                    <a:pt x="903" y="324"/>
                    <a:pt x="1087" y="286"/>
                  </a:cubicBezTo>
                  <a:cubicBezTo>
                    <a:pt x="855" y="105"/>
                    <a:pt x="559" y="1"/>
                    <a:pt x="265" y="1"/>
                  </a:cubicBezTo>
                  <a:close/>
                </a:path>
              </a:pathLst>
            </a:custGeom>
            <a:solidFill>
              <a:srgbClr val="8F2A13"/>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64" name="Google Shape;1713;p39">
              <a:extLst>
                <a:ext uri="{FF2B5EF4-FFF2-40B4-BE49-F238E27FC236}">
                  <a16:creationId xmlns:a16="http://schemas.microsoft.com/office/drawing/2014/main" id="{CF87F21A-772D-12F6-29D1-9D6199DD1EAC}"/>
                </a:ext>
              </a:extLst>
            </p:cNvPr>
            <p:cNvSpPr/>
            <p:nvPr/>
          </p:nvSpPr>
          <p:spPr>
            <a:xfrm>
              <a:off x="1834408" y="3045543"/>
              <a:ext cx="104614" cy="56427"/>
            </a:xfrm>
            <a:custGeom>
              <a:avLst/>
              <a:gdLst/>
              <a:ahLst/>
              <a:cxnLst/>
              <a:rect l="l" t="t" r="r" b="b"/>
              <a:pathLst>
                <a:path w="1333" h="719" extrusionOk="0">
                  <a:moveTo>
                    <a:pt x="1238" y="1"/>
                  </a:moveTo>
                  <a:cubicBezTo>
                    <a:pt x="1002" y="1"/>
                    <a:pt x="355" y="389"/>
                    <a:pt x="1" y="716"/>
                  </a:cubicBezTo>
                  <a:cubicBezTo>
                    <a:pt x="30" y="717"/>
                    <a:pt x="60" y="718"/>
                    <a:pt x="89" y="718"/>
                  </a:cubicBezTo>
                  <a:cubicBezTo>
                    <a:pt x="374" y="718"/>
                    <a:pt x="660" y="637"/>
                    <a:pt x="899" y="483"/>
                  </a:cubicBezTo>
                  <a:cubicBezTo>
                    <a:pt x="1075" y="364"/>
                    <a:pt x="1225" y="213"/>
                    <a:pt x="1332" y="37"/>
                  </a:cubicBezTo>
                  <a:cubicBezTo>
                    <a:pt x="1319" y="25"/>
                    <a:pt x="1307" y="18"/>
                    <a:pt x="1294" y="12"/>
                  </a:cubicBezTo>
                  <a:cubicBezTo>
                    <a:pt x="1280" y="4"/>
                    <a:pt x="1261" y="1"/>
                    <a:pt x="1238" y="1"/>
                  </a:cubicBezTo>
                  <a:close/>
                </a:path>
              </a:pathLst>
            </a:custGeom>
            <a:solidFill>
              <a:srgbClr val="FFFFFF"/>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65" name="Google Shape;1714;p39">
              <a:extLst>
                <a:ext uri="{FF2B5EF4-FFF2-40B4-BE49-F238E27FC236}">
                  <a16:creationId xmlns:a16="http://schemas.microsoft.com/office/drawing/2014/main" id="{10364004-6BE3-7415-85C8-2A26A32C6AC5}"/>
                </a:ext>
              </a:extLst>
            </p:cNvPr>
            <p:cNvSpPr/>
            <p:nvPr/>
          </p:nvSpPr>
          <p:spPr>
            <a:xfrm>
              <a:off x="1820595" y="3048447"/>
              <a:ext cx="144482" cy="88761"/>
            </a:xfrm>
            <a:custGeom>
              <a:avLst/>
              <a:gdLst/>
              <a:ahLst/>
              <a:cxnLst/>
              <a:rect l="l" t="t" r="r" b="b"/>
              <a:pathLst>
                <a:path w="1841" h="1131" extrusionOk="0">
                  <a:moveTo>
                    <a:pt x="1508" y="0"/>
                  </a:moveTo>
                  <a:cubicBezTo>
                    <a:pt x="1401" y="170"/>
                    <a:pt x="1251" y="327"/>
                    <a:pt x="1075" y="446"/>
                  </a:cubicBezTo>
                  <a:cubicBezTo>
                    <a:pt x="841" y="597"/>
                    <a:pt x="562" y="683"/>
                    <a:pt x="283" y="683"/>
                  </a:cubicBezTo>
                  <a:cubicBezTo>
                    <a:pt x="248" y="683"/>
                    <a:pt x="212" y="681"/>
                    <a:pt x="177" y="679"/>
                  </a:cubicBezTo>
                  <a:cubicBezTo>
                    <a:pt x="101" y="741"/>
                    <a:pt x="51" y="804"/>
                    <a:pt x="1" y="861"/>
                  </a:cubicBezTo>
                  <a:cubicBezTo>
                    <a:pt x="63" y="851"/>
                    <a:pt x="127" y="846"/>
                    <a:pt x="190" y="846"/>
                  </a:cubicBezTo>
                  <a:cubicBezTo>
                    <a:pt x="483" y="846"/>
                    <a:pt x="778" y="950"/>
                    <a:pt x="1006" y="1131"/>
                  </a:cubicBezTo>
                  <a:cubicBezTo>
                    <a:pt x="1188" y="1087"/>
                    <a:pt x="1338" y="1030"/>
                    <a:pt x="1376" y="980"/>
                  </a:cubicBezTo>
                  <a:cubicBezTo>
                    <a:pt x="1502" y="798"/>
                    <a:pt x="1841" y="220"/>
                    <a:pt x="1508" y="0"/>
                  </a:cubicBezTo>
                  <a:close/>
                </a:path>
              </a:pathLst>
            </a:custGeom>
            <a:solidFill>
              <a:srgbClr val="4D1B0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66" name="Google Shape;1715;p39">
              <a:extLst>
                <a:ext uri="{FF2B5EF4-FFF2-40B4-BE49-F238E27FC236}">
                  <a16:creationId xmlns:a16="http://schemas.microsoft.com/office/drawing/2014/main" id="{324EEA19-BBE0-4E58-10CB-9C07389B7D8A}"/>
                </a:ext>
              </a:extLst>
            </p:cNvPr>
            <p:cNvSpPr/>
            <p:nvPr/>
          </p:nvSpPr>
          <p:spPr>
            <a:xfrm>
              <a:off x="1618042" y="3157375"/>
              <a:ext cx="239129" cy="248939"/>
            </a:xfrm>
            <a:custGeom>
              <a:avLst/>
              <a:gdLst/>
              <a:ahLst/>
              <a:cxnLst/>
              <a:rect l="l" t="t" r="r" b="b"/>
              <a:pathLst>
                <a:path w="3047" h="3172" extrusionOk="0">
                  <a:moveTo>
                    <a:pt x="540" y="0"/>
                  </a:moveTo>
                  <a:lnTo>
                    <a:pt x="622" y="1627"/>
                  </a:lnTo>
                  <a:cubicBezTo>
                    <a:pt x="622" y="1627"/>
                    <a:pt x="0" y="1671"/>
                    <a:pt x="32" y="2085"/>
                  </a:cubicBezTo>
                  <a:cubicBezTo>
                    <a:pt x="61" y="2485"/>
                    <a:pt x="1798" y="3172"/>
                    <a:pt x="2116" y="3172"/>
                  </a:cubicBezTo>
                  <a:cubicBezTo>
                    <a:pt x="2133" y="3172"/>
                    <a:pt x="2146" y="3170"/>
                    <a:pt x="2155" y="3166"/>
                  </a:cubicBezTo>
                  <a:cubicBezTo>
                    <a:pt x="2324" y="3084"/>
                    <a:pt x="3046" y="1608"/>
                    <a:pt x="2858" y="1508"/>
                  </a:cubicBezTo>
                  <a:cubicBezTo>
                    <a:pt x="2792" y="1473"/>
                    <a:pt x="2666" y="1461"/>
                    <a:pt x="2529" y="1461"/>
                  </a:cubicBezTo>
                  <a:cubicBezTo>
                    <a:pt x="2273" y="1461"/>
                    <a:pt x="1979" y="1501"/>
                    <a:pt x="1979" y="1501"/>
                  </a:cubicBezTo>
                  <a:lnTo>
                    <a:pt x="2042" y="25"/>
                  </a:lnTo>
                  <a:lnTo>
                    <a:pt x="540" y="0"/>
                  </a:lnTo>
                  <a:close/>
                </a:path>
              </a:pathLst>
            </a:custGeom>
            <a:solidFill>
              <a:srgbClr val="CB915F"/>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67" name="Google Shape;1716;p39">
              <a:extLst>
                <a:ext uri="{FF2B5EF4-FFF2-40B4-BE49-F238E27FC236}">
                  <a16:creationId xmlns:a16="http://schemas.microsoft.com/office/drawing/2014/main" id="{47933A21-A8A2-EBEB-95AA-1835543C589F}"/>
                </a:ext>
              </a:extLst>
            </p:cNvPr>
            <p:cNvSpPr/>
            <p:nvPr/>
          </p:nvSpPr>
          <p:spPr>
            <a:xfrm>
              <a:off x="1286314" y="3519632"/>
              <a:ext cx="812896" cy="411706"/>
            </a:xfrm>
            <a:custGeom>
              <a:avLst/>
              <a:gdLst/>
              <a:ahLst/>
              <a:cxnLst/>
              <a:rect l="l" t="t" r="r" b="b"/>
              <a:pathLst>
                <a:path w="10358" h="5246" extrusionOk="0">
                  <a:moveTo>
                    <a:pt x="1684" y="1"/>
                  </a:moveTo>
                  <a:cubicBezTo>
                    <a:pt x="1684" y="1"/>
                    <a:pt x="0" y="3920"/>
                    <a:pt x="333" y="4504"/>
                  </a:cubicBezTo>
                  <a:cubicBezTo>
                    <a:pt x="669" y="5091"/>
                    <a:pt x="4896" y="5245"/>
                    <a:pt x="5994" y="5245"/>
                  </a:cubicBezTo>
                  <a:cubicBezTo>
                    <a:pt x="6128" y="5245"/>
                    <a:pt x="6216" y="5243"/>
                    <a:pt x="6243" y="5239"/>
                  </a:cubicBezTo>
                  <a:cubicBezTo>
                    <a:pt x="6488" y="5195"/>
                    <a:pt x="7820" y="4554"/>
                    <a:pt x="7820" y="4554"/>
                  </a:cubicBezTo>
                  <a:cubicBezTo>
                    <a:pt x="7820" y="4554"/>
                    <a:pt x="8322" y="5032"/>
                    <a:pt x="8473" y="5063"/>
                  </a:cubicBezTo>
                  <a:cubicBezTo>
                    <a:pt x="8486" y="5066"/>
                    <a:pt x="8501" y="5067"/>
                    <a:pt x="8516" y="5067"/>
                  </a:cubicBezTo>
                  <a:cubicBezTo>
                    <a:pt x="8674" y="5067"/>
                    <a:pt x="8923" y="4931"/>
                    <a:pt x="8963" y="4862"/>
                  </a:cubicBezTo>
                  <a:cubicBezTo>
                    <a:pt x="8963" y="4862"/>
                    <a:pt x="9497" y="4768"/>
                    <a:pt x="9497" y="4504"/>
                  </a:cubicBezTo>
                  <a:cubicBezTo>
                    <a:pt x="9497" y="4504"/>
                    <a:pt x="9516" y="4505"/>
                    <a:pt x="9547" y="4505"/>
                  </a:cubicBezTo>
                  <a:cubicBezTo>
                    <a:pt x="9656" y="4505"/>
                    <a:pt x="9909" y="4497"/>
                    <a:pt x="9987" y="4429"/>
                  </a:cubicBezTo>
                  <a:cubicBezTo>
                    <a:pt x="10163" y="4284"/>
                    <a:pt x="10188" y="4152"/>
                    <a:pt x="10188" y="4152"/>
                  </a:cubicBezTo>
                  <a:cubicBezTo>
                    <a:pt x="10188" y="4152"/>
                    <a:pt x="10357" y="4146"/>
                    <a:pt x="10301" y="3957"/>
                  </a:cubicBezTo>
                  <a:cubicBezTo>
                    <a:pt x="10251" y="3769"/>
                    <a:pt x="8812" y="2136"/>
                    <a:pt x="8504" y="2111"/>
                  </a:cubicBezTo>
                  <a:cubicBezTo>
                    <a:pt x="8502" y="2111"/>
                    <a:pt x="8499" y="2111"/>
                    <a:pt x="8496" y="2111"/>
                  </a:cubicBezTo>
                  <a:cubicBezTo>
                    <a:pt x="8162" y="2111"/>
                    <a:pt x="6073" y="3587"/>
                    <a:pt x="5986" y="3637"/>
                  </a:cubicBezTo>
                  <a:cubicBezTo>
                    <a:pt x="5983" y="3639"/>
                    <a:pt x="5977" y="3639"/>
                    <a:pt x="5968" y="3639"/>
                  </a:cubicBezTo>
                  <a:cubicBezTo>
                    <a:pt x="5690" y="3639"/>
                    <a:pt x="2563" y="3008"/>
                    <a:pt x="2569" y="2959"/>
                  </a:cubicBezTo>
                  <a:cubicBezTo>
                    <a:pt x="2575" y="2915"/>
                    <a:pt x="3474" y="874"/>
                    <a:pt x="3474" y="874"/>
                  </a:cubicBezTo>
                  <a:lnTo>
                    <a:pt x="1684" y="1"/>
                  </a:lnTo>
                  <a:close/>
                </a:path>
              </a:pathLst>
            </a:custGeom>
            <a:solidFill>
              <a:srgbClr val="CB915F"/>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68" name="Google Shape;1717;p39">
              <a:extLst>
                <a:ext uri="{FF2B5EF4-FFF2-40B4-BE49-F238E27FC236}">
                  <a16:creationId xmlns:a16="http://schemas.microsoft.com/office/drawing/2014/main" id="{9CA12E88-A3BF-5D3F-CFB7-3F70C8DFCC85}"/>
                </a:ext>
              </a:extLst>
            </p:cNvPr>
            <p:cNvSpPr/>
            <p:nvPr/>
          </p:nvSpPr>
          <p:spPr>
            <a:xfrm>
              <a:off x="1859521" y="3805922"/>
              <a:ext cx="129257" cy="94333"/>
            </a:xfrm>
            <a:custGeom>
              <a:avLst/>
              <a:gdLst/>
              <a:ahLst/>
              <a:cxnLst/>
              <a:rect l="l" t="t" r="r" b="b"/>
              <a:pathLst>
                <a:path w="1647" h="1202" extrusionOk="0">
                  <a:moveTo>
                    <a:pt x="597" y="1"/>
                  </a:moveTo>
                  <a:cubicBezTo>
                    <a:pt x="557" y="1"/>
                    <a:pt x="521" y="4"/>
                    <a:pt x="484" y="8"/>
                  </a:cubicBezTo>
                  <a:cubicBezTo>
                    <a:pt x="434" y="21"/>
                    <a:pt x="371" y="33"/>
                    <a:pt x="321" y="52"/>
                  </a:cubicBezTo>
                  <a:cubicBezTo>
                    <a:pt x="221" y="83"/>
                    <a:pt x="139" y="121"/>
                    <a:pt x="89" y="146"/>
                  </a:cubicBezTo>
                  <a:cubicBezTo>
                    <a:pt x="32" y="178"/>
                    <a:pt x="1" y="190"/>
                    <a:pt x="1" y="190"/>
                  </a:cubicBezTo>
                  <a:cubicBezTo>
                    <a:pt x="1" y="190"/>
                    <a:pt x="32" y="184"/>
                    <a:pt x="76" y="165"/>
                  </a:cubicBezTo>
                  <a:cubicBezTo>
                    <a:pt x="133" y="152"/>
                    <a:pt x="221" y="134"/>
                    <a:pt x="321" y="121"/>
                  </a:cubicBezTo>
                  <a:cubicBezTo>
                    <a:pt x="387" y="109"/>
                    <a:pt x="463" y="99"/>
                    <a:pt x="539" y="99"/>
                  </a:cubicBezTo>
                  <a:cubicBezTo>
                    <a:pt x="580" y="99"/>
                    <a:pt x="621" y="102"/>
                    <a:pt x="660" y="109"/>
                  </a:cubicBezTo>
                  <a:cubicBezTo>
                    <a:pt x="692" y="121"/>
                    <a:pt x="717" y="127"/>
                    <a:pt x="729" y="140"/>
                  </a:cubicBezTo>
                  <a:cubicBezTo>
                    <a:pt x="761" y="159"/>
                    <a:pt x="773" y="184"/>
                    <a:pt x="799" y="203"/>
                  </a:cubicBezTo>
                  <a:cubicBezTo>
                    <a:pt x="849" y="253"/>
                    <a:pt x="886" y="297"/>
                    <a:pt x="930" y="353"/>
                  </a:cubicBezTo>
                  <a:cubicBezTo>
                    <a:pt x="1113" y="567"/>
                    <a:pt x="1288" y="787"/>
                    <a:pt x="1420" y="944"/>
                  </a:cubicBezTo>
                  <a:cubicBezTo>
                    <a:pt x="1489" y="1026"/>
                    <a:pt x="1546" y="1088"/>
                    <a:pt x="1584" y="1132"/>
                  </a:cubicBezTo>
                  <a:cubicBezTo>
                    <a:pt x="1621" y="1183"/>
                    <a:pt x="1646" y="1201"/>
                    <a:pt x="1646" y="1201"/>
                  </a:cubicBezTo>
                  <a:cubicBezTo>
                    <a:pt x="1646" y="1201"/>
                    <a:pt x="1634" y="1170"/>
                    <a:pt x="1602" y="1120"/>
                  </a:cubicBezTo>
                  <a:cubicBezTo>
                    <a:pt x="1571" y="1069"/>
                    <a:pt x="1521" y="994"/>
                    <a:pt x="1471" y="906"/>
                  </a:cubicBezTo>
                  <a:cubicBezTo>
                    <a:pt x="1357" y="724"/>
                    <a:pt x="1200" y="498"/>
                    <a:pt x="1018" y="284"/>
                  </a:cubicBezTo>
                  <a:cubicBezTo>
                    <a:pt x="974" y="228"/>
                    <a:pt x="930" y="178"/>
                    <a:pt x="880" y="127"/>
                  </a:cubicBezTo>
                  <a:cubicBezTo>
                    <a:pt x="855" y="96"/>
                    <a:pt x="824" y="71"/>
                    <a:pt x="799" y="58"/>
                  </a:cubicBezTo>
                  <a:cubicBezTo>
                    <a:pt x="767" y="33"/>
                    <a:pt x="729" y="21"/>
                    <a:pt x="692" y="8"/>
                  </a:cubicBezTo>
                  <a:cubicBezTo>
                    <a:pt x="657" y="3"/>
                    <a:pt x="626" y="1"/>
                    <a:pt x="597" y="1"/>
                  </a:cubicBezTo>
                  <a:close/>
                </a:path>
              </a:pathLst>
            </a:custGeom>
            <a:solidFill>
              <a:srgbClr val="4D1B0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69" name="Google Shape;1718;p39">
              <a:extLst>
                <a:ext uri="{FF2B5EF4-FFF2-40B4-BE49-F238E27FC236}">
                  <a16:creationId xmlns:a16="http://schemas.microsoft.com/office/drawing/2014/main" id="{83BC4805-3BCD-F00A-C2EA-C95D58222BA0}"/>
                </a:ext>
              </a:extLst>
            </p:cNvPr>
            <p:cNvSpPr/>
            <p:nvPr/>
          </p:nvSpPr>
          <p:spPr>
            <a:xfrm>
              <a:off x="1877806" y="3760640"/>
              <a:ext cx="153821" cy="112462"/>
            </a:xfrm>
            <a:custGeom>
              <a:avLst/>
              <a:gdLst/>
              <a:ahLst/>
              <a:cxnLst/>
              <a:rect l="l" t="t" r="r" b="b"/>
              <a:pathLst>
                <a:path w="1960" h="1433" extrusionOk="0">
                  <a:moveTo>
                    <a:pt x="408" y="1"/>
                  </a:moveTo>
                  <a:cubicBezTo>
                    <a:pt x="283" y="1"/>
                    <a:pt x="182" y="7"/>
                    <a:pt x="113" y="13"/>
                  </a:cubicBezTo>
                  <a:cubicBezTo>
                    <a:pt x="44" y="13"/>
                    <a:pt x="0" y="20"/>
                    <a:pt x="0" y="20"/>
                  </a:cubicBezTo>
                  <a:cubicBezTo>
                    <a:pt x="0" y="20"/>
                    <a:pt x="170" y="39"/>
                    <a:pt x="408" y="64"/>
                  </a:cubicBezTo>
                  <a:cubicBezTo>
                    <a:pt x="471" y="70"/>
                    <a:pt x="534" y="76"/>
                    <a:pt x="609" y="83"/>
                  </a:cubicBezTo>
                  <a:cubicBezTo>
                    <a:pt x="672" y="89"/>
                    <a:pt x="748" y="108"/>
                    <a:pt x="810" y="127"/>
                  </a:cubicBezTo>
                  <a:cubicBezTo>
                    <a:pt x="836" y="133"/>
                    <a:pt x="848" y="133"/>
                    <a:pt x="861" y="139"/>
                  </a:cubicBezTo>
                  <a:cubicBezTo>
                    <a:pt x="867" y="145"/>
                    <a:pt x="880" y="164"/>
                    <a:pt x="898" y="170"/>
                  </a:cubicBezTo>
                  <a:lnTo>
                    <a:pt x="974" y="252"/>
                  </a:lnTo>
                  <a:cubicBezTo>
                    <a:pt x="1030" y="302"/>
                    <a:pt x="1081" y="365"/>
                    <a:pt x="1131" y="428"/>
                  </a:cubicBezTo>
                  <a:cubicBezTo>
                    <a:pt x="1344" y="673"/>
                    <a:pt x="1539" y="930"/>
                    <a:pt x="1696" y="1119"/>
                  </a:cubicBezTo>
                  <a:cubicBezTo>
                    <a:pt x="1778" y="1213"/>
                    <a:pt x="1840" y="1295"/>
                    <a:pt x="1884" y="1351"/>
                  </a:cubicBezTo>
                  <a:cubicBezTo>
                    <a:pt x="1935" y="1402"/>
                    <a:pt x="1960" y="1433"/>
                    <a:pt x="1960" y="1433"/>
                  </a:cubicBezTo>
                  <a:cubicBezTo>
                    <a:pt x="1960" y="1433"/>
                    <a:pt x="1935" y="1395"/>
                    <a:pt x="1897" y="1326"/>
                  </a:cubicBezTo>
                  <a:cubicBezTo>
                    <a:pt x="1853" y="1263"/>
                    <a:pt x="1809" y="1175"/>
                    <a:pt x="1740" y="1075"/>
                  </a:cubicBezTo>
                  <a:cubicBezTo>
                    <a:pt x="1614" y="868"/>
                    <a:pt x="1426" y="604"/>
                    <a:pt x="1212" y="353"/>
                  </a:cubicBezTo>
                  <a:cubicBezTo>
                    <a:pt x="1156" y="290"/>
                    <a:pt x="1099" y="227"/>
                    <a:pt x="1049" y="170"/>
                  </a:cubicBezTo>
                  <a:cubicBezTo>
                    <a:pt x="1018" y="139"/>
                    <a:pt x="986" y="108"/>
                    <a:pt x="955" y="83"/>
                  </a:cubicBezTo>
                  <a:cubicBezTo>
                    <a:pt x="936" y="70"/>
                    <a:pt x="924" y="51"/>
                    <a:pt x="898" y="45"/>
                  </a:cubicBezTo>
                  <a:cubicBezTo>
                    <a:pt x="873" y="32"/>
                    <a:pt x="848" y="32"/>
                    <a:pt x="836" y="20"/>
                  </a:cubicBezTo>
                  <a:cubicBezTo>
                    <a:pt x="748" y="7"/>
                    <a:pt x="679" y="7"/>
                    <a:pt x="609" y="1"/>
                  </a:cubicBezTo>
                  <a:close/>
                </a:path>
              </a:pathLst>
            </a:custGeom>
            <a:solidFill>
              <a:srgbClr val="4D1B0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70" name="Google Shape;1719;p39">
              <a:extLst>
                <a:ext uri="{FF2B5EF4-FFF2-40B4-BE49-F238E27FC236}">
                  <a16:creationId xmlns:a16="http://schemas.microsoft.com/office/drawing/2014/main" id="{F0961B50-4A17-7817-7E04-7BA1454E03DA}"/>
                </a:ext>
              </a:extLst>
            </p:cNvPr>
            <p:cNvSpPr/>
            <p:nvPr/>
          </p:nvSpPr>
          <p:spPr>
            <a:xfrm>
              <a:off x="1913749" y="3722735"/>
              <a:ext cx="172107" cy="122821"/>
            </a:xfrm>
            <a:custGeom>
              <a:avLst/>
              <a:gdLst/>
              <a:ahLst/>
              <a:cxnLst/>
              <a:rect l="l" t="t" r="r" b="b"/>
              <a:pathLst>
                <a:path w="2193" h="1565" extrusionOk="0">
                  <a:moveTo>
                    <a:pt x="484" y="0"/>
                  </a:moveTo>
                  <a:cubicBezTo>
                    <a:pt x="466" y="0"/>
                    <a:pt x="447" y="7"/>
                    <a:pt x="428" y="7"/>
                  </a:cubicBezTo>
                  <a:cubicBezTo>
                    <a:pt x="296" y="25"/>
                    <a:pt x="195" y="57"/>
                    <a:pt x="114" y="69"/>
                  </a:cubicBezTo>
                  <a:cubicBezTo>
                    <a:pt x="38" y="88"/>
                    <a:pt x="1" y="101"/>
                    <a:pt x="1" y="101"/>
                  </a:cubicBezTo>
                  <a:cubicBezTo>
                    <a:pt x="1" y="101"/>
                    <a:pt x="38" y="101"/>
                    <a:pt x="114" y="95"/>
                  </a:cubicBezTo>
                  <a:cubicBezTo>
                    <a:pt x="195" y="88"/>
                    <a:pt x="308" y="82"/>
                    <a:pt x="428" y="76"/>
                  </a:cubicBezTo>
                  <a:lnTo>
                    <a:pt x="509" y="76"/>
                  </a:lnTo>
                  <a:cubicBezTo>
                    <a:pt x="535" y="88"/>
                    <a:pt x="553" y="113"/>
                    <a:pt x="585" y="138"/>
                  </a:cubicBezTo>
                  <a:cubicBezTo>
                    <a:pt x="641" y="182"/>
                    <a:pt x="698" y="239"/>
                    <a:pt x="761" y="295"/>
                  </a:cubicBezTo>
                  <a:cubicBezTo>
                    <a:pt x="886" y="402"/>
                    <a:pt x="1012" y="522"/>
                    <a:pt x="1138" y="641"/>
                  </a:cubicBezTo>
                  <a:cubicBezTo>
                    <a:pt x="1263" y="754"/>
                    <a:pt x="1395" y="873"/>
                    <a:pt x="1514" y="986"/>
                  </a:cubicBezTo>
                  <a:cubicBezTo>
                    <a:pt x="1640" y="1093"/>
                    <a:pt x="1759" y="1194"/>
                    <a:pt x="1854" y="1282"/>
                  </a:cubicBezTo>
                  <a:cubicBezTo>
                    <a:pt x="1954" y="1369"/>
                    <a:pt x="2042" y="1439"/>
                    <a:pt x="2099" y="1489"/>
                  </a:cubicBezTo>
                  <a:cubicBezTo>
                    <a:pt x="2155" y="1533"/>
                    <a:pt x="2193" y="1564"/>
                    <a:pt x="2193" y="1564"/>
                  </a:cubicBezTo>
                  <a:cubicBezTo>
                    <a:pt x="2193" y="1564"/>
                    <a:pt x="2168" y="1527"/>
                    <a:pt x="2117" y="1476"/>
                  </a:cubicBezTo>
                  <a:cubicBezTo>
                    <a:pt x="2073" y="1420"/>
                    <a:pt x="1998" y="1338"/>
                    <a:pt x="1910" y="1244"/>
                  </a:cubicBezTo>
                  <a:cubicBezTo>
                    <a:pt x="1816" y="1150"/>
                    <a:pt x="1709" y="1037"/>
                    <a:pt x="1596" y="917"/>
                  </a:cubicBezTo>
                  <a:cubicBezTo>
                    <a:pt x="1477" y="804"/>
                    <a:pt x="1351" y="679"/>
                    <a:pt x="1225" y="559"/>
                  </a:cubicBezTo>
                  <a:cubicBezTo>
                    <a:pt x="1100" y="440"/>
                    <a:pt x="968" y="321"/>
                    <a:pt x="842" y="220"/>
                  </a:cubicBezTo>
                  <a:cubicBezTo>
                    <a:pt x="780" y="164"/>
                    <a:pt x="717" y="120"/>
                    <a:pt x="654" y="69"/>
                  </a:cubicBezTo>
                  <a:cubicBezTo>
                    <a:pt x="623" y="51"/>
                    <a:pt x="585" y="25"/>
                    <a:pt x="547" y="7"/>
                  </a:cubicBezTo>
                  <a:cubicBezTo>
                    <a:pt x="541" y="0"/>
                    <a:pt x="509" y="0"/>
                    <a:pt x="509" y="0"/>
                  </a:cubicBezTo>
                  <a:close/>
                </a:path>
              </a:pathLst>
            </a:custGeom>
            <a:solidFill>
              <a:srgbClr val="4D1B0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71" name="Google Shape;1720;p39">
              <a:extLst>
                <a:ext uri="{FF2B5EF4-FFF2-40B4-BE49-F238E27FC236}">
                  <a16:creationId xmlns:a16="http://schemas.microsoft.com/office/drawing/2014/main" id="{A56D3929-602A-8BC6-4429-F403E13E1084}"/>
                </a:ext>
              </a:extLst>
            </p:cNvPr>
            <p:cNvSpPr/>
            <p:nvPr/>
          </p:nvSpPr>
          <p:spPr>
            <a:xfrm>
              <a:off x="1981790" y="3029455"/>
              <a:ext cx="495444" cy="705221"/>
            </a:xfrm>
            <a:custGeom>
              <a:avLst/>
              <a:gdLst/>
              <a:ahLst/>
              <a:cxnLst/>
              <a:rect l="l" t="t" r="r" b="b"/>
              <a:pathLst>
                <a:path w="6313" h="8986" extrusionOk="0">
                  <a:moveTo>
                    <a:pt x="4151" y="1"/>
                  </a:moveTo>
                  <a:cubicBezTo>
                    <a:pt x="3652" y="1"/>
                    <a:pt x="2181" y="2212"/>
                    <a:pt x="2199" y="2478"/>
                  </a:cubicBezTo>
                  <a:cubicBezTo>
                    <a:pt x="2224" y="2761"/>
                    <a:pt x="3091" y="3332"/>
                    <a:pt x="3015" y="3741"/>
                  </a:cubicBezTo>
                  <a:cubicBezTo>
                    <a:pt x="2946" y="4149"/>
                    <a:pt x="2456" y="6064"/>
                    <a:pt x="2356" y="6090"/>
                  </a:cubicBezTo>
                  <a:cubicBezTo>
                    <a:pt x="2355" y="6090"/>
                    <a:pt x="2354" y="6090"/>
                    <a:pt x="2353" y="6090"/>
                  </a:cubicBezTo>
                  <a:cubicBezTo>
                    <a:pt x="2246" y="6090"/>
                    <a:pt x="936" y="4614"/>
                    <a:pt x="936" y="4614"/>
                  </a:cubicBezTo>
                  <a:cubicBezTo>
                    <a:pt x="578" y="4815"/>
                    <a:pt x="0" y="5129"/>
                    <a:pt x="0" y="5129"/>
                  </a:cubicBezTo>
                  <a:lnTo>
                    <a:pt x="528" y="7296"/>
                  </a:lnTo>
                  <a:cubicBezTo>
                    <a:pt x="1307" y="7880"/>
                    <a:pt x="2814" y="8985"/>
                    <a:pt x="3015" y="8985"/>
                  </a:cubicBezTo>
                  <a:cubicBezTo>
                    <a:pt x="3016" y="8985"/>
                    <a:pt x="3017" y="8985"/>
                    <a:pt x="3018" y="8985"/>
                  </a:cubicBezTo>
                  <a:cubicBezTo>
                    <a:pt x="4409" y="8985"/>
                    <a:pt x="4203" y="4657"/>
                    <a:pt x="4925" y="4124"/>
                  </a:cubicBezTo>
                  <a:cubicBezTo>
                    <a:pt x="5829" y="3458"/>
                    <a:pt x="6313" y="2755"/>
                    <a:pt x="6269" y="2353"/>
                  </a:cubicBezTo>
                  <a:cubicBezTo>
                    <a:pt x="6225" y="1951"/>
                    <a:pt x="4642" y="192"/>
                    <a:pt x="4202" y="10"/>
                  </a:cubicBezTo>
                  <a:cubicBezTo>
                    <a:pt x="4187" y="4"/>
                    <a:pt x="4169" y="1"/>
                    <a:pt x="4151" y="1"/>
                  </a:cubicBezTo>
                  <a:close/>
                </a:path>
              </a:pathLst>
            </a:custGeom>
            <a:solidFill>
              <a:srgbClr val="CB915F"/>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72" name="Google Shape;1721;p39">
              <a:extLst>
                <a:ext uri="{FF2B5EF4-FFF2-40B4-BE49-F238E27FC236}">
                  <a16:creationId xmlns:a16="http://schemas.microsoft.com/office/drawing/2014/main" id="{0E91587D-F5BC-128E-CC9C-D84FF0C9AD62}"/>
                </a:ext>
              </a:extLst>
            </p:cNvPr>
            <p:cNvSpPr/>
            <p:nvPr/>
          </p:nvSpPr>
          <p:spPr>
            <a:xfrm>
              <a:off x="2254503" y="3174641"/>
              <a:ext cx="191570" cy="99356"/>
            </a:xfrm>
            <a:custGeom>
              <a:avLst/>
              <a:gdLst/>
              <a:ahLst/>
              <a:cxnLst/>
              <a:rect l="l" t="t" r="r" b="b"/>
              <a:pathLst>
                <a:path w="2441" h="1266" extrusionOk="0">
                  <a:moveTo>
                    <a:pt x="8" y="1"/>
                  </a:moveTo>
                  <a:cubicBezTo>
                    <a:pt x="2" y="1"/>
                    <a:pt x="1" y="8"/>
                    <a:pt x="5" y="13"/>
                  </a:cubicBezTo>
                  <a:cubicBezTo>
                    <a:pt x="567" y="614"/>
                    <a:pt x="1235" y="1266"/>
                    <a:pt x="2080" y="1266"/>
                  </a:cubicBezTo>
                  <a:cubicBezTo>
                    <a:pt x="2179" y="1266"/>
                    <a:pt x="2281" y="1257"/>
                    <a:pt x="2385" y="1237"/>
                  </a:cubicBezTo>
                  <a:cubicBezTo>
                    <a:pt x="2440" y="1231"/>
                    <a:pt x="2436" y="1137"/>
                    <a:pt x="2378" y="1137"/>
                  </a:cubicBezTo>
                  <a:cubicBezTo>
                    <a:pt x="2377" y="1137"/>
                    <a:pt x="2375" y="1137"/>
                    <a:pt x="2373" y="1137"/>
                  </a:cubicBezTo>
                  <a:cubicBezTo>
                    <a:pt x="2281" y="1149"/>
                    <a:pt x="2191" y="1155"/>
                    <a:pt x="2104" y="1155"/>
                  </a:cubicBezTo>
                  <a:cubicBezTo>
                    <a:pt x="1246" y="1155"/>
                    <a:pt x="616" y="594"/>
                    <a:pt x="18" y="6"/>
                  </a:cubicBezTo>
                  <a:cubicBezTo>
                    <a:pt x="14" y="2"/>
                    <a:pt x="10" y="1"/>
                    <a:pt x="8" y="1"/>
                  </a:cubicBezTo>
                  <a:close/>
                </a:path>
              </a:pathLst>
            </a:custGeom>
            <a:solidFill>
              <a:srgbClr val="4D1B0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73" name="Google Shape;1722;p39">
              <a:extLst>
                <a:ext uri="{FF2B5EF4-FFF2-40B4-BE49-F238E27FC236}">
                  <a16:creationId xmlns:a16="http://schemas.microsoft.com/office/drawing/2014/main" id="{55C05B98-7AE2-384E-5C73-E7073F52B9E8}"/>
                </a:ext>
              </a:extLst>
            </p:cNvPr>
            <p:cNvSpPr/>
            <p:nvPr/>
          </p:nvSpPr>
          <p:spPr>
            <a:xfrm>
              <a:off x="2277340" y="3054568"/>
              <a:ext cx="71809" cy="140008"/>
            </a:xfrm>
            <a:custGeom>
              <a:avLst/>
              <a:gdLst/>
              <a:ahLst/>
              <a:cxnLst/>
              <a:rect l="l" t="t" r="r" b="b"/>
              <a:pathLst>
                <a:path w="915" h="1784" extrusionOk="0">
                  <a:moveTo>
                    <a:pt x="898" y="0"/>
                  </a:moveTo>
                  <a:cubicBezTo>
                    <a:pt x="891" y="0"/>
                    <a:pt x="881" y="5"/>
                    <a:pt x="876" y="16"/>
                  </a:cubicBezTo>
                  <a:cubicBezTo>
                    <a:pt x="656" y="632"/>
                    <a:pt x="367" y="1222"/>
                    <a:pt x="9" y="1775"/>
                  </a:cubicBezTo>
                  <a:cubicBezTo>
                    <a:pt x="0" y="1779"/>
                    <a:pt x="7" y="1784"/>
                    <a:pt x="14" y="1784"/>
                  </a:cubicBezTo>
                  <a:cubicBezTo>
                    <a:pt x="17" y="1784"/>
                    <a:pt x="20" y="1783"/>
                    <a:pt x="22" y="1781"/>
                  </a:cubicBezTo>
                  <a:cubicBezTo>
                    <a:pt x="430" y="1247"/>
                    <a:pt x="719" y="663"/>
                    <a:pt x="907" y="23"/>
                  </a:cubicBezTo>
                  <a:cubicBezTo>
                    <a:pt x="914" y="9"/>
                    <a:pt x="908" y="0"/>
                    <a:pt x="898" y="0"/>
                  </a:cubicBezTo>
                  <a:close/>
                </a:path>
              </a:pathLst>
            </a:custGeom>
            <a:solidFill>
              <a:srgbClr val="4D1B0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74" name="Google Shape;1723;p39">
              <a:extLst>
                <a:ext uri="{FF2B5EF4-FFF2-40B4-BE49-F238E27FC236}">
                  <a16:creationId xmlns:a16="http://schemas.microsoft.com/office/drawing/2014/main" id="{36A084A4-C46A-EEB9-0E54-C02B032D83DE}"/>
                </a:ext>
              </a:extLst>
            </p:cNvPr>
            <p:cNvSpPr/>
            <p:nvPr/>
          </p:nvSpPr>
          <p:spPr>
            <a:xfrm>
              <a:off x="2322779" y="3113741"/>
              <a:ext cx="78794" cy="121095"/>
            </a:xfrm>
            <a:custGeom>
              <a:avLst/>
              <a:gdLst/>
              <a:ahLst/>
              <a:cxnLst/>
              <a:rect l="l" t="t" r="r" b="b"/>
              <a:pathLst>
                <a:path w="1004" h="1543" extrusionOk="0">
                  <a:moveTo>
                    <a:pt x="986" y="0"/>
                  </a:moveTo>
                  <a:cubicBezTo>
                    <a:pt x="979" y="0"/>
                    <a:pt x="972" y="5"/>
                    <a:pt x="969" y="16"/>
                  </a:cubicBezTo>
                  <a:cubicBezTo>
                    <a:pt x="762" y="581"/>
                    <a:pt x="416" y="1065"/>
                    <a:pt x="14" y="1511"/>
                  </a:cubicBezTo>
                  <a:cubicBezTo>
                    <a:pt x="0" y="1525"/>
                    <a:pt x="7" y="1543"/>
                    <a:pt x="20" y="1543"/>
                  </a:cubicBezTo>
                  <a:cubicBezTo>
                    <a:pt x="24" y="1543"/>
                    <a:pt x="28" y="1541"/>
                    <a:pt x="33" y="1536"/>
                  </a:cubicBezTo>
                  <a:cubicBezTo>
                    <a:pt x="441" y="1096"/>
                    <a:pt x="825" y="613"/>
                    <a:pt x="1000" y="22"/>
                  </a:cubicBezTo>
                  <a:cubicBezTo>
                    <a:pt x="1004" y="8"/>
                    <a:pt x="996" y="0"/>
                    <a:pt x="986" y="0"/>
                  </a:cubicBezTo>
                  <a:close/>
                </a:path>
              </a:pathLst>
            </a:custGeom>
            <a:solidFill>
              <a:srgbClr val="4D1B0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75" name="Google Shape;1724;p39">
              <a:extLst>
                <a:ext uri="{FF2B5EF4-FFF2-40B4-BE49-F238E27FC236}">
                  <a16:creationId xmlns:a16="http://schemas.microsoft.com/office/drawing/2014/main" id="{A6E41315-84B0-2786-DC8B-FBE84E8F76D2}"/>
                </a:ext>
              </a:extLst>
            </p:cNvPr>
            <p:cNvSpPr/>
            <p:nvPr/>
          </p:nvSpPr>
          <p:spPr>
            <a:xfrm>
              <a:off x="2372770" y="3167578"/>
              <a:ext cx="79500" cy="92214"/>
            </a:xfrm>
            <a:custGeom>
              <a:avLst/>
              <a:gdLst/>
              <a:ahLst/>
              <a:cxnLst/>
              <a:rect l="l" t="t" r="r" b="b"/>
              <a:pathLst>
                <a:path w="1013" h="1175" extrusionOk="0">
                  <a:moveTo>
                    <a:pt x="971" y="0"/>
                  </a:moveTo>
                  <a:cubicBezTo>
                    <a:pt x="961" y="0"/>
                    <a:pt x="950" y="6"/>
                    <a:pt x="941" y="21"/>
                  </a:cubicBezTo>
                  <a:cubicBezTo>
                    <a:pt x="684" y="448"/>
                    <a:pt x="382" y="819"/>
                    <a:pt x="5" y="1158"/>
                  </a:cubicBezTo>
                  <a:cubicBezTo>
                    <a:pt x="1" y="1163"/>
                    <a:pt x="3" y="1175"/>
                    <a:pt x="10" y="1175"/>
                  </a:cubicBezTo>
                  <a:cubicBezTo>
                    <a:pt x="12" y="1175"/>
                    <a:pt x="15" y="1173"/>
                    <a:pt x="18" y="1170"/>
                  </a:cubicBezTo>
                  <a:cubicBezTo>
                    <a:pt x="414" y="881"/>
                    <a:pt x="809" y="530"/>
                    <a:pt x="1004" y="59"/>
                  </a:cubicBezTo>
                  <a:cubicBezTo>
                    <a:pt x="1012" y="25"/>
                    <a:pt x="993" y="0"/>
                    <a:pt x="971" y="0"/>
                  </a:cubicBezTo>
                  <a:close/>
                </a:path>
              </a:pathLst>
            </a:custGeom>
            <a:solidFill>
              <a:srgbClr val="4D1B0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76" name="Google Shape;1725;p39">
              <a:extLst>
                <a:ext uri="{FF2B5EF4-FFF2-40B4-BE49-F238E27FC236}">
                  <a16:creationId xmlns:a16="http://schemas.microsoft.com/office/drawing/2014/main" id="{F4B2BA29-9C0F-AFCE-CAFF-5B8167D5C204}"/>
                </a:ext>
              </a:extLst>
            </p:cNvPr>
            <p:cNvSpPr/>
            <p:nvPr/>
          </p:nvSpPr>
          <p:spPr>
            <a:xfrm>
              <a:off x="2033507" y="3051351"/>
              <a:ext cx="41516" cy="49364"/>
            </a:xfrm>
            <a:custGeom>
              <a:avLst/>
              <a:gdLst/>
              <a:ahLst/>
              <a:cxnLst/>
              <a:rect l="l" t="t" r="r" b="b"/>
              <a:pathLst>
                <a:path w="529" h="629" extrusionOk="0">
                  <a:moveTo>
                    <a:pt x="183" y="1"/>
                  </a:moveTo>
                  <a:cubicBezTo>
                    <a:pt x="114" y="164"/>
                    <a:pt x="51" y="334"/>
                    <a:pt x="1" y="510"/>
                  </a:cubicBezTo>
                  <a:lnTo>
                    <a:pt x="372" y="629"/>
                  </a:lnTo>
                  <a:cubicBezTo>
                    <a:pt x="403" y="447"/>
                    <a:pt x="459" y="277"/>
                    <a:pt x="529" y="108"/>
                  </a:cubicBezTo>
                  <a:lnTo>
                    <a:pt x="183" y="1"/>
                  </a:lnTo>
                  <a:close/>
                </a:path>
              </a:pathLst>
            </a:custGeom>
            <a:solidFill>
              <a:srgbClr val="DDDDDD"/>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77" name="Google Shape;1726;p39">
              <a:extLst>
                <a:ext uri="{FF2B5EF4-FFF2-40B4-BE49-F238E27FC236}">
                  <a16:creationId xmlns:a16="http://schemas.microsoft.com/office/drawing/2014/main" id="{8A57CCE0-F979-80BD-451E-B382C8F608CE}"/>
                </a:ext>
              </a:extLst>
            </p:cNvPr>
            <p:cNvSpPr/>
            <p:nvPr/>
          </p:nvSpPr>
          <p:spPr>
            <a:xfrm>
              <a:off x="1997564" y="3043974"/>
              <a:ext cx="51326" cy="47873"/>
            </a:xfrm>
            <a:custGeom>
              <a:avLst/>
              <a:gdLst/>
              <a:ahLst/>
              <a:cxnLst/>
              <a:rect l="l" t="t" r="r" b="b"/>
              <a:pathLst>
                <a:path w="654" h="610" extrusionOk="0">
                  <a:moveTo>
                    <a:pt x="300" y="1"/>
                  </a:moveTo>
                  <a:cubicBezTo>
                    <a:pt x="184" y="1"/>
                    <a:pt x="75" y="73"/>
                    <a:pt x="44" y="195"/>
                  </a:cubicBezTo>
                  <a:cubicBezTo>
                    <a:pt x="0" y="334"/>
                    <a:pt x="76" y="491"/>
                    <a:pt x="227" y="535"/>
                  </a:cubicBezTo>
                  <a:lnTo>
                    <a:pt x="472" y="610"/>
                  </a:lnTo>
                  <a:cubicBezTo>
                    <a:pt x="515" y="440"/>
                    <a:pt x="572" y="264"/>
                    <a:pt x="654" y="101"/>
                  </a:cubicBezTo>
                  <a:lnTo>
                    <a:pt x="384" y="13"/>
                  </a:lnTo>
                  <a:cubicBezTo>
                    <a:pt x="356" y="5"/>
                    <a:pt x="328" y="1"/>
                    <a:pt x="300" y="1"/>
                  </a:cubicBezTo>
                  <a:close/>
                </a:path>
              </a:pathLst>
            </a:custGeom>
            <a:solidFill>
              <a:srgbClr val="C2540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78" name="Google Shape;1727;p39">
              <a:extLst>
                <a:ext uri="{FF2B5EF4-FFF2-40B4-BE49-F238E27FC236}">
                  <a16:creationId xmlns:a16="http://schemas.microsoft.com/office/drawing/2014/main" id="{11A9FD9D-DC30-90E0-6211-BB824BA866DD}"/>
                </a:ext>
              </a:extLst>
            </p:cNvPr>
            <p:cNvSpPr/>
            <p:nvPr/>
          </p:nvSpPr>
          <p:spPr>
            <a:xfrm>
              <a:off x="2062623" y="3059748"/>
              <a:ext cx="206088" cy="100611"/>
            </a:xfrm>
            <a:custGeom>
              <a:avLst/>
              <a:gdLst/>
              <a:ahLst/>
              <a:cxnLst/>
              <a:rect l="l" t="t" r="r" b="b"/>
              <a:pathLst>
                <a:path w="2626" h="1282" extrusionOk="0">
                  <a:moveTo>
                    <a:pt x="158" y="1"/>
                  </a:moveTo>
                  <a:cubicBezTo>
                    <a:pt x="88" y="170"/>
                    <a:pt x="44" y="346"/>
                    <a:pt x="1" y="522"/>
                  </a:cubicBezTo>
                  <a:lnTo>
                    <a:pt x="2412" y="1282"/>
                  </a:lnTo>
                  <a:cubicBezTo>
                    <a:pt x="2481" y="1119"/>
                    <a:pt x="2557" y="943"/>
                    <a:pt x="2626" y="779"/>
                  </a:cubicBezTo>
                  <a:lnTo>
                    <a:pt x="158" y="1"/>
                  </a:lnTo>
                  <a:close/>
                </a:path>
              </a:pathLst>
            </a:custGeom>
            <a:solidFill>
              <a:srgbClr val="E4AA6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79" name="Google Shape;1728;p39">
              <a:extLst>
                <a:ext uri="{FF2B5EF4-FFF2-40B4-BE49-F238E27FC236}">
                  <a16:creationId xmlns:a16="http://schemas.microsoft.com/office/drawing/2014/main" id="{68EB32F8-759A-E02B-C129-E3C19B030EF7}"/>
                </a:ext>
              </a:extLst>
            </p:cNvPr>
            <p:cNvSpPr/>
            <p:nvPr/>
          </p:nvSpPr>
          <p:spPr>
            <a:xfrm>
              <a:off x="2193211" y="3124179"/>
              <a:ext cx="138125" cy="166378"/>
            </a:xfrm>
            <a:custGeom>
              <a:avLst/>
              <a:gdLst/>
              <a:ahLst/>
              <a:cxnLst/>
              <a:rect l="l" t="t" r="r" b="b"/>
              <a:pathLst>
                <a:path w="1760" h="2120" extrusionOk="0">
                  <a:moveTo>
                    <a:pt x="746" y="0"/>
                  </a:moveTo>
                  <a:cubicBezTo>
                    <a:pt x="559" y="0"/>
                    <a:pt x="98" y="267"/>
                    <a:pt x="1" y="342"/>
                  </a:cubicBezTo>
                  <a:lnTo>
                    <a:pt x="1383" y="2119"/>
                  </a:lnTo>
                  <a:cubicBezTo>
                    <a:pt x="1433" y="1736"/>
                    <a:pt x="1088" y="1303"/>
                    <a:pt x="1087" y="1303"/>
                  </a:cubicBezTo>
                  <a:lnTo>
                    <a:pt x="1087" y="1303"/>
                  </a:lnTo>
                  <a:cubicBezTo>
                    <a:pt x="1088" y="1303"/>
                    <a:pt x="1345" y="1445"/>
                    <a:pt x="1476" y="1445"/>
                  </a:cubicBezTo>
                  <a:cubicBezTo>
                    <a:pt x="1488" y="1445"/>
                    <a:pt x="1499" y="1443"/>
                    <a:pt x="1508" y="1441"/>
                  </a:cubicBezTo>
                  <a:cubicBezTo>
                    <a:pt x="1628" y="1409"/>
                    <a:pt x="1760" y="982"/>
                    <a:pt x="1760" y="838"/>
                  </a:cubicBezTo>
                  <a:cubicBezTo>
                    <a:pt x="1760" y="700"/>
                    <a:pt x="937" y="72"/>
                    <a:pt x="792" y="9"/>
                  </a:cubicBezTo>
                  <a:cubicBezTo>
                    <a:pt x="780" y="3"/>
                    <a:pt x="764" y="0"/>
                    <a:pt x="746" y="0"/>
                  </a:cubicBezTo>
                  <a:close/>
                </a:path>
              </a:pathLst>
            </a:custGeom>
            <a:solidFill>
              <a:srgbClr val="CB915F"/>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80" name="Google Shape;1729;p39">
              <a:extLst>
                <a:ext uri="{FF2B5EF4-FFF2-40B4-BE49-F238E27FC236}">
                  <a16:creationId xmlns:a16="http://schemas.microsoft.com/office/drawing/2014/main" id="{0F965434-375D-CB40-231B-E039E8B54BC9}"/>
                </a:ext>
              </a:extLst>
            </p:cNvPr>
            <p:cNvSpPr/>
            <p:nvPr/>
          </p:nvSpPr>
          <p:spPr>
            <a:xfrm>
              <a:off x="2193211" y="3122845"/>
              <a:ext cx="141578" cy="167712"/>
            </a:xfrm>
            <a:custGeom>
              <a:avLst/>
              <a:gdLst/>
              <a:ahLst/>
              <a:cxnLst/>
              <a:rect l="l" t="t" r="r" b="b"/>
              <a:pathLst>
                <a:path w="1804" h="2137" extrusionOk="0">
                  <a:moveTo>
                    <a:pt x="742" y="1"/>
                  </a:moveTo>
                  <a:cubicBezTo>
                    <a:pt x="660" y="1"/>
                    <a:pt x="598" y="32"/>
                    <a:pt x="535" y="57"/>
                  </a:cubicBezTo>
                  <a:cubicBezTo>
                    <a:pt x="472" y="76"/>
                    <a:pt x="409" y="107"/>
                    <a:pt x="346" y="139"/>
                  </a:cubicBezTo>
                  <a:cubicBezTo>
                    <a:pt x="284" y="170"/>
                    <a:pt x="221" y="202"/>
                    <a:pt x="164" y="246"/>
                  </a:cubicBezTo>
                  <a:cubicBezTo>
                    <a:pt x="114" y="277"/>
                    <a:pt x="57" y="315"/>
                    <a:pt x="1" y="359"/>
                  </a:cubicBezTo>
                  <a:cubicBezTo>
                    <a:pt x="57" y="321"/>
                    <a:pt x="120" y="290"/>
                    <a:pt x="183" y="246"/>
                  </a:cubicBezTo>
                  <a:cubicBezTo>
                    <a:pt x="240" y="202"/>
                    <a:pt x="302" y="183"/>
                    <a:pt x="365" y="151"/>
                  </a:cubicBezTo>
                  <a:cubicBezTo>
                    <a:pt x="428" y="120"/>
                    <a:pt x="491" y="95"/>
                    <a:pt x="554" y="70"/>
                  </a:cubicBezTo>
                  <a:cubicBezTo>
                    <a:pt x="616" y="45"/>
                    <a:pt x="679" y="26"/>
                    <a:pt x="742" y="26"/>
                  </a:cubicBezTo>
                  <a:cubicBezTo>
                    <a:pt x="755" y="26"/>
                    <a:pt x="773" y="32"/>
                    <a:pt x="780" y="32"/>
                  </a:cubicBezTo>
                  <a:cubicBezTo>
                    <a:pt x="799" y="38"/>
                    <a:pt x="805" y="45"/>
                    <a:pt x="817" y="57"/>
                  </a:cubicBezTo>
                  <a:cubicBezTo>
                    <a:pt x="849" y="70"/>
                    <a:pt x="874" y="89"/>
                    <a:pt x="905" y="107"/>
                  </a:cubicBezTo>
                  <a:cubicBezTo>
                    <a:pt x="962" y="151"/>
                    <a:pt x="1018" y="195"/>
                    <a:pt x="1069" y="233"/>
                  </a:cubicBezTo>
                  <a:cubicBezTo>
                    <a:pt x="1182" y="321"/>
                    <a:pt x="1288" y="409"/>
                    <a:pt x="1395" y="497"/>
                  </a:cubicBezTo>
                  <a:cubicBezTo>
                    <a:pt x="1496" y="591"/>
                    <a:pt x="1596" y="673"/>
                    <a:pt x="1684" y="779"/>
                  </a:cubicBezTo>
                  <a:cubicBezTo>
                    <a:pt x="1697" y="798"/>
                    <a:pt x="1722" y="842"/>
                    <a:pt x="1722" y="849"/>
                  </a:cubicBezTo>
                  <a:lnTo>
                    <a:pt x="1722" y="861"/>
                  </a:lnTo>
                  <a:lnTo>
                    <a:pt x="1722" y="886"/>
                  </a:lnTo>
                  <a:cubicBezTo>
                    <a:pt x="1722" y="905"/>
                    <a:pt x="1716" y="918"/>
                    <a:pt x="1716" y="936"/>
                  </a:cubicBezTo>
                  <a:cubicBezTo>
                    <a:pt x="1709" y="1006"/>
                    <a:pt x="1690" y="1068"/>
                    <a:pt x="1665" y="1131"/>
                  </a:cubicBezTo>
                  <a:cubicBezTo>
                    <a:pt x="1646" y="1194"/>
                    <a:pt x="1621" y="1257"/>
                    <a:pt x="1590" y="1313"/>
                  </a:cubicBezTo>
                  <a:cubicBezTo>
                    <a:pt x="1571" y="1345"/>
                    <a:pt x="1552" y="1364"/>
                    <a:pt x="1533" y="1389"/>
                  </a:cubicBezTo>
                  <a:cubicBezTo>
                    <a:pt x="1521" y="1407"/>
                    <a:pt x="1502" y="1414"/>
                    <a:pt x="1471" y="1414"/>
                  </a:cubicBezTo>
                  <a:cubicBezTo>
                    <a:pt x="1408" y="1414"/>
                    <a:pt x="1345" y="1389"/>
                    <a:pt x="1282" y="1364"/>
                  </a:cubicBezTo>
                  <a:cubicBezTo>
                    <a:pt x="1226" y="1345"/>
                    <a:pt x="1163" y="1320"/>
                    <a:pt x="1100" y="1288"/>
                  </a:cubicBezTo>
                  <a:lnTo>
                    <a:pt x="987" y="1232"/>
                  </a:lnTo>
                  <a:lnTo>
                    <a:pt x="1062" y="1332"/>
                  </a:lnTo>
                  <a:cubicBezTo>
                    <a:pt x="1064" y="1334"/>
                    <a:pt x="1066" y="1337"/>
                    <a:pt x="1067" y="1339"/>
                  </a:cubicBezTo>
                  <a:lnTo>
                    <a:pt x="1067" y="1339"/>
                  </a:lnTo>
                  <a:lnTo>
                    <a:pt x="1062" y="1345"/>
                  </a:lnTo>
                  <a:cubicBezTo>
                    <a:pt x="1068" y="1348"/>
                    <a:pt x="1073" y="1351"/>
                    <a:pt x="1078" y="1354"/>
                  </a:cubicBezTo>
                  <a:lnTo>
                    <a:pt x="1078" y="1354"/>
                  </a:lnTo>
                  <a:cubicBezTo>
                    <a:pt x="1159" y="1467"/>
                    <a:pt x="1229" y="1585"/>
                    <a:pt x="1288" y="1709"/>
                  </a:cubicBezTo>
                  <a:cubicBezTo>
                    <a:pt x="1320" y="1772"/>
                    <a:pt x="1345" y="1847"/>
                    <a:pt x="1364" y="1916"/>
                  </a:cubicBezTo>
                  <a:cubicBezTo>
                    <a:pt x="1370" y="1954"/>
                    <a:pt x="1376" y="1985"/>
                    <a:pt x="1376" y="2023"/>
                  </a:cubicBezTo>
                  <a:lnTo>
                    <a:pt x="1376" y="2136"/>
                  </a:lnTo>
                  <a:cubicBezTo>
                    <a:pt x="1376" y="2105"/>
                    <a:pt x="1383" y="2067"/>
                    <a:pt x="1383" y="2023"/>
                  </a:cubicBezTo>
                  <a:cubicBezTo>
                    <a:pt x="1383" y="1985"/>
                    <a:pt x="1376" y="1954"/>
                    <a:pt x="1376" y="1916"/>
                  </a:cubicBezTo>
                  <a:cubicBezTo>
                    <a:pt x="1370" y="1835"/>
                    <a:pt x="1345" y="1766"/>
                    <a:pt x="1320" y="1696"/>
                  </a:cubicBezTo>
                  <a:cubicBezTo>
                    <a:pt x="1283" y="1590"/>
                    <a:pt x="1228" y="1493"/>
                    <a:pt x="1167" y="1399"/>
                  </a:cubicBezTo>
                  <a:lnTo>
                    <a:pt x="1167" y="1399"/>
                  </a:lnTo>
                  <a:cubicBezTo>
                    <a:pt x="1195" y="1412"/>
                    <a:pt x="1223" y="1425"/>
                    <a:pt x="1251" y="1439"/>
                  </a:cubicBezTo>
                  <a:cubicBezTo>
                    <a:pt x="1320" y="1470"/>
                    <a:pt x="1383" y="1489"/>
                    <a:pt x="1464" y="1502"/>
                  </a:cubicBezTo>
                  <a:lnTo>
                    <a:pt x="1508" y="1502"/>
                  </a:lnTo>
                  <a:cubicBezTo>
                    <a:pt x="1527" y="1502"/>
                    <a:pt x="1527" y="1489"/>
                    <a:pt x="1533" y="1489"/>
                  </a:cubicBezTo>
                  <a:cubicBezTo>
                    <a:pt x="1559" y="1483"/>
                    <a:pt x="1571" y="1470"/>
                    <a:pt x="1590" y="1451"/>
                  </a:cubicBezTo>
                  <a:cubicBezTo>
                    <a:pt x="1615" y="1420"/>
                    <a:pt x="1634" y="1389"/>
                    <a:pt x="1653" y="1357"/>
                  </a:cubicBezTo>
                  <a:cubicBezTo>
                    <a:pt x="1690" y="1294"/>
                    <a:pt x="1716" y="1225"/>
                    <a:pt x="1741" y="1163"/>
                  </a:cubicBezTo>
                  <a:cubicBezTo>
                    <a:pt x="1760" y="1093"/>
                    <a:pt x="1778" y="1031"/>
                    <a:pt x="1791" y="955"/>
                  </a:cubicBezTo>
                  <a:cubicBezTo>
                    <a:pt x="1791" y="943"/>
                    <a:pt x="1804" y="918"/>
                    <a:pt x="1804" y="905"/>
                  </a:cubicBezTo>
                  <a:lnTo>
                    <a:pt x="1804" y="880"/>
                  </a:lnTo>
                  <a:lnTo>
                    <a:pt x="1804" y="849"/>
                  </a:lnTo>
                  <a:cubicBezTo>
                    <a:pt x="1785" y="792"/>
                    <a:pt x="1760" y="767"/>
                    <a:pt x="1734" y="735"/>
                  </a:cubicBezTo>
                  <a:cubicBezTo>
                    <a:pt x="1640" y="635"/>
                    <a:pt x="1533" y="541"/>
                    <a:pt x="1433" y="453"/>
                  </a:cubicBezTo>
                  <a:cubicBezTo>
                    <a:pt x="1332" y="371"/>
                    <a:pt x="1219" y="283"/>
                    <a:pt x="1106" y="202"/>
                  </a:cubicBezTo>
                  <a:cubicBezTo>
                    <a:pt x="1056" y="164"/>
                    <a:pt x="993" y="126"/>
                    <a:pt x="937" y="89"/>
                  </a:cubicBezTo>
                  <a:cubicBezTo>
                    <a:pt x="912" y="70"/>
                    <a:pt x="880" y="45"/>
                    <a:pt x="849" y="32"/>
                  </a:cubicBezTo>
                  <a:lnTo>
                    <a:pt x="805" y="7"/>
                  </a:lnTo>
                  <a:cubicBezTo>
                    <a:pt x="780" y="1"/>
                    <a:pt x="755" y="1"/>
                    <a:pt x="742" y="1"/>
                  </a:cubicBezTo>
                  <a:close/>
                </a:path>
              </a:pathLst>
            </a:custGeom>
            <a:solidFill>
              <a:srgbClr val="4D1B0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grpSp>
      <p:grpSp>
        <p:nvGrpSpPr>
          <p:cNvPr id="2410" name="Google Shape;1739;p39">
            <a:extLst>
              <a:ext uri="{FF2B5EF4-FFF2-40B4-BE49-F238E27FC236}">
                <a16:creationId xmlns:a16="http://schemas.microsoft.com/office/drawing/2014/main" id="{9B93E08F-DF62-238D-1F85-425E6E7CD9F3}"/>
              </a:ext>
            </a:extLst>
          </p:cNvPr>
          <p:cNvGrpSpPr/>
          <p:nvPr/>
        </p:nvGrpSpPr>
        <p:grpSpPr>
          <a:xfrm>
            <a:off x="3477242" y="3650876"/>
            <a:ext cx="420786" cy="221064"/>
            <a:chOff x="2080675" y="352325"/>
            <a:chExt cx="485000" cy="254800"/>
          </a:xfrm>
        </p:grpSpPr>
        <p:sp>
          <p:nvSpPr>
            <p:cNvPr id="2411" name="Google Shape;1740;p39">
              <a:extLst>
                <a:ext uri="{FF2B5EF4-FFF2-40B4-BE49-F238E27FC236}">
                  <a16:creationId xmlns:a16="http://schemas.microsoft.com/office/drawing/2014/main" id="{85C5FDD8-79F0-769E-A0F4-FC5F0451809D}"/>
                </a:ext>
              </a:extLst>
            </p:cNvPr>
            <p:cNvSpPr/>
            <p:nvPr/>
          </p:nvSpPr>
          <p:spPr>
            <a:xfrm>
              <a:off x="2080675" y="352325"/>
              <a:ext cx="485000" cy="254800"/>
            </a:xfrm>
            <a:custGeom>
              <a:avLst/>
              <a:gdLst/>
              <a:ahLst/>
              <a:cxnLst/>
              <a:rect l="l" t="t" r="r" b="b"/>
              <a:pathLst>
                <a:path w="19400" h="10192" extrusionOk="0">
                  <a:moveTo>
                    <a:pt x="5514" y="2183"/>
                  </a:moveTo>
                  <a:cubicBezTo>
                    <a:pt x="4291" y="3932"/>
                    <a:pt x="4291" y="6254"/>
                    <a:pt x="5514" y="8002"/>
                  </a:cubicBezTo>
                  <a:cubicBezTo>
                    <a:pt x="4858" y="7685"/>
                    <a:pt x="4230" y="7320"/>
                    <a:pt x="3632" y="6909"/>
                  </a:cubicBezTo>
                  <a:cubicBezTo>
                    <a:pt x="2841" y="6368"/>
                    <a:pt x="2099" y="5762"/>
                    <a:pt x="1410" y="5097"/>
                  </a:cubicBezTo>
                  <a:cubicBezTo>
                    <a:pt x="2071" y="4454"/>
                    <a:pt x="3572" y="3126"/>
                    <a:pt x="5514" y="2183"/>
                  </a:cubicBezTo>
                  <a:close/>
                  <a:moveTo>
                    <a:pt x="13865" y="2171"/>
                  </a:moveTo>
                  <a:cubicBezTo>
                    <a:pt x="14527" y="2491"/>
                    <a:pt x="15167" y="2866"/>
                    <a:pt x="15774" y="3283"/>
                  </a:cubicBezTo>
                  <a:cubicBezTo>
                    <a:pt x="16562" y="3823"/>
                    <a:pt x="17304" y="4430"/>
                    <a:pt x="17996" y="5094"/>
                  </a:cubicBezTo>
                  <a:cubicBezTo>
                    <a:pt x="17307" y="5759"/>
                    <a:pt x="16565" y="6365"/>
                    <a:pt x="15774" y="6909"/>
                  </a:cubicBezTo>
                  <a:cubicBezTo>
                    <a:pt x="15167" y="7326"/>
                    <a:pt x="14530" y="7697"/>
                    <a:pt x="13865" y="8017"/>
                  </a:cubicBezTo>
                  <a:cubicBezTo>
                    <a:pt x="15097" y="6263"/>
                    <a:pt x="15097" y="3926"/>
                    <a:pt x="13865" y="2171"/>
                  </a:cubicBezTo>
                  <a:close/>
                  <a:moveTo>
                    <a:pt x="9801" y="1133"/>
                  </a:moveTo>
                  <a:cubicBezTo>
                    <a:pt x="11948" y="1190"/>
                    <a:pt x="13657" y="2947"/>
                    <a:pt x="13657" y="5091"/>
                  </a:cubicBezTo>
                  <a:cubicBezTo>
                    <a:pt x="13657" y="7238"/>
                    <a:pt x="11948" y="8995"/>
                    <a:pt x="9801" y="9053"/>
                  </a:cubicBezTo>
                  <a:lnTo>
                    <a:pt x="9566" y="9053"/>
                  </a:lnTo>
                  <a:cubicBezTo>
                    <a:pt x="7431" y="8983"/>
                    <a:pt x="5734" y="7232"/>
                    <a:pt x="5728" y="5094"/>
                  </a:cubicBezTo>
                  <a:cubicBezTo>
                    <a:pt x="5731" y="2947"/>
                    <a:pt x="7440" y="1190"/>
                    <a:pt x="9587" y="1133"/>
                  </a:cubicBezTo>
                  <a:close/>
                  <a:moveTo>
                    <a:pt x="9557" y="0"/>
                  </a:moveTo>
                  <a:cubicBezTo>
                    <a:pt x="7440" y="37"/>
                    <a:pt x="5166" y="852"/>
                    <a:pt x="2965" y="2362"/>
                  </a:cubicBezTo>
                  <a:cubicBezTo>
                    <a:pt x="1283" y="3518"/>
                    <a:pt x="239" y="4665"/>
                    <a:pt x="196" y="4714"/>
                  </a:cubicBezTo>
                  <a:cubicBezTo>
                    <a:pt x="0" y="4928"/>
                    <a:pt x="0" y="5257"/>
                    <a:pt x="196" y="5472"/>
                  </a:cubicBezTo>
                  <a:cubicBezTo>
                    <a:pt x="239" y="5523"/>
                    <a:pt x="1283" y="6670"/>
                    <a:pt x="2965" y="7827"/>
                  </a:cubicBezTo>
                  <a:cubicBezTo>
                    <a:pt x="5166" y="9337"/>
                    <a:pt x="7440" y="10149"/>
                    <a:pt x="9557" y="10188"/>
                  </a:cubicBezTo>
                  <a:cubicBezTo>
                    <a:pt x="9602" y="10188"/>
                    <a:pt x="9647" y="10191"/>
                    <a:pt x="9692" y="10191"/>
                  </a:cubicBezTo>
                  <a:lnTo>
                    <a:pt x="9717" y="10191"/>
                  </a:lnTo>
                  <a:cubicBezTo>
                    <a:pt x="11869" y="10185"/>
                    <a:pt x="14194" y="9367"/>
                    <a:pt x="16435" y="7827"/>
                  </a:cubicBezTo>
                  <a:cubicBezTo>
                    <a:pt x="18120" y="6670"/>
                    <a:pt x="19161" y="5523"/>
                    <a:pt x="19207" y="5475"/>
                  </a:cubicBezTo>
                  <a:cubicBezTo>
                    <a:pt x="19400" y="5257"/>
                    <a:pt x="19400" y="4931"/>
                    <a:pt x="19207" y="4714"/>
                  </a:cubicBezTo>
                  <a:cubicBezTo>
                    <a:pt x="19161" y="4665"/>
                    <a:pt x="18120" y="3521"/>
                    <a:pt x="16435" y="2365"/>
                  </a:cubicBezTo>
                  <a:cubicBezTo>
                    <a:pt x="14191" y="822"/>
                    <a:pt x="11869" y="6"/>
                    <a:pt x="9717" y="0"/>
                  </a:cubicBezTo>
                  <a:close/>
                </a:path>
              </a:pathLst>
            </a:custGeom>
            <a:solidFill>
              <a:srgbClr val="FFFFFF"/>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435D74"/>
                </a:solidFill>
                <a:effectLst/>
                <a:uLnTx/>
                <a:uFillTx/>
                <a:latin typeface="Arial"/>
                <a:cs typeface="Arial"/>
                <a:sym typeface="Arial"/>
              </a:endParaRPr>
            </a:p>
          </p:txBody>
        </p:sp>
        <p:sp>
          <p:nvSpPr>
            <p:cNvPr id="2412" name="Google Shape;1741;p39">
              <a:extLst>
                <a:ext uri="{FF2B5EF4-FFF2-40B4-BE49-F238E27FC236}">
                  <a16:creationId xmlns:a16="http://schemas.microsoft.com/office/drawing/2014/main" id="{A2657096-E3BD-AE5F-A424-47DC41A6E7BD}"/>
                </a:ext>
              </a:extLst>
            </p:cNvPr>
            <p:cNvSpPr/>
            <p:nvPr/>
          </p:nvSpPr>
          <p:spPr>
            <a:xfrm>
              <a:off x="2246650" y="408900"/>
              <a:ext cx="147075" cy="141600"/>
            </a:xfrm>
            <a:custGeom>
              <a:avLst/>
              <a:gdLst/>
              <a:ahLst/>
              <a:cxnLst/>
              <a:rect l="l" t="t" r="r" b="b"/>
              <a:pathLst>
                <a:path w="5883" h="5664" extrusionOk="0">
                  <a:moveTo>
                    <a:pt x="3054" y="1132"/>
                  </a:moveTo>
                  <a:cubicBezTo>
                    <a:pt x="3495" y="1132"/>
                    <a:pt x="3930" y="1304"/>
                    <a:pt x="4255" y="1630"/>
                  </a:cubicBezTo>
                  <a:cubicBezTo>
                    <a:pt x="4738" y="2116"/>
                    <a:pt x="4886" y="2846"/>
                    <a:pt x="4624" y="3480"/>
                  </a:cubicBezTo>
                  <a:cubicBezTo>
                    <a:pt x="4358" y="4115"/>
                    <a:pt x="3739" y="4531"/>
                    <a:pt x="3053" y="4531"/>
                  </a:cubicBezTo>
                  <a:cubicBezTo>
                    <a:pt x="2114" y="4528"/>
                    <a:pt x="1357" y="3770"/>
                    <a:pt x="1353" y="2831"/>
                  </a:cubicBezTo>
                  <a:cubicBezTo>
                    <a:pt x="1353" y="2143"/>
                    <a:pt x="1767" y="1524"/>
                    <a:pt x="2404" y="1261"/>
                  </a:cubicBezTo>
                  <a:cubicBezTo>
                    <a:pt x="2614" y="1174"/>
                    <a:pt x="2835" y="1132"/>
                    <a:pt x="3054" y="1132"/>
                  </a:cubicBezTo>
                  <a:close/>
                  <a:moveTo>
                    <a:pt x="3053" y="1"/>
                  </a:moveTo>
                  <a:cubicBezTo>
                    <a:pt x="2316" y="1"/>
                    <a:pt x="1593" y="288"/>
                    <a:pt x="1052" y="829"/>
                  </a:cubicBezTo>
                  <a:cubicBezTo>
                    <a:pt x="242" y="1639"/>
                    <a:pt x="1" y="2855"/>
                    <a:pt x="439" y="3915"/>
                  </a:cubicBezTo>
                  <a:cubicBezTo>
                    <a:pt x="876" y="4972"/>
                    <a:pt x="1909" y="5663"/>
                    <a:pt x="3053" y="5663"/>
                  </a:cubicBezTo>
                  <a:cubicBezTo>
                    <a:pt x="4614" y="5660"/>
                    <a:pt x="5883" y="4395"/>
                    <a:pt x="5883" y="2831"/>
                  </a:cubicBezTo>
                  <a:cubicBezTo>
                    <a:pt x="5883" y="1687"/>
                    <a:pt x="5194" y="654"/>
                    <a:pt x="4137" y="216"/>
                  </a:cubicBezTo>
                  <a:cubicBezTo>
                    <a:pt x="3786" y="71"/>
                    <a:pt x="3418" y="1"/>
                    <a:pt x="3053" y="1"/>
                  </a:cubicBezTo>
                  <a:close/>
                </a:path>
              </a:pathLst>
            </a:custGeom>
            <a:solidFill>
              <a:srgbClr val="FFFFFF"/>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435D74"/>
                </a:solidFill>
                <a:effectLst/>
                <a:uLnTx/>
                <a:uFillTx/>
                <a:latin typeface="Arial"/>
                <a:cs typeface="Arial"/>
                <a:sym typeface="Arial"/>
              </a:endParaRPr>
            </a:p>
          </p:txBody>
        </p:sp>
      </p:grpSp>
    </p:spTree>
    <p:extLst>
      <p:ext uri="{BB962C8B-B14F-4D97-AF65-F5344CB8AC3E}">
        <p14:creationId xmlns:p14="http://schemas.microsoft.com/office/powerpoint/2010/main" val="2355749700"/>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2" presetClass="entr" presetSubtype="0" fill="hold" nodeType="withEffect">
                                  <p:stCondLst>
                                    <p:cond delay="0"/>
                                  </p:stCondLst>
                                  <p:childTnLst>
                                    <p:set>
                                      <p:cBhvr>
                                        <p:cTn id="6" dur="1" fill="hold">
                                          <p:stCondLst>
                                            <p:cond delay="0"/>
                                          </p:stCondLst>
                                        </p:cTn>
                                        <p:tgtEl>
                                          <p:spTgt spid="50"/>
                                        </p:tgtEl>
                                        <p:attrNameLst>
                                          <p:attrName>style.visibility</p:attrName>
                                        </p:attrNameLst>
                                      </p:cBhvr>
                                      <p:to>
                                        <p:strVal val="visible"/>
                                      </p:to>
                                    </p:set>
                                    <p:animEffect transition="in" filter="fade">
                                      <p:cBhvr>
                                        <p:cTn id="7" dur="1000"/>
                                        <p:tgtEl>
                                          <p:spTgt spid="50"/>
                                        </p:tgtEl>
                                      </p:cBhvr>
                                    </p:animEffect>
                                    <p:anim calcmode="lin" valueType="num">
                                      <p:cBhvr>
                                        <p:cTn id="8" dur="1000" fill="hold"/>
                                        <p:tgtEl>
                                          <p:spTgt spid="50"/>
                                        </p:tgtEl>
                                        <p:attrNameLst>
                                          <p:attrName>ppt_x</p:attrName>
                                        </p:attrNameLst>
                                      </p:cBhvr>
                                      <p:tavLst>
                                        <p:tav tm="0">
                                          <p:val>
                                            <p:strVal val="#ppt_x"/>
                                          </p:val>
                                        </p:tav>
                                        <p:tav tm="100000">
                                          <p:val>
                                            <p:strVal val="#ppt_x"/>
                                          </p:val>
                                        </p:tav>
                                      </p:tavLst>
                                    </p:anim>
                                    <p:anim calcmode="lin" valueType="num">
                                      <p:cBhvr>
                                        <p:cTn id="9" dur="1000" fill="hold"/>
                                        <p:tgtEl>
                                          <p:spTgt spid="50"/>
                                        </p:tgtEl>
                                        <p:attrNameLst>
                                          <p:attrName>ppt_y</p:attrName>
                                        </p:attrNameLst>
                                      </p:cBhvr>
                                      <p:tavLst>
                                        <p:tav tm="0">
                                          <p:val>
                                            <p:strVal val="#ppt_y+.1"/>
                                          </p:val>
                                        </p:tav>
                                        <p:tav tm="100000">
                                          <p:val>
                                            <p:strVal val="#ppt_y"/>
                                          </p:val>
                                        </p:tav>
                                      </p:tavLst>
                                    </p:anim>
                                  </p:childTnLst>
                                </p:cTn>
                              </p:par>
                              <p:par>
                                <p:cTn id="10" presetID="42" presetClass="entr" presetSubtype="0" fill="hold" nodeType="withEffect">
                                  <p:stCondLst>
                                    <p:cond delay="0"/>
                                  </p:stCondLst>
                                  <p:childTnLst>
                                    <p:set>
                                      <p:cBhvr>
                                        <p:cTn id="11" dur="1" fill="hold">
                                          <p:stCondLst>
                                            <p:cond delay="0"/>
                                          </p:stCondLst>
                                        </p:cTn>
                                        <p:tgtEl>
                                          <p:spTgt spid="53"/>
                                        </p:tgtEl>
                                        <p:attrNameLst>
                                          <p:attrName>style.visibility</p:attrName>
                                        </p:attrNameLst>
                                      </p:cBhvr>
                                      <p:to>
                                        <p:strVal val="visible"/>
                                      </p:to>
                                    </p:set>
                                    <p:animEffect transition="in" filter="fade">
                                      <p:cBhvr>
                                        <p:cTn id="12" dur="1000"/>
                                        <p:tgtEl>
                                          <p:spTgt spid="53"/>
                                        </p:tgtEl>
                                      </p:cBhvr>
                                    </p:animEffect>
                                    <p:anim calcmode="lin" valueType="num">
                                      <p:cBhvr>
                                        <p:cTn id="13" dur="1000" fill="hold"/>
                                        <p:tgtEl>
                                          <p:spTgt spid="53"/>
                                        </p:tgtEl>
                                        <p:attrNameLst>
                                          <p:attrName>ppt_x</p:attrName>
                                        </p:attrNameLst>
                                      </p:cBhvr>
                                      <p:tavLst>
                                        <p:tav tm="0">
                                          <p:val>
                                            <p:strVal val="#ppt_x"/>
                                          </p:val>
                                        </p:tav>
                                        <p:tav tm="100000">
                                          <p:val>
                                            <p:strVal val="#ppt_x"/>
                                          </p:val>
                                        </p:tav>
                                      </p:tavLst>
                                    </p:anim>
                                    <p:anim calcmode="lin" valueType="num">
                                      <p:cBhvr>
                                        <p:cTn id="14" dur="1000" fill="hold"/>
                                        <p:tgtEl>
                                          <p:spTgt spid="53"/>
                                        </p:tgtEl>
                                        <p:attrNameLst>
                                          <p:attrName>ppt_y</p:attrName>
                                        </p:attrNameLst>
                                      </p:cBhvr>
                                      <p:tavLst>
                                        <p:tav tm="0">
                                          <p:val>
                                            <p:strVal val="#ppt_y+.1"/>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16" presetClass="entr" presetSubtype="21" fill="hold" grpId="0" nodeType="clickEffect">
                                  <p:stCondLst>
                                    <p:cond delay="0"/>
                                  </p:stCondLst>
                                  <p:childTnLst>
                                    <p:set>
                                      <p:cBhvr>
                                        <p:cTn id="18" dur="1" fill="hold">
                                          <p:stCondLst>
                                            <p:cond delay="0"/>
                                          </p:stCondLst>
                                        </p:cTn>
                                        <p:tgtEl>
                                          <p:spTgt spid="2403"/>
                                        </p:tgtEl>
                                        <p:attrNameLst>
                                          <p:attrName>style.visibility</p:attrName>
                                        </p:attrNameLst>
                                      </p:cBhvr>
                                      <p:to>
                                        <p:strVal val="visible"/>
                                      </p:to>
                                    </p:set>
                                    <p:animEffect transition="in" filter="barn(inVertical)">
                                      <p:cBhvr>
                                        <p:cTn id="19" dur="500"/>
                                        <p:tgtEl>
                                          <p:spTgt spid="2403"/>
                                        </p:tgtEl>
                                      </p:cBhvr>
                                    </p:animEffect>
                                  </p:childTnLst>
                                </p:cTn>
                              </p:par>
                            </p:childTnLst>
                          </p:cTn>
                        </p:par>
                      </p:childTnLst>
                    </p:cTn>
                  </p:par>
                  <p:par>
                    <p:cTn id="20" fill="hold">
                      <p:stCondLst>
                        <p:cond delay="indefinite"/>
                      </p:stCondLst>
                      <p:childTnLst>
                        <p:par>
                          <p:cTn id="21" fill="hold">
                            <p:stCondLst>
                              <p:cond delay="0"/>
                            </p:stCondLst>
                            <p:childTnLst>
                              <p:par>
                                <p:cTn id="22" presetID="16" presetClass="entr" presetSubtype="21" fill="hold" nodeType="clickEffect">
                                  <p:stCondLst>
                                    <p:cond delay="0"/>
                                  </p:stCondLst>
                                  <p:childTnLst>
                                    <p:set>
                                      <p:cBhvr>
                                        <p:cTn id="23" dur="1" fill="hold">
                                          <p:stCondLst>
                                            <p:cond delay="0"/>
                                          </p:stCondLst>
                                        </p:cTn>
                                        <p:tgtEl>
                                          <p:spTgt spid="2370"/>
                                        </p:tgtEl>
                                        <p:attrNameLst>
                                          <p:attrName>style.visibility</p:attrName>
                                        </p:attrNameLst>
                                      </p:cBhvr>
                                      <p:to>
                                        <p:strVal val="visible"/>
                                      </p:to>
                                    </p:set>
                                    <p:animEffect transition="in" filter="barn(inVertical)">
                                      <p:cBhvr>
                                        <p:cTn id="24" dur="500"/>
                                        <p:tgtEl>
                                          <p:spTgt spid="2370"/>
                                        </p:tgtEl>
                                      </p:cBhvr>
                                    </p:animEffect>
                                  </p:childTnLst>
                                </p:cTn>
                              </p:par>
                              <p:par>
                                <p:cTn id="25" presetID="16" presetClass="entr" presetSubtype="21" fill="hold" grpId="0" nodeType="withEffect">
                                  <p:stCondLst>
                                    <p:cond delay="0"/>
                                  </p:stCondLst>
                                  <p:childTnLst>
                                    <p:set>
                                      <p:cBhvr>
                                        <p:cTn id="26" dur="1" fill="hold">
                                          <p:stCondLst>
                                            <p:cond delay="0"/>
                                          </p:stCondLst>
                                        </p:cTn>
                                        <p:tgtEl>
                                          <p:spTgt spid="2486"/>
                                        </p:tgtEl>
                                        <p:attrNameLst>
                                          <p:attrName>style.visibility</p:attrName>
                                        </p:attrNameLst>
                                      </p:cBhvr>
                                      <p:to>
                                        <p:strVal val="visible"/>
                                      </p:to>
                                    </p:set>
                                    <p:animEffect transition="in" filter="barn(inVertical)">
                                      <p:cBhvr>
                                        <p:cTn id="27" dur="500"/>
                                        <p:tgtEl>
                                          <p:spTgt spid="2486"/>
                                        </p:tgtEl>
                                      </p:cBhvr>
                                    </p:animEffect>
                                  </p:childTnLst>
                                </p:cTn>
                              </p:par>
                            </p:childTnLst>
                          </p:cTn>
                        </p:par>
                      </p:childTnLst>
                    </p:cTn>
                  </p:par>
                  <p:par>
                    <p:cTn id="28" fill="hold">
                      <p:stCondLst>
                        <p:cond delay="indefinite"/>
                      </p:stCondLst>
                      <p:childTnLst>
                        <p:par>
                          <p:cTn id="29" fill="hold">
                            <p:stCondLst>
                              <p:cond delay="0"/>
                            </p:stCondLst>
                            <p:childTnLst>
                              <p:par>
                                <p:cTn id="30" presetID="16" presetClass="entr" presetSubtype="21" fill="hold" nodeType="clickEffect">
                                  <p:stCondLst>
                                    <p:cond delay="0"/>
                                  </p:stCondLst>
                                  <p:childTnLst>
                                    <p:set>
                                      <p:cBhvr>
                                        <p:cTn id="31" dur="1" fill="hold">
                                          <p:stCondLst>
                                            <p:cond delay="0"/>
                                          </p:stCondLst>
                                        </p:cTn>
                                        <p:tgtEl>
                                          <p:spTgt spid="2371"/>
                                        </p:tgtEl>
                                        <p:attrNameLst>
                                          <p:attrName>style.visibility</p:attrName>
                                        </p:attrNameLst>
                                      </p:cBhvr>
                                      <p:to>
                                        <p:strVal val="visible"/>
                                      </p:to>
                                    </p:set>
                                    <p:animEffect transition="in" filter="barn(inVertical)">
                                      <p:cBhvr>
                                        <p:cTn id="32" dur="500"/>
                                        <p:tgtEl>
                                          <p:spTgt spid="2371"/>
                                        </p:tgtEl>
                                      </p:cBhvr>
                                    </p:animEffect>
                                  </p:childTnLst>
                                </p:cTn>
                              </p:par>
                              <p:par>
                                <p:cTn id="33" presetID="16" presetClass="entr" presetSubtype="21" fill="hold" grpId="0" nodeType="withEffect">
                                  <p:stCondLst>
                                    <p:cond delay="0"/>
                                  </p:stCondLst>
                                  <p:childTnLst>
                                    <p:set>
                                      <p:cBhvr>
                                        <p:cTn id="34" dur="1" fill="hold">
                                          <p:stCondLst>
                                            <p:cond delay="0"/>
                                          </p:stCondLst>
                                        </p:cTn>
                                        <p:tgtEl>
                                          <p:spTgt spid="2484"/>
                                        </p:tgtEl>
                                        <p:attrNameLst>
                                          <p:attrName>style.visibility</p:attrName>
                                        </p:attrNameLst>
                                      </p:cBhvr>
                                      <p:to>
                                        <p:strVal val="visible"/>
                                      </p:to>
                                    </p:set>
                                    <p:animEffect transition="in" filter="barn(inVertical)">
                                      <p:cBhvr>
                                        <p:cTn id="35" dur="500"/>
                                        <p:tgtEl>
                                          <p:spTgt spid="2484"/>
                                        </p:tgtEl>
                                      </p:cBhvr>
                                    </p:animEffect>
                                  </p:childTnLst>
                                </p:cTn>
                              </p:par>
                              <p:par>
                                <p:cTn id="36" presetID="16" presetClass="entr" presetSubtype="21" fill="hold" nodeType="withEffect">
                                  <p:stCondLst>
                                    <p:cond delay="0"/>
                                  </p:stCondLst>
                                  <p:childTnLst>
                                    <p:set>
                                      <p:cBhvr>
                                        <p:cTn id="37" dur="1" fill="hold">
                                          <p:stCondLst>
                                            <p:cond delay="0"/>
                                          </p:stCondLst>
                                        </p:cTn>
                                        <p:tgtEl>
                                          <p:spTgt spid="2410"/>
                                        </p:tgtEl>
                                        <p:attrNameLst>
                                          <p:attrName>style.visibility</p:attrName>
                                        </p:attrNameLst>
                                      </p:cBhvr>
                                      <p:to>
                                        <p:strVal val="visible"/>
                                      </p:to>
                                    </p:set>
                                    <p:animEffect transition="in" filter="barn(inVertical)">
                                      <p:cBhvr>
                                        <p:cTn id="38" dur="500"/>
                                        <p:tgtEl>
                                          <p:spTgt spid="241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403" grpId="0" animBg="1"/>
      <p:bldP spid="2486" grpId="0"/>
      <p:bldP spid="2484" grpId="0"/>
    </p:bld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Shape 2407"/>
        <p:cNvGrpSpPr/>
        <p:nvPr/>
      </p:nvGrpSpPr>
      <p:grpSpPr>
        <a:xfrm>
          <a:off x="0" y="0"/>
          <a:ext cx="0" cy="0"/>
          <a:chOff x="0" y="0"/>
          <a:chExt cx="0" cy="0"/>
        </a:xfrm>
      </p:grpSpPr>
      <p:grpSp>
        <p:nvGrpSpPr>
          <p:cNvPr id="2421" name="Google Shape;2421;p51"/>
          <p:cNvGrpSpPr/>
          <p:nvPr/>
        </p:nvGrpSpPr>
        <p:grpSpPr>
          <a:xfrm flipH="1">
            <a:off x="7026971" y="2738163"/>
            <a:ext cx="2117177" cy="1257302"/>
            <a:chOff x="26106" y="4559855"/>
            <a:chExt cx="2503461" cy="1486700"/>
          </a:xfrm>
        </p:grpSpPr>
        <p:sp>
          <p:nvSpPr>
            <p:cNvPr id="2422" name="Google Shape;2422;p51"/>
            <p:cNvSpPr/>
            <p:nvPr/>
          </p:nvSpPr>
          <p:spPr>
            <a:xfrm>
              <a:off x="26106" y="4559855"/>
              <a:ext cx="2503461" cy="1486700"/>
            </a:xfrm>
            <a:custGeom>
              <a:avLst/>
              <a:gdLst/>
              <a:ahLst/>
              <a:cxnLst/>
              <a:rect l="l" t="t" r="r" b="b"/>
              <a:pathLst>
                <a:path w="32203" h="19124" extrusionOk="0">
                  <a:moveTo>
                    <a:pt x="8949" y="0"/>
                  </a:moveTo>
                  <a:cubicBezTo>
                    <a:pt x="8412" y="0"/>
                    <a:pt x="7875" y="48"/>
                    <a:pt x="7346" y="148"/>
                  </a:cubicBezTo>
                  <a:cubicBezTo>
                    <a:pt x="4583" y="652"/>
                    <a:pt x="2250" y="2444"/>
                    <a:pt x="38" y="4190"/>
                  </a:cubicBezTo>
                  <a:lnTo>
                    <a:pt x="0" y="19124"/>
                  </a:lnTo>
                  <a:lnTo>
                    <a:pt x="32202" y="19124"/>
                  </a:lnTo>
                  <a:cubicBezTo>
                    <a:pt x="31932" y="13645"/>
                    <a:pt x="27843" y="8586"/>
                    <a:pt x="22598" y="7149"/>
                  </a:cubicBezTo>
                  <a:cubicBezTo>
                    <a:pt x="21664" y="6878"/>
                    <a:pt x="20731" y="6719"/>
                    <a:pt x="19872" y="6336"/>
                  </a:cubicBezTo>
                  <a:cubicBezTo>
                    <a:pt x="18313" y="5552"/>
                    <a:pt x="17268" y="4078"/>
                    <a:pt x="16017" y="2874"/>
                  </a:cubicBezTo>
                  <a:cubicBezTo>
                    <a:pt x="14125" y="1105"/>
                    <a:pt x="11529" y="0"/>
                    <a:pt x="8949" y="0"/>
                  </a:cubicBez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23" name="Google Shape;2423;p51"/>
            <p:cNvSpPr/>
            <p:nvPr/>
          </p:nvSpPr>
          <p:spPr>
            <a:xfrm>
              <a:off x="521694" y="5136601"/>
              <a:ext cx="290281" cy="256931"/>
            </a:xfrm>
            <a:custGeom>
              <a:avLst/>
              <a:gdLst/>
              <a:ahLst/>
              <a:cxnLst/>
              <a:rect l="l" t="t" r="r" b="b"/>
              <a:pathLst>
                <a:path w="3734" h="3305" extrusionOk="0">
                  <a:moveTo>
                    <a:pt x="859" y="0"/>
                  </a:moveTo>
                  <a:lnTo>
                    <a:pt x="859" y="0"/>
                  </a:lnTo>
                  <a:cubicBezTo>
                    <a:pt x="738" y="271"/>
                    <a:pt x="626" y="934"/>
                    <a:pt x="1204" y="1559"/>
                  </a:cubicBezTo>
                  <a:cubicBezTo>
                    <a:pt x="504" y="1596"/>
                    <a:pt x="122" y="1988"/>
                    <a:pt x="0" y="2222"/>
                  </a:cubicBezTo>
                  <a:cubicBezTo>
                    <a:pt x="271" y="2371"/>
                    <a:pt x="542" y="2455"/>
                    <a:pt x="859" y="2455"/>
                  </a:cubicBezTo>
                  <a:lnTo>
                    <a:pt x="1092" y="2455"/>
                  </a:lnTo>
                  <a:cubicBezTo>
                    <a:pt x="859" y="2763"/>
                    <a:pt x="822" y="3118"/>
                    <a:pt x="859" y="3304"/>
                  </a:cubicBezTo>
                  <a:cubicBezTo>
                    <a:pt x="1475" y="3267"/>
                    <a:pt x="1942" y="2922"/>
                    <a:pt x="2222" y="2371"/>
                  </a:cubicBezTo>
                  <a:cubicBezTo>
                    <a:pt x="1596" y="1326"/>
                    <a:pt x="934" y="467"/>
                    <a:pt x="934" y="467"/>
                  </a:cubicBezTo>
                  <a:cubicBezTo>
                    <a:pt x="896" y="430"/>
                    <a:pt x="896" y="355"/>
                    <a:pt x="934" y="355"/>
                  </a:cubicBezTo>
                  <a:cubicBezTo>
                    <a:pt x="971" y="318"/>
                    <a:pt x="971" y="318"/>
                    <a:pt x="1008" y="318"/>
                  </a:cubicBezTo>
                  <a:cubicBezTo>
                    <a:pt x="1008" y="318"/>
                    <a:pt x="1055" y="318"/>
                    <a:pt x="1055" y="355"/>
                  </a:cubicBezTo>
                  <a:cubicBezTo>
                    <a:pt x="1092" y="355"/>
                    <a:pt x="1792" y="1251"/>
                    <a:pt x="2408" y="2371"/>
                  </a:cubicBezTo>
                  <a:cubicBezTo>
                    <a:pt x="2959" y="2371"/>
                    <a:pt x="3426" y="2138"/>
                    <a:pt x="3734" y="1634"/>
                  </a:cubicBezTo>
                  <a:cubicBezTo>
                    <a:pt x="3575" y="1559"/>
                    <a:pt x="3342" y="1438"/>
                    <a:pt x="2997" y="1438"/>
                  </a:cubicBezTo>
                  <a:lnTo>
                    <a:pt x="2838" y="1438"/>
                  </a:lnTo>
                  <a:cubicBezTo>
                    <a:pt x="3071" y="1130"/>
                    <a:pt x="3193" y="784"/>
                    <a:pt x="3193" y="355"/>
                  </a:cubicBezTo>
                  <a:lnTo>
                    <a:pt x="3155" y="355"/>
                  </a:lnTo>
                  <a:cubicBezTo>
                    <a:pt x="2875" y="355"/>
                    <a:pt x="2371" y="504"/>
                    <a:pt x="2026" y="1055"/>
                  </a:cubicBezTo>
                  <a:cubicBezTo>
                    <a:pt x="1867" y="551"/>
                    <a:pt x="1438" y="159"/>
                    <a:pt x="859" y="0"/>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24" name="Google Shape;2424;p51"/>
            <p:cNvSpPr/>
            <p:nvPr/>
          </p:nvSpPr>
          <p:spPr>
            <a:xfrm>
              <a:off x="694353" y="5320920"/>
              <a:ext cx="36382" cy="51542"/>
            </a:xfrm>
            <a:custGeom>
              <a:avLst/>
              <a:gdLst/>
              <a:ahLst/>
              <a:cxnLst/>
              <a:rect l="l" t="t" r="r" b="b"/>
              <a:pathLst>
                <a:path w="468" h="663" extrusionOk="0">
                  <a:moveTo>
                    <a:pt x="1" y="0"/>
                  </a:moveTo>
                  <a:cubicBezTo>
                    <a:pt x="75" y="196"/>
                    <a:pt x="187" y="392"/>
                    <a:pt x="309" y="588"/>
                  </a:cubicBezTo>
                  <a:cubicBezTo>
                    <a:pt x="309" y="625"/>
                    <a:pt x="346" y="663"/>
                    <a:pt x="383" y="663"/>
                  </a:cubicBezTo>
                  <a:lnTo>
                    <a:pt x="421" y="625"/>
                  </a:lnTo>
                  <a:cubicBezTo>
                    <a:pt x="467" y="625"/>
                    <a:pt x="467" y="551"/>
                    <a:pt x="467" y="513"/>
                  </a:cubicBezTo>
                  <a:cubicBezTo>
                    <a:pt x="383" y="355"/>
                    <a:pt x="271" y="159"/>
                    <a:pt x="187" y="0"/>
                  </a:cubicBezTo>
                  <a:close/>
                </a:path>
              </a:pathLst>
            </a:custGeom>
            <a:solidFill>
              <a:srgbClr val="D02E7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25" name="Google Shape;2425;p51"/>
            <p:cNvSpPr/>
            <p:nvPr/>
          </p:nvSpPr>
          <p:spPr>
            <a:xfrm>
              <a:off x="591348" y="5161244"/>
              <a:ext cx="117621" cy="159756"/>
            </a:xfrm>
            <a:custGeom>
              <a:avLst/>
              <a:gdLst/>
              <a:ahLst/>
              <a:cxnLst/>
              <a:rect l="l" t="t" r="r" b="b"/>
              <a:pathLst>
                <a:path w="1513" h="2055" extrusionOk="0">
                  <a:moveTo>
                    <a:pt x="112" y="1"/>
                  </a:moveTo>
                  <a:cubicBezTo>
                    <a:pt x="75" y="1"/>
                    <a:pt x="75" y="1"/>
                    <a:pt x="38" y="38"/>
                  </a:cubicBezTo>
                  <a:cubicBezTo>
                    <a:pt x="0" y="38"/>
                    <a:pt x="0" y="113"/>
                    <a:pt x="38" y="150"/>
                  </a:cubicBezTo>
                  <a:cubicBezTo>
                    <a:pt x="38" y="150"/>
                    <a:pt x="700" y="1009"/>
                    <a:pt x="1326" y="2054"/>
                  </a:cubicBezTo>
                  <a:lnTo>
                    <a:pt x="1512" y="2054"/>
                  </a:lnTo>
                  <a:cubicBezTo>
                    <a:pt x="896" y="934"/>
                    <a:pt x="196" y="38"/>
                    <a:pt x="159" y="38"/>
                  </a:cubicBezTo>
                  <a:cubicBezTo>
                    <a:pt x="159" y="1"/>
                    <a:pt x="112" y="1"/>
                    <a:pt x="112" y="1"/>
                  </a:cubicBezTo>
                  <a:close/>
                </a:path>
              </a:pathLst>
            </a:custGeom>
            <a:solidFill>
              <a:srgbClr val="D02E7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26" name="Google Shape;2426;p51"/>
            <p:cNvSpPr/>
            <p:nvPr/>
          </p:nvSpPr>
          <p:spPr>
            <a:xfrm>
              <a:off x="978101" y="5623480"/>
              <a:ext cx="202513" cy="184399"/>
            </a:xfrm>
            <a:custGeom>
              <a:avLst/>
              <a:gdLst/>
              <a:ahLst/>
              <a:cxnLst/>
              <a:rect l="l" t="t" r="r" b="b"/>
              <a:pathLst>
                <a:path w="2605" h="2372" extrusionOk="0">
                  <a:moveTo>
                    <a:pt x="2063" y="0"/>
                  </a:moveTo>
                  <a:cubicBezTo>
                    <a:pt x="1867" y="0"/>
                    <a:pt x="1522" y="159"/>
                    <a:pt x="1326" y="626"/>
                  </a:cubicBezTo>
                  <a:cubicBezTo>
                    <a:pt x="1167" y="271"/>
                    <a:pt x="784" y="38"/>
                    <a:pt x="355" y="0"/>
                  </a:cubicBezTo>
                  <a:lnTo>
                    <a:pt x="355" y="0"/>
                  </a:lnTo>
                  <a:cubicBezTo>
                    <a:pt x="318" y="196"/>
                    <a:pt x="318" y="700"/>
                    <a:pt x="784" y="1055"/>
                  </a:cubicBezTo>
                  <a:cubicBezTo>
                    <a:pt x="271" y="1167"/>
                    <a:pt x="84" y="1475"/>
                    <a:pt x="0" y="1671"/>
                  </a:cubicBezTo>
                  <a:cubicBezTo>
                    <a:pt x="159" y="1708"/>
                    <a:pt x="318" y="1755"/>
                    <a:pt x="467" y="1755"/>
                  </a:cubicBezTo>
                  <a:cubicBezTo>
                    <a:pt x="588" y="1755"/>
                    <a:pt x="700" y="1755"/>
                    <a:pt x="822" y="1708"/>
                  </a:cubicBezTo>
                  <a:lnTo>
                    <a:pt x="822" y="1708"/>
                  </a:lnTo>
                  <a:cubicBezTo>
                    <a:pt x="663" y="1988"/>
                    <a:pt x="700" y="2222"/>
                    <a:pt x="738" y="2371"/>
                  </a:cubicBezTo>
                  <a:cubicBezTo>
                    <a:pt x="1167" y="2259"/>
                    <a:pt x="1484" y="1942"/>
                    <a:pt x="1596" y="1559"/>
                  </a:cubicBezTo>
                  <a:cubicBezTo>
                    <a:pt x="1055" y="859"/>
                    <a:pt x="467" y="308"/>
                    <a:pt x="467" y="308"/>
                  </a:cubicBezTo>
                  <a:cubicBezTo>
                    <a:pt x="430" y="271"/>
                    <a:pt x="430" y="234"/>
                    <a:pt x="467" y="234"/>
                  </a:cubicBezTo>
                  <a:cubicBezTo>
                    <a:pt x="467" y="196"/>
                    <a:pt x="504" y="196"/>
                    <a:pt x="504" y="196"/>
                  </a:cubicBezTo>
                  <a:cubicBezTo>
                    <a:pt x="551" y="196"/>
                    <a:pt x="551" y="196"/>
                    <a:pt x="551" y="234"/>
                  </a:cubicBezTo>
                  <a:cubicBezTo>
                    <a:pt x="588" y="234"/>
                    <a:pt x="1167" y="775"/>
                    <a:pt x="1755" y="1522"/>
                  </a:cubicBezTo>
                  <a:cubicBezTo>
                    <a:pt x="2101" y="1438"/>
                    <a:pt x="2455" y="1242"/>
                    <a:pt x="2605" y="859"/>
                  </a:cubicBezTo>
                  <a:cubicBezTo>
                    <a:pt x="2530" y="822"/>
                    <a:pt x="2371" y="775"/>
                    <a:pt x="2222" y="775"/>
                  </a:cubicBezTo>
                  <a:lnTo>
                    <a:pt x="1951" y="775"/>
                  </a:lnTo>
                  <a:cubicBezTo>
                    <a:pt x="2101" y="542"/>
                    <a:pt x="2138" y="271"/>
                    <a:pt x="2063" y="0"/>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27" name="Google Shape;2427;p51"/>
            <p:cNvSpPr/>
            <p:nvPr/>
          </p:nvSpPr>
          <p:spPr>
            <a:xfrm>
              <a:off x="1102172" y="5741720"/>
              <a:ext cx="33428" cy="32729"/>
            </a:xfrm>
            <a:custGeom>
              <a:avLst/>
              <a:gdLst/>
              <a:ahLst/>
              <a:cxnLst/>
              <a:rect l="l" t="t" r="r" b="b"/>
              <a:pathLst>
                <a:path w="430" h="421" extrusionOk="0">
                  <a:moveTo>
                    <a:pt x="0" y="1"/>
                  </a:moveTo>
                  <a:lnTo>
                    <a:pt x="0" y="38"/>
                  </a:lnTo>
                  <a:cubicBezTo>
                    <a:pt x="75" y="150"/>
                    <a:pt x="196" y="271"/>
                    <a:pt x="271" y="421"/>
                  </a:cubicBezTo>
                  <a:lnTo>
                    <a:pt x="393" y="421"/>
                  </a:lnTo>
                  <a:cubicBezTo>
                    <a:pt x="430" y="383"/>
                    <a:pt x="430" y="346"/>
                    <a:pt x="393" y="346"/>
                  </a:cubicBezTo>
                  <a:cubicBezTo>
                    <a:pt x="309" y="234"/>
                    <a:pt x="234" y="113"/>
                    <a:pt x="159" y="1"/>
                  </a:cubicBezTo>
                  <a:close/>
                </a:path>
              </a:pathLst>
            </a:custGeom>
            <a:solidFill>
              <a:srgbClr val="D02E7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28" name="Google Shape;2428;p51"/>
            <p:cNvSpPr/>
            <p:nvPr/>
          </p:nvSpPr>
          <p:spPr>
            <a:xfrm>
              <a:off x="1011451" y="5638716"/>
              <a:ext cx="103161" cy="106037"/>
            </a:xfrm>
            <a:custGeom>
              <a:avLst/>
              <a:gdLst/>
              <a:ahLst/>
              <a:cxnLst/>
              <a:rect l="l" t="t" r="r" b="b"/>
              <a:pathLst>
                <a:path w="1327" h="1364" extrusionOk="0">
                  <a:moveTo>
                    <a:pt x="75" y="0"/>
                  </a:moveTo>
                  <a:cubicBezTo>
                    <a:pt x="75" y="0"/>
                    <a:pt x="38" y="0"/>
                    <a:pt x="38" y="38"/>
                  </a:cubicBezTo>
                  <a:cubicBezTo>
                    <a:pt x="1" y="38"/>
                    <a:pt x="1" y="75"/>
                    <a:pt x="38" y="112"/>
                  </a:cubicBezTo>
                  <a:cubicBezTo>
                    <a:pt x="38" y="112"/>
                    <a:pt x="626" y="663"/>
                    <a:pt x="1167" y="1363"/>
                  </a:cubicBezTo>
                  <a:lnTo>
                    <a:pt x="1167" y="1326"/>
                  </a:lnTo>
                  <a:lnTo>
                    <a:pt x="1326" y="1326"/>
                  </a:lnTo>
                  <a:cubicBezTo>
                    <a:pt x="738" y="579"/>
                    <a:pt x="159" y="38"/>
                    <a:pt x="122" y="38"/>
                  </a:cubicBezTo>
                  <a:cubicBezTo>
                    <a:pt x="122" y="0"/>
                    <a:pt x="122" y="0"/>
                    <a:pt x="75" y="0"/>
                  </a:cubicBezTo>
                  <a:close/>
                </a:path>
              </a:pathLst>
            </a:custGeom>
            <a:solidFill>
              <a:srgbClr val="D02E7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29" name="Google Shape;2429;p51"/>
            <p:cNvSpPr/>
            <p:nvPr/>
          </p:nvSpPr>
          <p:spPr>
            <a:xfrm>
              <a:off x="2166655" y="5771494"/>
              <a:ext cx="211220" cy="181445"/>
            </a:xfrm>
            <a:custGeom>
              <a:avLst/>
              <a:gdLst/>
              <a:ahLst/>
              <a:cxnLst/>
              <a:rect l="l" t="t" r="r" b="b"/>
              <a:pathLst>
                <a:path w="2717" h="2334" extrusionOk="0">
                  <a:moveTo>
                    <a:pt x="1008" y="0"/>
                  </a:moveTo>
                  <a:cubicBezTo>
                    <a:pt x="896" y="159"/>
                    <a:pt x="663" y="626"/>
                    <a:pt x="971" y="1130"/>
                  </a:cubicBezTo>
                  <a:lnTo>
                    <a:pt x="663" y="1130"/>
                  </a:lnTo>
                  <a:cubicBezTo>
                    <a:pt x="346" y="1130"/>
                    <a:pt x="112" y="1288"/>
                    <a:pt x="0" y="1363"/>
                  </a:cubicBezTo>
                  <a:cubicBezTo>
                    <a:pt x="196" y="1596"/>
                    <a:pt x="467" y="1718"/>
                    <a:pt x="738" y="1755"/>
                  </a:cubicBezTo>
                  <a:cubicBezTo>
                    <a:pt x="504" y="1951"/>
                    <a:pt x="430" y="2185"/>
                    <a:pt x="383" y="2297"/>
                  </a:cubicBezTo>
                  <a:cubicBezTo>
                    <a:pt x="467" y="2334"/>
                    <a:pt x="579" y="2334"/>
                    <a:pt x="663" y="2334"/>
                  </a:cubicBezTo>
                  <a:cubicBezTo>
                    <a:pt x="971" y="2334"/>
                    <a:pt x="1279" y="2185"/>
                    <a:pt x="1513" y="1904"/>
                  </a:cubicBezTo>
                  <a:cubicBezTo>
                    <a:pt x="1279" y="1055"/>
                    <a:pt x="971" y="355"/>
                    <a:pt x="971" y="318"/>
                  </a:cubicBezTo>
                  <a:cubicBezTo>
                    <a:pt x="971" y="318"/>
                    <a:pt x="971" y="271"/>
                    <a:pt x="1008" y="234"/>
                  </a:cubicBezTo>
                  <a:cubicBezTo>
                    <a:pt x="1046" y="234"/>
                    <a:pt x="1083" y="234"/>
                    <a:pt x="1083" y="271"/>
                  </a:cubicBezTo>
                  <a:cubicBezTo>
                    <a:pt x="1083" y="271"/>
                    <a:pt x="1438" y="1055"/>
                    <a:pt x="1671" y="1951"/>
                  </a:cubicBezTo>
                  <a:cubicBezTo>
                    <a:pt x="1746" y="1951"/>
                    <a:pt x="1867" y="1989"/>
                    <a:pt x="1942" y="1989"/>
                  </a:cubicBezTo>
                  <a:cubicBezTo>
                    <a:pt x="2213" y="1989"/>
                    <a:pt x="2483" y="1867"/>
                    <a:pt x="2717" y="1671"/>
                  </a:cubicBezTo>
                  <a:cubicBezTo>
                    <a:pt x="2642" y="1559"/>
                    <a:pt x="2446" y="1400"/>
                    <a:pt x="2138" y="1363"/>
                  </a:cubicBezTo>
                  <a:cubicBezTo>
                    <a:pt x="2371" y="1204"/>
                    <a:pt x="2483" y="971"/>
                    <a:pt x="2567" y="663"/>
                  </a:cubicBezTo>
                  <a:cubicBezTo>
                    <a:pt x="2530" y="663"/>
                    <a:pt x="2446" y="626"/>
                    <a:pt x="2371" y="626"/>
                  </a:cubicBezTo>
                  <a:cubicBezTo>
                    <a:pt x="2175" y="626"/>
                    <a:pt x="1905" y="700"/>
                    <a:pt x="1634" y="934"/>
                  </a:cubicBezTo>
                  <a:cubicBezTo>
                    <a:pt x="1634" y="551"/>
                    <a:pt x="1363" y="196"/>
                    <a:pt x="1008" y="0"/>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30" name="Google Shape;2430;p51"/>
            <p:cNvSpPr/>
            <p:nvPr/>
          </p:nvSpPr>
          <p:spPr>
            <a:xfrm>
              <a:off x="2284197" y="5919509"/>
              <a:ext cx="18191" cy="39958"/>
            </a:xfrm>
            <a:custGeom>
              <a:avLst/>
              <a:gdLst/>
              <a:ahLst/>
              <a:cxnLst/>
              <a:rect l="l" t="t" r="r" b="b"/>
              <a:pathLst>
                <a:path w="234" h="514" extrusionOk="0">
                  <a:moveTo>
                    <a:pt x="1" y="0"/>
                  </a:moveTo>
                  <a:cubicBezTo>
                    <a:pt x="38" y="159"/>
                    <a:pt x="85" y="318"/>
                    <a:pt x="122" y="467"/>
                  </a:cubicBezTo>
                  <a:cubicBezTo>
                    <a:pt x="122" y="514"/>
                    <a:pt x="159" y="514"/>
                    <a:pt x="197" y="514"/>
                  </a:cubicBezTo>
                  <a:cubicBezTo>
                    <a:pt x="234" y="514"/>
                    <a:pt x="234" y="467"/>
                    <a:pt x="234" y="430"/>
                  </a:cubicBezTo>
                  <a:cubicBezTo>
                    <a:pt x="197" y="318"/>
                    <a:pt x="197" y="159"/>
                    <a:pt x="159" y="47"/>
                  </a:cubicBezTo>
                  <a:cubicBezTo>
                    <a:pt x="122" y="0"/>
                    <a:pt x="38" y="0"/>
                    <a:pt x="1" y="0"/>
                  </a:cubicBezTo>
                  <a:close/>
                </a:path>
              </a:pathLst>
            </a:custGeom>
            <a:solidFill>
              <a:srgbClr val="D02E7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31" name="Google Shape;2431;p51"/>
            <p:cNvSpPr/>
            <p:nvPr/>
          </p:nvSpPr>
          <p:spPr>
            <a:xfrm>
              <a:off x="2242140" y="5789608"/>
              <a:ext cx="54496" cy="133635"/>
            </a:xfrm>
            <a:custGeom>
              <a:avLst/>
              <a:gdLst/>
              <a:ahLst/>
              <a:cxnLst/>
              <a:rect l="l" t="t" r="r" b="b"/>
              <a:pathLst>
                <a:path w="701" h="1719" extrusionOk="0">
                  <a:moveTo>
                    <a:pt x="37" y="1"/>
                  </a:moveTo>
                  <a:cubicBezTo>
                    <a:pt x="0" y="38"/>
                    <a:pt x="0" y="85"/>
                    <a:pt x="0" y="85"/>
                  </a:cubicBezTo>
                  <a:cubicBezTo>
                    <a:pt x="0" y="122"/>
                    <a:pt x="308" y="822"/>
                    <a:pt x="542" y="1671"/>
                  </a:cubicBezTo>
                  <a:cubicBezTo>
                    <a:pt x="579" y="1671"/>
                    <a:pt x="663" y="1671"/>
                    <a:pt x="700" y="1718"/>
                  </a:cubicBezTo>
                  <a:cubicBezTo>
                    <a:pt x="467" y="822"/>
                    <a:pt x="112" y="38"/>
                    <a:pt x="112" y="38"/>
                  </a:cubicBezTo>
                  <a:cubicBezTo>
                    <a:pt x="112" y="1"/>
                    <a:pt x="75" y="1"/>
                    <a:pt x="37" y="1"/>
                  </a:cubicBezTo>
                  <a:close/>
                </a:path>
              </a:pathLst>
            </a:custGeom>
            <a:solidFill>
              <a:srgbClr val="D02E7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32" name="Google Shape;2432;p51"/>
            <p:cNvSpPr/>
            <p:nvPr/>
          </p:nvSpPr>
          <p:spPr>
            <a:xfrm>
              <a:off x="1565109" y="5511691"/>
              <a:ext cx="256931" cy="290359"/>
            </a:xfrm>
            <a:custGeom>
              <a:avLst/>
              <a:gdLst/>
              <a:ahLst/>
              <a:cxnLst/>
              <a:rect l="l" t="t" r="r" b="b"/>
              <a:pathLst>
                <a:path w="3305" h="3735" extrusionOk="0">
                  <a:moveTo>
                    <a:pt x="1354" y="1"/>
                  </a:moveTo>
                  <a:cubicBezTo>
                    <a:pt x="1046" y="272"/>
                    <a:pt x="934" y="626"/>
                    <a:pt x="887" y="1009"/>
                  </a:cubicBezTo>
                  <a:cubicBezTo>
                    <a:pt x="617" y="701"/>
                    <a:pt x="271" y="580"/>
                    <a:pt x="75" y="580"/>
                  </a:cubicBezTo>
                  <a:cubicBezTo>
                    <a:pt x="1" y="1168"/>
                    <a:pt x="234" y="1709"/>
                    <a:pt x="701" y="2101"/>
                  </a:cubicBezTo>
                  <a:cubicBezTo>
                    <a:pt x="1867" y="1709"/>
                    <a:pt x="2838" y="1280"/>
                    <a:pt x="2838" y="1280"/>
                  </a:cubicBezTo>
                  <a:lnTo>
                    <a:pt x="2875" y="1242"/>
                  </a:lnTo>
                  <a:cubicBezTo>
                    <a:pt x="2913" y="1242"/>
                    <a:pt x="2950" y="1280"/>
                    <a:pt x="2987" y="1326"/>
                  </a:cubicBezTo>
                  <a:cubicBezTo>
                    <a:pt x="2987" y="1364"/>
                    <a:pt x="2987" y="1401"/>
                    <a:pt x="2913" y="1438"/>
                  </a:cubicBezTo>
                  <a:cubicBezTo>
                    <a:pt x="2913" y="1438"/>
                    <a:pt x="1905" y="1905"/>
                    <a:pt x="654" y="2297"/>
                  </a:cubicBezTo>
                  <a:cubicBezTo>
                    <a:pt x="542" y="2801"/>
                    <a:pt x="654" y="3305"/>
                    <a:pt x="1083" y="3734"/>
                  </a:cubicBezTo>
                  <a:cubicBezTo>
                    <a:pt x="1242" y="3613"/>
                    <a:pt x="1438" y="3342"/>
                    <a:pt x="1475" y="2913"/>
                  </a:cubicBezTo>
                  <a:cubicBezTo>
                    <a:pt x="1709" y="3230"/>
                    <a:pt x="2054" y="3426"/>
                    <a:pt x="2446" y="3501"/>
                  </a:cubicBezTo>
                  <a:cubicBezTo>
                    <a:pt x="2521" y="3230"/>
                    <a:pt x="2521" y="2726"/>
                    <a:pt x="2017" y="2213"/>
                  </a:cubicBezTo>
                  <a:cubicBezTo>
                    <a:pt x="2567" y="2176"/>
                    <a:pt x="3034" y="1830"/>
                    <a:pt x="3305" y="1280"/>
                  </a:cubicBezTo>
                  <a:cubicBezTo>
                    <a:pt x="3183" y="1205"/>
                    <a:pt x="2875" y="1046"/>
                    <a:pt x="2521" y="1046"/>
                  </a:cubicBezTo>
                  <a:cubicBezTo>
                    <a:pt x="2287" y="1046"/>
                    <a:pt x="2017" y="1130"/>
                    <a:pt x="1709" y="1280"/>
                  </a:cubicBezTo>
                  <a:cubicBezTo>
                    <a:pt x="1867" y="580"/>
                    <a:pt x="1550" y="160"/>
                    <a:pt x="1354" y="1"/>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33" name="Google Shape;2433;p51"/>
            <p:cNvSpPr/>
            <p:nvPr/>
          </p:nvSpPr>
          <p:spPr>
            <a:xfrm>
              <a:off x="1565109" y="5674943"/>
              <a:ext cx="57372" cy="26976"/>
            </a:xfrm>
            <a:custGeom>
              <a:avLst/>
              <a:gdLst/>
              <a:ahLst/>
              <a:cxnLst/>
              <a:rect l="l" t="t" r="r" b="b"/>
              <a:pathLst>
                <a:path w="738" h="347" extrusionOk="0">
                  <a:moveTo>
                    <a:pt x="701" y="1"/>
                  </a:moveTo>
                  <a:cubicBezTo>
                    <a:pt x="505" y="38"/>
                    <a:pt x="271" y="113"/>
                    <a:pt x="75" y="160"/>
                  </a:cubicBezTo>
                  <a:cubicBezTo>
                    <a:pt x="1" y="160"/>
                    <a:pt x="1" y="234"/>
                    <a:pt x="1" y="272"/>
                  </a:cubicBezTo>
                  <a:cubicBezTo>
                    <a:pt x="1" y="309"/>
                    <a:pt x="38" y="346"/>
                    <a:pt x="75" y="346"/>
                  </a:cubicBezTo>
                  <a:lnTo>
                    <a:pt x="113" y="346"/>
                  </a:lnTo>
                  <a:cubicBezTo>
                    <a:pt x="309" y="272"/>
                    <a:pt x="505" y="234"/>
                    <a:pt x="654" y="197"/>
                  </a:cubicBezTo>
                  <a:cubicBezTo>
                    <a:pt x="701" y="113"/>
                    <a:pt x="701" y="76"/>
                    <a:pt x="738" y="1"/>
                  </a:cubicBezTo>
                  <a:close/>
                </a:path>
              </a:pathLst>
            </a:custGeom>
            <a:solidFill>
              <a:srgbClr val="D02E7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34" name="Google Shape;2434;p51"/>
            <p:cNvSpPr/>
            <p:nvPr/>
          </p:nvSpPr>
          <p:spPr>
            <a:xfrm>
              <a:off x="1615873" y="5608243"/>
              <a:ext cx="181523" cy="82016"/>
            </a:xfrm>
            <a:custGeom>
              <a:avLst/>
              <a:gdLst/>
              <a:ahLst/>
              <a:cxnLst/>
              <a:rect l="l" t="t" r="r" b="b"/>
              <a:pathLst>
                <a:path w="2335" h="1055" extrusionOk="0">
                  <a:moveTo>
                    <a:pt x="2222" y="0"/>
                  </a:moveTo>
                  <a:lnTo>
                    <a:pt x="2185" y="38"/>
                  </a:lnTo>
                  <a:cubicBezTo>
                    <a:pt x="2185" y="38"/>
                    <a:pt x="1214" y="467"/>
                    <a:pt x="48" y="859"/>
                  </a:cubicBezTo>
                  <a:lnTo>
                    <a:pt x="85" y="859"/>
                  </a:lnTo>
                  <a:cubicBezTo>
                    <a:pt x="48" y="934"/>
                    <a:pt x="48" y="971"/>
                    <a:pt x="1" y="1055"/>
                  </a:cubicBezTo>
                  <a:cubicBezTo>
                    <a:pt x="1252" y="663"/>
                    <a:pt x="2260" y="196"/>
                    <a:pt x="2260" y="196"/>
                  </a:cubicBezTo>
                  <a:cubicBezTo>
                    <a:pt x="2334" y="159"/>
                    <a:pt x="2334" y="122"/>
                    <a:pt x="2334" y="84"/>
                  </a:cubicBezTo>
                  <a:cubicBezTo>
                    <a:pt x="2297" y="38"/>
                    <a:pt x="2260" y="0"/>
                    <a:pt x="2222" y="0"/>
                  </a:cubicBezTo>
                  <a:close/>
                </a:path>
              </a:pathLst>
            </a:custGeom>
            <a:solidFill>
              <a:srgbClr val="D02E7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35" name="Google Shape;2435;p51"/>
            <p:cNvSpPr/>
            <p:nvPr/>
          </p:nvSpPr>
          <p:spPr>
            <a:xfrm>
              <a:off x="228539" y="5605289"/>
              <a:ext cx="259807" cy="275122"/>
            </a:xfrm>
            <a:custGeom>
              <a:avLst/>
              <a:gdLst/>
              <a:ahLst/>
              <a:cxnLst/>
              <a:rect l="l" t="t" r="r" b="b"/>
              <a:pathLst>
                <a:path w="3342" h="3539" extrusionOk="0">
                  <a:moveTo>
                    <a:pt x="2175" y="1"/>
                  </a:moveTo>
                  <a:cubicBezTo>
                    <a:pt x="1596" y="234"/>
                    <a:pt x="1279" y="701"/>
                    <a:pt x="1204" y="1326"/>
                  </a:cubicBezTo>
                  <a:cubicBezTo>
                    <a:pt x="2101" y="2138"/>
                    <a:pt x="2997" y="2726"/>
                    <a:pt x="2997" y="2726"/>
                  </a:cubicBezTo>
                  <a:cubicBezTo>
                    <a:pt x="3034" y="2764"/>
                    <a:pt x="3071" y="2801"/>
                    <a:pt x="3034" y="2838"/>
                  </a:cubicBezTo>
                  <a:cubicBezTo>
                    <a:pt x="3034" y="2876"/>
                    <a:pt x="2997" y="2876"/>
                    <a:pt x="2959" y="2876"/>
                  </a:cubicBezTo>
                  <a:lnTo>
                    <a:pt x="2913" y="2876"/>
                  </a:lnTo>
                  <a:cubicBezTo>
                    <a:pt x="2913" y="2876"/>
                    <a:pt x="1942" y="2260"/>
                    <a:pt x="1008" y="1401"/>
                  </a:cubicBezTo>
                  <a:cubicBezTo>
                    <a:pt x="504" y="1560"/>
                    <a:pt x="112" y="1905"/>
                    <a:pt x="0" y="2493"/>
                  </a:cubicBezTo>
                  <a:cubicBezTo>
                    <a:pt x="75" y="2493"/>
                    <a:pt x="196" y="2530"/>
                    <a:pt x="346" y="2530"/>
                  </a:cubicBezTo>
                  <a:cubicBezTo>
                    <a:pt x="504" y="2530"/>
                    <a:pt x="700" y="2493"/>
                    <a:pt x="896" y="2409"/>
                  </a:cubicBezTo>
                  <a:lnTo>
                    <a:pt x="896" y="2409"/>
                  </a:lnTo>
                  <a:cubicBezTo>
                    <a:pt x="738" y="2764"/>
                    <a:pt x="738" y="3156"/>
                    <a:pt x="896" y="3538"/>
                  </a:cubicBezTo>
                  <a:cubicBezTo>
                    <a:pt x="1167" y="3464"/>
                    <a:pt x="1596" y="3193"/>
                    <a:pt x="1746" y="2493"/>
                  </a:cubicBezTo>
                  <a:cubicBezTo>
                    <a:pt x="2063" y="2922"/>
                    <a:pt x="2567" y="3156"/>
                    <a:pt x="3109" y="3156"/>
                  </a:cubicBezTo>
                  <a:lnTo>
                    <a:pt x="3230" y="3156"/>
                  </a:lnTo>
                  <a:cubicBezTo>
                    <a:pt x="3230" y="2838"/>
                    <a:pt x="3146" y="2176"/>
                    <a:pt x="2409" y="1756"/>
                  </a:cubicBezTo>
                  <a:cubicBezTo>
                    <a:pt x="3071" y="1522"/>
                    <a:pt x="3305" y="1056"/>
                    <a:pt x="3342" y="776"/>
                  </a:cubicBezTo>
                  <a:cubicBezTo>
                    <a:pt x="3193" y="738"/>
                    <a:pt x="3071" y="738"/>
                    <a:pt x="2913" y="738"/>
                  </a:cubicBezTo>
                  <a:cubicBezTo>
                    <a:pt x="2679" y="738"/>
                    <a:pt x="2446" y="776"/>
                    <a:pt x="2213" y="897"/>
                  </a:cubicBezTo>
                  <a:cubicBezTo>
                    <a:pt x="2371" y="505"/>
                    <a:pt x="2259" y="160"/>
                    <a:pt x="2175" y="1"/>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36" name="Google Shape;2436;p51"/>
            <p:cNvSpPr/>
            <p:nvPr/>
          </p:nvSpPr>
          <p:spPr>
            <a:xfrm>
              <a:off x="270596" y="5669190"/>
              <a:ext cx="51619" cy="45011"/>
            </a:xfrm>
            <a:custGeom>
              <a:avLst/>
              <a:gdLst/>
              <a:ahLst/>
              <a:cxnLst/>
              <a:rect l="l" t="t" r="r" b="b"/>
              <a:pathLst>
                <a:path w="664" h="579" extrusionOk="0">
                  <a:moveTo>
                    <a:pt x="122" y="0"/>
                  </a:moveTo>
                  <a:cubicBezTo>
                    <a:pt x="85" y="0"/>
                    <a:pt x="85" y="0"/>
                    <a:pt x="38" y="38"/>
                  </a:cubicBezTo>
                  <a:cubicBezTo>
                    <a:pt x="1" y="75"/>
                    <a:pt x="1" y="112"/>
                    <a:pt x="38" y="150"/>
                  </a:cubicBezTo>
                  <a:cubicBezTo>
                    <a:pt x="197" y="308"/>
                    <a:pt x="318" y="420"/>
                    <a:pt x="467" y="579"/>
                  </a:cubicBezTo>
                  <a:cubicBezTo>
                    <a:pt x="551" y="542"/>
                    <a:pt x="589" y="542"/>
                    <a:pt x="663" y="504"/>
                  </a:cubicBezTo>
                  <a:cubicBezTo>
                    <a:pt x="505" y="346"/>
                    <a:pt x="318" y="187"/>
                    <a:pt x="159" y="38"/>
                  </a:cubicBezTo>
                  <a:cubicBezTo>
                    <a:pt x="159" y="0"/>
                    <a:pt x="122" y="0"/>
                    <a:pt x="122" y="0"/>
                  </a:cubicBezTo>
                  <a:close/>
                </a:path>
              </a:pathLst>
            </a:custGeom>
            <a:solidFill>
              <a:srgbClr val="D02E7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37" name="Google Shape;2437;p51"/>
            <p:cNvSpPr/>
            <p:nvPr/>
          </p:nvSpPr>
          <p:spPr>
            <a:xfrm>
              <a:off x="306900" y="5708370"/>
              <a:ext cx="160455" cy="120497"/>
            </a:xfrm>
            <a:custGeom>
              <a:avLst/>
              <a:gdLst/>
              <a:ahLst/>
              <a:cxnLst/>
              <a:rect l="l" t="t" r="r" b="b"/>
              <a:pathLst>
                <a:path w="2064" h="1550" extrusionOk="0">
                  <a:moveTo>
                    <a:pt x="196" y="0"/>
                  </a:moveTo>
                  <a:cubicBezTo>
                    <a:pt x="122" y="38"/>
                    <a:pt x="84" y="38"/>
                    <a:pt x="0" y="75"/>
                  </a:cubicBezTo>
                  <a:cubicBezTo>
                    <a:pt x="934" y="934"/>
                    <a:pt x="1905" y="1550"/>
                    <a:pt x="1905" y="1550"/>
                  </a:cubicBezTo>
                  <a:lnTo>
                    <a:pt x="1951" y="1550"/>
                  </a:lnTo>
                  <a:cubicBezTo>
                    <a:pt x="1989" y="1550"/>
                    <a:pt x="2026" y="1550"/>
                    <a:pt x="2026" y="1512"/>
                  </a:cubicBezTo>
                  <a:cubicBezTo>
                    <a:pt x="2063" y="1475"/>
                    <a:pt x="2026" y="1438"/>
                    <a:pt x="1989" y="1400"/>
                  </a:cubicBezTo>
                  <a:cubicBezTo>
                    <a:pt x="1989" y="1400"/>
                    <a:pt x="1093" y="812"/>
                    <a:pt x="196" y="0"/>
                  </a:cubicBezTo>
                  <a:close/>
                </a:path>
              </a:pathLst>
            </a:custGeom>
            <a:solidFill>
              <a:srgbClr val="D02E7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38" name="Google Shape;2438;p51"/>
            <p:cNvSpPr/>
            <p:nvPr/>
          </p:nvSpPr>
          <p:spPr>
            <a:xfrm>
              <a:off x="1062992" y="4934168"/>
              <a:ext cx="259807" cy="272168"/>
            </a:xfrm>
            <a:custGeom>
              <a:avLst/>
              <a:gdLst/>
              <a:ahLst/>
              <a:cxnLst/>
              <a:rect l="l" t="t" r="r" b="b"/>
              <a:pathLst>
                <a:path w="3342" h="3501" extrusionOk="0">
                  <a:moveTo>
                    <a:pt x="2175" y="0"/>
                  </a:moveTo>
                  <a:cubicBezTo>
                    <a:pt x="1597" y="196"/>
                    <a:pt x="1279" y="700"/>
                    <a:pt x="1205" y="1288"/>
                  </a:cubicBezTo>
                  <a:cubicBezTo>
                    <a:pt x="2101" y="2100"/>
                    <a:pt x="2997" y="2726"/>
                    <a:pt x="2997" y="2726"/>
                  </a:cubicBezTo>
                  <a:cubicBezTo>
                    <a:pt x="3071" y="2726"/>
                    <a:pt x="3071" y="2800"/>
                    <a:pt x="3034" y="2838"/>
                  </a:cubicBezTo>
                  <a:cubicBezTo>
                    <a:pt x="3034" y="2875"/>
                    <a:pt x="2997" y="2875"/>
                    <a:pt x="2959" y="2875"/>
                  </a:cubicBezTo>
                  <a:lnTo>
                    <a:pt x="2913" y="2875"/>
                  </a:lnTo>
                  <a:cubicBezTo>
                    <a:pt x="2913" y="2838"/>
                    <a:pt x="1942" y="2222"/>
                    <a:pt x="1009" y="1363"/>
                  </a:cubicBezTo>
                  <a:cubicBezTo>
                    <a:pt x="504" y="1559"/>
                    <a:pt x="112" y="1904"/>
                    <a:pt x="0" y="2455"/>
                  </a:cubicBezTo>
                  <a:cubicBezTo>
                    <a:pt x="75" y="2492"/>
                    <a:pt x="196" y="2530"/>
                    <a:pt x="346" y="2530"/>
                  </a:cubicBezTo>
                  <a:cubicBezTo>
                    <a:pt x="504" y="2530"/>
                    <a:pt x="700" y="2492"/>
                    <a:pt x="897" y="2408"/>
                  </a:cubicBezTo>
                  <a:lnTo>
                    <a:pt x="897" y="2408"/>
                  </a:lnTo>
                  <a:cubicBezTo>
                    <a:pt x="775" y="2763"/>
                    <a:pt x="738" y="3108"/>
                    <a:pt x="897" y="3500"/>
                  </a:cubicBezTo>
                  <a:cubicBezTo>
                    <a:pt x="1167" y="3463"/>
                    <a:pt x="1597" y="3155"/>
                    <a:pt x="1793" y="2492"/>
                  </a:cubicBezTo>
                  <a:cubicBezTo>
                    <a:pt x="2063" y="2922"/>
                    <a:pt x="2567" y="3108"/>
                    <a:pt x="3109" y="3108"/>
                  </a:cubicBezTo>
                  <a:lnTo>
                    <a:pt x="3230" y="3108"/>
                  </a:lnTo>
                  <a:cubicBezTo>
                    <a:pt x="3230" y="2838"/>
                    <a:pt x="3146" y="2175"/>
                    <a:pt x="2409" y="1755"/>
                  </a:cubicBezTo>
                  <a:cubicBezTo>
                    <a:pt x="3071" y="1521"/>
                    <a:pt x="3305" y="1055"/>
                    <a:pt x="3342" y="775"/>
                  </a:cubicBezTo>
                  <a:cubicBezTo>
                    <a:pt x="3193" y="737"/>
                    <a:pt x="3071" y="737"/>
                    <a:pt x="2913" y="737"/>
                  </a:cubicBezTo>
                  <a:cubicBezTo>
                    <a:pt x="2679" y="737"/>
                    <a:pt x="2446" y="775"/>
                    <a:pt x="2213" y="896"/>
                  </a:cubicBezTo>
                  <a:cubicBezTo>
                    <a:pt x="2371" y="504"/>
                    <a:pt x="2297" y="159"/>
                    <a:pt x="2175" y="0"/>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39" name="Google Shape;2439;p51"/>
            <p:cNvSpPr/>
            <p:nvPr/>
          </p:nvSpPr>
          <p:spPr>
            <a:xfrm>
              <a:off x="1105049" y="4997992"/>
              <a:ext cx="51619" cy="42135"/>
            </a:xfrm>
            <a:custGeom>
              <a:avLst/>
              <a:gdLst/>
              <a:ahLst/>
              <a:cxnLst/>
              <a:rect l="l" t="t" r="r" b="b"/>
              <a:pathLst>
                <a:path w="664" h="542" extrusionOk="0">
                  <a:moveTo>
                    <a:pt x="38" y="0"/>
                  </a:moveTo>
                  <a:cubicBezTo>
                    <a:pt x="1" y="38"/>
                    <a:pt x="1" y="112"/>
                    <a:pt x="38" y="150"/>
                  </a:cubicBezTo>
                  <a:cubicBezTo>
                    <a:pt x="197" y="271"/>
                    <a:pt x="318" y="420"/>
                    <a:pt x="468" y="542"/>
                  </a:cubicBezTo>
                  <a:cubicBezTo>
                    <a:pt x="552" y="542"/>
                    <a:pt x="589" y="504"/>
                    <a:pt x="664" y="504"/>
                  </a:cubicBezTo>
                  <a:lnTo>
                    <a:pt x="664" y="467"/>
                  </a:lnTo>
                  <a:cubicBezTo>
                    <a:pt x="505" y="346"/>
                    <a:pt x="356" y="187"/>
                    <a:pt x="159" y="0"/>
                  </a:cubicBezTo>
                  <a:close/>
                </a:path>
              </a:pathLst>
            </a:custGeom>
            <a:solidFill>
              <a:srgbClr val="D02E7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40" name="Google Shape;2440;p51"/>
            <p:cNvSpPr/>
            <p:nvPr/>
          </p:nvSpPr>
          <p:spPr>
            <a:xfrm>
              <a:off x="1141353" y="5034296"/>
              <a:ext cx="160455" cy="123373"/>
            </a:xfrm>
            <a:custGeom>
              <a:avLst/>
              <a:gdLst/>
              <a:ahLst/>
              <a:cxnLst/>
              <a:rect l="l" t="t" r="r" b="b"/>
              <a:pathLst>
                <a:path w="2064" h="1587" extrusionOk="0">
                  <a:moveTo>
                    <a:pt x="197" y="0"/>
                  </a:moveTo>
                  <a:lnTo>
                    <a:pt x="197" y="37"/>
                  </a:lnTo>
                  <a:cubicBezTo>
                    <a:pt x="122" y="37"/>
                    <a:pt x="85" y="75"/>
                    <a:pt x="1" y="75"/>
                  </a:cubicBezTo>
                  <a:cubicBezTo>
                    <a:pt x="934" y="934"/>
                    <a:pt x="1905" y="1550"/>
                    <a:pt x="1905" y="1587"/>
                  </a:cubicBezTo>
                  <a:lnTo>
                    <a:pt x="1951" y="1587"/>
                  </a:lnTo>
                  <a:cubicBezTo>
                    <a:pt x="1989" y="1587"/>
                    <a:pt x="2026" y="1587"/>
                    <a:pt x="2026" y="1550"/>
                  </a:cubicBezTo>
                  <a:cubicBezTo>
                    <a:pt x="2063" y="1512"/>
                    <a:pt x="2063" y="1438"/>
                    <a:pt x="1989" y="1438"/>
                  </a:cubicBezTo>
                  <a:cubicBezTo>
                    <a:pt x="1989" y="1438"/>
                    <a:pt x="1093" y="812"/>
                    <a:pt x="197" y="0"/>
                  </a:cubicBezTo>
                  <a:close/>
                </a:path>
              </a:pathLst>
            </a:custGeom>
            <a:solidFill>
              <a:srgbClr val="D02E7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41" name="Google Shape;2441;p51"/>
            <p:cNvSpPr/>
            <p:nvPr/>
          </p:nvSpPr>
          <p:spPr>
            <a:xfrm>
              <a:off x="322137" y="4728782"/>
              <a:ext cx="187276" cy="211220"/>
            </a:xfrm>
            <a:custGeom>
              <a:avLst/>
              <a:gdLst/>
              <a:ahLst/>
              <a:cxnLst/>
              <a:rect l="l" t="t" r="r" b="b"/>
              <a:pathLst>
                <a:path w="2409" h="2717" extrusionOk="0">
                  <a:moveTo>
                    <a:pt x="1009" y="1"/>
                  </a:moveTo>
                  <a:cubicBezTo>
                    <a:pt x="775" y="197"/>
                    <a:pt x="663" y="467"/>
                    <a:pt x="663" y="738"/>
                  </a:cubicBezTo>
                  <a:cubicBezTo>
                    <a:pt x="430" y="505"/>
                    <a:pt x="196" y="430"/>
                    <a:pt x="75" y="430"/>
                  </a:cubicBezTo>
                  <a:cubicBezTo>
                    <a:pt x="0" y="850"/>
                    <a:pt x="159" y="1279"/>
                    <a:pt x="505" y="1513"/>
                  </a:cubicBezTo>
                  <a:cubicBezTo>
                    <a:pt x="1363" y="1279"/>
                    <a:pt x="2063" y="934"/>
                    <a:pt x="2101" y="934"/>
                  </a:cubicBezTo>
                  <a:cubicBezTo>
                    <a:pt x="2138" y="934"/>
                    <a:pt x="2175" y="934"/>
                    <a:pt x="2175" y="971"/>
                  </a:cubicBezTo>
                  <a:cubicBezTo>
                    <a:pt x="2175" y="1009"/>
                    <a:pt x="2175" y="1046"/>
                    <a:pt x="2138" y="1046"/>
                  </a:cubicBezTo>
                  <a:cubicBezTo>
                    <a:pt x="2138" y="1046"/>
                    <a:pt x="1401" y="1401"/>
                    <a:pt x="505" y="1671"/>
                  </a:cubicBezTo>
                  <a:cubicBezTo>
                    <a:pt x="392" y="2063"/>
                    <a:pt x="505" y="2446"/>
                    <a:pt x="775" y="2717"/>
                  </a:cubicBezTo>
                  <a:cubicBezTo>
                    <a:pt x="897" y="2642"/>
                    <a:pt x="1055" y="2446"/>
                    <a:pt x="1093" y="2138"/>
                  </a:cubicBezTo>
                  <a:cubicBezTo>
                    <a:pt x="1242" y="2371"/>
                    <a:pt x="1475" y="2530"/>
                    <a:pt x="1793" y="2567"/>
                  </a:cubicBezTo>
                  <a:cubicBezTo>
                    <a:pt x="1830" y="2371"/>
                    <a:pt x="1830" y="1979"/>
                    <a:pt x="1475" y="1634"/>
                  </a:cubicBezTo>
                  <a:cubicBezTo>
                    <a:pt x="1867" y="1597"/>
                    <a:pt x="2222" y="1363"/>
                    <a:pt x="2409" y="971"/>
                  </a:cubicBezTo>
                  <a:cubicBezTo>
                    <a:pt x="2334" y="897"/>
                    <a:pt x="2101" y="775"/>
                    <a:pt x="1830" y="775"/>
                  </a:cubicBezTo>
                  <a:cubicBezTo>
                    <a:pt x="1671" y="775"/>
                    <a:pt x="1475" y="813"/>
                    <a:pt x="1242" y="934"/>
                  </a:cubicBezTo>
                  <a:cubicBezTo>
                    <a:pt x="1363" y="430"/>
                    <a:pt x="1130" y="113"/>
                    <a:pt x="1009" y="1"/>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42" name="Google Shape;2442;p51"/>
            <p:cNvSpPr/>
            <p:nvPr/>
          </p:nvSpPr>
          <p:spPr>
            <a:xfrm>
              <a:off x="319261" y="4846323"/>
              <a:ext cx="42135" cy="21145"/>
            </a:xfrm>
            <a:custGeom>
              <a:avLst/>
              <a:gdLst/>
              <a:ahLst/>
              <a:cxnLst/>
              <a:rect l="l" t="t" r="r" b="b"/>
              <a:pathLst>
                <a:path w="542" h="272" extrusionOk="0">
                  <a:moveTo>
                    <a:pt x="542" y="1"/>
                  </a:moveTo>
                  <a:cubicBezTo>
                    <a:pt x="392" y="85"/>
                    <a:pt x="233" y="122"/>
                    <a:pt x="75" y="159"/>
                  </a:cubicBezTo>
                  <a:cubicBezTo>
                    <a:pt x="37" y="159"/>
                    <a:pt x="0" y="197"/>
                    <a:pt x="37" y="234"/>
                  </a:cubicBezTo>
                  <a:cubicBezTo>
                    <a:pt x="37" y="271"/>
                    <a:pt x="75" y="271"/>
                    <a:pt x="75" y="271"/>
                  </a:cubicBezTo>
                  <a:lnTo>
                    <a:pt x="112" y="271"/>
                  </a:lnTo>
                  <a:cubicBezTo>
                    <a:pt x="233" y="234"/>
                    <a:pt x="392" y="197"/>
                    <a:pt x="542" y="159"/>
                  </a:cubicBezTo>
                  <a:lnTo>
                    <a:pt x="542" y="38"/>
                  </a:lnTo>
                  <a:lnTo>
                    <a:pt x="542" y="1"/>
                  </a:lnTo>
                  <a:close/>
                </a:path>
              </a:pathLst>
            </a:custGeom>
            <a:solidFill>
              <a:srgbClr val="D02E7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43" name="Google Shape;2443;p51"/>
            <p:cNvSpPr/>
            <p:nvPr/>
          </p:nvSpPr>
          <p:spPr>
            <a:xfrm>
              <a:off x="361318" y="4801312"/>
              <a:ext cx="129981" cy="57450"/>
            </a:xfrm>
            <a:custGeom>
              <a:avLst/>
              <a:gdLst/>
              <a:ahLst/>
              <a:cxnLst/>
              <a:rect l="l" t="t" r="r" b="b"/>
              <a:pathLst>
                <a:path w="1672" h="739" extrusionOk="0">
                  <a:moveTo>
                    <a:pt x="1597" y="1"/>
                  </a:moveTo>
                  <a:cubicBezTo>
                    <a:pt x="1559" y="1"/>
                    <a:pt x="859" y="346"/>
                    <a:pt x="1" y="580"/>
                  </a:cubicBezTo>
                  <a:lnTo>
                    <a:pt x="1" y="617"/>
                  </a:lnTo>
                  <a:lnTo>
                    <a:pt x="1" y="738"/>
                  </a:lnTo>
                  <a:cubicBezTo>
                    <a:pt x="897" y="468"/>
                    <a:pt x="1634" y="113"/>
                    <a:pt x="1634" y="113"/>
                  </a:cubicBezTo>
                  <a:cubicBezTo>
                    <a:pt x="1671" y="113"/>
                    <a:pt x="1671" y="76"/>
                    <a:pt x="1671" y="38"/>
                  </a:cubicBezTo>
                  <a:cubicBezTo>
                    <a:pt x="1671" y="1"/>
                    <a:pt x="1634" y="1"/>
                    <a:pt x="1597" y="1"/>
                  </a:cubicBezTo>
                  <a:close/>
                </a:path>
              </a:pathLst>
            </a:custGeom>
            <a:solidFill>
              <a:srgbClr val="D02E7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44" name="Google Shape;2444;p51"/>
            <p:cNvSpPr/>
            <p:nvPr/>
          </p:nvSpPr>
          <p:spPr>
            <a:xfrm>
              <a:off x="295317" y="5275909"/>
              <a:ext cx="21068" cy="51619"/>
            </a:xfrm>
            <a:custGeom>
              <a:avLst/>
              <a:gdLst/>
              <a:ahLst/>
              <a:cxnLst/>
              <a:rect l="l" t="t" r="r" b="b"/>
              <a:pathLst>
                <a:path w="271" h="664" extrusionOk="0">
                  <a:moveTo>
                    <a:pt x="112" y="0"/>
                  </a:moveTo>
                  <a:cubicBezTo>
                    <a:pt x="112" y="0"/>
                    <a:pt x="75" y="0"/>
                    <a:pt x="37" y="38"/>
                  </a:cubicBezTo>
                  <a:cubicBezTo>
                    <a:pt x="37" y="75"/>
                    <a:pt x="0" y="112"/>
                    <a:pt x="0" y="159"/>
                  </a:cubicBezTo>
                  <a:cubicBezTo>
                    <a:pt x="0" y="234"/>
                    <a:pt x="37" y="663"/>
                    <a:pt x="112" y="663"/>
                  </a:cubicBezTo>
                  <a:cubicBezTo>
                    <a:pt x="149" y="663"/>
                    <a:pt x="149" y="663"/>
                    <a:pt x="187" y="579"/>
                  </a:cubicBezTo>
                  <a:cubicBezTo>
                    <a:pt x="233" y="504"/>
                    <a:pt x="271" y="392"/>
                    <a:pt x="271" y="271"/>
                  </a:cubicBezTo>
                  <a:cubicBezTo>
                    <a:pt x="271" y="196"/>
                    <a:pt x="187" y="0"/>
                    <a:pt x="112" y="0"/>
                  </a:cubicBezTo>
                  <a:close/>
                </a:path>
              </a:pathLst>
            </a:custGeom>
            <a:solidFill>
              <a:srgbClr val="EDA039"/>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45" name="Google Shape;2445;p51"/>
            <p:cNvSpPr/>
            <p:nvPr/>
          </p:nvSpPr>
          <p:spPr>
            <a:xfrm>
              <a:off x="676239" y="5556702"/>
              <a:ext cx="57372" cy="24721"/>
            </a:xfrm>
            <a:custGeom>
              <a:avLst/>
              <a:gdLst/>
              <a:ahLst/>
              <a:cxnLst/>
              <a:rect l="l" t="t" r="r" b="b"/>
              <a:pathLst>
                <a:path w="738" h="318" extrusionOk="0">
                  <a:moveTo>
                    <a:pt x="234" y="1"/>
                  </a:moveTo>
                  <a:cubicBezTo>
                    <a:pt x="112" y="1"/>
                    <a:pt x="0" y="1"/>
                    <a:pt x="75" y="122"/>
                  </a:cubicBezTo>
                  <a:cubicBezTo>
                    <a:pt x="75" y="159"/>
                    <a:pt x="112" y="197"/>
                    <a:pt x="150" y="197"/>
                  </a:cubicBezTo>
                  <a:cubicBezTo>
                    <a:pt x="187" y="234"/>
                    <a:pt x="467" y="318"/>
                    <a:pt x="579" y="318"/>
                  </a:cubicBezTo>
                  <a:cubicBezTo>
                    <a:pt x="700" y="318"/>
                    <a:pt x="738" y="281"/>
                    <a:pt x="616" y="159"/>
                  </a:cubicBezTo>
                  <a:cubicBezTo>
                    <a:pt x="542" y="85"/>
                    <a:pt x="467" y="47"/>
                    <a:pt x="346" y="1"/>
                  </a:cubicBezTo>
                  <a:close/>
                </a:path>
              </a:pathLst>
            </a:custGeom>
            <a:solidFill>
              <a:srgbClr val="EDA039"/>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46" name="Google Shape;2446;p51"/>
            <p:cNvSpPr/>
            <p:nvPr/>
          </p:nvSpPr>
          <p:spPr>
            <a:xfrm>
              <a:off x="1912681" y="5883205"/>
              <a:ext cx="57372" cy="24799"/>
            </a:xfrm>
            <a:custGeom>
              <a:avLst/>
              <a:gdLst/>
              <a:ahLst/>
              <a:cxnLst/>
              <a:rect l="l" t="t" r="r" b="b"/>
              <a:pathLst>
                <a:path w="738" h="319" extrusionOk="0">
                  <a:moveTo>
                    <a:pt x="234" y="1"/>
                  </a:moveTo>
                  <a:cubicBezTo>
                    <a:pt x="113" y="1"/>
                    <a:pt x="1" y="1"/>
                    <a:pt x="75" y="122"/>
                  </a:cubicBezTo>
                  <a:cubicBezTo>
                    <a:pt x="113" y="159"/>
                    <a:pt x="150" y="197"/>
                    <a:pt x="197" y="197"/>
                  </a:cubicBezTo>
                  <a:cubicBezTo>
                    <a:pt x="234" y="234"/>
                    <a:pt x="467" y="318"/>
                    <a:pt x="617" y="318"/>
                  </a:cubicBezTo>
                  <a:cubicBezTo>
                    <a:pt x="701" y="318"/>
                    <a:pt x="738" y="281"/>
                    <a:pt x="663" y="159"/>
                  </a:cubicBezTo>
                  <a:cubicBezTo>
                    <a:pt x="579" y="85"/>
                    <a:pt x="467" y="47"/>
                    <a:pt x="346" y="1"/>
                  </a:cubicBezTo>
                  <a:close/>
                </a:path>
              </a:pathLst>
            </a:custGeom>
            <a:solidFill>
              <a:srgbClr val="EDA039"/>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47" name="Google Shape;2447;p51"/>
            <p:cNvSpPr/>
            <p:nvPr/>
          </p:nvSpPr>
          <p:spPr>
            <a:xfrm>
              <a:off x="1392450" y="5856385"/>
              <a:ext cx="21068" cy="51619"/>
            </a:xfrm>
            <a:custGeom>
              <a:avLst/>
              <a:gdLst/>
              <a:ahLst/>
              <a:cxnLst/>
              <a:rect l="l" t="t" r="r" b="b"/>
              <a:pathLst>
                <a:path w="271" h="664" extrusionOk="0">
                  <a:moveTo>
                    <a:pt x="121" y="0"/>
                  </a:moveTo>
                  <a:cubicBezTo>
                    <a:pt x="75" y="0"/>
                    <a:pt x="75" y="0"/>
                    <a:pt x="37" y="38"/>
                  </a:cubicBezTo>
                  <a:cubicBezTo>
                    <a:pt x="0" y="75"/>
                    <a:pt x="0" y="112"/>
                    <a:pt x="0" y="159"/>
                  </a:cubicBezTo>
                  <a:cubicBezTo>
                    <a:pt x="0" y="234"/>
                    <a:pt x="0" y="663"/>
                    <a:pt x="121" y="663"/>
                  </a:cubicBezTo>
                  <a:cubicBezTo>
                    <a:pt x="121" y="663"/>
                    <a:pt x="159" y="663"/>
                    <a:pt x="196" y="579"/>
                  </a:cubicBezTo>
                  <a:cubicBezTo>
                    <a:pt x="233" y="504"/>
                    <a:pt x="271" y="392"/>
                    <a:pt x="233" y="271"/>
                  </a:cubicBezTo>
                  <a:cubicBezTo>
                    <a:pt x="233" y="196"/>
                    <a:pt x="196" y="0"/>
                    <a:pt x="121" y="0"/>
                  </a:cubicBezTo>
                  <a:close/>
                </a:path>
              </a:pathLst>
            </a:custGeom>
            <a:solidFill>
              <a:srgbClr val="EDA039"/>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48" name="Google Shape;2448;p51"/>
            <p:cNvSpPr/>
            <p:nvPr/>
          </p:nvSpPr>
          <p:spPr>
            <a:xfrm>
              <a:off x="1692057" y="5242481"/>
              <a:ext cx="21145" cy="51619"/>
            </a:xfrm>
            <a:custGeom>
              <a:avLst/>
              <a:gdLst/>
              <a:ahLst/>
              <a:cxnLst/>
              <a:rect l="l" t="t" r="r" b="b"/>
              <a:pathLst>
                <a:path w="272" h="664" extrusionOk="0">
                  <a:moveTo>
                    <a:pt x="113" y="1"/>
                  </a:moveTo>
                  <a:cubicBezTo>
                    <a:pt x="76" y="1"/>
                    <a:pt x="76" y="1"/>
                    <a:pt x="38" y="38"/>
                  </a:cubicBezTo>
                  <a:cubicBezTo>
                    <a:pt x="1" y="76"/>
                    <a:pt x="1" y="122"/>
                    <a:pt x="1" y="160"/>
                  </a:cubicBezTo>
                  <a:cubicBezTo>
                    <a:pt x="1" y="234"/>
                    <a:pt x="38" y="664"/>
                    <a:pt x="113" y="664"/>
                  </a:cubicBezTo>
                  <a:cubicBezTo>
                    <a:pt x="113" y="664"/>
                    <a:pt x="150" y="664"/>
                    <a:pt x="188" y="589"/>
                  </a:cubicBezTo>
                  <a:cubicBezTo>
                    <a:pt x="234" y="505"/>
                    <a:pt x="272" y="393"/>
                    <a:pt x="272" y="272"/>
                  </a:cubicBezTo>
                  <a:cubicBezTo>
                    <a:pt x="272" y="197"/>
                    <a:pt x="188" y="1"/>
                    <a:pt x="113" y="1"/>
                  </a:cubicBezTo>
                  <a:close/>
                </a:path>
              </a:pathLst>
            </a:custGeom>
            <a:solidFill>
              <a:srgbClr val="EDA039"/>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49" name="Google Shape;2449;p51"/>
            <p:cNvSpPr/>
            <p:nvPr/>
          </p:nvSpPr>
          <p:spPr>
            <a:xfrm>
              <a:off x="742240" y="4882627"/>
              <a:ext cx="136511" cy="66856"/>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EDA039"/>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50" name="Google Shape;2450;p51"/>
            <p:cNvSpPr/>
            <p:nvPr/>
          </p:nvSpPr>
          <p:spPr>
            <a:xfrm>
              <a:off x="739364" y="5868746"/>
              <a:ext cx="57372" cy="45011"/>
            </a:xfrm>
            <a:custGeom>
              <a:avLst/>
              <a:gdLst/>
              <a:ahLst/>
              <a:cxnLst/>
              <a:rect l="l" t="t" r="r" b="b"/>
              <a:pathLst>
                <a:path w="738" h="579" extrusionOk="0">
                  <a:moveTo>
                    <a:pt x="122" y="0"/>
                  </a:moveTo>
                  <a:cubicBezTo>
                    <a:pt x="75" y="0"/>
                    <a:pt x="0" y="0"/>
                    <a:pt x="38" y="112"/>
                  </a:cubicBezTo>
                  <a:cubicBezTo>
                    <a:pt x="38" y="149"/>
                    <a:pt x="75" y="187"/>
                    <a:pt x="122" y="233"/>
                  </a:cubicBezTo>
                  <a:cubicBezTo>
                    <a:pt x="197" y="308"/>
                    <a:pt x="542" y="579"/>
                    <a:pt x="663" y="579"/>
                  </a:cubicBezTo>
                  <a:cubicBezTo>
                    <a:pt x="738" y="579"/>
                    <a:pt x="738" y="541"/>
                    <a:pt x="701" y="420"/>
                  </a:cubicBezTo>
                  <a:cubicBezTo>
                    <a:pt x="626" y="308"/>
                    <a:pt x="542" y="187"/>
                    <a:pt x="430" y="112"/>
                  </a:cubicBezTo>
                  <a:cubicBezTo>
                    <a:pt x="393" y="37"/>
                    <a:pt x="234" y="0"/>
                    <a:pt x="122" y="0"/>
                  </a:cubicBezTo>
                  <a:close/>
                </a:path>
              </a:pathLst>
            </a:custGeom>
            <a:solidFill>
              <a:srgbClr val="EDA039"/>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51" name="Google Shape;2451;p51"/>
            <p:cNvSpPr/>
            <p:nvPr/>
          </p:nvSpPr>
          <p:spPr>
            <a:xfrm>
              <a:off x="1014405" y="4737489"/>
              <a:ext cx="57372" cy="48665"/>
            </a:xfrm>
            <a:custGeom>
              <a:avLst/>
              <a:gdLst/>
              <a:ahLst/>
              <a:cxnLst/>
              <a:rect l="l" t="t" r="r" b="b"/>
              <a:pathLst>
                <a:path w="738" h="626" extrusionOk="0">
                  <a:moveTo>
                    <a:pt x="121" y="1"/>
                  </a:moveTo>
                  <a:cubicBezTo>
                    <a:pt x="37" y="1"/>
                    <a:pt x="0" y="38"/>
                    <a:pt x="37" y="159"/>
                  </a:cubicBezTo>
                  <a:cubicBezTo>
                    <a:pt x="37" y="197"/>
                    <a:pt x="84" y="234"/>
                    <a:pt x="121" y="271"/>
                  </a:cubicBezTo>
                  <a:cubicBezTo>
                    <a:pt x="159" y="355"/>
                    <a:pt x="504" y="626"/>
                    <a:pt x="663" y="626"/>
                  </a:cubicBezTo>
                  <a:cubicBezTo>
                    <a:pt x="700" y="626"/>
                    <a:pt x="737" y="589"/>
                    <a:pt x="700" y="467"/>
                  </a:cubicBezTo>
                  <a:cubicBezTo>
                    <a:pt x="625" y="355"/>
                    <a:pt x="551" y="234"/>
                    <a:pt x="429" y="159"/>
                  </a:cubicBezTo>
                  <a:cubicBezTo>
                    <a:pt x="392" y="85"/>
                    <a:pt x="233" y="1"/>
                    <a:pt x="121" y="1"/>
                  </a:cubicBezTo>
                  <a:close/>
                </a:path>
              </a:pathLst>
            </a:custGeom>
            <a:solidFill>
              <a:srgbClr val="EDA039"/>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52" name="Google Shape;2452;p51"/>
            <p:cNvSpPr/>
            <p:nvPr/>
          </p:nvSpPr>
          <p:spPr>
            <a:xfrm>
              <a:off x="951281" y="5320920"/>
              <a:ext cx="33428" cy="66779"/>
            </a:xfrm>
            <a:custGeom>
              <a:avLst/>
              <a:gdLst/>
              <a:ahLst/>
              <a:cxnLst/>
              <a:rect l="l" t="t" r="r" b="b"/>
              <a:pathLst>
                <a:path w="430" h="859" extrusionOk="0">
                  <a:moveTo>
                    <a:pt x="271" y="0"/>
                  </a:moveTo>
                  <a:cubicBezTo>
                    <a:pt x="271" y="0"/>
                    <a:pt x="233" y="0"/>
                    <a:pt x="196" y="47"/>
                  </a:cubicBezTo>
                  <a:cubicBezTo>
                    <a:pt x="149" y="84"/>
                    <a:pt x="149" y="121"/>
                    <a:pt x="112" y="196"/>
                  </a:cubicBezTo>
                  <a:cubicBezTo>
                    <a:pt x="75" y="280"/>
                    <a:pt x="0" y="859"/>
                    <a:pt x="149" y="859"/>
                  </a:cubicBezTo>
                  <a:cubicBezTo>
                    <a:pt x="149" y="859"/>
                    <a:pt x="196" y="821"/>
                    <a:pt x="233" y="784"/>
                  </a:cubicBezTo>
                  <a:cubicBezTo>
                    <a:pt x="308" y="663"/>
                    <a:pt x="383" y="513"/>
                    <a:pt x="429" y="392"/>
                  </a:cubicBezTo>
                  <a:cubicBezTo>
                    <a:pt x="429" y="317"/>
                    <a:pt x="383" y="0"/>
                    <a:pt x="271" y="0"/>
                  </a:cubicBezTo>
                  <a:close/>
                </a:path>
              </a:pathLst>
            </a:custGeom>
            <a:solidFill>
              <a:srgbClr val="EDA039"/>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53" name="Google Shape;2453;p51"/>
            <p:cNvSpPr/>
            <p:nvPr/>
          </p:nvSpPr>
          <p:spPr>
            <a:xfrm>
              <a:off x="140694" y="5037172"/>
              <a:ext cx="63980" cy="54496"/>
            </a:xfrm>
            <a:custGeom>
              <a:avLst/>
              <a:gdLst/>
              <a:ahLst/>
              <a:cxnLst/>
              <a:rect l="l" t="t" r="r" b="b"/>
              <a:pathLst>
                <a:path w="823" h="701" extrusionOk="0">
                  <a:moveTo>
                    <a:pt x="589" y="0"/>
                  </a:moveTo>
                  <a:cubicBezTo>
                    <a:pt x="505" y="0"/>
                    <a:pt x="468" y="38"/>
                    <a:pt x="430" y="75"/>
                  </a:cubicBezTo>
                  <a:cubicBezTo>
                    <a:pt x="356" y="150"/>
                    <a:pt x="1" y="701"/>
                    <a:pt x="160" y="701"/>
                  </a:cubicBezTo>
                  <a:cubicBezTo>
                    <a:pt x="197" y="701"/>
                    <a:pt x="234" y="701"/>
                    <a:pt x="272" y="663"/>
                  </a:cubicBezTo>
                  <a:cubicBezTo>
                    <a:pt x="393" y="616"/>
                    <a:pt x="505" y="504"/>
                    <a:pt x="589" y="383"/>
                  </a:cubicBezTo>
                  <a:cubicBezTo>
                    <a:pt x="664" y="308"/>
                    <a:pt x="822" y="0"/>
                    <a:pt x="626" y="0"/>
                  </a:cubicBezTo>
                  <a:close/>
                </a:path>
              </a:pathLst>
            </a:custGeom>
            <a:solidFill>
              <a:srgbClr val="EDA039"/>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54" name="Google Shape;2454;p51"/>
            <p:cNvSpPr/>
            <p:nvPr/>
          </p:nvSpPr>
          <p:spPr>
            <a:xfrm>
              <a:off x="2036753" y="5426800"/>
              <a:ext cx="57372" cy="57450"/>
            </a:xfrm>
            <a:custGeom>
              <a:avLst/>
              <a:gdLst/>
              <a:ahLst/>
              <a:cxnLst/>
              <a:rect l="l" t="t" r="r" b="b"/>
              <a:pathLst>
                <a:path w="738" h="739" extrusionOk="0">
                  <a:moveTo>
                    <a:pt x="579" y="1"/>
                  </a:moveTo>
                  <a:cubicBezTo>
                    <a:pt x="579" y="1"/>
                    <a:pt x="542" y="1"/>
                    <a:pt x="542" y="38"/>
                  </a:cubicBezTo>
                  <a:cubicBezTo>
                    <a:pt x="467" y="38"/>
                    <a:pt x="421" y="85"/>
                    <a:pt x="383" y="122"/>
                  </a:cubicBezTo>
                  <a:cubicBezTo>
                    <a:pt x="309" y="197"/>
                    <a:pt x="1" y="738"/>
                    <a:pt x="150" y="738"/>
                  </a:cubicBezTo>
                  <a:cubicBezTo>
                    <a:pt x="187" y="738"/>
                    <a:pt x="234" y="738"/>
                    <a:pt x="271" y="701"/>
                  </a:cubicBezTo>
                  <a:cubicBezTo>
                    <a:pt x="383" y="663"/>
                    <a:pt x="505" y="551"/>
                    <a:pt x="579" y="430"/>
                  </a:cubicBezTo>
                  <a:cubicBezTo>
                    <a:pt x="617" y="355"/>
                    <a:pt x="738" y="1"/>
                    <a:pt x="579" y="1"/>
                  </a:cubicBezTo>
                  <a:close/>
                </a:path>
              </a:pathLst>
            </a:custGeom>
            <a:solidFill>
              <a:srgbClr val="EDA039"/>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55" name="Google Shape;2455;p51"/>
            <p:cNvSpPr/>
            <p:nvPr/>
          </p:nvSpPr>
          <p:spPr>
            <a:xfrm>
              <a:off x="1262548" y="5475465"/>
              <a:ext cx="45011" cy="33428"/>
            </a:xfrm>
            <a:custGeom>
              <a:avLst/>
              <a:gdLst/>
              <a:ahLst/>
              <a:cxnLst/>
              <a:rect l="l" t="t" r="r" b="b"/>
              <a:pathLst>
                <a:path w="579" h="430" extrusionOk="0">
                  <a:moveTo>
                    <a:pt x="112" y="0"/>
                  </a:moveTo>
                  <a:cubicBezTo>
                    <a:pt x="38" y="0"/>
                    <a:pt x="0" y="37"/>
                    <a:pt x="38" y="112"/>
                  </a:cubicBezTo>
                  <a:cubicBezTo>
                    <a:pt x="38" y="159"/>
                    <a:pt x="75" y="196"/>
                    <a:pt x="75" y="196"/>
                  </a:cubicBezTo>
                  <a:cubicBezTo>
                    <a:pt x="159" y="271"/>
                    <a:pt x="430" y="430"/>
                    <a:pt x="542" y="430"/>
                  </a:cubicBezTo>
                  <a:cubicBezTo>
                    <a:pt x="579" y="430"/>
                    <a:pt x="579" y="430"/>
                    <a:pt x="542" y="308"/>
                  </a:cubicBezTo>
                  <a:cubicBezTo>
                    <a:pt x="504" y="233"/>
                    <a:pt x="430" y="112"/>
                    <a:pt x="346" y="75"/>
                  </a:cubicBezTo>
                  <a:cubicBezTo>
                    <a:pt x="308" y="37"/>
                    <a:pt x="196" y="0"/>
                    <a:pt x="112" y="0"/>
                  </a:cubicBezTo>
                  <a:close/>
                </a:path>
              </a:pathLst>
            </a:custGeom>
            <a:solidFill>
              <a:srgbClr val="EDA039"/>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56" name="Google Shape;2456;p51"/>
            <p:cNvSpPr/>
            <p:nvPr/>
          </p:nvSpPr>
          <p:spPr>
            <a:xfrm>
              <a:off x="98637" y="5904972"/>
              <a:ext cx="57372" cy="39259"/>
            </a:xfrm>
            <a:custGeom>
              <a:avLst/>
              <a:gdLst/>
              <a:ahLst/>
              <a:cxnLst/>
              <a:rect l="l" t="t" r="r" b="b"/>
              <a:pathLst>
                <a:path w="738" h="505" extrusionOk="0">
                  <a:moveTo>
                    <a:pt x="542" y="1"/>
                  </a:moveTo>
                  <a:cubicBezTo>
                    <a:pt x="505" y="1"/>
                    <a:pt x="467" y="1"/>
                    <a:pt x="430" y="38"/>
                  </a:cubicBezTo>
                  <a:cubicBezTo>
                    <a:pt x="346" y="113"/>
                    <a:pt x="1" y="505"/>
                    <a:pt x="150" y="505"/>
                  </a:cubicBezTo>
                  <a:cubicBezTo>
                    <a:pt x="197" y="505"/>
                    <a:pt x="197" y="505"/>
                    <a:pt x="234" y="468"/>
                  </a:cubicBezTo>
                  <a:cubicBezTo>
                    <a:pt x="346" y="468"/>
                    <a:pt x="467" y="384"/>
                    <a:pt x="505" y="309"/>
                  </a:cubicBezTo>
                  <a:cubicBezTo>
                    <a:pt x="579" y="234"/>
                    <a:pt x="738" y="1"/>
                    <a:pt x="542" y="1"/>
                  </a:cubicBezTo>
                  <a:close/>
                </a:path>
              </a:pathLst>
            </a:custGeom>
            <a:solidFill>
              <a:srgbClr val="EDA039"/>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2457" name="Google Shape;2457;p51"/>
          <p:cNvSpPr/>
          <p:nvPr/>
        </p:nvSpPr>
        <p:spPr>
          <a:xfrm>
            <a:off x="6833597" y="4016080"/>
            <a:ext cx="2599075" cy="1512100"/>
          </a:xfrm>
          <a:custGeom>
            <a:avLst/>
            <a:gdLst/>
            <a:ahLst/>
            <a:cxnLst/>
            <a:rect l="l" t="t" r="r" b="b"/>
            <a:pathLst>
              <a:path w="103963" h="60484" extrusionOk="0">
                <a:moveTo>
                  <a:pt x="0" y="60484"/>
                </a:moveTo>
                <a:cubicBezTo>
                  <a:pt x="10808" y="58321"/>
                  <a:pt x="22750" y="56057"/>
                  <a:pt x="30849" y="48581"/>
                </a:cubicBezTo>
                <a:cubicBezTo>
                  <a:pt x="38144" y="41848"/>
                  <a:pt x="40272" y="29626"/>
                  <a:pt x="49066" y="25020"/>
                </a:cubicBezTo>
                <a:cubicBezTo>
                  <a:pt x="60115" y="19232"/>
                  <a:pt x="74103" y="22730"/>
                  <a:pt x="85988" y="18947"/>
                </a:cubicBezTo>
                <a:cubicBezTo>
                  <a:pt x="94284" y="16307"/>
                  <a:pt x="100070" y="7787"/>
                  <a:pt x="103963" y="0"/>
                </a:cubicBezTo>
              </a:path>
            </a:pathLst>
          </a:custGeom>
          <a:noFill/>
          <a:ln w="19050" cap="flat" cmpd="sng">
            <a:solidFill>
              <a:schemeClr val="dk2"/>
            </a:solidFill>
            <a:prstDash val="dash"/>
            <a:round/>
            <a:headEnd type="none" w="med" len="med"/>
            <a:tailEnd type="none" w="med" len="med"/>
          </a:ln>
        </p:spPr>
      </p:sp>
      <p:grpSp>
        <p:nvGrpSpPr>
          <p:cNvPr id="28" name="Google Shape;1854;p46">
            <a:extLst>
              <a:ext uri="{FF2B5EF4-FFF2-40B4-BE49-F238E27FC236}">
                <a16:creationId xmlns:a16="http://schemas.microsoft.com/office/drawing/2014/main" id="{4F3C7552-DC2E-26E9-3686-1A35C8BEAB83}"/>
              </a:ext>
            </a:extLst>
          </p:cNvPr>
          <p:cNvGrpSpPr/>
          <p:nvPr/>
        </p:nvGrpSpPr>
        <p:grpSpPr>
          <a:xfrm>
            <a:off x="7138743" y="612163"/>
            <a:ext cx="1976917" cy="2243919"/>
            <a:chOff x="809800" y="3328400"/>
            <a:chExt cx="1657900" cy="1206575"/>
          </a:xfrm>
        </p:grpSpPr>
        <p:sp>
          <p:nvSpPr>
            <p:cNvPr id="29" name="Google Shape;1855;p46">
              <a:extLst>
                <a:ext uri="{FF2B5EF4-FFF2-40B4-BE49-F238E27FC236}">
                  <a16:creationId xmlns:a16="http://schemas.microsoft.com/office/drawing/2014/main" id="{C9BDB0EF-702C-4894-1464-3294289579BF}"/>
                </a:ext>
              </a:extLst>
            </p:cNvPr>
            <p:cNvSpPr/>
            <p:nvPr/>
          </p:nvSpPr>
          <p:spPr>
            <a:xfrm>
              <a:off x="901550" y="3800050"/>
              <a:ext cx="1479250" cy="734925"/>
            </a:xfrm>
            <a:custGeom>
              <a:avLst/>
              <a:gdLst/>
              <a:ahLst/>
              <a:cxnLst/>
              <a:rect l="l" t="t" r="r" b="b"/>
              <a:pathLst>
                <a:path w="59170" h="29397" extrusionOk="0">
                  <a:moveTo>
                    <a:pt x="1" y="0"/>
                  </a:moveTo>
                  <a:lnTo>
                    <a:pt x="1" y="29396"/>
                  </a:lnTo>
                  <a:lnTo>
                    <a:pt x="59170" y="29396"/>
                  </a:lnTo>
                  <a:lnTo>
                    <a:pt x="59170" y="14727"/>
                  </a:lnTo>
                  <a:lnTo>
                    <a:pt x="34587" y="14727"/>
                  </a:lnTo>
                  <a:lnTo>
                    <a:pt x="34587" y="0"/>
                  </a:ln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0" name="Google Shape;1856;p46">
              <a:extLst>
                <a:ext uri="{FF2B5EF4-FFF2-40B4-BE49-F238E27FC236}">
                  <a16:creationId xmlns:a16="http://schemas.microsoft.com/office/drawing/2014/main" id="{491F8A22-9DF3-0E50-E530-F7EEE74D0A29}"/>
                </a:ext>
              </a:extLst>
            </p:cNvPr>
            <p:cNvSpPr/>
            <p:nvPr/>
          </p:nvSpPr>
          <p:spPr>
            <a:xfrm>
              <a:off x="1766225" y="3925250"/>
              <a:ext cx="701475" cy="242975"/>
            </a:xfrm>
            <a:custGeom>
              <a:avLst/>
              <a:gdLst/>
              <a:ahLst/>
              <a:cxnLst/>
              <a:rect l="l" t="t" r="r" b="b"/>
              <a:pathLst>
                <a:path w="28059" h="9719" extrusionOk="0">
                  <a:moveTo>
                    <a:pt x="0" y="0"/>
                  </a:moveTo>
                  <a:lnTo>
                    <a:pt x="0" y="9719"/>
                  </a:lnTo>
                  <a:lnTo>
                    <a:pt x="27681" y="9719"/>
                  </a:lnTo>
                  <a:cubicBezTo>
                    <a:pt x="27921" y="9719"/>
                    <a:pt x="28059" y="9479"/>
                    <a:pt x="27967" y="9239"/>
                  </a:cubicBezTo>
                  <a:lnTo>
                    <a:pt x="24674" y="183"/>
                  </a:lnTo>
                  <a:cubicBezTo>
                    <a:pt x="24628" y="92"/>
                    <a:pt x="24491" y="0"/>
                    <a:pt x="24343" y="0"/>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1" name="Google Shape;1857;p46">
              <a:extLst>
                <a:ext uri="{FF2B5EF4-FFF2-40B4-BE49-F238E27FC236}">
                  <a16:creationId xmlns:a16="http://schemas.microsoft.com/office/drawing/2014/main" id="{C4D0D672-CB95-2463-1904-E333DF893DD8}"/>
                </a:ext>
              </a:extLst>
            </p:cNvPr>
            <p:cNvSpPr/>
            <p:nvPr/>
          </p:nvSpPr>
          <p:spPr>
            <a:xfrm>
              <a:off x="809800" y="3436750"/>
              <a:ext cx="1032775" cy="363325"/>
            </a:xfrm>
            <a:custGeom>
              <a:avLst/>
              <a:gdLst/>
              <a:ahLst/>
              <a:cxnLst/>
              <a:rect l="l" t="t" r="r" b="b"/>
              <a:pathLst>
                <a:path w="41311" h="14533" extrusionOk="0">
                  <a:moveTo>
                    <a:pt x="5912" y="0"/>
                  </a:moveTo>
                  <a:cubicBezTo>
                    <a:pt x="5671" y="0"/>
                    <a:pt x="5523" y="103"/>
                    <a:pt x="5431" y="286"/>
                  </a:cubicBezTo>
                  <a:lnTo>
                    <a:pt x="92" y="13869"/>
                  </a:lnTo>
                  <a:cubicBezTo>
                    <a:pt x="0" y="14201"/>
                    <a:pt x="240" y="14532"/>
                    <a:pt x="572" y="14532"/>
                  </a:cubicBezTo>
                  <a:lnTo>
                    <a:pt x="40738" y="14532"/>
                  </a:lnTo>
                  <a:cubicBezTo>
                    <a:pt x="41070" y="14532"/>
                    <a:pt x="41310" y="14201"/>
                    <a:pt x="41207" y="13869"/>
                  </a:cubicBezTo>
                  <a:lnTo>
                    <a:pt x="35879" y="286"/>
                  </a:lnTo>
                  <a:cubicBezTo>
                    <a:pt x="35776" y="103"/>
                    <a:pt x="35593" y="0"/>
                    <a:pt x="35399" y="0"/>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2" name="Google Shape;1858;p46">
              <a:extLst>
                <a:ext uri="{FF2B5EF4-FFF2-40B4-BE49-F238E27FC236}">
                  <a16:creationId xmlns:a16="http://schemas.microsoft.com/office/drawing/2014/main" id="{F725751B-81B6-0BBE-0194-91A7CEE0BD7E}"/>
                </a:ext>
              </a:extLst>
            </p:cNvPr>
            <p:cNvSpPr/>
            <p:nvPr/>
          </p:nvSpPr>
          <p:spPr>
            <a:xfrm>
              <a:off x="1888850" y="4326575"/>
              <a:ext cx="319300" cy="208400"/>
            </a:xfrm>
            <a:custGeom>
              <a:avLst/>
              <a:gdLst/>
              <a:ahLst/>
              <a:cxnLst/>
              <a:rect l="l" t="t" r="r" b="b"/>
              <a:pathLst>
                <a:path w="12772" h="8336" extrusionOk="0">
                  <a:moveTo>
                    <a:pt x="618" y="0"/>
                  </a:moveTo>
                  <a:cubicBezTo>
                    <a:pt x="286" y="0"/>
                    <a:pt x="0" y="286"/>
                    <a:pt x="0" y="618"/>
                  </a:cubicBezTo>
                  <a:lnTo>
                    <a:pt x="0" y="8335"/>
                  </a:lnTo>
                  <a:lnTo>
                    <a:pt x="12772" y="8335"/>
                  </a:lnTo>
                  <a:lnTo>
                    <a:pt x="12772" y="618"/>
                  </a:lnTo>
                  <a:cubicBezTo>
                    <a:pt x="12772" y="286"/>
                    <a:pt x="12532" y="0"/>
                    <a:pt x="12200"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3" name="Google Shape;1859;p46">
              <a:extLst>
                <a:ext uri="{FF2B5EF4-FFF2-40B4-BE49-F238E27FC236}">
                  <a16:creationId xmlns:a16="http://schemas.microsoft.com/office/drawing/2014/main" id="{C056A951-E91D-AD26-B349-205733818906}"/>
                </a:ext>
              </a:extLst>
            </p:cNvPr>
            <p:cNvSpPr/>
            <p:nvPr/>
          </p:nvSpPr>
          <p:spPr>
            <a:xfrm>
              <a:off x="1258850" y="4326575"/>
              <a:ext cx="159525" cy="208400"/>
            </a:xfrm>
            <a:custGeom>
              <a:avLst/>
              <a:gdLst/>
              <a:ahLst/>
              <a:cxnLst/>
              <a:rect l="l" t="t" r="r" b="b"/>
              <a:pathLst>
                <a:path w="6381" h="8336" extrusionOk="0">
                  <a:moveTo>
                    <a:pt x="3191" y="0"/>
                  </a:moveTo>
                  <a:cubicBezTo>
                    <a:pt x="1430" y="0"/>
                    <a:pt x="1" y="1429"/>
                    <a:pt x="1" y="3190"/>
                  </a:cubicBezTo>
                  <a:lnTo>
                    <a:pt x="1" y="8335"/>
                  </a:lnTo>
                  <a:lnTo>
                    <a:pt x="6381" y="8335"/>
                  </a:lnTo>
                  <a:lnTo>
                    <a:pt x="6381" y="3190"/>
                  </a:lnTo>
                  <a:cubicBezTo>
                    <a:pt x="6381" y="1429"/>
                    <a:pt x="4951" y="0"/>
                    <a:pt x="3191"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 name="Google Shape;1860;p46">
              <a:extLst>
                <a:ext uri="{FF2B5EF4-FFF2-40B4-BE49-F238E27FC236}">
                  <a16:creationId xmlns:a16="http://schemas.microsoft.com/office/drawing/2014/main" id="{19F10703-B1E8-28A9-BA23-2B1F199F288F}"/>
                </a:ext>
              </a:extLst>
            </p:cNvPr>
            <p:cNvSpPr/>
            <p:nvPr/>
          </p:nvSpPr>
          <p:spPr>
            <a:xfrm>
              <a:off x="1015875" y="3879800"/>
              <a:ext cx="174975" cy="333600"/>
            </a:xfrm>
            <a:custGeom>
              <a:avLst/>
              <a:gdLst/>
              <a:ahLst/>
              <a:cxnLst/>
              <a:rect l="l" t="t" r="r" b="b"/>
              <a:pathLst>
                <a:path w="6999" h="13344" extrusionOk="0">
                  <a:moveTo>
                    <a:pt x="3523" y="0"/>
                  </a:moveTo>
                  <a:cubicBezTo>
                    <a:pt x="1567" y="0"/>
                    <a:pt x="1" y="1533"/>
                    <a:pt x="1" y="3488"/>
                  </a:cubicBezTo>
                  <a:lnTo>
                    <a:pt x="1" y="13344"/>
                  </a:lnTo>
                  <a:lnTo>
                    <a:pt x="6998" y="13344"/>
                  </a:lnTo>
                  <a:lnTo>
                    <a:pt x="6998" y="3488"/>
                  </a:lnTo>
                  <a:cubicBezTo>
                    <a:pt x="6998" y="1533"/>
                    <a:pt x="5432" y="0"/>
                    <a:pt x="3523" y="0"/>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 name="Google Shape;1861;p46">
              <a:extLst>
                <a:ext uri="{FF2B5EF4-FFF2-40B4-BE49-F238E27FC236}">
                  <a16:creationId xmlns:a16="http://schemas.microsoft.com/office/drawing/2014/main" id="{FF82ED9B-6A23-095D-F6D0-B781CD49B320}"/>
                </a:ext>
              </a:extLst>
            </p:cNvPr>
            <p:cNvSpPr/>
            <p:nvPr/>
          </p:nvSpPr>
          <p:spPr>
            <a:xfrm>
              <a:off x="1015875" y="3879800"/>
              <a:ext cx="174975" cy="333600"/>
            </a:xfrm>
            <a:custGeom>
              <a:avLst/>
              <a:gdLst/>
              <a:ahLst/>
              <a:cxnLst/>
              <a:rect l="l" t="t" r="r" b="b"/>
              <a:pathLst>
                <a:path w="6999" h="13344" extrusionOk="0">
                  <a:moveTo>
                    <a:pt x="3385" y="0"/>
                  </a:moveTo>
                  <a:lnTo>
                    <a:pt x="3385" y="2722"/>
                  </a:lnTo>
                  <a:lnTo>
                    <a:pt x="1" y="2722"/>
                  </a:lnTo>
                  <a:lnTo>
                    <a:pt x="1" y="2962"/>
                  </a:lnTo>
                  <a:lnTo>
                    <a:pt x="3385" y="2962"/>
                  </a:lnTo>
                  <a:lnTo>
                    <a:pt x="3385" y="6197"/>
                  </a:lnTo>
                  <a:lnTo>
                    <a:pt x="1" y="6197"/>
                  </a:lnTo>
                  <a:lnTo>
                    <a:pt x="1" y="6438"/>
                  </a:lnTo>
                  <a:lnTo>
                    <a:pt x="3385" y="6438"/>
                  </a:lnTo>
                  <a:lnTo>
                    <a:pt x="3385" y="9628"/>
                  </a:lnTo>
                  <a:lnTo>
                    <a:pt x="1" y="9628"/>
                  </a:lnTo>
                  <a:lnTo>
                    <a:pt x="1" y="9913"/>
                  </a:lnTo>
                  <a:lnTo>
                    <a:pt x="3385" y="9913"/>
                  </a:lnTo>
                  <a:lnTo>
                    <a:pt x="3385" y="13344"/>
                  </a:lnTo>
                  <a:lnTo>
                    <a:pt x="3625" y="13344"/>
                  </a:lnTo>
                  <a:lnTo>
                    <a:pt x="3625" y="9913"/>
                  </a:lnTo>
                  <a:lnTo>
                    <a:pt x="6998" y="9913"/>
                  </a:lnTo>
                  <a:lnTo>
                    <a:pt x="6998" y="9628"/>
                  </a:lnTo>
                  <a:lnTo>
                    <a:pt x="3625" y="9628"/>
                  </a:lnTo>
                  <a:lnTo>
                    <a:pt x="3625" y="6438"/>
                  </a:lnTo>
                  <a:lnTo>
                    <a:pt x="6998" y="6438"/>
                  </a:lnTo>
                  <a:lnTo>
                    <a:pt x="6998" y="6197"/>
                  </a:lnTo>
                  <a:lnTo>
                    <a:pt x="3625" y="6197"/>
                  </a:lnTo>
                  <a:lnTo>
                    <a:pt x="3625" y="2962"/>
                  </a:lnTo>
                  <a:lnTo>
                    <a:pt x="6998" y="2962"/>
                  </a:lnTo>
                  <a:lnTo>
                    <a:pt x="6998" y="2722"/>
                  </a:lnTo>
                  <a:lnTo>
                    <a:pt x="3625" y="2722"/>
                  </a:lnTo>
                  <a:lnTo>
                    <a:pt x="3625" y="0"/>
                  </a:ln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 name="Google Shape;1862;p46">
              <a:extLst>
                <a:ext uri="{FF2B5EF4-FFF2-40B4-BE49-F238E27FC236}">
                  <a16:creationId xmlns:a16="http://schemas.microsoft.com/office/drawing/2014/main" id="{ACE4E5F3-8485-F969-5091-596B412339B7}"/>
                </a:ext>
              </a:extLst>
            </p:cNvPr>
            <p:cNvSpPr/>
            <p:nvPr/>
          </p:nvSpPr>
          <p:spPr>
            <a:xfrm>
              <a:off x="1486375" y="3879800"/>
              <a:ext cx="174975" cy="333600"/>
            </a:xfrm>
            <a:custGeom>
              <a:avLst/>
              <a:gdLst/>
              <a:ahLst/>
              <a:cxnLst/>
              <a:rect l="l" t="t" r="r" b="b"/>
              <a:pathLst>
                <a:path w="6999" h="13344" extrusionOk="0">
                  <a:moveTo>
                    <a:pt x="3522" y="0"/>
                  </a:moveTo>
                  <a:cubicBezTo>
                    <a:pt x="1567" y="0"/>
                    <a:pt x="1" y="1533"/>
                    <a:pt x="1" y="3488"/>
                  </a:cubicBezTo>
                  <a:lnTo>
                    <a:pt x="1" y="13344"/>
                  </a:lnTo>
                  <a:lnTo>
                    <a:pt x="6998" y="13344"/>
                  </a:lnTo>
                  <a:lnTo>
                    <a:pt x="6998" y="3488"/>
                  </a:lnTo>
                  <a:cubicBezTo>
                    <a:pt x="6998" y="1533"/>
                    <a:pt x="5432" y="0"/>
                    <a:pt x="3522" y="0"/>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7" name="Google Shape;1863;p46">
              <a:extLst>
                <a:ext uri="{FF2B5EF4-FFF2-40B4-BE49-F238E27FC236}">
                  <a16:creationId xmlns:a16="http://schemas.microsoft.com/office/drawing/2014/main" id="{A7F9AAF9-BC83-9AFB-5CE0-38EC38DAB781}"/>
                </a:ext>
              </a:extLst>
            </p:cNvPr>
            <p:cNvSpPr/>
            <p:nvPr/>
          </p:nvSpPr>
          <p:spPr>
            <a:xfrm>
              <a:off x="1486375" y="3879800"/>
              <a:ext cx="174975" cy="333600"/>
            </a:xfrm>
            <a:custGeom>
              <a:avLst/>
              <a:gdLst/>
              <a:ahLst/>
              <a:cxnLst/>
              <a:rect l="l" t="t" r="r" b="b"/>
              <a:pathLst>
                <a:path w="6999" h="13344" extrusionOk="0">
                  <a:moveTo>
                    <a:pt x="3385" y="0"/>
                  </a:moveTo>
                  <a:lnTo>
                    <a:pt x="3385" y="2722"/>
                  </a:lnTo>
                  <a:lnTo>
                    <a:pt x="1" y="2722"/>
                  </a:lnTo>
                  <a:lnTo>
                    <a:pt x="1" y="2962"/>
                  </a:lnTo>
                  <a:lnTo>
                    <a:pt x="3385" y="2962"/>
                  </a:lnTo>
                  <a:lnTo>
                    <a:pt x="3385" y="6197"/>
                  </a:lnTo>
                  <a:lnTo>
                    <a:pt x="1" y="6197"/>
                  </a:lnTo>
                  <a:lnTo>
                    <a:pt x="1" y="6438"/>
                  </a:lnTo>
                  <a:lnTo>
                    <a:pt x="3385" y="6438"/>
                  </a:lnTo>
                  <a:lnTo>
                    <a:pt x="3385" y="9628"/>
                  </a:lnTo>
                  <a:lnTo>
                    <a:pt x="1" y="9628"/>
                  </a:lnTo>
                  <a:lnTo>
                    <a:pt x="1" y="9913"/>
                  </a:lnTo>
                  <a:lnTo>
                    <a:pt x="3385" y="9913"/>
                  </a:lnTo>
                  <a:lnTo>
                    <a:pt x="3385" y="13344"/>
                  </a:lnTo>
                  <a:lnTo>
                    <a:pt x="3614" y="13344"/>
                  </a:lnTo>
                  <a:lnTo>
                    <a:pt x="3614" y="9913"/>
                  </a:lnTo>
                  <a:lnTo>
                    <a:pt x="6998" y="9913"/>
                  </a:lnTo>
                  <a:lnTo>
                    <a:pt x="6998" y="9628"/>
                  </a:lnTo>
                  <a:lnTo>
                    <a:pt x="3614" y="9628"/>
                  </a:lnTo>
                  <a:lnTo>
                    <a:pt x="3614" y="6438"/>
                  </a:lnTo>
                  <a:lnTo>
                    <a:pt x="6998" y="6438"/>
                  </a:lnTo>
                  <a:lnTo>
                    <a:pt x="6998" y="6197"/>
                  </a:lnTo>
                  <a:lnTo>
                    <a:pt x="3614" y="6197"/>
                  </a:lnTo>
                  <a:lnTo>
                    <a:pt x="3614" y="2962"/>
                  </a:lnTo>
                  <a:lnTo>
                    <a:pt x="6998" y="2962"/>
                  </a:lnTo>
                  <a:lnTo>
                    <a:pt x="6998" y="2722"/>
                  </a:lnTo>
                  <a:lnTo>
                    <a:pt x="3614" y="2722"/>
                  </a:lnTo>
                  <a:lnTo>
                    <a:pt x="3614" y="0"/>
                  </a:ln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8" name="Google Shape;1864;p46">
              <a:extLst>
                <a:ext uri="{FF2B5EF4-FFF2-40B4-BE49-F238E27FC236}">
                  <a16:creationId xmlns:a16="http://schemas.microsoft.com/office/drawing/2014/main" id="{768306EC-B748-FBC3-FE9E-9769BC623067}"/>
                </a:ext>
              </a:extLst>
            </p:cNvPr>
            <p:cNvSpPr/>
            <p:nvPr/>
          </p:nvSpPr>
          <p:spPr>
            <a:xfrm>
              <a:off x="1042175" y="4301425"/>
              <a:ext cx="122650" cy="124075"/>
            </a:xfrm>
            <a:custGeom>
              <a:avLst/>
              <a:gdLst/>
              <a:ahLst/>
              <a:cxnLst/>
              <a:rect l="l" t="t" r="r" b="b"/>
              <a:pathLst>
                <a:path w="4906" h="4963" extrusionOk="0">
                  <a:moveTo>
                    <a:pt x="230" y="0"/>
                  </a:moveTo>
                  <a:cubicBezTo>
                    <a:pt x="92" y="0"/>
                    <a:pt x="1" y="103"/>
                    <a:pt x="1" y="240"/>
                  </a:cubicBezTo>
                  <a:lnTo>
                    <a:pt x="1" y="4722"/>
                  </a:lnTo>
                  <a:cubicBezTo>
                    <a:pt x="1" y="4814"/>
                    <a:pt x="92" y="4962"/>
                    <a:pt x="230" y="4962"/>
                  </a:cubicBezTo>
                  <a:lnTo>
                    <a:pt x="4666" y="4962"/>
                  </a:lnTo>
                  <a:cubicBezTo>
                    <a:pt x="4803" y="4962"/>
                    <a:pt x="4906" y="4814"/>
                    <a:pt x="4906" y="4722"/>
                  </a:cubicBezTo>
                  <a:lnTo>
                    <a:pt x="4906" y="240"/>
                  </a:lnTo>
                  <a:cubicBezTo>
                    <a:pt x="4906" y="103"/>
                    <a:pt x="4803" y="0"/>
                    <a:pt x="4666" y="0"/>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9" name="Google Shape;1865;p46">
              <a:extLst>
                <a:ext uri="{FF2B5EF4-FFF2-40B4-BE49-F238E27FC236}">
                  <a16:creationId xmlns:a16="http://schemas.microsoft.com/office/drawing/2014/main" id="{4C133F6E-A57D-FD8B-0831-38969D2792D3}"/>
                </a:ext>
              </a:extLst>
            </p:cNvPr>
            <p:cNvSpPr/>
            <p:nvPr/>
          </p:nvSpPr>
          <p:spPr>
            <a:xfrm>
              <a:off x="1042175" y="4301425"/>
              <a:ext cx="122650" cy="124075"/>
            </a:xfrm>
            <a:custGeom>
              <a:avLst/>
              <a:gdLst/>
              <a:ahLst/>
              <a:cxnLst/>
              <a:rect l="l" t="t" r="r" b="b"/>
              <a:pathLst>
                <a:path w="4906" h="4963" extrusionOk="0">
                  <a:moveTo>
                    <a:pt x="2333" y="0"/>
                  </a:moveTo>
                  <a:lnTo>
                    <a:pt x="2333" y="2344"/>
                  </a:lnTo>
                  <a:lnTo>
                    <a:pt x="1" y="2344"/>
                  </a:lnTo>
                  <a:lnTo>
                    <a:pt x="1" y="2573"/>
                  </a:lnTo>
                  <a:lnTo>
                    <a:pt x="2333" y="2573"/>
                  </a:lnTo>
                  <a:lnTo>
                    <a:pt x="2333" y="4962"/>
                  </a:lnTo>
                  <a:lnTo>
                    <a:pt x="2573" y="4962"/>
                  </a:lnTo>
                  <a:lnTo>
                    <a:pt x="2573" y="2573"/>
                  </a:lnTo>
                  <a:lnTo>
                    <a:pt x="4906" y="2573"/>
                  </a:lnTo>
                  <a:lnTo>
                    <a:pt x="4906" y="2344"/>
                  </a:lnTo>
                  <a:lnTo>
                    <a:pt x="2573" y="2344"/>
                  </a:lnTo>
                  <a:lnTo>
                    <a:pt x="2573" y="0"/>
                  </a:ln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0" name="Google Shape;1866;p46">
              <a:extLst>
                <a:ext uri="{FF2B5EF4-FFF2-40B4-BE49-F238E27FC236}">
                  <a16:creationId xmlns:a16="http://schemas.microsoft.com/office/drawing/2014/main" id="{7218B1A0-BCC7-87A5-2C9D-C18A419F058D}"/>
                </a:ext>
              </a:extLst>
            </p:cNvPr>
            <p:cNvSpPr/>
            <p:nvPr/>
          </p:nvSpPr>
          <p:spPr>
            <a:xfrm>
              <a:off x="1512400" y="4301425"/>
              <a:ext cx="122925" cy="124075"/>
            </a:xfrm>
            <a:custGeom>
              <a:avLst/>
              <a:gdLst/>
              <a:ahLst/>
              <a:cxnLst/>
              <a:rect l="l" t="t" r="r" b="b"/>
              <a:pathLst>
                <a:path w="4917" h="4963" extrusionOk="0">
                  <a:moveTo>
                    <a:pt x="240" y="0"/>
                  </a:moveTo>
                  <a:cubicBezTo>
                    <a:pt x="103" y="0"/>
                    <a:pt x="0" y="103"/>
                    <a:pt x="0" y="240"/>
                  </a:cubicBezTo>
                  <a:lnTo>
                    <a:pt x="0" y="4722"/>
                  </a:lnTo>
                  <a:cubicBezTo>
                    <a:pt x="0" y="4814"/>
                    <a:pt x="103" y="4962"/>
                    <a:pt x="240" y="4962"/>
                  </a:cubicBezTo>
                  <a:lnTo>
                    <a:pt x="4677" y="4962"/>
                  </a:lnTo>
                  <a:cubicBezTo>
                    <a:pt x="4814" y="4962"/>
                    <a:pt x="4917" y="4814"/>
                    <a:pt x="4917" y="4722"/>
                  </a:cubicBezTo>
                  <a:lnTo>
                    <a:pt x="4917" y="240"/>
                  </a:lnTo>
                  <a:cubicBezTo>
                    <a:pt x="4917" y="103"/>
                    <a:pt x="4814" y="0"/>
                    <a:pt x="4677" y="0"/>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1" name="Google Shape;1867;p46">
              <a:extLst>
                <a:ext uri="{FF2B5EF4-FFF2-40B4-BE49-F238E27FC236}">
                  <a16:creationId xmlns:a16="http://schemas.microsoft.com/office/drawing/2014/main" id="{BAB54192-C38D-96E8-3A1A-A383ABD6CD21}"/>
                </a:ext>
              </a:extLst>
            </p:cNvPr>
            <p:cNvSpPr/>
            <p:nvPr/>
          </p:nvSpPr>
          <p:spPr>
            <a:xfrm>
              <a:off x="1512400" y="4301425"/>
              <a:ext cx="122925" cy="124075"/>
            </a:xfrm>
            <a:custGeom>
              <a:avLst/>
              <a:gdLst/>
              <a:ahLst/>
              <a:cxnLst/>
              <a:rect l="l" t="t" r="r" b="b"/>
              <a:pathLst>
                <a:path w="4917" h="4963" extrusionOk="0">
                  <a:moveTo>
                    <a:pt x="2344" y="0"/>
                  </a:moveTo>
                  <a:lnTo>
                    <a:pt x="2344" y="2344"/>
                  </a:lnTo>
                  <a:lnTo>
                    <a:pt x="0" y="2344"/>
                  </a:lnTo>
                  <a:lnTo>
                    <a:pt x="0" y="2573"/>
                  </a:lnTo>
                  <a:lnTo>
                    <a:pt x="2344" y="2573"/>
                  </a:lnTo>
                  <a:lnTo>
                    <a:pt x="2344" y="4962"/>
                  </a:lnTo>
                  <a:lnTo>
                    <a:pt x="2573" y="4962"/>
                  </a:lnTo>
                  <a:lnTo>
                    <a:pt x="2573" y="2573"/>
                  </a:lnTo>
                  <a:lnTo>
                    <a:pt x="4917" y="2573"/>
                  </a:lnTo>
                  <a:lnTo>
                    <a:pt x="4917" y="2344"/>
                  </a:lnTo>
                  <a:lnTo>
                    <a:pt x="2573" y="2344"/>
                  </a:lnTo>
                  <a:lnTo>
                    <a:pt x="2573" y="0"/>
                  </a:ln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2" name="Google Shape;1868;p46">
              <a:extLst>
                <a:ext uri="{FF2B5EF4-FFF2-40B4-BE49-F238E27FC236}">
                  <a16:creationId xmlns:a16="http://schemas.microsoft.com/office/drawing/2014/main" id="{1E84E50B-6CC4-978F-6EB9-E9379E4C0169}"/>
                </a:ext>
              </a:extLst>
            </p:cNvPr>
            <p:cNvSpPr/>
            <p:nvPr/>
          </p:nvSpPr>
          <p:spPr>
            <a:xfrm>
              <a:off x="1298025" y="3884650"/>
              <a:ext cx="81200" cy="80925"/>
            </a:xfrm>
            <a:custGeom>
              <a:avLst/>
              <a:gdLst/>
              <a:ahLst/>
              <a:cxnLst/>
              <a:rect l="l" t="t" r="r" b="b"/>
              <a:pathLst>
                <a:path w="3248" h="3237" extrusionOk="0">
                  <a:moveTo>
                    <a:pt x="1624" y="1"/>
                  </a:moveTo>
                  <a:cubicBezTo>
                    <a:pt x="720" y="1"/>
                    <a:pt x="0" y="721"/>
                    <a:pt x="0" y="1624"/>
                  </a:cubicBezTo>
                  <a:cubicBezTo>
                    <a:pt x="0" y="2528"/>
                    <a:pt x="720" y="3237"/>
                    <a:pt x="1624" y="3237"/>
                  </a:cubicBezTo>
                  <a:cubicBezTo>
                    <a:pt x="2527" y="3237"/>
                    <a:pt x="3247" y="2528"/>
                    <a:pt x="3247" y="1624"/>
                  </a:cubicBezTo>
                  <a:cubicBezTo>
                    <a:pt x="3247" y="721"/>
                    <a:pt x="2527" y="1"/>
                    <a:pt x="1624" y="1"/>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3" name="Google Shape;1869;p46">
              <a:extLst>
                <a:ext uri="{FF2B5EF4-FFF2-40B4-BE49-F238E27FC236}">
                  <a16:creationId xmlns:a16="http://schemas.microsoft.com/office/drawing/2014/main" id="{3321F365-0288-B559-802E-EADD36411343}"/>
                </a:ext>
              </a:extLst>
            </p:cNvPr>
            <p:cNvSpPr/>
            <p:nvPr/>
          </p:nvSpPr>
          <p:spPr>
            <a:xfrm>
              <a:off x="1025325" y="3328400"/>
              <a:ext cx="78625" cy="108375"/>
            </a:xfrm>
            <a:custGeom>
              <a:avLst/>
              <a:gdLst/>
              <a:ahLst/>
              <a:cxnLst/>
              <a:rect l="l" t="t" r="r" b="b"/>
              <a:pathLst>
                <a:path w="3145" h="4335" extrusionOk="0">
                  <a:moveTo>
                    <a:pt x="435" y="1"/>
                  </a:moveTo>
                  <a:cubicBezTo>
                    <a:pt x="195" y="1"/>
                    <a:pt x="0" y="195"/>
                    <a:pt x="0" y="435"/>
                  </a:cubicBezTo>
                  <a:lnTo>
                    <a:pt x="0" y="4334"/>
                  </a:lnTo>
                  <a:lnTo>
                    <a:pt x="3145" y="4334"/>
                  </a:lnTo>
                  <a:lnTo>
                    <a:pt x="3145" y="435"/>
                  </a:lnTo>
                  <a:cubicBezTo>
                    <a:pt x="3145" y="195"/>
                    <a:pt x="2904" y="1"/>
                    <a:pt x="2676" y="1"/>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44" name="Google Shape;1872;p46">
            <a:extLst>
              <a:ext uri="{FF2B5EF4-FFF2-40B4-BE49-F238E27FC236}">
                <a16:creationId xmlns:a16="http://schemas.microsoft.com/office/drawing/2014/main" id="{963BDB36-3415-5E9F-CB07-3B5891E828CA}"/>
              </a:ext>
            </a:extLst>
          </p:cNvPr>
          <p:cNvGrpSpPr/>
          <p:nvPr/>
        </p:nvGrpSpPr>
        <p:grpSpPr>
          <a:xfrm>
            <a:off x="16647" y="2147160"/>
            <a:ext cx="337618" cy="720587"/>
            <a:chOff x="7797029" y="2174230"/>
            <a:chExt cx="1161931" cy="2151032"/>
          </a:xfrm>
        </p:grpSpPr>
        <p:sp>
          <p:nvSpPr>
            <p:cNvPr id="45" name="Google Shape;1873;p46">
              <a:extLst>
                <a:ext uri="{FF2B5EF4-FFF2-40B4-BE49-F238E27FC236}">
                  <a16:creationId xmlns:a16="http://schemas.microsoft.com/office/drawing/2014/main" id="{75626D2C-55C9-C16C-587C-3DD11383BC72}"/>
                </a:ext>
              </a:extLst>
            </p:cNvPr>
            <p:cNvSpPr/>
            <p:nvPr/>
          </p:nvSpPr>
          <p:spPr>
            <a:xfrm>
              <a:off x="7797029" y="2174230"/>
              <a:ext cx="1161931" cy="1382760"/>
            </a:xfrm>
            <a:custGeom>
              <a:avLst/>
              <a:gdLst/>
              <a:ahLst/>
              <a:cxnLst/>
              <a:rect l="l" t="t" r="r" b="b"/>
              <a:pathLst>
                <a:path w="21273" h="25316" extrusionOk="0">
                  <a:moveTo>
                    <a:pt x="11920" y="0"/>
                  </a:moveTo>
                  <a:cubicBezTo>
                    <a:pt x="9767" y="0"/>
                    <a:pt x="7648" y="927"/>
                    <a:pt x="6217" y="2390"/>
                  </a:cubicBezTo>
                  <a:cubicBezTo>
                    <a:pt x="4630" y="4024"/>
                    <a:pt x="3883" y="6245"/>
                    <a:pt x="3883" y="8383"/>
                  </a:cubicBezTo>
                  <a:cubicBezTo>
                    <a:pt x="3846" y="9045"/>
                    <a:pt x="3930" y="9745"/>
                    <a:pt x="3650" y="10361"/>
                  </a:cubicBezTo>
                  <a:cubicBezTo>
                    <a:pt x="3417" y="10828"/>
                    <a:pt x="3034" y="11220"/>
                    <a:pt x="2679" y="11650"/>
                  </a:cubicBezTo>
                  <a:cubicBezTo>
                    <a:pt x="1046" y="13516"/>
                    <a:pt x="0" y="15850"/>
                    <a:pt x="75" y="18183"/>
                  </a:cubicBezTo>
                  <a:cubicBezTo>
                    <a:pt x="150" y="20554"/>
                    <a:pt x="1438" y="22888"/>
                    <a:pt x="3613" y="24213"/>
                  </a:cubicBezTo>
                  <a:cubicBezTo>
                    <a:pt x="4824" y="24931"/>
                    <a:pt x="6299" y="25315"/>
                    <a:pt x="7769" y="25315"/>
                  </a:cubicBezTo>
                  <a:cubicBezTo>
                    <a:pt x="8994" y="25315"/>
                    <a:pt x="10215" y="25048"/>
                    <a:pt x="11276" y="24484"/>
                  </a:cubicBezTo>
                  <a:cubicBezTo>
                    <a:pt x="12090" y="24825"/>
                    <a:pt x="13002" y="24989"/>
                    <a:pt x="13926" y="24989"/>
                  </a:cubicBezTo>
                  <a:cubicBezTo>
                    <a:pt x="15830" y="24989"/>
                    <a:pt x="17782" y="24291"/>
                    <a:pt x="19014" y="23009"/>
                  </a:cubicBezTo>
                  <a:cubicBezTo>
                    <a:pt x="20843" y="21142"/>
                    <a:pt x="21273" y="18417"/>
                    <a:pt x="20498" y="16083"/>
                  </a:cubicBezTo>
                  <a:cubicBezTo>
                    <a:pt x="20143" y="14954"/>
                    <a:pt x="19518" y="13908"/>
                    <a:pt x="18864" y="12891"/>
                  </a:cubicBezTo>
                  <a:cubicBezTo>
                    <a:pt x="18743" y="12742"/>
                    <a:pt x="18668" y="12546"/>
                    <a:pt x="18631" y="12350"/>
                  </a:cubicBezTo>
                  <a:cubicBezTo>
                    <a:pt x="18631" y="12191"/>
                    <a:pt x="18743" y="11995"/>
                    <a:pt x="18780" y="11808"/>
                  </a:cubicBezTo>
                  <a:cubicBezTo>
                    <a:pt x="20843" y="3090"/>
                    <a:pt x="16718" y="561"/>
                    <a:pt x="12835" y="57"/>
                  </a:cubicBezTo>
                  <a:cubicBezTo>
                    <a:pt x="12530" y="19"/>
                    <a:pt x="12225" y="0"/>
                    <a:pt x="11920" y="0"/>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46" name="Google Shape;1874;p46">
              <a:extLst>
                <a:ext uri="{FF2B5EF4-FFF2-40B4-BE49-F238E27FC236}">
                  <a16:creationId xmlns:a16="http://schemas.microsoft.com/office/drawing/2014/main" id="{F6A76A13-1C8E-7AC3-701B-0F566D493F26}"/>
                </a:ext>
              </a:extLst>
            </p:cNvPr>
            <p:cNvGrpSpPr/>
            <p:nvPr/>
          </p:nvGrpSpPr>
          <p:grpSpPr>
            <a:xfrm>
              <a:off x="8149431" y="2521491"/>
              <a:ext cx="429313" cy="1803771"/>
              <a:chOff x="6097050" y="1346450"/>
              <a:chExt cx="196500" cy="825600"/>
            </a:xfrm>
          </p:grpSpPr>
          <p:sp>
            <p:nvSpPr>
              <p:cNvPr id="47" name="Google Shape;1875;p46">
                <a:extLst>
                  <a:ext uri="{FF2B5EF4-FFF2-40B4-BE49-F238E27FC236}">
                    <a16:creationId xmlns:a16="http://schemas.microsoft.com/office/drawing/2014/main" id="{6545461B-5386-3F3F-4683-E459DEE4A1EB}"/>
                  </a:ext>
                </a:extLst>
              </p:cNvPr>
              <p:cNvSpPr/>
              <p:nvPr/>
            </p:nvSpPr>
            <p:spPr>
              <a:xfrm>
                <a:off x="6203225" y="1432075"/>
                <a:ext cx="20325" cy="739975"/>
              </a:xfrm>
              <a:custGeom>
                <a:avLst/>
                <a:gdLst/>
                <a:ahLst/>
                <a:cxnLst/>
                <a:rect l="l" t="t" r="r" b="b"/>
                <a:pathLst>
                  <a:path w="813" h="29599" extrusionOk="0">
                    <a:moveTo>
                      <a:pt x="420" y="1"/>
                    </a:moveTo>
                    <a:cubicBezTo>
                      <a:pt x="187" y="1"/>
                      <a:pt x="0" y="197"/>
                      <a:pt x="0" y="430"/>
                    </a:cubicBezTo>
                    <a:lnTo>
                      <a:pt x="0" y="29207"/>
                    </a:lnTo>
                    <a:cubicBezTo>
                      <a:pt x="0" y="29440"/>
                      <a:pt x="187" y="29599"/>
                      <a:pt x="420" y="29599"/>
                    </a:cubicBezTo>
                    <a:cubicBezTo>
                      <a:pt x="616" y="29599"/>
                      <a:pt x="812" y="29440"/>
                      <a:pt x="812" y="29207"/>
                    </a:cubicBezTo>
                    <a:lnTo>
                      <a:pt x="812" y="430"/>
                    </a:lnTo>
                    <a:cubicBezTo>
                      <a:pt x="812" y="197"/>
                      <a:pt x="616" y="1"/>
                      <a:pt x="42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8" name="Google Shape;1876;p46">
                <a:extLst>
                  <a:ext uri="{FF2B5EF4-FFF2-40B4-BE49-F238E27FC236}">
                    <a16:creationId xmlns:a16="http://schemas.microsoft.com/office/drawing/2014/main" id="{CD573F5A-00CC-2D39-3375-33DE3833DF59}"/>
                  </a:ext>
                </a:extLst>
              </p:cNvPr>
              <p:cNvSpPr/>
              <p:nvPr/>
            </p:nvSpPr>
            <p:spPr>
              <a:xfrm>
                <a:off x="6097050" y="1389375"/>
                <a:ext cx="124625" cy="276800"/>
              </a:xfrm>
              <a:custGeom>
                <a:avLst/>
                <a:gdLst/>
                <a:ahLst/>
                <a:cxnLst/>
                <a:rect l="l" t="t" r="r" b="b"/>
                <a:pathLst>
                  <a:path w="4985" h="11072" extrusionOk="0">
                    <a:moveTo>
                      <a:pt x="430" y="1"/>
                    </a:moveTo>
                    <a:cubicBezTo>
                      <a:pt x="234" y="1"/>
                      <a:pt x="84" y="113"/>
                      <a:pt x="84" y="309"/>
                    </a:cubicBezTo>
                    <a:cubicBezTo>
                      <a:pt x="47" y="971"/>
                      <a:pt x="0" y="1587"/>
                      <a:pt x="0" y="2250"/>
                    </a:cubicBezTo>
                    <a:cubicBezTo>
                      <a:pt x="0" y="3809"/>
                      <a:pt x="159" y="5405"/>
                      <a:pt x="747" y="6917"/>
                    </a:cubicBezTo>
                    <a:cubicBezTo>
                      <a:pt x="1447" y="8672"/>
                      <a:pt x="2763" y="10147"/>
                      <a:pt x="4396" y="11043"/>
                    </a:cubicBezTo>
                    <a:cubicBezTo>
                      <a:pt x="4449" y="11063"/>
                      <a:pt x="4501" y="11072"/>
                      <a:pt x="4550" y="11072"/>
                    </a:cubicBezTo>
                    <a:cubicBezTo>
                      <a:pt x="4688" y="11072"/>
                      <a:pt x="4808" y="11001"/>
                      <a:pt x="4863" y="10884"/>
                    </a:cubicBezTo>
                    <a:cubicBezTo>
                      <a:pt x="4985" y="10735"/>
                      <a:pt x="4901" y="10539"/>
                      <a:pt x="4751" y="10417"/>
                    </a:cubicBezTo>
                    <a:cubicBezTo>
                      <a:pt x="3230" y="9605"/>
                      <a:pt x="2026" y="8243"/>
                      <a:pt x="1363" y="6646"/>
                    </a:cubicBezTo>
                    <a:cubicBezTo>
                      <a:pt x="822" y="5284"/>
                      <a:pt x="700" y="3772"/>
                      <a:pt x="700" y="2250"/>
                    </a:cubicBezTo>
                    <a:cubicBezTo>
                      <a:pt x="700" y="1634"/>
                      <a:pt x="700" y="971"/>
                      <a:pt x="747" y="346"/>
                    </a:cubicBezTo>
                    <a:cubicBezTo>
                      <a:pt x="747" y="150"/>
                      <a:pt x="588" y="1"/>
                      <a:pt x="43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9" name="Google Shape;1877;p46">
                <a:extLst>
                  <a:ext uri="{FF2B5EF4-FFF2-40B4-BE49-F238E27FC236}">
                    <a16:creationId xmlns:a16="http://schemas.microsoft.com/office/drawing/2014/main" id="{78B91339-C595-E580-429C-AB89B0DD6918}"/>
                  </a:ext>
                </a:extLst>
              </p:cNvPr>
              <p:cNvSpPr/>
              <p:nvPr/>
            </p:nvSpPr>
            <p:spPr>
              <a:xfrm>
                <a:off x="6207875" y="1346450"/>
                <a:ext cx="85675" cy="205950"/>
              </a:xfrm>
              <a:custGeom>
                <a:avLst/>
                <a:gdLst/>
                <a:ahLst/>
                <a:cxnLst/>
                <a:rect l="l" t="t" r="r" b="b"/>
                <a:pathLst>
                  <a:path w="3427" h="8238" extrusionOk="0">
                    <a:moveTo>
                      <a:pt x="2997" y="0"/>
                    </a:moveTo>
                    <a:cubicBezTo>
                      <a:pt x="2801" y="0"/>
                      <a:pt x="2652" y="159"/>
                      <a:pt x="2689" y="355"/>
                    </a:cubicBezTo>
                    <a:cubicBezTo>
                      <a:pt x="2726" y="1055"/>
                      <a:pt x="2764" y="1718"/>
                      <a:pt x="2764" y="2371"/>
                    </a:cubicBezTo>
                    <a:cubicBezTo>
                      <a:pt x="2764" y="3118"/>
                      <a:pt x="2726" y="3818"/>
                      <a:pt x="2530" y="4518"/>
                    </a:cubicBezTo>
                    <a:cubicBezTo>
                      <a:pt x="2381" y="5171"/>
                      <a:pt x="2101" y="5797"/>
                      <a:pt x="1718" y="6338"/>
                    </a:cubicBezTo>
                    <a:cubicBezTo>
                      <a:pt x="1326" y="6889"/>
                      <a:pt x="822" y="7318"/>
                      <a:pt x="234" y="7589"/>
                    </a:cubicBezTo>
                    <a:cubicBezTo>
                      <a:pt x="85" y="7663"/>
                      <a:pt x="1" y="7859"/>
                      <a:pt x="85" y="8018"/>
                    </a:cubicBezTo>
                    <a:cubicBezTo>
                      <a:pt x="112" y="8156"/>
                      <a:pt x="246" y="8237"/>
                      <a:pt x="378" y="8237"/>
                    </a:cubicBezTo>
                    <a:cubicBezTo>
                      <a:pt x="425" y="8237"/>
                      <a:pt x="472" y="8227"/>
                      <a:pt x="514" y="8205"/>
                    </a:cubicBezTo>
                    <a:cubicBezTo>
                      <a:pt x="1214" y="7897"/>
                      <a:pt x="1830" y="7355"/>
                      <a:pt x="2260" y="6730"/>
                    </a:cubicBezTo>
                    <a:cubicBezTo>
                      <a:pt x="2726" y="6151"/>
                      <a:pt x="3034" y="5405"/>
                      <a:pt x="3193" y="4667"/>
                    </a:cubicBezTo>
                    <a:cubicBezTo>
                      <a:pt x="3389" y="3930"/>
                      <a:pt x="3426" y="3155"/>
                      <a:pt x="3426" y="2371"/>
                    </a:cubicBezTo>
                    <a:cubicBezTo>
                      <a:pt x="3426" y="1671"/>
                      <a:pt x="3389" y="971"/>
                      <a:pt x="3352" y="318"/>
                    </a:cubicBezTo>
                    <a:cubicBezTo>
                      <a:pt x="3352" y="122"/>
                      <a:pt x="3156" y="0"/>
                      <a:pt x="2997" y="0"/>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grpSp>
        <p:nvGrpSpPr>
          <p:cNvPr id="50" name="Google Shape;286;p13">
            <a:extLst>
              <a:ext uri="{FF2B5EF4-FFF2-40B4-BE49-F238E27FC236}">
                <a16:creationId xmlns:a16="http://schemas.microsoft.com/office/drawing/2014/main" id="{FECB8EF4-A1EE-8423-2222-D5D44B2AD53D}"/>
              </a:ext>
            </a:extLst>
          </p:cNvPr>
          <p:cNvGrpSpPr/>
          <p:nvPr/>
        </p:nvGrpSpPr>
        <p:grpSpPr>
          <a:xfrm>
            <a:off x="-111" y="4644313"/>
            <a:ext cx="9144111" cy="890275"/>
            <a:chOff x="-75" y="3714050"/>
            <a:chExt cx="9144111" cy="890275"/>
          </a:xfrm>
        </p:grpSpPr>
        <p:sp>
          <p:nvSpPr>
            <p:cNvPr id="51" name="Google Shape;287;p13">
              <a:extLst>
                <a:ext uri="{FF2B5EF4-FFF2-40B4-BE49-F238E27FC236}">
                  <a16:creationId xmlns:a16="http://schemas.microsoft.com/office/drawing/2014/main" id="{049C60DB-7D92-B4B8-C598-A0A3BFA68875}"/>
                </a:ext>
              </a:extLst>
            </p:cNvPr>
            <p:cNvSpPr/>
            <p:nvPr/>
          </p:nvSpPr>
          <p:spPr>
            <a:xfrm>
              <a:off x="-75" y="4250925"/>
              <a:ext cx="9144000" cy="353400"/>
            </a:xfrm>
            <a:prstGeom prst="rect">
              <a:avLst/>
            </a:pr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2" name="Google Shape;288;p13">
              <a:extLst>
                <a:ext uri="{FF2B5EF4-FFF2-40B4-BE49-F238E27FC236}">
                  <a16:creationId xmlns:a16="http://schemas.microsoft.com/office/drawing/2014/main" id="{D9BB2EBA-FB10-4635-45A0-642CDC07096F}"/>
                </a:ext>
              </a:extLst>
            </p:cNvPr>
            <p:cNvSpPr/>
            <p:nvPr/>
          </p:nvSpPr>
          <p:spPr>
            <a:xfrm>
              <a:off x="-75" y="3714050"/>
              <a:ext cx="9144111" cy="553156"/>
            </a:xfrm>
            <a:custGeom>
              <a:avLst/>
              <a:gdLst/>
              <a:ahLst/>
              <a:cxnLst/>
              <a:rect l="l" t="t" r="r" b="b"/>
              <a:pathLst>
                <a:path w="116675" h="6515" extrusionOk="0">
                  <a:moveTo>
                    <a:pt x="8866" y="1"/>
                  </a:moveTo>
                  <a:cubicBezTo>
                    <a:pt x="8776" y="1"/>
                    <a:pt x="8687" y="6"/>
                    <a:pt x="8597" y="18"/>
                  </a:cubicBezTo>
                  <a:cubicBezTo>
                    <a:pt x="7467" y="176"/>
                    <a:pt x="6534" y="1306"/>
                    <a:pt x="6609" y="2435"/>
                  </a:cubicBezTo>
                  <a:cubicBezTo>
                    <a:pt x="6256" y="1907"/>
                    <a:pt x="5617" y="1596"/>
                    <a:pt x="4971" y="1596"/>
                  </a:cubicBezTo>
                  <a:cubicBezTo>
                    <a:pt x="4762" y="1596"/>
                    <a:pt x="4551" y="1629"/>
                    <a:pt x="4350" y="1698"/>
                  </a:cubicBezTo>
                  <a:cubicBezTo>
                    <a:pt x="3575" y="1969"/>
                    <a:pt x="2996" y="2818"/>
                    <a:pt x="3034" y="3639"/>
                  </a:cubicBezTo>
                  <a:cubicBezTo>
                    <a:pt x="2708" y="3202"/>
                    <a:pt x="2172" y="2957"/>
                    <a:pt x="1640" y="2957"/>
                  </a:cubicBezTo>
                  <a:cubicBezTo>
                    <a:pt x="1410" y="2957"/>
                    <a:pt x="1182" y="3002"/>
                    <a:pt x="971" y="3098"/>
                  </a:cubicBezTo>
                  <a:cubicBezTo>
                    <a:pt x="271" y="3443"/>
                    <a:pt x="0" y="4143"/>
                    <a:pt x="0" y="5039"/>
                  </a:cubicBezTo>
                  <a:lnTo>
                    <a:pt x="0" y="6514"/>
                  </a:lnTo>
                  <a:lnTo>
                    <a:pt x="116675" y="6514"/>
                  </a:lnTo>
                  <a:lnTo>
                    <a:pt x="116675" y="5702"/>
                  </a:lnTo>
                  <a:cubicBezTo>
                    <a:pt x="116675" y="5002"/>
                    <a:pt x="116441" y="4339"/>
                    <a:pt x="115853" y="4069"/>
                  </a:cubicBezTo>
                  <a:cubicBezTo>
                    <a:pt x="115673" y="3970"/>
                    <a:pt x="115472" y="3924"/>
                    <a:pt x="115270" y="3924"/>
                  </a:cubicBezTo>
                  <a:cubicBezTo>
                    <a:pt x="114824" y="3924"/>
                    <a:pt x="114371" y="4145"/>
                    <a:pt x="114108" y="4498"/>
                  </a:cubicBezTo>
                  <a:cubicBezTo>
                    <a:pt x="114145" y="3798"/>
                    <a:pt x="113641" y="3051"/>
                    <a:pt x="112941" y="2818"/>
                  </a:cubicBezTo>
                  <a:cubicBezTo>
                    <a:pt x="112784" y="2763"/>
                    <a:pt x="112618" y="2736"/>
                    <a:pt x="112451" y="2736"/>
                  </a:cubicBezTo>
                  <a:cubicBezTo>
                    <a:pt x="111912" y="2736"/>
                    <a:pt x="111358" y="3011"/>
                    <a:pt x="111037" y="3481"/>
                  </a:cubicBezTo>
                  <a:cubicBezTo>
                    <a:pt x="111074" y="2473"/>
                    <a:pt x="110290" y="1539"/>
                    <a:pt x="109320" y="1418"/>
                  </a:cubicBezTo>
                  <a:cubicBezTo>
                    <a:pt x="109235" y="1405"/>
                    <a:pt x="109150" y="1399"/>
                    <a:pt x="109065" y="1399"/>
                  </a:cubicBezTo>
                  <a:cubicBezTo>
                    <a:pt x="108179" y="1399"/>
                    <a:pt x="107324" y="2087"/>
                    <a:pt x="107145" y="2939"/>
                  </a:cubicBezTo>
                  <a:cubicBezTo>
                    <a:pt x="106945" y="2830"/>
                    <a:pt x="106723" y="2781"/>
                    <a:pt x="106501" y="2781"/>
                  </a:cubicBezTo>
                  <a:cubicBezTo>
                    <a:pt x="105768" y="2781"/>
                    <a:pt x="105016" y="3316"/>
                    <a:pt x="104923" y="4031"/>
                  </a:cubicBezTo>
                  <a:cubicBezTo>
                    <a:pt x="104699" y="3941"/>
                    <a:pt x="104462" y="3897"/>
                    <a:pt x="104226" y="3897"/>
                  </a:cubicBezTo>
                  <a:cubicBezTo>
                    <a:pt x="103854" y="3897"/>
                    <a:pt x="103486" y="4007"/>
                    <a:pt x="103178" y="4218"/>
                  </a:cubicBezTo>
                  <a:cubicBezTo>
                    <a:pt x="103019" y="3873"/>
                    <a:pt x="102786" y="3565"/>
                    <a:pt x="102478" y="3331"/>
                  </a:cubicBezTo>
                  <a:cubicBezTo>
                    <a:pt x="102118" y="3069"/>
                    <a:pt x="101675" y="2935"/>
                    <a:pt x="101233" y="2935"/>
                  </a:cubicBezTo>
                  <a:cubicBezTo>
                    <a:pt x="100952" y="2935"/>
                    <a:pt x="100672" y="2989"/>
                    <a:pt x="100415" y="3098"/>
                  </a:cubicBezTo>
                  <a:cubicBezTo>
                    <a:pt x="100294" y="2235"/>
                    <a:pt x="99405" y="1623"/>
                    <a:pt x="98559" y="1623"/>
                  </a:cubicBezTo>
                  <a:cubicBezTo>
                    <a:pt x="98298" y="1623"/>
                    <a:pt x="98040" y="1682"/>
                    <a:pt x="97811" y="1810"/>
                  </a:cubicBezTo>
                  <a:cubicBezTo>
                    <a:pt x="97595" y="802"/>
                    <a:pt x="96553" y="1"/>
                    <a:pt x="95506" y="1"/>
                  </a:cubicBezTo>
                  <a:cubicBezTo>
                    <a:pt x="95418" y="1"/>
                    <a:pt x="95331" y="6"/>
                    <a:pt x="95244" y="18"/>
                  </a:cubicBezTo>
                  <a:cubicBezTo>
                    <a:pt x="94115" y="176"/>
                    <a:pt x="93181" y="1306"/>
                    <a:pt x="93256" y="2435"/>
                  </a:cubicBezTo>
                  <a:cubicBezTo>
                    <a:pt x="92875" y="1907"/>
                    <a:pt x="92250" y="1596"/>
                    <a:pt x="91617" y="1596"/>
                  </a:cubicBezTo>
                  <a:cubicBezTo>
                    <a:pt x="91412" y="1596"/>
                    <a:pt x="91205" y="1629"/>
                    <a:pt x="91006" y="1698"/>
                  </a:cubicBezTo>
                  <a:cubicBezTo>
                    <a:pt x="90222" y="1969"/>
                    <a:pt x="89644" y="2818"/>
                    <a:pt x="89681" y="3639"/>
                  </a:cubicBezTo>
                  <a:cubicBezTo>
                    <a:pt x="89355" y="3202"/>
                    <a:pt x="88819" y="2957"/>
                    <a:pt x="88287" y="2957"/>
                  </a:cubicBezTo>
                  <a:cubicBezTo>
                    <a:pt x="88058" y="2957"/>
                    <a:pt x="87829" y="3002"/>
                    <a:pt x="87618" y="3098"/>
                  </a:cubicBezTo>
                  <a:cubicBezTo>
                    <a:pt x="87114" y="3331"/>
                    <a:pt x="86769" y="3873"/>
                    <a:pt x="86685" y="4414"/>
                  </a:cubicBezTo>
                  <a:cubicBezTo>
                    <a:pt x="86535" y="4265"/>
                    <a:pt x="86377" y="4143"/>
                    <a:pt x="86218" y="4069"/>
                  </a:cubicBezTo>
                  <a:cubicBezTo>
                    <a:pt x="86026" y="3970"/>
                    <a:pt x="85817" y="3924"/>
                    <a:pt x="85610" y="3924"/>
                  </a:cubicBezTo>
                  <a:cubicBezTo>
                    <a:pt x="85152" y="3924"/>
                    <a:pt x="84699" y="4145"/>
                    <a:pt x="84435" y="4498"/>
                  </a:cubicBezTo>
                  <a:cubicBezTo>
                    <a:pt x="84473" y="3798"/>
                    <a:pt x="84006" y="3051"/>
                    <a:pt x="83306" y="2818"/>
                  </a:cubicBezTo>
                  <a:cubicBezTo>
                    <a:pt x="83140" y="2763"/>
                    <a:pt x="82967" y="2736"/>
                    <a:pt x="82795" y="2736"/>
                  </a:cubicBezTo>
                  <a:cubicBezTo>
                    <a:pt x="82239" y="2736"/>
                    <a:pt x="81683" y="3011"/>
                    <a:pt x="81355" y="3481"/>
                  </a:cubicBezTo>
                  <a:cubicBezTo>
                    <a:pt x="81439" y="2473"/>
                    <a:pt x="80655" y="1539"/>
                    <a:pt x="79684" y="1418"/>
                  </a:cubicBezTo>
                  <a:cubicBezTo>
                    <a:pt x="79600" y="1405"/>
                    <a:pt x="79515" y="1399"/>
                    <a:pt x="79430" y="1399"/>
                  </a:cubicBezTo>
                  <a:cubicBezTo>
                    <a:pt x="78544" y="1399"/>
                    <a:pt x="77685" y="2087"/>
                    <a:pt x="77472" y="2939"/>
                  </a:cubicBezTo>
                  <a:cubicBezTo>
                    <a:pt x="77281" y="2830"/>
                    <a:pt x="77066" y="2781"/>
                    <a:pt x="76848" y="2781"/>
                  </a:cubicBezTo>
                  <a:cubicBezTo>
                    <a:pt x="76131" y="2781"/>
                    <a:pt x="75372" y="3316"/>
                    <a:pt x="75251" y="4031"/>
                  </a:cubicBezTo>
                  <a:cubicBezTo>
                    <a:pt x="75041" y="3941"/>
                    <a:pt x="74807" y="3897"/>
                    <a:pt x="74570" y="3897"/>
                  </a:cubicBezTo>
                  <a:cubicBezTo>
                    <a:pt x="74196" y="3897"/>
                    <a:pt x="73814" y="4007"/>
                    <a:pt x="73505" y="4218"/>
                  </a:cubicBezTo>
                  <a:cubicBezTo>
                    <a:pt x="73384" y="3873"/>
                    <a:pt x="73150" y="3565"/>
                    <a:pt x="72842" y="3331"/>
                  </a:cubicBezTo>
                  <a:cubicBezTo>
                    <a:pt x="72483" y="3069"/>
                    <a:pt x="72040" y="2935"/>
                    <a:pt x="71589" y="2935"/>
                  </a:cubicBezTo>
                  <a:cubicBezTo>
                    <a:pt x="71303" y="2935"/>
                    <a:pt x="71014" y="2989"/>
                    <a:pt x="70742" y="3098"/>
                  </a:cubicBezTo>
                  <a:cubicBezTo>
                    <a:pt x="70621" y="2235"/>
                    <a:pt x="69754" y="1623"/>
                    <a:pt x="68902" y="1623"/>
                  </a:cubicBezTo>
                  <a:cubicBezTo>
                    <a:pt x="68639" y="1623"/>
                    <a:pt x="68376" y="1682"/>
                    <a:pt x="68138" y="1810"/>
                  </a:cubicBezTo>
                  <a:cubicBezTo>
                    <a:pt x="67923" y="802"/>
                    <a:pt x="66912" y="1"/>
                    <a:pt x="65870" y="1"/>
                  </a:cubicBezTo>
                  <a:cubicBezTo>
                    <a:pt x="65783" y="1"/>
                    <a:pt x="65696" y="6"/>
                    <a:pt x="65609" y="18"/>
                  </a:cubicBezTo>
                  <a:cubicBezTo>
                    <a:pt x="64479" y="176"/>
                    <a:pt x="63546" y="1306"/>
                    <a:pt x="63621" y="2435"/>
                  </a:cubicBezTo>
                  <a:cubicBezTo>
                    <a:pt x="63240" y="1907"/>
                    <a:pt x="62594" y="1596"/>
                    <a:pt x="61966" y="1596"/>
                  </a:cubicBezTo>
                  <a:cubicBezTo>
                    <a:pt x="61763" y="1596"/>
                    <a:pt x="61561" y="1629"/>
                    <a:pt x="61371" y="1698"/>
                  </a:cubicBezTo>
                  <a:cubicBezTo>
                    <a:pt x="60550" y="1969"/>
                    <a:pt x="59971" y="2818"/>
                    <a:pt x="60008" y="3639"/>
                  </a:cubicBezTo>
                  <a:cubicBezTo>
                    <a:pt x="59708" y="3202"/>
                    <a:pt x="59162" y="2957"/>
                    <a:pt x="58621" y="2957"/>
                  </a:cubicBezTo>
                  <a:cubicBezTo>
                    <a:pt x="58388" y="2957"/>
                    <a:pt x="58156" y="3002"/>
                    <a:pt x="57945" y="3098"/>
                  </a:cubicBezTo>
                  <a:cubicBezTo>
                    <a:pt x="57441" y="3369"/>
                    <a:pt x="57049" y="3910"/>
                    <a:pt x="57012" y="4498"/>
                  </a:cubicBezTo>
                  <a:cubicBezTo>
                    <a:pt x="56853" y="4302"/>
                    <a:pt x="56704" y="4143"/>
                    <a:pt x="56471" y="4069"/>
                  </a:cubicBezTo>
                  <a:cubicBezTo>
                    <a:pt x="56287" y="3970"/>
                    <a:pt x="56086" y="3924"/>
                    <a:pt x="55883" y="3924"/>
                  </a:cubicBezTo>
                  <a:cubicBezTo>
                    <a:pt x="55436" y="3924"/>
                    <a:pt x="54986" y="4145"/>
                    <a:pt x="54716" y="4498"/>
                  </a:cubicBezTo>
                  <a:cubicBezTo>
                    <a:pt x="54753" y="3798"/>
                    <a:pt x="54249" y="3051"/>
                    <a:pt x="53587" y="2818"/>
                  </a:cubicBezTo>
                  <a:cubicBezTo>
                    <a:pt x="53421" y="2763"/>
                    <a:pt x="53248" y="2736"/>
                    <a:pt x="53077" y="2736"/>
                  </a:cubicBezTo>
                  <a:cubicBezTo>
                    <a:pt x="52523" y="2736"/>
                    <a:pt x="51973" y="3011"/>
                    <a:pt x="51645" y="3481"/>
                  </a:cubicBezTo>
                  <a:cubicBezTo>
                    <a:pt x="51720" y="2473"/>
                    <a:pt x="50908" y="1539"/>
                    <a:pt x="49937" y="1418"/>
                  </a:cubicBezTo>
                  <a:cubicBezTo>
                    <a:pt x="49852" y="1405"/>
                    <a:pt x="49767" y="1399"/>
                    <a:pt x="49683" y="1399"/>
                  </a:cubicBezTo>
                  <a:cubicBezTo>
                    <a:pt x="48795" y="1399"/>
                    <a:pt x="47932" y="2087"/>
                    <a:pt x="47753" y="2939"/>
                  </a:cubicBezTo>
                  <a:cubicBezTo>
                    <a:pt x="47555" y="2830"/>
                    <a:pt x="47335" y="2781"/>
                    <a:pt x="47113" y="2781"/>
                  </a:cubicBezTo>
                  <a:cubicBezTo>
                    <a:pt x="46382" y="2781"/>
                    <a:pt x="45627" y="3316"/>
                    <a:pt x="45541" y="4031"/>
                  </a:cubicBezTo>
                  <a:cubicBezTo>
                    <a:pt x="45331" y="3941"/>
                    <a:pt x="45097" y="3897"/>
                    <a:pt x="44859" y="3897"/>
                  </a:cubicBezTo>
                  <a:cubicBezTo>
                    <a:pt x="44484" y="3897"/>
                    <a:pt x="44100" y="4007"/>
                    <a:pt x="43786" y="4218"/>
                  </a:cubicBezTo>
                  <a:cubicBezTo>
                    <a:pt x="43636" y="3873"/>
                    <a:pt x="43403" y="3565"/>
                    <a:pt x="43132" y="3331"/>
                  </a:cubicBezTo>
                  <a:cubicBezTo>
                    <a:pt x="42750" y="3069"/>
                    <a:pt x="42294" y="2935"/>
                    <a:pt x="41849" y="2935"/>
                  </a:cubicBezTo>
                  <a:cubicBezTo>
                    <a:pt x="41565" y="2935"/>
                    <a:pt x="41286" y="2989"/>
                    <a:pt x="41032" y="3098"/>
                  </a:cubicBezTo>
                  <a:cubicBezTo>
                    <a:pt x="40911" y="2235"/>
                    <a:pt x="40044" y="1623"/>
                    <a:pt x="39188" y="1623"/>
                  </a:cubicBezTo>
                  <a:cubicBezTo>
                    <a:pt x="38923" y="1623"/>
                    <a:pt x="38659" y="1682"/>
                    <a:pt x="38419" y="1810"/>
                  </a:cubicBezTo>
                  <a:cubicBezTo>
                    <a:pt x="38203" y="802"/>
                    <a:pt x="37193" y="1"/>
                    <a:pt x="36121" y="1"/>
                  </a:cubicBezTo>
                  <a:cubicBezTo>
                    <a:pt x="36032" y="1"/>
                    <a:pt x="35942" y="6"/>
                    <a:pt x="35852" y="18"/>
                  </a:cubicBezTo>
                  <a:cubicBezTo>
                    <a:pt x="34732" y="176"/>
                    <a:pt x="33836" y="1306"/>
                    <a:pt x="33873" y="2435"/>
                  </a:cubicBezTo>
                  <a:cubicBezTo>
                    <a:pt x="33521" y="1907"/>
                    <a:pt x="32881" y="1596"/>
                    <a:pt x="32236" y="1596"/>
                  </a:cubicBezTo>
                  <a:cubicBezTo>
                    <a:pt x="32026" y="1596"/>
                    <a:pt x="31816" y="1629"/>
                    <a:pt x="31614" y="1698"/>
                  </a:cubicBezTo>
                  <a:cubicBezTo>
                    <a:pt x="30840" y="1969"/>
                    <a:pt x="30252" y="2818"/>
                    <a:pt x="30298" y="3639"/>
                  </a:cubicBezTo>
                  <a:cubicBezTo>
                    <a:pt x="29998" y="3202"/>
                    <a:pt x="29452" y="2957"/>
                    <a:pt x="28911" y="2957"/>
                  </a:cubicBezTo>
                  <a:cubicBezTo>
                    <a:pt x="28678" y="2957"/>
                    <a:pt x="28446" y="3002"/>
                    <a:pt x="28235" y="3098"/>
                  </a:cubicBezTo>
                  <a:cubicBezTo>
                    <a:pt x="27843" y="3285"/>
                    <a:pt x="27535" y="3639"/>
                    <a:pt x="27377" y="4031"/>
                  </a:cubicBezTo>
                  <a:cubicBezTo>
                    <a:pt x="27265" y="3481"/>
                    <a:pt x="26835" y="3014"/>
                    <a:pt x="26285" y="2818"/>
                  </a:cubicBezTo>
                  <a:cubicBezTo>
                    <a:pt x="26130" y="2763"/>
                    <a:pt x="25966" y="2736"/>
                    <a:pt x="25799" y="2736"/>
                  </a:cubicBezTo>
                  <a:cubicBezTo>
                    <a:pt x="25264" y="2736"/>
                    <a:pt x="24708" y="3011"/>
                    <a:pt x="24381" y="3481"/>
                  </a:cubicBezTo>
                  <a:cubicBezTo>
                    <a:pt x="24418" y="2473"/>
                    <a:pt x="23643" y="1539"/>
                    <a:pt x="22672" y="1418"/>
                  </a:cubicBezTo>
                  <a:cubicBezTo>
                    <a:pt x="22588" y="1405"/>
                    <a:pt x="22503" y="1399"/>
                    <a:pt x="22418" y="1399"/>
                  </a:cubicBezTo>
                  <a:cubicBezTo>
                    <a:pt x="21531" y="1399"/>
                    <a:pt x="20668" y="2087"/>
                    <a:pt x="20498" y="2939"/>
                  </a:cubicBezTo>
                  <a:cubicBezTo>
                    <a:pt x="20297" y="2830"/>
                    <a:pt x="20076" y="2781"/>
                    <a:pt x="19853" y="2781"/>
                  </a:cubicBezTo>
                  <a:cubicBezTo>
                    <a:pt x="19121" y="2781"/>
                    <a:pt x="18369" y="3316"/>
                    <a:pt x="18276" y="4031"/>
                  </a:cubicBezTo>
                  <a:cubicBezTo>
                    <a:pt x="18052" y="3941"/>
                    <a:pt x="17815" y="3897"/>
                    <a:pt x="17579" y="3897"/>
                  </a:cubicBezTo>
                  <a:cubicBezTo>
                    <a:pt x="17207" y="3897"/>
                    <a:pt x="16839" y="4007"/>
                    <a:pt x="16531" y="4218"/>
                  </a:cubicBezTo>
                  <a:cubicBezTo>
                    <a:pt x="16372" y="3873"/>
                    <a:pt x="16139" y="3565"/>
                    <a:pt x="15831" y="3331"/>
                  </a:cubicBezTo>
                  <a:cubicBezTo>
                    <a:pt x="15471" y="3069"/>
                    <a:pt x="15028" y="2935"/>
                    <a:pt x="14586" y="2935"/>
                  </a:cubicBezTo>
                  <a:cubicBezTo>
                    <a:pt x="14305" y="2935"/>
                    <a:pt x="14025" y="2989"/>
                    <a:pt x="13768" y="3098"/>
                  </a:cubicBezTo>
                  <a:cubicBezTo>
                    <a:pt x="13647" y="2235"/>
                    <a:pt x="12758" y="1623"/>
                    <a:pt x="11912" y="1623"/>
                  </a:cubicBezTo>
                  <a:cubicBezTo>
                    <a:pt x="11651" y="1623"/>
                    <a:pt x="11393" y="1682"/>
                    <a:pt x="11164" y="1810"/>
                  </a:cubicBezTo>
                  <a:cubicBezTo>
                    <a:pt x="10948" y="802"/>
                    <a:pt x="9938" y="1"/>
                    <a:pt x="8866"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53" name="Google Shape;1546;p42">
            <a:extLst>
              <a:ext uri="{FF2B5EF4-FFF2-40B4-BE49-F238E27FC236}">
                <a16:creationId xmlns:a16="http://schemas.microsoft.com/office/drawing/2014/main" id="{8A96988E-3CE9-91B8-67E9-2FD17642AB6D}"/>
              </a:ext>
            </a:extLst>
          </p:cNvPr>
          <p:cNvGrpSpPr/>
          <p:nvPr/>
        </p:nvGrpSpPr>
        <p:grpSpPr>
          <a:xfrm>
            <a:off x="919439" y="4971953"/>
            <a:ext cx="7942180" cy="520911"/>
            <a:chOff x="895237" y="4083657"/>
            <a:chExt cx="7942180" cy="520911"/>
          </a:xfrm>
        </p:grpSpPr>
        <p:grpSp>
          <p:nvGrpSpPr>
            <p:cNvPr id="54" name="Google Shape;1547;p42">
              <a:extLst>
                <a:ext uri="{FF2B5EF4-FFF2-40B4-BE49-F238E27FC236}">
                  <a16:creationId xmlns:a16="http://schemas.microsoft.com/office/drawing/2014/main" id="{3C4386A5-18B7-34B0-D69F-CF3779DA8959}"/>
                </a:ext>
              </a:extLst>
            </p:cNvPr>
            <p:cNvGrpSpPr/>
            <p:nvPr/>
          </p:nvGrpSpPr>
          <p:grpSpPr>
            <a:xfrm>
              <a:off x="895237" y="4249037"/>
              <a:ext cx="655814" cy="355354"/>
              <a:chOff x="2301112" y="2967762"/>
              <a:chExt cx="655814" cy="355354"/>
            </a:xfrm>
          </p:grpSpPr>
          <p:sp>
            <p:nvSpPr>
              <p:cNvPr id="61" name="Google Shape;1548;p42">
                <a:extLst>
                  <a:ext uri="{FF2B5EF4-FFF2-40B4-BE49-F238E27FC236}">
                    <a16:creationId xmlns:a16="http://schemas.microsoft.com/office/drawing/2014/main" id="{654D45D2-E8F4-B910-4CA4-D4CC777859EC}"/>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 name="Google Shape;1549;p42">
                <a:extLst>
                  <a:ext uri="{FF2B5EF4-FFF2-40B4-BE49-F238E27FC236}">
                    <a16:creationId xmlns:a16="http://schemas.microsoft.com/office/drawing/2014/main" id="{1531B7E1-FBBB-CBE6-3593-1D3F4ED21974}"/>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55" name="Google Shape;1550;p42">
              <a:extLst>
                <a:ext uri="{FF2B5EF4-FFF2-40B4-BE49-F238E27FC236}">
                  <a16:creationId xmlns:a16="http://schemas.microsoft.com/office/drawing/2014/main" id="{5F89FE3D-7B58-27E4-687A-DA6A3ED4F2AA}"/>
                </a:ext>
              </a:extLst>
            </p:cNvPr>
            <p:cNvGrpSpPr/>
            <p:nvPr/>
          </p:nvGrpSpPr>
          <p:grpSpPr>
            <a:xfrm>
              <a:off x="4521724" y="4083657"/>
              <a:ext cx="961030" cy="520771"/>
              <a:chOff x="2301112" y="2967762"/>
              <a:chExt cx="655814" cy="355354"/>
            </a:xfrm>
          </p:grpSpPr>
          <p:sp>
            <p:nvSpPr>
              <p:cNvPr id="59" name="Google Shape;1551;p42">
                <a:extLst>
                  <a:ext uri="{FF2B5EF4-FFF2-40B4-BE49-F238E27FC236}">
                    <a16:creationId xmlns:a16="http://schemas.microsoft.com/office/drawing/2014/main" id="{F0F670E8-60A3-CC26-D822-1662B772B2BF}"/>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 name="Google Shape;1552;p42">
                <a:extLst>
                  <a:ext uri="{FF2B5EF4-FFF2-40B4-BE49-F238E27FC236}">
                    <a16:creationId xmlns:a16="http://schemas.microsoft.com/office/drawing/2014/main" id="{3124EBE1-BCC4-AD23-142B-FBFD6236E350}"/>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56" name="Google Shape;1553;p42">
              <a:extLst>
                <a:ext uri="{FF2B5EF4-FFF2-40B4-BE49-F238E27FC236}">
                  <a16:creationId xmlns:a16="http://schemas.microsoft.com/office/drawing/2014/main" id="{AA36DD65-252A-FA92-DD2F-259A60C25C1D}"/>
                </a:ext>
              </a:extLst>
            </p:cNvPr>
            <p:cNvGrpSpPr/>
            <p:nvPr/>
          </p:nvGrpSpPr>
          <p:grpSpPr>
            <a:xfrm>
              <a:off x="8011288" y="4156893"/>
              <a:ext cx="826129" cy="447675"/>
              <a:chOff x="2301112" y="2967762"/>
              <a:chExt cx="655814" cy="355354"/>
            </a:xfrm>
          </p:grpSpPr>
          <p:sp>
            <p:nvSpPr>
              <p:cNvPr id="57" name="Google Shape;1554;p42">
                <a:extLst>
                  <a:ext uri="{FF2B5EF4-FFF2-40B4-BE49-F238E27FC236}">
                    <a16:creationId xmlns:a16="http://schemas.microsoft.com/office/drawing/2014/main" id="{42BC5A26-FAA4-4933-853D-F11E84FB59F6}"/>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8" name="Google Shape;1555;p42">
                <a:extLst>
                  <a:ext uri="{FF2B5EF4-FFF2-40B4-BE49-F238E27FC236}">
                    <a16:creationId xmlns:a16="http://schemas.microsoft.com/office/drawing/2014/main" id="{023C938A-25F0-40DE-2257-BA4EE9EBBF6D}"/>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sp>
        <p:nvSpPr>
          <p:cNvPr id="63" name="Google Shape;2108;p51">
            <a:extLst>
              <a:ext uri="{FF2B5EF4-FFF2-40B4-BE49-F238E27FC236}">
                <a16:creationId xmlns:a16="http://schemas.microsoft.com/office/drawing/2014/main" id="{42A674BE-1650-4E26-8BC1-15F73F9ABD4E}"/>
              </a:ext>
            </a:extLst>
          </p:cNvPr>
          <p:cNvSpPr/>
          <p:nvPr/>
        </p:nvSpPr>
        <p:spPr>
          <a:xfrm flipH="1">
            <a:off x="-641598" y="369059"/>
            <a:ext cx="1969130" cy="600231"/>
          </a:xfrm>
          <a:custGeom>
            <a:avLst/>
            <a:gdLst/>
            <a:ahLst/>
            <a:cxnLst/>
            <a:rect l="l" t="t" r="r" b="b"/>
            <a:pathLst>
              <a:path w="24293" h="7405" extrusionOk="0">
                <a:moveTo>
                  <a:pt x="15711" y="0"/>
                </a:moveTo>
                <a:cubicBezTo>
                  <a:pt x="13606" y="0"/>
                  <a:pt x="11570" y="1578"/>
                  <a:pt x="11114" y="3641"/>
                </a:cubicBezTo>
                <a:cubicBezTo>
                  <a:pt x="10395" y="2995"/>
                  <a:pt x="9427" y="2640"/>
                  <a:pt x="8461" y="2640"/>
                </a:cubicBezTo>
                <a:cubicBezTo>
                  <a:pt x="8126" y="2640"/>
                  <a:pt x="7791" y="2683"/>
                  <a:pt x="7467" y="2771"/>
                </a:cubicBezTo>
                <a:cubicBezTo>
                  <a:pt x="6215" y="3118"/>
                  <a:pt x="5164" y="4135"/>
                  <a:pt x="4775" y="5372"/>
                </a:cubicBezTo>
                <a:cubicBezTo>
                  <a:pt x="4409" y="5161"/>
                  <a:pt x="3991" y="5066"/>
                  <a:pt x="3555" y="5066"/>
                </a:cubicBezTo>
                <a:cubicBezTo>
                  <a:pt x="2120" y="5066"/>
                  <a:pt x="503" y="6101"/>
                  <a:pt x="0" y="7405"/>
                </a:cubicBezTo>
                <a:lnTo>
                  <a:pt x="24167" y="7405"/>
                </a:lnTo>
                <a:cubicBezTo>
                  <a:pt x="24167" y="7405"/>
                  <a:pt x="24292" y="7328"/>
                  <a:pt x="24167" y="7078"/>
                </a:cubicBezTo>
                <a:cubicBezTo>
                  <a:pt x="23431" y="5645"/>
                  <a:pt x="21919" y="4608"/>
                  <a:pt x="20306" y="4588"/>
                </a:cubicBezTo>
                <a:cubicBezTo>
                  <a:pt x="20278" y="2333"/>
                  <a:pt x="18379" y="252"/>
                  <a:pt x="16131" y="22"/>
                </a:cubicBezTo>
                <a:cubicBezTo>
                  <a:pt x="15991" y="7"/>
                  <a:pt x="15851" y="0"/>
                  <a:pt x="15711"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368" name="Google Shape;1814;p46">
            <a:extLst>
              <a:ext uri="{FF2B5EF4-FFF2-40B4-BE49-F238E27FC236}">
                <a16:creationId xmlns:a16="http://schemas.microsoft.com/office/drawing/2014/main" id="{E45F5B53-EA85-62FD-13D7-B43A8D5DD506}"/>
              </a:ext>
            </a:extLst>
          </p:cNvPr>
          <p:cNvSpPr txBox="1">
            <a:spLocks noGrp="1"/>
          </p:cNvSpPr>
          <p:nvPr>
            <p:ph type="title"/>
          </p:nvPr>
        </p:nvSpPr>
        <p:spPr>
          <a:xfrm>
            <a:off x="-1786232" y="72902"/>
            <a:ext cx="7704000" cy="5727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en-US" sz="3200">
                <a:solidFill>
                  <a:schemeClr val="accent1"/>
                </a:solidFill>
                <a:latin typeface="Times New Roman" panose="02020603050405020304" pitchFamily="18" charset="0"/>
                <a:cs typeface="Times New Roman" panose="02020603050405020304" pitchFamily="18" charset="0"/>
              </a:rPr>
              <a:t>3. Câu 3</a:t>
            </a:r>
            <a:endParaRPr sz="3200">
              <a:solidFill>
                <a:schemeClr val="accent1"/>
              </a:solidFill>
              <a:latin typeface="Times New Roman" panose="02020603050405020304" pitchFamily="18" charset="0"/>
              <a:cs typeface="Times New Roman" panose="02020603050405020304" pitchFamily="18" charset="0"/>
            </a:endParaRPr>
          </a:p>
        </p:txBody>
      </p:sp>
      <p:pic>
        <p:nvPicPr>
          <p:cNvPr id="2369" name="Picture 2368">
            <a:extLst>
              <a:ext uri="{FF2B5EF4-FFF2-40B4-BE49-F238E27FC236}">
                <a16:creationId xmlns:a16="http://schemas.microsoft.com/office/drawing/2014/main" id="{78DC1633-6FC9-663B-E192-E38EAD5917F5}"/>
              </a:ext>
            </a:extLst>
          </p:cNvPr>
          <p:cNvPicPr>
            <a:picLocks noChangeAspect="1"/>
          </p:cNvPicPr>
          <p:nvPr/>
        </p:nvPicPr>
        <p:blipFill>
          <a:blip r:embed="rId4"/>
          <a:stretch>
            <a:fillRect/>
          </a:stretch>
        </p:blipFill>
        <p:spPr>
          <a:xfrm>
            <a:off x="232340" y="-48435"/>
            <a:ext cx="1017725" cy="1017725"/>
          </a:xfrm>
          <a:prstGeom prst="rect">
            <a:avLst/>
          </a:prstGeom>
        </p:spPr>
      </p:pic>
      <p:pic>
        <p:nvPicPr>
          <p:cNvPr id="2" name="图片 3">
            <a:extLst>
              <a:ext uri="{FF2B5EF4-FFF2-40B4-BE49-F238E27FC236}">
                <a16:creationId xmlns:a16="http://schemas.microsoft.com/office/drawing/2014/main" id="{FB3A450F-DCD1-3286-9C57-97F7B7351B1D}"/>
              </a:ext>
            </a:extLst>
          </p:cNvPr>
          <p:cNvPicPr>
            <a:picLocks noChangeAspect="1"/>
          </p:cNvPicPr>
          <p:nvPr/>
        </p:nvPicPr>
        <p:blipFill>
          <a:blip r:embed="rId5" cstate="email"/>
          <a:stretch>
            <a:fillRect/>
          </a:stretch>
        </p:blipFill>
        <p:spPr>
          <a:xfrm>
            <a:off x="2518074" y="612163"/>
            <a:ext cx="4038324" cy="3487645"/>
          </a:xfrm>
          <a:prstGeom prst="rect">
            <a:avLst/>
          </a:prstGeom>
        </p:spPr>
      </p:pic>
      <p:sp>
        <p:nvSpPr>
          <p:cNvPr id="3" name="Text Box 35">
            <a:extLst>
              <a:ext uri="{FF2B5EF4-FFF2-40B4-BE49-F238E27FC236}">
                <a16:creationId xmlns:a16="http://schemas.microsoft.com/office/drawing/2014/main" id="{9CC8C81D-D6B4-7AE2-5283-4F0BF21FB94E}"/>
              </a:ext>
            </a:extLst>
          </p:cNvPr>
          <p:cNvSpPr txBox="1">
            <a:spLocks noChangeArrowheads="1"/>
          </p:cNvSpPr>
          <p:nvPr>
            <p:custDataLst>
              <p:tags r:id="rId1"/>
            </p:custDataLst>
          </p:nvPr>
        </p:nvSpPr>
        <p:spPr bwMode="auto">
          <a:xfrm>
            <a:off x="3334399" y="1721895"/>
            <a:ext cx="2693975" cy="1477328"/>
          </a:xfrm>
          <a:prstGeom prst="rect">
            <a:avLst/>
          </a:prstGeom>
          <a:noFill/>
          <a:ln w="9525">
            <a:noFill/>
            <a:miter lim="800000"/>
          </a:ln>
        </p:spPr>
        <p:txBody>
          <a:bodyPr wrap="square">
            <a:spAutoFit/>
          </a:bodyPr>
          <a:lstStyle/>
          <a:p>
            <a:pPr algn="ctr"/>
            <a:r>
              <a:rPr lang="en-US" sz="1800" i="1">
                <a:latin typeface="Times New Roman" panose="02020603050405020304" pitchFamily="18" charset="0"/>
                <a:cs typeface="Times New Roman" panose="02020603050405020304" pitchFamily="18" charset="0"/>
              </a:rPr>
              <a:t>Tôi đi học vừa là nhan đề, vừa là cụm từ nhà văn dùng để khép lại văn bản. Theo em, cụm từ ấy gợi ra ý nghĩa gì?</a:t>
            </a:r>
            <a:endParaRPr lang="en-US" sz="2800">
              <a:latin typeface="Times New Roman" panose="02020603050405020304" pitchFamily="18" charset="0"/>
              <a:cs typeface="Times New Roman" panose="02020603050405020304" pitchFamily="18" charset="0"/>
            </a:endParaRPr>
          </a:p>
        </p:txBody>
      </p:sp>
      <p:grpSp>
        <p:nvGrpSpPr>
          <p:cNvPr id="4" name="Google Shape;3163;p56">
            <a:extLst>
              <a:ext uri="{FF2B5EF4-FFF2-40B4-BE49-F238E27FC236}">
                <a16:creationId xmlns:a16="http://schemas.microsoft.com/office/drawing/2014/main" id="{B1F8CA48-CDD2-210E-1CA3-0E75D788F385}"/>
              </a:ext>
            </a:extLst>
          </p:cNvPr>
          <p:cNvGrpSpPr/>
          <p:nvPr/>
        </p:nvGrpSpPr>
        <p:grpSpPr>
          <a:xfrm>
            <a:off x="509632" y="2381172"/>
            <a:ext cx="1107109" cy="2413649"/>
            <a:chOff x="1922974" y="2535381"/>
            <a:chExt cx="788285" cy="2069117"/>
          </a:xfrm>
        </p:grpSpPr>
        <p:grpSp>
          <p:nvGrpSpPr>
            <p:cNvPr id="5" name="Google Shape;3164;p56">
              <a:extLst>
                <a:ext uri="{FF2B5EF4-FFF2-40B4-BE49-F238E27FC236}">
                  <a16:creationId xmlns:a16="http://schemas.microsoft.com/office/drawing/2014/main" id="{68325A8C-9CE5-F8BF-1AA5-ED4104ADDB94}"/>
                </a:ext>
              </a:extLst>
            </p:cNvPr>
            <p:cNvGrpSpPr/>
            <p:nvPr/>
          </p:nvGrpSpPr>
          <p:grpSpPr>
            <a:xfrm>
              <a:off x="2291239" y="3209904"/>
              <a:ext cx="408121" cy="358209"/>
              <a:chOff x="2303139" y="3178954"/>
              <a:chExt cx="408121" cy="358209"/>
            </a:xfrm>
          </p:grpSpPr>
          <p:sp>
            <p:nvSpPr>
              <p:cNvPr id="2420" name="Google Shape;3165;p56">
                <a:extLst>
                  <a:ext uri="{FF2B5EF4-FFF2-40B4-BE49-F238E27FC236}">
                    <a16:creationId xmlns:a16="http://schemas.microsoft.com/office/drawing/2014/main" id="{BECCAF9B-373E-ABA9-E556-567C494439BA}"/>
                  </a:ext>
                </a:extLst>
              </p:cNvPr>
              <p:cNvSpPr/>
              <p:nvPr/>
            </p:nvSpPr>
            <p:spPr>
              <a:xfrm>
                <a:off x="2303139" y="3178954"/>
                <a:ext cx="408121" cy="358209"/>
              </a:xfrm>
              <a:custGeom>
                <a:avLst/>
                <a:gdLst/>
                <a:ahLst/>
                <a:cxnLst/>
                <a:rect l="l" t="t" r="r" b="b"/>
                <a:pathLst>
                  <a:path w="8597" h="7546" extrusionOk="0">
                    <a:moveTo>
                      <a:pt x="4299" y="1"/>
                    </a:moveTo>
                    <a:cubicBezTo>
                      <a:pt x="3078" y="1"/>
                      <a:pt x="1870" y="610"/>
                      <a:pt x="1130" y="1723"/>
                    </a:cubicBezTo>
                    <a:cubicBezTo>
                      <a:pt x="0" y="3431"/>
                      <a:pt x="467" y="5765"/>
                      <a:pt x="2213" y="6931"/>
                    </a:cubicBezTo>
                    <a:cubicBezTo>
                      <a:pt x="2857" y="7346"/>
                      <a:pt x="3579" y="7546"/>
                      <a:pt x="4291" y="7546"/>
                    </a:cubicBezTo>
                    <a:cubicBezTo>
                      <a:pt x="5519" y="7546"/>
                      <a:pt x="6716" y="6953"/>
                      <a:pt x="7430" y="5849"/>
                    </a:cubicBezTo>
                    <a:cubicBezTo>
                      <a:pt x="8597" y="4094"/>
                      <a:pt x="8084" y="1760"/>
                      <a:pt x="6338" y="631"/>
                    </a:cubicBezTo>
                    <a:cubicBezTo>
                      <a:pt x="5713" y="204"/>
                      <a:pt x="5004" y="1"/>
                      <a:pt x="4299" y="1"/>
                    </a:cubicBezTo>
                    <a:close/>
                  </a:path>
                </a:pathLst>
              </a:custGeom>
              <a:solidFill>
                <a:srgbClr val="EA7C2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58" name="Google Shape;3166;p56">
                <a:extLst>
                  <a:ext uri="{FF2B5EF4-FFF2-40B4-BE49-F238E27FC236}">
                    <a16:creationId xmlns:a16="http://schemas.microsoft.com/office/drawing/2014/main" id="{16DC199B-BCE2-9690-4A35-10059D1BD16F}"/>
                  </a:ext>
                </a:extLst>
              </p:cNvPr>
              <p:cNvSpPr/>
              <p:nvPr/>
            </p:nvSpPr>
            <p:spPr>
              <a:xfrm>
                <a:off x="2303139" y="3178954"/>
                <a:ext cx="408121" cy="358209"/>
              </a:xfrm>
              <a:custGeom>
                <a:avLst/>
                <a:gdLst/>
                <a:ahLst/>
                <a:cxnLst/>
                <a:rect l="l" t="t" r="r" b="b"/>
                <a:pathLst>
                  <a:path w="8597" h="7546" extrusionOk="0">
                    <a:moveTo>
                      <a:pt x="4299" y="1"/>
                    </a:moveTo>
                    <a:cubicBezTo>
                      <a:pt x="3078" y="1"/>
                      <a:pt x="1870" y="610"/>
                      <a:pt x="1130" y="1723"/>
                    </a:cubicBezTo>
                    <a:cubicBezTo>
                      <a:pt x="0" y="3431"/>
                      <a:pt x="467" y="5765"/>
                      <a:pt x="2213" y="6931"/>
                    </a:cubicBezTo>
                    <a:cubicBezTo>
                      <a:pt x="2857" y="7346"/>
                      <a:pt x="3579" y="7546"/>
                      <a:pt x="4291" y="7546"/>
                    </a:cubicBezTo>
                    <a:cubicBezTo>
                      <a:pt x="5519" y="7546"/>
                      <a:pt x="6716" y="6953"/>
                      <a:pt x="7430" y="5849"/>
                    </a:cubicBezTo>
                    <a:cubicBezTo>
                      <a:pt x="8597" y="4094"/>
                      <a:pt x="8084" y="1760"/>
                      <a:pt x="6338" y="631"/>
                    </a:cubicBezTo>
                    <a:cubicBezTo>
                      <a:pt x="5713" y="204"/>
                      <a:pt x="5004" y="1"/>
                      <a:pt x="4299" y="1"/>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59" name="Google Shape;3167;p56">
                <a:extLst>
                  <a:ext uri="{FF2B5EF4-FFF2-40B4-BE49-F238E27FC236}">
                    <a16:creationId xmlns:a16="http://schemas.microsoft.com/office/drawing/2014/main" id="{AE069089-C98E-9741-ED0A-25629A7997B1}"/>
                  </a:ext>
                </a:extLst>
              </p:cNvPr>
              <p:cNvSpPr/>
              <p:nvPr/>
            </p:nvSpPr>
            <p:spPr>
              <a:xfrm>
                <a:off x="2342476" y="3262379"/>
                <a:ext cx="325038" cy="155354"/>
              </a:xfrm>
              <a:custGeom>
                <a:avLst/>
                <a:gdLst/>
                <a:ahLst/>
                <a:cxnLst/>
                <a:rect l="l" t="t" r="r" b="b"/>
                <a:pathLst>
                  <a:path w="7739" h="3830" extrusionOk="0">
                    <a:moveTo>
                      <a:pt x="2092" y="1"/>
                    </a:moveTo>
                    <a:cubicBezTo>
                      <a:pt x="849" y="1"/>
                      <a:pt x="1" y="347"/>
                      <a:pt x="1" y="366"/>
                    </a:cubicBezTo>
                    <a:lnTo>
                      <a:pt x="75" y="637"/>
                    </a:lnTo>
                    <a:cubicBezTo>
                      <a:pt x="100" y="617"/>
                      <a:pt x="919" y="280"/>
                      <a:pt x="2111" y="280"/>
                    </a:cubicBezTo>
                    <a:cubicBezTo>
                      <a:pt x="3168" y="280"/>
                      <a:pt x="4520" y="546"/>
                      <a:pt x="5872" y="1533"/>
                    </a:cubicBezTo>
                    <a:cubicBezTo>
                      <a:pt x="6376" y="1925"/>
                      <a:pt x="7431" y="2971"/>
                      <a:pt x="7356" y="3792"/>
                    </a:cubicBezTo>
                    <a:lnTo>
                      <a:pt x="7627" y="3829"/>
                    </a:lnTo>
                    <a:cubicBezTo>
                      <a:pt x="7739" y="2821"/>
                      <a:pt x="6497" y="1654"/>
                      <a:pt x="6031" y="1300"/>
                    </a:cubicBezTo>
                    <a:cubicBezTo>
                      <a:pt x="4619" y="275"/>
                      <a:pt x="3199" y="1"/>
                      <a:pt x="2092" y="1"/>
                    </a:cubicBezTo>
                    <a:close/>
                  </a:path>
                </a:pathLst>
              </a:custGeom>
              <a:solidFill>
                <a:srgbClr val="E0542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60" name="Google Shape;3168;p56">
                <a:extLst>
                  <a:ext uri="{FF2B5EF4-FFF2-40B4-BE49-F238E27FC236}">
                    <a16:creationId xmlns:a16="http://schemas.microsoft.com/office/drawing/2014/main" id="{BDD71565-4C3D-5AA9-4389-7E9977A26EDB}"/>
                  </a:ext>
                </a:extLst>
              </p:cNvPr>
              <p:cNvSpPr/>
              <p:nvPr/>
            </p:nvSpPr>
            <p:spPr>
              <a:xfrm>
                <a:off x="2540100" y="3250332"/>
                <a:ext cx="109410" cy="276068"/>
              </a:xfrm>
              <a:custGeom>
                <a:avLst/>
                <a:gdLst/>
                <a:ahLst/>
                <a:cxnLst/>
                <a:rect l="l" t="t" r="r" b="b"/>
                <a:pathLst>
                  <a:path w="2605" h="6806" extrusionOk="0">
                    <a:moveTo>
                      <a:pt x="2530" y="1"/>
                    </a:moveTo>
                    <a:cubicBezTo>
                      <a:pt x="0" y="934"/>
                      <a:pt x="551" y="6572"/>
                      <a:pt x="588" y="6805"/>
                    </a:cubicBezTo>
                    <a:lnTo>
                      <a:pt x="859" y="6768"/>
                    </a:lnTo>
                    <a:cubicBezTo>
                      <a:pt x="859" y="6730"/>
                      <a:pt x="317" y="1130"/>
                      <a:pt x="2604" y="234"/>
                    </a:cubicBezTo>
                    <a:lnTo>
                      <a:pt x="2530" y="1"/>
                    </a:lnTo>
                    <a:close/>
                  </a:path>
                </a:pathLst>
              </a:custGeom>
              <a:solidFill>
                <a:srgbClr val="E0542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61" name="Google Shape;3169;p56">
                <a:extLst>
                  <a:ext uri="{FF2B5EF4-FFF2-40B4-BE49-F238E27FC236}">
                    <a16:creationId xmlns:a16="http://schemas.microsoft.com/office/drawing/2014/main" id="{09252762-3790-9B7F-FC9A-ECE6BDC1B4E7}"/>
                  </a:ext>
                </a:extLst>
              </p:cNvPr>
              <p:cNvSpPr/>
              <p:nvPr/>
            </p:nvSpPr>
            <p:spPr>
              <a:xfrm>
                <a:off x="2324456" y="3182551"/>
                <a:ext cx="227010" cy="224189"/>
              </a:xfrm>
              <a:custGeom>
                <a:avLst/>
                <a:gdLst/>
                <a:ahLst/>
                <a:cxnLst/>
                <a:rect l="l" t="t" r="r" b="b"/>
                <a:pathLst>
                  <a:path w="5405" h="5527" extrusionOk="0">
                    <a:moveTo>
                      <a:pt x="4285" y="1"/>
                    </a:moveTo>
                    <a:lnTo>
                      <a:pt x="4051" y="197"/>
                    </a:lnTo>
                    <a:cubicBezTo>
                      <a:pt x="4826" y="1093"/>
                      <a:pt x="5097" y="1942"/>
                      <a:pt x="4826" y="2689"/>
                    </a:cubicBezTo>
                    <a:cubicBezTo>
                      <a:pt x="4126" y="4593"/>
                      <a:pt x="38" y="5256"/>
                      <a:pt x="0" y="5256"/>
                    </a:cubicBezTo>
                    <a:lnTo>
                      <a:pt x="38" y="5527"/>
                    </a:lnTo>
                    <a:cubicBezTo>
                      <a:pt x="234" y="5527"/>
                      <a:pt x="3734" y="4939"/>
                      <a:pt x="4863" y="3230"/>
                    </a:cubicBezTo>
                    <a:cubicBezTo>
                      <a:pt x="4938" y="3072"/>
                      <a:pt x="5022" y="2922"/>
                      <a:pt x="5097" y="2764"/>
                    </a:cubicBezTo>
                    <a:cubicBezTo>
                      <a:pt x="5405" y="1942"/>
                      <a:pt x="5134" y="1009"/>
                      <a:pt x="4285" y="1"/>
                    </a:cubicBezTo>
                    <a:close/>
                  </a:path>
                </a:pathLst>
              </a:custGeom>
              <a:solidFill>
                <a:srgbClr val="E0542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62" name="Google Shape;3170;p56">
                <a:extLst>
                  <a:ext uri="{FF2B5EF4-FFF2-40B4-BE49-F238E27FC236}">
                    <a16:creationId xmlns:a16="http://schemas.microsoft.com/office/drawing/2014/main" id="{99458EBE-1051-CA6D-B118-B84EFD6A8F6F}"/>
                  </a:ext>
                </a:extLst>
              </p:cNvPr>
              <p:cNvSpPr/>
              <p:nvPr/>
            </p:nvSpPr>
            <p:spPr>
              <a:xfrm>
                <a:off x="2615080" y="3401162"/>
                <a:ext cx="82887" cy="84686"/>
              </a:xfrm>
              <a:custGeom>
                <a:avLst/>
                <a:gdLst/>
                <a:ahLst/>
                <a:cxnLst/>
                <a:rect l="l" t="t" r="r" b="b"/>
                <a:pathLst>
                  <a:path w="1746" h="1784" extrusionOk="0">
                    <a:moveTo>
                      <a:pt x="1363" y="1"/>
                    </a:moveTo>
                    <a:cubicBezTo>
                      <a:pt x="1363" y="1"/>
                      <a:pt x="1167" y="150"/>
                      <a:pt x="897" y="738"/>
                    </a:cubicBezTo>
                    <a:cubicBezTo>
                      <a:pt x="668" y="1155"/>
                      <a:pt x="667" y="1214"/>
                      <a:pt x="551" y="1214"/>
                    </a:cubicBezTo>
                    <a:cubicBezTo>
                      <a:pt x="507" y="1214"/>
                      <a:pt x="445" y="1205"/>
                      <a:pt x="346" y="1205"/>
                    </a:cubicBezTo>
                    <a:cubicBezTo>
                      <a:pt x="1" y="1205"/>
                      <a:pt x="346" y="1746"/>
                      <a:pt x="346" y="1746"/>
                    </a:cubicBezTo>
                    <a:cubicBezTo>
                      <a:pt x="346" y="1746"/>
                      <a:pt x="383" y="1784"/>
                      <a:pt x="466" y="1784"/>
                    </a:cubicBezTo>
                    <a:cubicBezTo>
                      <a:pt x="589" y="1784"/>
                      <a:pt x="814" y="1700"/>
                      <a:pt x="1167" y="1280"/>
                    </a:cubicBezTo>
                    <a:cubicBezTo>
                      <a:pt x="1746" y="542"/>
                      <a:pt x="1363" y="1"/>
                      <a:pt x="1363"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6" name="Google Shape;3171;p56">
              <a:extLst>
                <a:ext uri="{FF2B5EF4-FFF2-40B4-BE49-F238E27FC236}">
                  <a16:creationId xmlns:a16="http://schemas.microsoft.com/office/drawing/2014/main" id="{958ECE94-F408-F34F-29C6-4CAB0FEED7DB}"/>
                </a:ext>
              </a:extLst>
            </p:cNvPr>
            <p:cNvSpPr/>
            <p:nvPr/>
          </p:nvSpPr>
          <p:spPr>
            <a:xfrm>
              <a:off x="2074497" y="4334632"/>
              <a:ext cx="136523" cy="225529"/>
            </a:xfrm>
            <a:custGeom>
              <a:avLst/>
              <a:gdLst/>
              <a:ahLst/>
              <a:cxnLst/>
              <a:rect l="l" t="t" r="r" b="b"/>
              <a:pathLst>
                <a:path w="2876" h="4751" extrusionOk="0">
                  <a:moveTo>
                    <a:pt x="2876" y="0"/>
                  </a:moveTo>
                  <a:lnTo>
                    <a:pt x="346" y="233"/>
                  </a:lnTo>
                  <a:lnTo>
                    <a:pt x="1" y="3780"/>
                  </a:lnTo>
                  <a:lnTo>
                    <a:pt x="468" y="4667"/>
                  </a:lnTo>
                  <a:lnTo>
                    <a:pt x="2288" y="4751"/>
                  </a:lnTo>
                  <a:lnTo>
                    <a:pt x="2642" y="3892"/>
                  </a:lnTo>
                  <a:cubicBezTo>
                    <a:pt x="2372" y="3780"/>
                    <a:pt x="2876" y="0"/>
                    <a:pt x="2876"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7" name="Google Shape;3172;p56">
              <a:extLst>
                <a:ext uri="{FF2B5EF4-FFF2-40B4-BE49-F238E27FC236}">
                  <a16:creationId xmlns:a16="http://schemas.microsoft.com/office/drawing/2014/main" id="{55CB807B-F439-0C1F-6A5B-7D617518630B}"/>
                </a:ext>
              </a:extLst>
            </p:cNvPr>
            <p:cNvSpPr/>
            <p:nvPr/>
          </p:nvSpPr>
          <p:spPr>
            <a:xfrm>
              <a:off x="2057693" y="4508229"/>
              <a:ext cx="284487" cy="96269"/>
            </a:xfrm>
            <a:custGeom>
              <a:avLst/>
              <a:gdLst/>
              <a:ahLst/>
              <a:cxnLst/>
              <a:rect l="l" t="t" r="r" b="b"/>
              <a:pathLst>
                <a:path w="5993" h="2028" extrusionOk="0">
                  <a:moveTo>
                    <a:pt x="326" y="1"/>
                  </a:moveTo>
                  <a:cubicBezTo>
                    <a:pt x="289" y="1"/>
                    <a:pt x="271" y="2"/>
                    <a:pt x="271" y="2"/>
                  </a:cubicBezTo>
                  <a:lnTo>
                    <a:pt x="0" y="1990"/>
                  </a:lnTo>
                  <a:lnTo>
                    <a:pt x="5955" y="2027"/>
                  </a:lnTo>
                  <a:cubicBezTo>
                    <a:pt x="5993" y="1794"/>
                    <a:pt x="5871" y="1327"/>
                    <a:pt x="5675" y="1206"/>
                  </a:cubicBezTo>
                  <a:lnTo>
                    <a:pt x="2959" y="161"/>
                  </a:lnTo>
                  <a:cubicBezTo>
                    <a:pt x="2959" y="161"/>
                    <a:pt x="2800" y="385"/>
                    <a:pt x="2411" y="385"/>
                  </a:cubicBezTo>
                  <a:cubicBezTo>
                    <a:pt x="2292" y="385"/>
                    <a:pt x="2152" y="364"/>
                    <a:pt x="1988" y="310"/>
                  </a:cubicBezTo>
                  <a:cubicBezTo>
                    <a:pt x="1060" y="26"/>
                    <a:pt x="497" y="1"/>
                    <a:pt x="326" y="1"/>
                  </a:cubicBezTo>
                  <a:close/>
                </a:path>
              </a:pathLst>
            </a:custGeom>
            <a:solidFill>
              <a:srgbClr val="D9D9D9"/>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 name="Google Shape;3173;p56">
              <a:extLst>
                <a:ext uri="{FF2B5EF4-FFF2-40B4-BE49-F238E27FC236}">
                  <a16:creationId xmlns:a16="http://schemas.microsoft.com/office/drawing/2014/main" id="{E6BB2878-F6E7-44D1-E79B-8E9B35B63DD8}"/>
                </a:ext>
              </a:extLst>
            </p:cNvPr>
            <p:cNvSpPr/>
            <p:nvPr/>
          </p:nvSpPr>
          <p:spPr>
            <a:xfrm>
              <a:off x="2236702" y="4534005"/>
              <a:ext cx="92614" cy="37264"/>
            </a:xfrm>
            <a:custGeom>
              <a:avLst/>
              <a:gdLst/>
              <a:ahLst/>
              <a:cxnLst/>
              <a:rect l="l" t="t" r="r" b="b"/>
              <a:pathLst>
                <a:path w="1951" h="785" extrusionOk="0">
                  <a:moveTo>
                    <a:pt x="159" y="0"/>
                  </a:moveTo>
                  <a:lnTo>
                    <a:pt x="0" y="784"/>
                  </a:lnTo>
                  <a:lnTo>
                    <a:pt x="1951" y="784"/>
                  </a:lnTo>
                  <a:lnTo>
                    <a:pt x="1951" y="747"/>
                  </a:lnTo>
                  <a:lnTo>
                    <a:pt x="159" y="0"/>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 name="Google Shape;3174;p56">
              <a:extLst>
                <a:ext uri="{FF2B5EF4-FFF2-40B4-BE49-F238E27FC236}">
                  <a16:creationId xmlns:a16="http://schemas.microsoft.com/office/drawing/2014/main" id="{9BF37884-D1CE-B53E-9908-F41E7FEB4BDA}"/>
                </a:ext>
              </a:extLst>
            </p:cNvPr>
            <p:cNvSpPr/>
            <p:nvPr/>
          </p:nvSpPr>
          <p:spPr>
            <a:xfrm>
              <a:off x="2234898" y="4532202"/>
              <a:ext cx="96221" cy="39068"/>
            </a:xfrm>
            <a:custGeom>
              <a:avLst/>
              <a:gdLst/>
              <a:ahLst/>
              <a:cxnLst/>
              <a:rect l="l" t="t" r="r" b="b"/>
              <a:pathLst>
                <a:path w="2027" h="823" extrusionOk="0">
                  <a:moveTo>
                    <a:pt x="234" y="85"/>
                  </a:moveTo>
                  <a:lnTo>
                    <a:pt x="1905" y="785"/>
                  </a:lnTo>
                  <a:lnTo>
                    <a:pt x="75" y="785"/>
                  </a:lnTo>
                  <a:lnTo>
                    <a:pt x="234" y="85"/>
                  </a:lnTo>
                  <a:close/>
                  <a:moveTo>
                    <a:pt x="159" y="1"/>
                  </a:moveTo>
                  <a:lnTo>
                    <a:pt x="1" y="822"/>
                  </a:lnTo>
                  <a:lnTo>
                    <a:pt x="1989" y="822"/>
                  </a:lnTo>
                  <a:cubicBezTo>
                    <a:pt x="1989" y="822"/>
                    <a:pt x="2026" y="822"/>
                    <a:pt x="2026" y="785"/>
                  </a:cubicBezTo>
                  <a:cubicBezTo>
                    <a:pt x="2026" y="785"/>
                    <a:pt x="2026" y="738"/>
                    <a:pt x="1989" y="738"/>
                  </a:cubicBezTo>
                  <a:lnTo>
                    <a:pt x="197"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 name="Google Shape;3175;p56">
              <a:extLst>
                <a:ext uri="{FF2B5EF4-FFF2-40B4-BE49-F238E27FC236}">
                  <a16:creationId xmlns:a16="http://schemas.microsoft.com/office/drawing/2014/main" id="{CB172C24-3EF6-E6E5-56A9-533FE2CF77A8}"/>
                </a:ext>
              </a:extLst>
            </p:cNvPr>
            <p:cNvSpPr/>
            <p:nvPr/>
          </p:nvSpPr>
          <p:spPr>
            <a:xfrm>
              <a:off x="2061206" y="4508277"/>
              <a:ext cx="29764" cy="61189"/>
            </a:xfrm>
            <a:custGeom>
              <a:avLst/>
              <a:gdLst/>
              <a:ahLst/>
              <a:cxnLst/>
              <a:rect l="l" t="t" r="r" b="b"/>
              <a:pathLst>
                <a:path w="627" h="1289" extrusionOk="0">
                  <a:moveTo>
                    <a:pt x="197" y="1"/>
                  </a:moveTo>
                  <a:lnTo>
                    <a:pt x="1" y="1289"/>
                  </a:lnTo>
                  <a:lnTo>
                    <a:pt x="626" y="1289"/>
                  </a:lnTo>
                  <a:lnTo>
                    <a:pt x="552" y="1"/>
                  </a:ln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 name="Google Shape;3176;p56">
              <a:extLst>
                <a:ext uri="{FF2B5EF4-FFF2-40B4-BE49-F238E27FC236}">
                  <a16:creationId xmlns:a16="http://schemas.microsoft.com/office/drawing/2014/main" id="{6A6D3AF8-489A-81BD-20F4-164D7910911D}"/>
                </a:ext>
              </a:extLst>
            </p:cNvPr>
            <p:cNvSpPr/>
            <p:nvPr/>
          </p:nvSpPr>
          <p:spPr>
            <a:xfrm>
              <a:off x="2061206" y="4506520"/>
              <a:ext cx="31520" cy="64749"/>
            </a:xfrm>
            <a:custGeom>
              <a:avLst/>
              <a:gdLst/>
              <a:ahLst/>
              <a:cxnLst/>
              <a:rect l="l" t="t" r="r" b="b"/>
              <a:pathLst>
                <a:path w="664" h="1364" extrusionOk="0">
                  <a:moveTo>
                    <a:pt x="197" y="38"/>
                  </a:moveTo>
                  <a:cubicBezTo>
                    <a:pt x="281" y="38"/>
                    <a:pt x="468" y="75"/>
                    <a:pt x="552" y="75"/>
                  </a:cubicBezTo>
                  <a:lnTo>
                    <a:pt x="626" y="1279"/>
                  </a:lnTo>
                  <a:lnTo>
                    <a:pt x="47" y="1326"/>
                  </a:lnTo>
                  <a:lnTo>
                    <a:pt x="47" y="1326"/>
                  </a:lnTo>
                  <a:lnTo>
                    <a:pt x="197" y="38"/>
                  </a:lnTo>
                  <a:close/>
                  <a:moveTo>
                    <a:pt x="160" y="1"/>
                  </a:moveTo>
                  <a:lnTo>
                    <a:pt x="1" y="1363"/>
                  </a:lnTo>
                  <a:lnTo>
                    <a:pt x="664" y="1363"/>
                  </a:lnTo>
                  <a:lnTo>
                    <a:pt x="589"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 name="Google Shape;3177;p56">
              <a:extLst>
                <a:ext uri="{FF2B5EF4-FFF2-40B4-BE49-F238E27FC236}">
                  <a16:creationId xmlns:a16="http://schemas.microsoft.com/office/drawing/2014/main" id="{6A1669F4-BE9D-11EF-B215-BA0499732087}"/>
                </a:ext>
              </a:extLst>
            </p:cNvPr>
            <p:cNvSpPr/>
            <p:nvPr/>
          </p:nvSpPr>
          <p:spPr>
            <a:xfrm>
              <a:off x="2061206" y="4569418"/>
              <a:ext cx="269914" cy="3608"/>
            </a:xfrm>
            <a:custGeom>
              <a:avLst/>
              <a:gdLst/>
              <a:ahLst/>
              <a:cxnLst/>
              <a:rect l="l" t="t" r="r" b="b"/>
              <a:pathLst>
                <a:path w="5686" h="76" extrusionOk="0">
                  <a:moveTo>
                    <a:pt x="1" y="1"/>
                  </a:moveTo>
                  <a:lnTo>
                    <a:pt x="1" y="38"/>
                  </a:lnTo>
                  <a:lnTo>
                    <a:pt x="5685" y="76"/>
                  </a:lnTo>
                  <a:lnTo>
                    <a:pt x="5685" y="38"/>
                  </a:lnTo>
                  <a:lnTo>
                    <a:pt x="5685"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 name="Google Shape;3178;p56">
              <a:extLst>
                <a:ext uri="{FF2B5EF4-FFF2-40B4-BE49-F238E27FC236}">
                  <a16:creationId xmlns:a16="http://schemas.microsoft.com/office/drawing/2014/main" id="{329D362B-046E-F98C-5069-F434C4F1D343}"/>
                </a:ext>
              </a:extLst>
            </p:cNvPr>
            <p:cNvSpPr/>
            <p:nvPr/>
          </p:nvSpPr>
          <p:spPr>
            <a:xfrm>
              <a:off x="2043072" y="3588927"/>
              <a:ext cx="363809" cy="880851"/>
            </a:xfrm>
            <a:custGeom>
              <a:avLst/>
              <a:gdLst/>
              <a:ahLst/>
              <a:cxnLst/>
              <a:rect l="l" t="t" r="r" b="b"/>
              <a:pathLst>
                <a:path w="7664" h="18556" extrusionOk="0">
                  <a:moveTo>
                    <a:pt x="1512" y="0"/>
                  </a:moveTo>
                  <a:cubicBezTo>
                    <a:pt x="1512" y="0"/>
                    <a:pt x="663" y="10109"/>
                    <a:pt x="0" y="18556"/>
                  </a:cubicBezTo>
                  <a:lnTo>
                    <a:pt x="4238" y="18556"/>
                  </a:lnTo>
                  <a:cubicBezTo>
                    <a:pt x="4630" y="16876"/>
                    <a:pt x="5050" y="15205"/>
                    <a:pt x="5246" y="14309"/>
                  </a:cubicBezTo>
                  <a:cubicBezTo>
                    <a:pt x="6375" y="9875"/>
                    <a:pt x="7663" y="2138"/>
                    <a:pt x="7663" y="2138"/>
                  </a:cubicBezTo>
                  <a:lnTo>
                    <a:pt x="1512" y="0"/>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 name="Google Shape;3179;p56">
              <a:extLst>
                <a:ext uri="{FF2B5EF4-FFF2-40B4-BE49-F238E27FC236}">
                  <a16:creationId xmlns:a16="http://schemas.microsoft.com/office/drawing/2014/main" id="{3E480937-B2E0-CFFC-66DB-8531E18528FD}"/>
                </a:ext>
              </a:extLst>
            </p:cNvPr>
            <p:cNvSpPr/>
            <p:nvPr/>
          </p:nvSpPr>
          <p:spPr>
            <a:xfrm>
              <a:off x="2043072" y="3588927"/>
              <a:ext cx="363810" cy="880853"/>
            </a:xfrm>
            <a:custGeom>
              <a:avLst/>
              <a:gdLst/>
              <a:ahLst/>
              <a:cxnLst/>
              <a:rect l="l" t="t" r="r" b="b"/>
              <a:pathLst>
                <a:path w="7664" h="18556" extrusionOk="0">
                  <a:moveTo>
                    <a:pt x="1512" y="0"/>
                  </a:moveTo>
                  <a:cubicBezTo>
                    <a:pt x="1512" y="0"/>
                    <a:pt x="663" y="10109"/>
                    <a:pt x="0" y="18556"/>
                  </a:cubicBezTo>
                  <a:lnTo>
                    <a:pt x="4238" y="18556"/>
                  </a:lnTo>
                  <a:cubicBezTo>
                    <a:pt x="4630" y="16876"/>
                    <a:pt x="5050" y="15205"/>
                    <a:pt x="5246" y="14309"/>
                  </a:cubicBezTo>
                  <a:cubicBezTo>
                    <a:pt x="6375" y="9875"/>
                    <a:pt x="7663" y="2138"/>
                    <a:pt x="7663" y="2138"/>
                  </a:cubicBezTo>
                  <a:lnTo>
                    <a:pt x="1512" y="0"/>
                  </a:ln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5" name="Google Shape;3180;p56">
              <a:extLst>
                <a:ext uri="{FF2B5EF4-FFF2-40B4-BE49-F238E27FC236}">
                  <a16:creationId xmlns:a16="http://schemas.microsoft.com/office/drawing/2014/main" id="{F24F4206-1DCA-C0CB-6010-CD5C9C16CE90}"/>
                </a:ext>
              </a:extLst>
            </p:cNvPr>
            <p:cNvGrpSpPr/>
            <p:nvPr/>
          </p:nvGrpSpPr>
          <p:grpSpPr>
            <a:xfrm>
              <a:off x="1922974" y="3038609"/>
              <a:ext cx="275230" cy="496725"/>
              <a:chOff x="9661064" y="2414696"/>
              <a:chExt cx="337168" cy="608508"/>
            </a:xfrm>
          </p:grpSpPr>
          <p:sp>
            <p:nvSpPr>
              <p:cNvPr id="2415" name="Google Shape;3181;p56">
                <a:extLst>
                  <a:ext uri="{FF2B5EF4-FFF2-40B4-BE49-F238E27FC236}">
                    <a16:creationId xmlns:a16="http://schemas.microsoft.com/office/drawing/2014/main" id="{F18AF821-BE80-F261-2E93-1B3E542DC249}"/>
                  </a:ext>
                </a:extLst>
              </p:cNvPr>
              <p:cNvSpPr/>
              <p:nvPr/>
            </p:nvSpPr>
            <p:spPr>
              <a:xfrm>
                <a:off x="9661064" y="2474942"/>
                <a:ext cx="287215" cy="509707"/>
              </a:xfrm>
              <a:custGeom>
                <a:avLst/>
                <a:gdLst/>
                <a:ahLst/>
                <a:cxnLst/>
                <a:rect l="l" t="t" r="r" b="b"/>
                <a:pathLst>
                  <a:path w="4939" h="8765" extrusionOk="0">
                    <a:moveTo>
                      <a:pt x="4447" y="1"/>
                    </a:moveTo>
                    <a:cubicBezTo>
                      <a:pt x="3420" y="1"/>
                      <a:pt x="1102" y="213"/>
                      <a:pt x="626" y="2082"/>
                    </a:cubicBezTo>
                    <a:cubicBezTo>
                      <a:pt x="393" y="3053"/>
                      <a:pt x="113" y="4219"/>
                      <a:pt x="38" y="5731"/>
                    </a:cubicBezTo>
                    <a:cubicBezTo>
                      <a:pt x="1" y="6786"/>
                      <a:pt x="505" y="8420"/>
                      <a:pt x="2138" y="8765"/>
                    </a:cubicBezTo>
                    <a:lnTo>
                      <a:pt x="3576" y="8224"/>
                    </a:lnTo>
                    <a:lnTo>
                      <a:pt x="4938" y="19"/>
                    </a:lnTo>
                    <a:cubicBezTo>
                      <a:pt x="4938" y="19"/>
                      <a:pt x="4748" y="1"/>
                      <a:pt x="4447" y="1"/>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16" name="Google Shape;3182;p56">
                <a:extLst>
                  <a:ext uri="{FF2B5EF4-FFF2-40B4-BE49-F238E27FC236}">
                    <a16:creationId xmlns:a16="http://schemas.microsoft.com/office/drawing/2014/main" id="{C4450346-2D85-8652-2014-B458261A89C5}"/>
                  </a:ext>
                </a:extLst>
              </p:cNvPr>
              <p:cNvSpPr/>
              <p:nvPr/>
            </p:nvSpPr>
            <p:spPr>
              <a:xfrm>
                <a:off x="9667577" y="2417894"/>
                <a:ext cx="262791" cy="335307"/>
              </a:xfrm>
              <a:custGeom>
                <a:avLst/>
                <a:gdLst/>
                <a:ahLst/>
                <a:cxnLst/>
                <a:rect l="l" t="t" r="r" b="b"/>
                <a:pathLst>
                  <a:path w="4519" h="5766" extrusionOk="0">
                    <a:moveTo>
                      <a:pt x="3454" y="0"/>
                    </a:moveTo>
                    <a:cubicBezTo>
                      <a:pt x="2969" y="0"/>
                      <a:pt x="2484" y="130"/>
                      <a:pt x="2063" y="375"/>
                    </a:cubicBezTo>
                    <a:cubicBezTo>
                      <a:pt x="430" y="1308"/>
                      <a:pt x="1" y="4426"/>
                      <a:pt x="122" y="4892"/>
                    </a:cubicBezTo>
                    <a:cubicBezTo>
                      <a:pt x="229" y="5316"/>
                      <a:pt x="406" y="5765"/>
                      <a:pt x="684" y="5765"/>
                    </a:cubicBezTo>
                    <a:cubicBezTo>
                      <a:pt x="914" y="5765"/>
                      <a:pt x="1212" y="5458"/>
                      <a:pt x="1597" y="4575"/>
                    </a:cubicBezTo>
                    <a:cubicBezTo>
                      <a:pt x="2026" y="3530"/>
                      <a:pt x="3501" y="925"/>
                      <a:pt x="3501" y="925"/>
                    </a:cubicBezTo>
                    <a:lnTo>
                      <a:pt x="4518" y="225"/>
                    </a:lnTo>
                    <a:cubicBezTo>
                      <a:pt x="4182" y="73"/>
                      <a:pt x="3818" y="0"/>
                      <a:pt x="3454" y="0"/>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17" name="Google Shape;3183;p56">
                <a:extLst>
                  <a:ext uri="{FF2B5EF4-FFF2-40B4-BE49-F238E27FC236}">
                    <a16:creationId xmlns:a16="http://schemas.microsoft.com/office/drawing/2014/main" id="{5A8A9188-7896-9A74-391C-3E6A12C36E71}"/>
                  </a:ext>
                </a:extLst>
              </p:cNvPr>
              <p:cNvSpPr/>
              <p:nvPr/>
            </p:nvSpPr>
            <p:spPr>
              <a:xfrm>
                <a:off x="9711017" y="2455170"/>
                <a:ext cx="287215" cy="445913"/>
              </a:xfrm>
              <a:custGeom>
                <a:avLst/>
                <a:gdLst/>
                <a:ahLst/>
                <a:cxnLst/>
                <a:rect l="l" t="t" r="r" b="b"/>
                <a:pathLst>
                  <a:path w="4939" h="7668" extrusionOk="0">
                    <a:moveTo>
                      <a:pt x="3482" y="0"/>
                    </a:moveTo>
                    <a:cubicBezTo>
                      <a:pt x="2005" y="0"/>
                      <a:pt x="1316" y="1451"/>
                      <a:pt x="1316" y="1451"/>
                    </a:cubicBezTo>
                    <a:cubicBezTo>
                      <a:pt x="346" y="3159"/>
                      <a:pt x="0" y="7285"/>
                      <a:pt x="0" y="7285"/>
                    </a:cubicBezTo>
                    <a:lnTo>
                      <a:pt x="3417" y="7668"/>
                    </a:lnTo>
                    <a:cubicBezTo>
                      <a:pt x="4201" y="6771"/>
                      <a:pt x="4938" y="6659"/>
                      <a:pt x="4938" y="6659"/>
                    </a:cubicBezTo>
                    <a:lnTo>
                      <a:pt x="4667" y="284"/>
                    </a:lnTo>
                    <a:cubicBezTo>
                      <a:pt x="4227" y="82"/>
                      <a:pt x="3832" y="0"/>
                      <a:pt x="3482" y="0"/>
                    </a:cubicBezTo>
                    <a:close/>
                  </a:path>
                </a:pathLst>
              </a:custGeom>
              <a:solidFill>
                <a:srgbClr val="FD7DA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18" name="Google Shape;3184;p56">
                <a:extLst>
                  <a:ext uri="{FF2B5EF4-FFF2-40B4-BE49-F238E27FC236}">
                    <a16:creationId xmlns:a16="http://schemas.microsoft.com/office/drawing/2014/main" id="{1E500A8B-EF32-4FDD-8D4A-BFFCA9A61DE6}"/>
                  </a:ext>
                </a:extLst>
              </p:cNvPr>
              <p:cNvSpPr/>
              <p:nvPr/>
            </p:nvSpPr>
            <p:spPr>
              <a:xfrm>
                <a:off x="9674613" y="2417894"/>
                <a:ext cx="300765" cy="605309"/>
              </a:xfrm>
              <a:custGeom>
                <a:avLst/>
                <a:gdLst/>
                <a:ahLst/>
                <a:cxnLst/>
                <a:rect l="l" t="t" r="r" b="b"/>
                <a:pathLst>
                  <a:path w="5172" h="10409" extrusionOk="0">
                    <a:moveTo>
                      <a:pt x="3944" y="1"/>
                    </a:moveTo>
                    <a:cubicBezTo>
                      <a:pt x="2876" y="1"/>
                      <a:pt x="1397" y="694"/>
                      <a:pt x="738" y="4192"/>
                    </a:cubicBezTo>
                    <a:cubicBezTo>
                      <a:pt x="738" y="4192"/>
                      <a:pt x="272" y="5742"/>
                      <a:pt x="113" y="7412"/>
                    </a:cubicBezTo>
                    <a:cubicBezTo>
                      <a:pt x="1" y="8626"/>
                      <a:pt x="813" y="9709"/>
                      <a:pt x="2026" y="9942"/>
                    </a:cubicBezTo>
                    <a:lnTo>
                      <a:pt x="4593" y="10409"/>
                    </a:lnTo>
                    <a:lnTo>
                      <a:pt x="5172" y="300"/>
                    </a:lnTo>
                    <a:cubicBezTo>
                      <a:pt x="5172" y="300"/>
                      <a:pt x="4647" y="1"/>
                      <a:pt x="3944" y="1"/>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19" name="Google Shape;3185;p56">
                <a:extLst>
                  <a:ext uri="{FF2B5EF4-FFF2-40B4-BE49-F238E27FC236}">
                    <a16:creationId xmlns:a16="http://schemas.microsoft.com/office/drawing/2014/main" id="{6C6A36C3-8A03-C13D-AE1F-E2AFEA8A0E38}"/>
                  </a:ext>
                </a:extLst>
              </p:cNvPr>
              <p:cNvSpPr/>
              <p:nvPr/>
            </p:nvSpPr>
            <p:spPr>
              <a:xfrm>
                <a:off x="9711017" y="2414696"/>
                <a:ext cx="217141" cy="549890"/>
              </a:xfrm>
              <a:custGeom>
                <a:avLst/>
                <a:gdLst/>
                <a:ahLst/>
                <a:cxnLst/>
                <a:rect l="l" t="t" r="r" b="b"/>
                <a:pathLst>
                  <a:path w="3734" h="9456" extrusionOk="0">
                    <a:moveTo>
                      <a:pt x="3613" y="0"/>
                    </a:moveTo>
                    <a:cubicBezTo>
                      <a:pt x="3575" y="47"/>
                      <a:pt x="2250" y="392"/>
                      <a:pt x="1634" y="1867"/>
                    </a:cubicBezTo>
                    <a:cubicBezTo>
                      <a:pt x="1083" y="3118"/>
                      <a:pt x="0" y="6618"/>
                      <a:pt x="234" y="9381"/>
                    </a:cubicBezTo>
                    <a:cubicBezTo>
                      <a:pt x="234" y="9418"/>
                      <a:pt x="271" y="9456"/>
                      <a:pt x="308" y="9456"/>
                    </a:cubicBezTo>
                    <a:cubicBezTo>
                      <a:pt x="346" y="9456"/>
                      <a:pt x="383" y="9418"/>
                      <a:pt x="383" y="9381"/>
                    </a:cubicBezTo>
                    <a:cubicBezTo>
                      <a:pt x="187" y="6618"/>
                      <a:pt x="1242" y="3155"/>
                      <a:pt x="1783" y="1951"/>
                    </a:cubicBezTo>
                    <a:cubicBezTo>
                      <a:pt x="2409" y="551"/>
                      <a:pt x="3650" y="196"/>
                      <a:pt x="3650" y="196"/>
                    </a:cubicBezTo>
                    <a:cubicBezTo>
                      <a:pt x="3734" y="159"/>
                      <a:pt x="3734" y="122"/>
                      <a:pt x="3734" y="84"/>
                    </a:cubicBezTo>
                    <a:cubicBezTo>
                      <a:pt x="3734" y="47"/>
                      <a:pt x="3650" y="0"/>
                      <a:pt x="3613" y="0"/>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6" name="Google Shape;3186;p56">
              <a:extLst>
                <a:ext uri="{FF2B5EF4-FFF2-40B4-BE49-F238E27FC236}">
                  <a16:creationId xmlns:a16="http://schemas.microsoft.com/office/drawing/2014/main" id="{74C84179-511B-0652-2347-033249272A5B}"/>
                </a:ext>
              </a:extLst>
            </p:cNvPr>
            <p:cNvSpPr/>
            <p:nvPr/>
          </p:nvSpPr>
          <p:spPr>
            <a:xfrm>
              <a:off x="2437832" y="4334632"/>
              <a:ext cx="131207" cy="225529"/>
            </a:xfrm>
            <a:custGeom>
              <a:avLst/>
              <a:gdLst/>
              <a:ahLst/>
              <a:cxnLst/>
              <a:rect l="l" t="t" r="r" b="b"/>
              <a:pathLst>
                <a:path w="2764" h="4751" extrusionOk="0">
                  <a:moveTo>
                    <a:pt x="2568" y="0"/>
                  </a:moveTo>
                  <a:lnTo>
                    <a:pt x="1" y="233"/>
                  </a:lnTo>
                  <a:lnTo>
                    <a:pt x="122" y="3780"/>
                  </a:lnTo>
                  <a:lnTo>
                    <a:pt x="626" y="4667"/>
                  </a:lnTo>
                  <a:lnTo>
                    <a:pt x="2456" y="4751"/>
                  </a:lnTo>
                  <a:lnTo>
                    <a:pt x="2764" y="3892"/>
                  </a:lnTo>
                  <a:cubicBezTo>
                    <a:pt x="2493" y="3780"/>
                    <a:pt x="2568" y="0"/>
                    <a:pt x="2568"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 name="Google Shape;3187;p56">
              <a:extLst>
                <a:ext uri="{FF2B5EF4-FFF2-40B4-BE49-F238E27FC236}">
                  <a16:creationId xmlns:a16="http://schemas.microsoft.com/office/drawing/2014/main" id="{6A1AD052-EA87-9CA6-D1BB-F15E83EB32E5}"/>
                </a:ext>
              </a:extLst>
            </p:cNvPr>
            <p:cNvSpPr/>
            <p:nvPr/>
          </p:nvSpPr>
          <p:spPr>
            <a:xfrm>
              <a:off x="2440063" y="4508229"/>
              <a:ext cx="271195" cy="96269"/>
            </a:xfrm>
            <a:custGeom>
              <a:avLst/>
              <a:gdLst/>
              <a:ahLst/>
              <a:cxnLst/>
              <a:rect l="l" t="t" r="r" b="b"/>
              <a:pathLst>
                <a:path w="5713" h="2028" extrusionOk="0">
                  <a:moveTo>
                    <a:pt x="55" y="1"/>
                  </a:moveTo>
                  <a:cubicBezTo>
                    <a:pt x="19" y="1"/>
                    <a:pt x="0" y="2"/>
                    <a:pt x="0" y="2"/>
                  </a:cubicBezTo>
                  <a:lnTo>
                    <a:pt x="75" y="1990"/>
                  </a:lnTo>
                  <a:lnTo>
                    <a:pt x="5675" y="2027"/>
                  </a:lnTo>
                  <a:cubicBezTo>
                    <a:pt x="5713" y="1794"/>
                    <a:pt x="5601" y="1327"/>
                    <a:pt x="5442" y="1206"/>
                  </a:cubicBezTo>
                  <a:lnTo>
                    <a:pt x="2679" y="161"/>
                  </a:lnTo>
                  <a:cubicBezTo>
                    <a:pt x="2679" y="161"/>
                    <a:pt x="2520" y="385"/>
                    <a:pt x="2131" y="385"/>
                  </a:cubicBezTo>
                  <a:cubicBezTo>
                    <a:pt x="2012" y="385"/>
                    <a:pt x="1872" y="364"/>
                    <a:pt x="1708" y="310"/>
                  </a:cubicBezTo>
                  <a:cubicBezTo>
                    <a:pt x="780" y="26"/>
                    <a:pt x="224" y="1"/>
                    <a:pt x="55" y="1"/>
                  </a:cubicBezTo>
                  <a:close/>
                </a:path>
              </a:pathLst>
            </a:custGeom>
            <a:solidFill>
              <a:srgbClr val="D9D9D9"/>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 name="Google Shape;3188;p56">
              <a:extLst>
                <a:ext uri="{FF2B5EF4-FFF2-40B4-BE49-F238E27FC236}">
                  <a16:creationId xmlns:a16="http://schemas.microsoft.com/office/drawing/2014/main" id="{890B779A-D80C-B91F-FD7F-5A37B33CD25C}"/>
                </a:ext>
              </a:extLst>
            </p:cNvPr>
            <p:cNvSpPr/>
            <p:nvPr/>
          </p:nvSpPr>
          <p:spPr>
            <a:xfrm>
              <a:off x="2606208" y="4534005"/>
              <a:ext cx="92234" cy="37264"/>
            </a:xfrm>
            <a:custGeom>
              <a:avLst/>
              <a:gdLst/>
              <a:ahLst/>
              <a:cxnLst/>
              <a:rect l="l" t="t" r="r" b="b"/>
              <a:pathLst>
                <a:path w="1943" h="785" extrusionOk="0">
                  <a:moveTo>
                    <a:pt x="150" y="0"/>
                  </a:moveTo>
                  <a:lnTo>
                    <a:pt x="1" y="784"/>
                  </a:lnTo>
                  <a:lnTo>
                    <a:pt x="1942" y="784"/>
                  </a:lnTo>
                  <a:lnTo>
                    <a:pt x="1942" y="747"/>
                  </a:lnTo>
                  <a:lnTo>
                    <a:pt x="150" y="0"/>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 name="Google Shape;3189;p56">
              <a:extLst>
                <a:ext uri="{FF2B5EF4-FFF2-40B4-BE49-F238E27FC236}">
                  <a16:creationId xmlns:a16="http://schemas.microsoft.com/office/drawing/2014/main" id="{A8D04587-0FDF-213D-42C4-28CE5CDD0207}"/>
                </a:ext>
              </a:extLst>
            </p:cNvPr>
            <p:cNvSpPr/>
            <p:nvPr/>
          </p:nvSpPr>
          <p:spPr>
            <a:xfrm>
              <a:off x="2603977" y="4532202"/>
              <a:ext cx="96221" cy="39068"/>
            </a:xfrm>
            <a:custGeom>
              <a:avLst/>
              <a:gdLst/>
              <a:ahLst/>
              <a:cxnLst/>
              <a:rect l="l" t="t" r="r" b="b"/>
              <a:pathLst>
                <a:path w="2027" h="823" extrusionOk="0">
                  <a:moveTo>
                    <a:pt x="234" y="85"/>
                  </a:moveTo>
                  <a:lnTo>
                    <a:pt x="1914" y="785"/>
                  </a:lnTo>
                  <a:lnTo>
                    <a:pt x="85" y="785"/>
                  </a:lnTo>
                  <a:lnTo>
                    <a:pt x="234" y="85"/>
                  </a:lnTo>
                  <a:close/>
                  <a:moveTo>
                    <a:pt x="197" y="1"/>
                  </a:moveTo>
                  <a:lnTo>
                    <a:pt x="1" y="822"/>
                  </a:lnTo>
                  <a:lnTo>
                    <a:pt x="1989" y="822"/>
                  </a:lnTo>
                  <a:cubicBezTo>
                    <a:pt x="1989" y="822"/>
                    <a:pt x="2026" y="822"/>
                    <a:pt x="2026" y="785"/>
                  </a:cubicBezTo>
                  <a:cubicBezTo>
                    <a:pt x="2026" y="785"/>
                    <a:pt x="2026" y="738"/>
                    <a:pt x="1989" y="738"/>
                  </a:cubicBezTo>
                  <a:lnTo>
                    <a:pt x="197"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 name="Google Shape;3190;p56">
              <a:extLst>
                <a:ext uri="{FF2B5EF4-FFF2-40B4-BE49-F238E27FC236}">
                  <a16:creationId xmlns:a16="http://schemas.microsoft.com/office/drawing/2014/main" id="{EEF97B28-4C2C-2F42-6E53-9CCC04C65714}"/>
                </a:ext>
              </a:extLst>
            </p:cNvPr>
            <p:cNvSpPr/>
            <p:nvPr/>
          </p:nvSpPr>
          <p:spPr>
            <a:xfrm>
              <a:off x="2440063" y="4508277"/>
              <a:ext cx="22216" cy="61189"/>
            </a:xfrm>
            <a:custGeom>
              <a:avLst/>
              <a:gdLst/>
              <a:ahLst/>
              <a:cxnLst/>
              <a:rect l="l" t="t" r="r" b="b"/>
              <a:pathLst>
                <a:path w="468" h="1289" extrusionOk="0">
                  <a:moveTo>
                    <a:pt x="0" y="1"/>
                  </a:moveTo>
                  <a:lnTo>
                    <a:pt x="38" y="1289"/>
                  </a:lnTo>
                  <a:lnTo>
                    <a:pt x="467" y="1289"/>
                  </a:lnTo>
                  <a:lnTo>
                    <a:pt x="383"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 name="Google Shape;3191;p56">
              <a:extLst>
                <a:ext uri="{FF2B5EF4-FFF2-40B4-BE49-F238E27FC236}">
                  <a16:creationId xmlns:a16="http://schemas.microsoft.com/office/drawing/2014/main" id="{859F95D1-086E-1000-2864-124AD7DD2F4B}"/>
                </a:ext>
              </a:extLst>
            </p:cNvPr>
            <p:cNvSpPr/>
            <p:nvPr/>
          </p:nvSpPr>
          <p:spPr>
            <a:xfrm>
              <a:off x="2437832" y="4506520"/>
              <a:ext cx="24447" cy="64749"/>
            </a:xfrm>
            <a:custGeom>
              <a:avLst/>
              <a:gdLst/>
              <a:ahLst/>
              <a:cxnLst/>
              <a:rect l="l" t="t" r="r" b="b"/>
              <a:pathLst>
                <a:path w="515" h="1364" extrusionOk="0">
                  <a:moveTo>
                    <a:pt x="85" y="38"/>
                  </a:moveTo>
                  <a:cubicBezTo>
                    <a:pt x="159" y="38"/>
                    <a:pt x="318" y="75"/>
                    <a:pt x="393" y="75"/>
                  </a:cubicBezTo>
                  <a:lnTo>
                    <a:pt x="467" y="1279"/>
                  </a:lnTo>
                  <a:lnTo>
                    <a:pt x="122" y="1326"/>
                  </a:lnTo>
                  <a:lnTo>
                    <a:pt x="85" y="38"/>
                  </a:lnTo>
                  <a:close/>
                  <a:moveTo>
                    <a:pt x="1" y="1"/>
                  </a:moveTo>
                  <a:lnTo>
                    <a:pt x="85" y="1363"/>
                  </a:lnTo>
                  <a:lnTo>
                    <a:pt x="514" y="1363"/>
                  </a:lnTo>
                  <a:lnTo>
                    <a:pt x="430" y="1"/>
                  </a:ln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2" name="Google Shape;3192;p56">
              <a:extLst>
                <a:ext uri="{FF2B5EF4-FFF2-40B4-BE49-F238E27FC236}">
                  <a16:creationId xmlns:a16="http://schemas.microsoft.com/office/drawing/2014/main" id="{8F0BF175-1D6E-1EEB-5E9B-E36AFA192753}"/>
                </a:ext>
              </a:extLst>
            </p:cNvPr>
            <p:cNvSpPr/>
            <p:nvPr/>
          </p:nvSpPr>
          <p:spPr>
            <a:xfrm>
              <a:off x="2441819" y="4569418"/>
              <a:ext cx="260135" cy="3608"/>
            </a:xfrm>
            <a:custGeom>
              <a:avLst/>
              <a:gdLst/>
              <a:ahLst/>
              <a:cxnLst/>
              <a:rect l="l" t="t" r="r" b="b"/>
              <a:pathLst>
                <a:path w="5480" h="76" extrusionOk="0">
                  <a:moveTo>
                    <a:pt x="38" y="1"/>
                  </a:moveTo>
                  <a:cubicBezTo>
                    <a:pt x="38" y="1"/>
                    <a:pt x="1" y="1"/>
                    <a:pt x="1" y="38"/>
                  </a:cubicBezTo>
                  <a:lnTo>
                    <a:pt x="38" y="38"/>
                  </a:lnTo>
                  <a:lnTo>
                    <a:pt x="5442" y="76"/>
                  </a:lnTo>
                  <a:lnTo>
                    <a:pt x="5480" y="38"/>
                  </a:lnTo>
                  <a:lnTo>
                    <a:pt x="5442"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3" name="Google Shape;3193;p56">
              <a:extLst>
                <a:ext uri="{FF2B5EF4-FFF2-40B4-BE49-F238E27FC236}">
                  <a16:creationId xmlns:a16="http://schemas.microsoft.com/office/drawing/2014/main" id="{FE87D097-3249-7A10-3AE4-5F8ABE67A837}"/>
                </a:ext>
              </a:extLst>
            </p:cNvPr>
            <p:cNvSpPr/>
            <p:nvPr/>
          </p:nvSpPr>
          <p:spPr>
            <a:xfrm>
              <a:off x="2074497" y="3629657"/>
              <a:ext cx="522454" cy="829062"/>
            </a:xfrm>
            <a:custGeom>
              <a:avLst/>
              <a:gdLst/>
              <a:ahLst/>
              <a:cxnLst/>
              <a:rect l="l" t="t" r="r" b="b"/>
              <a:pathLst>
                <a:path w="11006" h="17465" extrusionOk="0">
                  <a:moveTo>
                    <a:pt x="8121" y="1"/>
                  </a:moveTo>
                  <a:lnTo>
                    <a:pt x="150" y="271"/>
                  </a:lnTo>
                  <a:cubicBezTo>
                    <a:pt x="150" y="271"/>
                    <a:pt x="1" y="2838"/>
                    <a:pt x="1280" y="4584"/>
                  </a:cubicBezTo>
                  <a:cubicBezTo>
                    <a:pt x="1784" y="5246"/>
                    <a:pt x="4705" y="9335"/>
                    <a:pt x="5209" y="10380"/>
                  </a:cubicBezTo>
                  <a:cubicBezTo>
                    <a:pt x="5872" y="11743"/>
                    <a:pt x="6301" y="13180"/>
                    <a:pt x="6488" y="14664"/>
                  </a:cubicBezTo>
                  <a:cubicBezTo>
                    <a:pt x="6609" y="15476"/>
                    <a:pt x="6805" y="16410"/>
                    <a:pt x="7001" y="17465"/>
                  </a:cubicBezTo>
                  <a:lnTo>
                    <a:pt x="11006" y="17465"/>
                  </a:lnTo>
                  <a:cubicBezTo>
                    <a:pt x="10968" y="14543"/>
                    <a:pt x="10922" y="11043"/>
                    <a:pt x="10810" y="10072"/>
                  </a:cubicBezTo>
                  <a:cubicBezTo>
                    <a:pt x="10306" y="5564"/>
                    <a:pt x="8121" y="1"/>
                    <a:pt x="8121" y="1"/>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 name="Google Shape;3194;p56">
              <a:extLst>
                <a:ext uri="{FF2B5EF4-FFF2-40B4-BE49-F238E27FC236}">
                  <a16:creationId xmlns:a16="http://schemas.microsoft.com/office/drawing/2014/main" id="{49F4D5E2-42A8-9D3F-0E23-C7242879F79D}"/>
                </a:ext>
              </a:extLst>
            </p:cNvPr>
            <p:cNvSpPr/>
            <p:nvPr/>
          </p:nvSpPr>
          <p:spPr>
            <a:xfrm>
              <a:off x="2233142" y="3812653"/>
              <a:ext cx="245514" cy="581364"/>
            </a:xfrm>
            <a:custGeom>
              <a:avLst/>
              <a:gdLst/>
              <a:ahLst/>
              <a:cxnLst/>
              <a:rect l="l" t="t" r="r" b="b"/>
              <a:pathLst>
                <a:path w="5172" h="12247" extrusionOk="0">
                  <a:moveTo>
                    <a:pt x="117" y="1"/>
                  </a:moveTo>
                  <a:cubicBezTo>
                    <a:pt x="87" y="1"/>
                    <a:pt x="56" y="10"/>
                    <a:pt x="38" y="29"/>
                  </a:cubicBezTo>
                  <a:cubicBezTo>
                    <a:pt x="0" y="75"/>
                    <a:pt x="0" y="150"/>
                    <a:pt x="38" y="187"/>
                  </a:cubicBezTo>
                  <a:cubicBezTo>
                    <a:pt x="75" y="187"/>
                    <a:pt x="1559" y="1821"/>
                    <a:pt x="3109" y="4817"/>
                  </a:cubicBezTo>
                  <a:cubicBezTo>
                    <a:pt x="4863" y="8280"/>
                    <a:pt x="4938" y="12088"/>
                    <a:pt x="4938" y="12125"/>
                  </a:cubicBezTo>
                  <a:cubicBezTo>
                    <a:pt x="4938" y="12209"/>
                    <a:pt x="5013" y="12247"/>
                    <a:pt x="5059" y="12247"/>
                  </a:cubicBezTo>
                  <a:cubicBezTo>
                    <a:pt x="5134" y="12247"/>
                    <a:pt x="5171" y="12209"/>
                    <a:pt x="5171" y="12125"/>
                  </a:cubicBezTo>
                  <a:cubicBezTo>
                    <a:pt x="5171" y="12088"/>
                    <a:pt x="5097" y="8196"/>
                    <a:pt x="3305" y="4696"/>
                  </a:cubicBezTo>
                  <a:cubicBezTo>
                    <a:pt x="1746" y="1709"/>
                    <a:pt x="234" y="75"/>
                    <a:pt x="196" y="29"/>
                  </a:cubicBezTo>
                  <a:cubicBezTo>
                    <a:pt x="178" y="10"/>
                    <a:pt x="147" y="1"/>
                    <a:pt x="117" y="1"/>
                  </a:cubicBezTo>
                  <a:close/>
                </a:path>
              </a:pathLst>
            </a:custGeom>
            <a:solidFill>
              <a:srgbClr val="FDF0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 name="Google Shape;3195;p56">
              <a:extLst>
                <a:ext uri="{FF2B5EF4-FFF2-40B4-BE49-F238E27FC236}">
                  <a16:creationId xmlns:a16="http://schemas.microsoft.com/office/drawing/2014/main" id="{F5E42CC3-514C-021B-D337-2137C4F7B5BA}"/>
                </a:ext>
              </a:extLst>
            </p:cNvPr>
            <p:cNvSpPr/>
            <p:nvPr/>
          </p:nvSpPr>
          <p:spPr>
            <a:xfrm>
              <a:off x="2349206" y="3818587"/>
              <a:ext cx="61189" cy="172695"/>
            </a:xfrm>
            <a:custGeom>
              <a:avLst/>
              <a:gdLst/>
              <a:ahLst/>
              <a:cxnLst/>
              <a:rect l="l" t="t" r="r" b="b"/>
              <a:pathLst>
                <a:path w="1289" h="3638" extrusionOk="0">
                  <a:moveTo>
                    <a:pt x="145" y="0"/>
                  </a:moveTo>
                  <a:cubicBezTo>
                    <a:pt x="122" y="0"/>
                    <a:pt x="100" y="10"/>
                    <a:pt x="85" y="25"/>
                  </a:cubicBezTo>
                  <a:cubicBezTo>
                    <a:pt x="48" y="62"/>
                    <a:pt x="1" y="100"/>
                    <a:pt x="48" y="184"/>
                  </a:cubicBezTo>
                  <a:cubicBezTo>
                    <a:pt x="48" y="184"/>
                    <a:pt x="1018" y="1892"/>
                    <a:pt x="48" y="3451"/>
                  </a:cubicBezTo>
                  <a:cubicBezTo>
                    <a:pt x="1" y="3525"/>
                    <a:pt x="48" y="3563"/>
                    <a:pt x="85" y="3600"/>
                  </a:cubicBezTo>
                  <a:cubicBezTo>
                    <a:pt x="122" y="3600"/>
                    <a:pt x="122" y="3637"/>
                    <a:pt x="160" y="3637"/>
                  </a:cubicBezTo>
                  <a:cubicBezTo>
                    <a:pt x="197" y="3637"/>
                    <a:pt x="197" y="3600"/>
                    <a:pt x="234" y="3563"/>
                  </a:cubicBezTo>
                  <a:cubicBezTo>
                    <a:pt x="1289" y="1892"/>
                    <a:pt x="234" y="62"/>
                    <a:pt x="234" y="62"/>
                  </a:cubicBezTo>
                  <a:cubicBezTo>
                    <a:pt x="212" y="19"/>
                    <a:pt x="178" y="0"/>
                    <a:pt x="145" y="0"/>
                  </a:cubicBezTo>
                  <a:close/>
                </a:path>
              </a:pathLst>
            </a:custGeom>
            <a:solidFill>
              <a:srgbClr val="FDF0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 name="Google Shape;3196;p56">
              <a:extLst>
                <a:ext uri="{FF2B5EF4-FFF2-40B4-BE49-F238E27FC236}">
                  <a16:creationId xmlns:a16="http://schemas.microsoft.com/office/drawing/2014/main" id="{81BF0BC5-ACF1-D2E1-04EC-05372CDE3440}"/>
                </a:ext>
              </a:extLst>
            </p:cNvPr>
            <p:cNvSpPr/>
            <p:nvPr/>
          </p:nvSpPr>
          <p:spPr>
            <a:xfrm>
              <a:off x="2391739" y="4386469"/>
              <a:ext cx="201225" cy="12864"/>
            </a:xfrm>
            <a:custGeom>
              <a:avLst/>
              <a:gdLst/>
              <a:ahLst/>
              <a:cxnLst/>
              <a:rect l="l" t="t" r="r" b="b"/>
              <a:pathLst>
                <a:path w="4239" h="271" extrusionOk="0">
                  <a:moveTo>
                    <a:pt x="4127" y="0"/>
                  </a:moveTo>
                  <a:lnTo>
                    <a:pt x="122" y="37"/>
                  </a:lnTo>
                  <a:cubicBezTo>
                    <a:pt x="38" y="37"/>
                    <a:pt x="1" y="75"/>
                    <a:pt x="1" y="159"/>
                  </a:cubicBezTo>
                  <a:cubicBezTo>
                    <a:pt x="1" y="233"/>
                    <a:pt x="85" y="271"/>
                    <a:pt x="122" y="271"/>
                  </a:cubicBezTo>
                  <a:lnTo>
                    <a:pt x="4127" y="196"/>
                  </a:lnTo>
                  <a:cubicBezTo>
                    <a:pt x="4201" y="196"/>
                    <a:pt x="4239" y="159"/>
                    <a:pt x="4239" y="121"/>
                  </a:cubicBezTo>
                  <a:cubicBezTo>
                    <a:pt x="4239" y="37"/>
                    <a:pt x="4201" y="0"/>
                    <a:pt x="4127" y="0"/>
                  </a:cubicBezTo>
                  <a:close/>
                </a:path>
              </a:pathLst>
            </a:custGeom>
            <a:solidFill>
              <a:srgbClr val="FDF0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7" name="Google Shape;3197;p56">
              <a:extLst>
                <a:ext uri="{FF2B5EF4-FFF2-40B4-BE49-F238E27FC236}">
                  <a16:creationId xmlns:a16="http://schemas.microsoft.com/office/drawing/2014/main" id="{93D41CAC-E6D6-6005-CFC6-0BD6204D1F1B}"/>
                </a:ext>
              </a:extLst>
            </p:cNvPr>
            <p:cNvSpPr/>
            <p:nvPr/>
          </p:nvSpPr>
          <p:spPr>
            <a:xfrm>
              <a:off x="2048389" y="4386469"/>
              <a:ext cx="206969" cy="12864"/>
            </a:xfrm>
            <a:custGeom>
              <a:avLst/>
              <a:gdLst/>
              <a:ahLst/>
              <a:cxnLst/>
              <a:rect l="l" t="t" r="r" b="b"/>
              <a:pathLst>
                <a:path w="4360" h="271" extrusionOk="0">
                  <a:moveTo>
                    <a:pt x="4238" y="0"/>
                  </a:moveTo>
                  <a:lnTo>
                    <a:pt x="121" y="37"/>
                  </a:lnTo>
                  <a:cubicBezTo>
                    <a:pt x="37" y="37"/>
                    <a:pt x="0" y="121"/>
                    <a:pt x="0" y="159"/>
                  </a:cubicBezTo>
                  <a:cubicBezTo>
                    <a:pt x="0" y="233"/>
                    <a:pt x="37" y="271"/>
                    <a:pt x="121" y="271"/>
                  </a:cubicBezTo>
                  <a:lnTo>
                    <a:pt x="4238" y="233"/>
                  </a:lnTo>
                  <a:cubicBezTo>
                    <a:pt x="4322" y="233"/>
                    <a:pt x="4359" y="159"/>
                    <a:pt x="4359" y="121"/>
                  </a:cubicBezTo>
                  <a:cubicBezTo>
                    <a:pt x="4359" y="37"/>
                    <a:pt x="4322" y="0"/>
                    <a:pt x="4238" y="0"/>
                  </a:cubicBezTo>
                  <a:close/>
                </a:path>
              </a:pathLst>
            </a:custGeom>
            <a:solidFill>
              <a:srgbClr val="FDF0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370" name="Google Shape;3198;p56">
              <a:extLst>
                <a:ext uri="{FF2B5EF4-FFF2-40B4-BE49-F238E27FC236}">
                  <a16:creationId xmlns:a16="http://schemas.microsoft.com/office/drawing/2014/main" id="{F1A7AA20-7A5F-5515-79C5-8D498B3A9243}"/>
                </a:ext>
              </a:extLst>
            </p:cNvPr>
            <p:cNvSpPr/>
            <p:nvPr/>
          </p:nvSpPr>
          <p:spPr>
            <a:xfrm>
              <a:off x="2307147" y="3014352"/>
              <a:ext cx="221589" cy="515665"/>
            </a:xfrm>
            <a:custGeom>
              <a:avLst/>
              <a:gdLst/>
              <a:ahLst/>
              <a:cxnLst/>
              <a:rect l="l" t="t" r="r" b="b"/>
              <a:pathLst>
                <a:path w="4668" h="10863" extrusionOk="0">
                  <a:moveTo>
                    <a:pt x="1020" y="0"/>
                  </a:moveTo>
                  <a:cubicBezTo>
                    <a:pt x="992" y="0"/>
                    <a:pt x="963" y="3"/>
                    <a:pt x="934" y="7"/>
                  </a:cubicBezTo>
                  <a:cubicBezTo>
                    <a:pt x="812" y="7"/>
                    <a:pt x="738" y="91"/>
                    <a:pt x="738" y="91"/>
                  </a:cubicBezTo>
                  <a:lnTo>
                    <a:pt x="616" y="91"/>
                  </a:lnTo>
                  <a:cubicBezTo>
                    <a:pt x="0" y="941"/>
                    <a:pt x="4667" y="10863"/>
                    <a:pt x="4667" y="10863"/>
                  </a:cubicBezTo>
                  <a:cubicBezTo>
                    <a:pt x="4667" y="10863"/>
                    <a:pt x="4387" y="7558"/>
                    <a:pt x="4350" y="7325"/>
                  </a:cubicBezTo>
                  <a:cubicBezTo>
                    <a:pt x="3687" y="2733"/>
                    <a:pt x="1979" y="707"/>
                    <a:pt x="1475" y="203"/>
                  </a:cubicBezTo>
                  <a:cubicBezTo>
                    <a:pt x="1369" y="105"/>
                    <a:pt x="1213" y="0"/>
                    <a:pt x="1020" y="0"/>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371" name="Google Shape;3199;p56">
              <a:extLst>
                <a:ext uri="{FF2B5EF4-FFF2-40B4-BE49-F238E27FC236}">
                  <a16:creationId xmlns:a16="http://schemas.microsoft.com/office/drawing/2014/main" id="{32B7C237-BB22-9E00-A3C2-E8B36FA77CEE}"/>
                </a:ext>
              </a:extLst>
            </p:cNvPr>
            <p:cNvSpPr/>
            <p:nvPr/>
          </p:nvSpPr>
          <p:spPr>
            <a:xfrm>
              <a:off x="2207461" y="2965031"/>
              <a:ext cx="152901" cy="160448"/>
            </a:xfrm>
            <a:custGeom>
              <a:avLst/>
              <a:gdLst/>
              <a:ahLst/>
              <a:cxnLst/>
              <a:rect l="l" t="t" r="r" b="b"/>
              <a:pathLst>
                <a:path w="3221" h="3380" extrusionOk="0">
                  <a:moveTo>
                    <a:pt x="504" y="1"/>
                  </a:moveTo>
                  <a:lnTo>
                    <a:pt x="308" y="1242"/>
                  </a:lnTo>
                  <a:lnTo>
                    <a:pt x="0" y="2997"/>
                  </a:lnTo>
                  <a:lnTo>
                    <a:pt x="3034" y="3380"/>
                  </a:lnTo>
                  <a:lnTo>
                    <a:pt x="3220" y="76"/>
                  </a:lnTo>
                  <a:lnTo>
                    <a:pt x="504" y="1"/>
                  </a:ln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372" name="Google Shape;3200;p56">
              <a:extLst>
                <a:ext uri="{FF2B5EF4-FFF2-40B4-BE49-F238E27FC236}">
                  <a16:creationId xmlns:a16="http://schemas.microsoft.com/office/drawing/2014/main" id="{81414BDD-8A65-EB3D-EE34-F96FEBF3E857}"/>
                </a:ext>
              </a:extLst>
            </p:cNvPr>
            <p:cNvSpPr/>
            <p:nvPr/>
          </p:nvSpPr>
          <p:spPr>
            <a:xfrm>
              <a:off x="2218521" y="2965031"/>
              <a:ext cx="141840" cy="71822"/>
            </a:xfrm>
            <a:custGeom>
              <a:avLst/>
              <a:gdLst/>
              <a:ahLst/>
              <a:cxnLst/>
              <a:rect l="l" t="t" r="r" b="b"/>
              <a:pathLst>
                <a:path w="2988" h="1513" extrusionOk="0">
                  <a:moveTo>
                    <a:pt x="271" y="1"/>
                  </a:moveTo>
                  <a:lnTo>
                    <a:pt x="75" y="1242"/>
                  </a:lnTo>
                  <a:lnTo>
                    <a:pt x="0" y="1513"/>
                  </a:lnTo>
                  <a:cubicBezTo>
                    <a:pt x="2483" y="1168"/>
                    <a:pt x="2987" y="76"/>
                    <a:pt x="2987" y="76"/>
                  </a:cubicBezTo>
                  <a:lnTo>
                    <a:pt x="271" y="1"/>
                  </a:lnTo>
                  <a:close/>
                </a:path>
              </a:pathLst>
            </a:custGeom>
            <a:solidFill>
              <a:srgbClr val="000000">
                <a:alpha val="83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373" name="Google Shape;3201;p56">
              <a:extLst>
                <a:ext uri="{FF2B5EF4-FFF2-40B4-BE49-F238E27FC236}">
                  <a16:creationId xmlns:a16="http://schemas.microsoft.com/office/drawing/2014/main" id="{4DF5C09F-C9F0-1E2C-9C77-2C61CB28DDBF}"/>
                </a:ext>
              </a:extLst>
            </p:cNvPr>
            <p:cNvSpPr/>
            <p:nvPr/>
          </p:nvSpPr>
          <p:spPr>
            <a:xfrm>
              <a:off x="2129895" y="3378446"/>
              <a:ext cx="81126" cy="46141"/>
            </a:xfrm>
            <a:custGeom>
              <a:avLst/>
              <a:gdLst/>
              <a:ahLst/>
              <a:cxnLst/>
              <a:rect l="l" t="t" r="r" b="b"/>
              <a:pathLst>
                <a:path w="1709" h="972" extrusionOk="0">
                  <a:moveTo>
                    <a:pt x="1587" y="0"/>
                  </a:moveTo>
                  <a:cubicBezTo>
                    <a:pt x="1438" y="0"/>
                    <a:pt x="1279" y="38"/>
                    <a:pt x="1121" y="75"/>
                  </a:cubicBezTo>
                  <a:cubicBezTo>
                    <a:pt x="971" y="122"/>
                    <a:pt x="813" y="159"/>
                    <a:pt x="701" y="234"/>
                  </a:cubicBezTo>
                  <a:cubicBezTo>
                    <a:pt x="542" y="308"/>
                    <a:pt x="421" y="430"/>
                    <a:pt x="309" y="504"/>
                  </a:cubicBezTo>
                  <a:cubicBezTo>
                    <a:pt x="187" y="626"/>
                    <a:pt x="75" y="775"/>
                    <a:pt x="1" y="896"/>
                  </a:cubicBezTo>
                  <a:cubicBezTo>
                    <a:pt x="1" y="934"/>
                    <a:pt x="1" y="971"/>
                    <a:pt x="38" y="971"/>
                  </a:cubicBezTo>
                  <a:lnTo>
                    <a:pt x="113" y="971"/>
                  </a:lnTo>
                  <a:lnTo>
                    <a:pt x="113" y="934"/>
                  </a:lnTo>
                  <a:cubicBezTo>
                    <a:pt x="187" y="822"/>
                    <a:pt x="271" y="700"/>
                    <a:pt x="383" y="626"/>
                  </a:cubicBezTo>
                  <a:cubicBezTo>
                    <a:pt x="505" y="504"/>
                    <a:pt x="617" y="430"/>
                    <a:pt x="738" y="392"/>
                  </a:cubicBezTo>
                  <a:cubicBezTo>
                    <a:pt x="887" y="308"/>
                    <a:pt x="1009" y="271"/>
                    <a:pt x="1167" y="234"/>
                  </a:cubicBezTo>
                  <a:cubicBezTo>
                    <a:pt x="1317" y="234"/>
                    <a:pt x="1438" y="196"/>
                    <a:pt x="1587" y="196"/>
                  </a:cubicBezTo>
                  <a:cubicBezTo>
                    <a:pt x="1634" y="196"/>
                    <a:pt x="1709" y="159"/>
                    <a:pt x="1671" y="75"/>
                  </a:cubicBezTo>
                  <a:cubicBezTo>
                    <a:pt x="1671" y="38"/>
                    <a:pt x="1634" y="0"/>
                    <a:pt x="1587" y="0"/>
                  </a:cubicBezTo>
                  <a:close/>
                </a:path>
              </a:pathLst>
            </a:custGeom>
            <a:solidFill>
              <a:srgbClr val="415C7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374" name="Google Shape;3202;p56">
              <a:extLst>
                <a:ext uri="{FF2B5EF4-FFF2-40B4-BE49-F238E27FC236}">
                  <a16:creationId xmlns:a16="http://schemas.microsoft.com/office/drawing/2014/main" id="{5D962912-F633-E73B-11AB-7A5E75BB2BA2}"/>
                </a:ext>
              </a:extLst>
            </p:cNvPr>
            <p:cNvSpPr/>
            <p:nvPr/>
          </p:nvSpPr>
          <p:spPr>
            <a:xfrm>
              <a:off x="2048389" y="3023988"/>
              <a:ext cx="509589" cy="788997"/>
            </a:xfrm>
            <a:custGeom>
              <a:avLst/>
              <a:gdLst/>
              <a:ahLst/>
              <a:cxnLst/>
              <a:rect l="l" t="t" r="r" b="b"/>
              <a:pathLst>
                <a:path w="10735" h="16621" extrusionOk="0">
                  <a:moveTo>
                    <a:pt x="3584" y="0"/>
                  </a:moveTo>
                  <a:cubicBezTo>
                    <a:pt x="0" y="4471"/>
                    <a:pt x="467" y="14001"/>
                    <a:pt x="467" y="14001"/>
                  </a:cubicBezTo>
                  <a:cubicBezTo>
                    <a:pt x="355" y="16409"/>
                    <a:pt x="4938" y="16493"/>
                    <a:pt x="4938" y="16493"/>
                  </a:cubicBezTo>
                  <a:cubicBezTo>
                    <a:pt x="5688" y="16580"/>
                    <a:pt x="6329" y="16620"/>
                    <a:pt x="6877" y="16620"/>
                  </a:cubicBezTo>
                  <a:cubicBezTo>
                    <a:pt x="9735" y="16620"/>
                    <a:pt x="10054" y="15531"/>
                    <a:pt x="10155" y="14356"/>
                  </a:cubicBezTo>
                  <a:cubicBezTo>
                    <a:pt x="10734" y="5330"/>
                    <a:pt x="6497" y="467"/>
                    <a:pt x="6497" y="467"/>
                  </a:cubicBezTo>
                  <a:cubicBezTo>
                    <a:pt x="6384" y="774"/>
                    <a:pt x="6128" y="887"/>
                    <a:pt x="5814" y="887"/>
                  </a:cubicBezTo>
                  <a:cubicBezTo>
                    <a:pt x="4932" y="887"/>
                    <a:pt x="3584" y="0"/>
                    <a:pt x="3584" y="0"/>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375" name="Google Shape;3203;p56">
              <a:extLst>
                <a:ext uri="{FF2B5EF4-FFF2-40B4-BE49-F238E27FC236}">
                  <a16:creationId xmlns:a16="http://schemas.microsoft.com/office/drawing/2014/main" id="{42BC4B43-20F5-CB93-4ED5-45C081E27973}"/>
                </a:ext>
              </a:extLst>
            </p:cNvPr>
            <p:cNvSpPr/>
            <p:nvPr/>
          </p:nvSpPr>
          <p:spPr>
            <a:xfrm>
              <a:off x="2070510" y="3051901"/>
              <a:ext cx="134767" cy="228662"/>
            </a:xfrm>
            <a:custGeom>
              <a:avLst/>
              <a:gdLst/>
              <a:ahLst/>
              <a:cxnLst/>
              <a:rect l="l" t="t" r="r" b="b"/>
              <a:pathLst>
                <a:path w="2839" h="4817" extrusionOk="0">
                  <a:moveTo>
                    <a:pt x="2838" y="0"/>
                  </a:moveTo>
                  <a:cubicBezTo>
                    <a:pt x="2838" y="0"/>
                    <a:pt x="1718" y="75"/>
                    <a:pt x="1597" y="150"/>
                  </a:cubicBezTo>
                  <a:cubicBezTo>
                    <a:pt x="1597" y="150"/>
                    <a:pt x="589" y="1354"/>
                    <a:pt x="1" y="4817"/>
                  </a:cubicBezTo>
                  <a:lnTo>
                    <a:pt x="2138" y="1046"/>
                  </a:lnTo>
                  <a:cubicBezTo>
                    <a:pt x="2138" y="1046"/>
                    <a:pt x="2297" y="700"/>
                    <a:pt x="2838" y="0"/>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376" name="Google Shape;3204;p56">
              <a:extLst>
                <a:ext uri="{FF2B5EF4-FFF2-40B4-BE49-F238E27FC236}">
                  <a16:creationId xmlns:a16="http://schemas.microsoft.com/office/drawing/2014/main" id="{F2183746-4282-294E-C5DF-6E6B8CBF1828}"/>
                </a:ext>
              </a:extLst>
            </p:cNvPr>
            <p:cNvSpPr/>
            <p:nvPr/>
          </p:nvSpPr>
          <p:spPr>
            <a:xfrm>
              <a:off x="2066997" y="3685054"/>
              <a:ext cx="459508" cy="68262"/>
            </a:xfrm>
            <a:custGeom>
              <a:avLst/>
              <a:gdLst/>
              <a:ahLst/>
              <a:cxnLst/>
              <a:rect l="l" t="t" r="r" b="b"/>
              <a:pathLst>
                <a:path w="9680" h="1438" extrusionOk="0">
                  <a:moveTo>
                    <a:pt x="0" y="1"/>
                  </a:moveTo>
                  <a:cubicBezTo>
                    <a:pt x="0" y="38"/>
                    <a:pt x="0" y="75"/>
                    <a:pt x="38" y="75"/>
                  </a:cubicBezTo>
                  <a:cubicBezTo>
                    <a:pt x="38" y="113"/>
                    <a:pt x="1671" y="1279"/>
                    <a:pt x="4779" y="1401"/>
                  </a:cubicBezTo>
                  <a:cubicBezTo>
                    <a:pt x="5097" y="1438"/>
                    <a:pt x="5442" y="1438"/>
                    <a:pt x="5759" y="1438"/>
                  </a:cubicBezTo>
                  <a:cubicBezTo>
                    <a:pt x="8205" y="1438"/>
                    <a:pt x="9642" y="971"/>
                    <a:pt x="9642" y="971"/>
                  </a:cubicBezTo>
                  <a:cubicBezTo>
                    <a:pt x="9679" y="971"/>
                    <a:pt x="9679" y="934"/>
                    <a:pt x="9679" y="897"/>
                  </a:cubicBezTo>
                  <a:cubicBezTo>
                    <a:pt x="9679" y="897"/>
                    <a:pt x="9642" y="850"/>
                    <a:pt x="9605" y="850"/>
                  </a:cubicBezTo>
                  <a:cubicBezTo>
                    <a:pt x="9605" y="891"/>
                    <a:pt x="8239" y="1308"/>
                    <a:pt x="5875" y="1308"/>
                  </a:cubicBezTo>
                  <a:cubicBezTo>
                    <a:pt x="5530" y="1308"/>
                    <a:pt x="5165" y="1299"/>
                    <a:pt x="4779" y="1279"/>
                  </a:cubicBezTo>
                  <a:cubicBezTo>
                    <a:pt x="1746" y="1167"/>
                    <a:pt x="112" y="1"/>
                    <a:pt x="75" y="1"/>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377" name="Google Shape;3205;p56">
              <a:extLst>
                <a:ext uri="{FF2B5EF4-FFF2-40B4-BE49-F238E27FC236}">
                  <a16:creationId xmlns:a16="http://schemas.microsoft.com/office/drawing/2014/main" id="{AE0ADB71-EB29-04E9-FE09-04E3ACE0F245}"/>
                </a:ext>
              </a:extLst>
            </p:cNvPr>
            <p:cNvSpPr/>
            <p:nvPr/>
          </p:nvSpPr>
          <p:spPr>
            <a:xfrm>
              <a:off x="2081618" y="3696114"/>
              <a:ext cx="11108" cy="47897"/>
            </a:xfrm>
            <a:custGeom>
              <a:avLst/>
              <a:gdLst/>
              <a:ahLst/>
              <a:cxnLst/>
              <a:rect l="l" t="t" r="r" b="b"/>
              <a:pathLst>
                <a:path w="234" h="1009" extrusionOk="0">
                  <a:moveTo>
                    <a:pt x="159" y="1"/>
                  </a:moveTo>
                  <a:cubicBezTo>
                    <a:pt x="122" y="1"/>
                    <a:pt x="84" y="38"/>
                    <a:pt x="84" y="38"/>
                  </a:cubicBezTo>
                  <a:cubicBezTo>
                    <a:pt x="84" y="76"/>
                    <a:pt x="0" y="505"/>
                    <a:pt x="122" y="972"/>
                  </a:cubicBezTo>
                  <a:cubicBezTo>
                    <a:pt x="122" y="1009"/>
                    <a:pt x="159" y="1009"/>
                    <a:pt x="159" y="1009"/>
                  </a:cubicBezTo>
                  <a:lnTo>
                    <a:pt x="196" y="1009"/>
                  </a:lnTo>
                  <a:cubicBezTo>
                    <a:pt x="196" y="1009"/>
                    <a:pt x="234" y="972"/>
                    <a:pt x="234" y="934"/>
                  </a:cubicBezTo>
                  <a:cubicBezTo>
                    <a:pt x="122" y="505"/>
                    <a:pt x="196" y="76"/>
                    <a:pt x="196" y="76"/>
                  </a:cubicBezTo>
                  <a:cubicBezTo>
                    <a:pt x="196" y="38"/>
                    <a:pt x="159" y="1"/>
                    <a:pt x="159" y="1"/>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378" name="Google Shape;3206;p56">
              <a:extLst>
                <a:ext uri="{FF2B5EF4-FFF2-40B4-BE49-F238E27FC236}">
                  <a16:creationId xmlns:a16="http://schemas.microsoft.com/office/drawing/2014/main" id="{10F1D0B3-AD60-8AE4-85CA-7EA7113E786F}"/>
                </a:ext>
              </a:extLst>
            </p:cNvPr>
            <p:cNvSpPr/>
            <p:nvPr/>
          </p:nvSpPr>
          <p:spPr>
            <a:xfrm>
              <a:off x="2109530" y="3708979"/>
              <a:ext cx="9352" cy="57201"/>
            </a:xfrm>
            <a:custGeom>
              <a:avLst/>
              <a:gdLst/>
              <a:ahLst/>
              <a:cxnLst/>
              <a:rect l="l" t="t" r="r" b="b"/>
              <a:pathLst>
                <a:path w="197" h="1205" extrusionOk="0">
                  <a:moveTo>
                    <a:pt x="112" y="1"/>
                  </a:moveTo>
                  <a:cubicBezTo>
                    <a:pt x="112" y="1"/>
                    <a:pt x="75" y="1"/>
                    <a:pt x="75" y="38"/>
                  </a:cubicBezTo>
                  <a:cubicBezTo>
                    <a:pt x="75" y="75"/>
                    <a:pt x="0" y="701"/>
                    <a:pt x="75" y="1167"/>
                  </a:cubicBezTo>
                  <a:cubicBezTo>
                    <a:pt x="112" y="1167"/>
                    <a:pt x="112" y="1205"/>
                    <a:pt x="150" y="1205"/>
                  </a:cubicBezTo>
                  <a:cubicBezTo>
                    <a:pt x="196" y="1205"/>
                    <a:pt x="196" y="1167"/>
                    <a:pt x="196" y="1130"/>
                  </a:cubicBezTo>
                  <a:cubicBezTo>
                    <a:pt x="112" y="663"/>
                    <a:pt x="196" y="75"/>
                    <a:pt x="196" y="38"/>
                  </a:cubicBezTo>
                  <a:cubicBezTo>
                    <a:pt x="196" y="38"/>
                    <a:pt x="150" y="1"/>
                    <a:pt x="112" y="1"/>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379" name="Google Shape;3207;p56">
              <a:extLst>
                <a:ext uri="{FF2B5EF4-FFF2-40B4-BE49-F238E27FC236}">
                  <a16:creationId xmlns:a16="http://schemas.microsoft.com/office/drawing/2014/main" id="{FC45640D-CEAA-623C-65AF-423728D3E350}"/>
                </a:ext>
              </a:extLst>
            </p:cNvPr>
            <p:cNvSpPr/>
            <p:nvPr/>
          </p:nvSpPr>
          <p:spPr>
            <a:xfrm>
              <a:off x="2140955" y="3721843"/>
              <a:ext cx="8924" cy="57201"/>
            </a:xfrm>
            <a:custGeom>
              <a:avLst/>
              <a:gdLst/>
              <a:ahLst/>
              <a:cxnLst/>
              <a:rect l="l" t="t" r="r" b="b"/>
              <a:pathLst>
                <a:path w="188" h="1205" extrusionOk="0">
                  <a:moveTo>
                    <a:pt x="113" y="0"/>
                  </a:moveTo>
                  <a:cubicBezTo>
                    <a:pt x="76" y="0"/>
                    <a:pt x="76" y="38"/>
                    <a:pt x="76" y="75"/>
                  </a:cubicBezTo>
                  <a:cubicBezTo>
                    <a:pt x="38" y="75"/>
                    <a:pt x="1" y="700"/>
                    <a:pt x="76" y="1167"/>
                  </a:cubicBezTo>
                  <a:cubicBezTo>
                    <a:pt x="76" y="1204"/>
                    <a:pt x="113" y="1204"/>
                    <a:pt x="150" y="1204"/>
                  </a:cubicBezTo>
                  <a:cubicBezTo>
                    <a:pt x="188" y="1204"/>
                    <a:pt x="188" y="1167"/>
                    <a:pt x="188" y="1167"/>
                  </a:cubicBezTo>
                  <a:cubicBezTo>
                    <a:pt x="113" y="700"/>
                    <a:pt x="150" y="75"/>
                    <a:pt x="150" y="75"/>
                  </a:cubicBezTo>
                  <a:cubicBezTo>
                    <a:pt x="188" y="38"/>
                    <a:pt x="150" y="38"/>
                    <a:pt x="113" y="0"/>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380" name="Google Shape;3208;p56">
              <a:extLst>
                <a:ext uri="{FF2B5EF4-FFF2-40B4-BE49-F238E27FC236}">
                  <a16:creationId xmlns:a16="http://schemas.microsoft.com/office/drawing/2014/main" id="{68D67EEA-EDE4-C209-84DA-39F78B130601}"/>
                </a:ext>
              </a:extLst>
            </p:cNvPr>
            <p:cNvSpPr/>
            <p:nvPr/>
          </p:nvSpPr>
          <p:spPr>
            <a:xfrm>
              <a:off x="2177744" y="3734660"/>
              <a:ext cx="11155" cy="57201"/>
            </a:xfrm>
            <a:custGeom>
              <a:avLst/>
              <a:gdLst/>
              <a:ahLst/>
              <a:cxnLst/>
              <a:rect l="l" t="t" r="r" b="b"/>
              <a:pathLst>
                <a:path w="235" h="1205" extrusionOk="0">
                  <a:moveTo>
                    <a:pt x="159" y="1"/>
                  </a:moveTo>
                  <a:cubicBezTo>
                    <a:pt x="113" y="1"/>
                    <a:pt x="113" y="1"/>
                    <a:pt x="75" y="38"/>
                  </a:cubicBezTo>
                  <a:cubicBezTo>
                    <a:pt x="75" y="85"/>
                    <a:pt x="1" y="664"/>
                    <a:pt x="113" y="1130"/>
                  </a:cubicBezTo>
                  <a:cubicBezTo>
                    <a:pt x="113" y="1168"/>
                    <a:pt x="159" y="1205"/>
                    <a:pt x="159" y="1205"/>
                  </a:cubicBezTo>
                  <a:lnTo>
                    <a:pt x="197" y="1205"/>
                  </a:lnTo>
                  <a:cubicBezTo>
                    <a:pt x="234" y="1168"/>
                    <a:pt x="234" y="1168"/>
                    <a:pt x="234" y="1130"/>
                  </a:cubicBezTo>
                  <a:cubicBezTo>
                    <a:pt x="113" y="664"/>
                    <a:pt x="197" y="38"/>
                    <a:pt x="197" y="38"/>
                  </a:cubicBezTo>
                  <a:cubicBezTo>
                    <a:pt x="197" y="38"/>
                    <a:pt x="197" y="1"/>
                    <a:pt x="159" y="1"/>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381" name="Google Shape;3209;p56">
              <a:extLst>
                <a:ext uri="{FF2B5EF4-FFF2-40B4-BE49-F238E27FC236}">
                  <a16:creationId xmlns:a16="http://schemas.microsoft.com/office/drawing/2014/main" id="{925E9226-6580-DB5F-335C-0F5CAFC9CF38}"/>
                </a:ext>
              </a:extLst>
            </p:cNvPr>
            <p:cNvSpPr/>
            <p:nvPr/>
          </p:nvSpPr>
          <p:spPr>
            <a:xfrm>
              <a:off x="2222081" y="3742208"/>
              <a:ext cx="9352" cy="57201"/>
            </a:xfrm>
            <a:custGeom>
              <a:avLst/>
              <a:gdLst/>
              <a:ahLst/>
              <a:cxnLst/>
              <a:rect l="l" t="t" r="r" b="b"/>
              <a:pathLst>
                <a:path w="197" h="1205" extrusionOk="0">
                  <a:moveTo>
                    <a:pt x="112" y="1"/>
                  </a:moveTo>
                  <a:lnTo>
                    <a:pt x="75" y="38"/>
                  </a:lnTo>
                  <a:cubicBezTo>
                    <a:pt x="75" y="75"/>
                    <a:pt x="0" y="701"/>
                    <a:pt x="75" y="1167"/>
                  </a:cubicBezTo>
                  <a:cubicBezTo>
                    <a:pt x="112" y="1205"/>
                    <a:pt x="112" y="1205"/>
                    <a:pt x="159" y="1205"/>
                  </a:cubicBezTo>
                  <a:cubicBezTo>
                    <a:pt x="196" y="1205"/>
                    <a:pt x="196" y="1167"/>
                    <a:pt x="196" y="1130"/>
                  </a:cubicBezTo>
                  <a:cubicBezTo>
                    <a:pt x="112" y="701"/>
                    <a:pt x="196" y="75"/>
                    <a:pt x="196" y="75"/>
                  </a:cubicBezTo>
                  <a:cubicBezTo>
                    <a:pt x="196" y="38"/>
                    <a:pt x="159" y="1"/>
                    <a:pt x="112" y="1"/>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382" name="Google Shape;3210;p56">
              <a:extLst>
                <a:ext uri="{FF2B5EF4-FFF2-40B4-BE49-F238E27FC236}">
                  <a16:creationId xmlns:a16="http://schemas.microsoft.com/office/drawing/2014/main" id="{FC8DF04E-0143-D3E1-B20E-1CB77DEA49B7}"/>
                </a:ext>
              </a:extLst>
            </p:cNvPr>
            <p:cNvSpPr/>
            <p:nvPr/>
          </p:nvSpPr>
          <p:spPr>
            <a:xfrm>
              <a:off x="2262810" y="3747524"/>
              <a:ext cx="8924" cy="57628"/>
            </a:xfrm>
            <a:custGeom>
              <a:avLst/>
              <a:gdLst/>
              <a:ahLst/>
              <a:cxnLst/>
              <a:rect l="l" t="t" r="r" b="b"/>
              <a:pathLst>
                <a:path w="188" h="1214" extrusionOk="0">
                  <a:moveTo>
                    <a:pt x="113" y="1"/>
                  </a:moveTo>
                  <a:cubicBezTo>
                    <a:pt x="75" y="1"/>
                    <a:pt x="75" y="47"/>
                    <a:pt x="75" y="47"/>
                  </a:cubicBezTo>
                  <a:cubicBezTo>
                    <a:pt x="75" y="85"/>
                    <a:pt x="1" y="701"/>
                    <a:pt x="75" y="1167"/>
                  </a:cubicBezTo>
                  <a:cubicBezTo>
                    <a:pt x="75" y="1167"/>
                    <a:pt x="113" y="1214"/>
                    <a:pt x="150" y="1214"/>
                  </a:cubicBezTo>
                  <a:cubicBezTo>
                    <a:pt x="187" y="1214"/>
                    <a:pt x="187" y="1167"/>
                    <a:pt x="187" y="1130"/>
                  </a:cubicBezTo>
                  <a:cubicBezTo>
                    <a:pt x="113" y="701"/>
                    <a:pt x="150" y="85"/>
                    <a:pt x="187" y="85"/>
                  </a:cubicBezTo>
                  <a:cubicBezTo>
                    <a:pt x="187" y="47"/>
                    <a:pt x="150" y="1"/>
                    <a:pt x="113" y="1"/>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383" name="Google Shape;3211;p56">
              <a:extLst>
                <a:ext uri="{FF2B5EF4-FFF2-40B4-BE49-F238E27FC236}">
                  <a16:creationId xmlns:a16="http://schemas.microsoft.com/office/drawing/2014/main" id="{38BA49CE-2714-5F9D-49C5-BCE97A1FCE60}"/>
                </a:ext>
              </a:extLst>
            </p:cNvPr>
            <p:cNvSpPr/>
            <p:nvPr/>
          </p:nvSpPr>
          <p:spPr>
            <a:xfrm>
              <a:off x="2308904" y="3749755"/>
              <a:ext cx="9352" cy="57201"/>
            </a:xfrm>
            <a:custGeom>
              <a:avLst/>
              <a:gdLst/>
              <a:ahLst/>
              <a:cxnLst/>
              <a:rect l="l" t="t" r="r" b="b"/>
              <a:pathLst>
                <a:path w="197" h="1205" extrusionOk="0">
                  <a:moveTo>
                    <a:pt x="113" y="0"/>
                  </a:moveTo>
                  <a:cubicBezTo>
                    <a:pt x="75" y="0"/>
                    <a:pt x="75" y="38"/>
                    <a:pt x="38" y="75"/>
                  </a:cubicBezTo>
                  <a:cubicBezTo>
                    <a:pt x="38" y="75"/>
                    <a:pt x="1" y="700"/>
                    <a:pt x="75" y="1167"/>
                  </a:cubicBezTo>
                  <a:cubicBezTo>
                    <a:pt x="75" y="1204"/>
                    <a:pt x="113" y="1204"/>
                    <a:pt x="113" y="1204"/>
                  </a:cubicBezTo>
                  <a:lnTo>
                    <a:pt x="150" y="1204"/>
                  </a:lnTo>
                  <a:cubicBezTo>
                    <a:pt x="197" y="1204"/>
                    <a:pt x="197" y="1167"/>
                    <a:pt x="197" y="1167"/>
                  </a:cubicBezTo>
                  <a:cubicBezTo>
                    <a:pt x="75" y="700"/>
                    <a:pt x="150" y="75"/>
                    <a:pt x="150" y="75"/>
                  </a:cubicBezTo>
                  <a:cubicBezTo>
                    <a:pt x="150" y="38"/>
                    <a:pt x="150" y="38"/>
                    <a:pt x="113" y="0"/>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384" name="Google Shape;3212;p56">
              <a:extLst>
                <a:ext uri="{FF2B5EF4-FFF2-40B4-BE49-F238E27FC236}">
                  <a16:creationId xmlns:a16="http://schemas.microsoft.com/office/drawing/2014/main" id="{BD9A1F5F-AE0F-E615-CB6F-8B9EDC988A60}"/>
                </a:ext>
              </a:extLst>
            </p:cNvPr>
            <p:cNvSpPr/>
            <p:nvPr/>
          </p:nvSpPr>
          <p:spPr>
            <a:xfrm>
              <a:off x="2478609" y="3736464"/>
              <a:ext cx="11108" cy="55397"/>
            </a:xfrm>
            <a:custGeom>
              <a:avLst/>
              <a:gdLst/>
              <a:ahLst/>
              <a:cxnLst/>
              <a:rect l="l" t="t" r="r" b="b"/>
              <a:pathLst>
                <a:path w="234" h="1167" extrusionOk="0">
                  <a:moveTo>
                    <a:pt x="75" y="0"/>
                  </a:moveTo>
                  <a:cubicBezTo>
                    <a:pt x="38" y="0"/>
                    <a:pt x="0" y="47"/>
                    <a:pt x="38" y="84"/>
                  </a:cubicBezTo>
                  <a:cubicBezTo>
                    <a:pt x="122" y="514"/>
                    <a:pt x="38" y="1092"/>
                    <a:pt x="38" y="1092"/>
                  </a:cubicBezTo>
                  <a:cubicBezTo>
                    <a:pt x="38" y="1130"/>
                    <a:pt x="75" y="1130"/>
                    <a:pt x="122" y="1167"/>
                  </a:cubicBezTo>
                  <a:cubicBezTo>
                    <a:pt x="122" y="1167"/>
                    <a:pt x="159" y="1130"/>
                    <a:pt x="159" y="1092"/>
                  </a:cubicBezTo>
                  <a:cubicBezTo>
                    <a:pt x="159" y="1092"/>
                    <a:pt x="234" y="514"/>
                    <a:pt x="122" y="47"/>
                  </a:cubicBezTo>
                  <a:cubicBezTo>
                    <a:pt x="122" y="0"/>
                    <a:pt x="75" y="0"/>
                    <a:pt x="75" y="0"/>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385" name="Google Shape;3213;p56">
              <a:extLst>
                <a:ext uri="{FF2B5EF4-FFF2-40B4-BE49-F238E27FC236}">
                  <a16:creationId xmlns:a16="http://schemas.microsoft.com/office/drawing/2014/main" id="{AC2C49DA-E4E4-A9C2-F358-5AD50B5941F1}"/>
                </a:ext>
              </a:extLst>
            </p:cNvPr>
            <p:cNvSpPr/>
            <p:nvPr/>
          </p:nvSpPr>
          <p:spPr>
            <a:xfrm>
              <a:off x="2443623" y="3743964"/>
              <a:ext cx="11108" cy="61189"/>
            </a:xfrm>
            <a:custGeom>
              <a:avLst/>
              <a:gdLst/>
              <a:ahLst/>
              <a:cxnLst/>
              <a:rect l="l" t="t" r="r" b="b"/>
              <a:pathLst>
                <a:path w="234" h="1289" extrusionOk="0">
                  <a:moveTo>
                    <a:pt x="75" y="1"/>
                  </a:moveTo>
                  <a:cubicBezTo>
                    <a:pt x="37" y="1"/>
                    <a:pt x="0" y="38"/>
                    <a:pt x="37" y="76"/>
                  </a:cubicBezTo>
                  <a:cubicBezTo>
                    <a:pt x="112" y="505"/>
                    <a:pt x="37" y="1205"/>
                    <a:pt x="0" y="1242"/>
                  </a:cubicBezTo>
                  <a:cubicBezTo>
                    <a:pt x="0" y="1242"/>
                    <a:pt x="37" y="1289"/>
                    <a:pt x="75" y="1289"/>
                  </a:cubicBezTo>
                  <a:cubicBezTo>
                    <a:pt x="112" y="1289"/>
                    <a:pt x="112" y="1289"/>
                    <a:pt x="112" y="1242"/>
                  </a:cubicBezTo>
                  <a:cubicBezTo>
                    <a:pt x="112" y="1205"/>
                    <a:pt x="233" y="505"/>
                    <a:pt x="112" y="38"/>
                  </a:cubicBezTo>
                  <a:cubicBezTo>
                    <a:pt x="112" y="1"/>
                    <a:pt x="112" y="1"/>
                    <a:pt x="75" y="1"/>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386" name="Google Shape;3214;p56">
              <a:extLst>
                <a:ext uri="{FF2B5EF4-FFF2-40B4-BE49-F238E27FC236}">
                  <a16:creationId xmlns:a16="http://schemas.microsoft.com/office/drawing/2014/main" id="{90A78E1E-1E7A-B323-BED3-20C9DD094AE5}"/>
                </a:ext>
              </a:extLst>
            </p:cNvPr>
            <p:cNvSpPr/>
            <p:nvPr/>
          </p:nvSpPr>
          <p:spPr>
            <a:xfrm>
              <a:off x="2397530" y="3747524"/>
              <a:ext cx="11108" cy="64749"/>
            </a:xfrm>
            <a:custGeom>
              <a:avLst/>
              <a:gdLst/>
              <a:ahLst/>
              <a:cxnLst/>
              <a:rect l="l" t="t" r="r" b="b"/>
              <a:pathLst>
                <a:path w="234" h="1364" extrusionOk="0">
                  <a:moveTo>
                    <a:pt x="38" y="1"/>
                  </a:moveTo>
                  <a:cubicBezTo>
                    <a:pt x="38" y="1"/>
                    <a:pt x="0" y="47"/>
                    <a:pt x="0" y="85"/>
                  </a:cubicBezTo>
                  <a:cubicBezTo>
                    <a:pt x="112" y="551"/>
                    <a:pt x="38" y="1289"/>
                    <a:pt x="38" y="1289"/>
                  </a:cubicBezTo>
                  <a:cubicBezTo>
                    <a:pt x="38" y="1326"/>
                    <a:pt x="38" y="1363"/>
                    <a:pt x="75" y="1363"/>
                  </a:cubicBezTo>
                  <a:cubicBezTo>
                    <a:pt x="112" y="1363"/>
                    <a:pt x="150" y="1326"/>
                    <a:pt x="150" y="1326"/>
                  </a:cubicBezTo>
                  <a:cubicBezTo>
                    <a:pt x="150" y="1289"/>
                    <a:pt x="234" y="514"/>
                    <a:pt x="112" y="47"/>
                  </a:cubicBezTo>
                  <a:cubicBezTo>
                    <a:pt x="112" y="47"/>
                    <a:pt x="75" y="1"/>
                    <a:pt x="38" y="1"/>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387" name="Google Shape;3215;p56">
              <a:extLst>
                <a:ext uri="{FF2B5EF4-FFF2-40B4-BE49-F238E27FC236}">
                  <a16:creationId xmlns:a16="http://schemas.microsoft.com/office/drawing/2014/main" id="{6EAFDD93-A2AB-3E95-FA6F-383FFCB15322}"/>
                </a:ext>
              </a:extLst>
            </p:cNvPr>
            <p:cNvSpPr/>
            <p:nvPr/>
          </p:nvSpPr>
          <p:spPr>
            <a:xfrm>
              <a:off x="2360314" y="3749755"/>
              <a:ext cx="9352" cy="62518"/>
            </a:xfrm>
            <a:custGeom>
              <a:avLst/>
              <a:gdLst/>
              <a:ahLst/>
              <a:cxnLst/>
              <a:rect l="l" t="t" r="r" b="b"/>
              <a:pathLst>
                <a:path w="197" h="1317" extrusionOk="0">
                  <a:moveTo>
                    <a:pt x="47" y="0"/>
                  </a:moveTo>
                  <a:cubicBezTo>
                    <a:pt x="0" y="0"/>
                    <a:pt x="0" y="38"/>
                    <a:pt x="0" y="75"/>
                  </a:cubicBezTo>
                  <a:cubicBezTo>
                    <a:pt x="84" y="504"/>
                    <a:pt x="0" y="1279"/>
                    <a:pt x="0" y="1279"/>
                  </a:cubicBezTo>
                  <a:cubicBezTo>
                    <a:pt x="0" y="1316"/>
                    <a:pt x="0" y="1316"/>
                    <a:pt x="47" y="1316"/>
                  </a:cubicBezTo>
                  <a:cubicBezTo>
                    <a:pt x="84" y="1316"/>
                    <a:pt x="122" y="1316"/>
                    <a:pt x="122" y="1279"/>
                  </a:cubicBezTo>
                  <a:cubicBezTo>
                    <a:pt x="122" y="1242"/>
                    <a:pt x="196" y="504"/>
                    <a:pt x="122" y="38"/>
                  </a:cubicBezTo>
                  <a:cubicBezTo>
                    <a:pt x="122" y="38"/>
                    <a:pt x="84" y="0"/>
                    <a:pt x="47" y="0"/>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388" name="Google Shape;3216;p56">
              <a:extLst>
                <a:ext uri="{FF2B5EF4-FFF2-40B4-BE49-F238E27FC236}">
                  <a16:creationId xmlns:a16="http://schemas.microsoft.com/office/drawing/2014/main" id="{BEA06799-39C8-CC35-85D6-5816309D922C}"/>
                </a:ext>
              </a:extLst>
            </p:cNvPr>
            <p:cNvSpPr/>
            <p:nvPr/>
          </p:nvSpPr>
          <p:spPr>
            <a:xfrm>
              <a:off x="2194169" y="3426628"/>
              <a:ext cx="86870" cy="76332"/>
            </a:xfrm>
            <a:custGeom>
              <a:avLst/>
              <a:gdLst/>
              <a:ahLst/>
              <a:cxnLst/>
              <a:rect l="l" t="t" r="r" b="b"/>
              <a:pathLst>
                <a:path w="1830" h="1608" extrusionOk="0">
                  <a:moveTo>
                    <a:pt x="914" y="0"/>
                  </a:moveTo>
                  <a:cubicBezTo>
                    <a:pt x="804" y="0"/>
                    <a:pt x="693" y="25"/>
                    <a:pt x="588" y="78"/>
                  </a:cubicBezTo>
                  <a:cubicBezTo>
                    <a:pt x="159" y="227"/>
                    <a:pt x="0" y="740"/>
                    <a:pt x="159" y="1123"/>
                  </a:cubicBezTo>
                  <a:cubicBezTo>
                    <a:pt x="308" y="1422"/>
                    <a:pt x="616" y="1607"/>
                    <a:pt x="944" y="1607"/>
                  </a:cubicBezTo>
                  <a:cubicBezTo>
                    <a:pt x="1046" y="1607"/>
                    <a:pt x="1149" y="1590"/>
                    <a:pt x="1251" y="1552"/>
                  </a:cubicBezTo>
                  <a:cubicBezTo>
                    <a:pt x="1633" y="1356"/>
                    <a:pt x="1829" y="890"/>
                    <a:pt x="1633" y="460"/>
                  </a:cubicBezTo>
                  <a:cubicBezTo>
                    <a:pt x="1497" y="180"/>
                    <a:pt x="1211" y="0"/>
                    <a:pt x="914"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389" name="Google Shape;3217;p56">
              <a:extLst>
                <a:ext uri="{FF2B5EF4-FFF2-40B4-BE49-F238E27FC236}">
                  <a16:creationId xmlns:a16="http://schemas.microsoft.com/office/drawing/2014/main" id="{53E8DAA6-F281-04A1-737A-7284D08CAE29}"/>
                </a:ext>
              </a:extLst>
            </p:cNvPr>
            <p:cNvSpPr/>
            <p:nvPr/>
          </p:nvSpPr>
          <p:spPr>
            <a:xfrm>
              <a:off x="2061206" y="2661983"/>
              <a:ext cx="127694" cy="258806"/>
            </a:xfrm>
            <a:custGeom>
              <a:avLst/>
              <a:gdLst/>
              <a:ahLst/>
              <a:cxnLst/>
              <a:rect l="l" t="t" r="r" b="b"/>
              <a:pathLst>
                <a:path w="2690" h="5452" extrusionOk="0">
                  <a:moveTo>
                    <a:pt x="1830" y="0"/>
                  </a:moveTo>
                  <a:cubicBezTo>
                    <a:pt x="1830" y="0"/>
                    <a:pt x="1" y="514"/>
                    <a:pt x="934" y="3426"/>
                  </a:cubicBezTo>
                  <a:cubicBezTo>
                    <a:pt x="1326" y="4714"/>
                    <a:pt x="2689" y="5452"/>
                    <a:pt x="2689" y="5452"/>
                  </a:cubicBezTo>
                  <a:lnTo>
                    <a:pt x="1830" y="0"/>
                  </a:ln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390" name="Google Shape;3218;p56">
              <a:extLst>
                <a:ext uri="{FF2B5EF4-FFF2-40B4-BE49-F238E27FC236}">
                  <a16:creationId xmlns:a16="http://schemas.microsoft.com/office/drawing/2014/main" id="{7FF27262-91A8-4499-42D0-A13B7D688A04}"/>
                </a:ext>
              </a:extLst>
            </p:cNvPr>
            <p:cNvSpPr/>
            <p:nvPr/>
          </p:nvSpPr>
          <p:spPr>
            <a:xfrm>
              <a:off x="2259630" y="2603073"/>
              <a:ext cx="202649" cy="164341"/>
            </a:xfrm>
            <a:custGeom>
              <a:avLst/>
              <a:gdLst/>
              <a:ahLst/>
              <a:cxnLst/>
              <a:rect l="l" t="t" r="r" b="b"/>
              <a:pathLst>
                <a:path w="4269" h="3462" extrusionOk="0">
                  <a:moveTo>
                    <a:pt x="2476" y="0"/>
                  </a:moveTo>
                  <a:lnTo>
                    <a:pt x="2476" y="0"/>
                  </a:lnTo>
                  <a:cubicBezTo>
                    <a:pt x="1" y="1860"/>
                    <a:pt x="2104" y="3461"/>
                    <a:pt x="3274" y="3461"/>
                  </a:cubicBezTo>
                  <a:cubicBezTo>
                    <a:pt x="3596" y="3461"/>
                    <a:pt x="3847" y="3340"/>
                    <a:pt x="3913" y="3071"/>
                  </a:cubicBezTo>
                  <a:cubicBezTo>
                    <a:pt x="4268" y="1830"/>
                    <a:pt x="2476" y="0"/>
                    <a:pt x="2476" y="0"/>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391" name="Google Shape;3219;p56">
              <a:extLst>
                <a:ext uri="{FF2B5EF4-FFF2-40B4-BE49-F238E27FC236}">
                  <a16:creationId xmlns:a16="http://schemas.microsoft.com/office/drawing/2014/main" id="{C20DB113-BE63-3016-0873-1D66524B8A07}"/>
                </a:ext>
              </a:extLst>
            </p:cNvPr>
            <p:cNvSpPr/>
            <p:nvPr/>
          </p:nvSpPr>
          <p:spPr>
            <a:xfrm>
              <a:off x="2133455" y="2634261"/>
              <a:ext cx="350945" cy="356784"/>
            </a:xfrm>
            <a:custGeom>
              <a:avLst/>
              <a:gdLst/>
              <a:ahLst/>
              <a:cxnLst/>
              <a:rect l="l" t="t" r="r" b="b"/>
              <a:pathLst>
                <a:path w="7393" h="7516" extrusionOk="0">
                  <a:moveTo>
                    <a:pt x="3578" y="1"/>
                  </a:moveTo>
                  <a:cubicBezTo>
                    <a:pt x="3410" y="1"/>
                    <a:pt x="3241" y="15"/>
                    <a:pt x="3071" y="43"/>
                  </a:cubicBezTo>
                  <a:cubicBezTo>
                    <a:pt x="1204" y="398"/>
                    <a:pt x="0" y="2302"/>
                    <a:pt x="346" y="4365"/>
                  </a:cubicBezTo>
                  <a:cubicBezTo>
                    <a:pt x="667" y="6194"/>
                    <a:pt x="2172" y="7515"/>
                    <a:pt x="3842" y="7515"/>
                  </a:cubicBezTo>
                  <a:cubicBezTo>
                    <a:pt x="4013" y="7515"/>
                    <a:pt x="4186" y="7502"/>
                    <a:pt x="4359" y="7473"/>
                  </a:cubicBezTo>
                  <a:cubicBezTo>
                    <a:pt x="6179" y="7165"/>
                    <a:pt x="7393" y="5214"/>
                    <a:pt x="7038" y="3198"/>
                  </a:cubicBezTo>
                  <a:cubicBezTo>
                    <a:pt x="6725" y="1327"/>
                    <a:pt x="5221" y="1"/>
                    <a:pt x="3578"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392" name="Google Shape;3220;p56">
              <a:extLst>
                <a:ext uri="{FF2B5EF4-FFF2-40B4-BE49-F238E27FC236}">
                  <a16:creationId xmlns:a16="http://schemas.microsoft.com/office/drawing/2014/main" id="{D480DAAE-D3BF-70DF-F71D-7084FC7E0F14}"/>
                </a:ext>
              </a:extLst>
            </p:cNvPr>
            <p:cNvSpPr/>
            <p:nvPr/>
          </p:nvSpPr>
          <p:spPr>
            <a:xfrm>
              <a:off x="2109530" y="2809804"/>
              <a:ext cx="81126" cy="77898"/>
            </a:xfrm>
            <a:custGeom>
              <a:avLst/>
              <a:gdLst/>
              <a:ahLst/>
              <a:cxnLst/>
              <a:rect l="l" t="t" r="r" b="b"/>
              <a:pathLst>
                <a:path w="1709" h="1641" extrusionOk="0">
                  <a:moveTo>
                    <a:pt x="851" y="1"/>
                  </a:moveTo>
                  <a:cubicBezTo>
                    <a:pt x="826" y="1"/>
                    <a:pt x="801" y="2"/>
                    <a:pt x="775" y="4"/>
                  </a:cubicBezTo>
                  <a:cubicBezTo>
                    <a:pt x="308" y="41"/>
                    <a:pt x="0" y="433"/>
                    <a:pt x="38" y="900"/>
                  </a:cubicBezTo>
                  <a:cubicBezTo>
                    <a:pt x="73" y="1341"/>
                    <a:pt x="458" y="1641"/>
                    <a:pt x="863" y="1641"/>
                  </a:cubicBezTo>
                  <a:cubicBezTo>
                    <a:pt x="887" y="1641"/>
                    <a:pt x="910" y="1640"/>
                    <a:pt x="934" y="1637"/>
                  </a:cubicBezTo>
                  <a:cubicBezTo>
                    <a:pt x="1400" y="1600"/>
                    <a:pt x="1708" y="1171"/>
                    <a:pt x="1671" y="741"/>
                  </a:cubicBezTo>
                  <a:cubicBezTo>
                    <a:pt x="1636" y="300"/>
                    <a:pt x="1284" y="1"/>
                    <a:pt x="851"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393" name="Google Shape;3221;p56">
              <a:extLst>
                <a:ext uri="{FF2B5EF4-FFF2-40B4-BE49-F238E27FC236}">
                  <a16:creationId xmlns:a16="http://schemas.microsoft.com/office/drawing/2014/main" id="{6C11512E-FAA5-BC23-1EAC-F2D026671E21}"/>
                </a:ext>
              </a:extLst>
            </p:cNvPr>
            <p:cNvSpPr/>
            <p:nvPr/>
          </p:nvSpPr>
          <p:spPr>
            <a:xfrm>
              <a:off x="2129895" y="2839236"/>
              <a:ext cx="16425" cy="27960"/>
            </a:xfrm>
            <a:custGeom>
              <a:avLst/>
              <a:gdLst/>
              <a:ahLst/>
              <a:cxnLst/>
              <a:rect l="l" t="t" r="r" b="b"/>
              <a:pathLst>
                <a:path w="346" h="589" extrusionOk="0">
                  <a:moveTo>
                    <a:pt x="309" y="0"/>
                  </a:moveTo>
                  <a:lnTo>
                    <a:pt x="309" y="0"/>
                  </a:lnTo>
                  <a:cubicBezTo>
                    <a:pt x="234" y="47"/>
                    <a:pt x="150" y="84"/>
                    <a:pt x="113" y="121"/>
                  </a:cubicBezTo>
                  <a:cubicBezTo>
                    <a:pt x="38" y="159"/>
                    <a:pt x="1" y="233"/>
                    <a:pt x="1" y="317"/>
                  </a:cubicBezTo>
                  <a:cubicBezTo>
                    <a:pt x="1" y="429"/>
                    <a:pt x="75" y="513"/>
                    <a:pt x="150" y="551"/>
                  </a:cubicBezTo>
                  <a:cubicBezTo>
                    <a:pt x="187" y="551"/>
                    <a:pt x="234" y="551"/>
                    <a:pt x="234" y="588"/>
                  </a:cubicBezTo>
                  <a:lnTo>
                    <a:pt x="346" y="588"/>
                  </a:lnTo>
                  <a:lnTo>
                    <a:pt x="187" y="467"/>
                  </a:lnTo>
                  <a:cubicBezTo>
                    <a:pt x="150" y="392"/>
                    <a:pt x="113" y="355"/>
                    <a:pt x="113" y="317"/>
                  </a:cubicBezTo>
                  <a:cubicBezTo>
                    <a:pt x="113" y="280"/>
                    <a:pt x="150" y="233"/>
                    <a:pt x="187" y="196"/>
                  </a:cubicBezTo>
                  <a:cubicBezTo>
                    <a:pt x="234" y="121"/>
                    <a:pt x="271" y="84"/>
                    <a:pt x="309" y="0"/>
                  </a:cubicBezTo>
                  <a:close/>
                </a:path>
              </a:pathLst>
            </a:custGeom>
            <a:solidFill>
              <a:srgbClr val="F9745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394" name="Google Shape;3222;p56">
              <a:extLst>
                <a:ext uri="{FF2B5EF4-FFF2-40B4-BE49-F238E27FC236}">
                  <a16:creationId xmlns:a16="http://schemas.microsoft.com/office/drawing/2014/main" id="{D3A3CA76-4E13-FF52-2C75-7236E44DF14D}"/>
                </a:ext>
              </a:extLst>
            </p:cNvPr>
            <p:cNvSpPr/>
            <p:nvPr/>
          </p:nvSpPr>
          <p:spPr>
            <a:xfrm>
              <a:off x="2362497" y="2854283"/>
              <a:ext cx="77613" cy="33751"/>
            </a:xfrm>
            <a:custGeom>
              <a:avLst/>
              <a:gdLst/>
              <a:ahLst/>
              <a:cxnLst/>
              <a:rect l="l" t="t" r="r" b="b"/>
              <a:pathLst>
                <a:path w="1635" h="711" extrusionOk="0">
                  <a:moveTo>
                    <a:pt x="1634" y="0"/>
                  </a:moveTo>
                  <a:lnTo>
                    <a:pt x="1634" y="0"/>
                  </a:lnTo>
                  <a:cubicBezTo>
                    <a:pt x="1513" y="150"/>
                    <a:pt x="1401" y="271"/>
                    <a:pt x="1280" y="346"/>
                  </a:cubicBezTo>
                  <a:cubicBezTo>
                    <a:pt x="1168" y="430"/>
                    <a:pt x="1046" y="504"/>
                    <a:pt x="888" y="504"/>
                  </a:cubicBezTo>
                  <a:cubicBezTo>
                    <a:pt x="776" y="504"/>
                    <a:pt x="617" y="467"/>
                    <a:pt x="468" y="430"/>
                  </a:cubicBezTo>
                  <a:lnTo>
                    <a:pt x="234" y="346"/>
                  </a:lnTo>
                  <a:cubicBezTo>
                    <a:pt x="150" y="308"/>
                    <a:pt x="113" y="308"/>
                    <a:pt x="1" y="271"/>
                  </a:cubicBezTo>
                  <a:lnTo>
                    <a:pt x="1" y="271"/>
                  </a:lnTo>
                  <a:cubicBezTo>
                    <a:pt x="76" y="308"/>
                    <a:pt x="113" y="383"/>
                    <a:pt x="188" y="430"/>
                  </a:cubicBezTo>
                  <a:cubicBezTo>
                    <a:pt x="272" y="504"/>
                    <a:pt x="309" y="542"/>
                    <a:pt x="384" y="579"/>
                  </a:cubicBezTo>
                  <a:cubicBezTo>
                    <a:pt x="513" y="648"/>
                    <a:pt x="668" y="710"/>
                    <a:pt x="828" y="710"/>
                  </a:cubicBezTo>
                  <a:cubicBezTo>
                    <a:pt x="863" y="710"/>
                    <a:pt x="899" y="707"/>
                    <a:pt x="934" y="700"/>
                  </a:cubicBezTo>
                  <a:cubicBezTo>
                    <a:pt x="1121" y="700"/>
                    <a:pt x="1280" y="579"/>
                    <a:pt x="1401" y="467"/>
                  </a:cubicBezTo>
                  <a:cubicBezTo>
                    <a:pt x="1513" y="346"/>
                    <a:pt x="1588" y="150"/>
                    <a:pt x="1634" y="0"/>
                  </a:cubicBezTo>
                  <a:close/>
                </a:path>
              </a:pathLst>
            </a:custGeom>
            <a:solidFill>
              <a:srgbClr val="F9745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395" name="Google Shape;3223;p56">
              <a:extLst>
                <a:ext uri="{FF2B5EF4-FFF2-40B4-BE49-F238E27FC236}">
                  <a16:creationId xmlns:a16="http://schemas.microsoft.com/office/drawing/2014/main" id="{58A1CF9E-221E-2B8B-9F69-1E5C2315EB57}"/>
                </a:ext>
              </a:extLst>
            </p:cNvPr>
            <p:cNvSpPr/>
            <p:nvPr/>
          </p:nvSpPr>
          <p:spPr>
            <a:xfrm>
              <a:off x="2391739" y="2785120"/>
              <a:ext cx="33324" cy="54543"/>
            </a:xfrm>
            <a:custGeom>
              <a:avLst/>
              <a:gdLst/>
              <a:ahLst/>
              <a:cxnLst/>
              <a:rect l="l" t="t" r="r" b="b"/>
              <a:pathLst>
                <a:path w="702" h="1149" extrusionOk="0">
                  <a:moveTo>
                    <a:pt x="146" y="0"/>
                  </a:moveTo>
                  <a:cubicBezTo>
                    <a:pt x="98" y="0"/>
                    <a:pt x="38" y="31"/>
                    <a:pt x="38" y="57"/>
                  </a:cubicBezTo>
                  <a:cubicBezTo>
                    <a:pt x="38" y="365"/>
                    <a:pt x="1" y="953"/>
                    <a:pt x="234" y="1140"/>
                  </a:cubicBezTo>
                  <a:cubicBezTo>
                    <a:pt x="239" y="1146"/>
                    <a:pt x="249" y="1148"/>
                    <a:pt x="262" y="1148"/>
                  </a:cubicBezTo>
                  <a:cubicBezTo>
                    <a:pt x="361" y="1148"/>
                    <a:pt x="664" y="1009"/>
                    <a:pt x="664" y="869"/>
                  </a:cubicBezTo>
                  <a:cubicBezTo>
                    <a:pt x="701" y="599"/>
                    <a:pt x="318" y="207"/>
                    <a:pt x="197" y="20"/>
                  </a:cubicBezTo>
                  <a:cubicBezTo>
                    <a:pt x="186" y="6"/>
                    <a:pt x="167" y="0"/>
                    <a:pt x="146" y="0"/>
                  </a:cubicBezTo>
                  <a:close/>
                </a:path>
              </a:pathLst>
            </a:custGeom>
            <a:solidFill>
              <a:srgbClr val="F9745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396" name="Google Shape;3224;p56">
              <a:extLst>
                <a:ext uri="{FF2B5EF4-FFF2-40B4-BE49-F238E27FC236}">
                  <a16:creationId xmlns:a16="http://schemas.microsoft.com/office/drawing/2014/main" id="{FFA8495F-FC18-F90C-93C4-9D8F3138BF7C}"/>
                </a:ext>
              </a:extLst>
            </p:cNvPr>
            <p:cNvSpPr/>
            <p:nvPr/>
          </p:nvSpPr>
          <p:spPr>
            <a:xfrm>
              <a:off x="2436076" y="2770974"/>
              <a:ext cx="20412" cy="26536"/>
            </a:xfrm>
            <a:custGeom>
              <a:avLst/>
              <a:gdLst/>
              <a:ahLst/>
              <a:cxnLst/>
              <a:rect l="l" t="t" r="r" b="b"/>
              <a:pathLst>
                <a:path w="430" h="559" extrusionOk="0">
                  <a:moveTo>
                    <a:pt x="196" y="1"/>
                  </a:moveTo>
                  <a:cubicBezTo>
                    <a:pt x="84" y="38"/>
                    <a:pt x="0" y="159"/>
                    <a:pt x="0" y="318"/>
                  </a:cubicBezTo>
                  <a:cubicBezTo>
                    <a:pt x="33" y="449"/>
                    <a:pt x="102" y="558"/>
                    <a:pt x="193" y="558"/>
                  </a:cubicBezTo>
                  <a:cubicBezTo>
                    <a:pt x="206" y="558"/>
                    <a:pt x="220" y="556"/>
                    <a:pt x="234" y="551"/>
                  </a:cubicBezTo>
                  <a:cubicBezTo>
                    <a:pt x="355" y="551"/>
                    <a:pt x="430" y="430"/>
                    <a:pt x="430" y="271"/>
                  </a:cubicBezTo>
                  <a:cubicBezTo>
                    <a:pt x="392" y="122"/>
                    <a:pt x="318" y="1"/>
                    <a:pt x="196" y="1"/>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397" name="Google Shape;3225;p56">
              <a:extLst>
                <a:ext uri="{FF2B5EF4-FFF2-40B4-BE49-F238E27FC236}">
                  <a16:creationId xmlns:a16="http://schemas.microsoft.com/office/drawing/2014/main" id="{B4FFB502-1B21-0797-20B1-D6F31F2055D4}"/>
                </a:ext>
              </a:extLst>
            </p:cNvPr>
            <p:cNvSpPr/>
            <p:nvPr/>
          </p:nvSpPr>
          <p:spPr>
            <a:xfrm>
              <a:off x="2297843" y="2797130"/>
              <a:ext cx="22168" cy="27533"/>
            </a:xfrm>
            <a:custGeom>
              <a:avLst/>
              <a:gdLst/>
              <a:ahLst/>
              <a:cxnLst/>
              <a:rect l="l" t="t" r="r" b="b"/>
              <a:pathLst>
                <a:path w="467" h="580" extrusionOk="0">
                  <a:moveTo>
                    <a:pt x="196" y="0"/>
                  </a:moveTo>
                  <a:cubicBezTo>
                    <a:pt x="112" y="38"/>
                    <a:pt x="0" y="150"/>
                    <a:pt x="37" y="308"/>
                  </a:cubicBezTo>
                  <a:cubicBezTo>
                    <a:pt x="37" y="467"/>
                    <a:pt x="150" y="579"/>
                    <a:pt x="271" y="579"/>
                  </a:cubicBezTo>
                  <a:cubicBezTo>
                    <a:pt x="346" y="542"/>
                    <a:pt x="467" y="420"/>
                    <a:pt x="430" y="271"/>
                  </a:cubicBezTo>
                  <a:cubicBezTo>
                    <a:pt x="430" y="112"/>
                    <a:pt x="308" y="0"/>
                    <a:pt x="196" y="0"/>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398" name="Google Shape;3226;p56">
              <a:extLst>
                <a:ext uri="{FF2B5EF4-FFF2-40B4-BE49-F238E27FC236}">
                  <a16:creationId xmlns:a16="http://schemas.microsoft.com/office/drawing/2014/main" id="{566E3A36-1228-5851-3595-C1B4AA9E79F9}"/>
                </a:ext>
              </a:extLst>
            </p:cNvPr>
            <p:cNvSpPr/>
            <p:nvPr/>
          </p:nvSpPr>
          <p:spPr>
            <a:xfrm>
              <a:off x="2135211" y="2535381"/>
              <a:ext cx="307368" cy="177775"/>
            </a:xfrm>
            <a:custGeom>
              <a:avLst/>
              <a:gdLst/>
              <a:ahLst/>
              <a:cxnLst/>
              <a:rect l="l" t="t" r="r" b="b"/>
              <a:pathLst>
                <a:path w="6475" h="3745" extrusionOk="0">
                  <a:moveTo>
                    <a:pt x="4761" y="0"/>
                  </a:moveTo>
                  <a:cubicBezTo>
                    <a:pt x="4278" y="0"/>
                    <a:pt x="3628" y="215"/>
                    <a:pt x="2763" y="763"/>
                  </a:cubicBezTo>
                  <a:cubicBezTo>
                    <a:pt x="234" y="2434"/>
                    <a:pt x="1" y="2864"/>
                    <a:pt x="1130" y="3685"/>
                  </a:cubicBezTo>
                  <a:cubicBezTo>
                    <a:pt x="1130" y="3685"/>
                    <a:pt x="1345" y="3745"/>
                    <a:pt x="1665" y="3745"/>
                  </a:cubicBezTo>
                  <a:cubicBezTo>
                    <a:pt x="2115" y="3745"/>
                    <a:pt x="2775" y="3627"/>
                    <a:pt x="3342" y="3060"/>
                  </a:cubicBezTo>
                  <a:cubicBezTo>
                    <a:pt x="3688" y="2699"/>
                    <a:pt x="4057" y="2591"/>
                    <a:pt x="4403" y="2591"/>
                  </a:cubicBezTo>
                  <a:cubicBezTo>
                    <a:pt x="4925" y="2591"/>
                    <a:pt x="5398" y="2838"/>
                    <a:pt x="5669" y="2838"/>
                  </a:cubicBezTo>
                  <a:cubicBezTo>
                    <a:pt x="5703" y="2838"/>
                    <a:pt x="5733" y="2835"/>
                    <a:pt x="5760" y="2826"/>
                  </a:cubicBezTo>
                  <a:cubicBezTo>
                    <a:pt x="6095" y="2702"/>
                    <a:pt x="6475" y="0"/>
                    <a:pt x="4761" y="0"/>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399" name="Google Shape;3227;p56">
              <a:extLst>
                <a:ext uri="{FF2B5EF4-FFF2-40B4-BE49-F238E27FC236}">
                  <a16:creationId xmlns:a16="http://schemas.microsoft.com/office/drawing/2014/main" id="{03B42C5F-04A9-EB5D-9304-8C773E998C84}"/>
                </a:ext>
              </a:extLst>
            </p:cNvPr>
            <p:cNvSpPr/>
            <p:nvPr/>
          </p:nvSpPr>
          <p:spPr>
            <a:xfrm>
              <a:off x="2098517" y="2653059"/>
              <a:ext cx="102915" cy="163866"/>
            </a:xfrm>
            <a:custGeom>
              <a:avLst/>
              <a:gdLst/>
              <a:ahLst/>
              <a:cxnLst/>
              <a:rect l="l" t="t" r="r" b="b"/>
              <a:pathLst>
                <a:path w="2168" h="3452" extrusionOk="0">
                  <a:moveTo>
                    <a:pt x="1616" y="1"/>
                  </a:moveTo>
                  <a:cubicBezTo>
                    <a:pt x="1437" y="1"/>
                    <a:pt x="1278" y="151"/>
                    <a:pt x="1278" y="151"/>
                  </a:cubicBezTo>
                  <a:cubicBezTo>
                    <a:pt x="1278" y="151"/>
                    <a:pt x="1275" y="151"/>
                    <a:pt x="1270" y="151"/>
                  </a:cubicBezTo>
                  <a:cubicBezTo>
                    <a:pt x="1166" y="151"/>
                    <a:pt x="1" y="219"/>
                    <a:pt x="848" y="3306"/>
                  </a:cubicBezTo>
                  <a:cubicBezTo>
                    <a:pt x="848" y="3306"/>
                    <a:pt x="1053" y="3452"/>
                    <a:pt x="1297" y="3452"/>
                  </a:cubicBezTo>
                  <a:cubicBezTo>
                    <a:pt x="1683" y="3452"/>
                    <a:pt x="2168" y="3087"/>
                    <a:pt x="2099" y="1206"/>
                  </a:cubicBezTo>
                  <a:cubicBezTo>
                    <a:pt x="2079" y="223"/>
                    <a:pt x="1833" y="1"/>
                    <a:pt x="1616" y="1"/>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00" name="Google Shape;3228;p56">
              <a:extLst>
                <a:ext uri="{FF2B5EF4-FFF2-40B4-BE49-F238E27FC236}">
                  <a16:creationId xmlns:a16="http://schemas.microsoft.com/office/drawing/2014/main" id="{FE491E22-FC37-2185-CC17-BDC00FB0756C}"/>
                </a:ext>
              </a:extLst>
            </p:cNvPr>
            <p:cNvSpPr/>
            <p:nvPr/>
          </p:nvSpPr>
          <p:spPr>
            <a:xfrm>
              <a:off x="2070722" y="3051901"/>
              <a:ext cx="134767" cy="228663"/>
            </a:xfrm>
            <a:custGeom>
              <a:avLst/>
              <a:gdLst/>
              <a:ahLst/>
              <a:cxnLst/>
              <a:rect l="l" t="t" r="r" b="b"/>
              <a:pathLst>
                <a:path w="2839" h="4817" extrusionOk="0">
                  <a:moveTo>
                    <a:pt x="2838" y="0"/>
                  </a:moveTo>
                  <a:cubicBezTo>
                    <a:pt x="2838" y="0"/>
                    <a:pt x="1718" y="75"/>
                    <a:pt x="1597" y="150"/>
                  </a:cubicBezTo>
                  <a:cubicBezTo>
                    <a:pt x="1597" y="150"/>
                    <a:pt x="589" y="1354"/>
                    <a:pt x="1" y="4817"/>
                  </a:cubicBezTo>
                  <a:lnTo>
                    <a:pt x="2138" y="1046"/>
                  </a:lnTo>
                  <a:cubicBezTo>
                    <a:pt x="2138" y="1046"/>
                    <a:pt x="2297" y="700"/>
                    <a:pt x="2838"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01" name="Google Shape;3229;p56">
              <a:extLst>
                <a:ext uri="{FF2B5EF4-FFF2-40B4-BE49-F238E27FC236}">
                  <a16:creationId xmlns:a16="http://schemas.microsoft.com/office/drawing/2014/main" id="{D15580CC-E675-1E73-C1AB-ABC26D0F5B13}"/>
                </a:ext>
              </a:extLst>
            </p:cNvPr>
            <p:cNvSpPr/>
            <p:nvPr/>
          </p:nvSpPr>
          <p:spPr>
            <a:xfrm>
              <a:off x="2074497" y="3033625"/>
              <a:ext cx="319093" cy="557249"/>
            </a:xfrm>
            <a:custGeom>
              <a:avLst/>
              <a:gdLst/>
              <a:ahLst/>
              <a:cxnLst/>
              <a:rect l="l" t="t" r="r" b="b"/>
              <a:pathLst>
                <a:path w="6722" h="11739" extrusionOk="0">
                  <a:moveTo>
                    <a:pt x="2656" y="1"/>
                  </a:moveTo>
                  <a:cubicBezTo>
                    <a:pt x="2101" y="1"/>
                    <a:pt x="1292" y="474"/>
                    <a:pt x="813" y="1897"/>
                  </a:cubicBezTo>
                  <a:cubicBezTo>
                    <a:pt x="813" y="1897"/>
                    <a:pt x="1329" y="810"/>
                    <a:pt x="2091" y="810"/>
                  </a:cubicBezTo>
                  <a:cubicBezTo>
                    <a:pt x="2263" y="810"/>
                    <a:pt x="2448" y="866"/>
                    <a:pt x="2642" y="1001"/>
                  </a:cubicBezTo>
                  <a:cubicBezTo>
                    <a:pt x="3846" y="1823"/>
                    <a:pt x="4939" y="4352"/>
                    <a:pt x="5517" y="8469"/>
                  </a:cubicBezTo>
                  <a:cubicBezTo>
                    <a:pt x="5639" y="9561"/>
                    <a:pt x="5013" y="10606"/>
                    <a:pt x="3968" y="10923"/>
                  </a:cubicBezTo>
                  <a:cubicBezTo>
                    <a:pt x="3667" y="11003"/>
                    <a:pt x="3353" y="11036"/>
                    <a:pt x="3040" y="11036"/>
                  </a:cubicBezTo>
                  <a:cubicBezTo>
                    <a:pt x="1520" y="11036"/>
                    <a:pt x="1" y="10261"/>
                    <a:pt x="1" y="10261"/>
                  </a:cubicBezTo>
                  <a:lnTo>
                    <a:pt x="1" y="11306"/>
                  </a:lnTo>
                  <a:cubicBezTo>
                    <a:pt x="1" y="11306"/>
                    <a:pt x="824" y="11738"/>
                    <a:pt x="2852" y="11738"/>
                  </a:cubicBezTo>
                  <a:cubicBezTo>
                    <a:pt x="3190" y="11738"/>
                    <a:pt x="3561" y="11726"/>
                    <a:pt x="3968" y="11698"/>
                  </a:cubicBezTo>
                  <a:cubicBezTo>
                    <a:pt x="6721" y="11502"/>
                    <a:pt x="6488" y="8861"/>
                    <a:pt x="6488" y="8861"/>
                  </a:cubicBezTo>
                  <a:cubicBezTo>
                    <a:pt x="6488" y="8861"/>
                    <a:pt x="6376" y="1785"/>
                    <a:pt x="2988" y="68"/>
                  </a:cubicBezTo>
                  <a:cubicBezTo>
                    <a:pt x="2895" y="25"/>
                    <a:pt x="2782" y="1"/>
                    <a:pt x="2656" y="1"/>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2402" name="Google Shape;3230;p56">
              <a:extLst>
                <a:ext uri="{FF2B5EF4-FFF2-40B4-BE49-F238E27FC236}">
                  <a16:creationId xmlns:a16="http://schemas.microsoft.com/office/drawing/2014/main" id="{08C754C6-AD01-D812-1354-7BC37287C741}"/>
                </a:ext>
              </a:extLst>
            </p:cNvPr>
            <p:cNvGrpSpPr/>
            <p:nvPr/>
          </p:nvGrpSpPr>
          <p:grpSpPr>
            <a:xfrm>
              <a:off x="2222081" y="3313744"/>
              <a:ext cx="184800" cy="184800"/>
              <a:chOff x="10027483" y="2751748"/>
              <a:chExt cx="226388" cy="226388"/>
            </a:xfrm>
          </p:grpSpPr>
          <p:sp>
            <p:nvSpPr>
              <p:cNvPr id="2405" name="Google Shape;3231;p56">
                <a:extLst>
                  <a:ext uri="{FF2B5EF4-FFF2-40B4-BE49-F238E27FC236}">
                    <a16:creationId xmlns:a16="http://schemas.microsoft.com/office/drawing/2014/main" id="{BC1E31A8-23CE-B032-F9ED-C938537B37E5}"/>
                  </a:ext>
                </a:extLst>
              </p:cNvPr>
              <p:cNvSpPr/>
              <p:nvPr/>
            </p:nvSpPr>
            <p:spPr>
              <a:xfrm>
                <a:off x="10027483" y="2813099"/>
                <a:ext cx="182948" cy="165037"/>
              </a:xfrm>
              <a:custGeom>
                <a:avLst/>
                <a:gdLst/>
                <a:ahLst/>
                <a:cxnLst/>
                <a:rect l="l" t="t" r="r" b="b"/>
                <a:pathLst>
                  <a:path w="3146" h="2838" extrusionOk="0">
                    <a:moveTo>
                      <a:pt x="1830" y="0"/>
                    </a:moveTo>
                    <a:cubicBezTo>
                      <a:pt x="1792" y="38"/>
                      <a:pt x="1746" y="112"/>
                      <a:pt x="1708" y="150"/>
                    </a:cubicBezTo>
                    <a:cubicBezTo>
                      <a:pt x="1279" y="738"/>
                      <a:pt x="663" y="1130"/>
                      <a:pt x="0" y="1401"/>
                    </a:cubicBezTo>
                    <a:lnTo>
                      <a:pt x="663" y="2838"/>
                    </a:lnTo>
                    <a:cubicBezTo>
                      <a:pt x="1400" y="2483"/>
                      <a:pt x="3108" y="1709"/>
                      <a:pt x="3146" y="1401"/>
                    </a:cubicBezTo>
                    <a:cubicBezTo>
                      <a:pt x="3034" y="504"/>
                      <a:pt x="2334" y="150"/>
                      <a:pt x="1830" y="0"/>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06" name="Google Shape;3232;p56">
                <a:extLst>
                  <a:ext uri="{FF2B5EF4-FFF2-40B4-BE49-F238E27FC236}">
                    <a16:creationId xmlns:a16="http://schemas.microsoft.com/office/drawing/2014/main" id="{2ACD8FFF-C5FE-47CE-8115-FFF48C01738D}"/>
                  </a:ext>
                </a:extLst>
              </p:cNvPr>
              <p:cNvSpPr/>
              <p:nvPr/>
            </p:nvSpPr>
            <p:spPr>
              <a:xfrm>
                <a:off x="10087147" y="2751748"/>
                <a:ext cx="78215" cy="129855"/>
              </a:xfrm>
              <a:custGeom>
                <a:avLst/>
                <a:gdLst/>
                <a:ahLst/>
                <a:cxnLst/>
                <a:rect l="l" t="t" r="r" b="b"/>
                <a:pathLst>
                  <a:path w="1345" h="2233" extrusionOk="0">
                    <a:moveTo>
                      <a:pt x="766" y="1"/>
                    </a:moveTo>
                    <a:cubicBezTo>
                      <a:pt x="841" y="271"/>
                      <a:pt x="682" y="663"/>
                      <a:pt x="533" y="1093"/>
                    </a:cubicBezTo>
                    <a:cubicBezTo>
                      <a:pt x="449" y="1326"/>
                      <a:pt x="299" y="1522"/>
                      <a:pt x="178" y="1755"/>
                    </a:cubicBezTo>
                    <a:cubicBezTo>
                      <a:pt x="1" y="1933"/>
                      <a:pt x="175" y="2233"/>
                      <a:pt x="410" y="2233"/>
                    </a:cubicBezTo>
                    <a:cubicBezTo>
                      <a:pt x="435" y="2233"/>
                      <a:pt x="460" y="2229"/>
                      <a:pt x="486" y="2222"/>
                    </a:cubicBezTo>
                    <a:cubicBezTo>
                      <a:pt x="878" y="2101"/>
                      <a:pt x="1149" y="1755"/>
                      <a:pt x="1149" y="1326"/>
                    </a:cubicBezTo>
                    <a:cubicBezTo>
                      <a:pt x="1149" y="1167"/>
                      <a:pt x="1186" y="971"/>
                      <a:pt x="1186" y="971"/>
                    </a:cubicBezTo>
                    <a:cubicBezTo>
                      <a:pt x="1186" y="971"/>
                      <a:pt x="1345" y="505"/>
                      <a:pt x="1074" y="85"/>
                    </a:cubicBezTo>
                    <a:cubicBezTo>
                      <a:pt x="1000" y="1"/>
                      <a:pt x="841" y="1"/>
                      <a:pt x="766"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07" name="Google Shape;3233;p56">
                <a:extLst>
                  <a:ext uri="{FF2B5EF4-FFF2-40B4-BE49-F238E27FC236}">
                    <a16:creationId xmlns:a16="http://schemas.microsoft.com/office/drawing/2014/main" id="{FEC1724E-9083-F263-7984-781F548BE1F4}"/>
                  </a:ext>
                </a:extLst>
              </p:cNvPr>
              <p:cNvSpPr/>
              <p:nvPr/>
            </p:nvSpPr>
            <p:spPr>
              <a:xfrm>
                <a:off x="10174550" y="2866541"/>
                <a:ext cx="70074" cy="31402"/>
              </a:xfrm>
              <a:custGeom>
                <a:avLst/>
                <a:gdLst/>
                <a:ahLst/>
                <a:cxnLst/>
                <a:rect l="l" t="t" r="r" b="b"/>
                <a:pathLst>
                  <a:path w="1205" h="540" extrusionOk="0">
                    <a:moveTo>
                      <a:pt x="1002" y="0"/>
                    </a:moveTo>
                    <a:cubicBezTo>
                      <a:pt x="977" y="0"/>
                      <a:pt x="954" y="5"/>
                      <a:pt x="934" y="15"/>
                    </a:cubicBezTo>
                    <a:cubicBezTo>
                      <a:pt x="579" y="164"/>
                      <a:pt x="1" y="360"/>
                      <a:pt x="38" y="519"/>
                    </a:cubicBezTo>
                    <a:cubicBezTo>
                      <a:pt x="45" y="533"/>
                      <a:pt x="72" y="539"/>
                      <a:pt x="114" y="539"/>
                    </a:cubicBezTo>
                    <a:cubicBezTo>
                      <a:pt x="291" y="539"/>
                      <a:pt x="736" y="428"/>
                      <a:pt x="1046" y="360"/>
                    </a:cubicBezTo>
                    <a:cubicBezTo>
                      <a:pt x="1167" y="323"/>
                      <a:pt x="1205" y="211"/>
                      <a:pt x="1167" y="89"/>
                    </a:cubicBezTo>
                    <a:cubicBezTo>
                      <a:pt x="1140" y="35"/>
                      <a:pt x="1068" y="0"/>
                      <a:pt x="1002" y="0"/>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08" name="Google Shape;3234;p56">
                <a:extLst>
                  <a:ext uri="{FF2B5EF4-FFF2-40B4-BE49-F238E27FC236}">
                    <a16:creationId xmlns:a16="http://schemas.microsoft.com/office/drawing/2014/main" id="{4063B929-CC94-2819-6C69-1193E2407452}"/>
                  </a:ext>
                </a:extLst>
              </p:cNvPr>
              <p:cNvSpPr/>
              <p:nvPr/>
            </p:nvSpPr>
            <p:spPr>
              <a:xfrm>
                <a:off x="10172399" y="2861656"/>
                <a:ext cx="76587" cy="41579"/>
              </a:xfrm>
              <a:custGeom>
                <a:avLst/>
                <a:gdLst/>
                <a:ahLst/>
                <a:cxnLst/>
                <a:rect l="l" t="t" r="r" b="b"/>
                <a:pathLst>
                  <a:path w="1317" h="715" extrusionOk="0">
                    <a:moveTo>
                      <a:pt x="1046" y="173"/>
                    </a:moveTo>
                    <a:cubicBezTo>
                      <a:pt x="1083" y="173"/>
                      <a:pt x="1083" y="173"/>
                      <a:pt x="1120" y="211"/>
                    </a:cubicBezTo>
                    <a:lnTo>
                      <a:pt x="1120" y="295"/>
                    </a:lnTo>
                    <a:cubicBezTo>
                      <a:pt x="1120" y="332"/>
                      <a:pt x="1083" y="332"/>
                      <a:pt x="1046" y="369"/>
                    </a:cubicBezTo>
                    <a:cubicBezTo>
                      <a:pt x="850" y="407"/>
                      <a:pt x="383" y="528"/>
                      <a:pt x="187" y="528"/>
                    </a:cubicBezTo>
                    <a:cubicBezTo>
                      <a:pt x="271" y="481"/>
                      <a:pt x="542" y="369"/>
                      <a:pt x="700" y="332"/>
                    </a:cubicBezTo>
                    <a:cubicBezTo>
                      <a:pt x="775" y="248"/>
                      <a:pt x="887" y="211"/>
                      <a:pt x="1008" y="173"/>
                    </a:cubicBezTo>
                    <a:close/>
                    <a:moveTo>
                      <a:pt x="1023" y="1"/>
                    </a:moveTo>
                    <a:cubicBezTo>
                      <a:pt x="992" y="1"/>
                      <a:pt x="961" y="6"/>
                      <a:pt x="934" y="15"/>
                    </a:cubicBezTo>
                    <a:cubicBezTo>
                      <a:pt x="850" y="61"/>
                      <a:pt x="738" y="99"/>
                      <a:pt x="616" y="136"/>
                    </a:cubicBezTo>
                    <a:cubicBezTo>
                      <a:pt x="271" y="295"/>
                      <a:pt x="75" y="369"/>
                      <a:pt x="0" y="481"/>
                    </a:cubicBezTo>
                    <a:lnTo>
                      <a:pt x="0" y="603"/>
                    </a:lnTo>
                    <a:cubicBezTo>
                      <a:pt x="38" y="678"/>
                      <a:pt x="75" y="715"/>
                      <a:pt x="187" y="715"/>
                    </a:cubicBezTo>
                    <a:cubicBezTo>
                      <a:pt x="346" y="715"/>
                      <a:pt x="616" y="640"/>
                      <a:pt x="1120" y="528"/>
                    </a:cubicBezTo>
                    <a:cubicBezTo>
                      <a:pt x="1167" y="481"/>
                      <a:pt x="1242" y="444"/>
                      <a:pt x="1279" y="369"/>
                    </a:cubicBezTo>
                    <a:cubicBezTo>
                      <a:pt x="1316" y="295"/>
                      <a:pt x="1316" y="211"/>
                      <a:pt x="1279" y="136"/>
                    </a:cubicBezTo>
                    <a:cubicBezTo>
                      <a:pt x="1223" y="45"/>
                      <a:pt x="1119" y="1"/>
                      <a:pt x="1023"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09" name="Google Shape;3235;p56">
                <a:extLst>
                  <a:ext uri="{FF2B5EF4-FFF2-40B4-BE49-F238E27FC236}">
                    <a16:creationId xmlns:a16="http://schemas.microsoft.com/office/drawing/2014/main" id="{84A9613B-DF34-5FCC-1A6E-34E0EA0416DF}"/>
                  </a:ext>
                </a:extLst>
              </p:cNvPr>
              <p:cNvSpPr/>
              <p:nvPr/>
            </p:nvSpPr>
            <p:spPr>
              <a:xfrm>
                <a:off x="10165304" y="2841535"/>
                <a:ext cx="83681" cy="41579"/>
              </a:xfrm>
              <a:custGeom>
                <a:avLst/>
                <a:gdLst/>
                <a:ahLst/>
                <a:cxnLst/>
                <a:rect l="l" t="t" r="r" b="b"/>
                <a:pathLst>
                  <a:path w="1439" h="715" extrusionOk="0">
                    <a:moveTo>
                      <a:pt x="1235" y="1"/>
                    </a:moveTo>
                    <a:cubicBezTo>
                      <a:pt x="1211" y="1"/>
                      <a:pt x="1188" y="5"/>
                      <a:pt x="1168" y="15"/>
                    </a:cubicBezTo>
                    <a:cubicBezTo>
                      <a:pt x="738" y="249"/>
                      <a:pt x="1" y="519"/>
                      <a:pt x="122" y="678"/>
                    </a:cubicBezTo>
                    <a:cubicBezTo>
                      <a:pt x="141" y="704"/>
                      <a:pt x="178" y="715"/>
                      <a:pt x="227" y="715"/>
                    </a:cubicBezTo>
                    <a:cubicBezTo>
                      <a:pt x="465" y="715"/>
                      <a:pt x="1001" y="455"/>
                      <a:pt x="1326" y="323"/>
                    </a:cubicBezTo>
                    <a:cubicBezTo>
                      <a:pt x="1401" y="286"/>
                      <a:pt x="1438" y="174"/>
                      <a:pt x="1401" y="90"/>
                    </a:cubicBezTo>
                    <a:cubicBezTo>
                      <a:pt x="1374" y="35"/>
                      <a:pt x="1301" y="1"/>
                      <a:pt x="1235"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10" name="Google Shape;3236;p56">
                <a:extLst>
                  <a:ext uri="{FF2B5EF4-FFF2-40B4-BE49-F238E27FC236}">
                    <a16:creationId xmlns:a16="http://schemas.microsoft.com/office/drawing/2014/main" id="{84EF382D-22DE-D191-C89C-22B3C53628DC}"/>
                  </a:ext>
                </a:extLst>
              </p:cNvPr>
              <p:cNvSpPr/>
              <p:nvPr/>
            </p:nvSpPr>
            <p:spPr>
              <a:xfrm>
                <a:off x="10165304" y="2837000"/>
                <a:ext cx="88566" cy="50535"/>
              </a:xfrm>
              <a:custGeom>
                <a:avLst/>
                <a:gdLst/>
                <a:ahLst/>
                <a:cxnLst/>
                <a:rect l="l" t="t" r="r" b="b"/>
                <a:pathLst>
                  <a:path w="1523" h="869" extrusionOk="0">
                    <a:moveTo>
                      <a:pt x="1205" y="168"/>
                    </a:moveTo>
                    <a:cubicBezTo>
                      <a:pt x="1242" y="168"/>
                      <a:pt x="1289" y="168"/>
                      <a:pt x="1326" y="205"/>
                    </a:cubicBezTo>
                    <a:lnTo>
                      <a:pt x="1326" y="289"/>
                    </a:lnTo>
                    <a:lnTo>
                      <a:pt x="1289" y="327"/>
                    </a:lnTo>
                    <a:lnTo>
                      <a:pt x="1205" y="364"/>
                    </a:lnTo>
                    <a:cubicBezTo>
                      <a:pt x="972" y="439"/>
                      <a:pt x="356" y="719"/>
                      <a:pt x="197" y="719"/>
                    </a:cubicBezTo>
                    <a:cubicBezTo>
                      <a:pt x="309" y="597"/>
                      <a:pt x="626" y="439"/>
                      <a:pt x="860" y="364"/>
                    </a:cubicBezTo>
                    <a:cubicBezTo>
                      <a:pt x="972" y="289"/>
                      <a:pt x="1093" y="252"/>
                      <a:pt x="1205" y="168"/>
                    </a:cubicBezTo>
                    <a:close/>
                    <a:moveTo>
                      <a:pt x="1225" y="1"/>
                    </a:moveTo>
                    <a:cubicBezTo>
                      <a:pt x="1192" y="1"/>
                      <a:pt x="1159" y="7"/>
                      <a:pt x="1130" y="19"/>
                    </a:cubicBezTo>
                    <a:cubicBezTo>
                      <a:pt x="1009" y="93"/>
                      <a:pt x="897" y="131"/>
                      <a:pt x="776" y="205"/>
                    </a:cubicBezTo>
                    <a:cubicBezTo>
                      <a:pt x="272" y="439"/>
                      <a:pt x="38" y="560"/>
                      <a:pt x="1" y="672"/>
                    </a:cubicBezTo>
                    <a:cubicBezTo>
                      <a:pt x="1" y="719"/>
                      <a:pt x="1" y="756"/>
                      <a:pt x="38" y="793"/>
                    </a:cubicBezTo>
                    <a:cubicBezTo>
                      <a:pt x="76" y="831"/>
                      <a:pt x="160" y="868"/>
                      <a:pt x="234" y="868"/>
                    </a:cubicBezTo>
                    <a:cubicBezTo>
                      <a:pt x="468" y="868"/>
                      <a:pt x="822" y="719"/>
                      <a:pt x="1242" y="523"/>
                    </a:cubicBezTo>
                    <a:lnTo>
                      <a:pt x="1364" y="485"/>
                    </a:lnTo>
                    <a:cubicBezTo>
                      <a:pt x="1401" y="439"/>
                      <a:pt x="1476" y="401"/>
                      <a:pt x="1476" y="327"/>
                    </a:cubicBezTo>
                    <a:cubicBezTo>
                      <a:pt x="1522" y="252"/>
                      <a:pt x="1476" y="205"/>
                      <a:pt x="1476" y="131"/>
                    </a:cubicBezTo>
                    <a:cubicBezTo>
                      <a:pt x="1420" y="48"/>
                      <a:pt x="1319" y="1"/>
                      <a:pt x="1225"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11" name="Google Shape;3237;p56">
                <a:extLst>
                  <a:ext uri="{FF2B5EF4-FFF2-40B4-BE49-F238E27FC236}">
                    <a16:creationId xmlns:a16="http://schemas.microsoft.com/office/drawing/2014/main" id="{57E33AC3-B8D5-F5F3-0164-E0126EFD5DAA}"/>
                  </a:ext>
                </a:extLst>
              </p:cNvPr>
              <p:cNvSpPr/>
              <p:nvPr/>
            </p:nvSpPr>
            <p:spPr>
              <a:xfrm>
                <a:off x="10147393" y="2813506"/>
                <a:ext cx="99383" cy="52163"/>
              </a:xfrm>
              <a:custGeom>
                <a:avLst/>
                <a:gdLst/>
                <a:ahLst/>
                <a:cxnLst/>
                <a:rect l="l" t="t" r="r" b="b"/>
                <a:pathLst>
                  <a:path w="1709" h="897" extrusionOk="0">
                    <a:moveTo>
                      <a:pt x="1465" y="1"/>
                    </a:moveTo>
                    <a:cubicBezTo>
                      <a:pt x="1430" y="1"/>
                      <a:pt x="1395" y="10"/>
                      <a:pt x="1364" y="31"/>
                    </a:cubicBezTo>
                    <a:cubicBezTo>
                      <a:pt x="813" y="339"/>
                      <a:pt x="1" y="656"/>
                      <a:pt x="113" y="843"/>
                    </a:cubicBezTo>
                    <a:cubicBezTo>
                      <a:pt x="129" y="881"/>
                      <a:pt x="172" y="897"/>
                      <a:pt x="235" y="897"/>
                    </a:cubicBezTo>
                    <a:cubicBezTo>
                      <a:pt x="500" y="897"/>
                      <a:pt x="1113" y="611"/>
                      <a:pt x="1550" y="423"/>
                    </a:cubicBezTo>
                    <a:cubicBezTo>
                      <a:pt x="1672" y="376"/>
                      <a:pt x="1709" y="264"/>
                      <a:pt x="1672" y="143"/>
                    </a:cubicBezTo>
                    <a:cubicBezTo>
                      <a:pt x="1645" y="62"/>
                      <a:pt x="1555" y="1"/>
                      <a:pt x="1465"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12" name="Google Shape;3238;p56">
                <a:extLst>
                  <a:ext uri="{FF2B5EF4-FFF2-40B4-BE49-F238E27FC236}">
                    <a16:creationId xmlns:a16="http://schemas.microsoft.com/office/drawing/2014/main" id="{E8B089EA-239A-8D04-DA92-5D1191204D6B}"/>
                  </a:ext>
                </a:extLst>
              </p:cNvPr>
              <p:cNvSpPr/>
              <p:nvPr/>
            </p:nvSpPr>
            <p:spPr>
              <a:xfrm>
                <a:off x="10142508" y="2808912"/>
                <a:ext cx="111362" cy="62863"/>
              </a:xfrm>
              <a:custGeom>
                <a:avLst/>
                <a:gdLst/>
                <a:ahLst/>
                <a:cxnLst/>
                <a:rect l="l" t="t" r="r" b="b"/>
                <a:pathLst>
                  <a:path w="1915" h="1081" extrusionOk="0">
                    <a:moveTo>
                      <a:pt x="1541" y="156"/>
                    </a:moveTo>
                    <a:cubicBezTo>
                      <a:pt x="1560" y="156"/>
                      <a:pt x="1578" y="166"/>
                      <a:pt x="1597" y="184"/>
                    </a:cubicBezTo>
                    <a:cubicBezTo>
                      <a:pt x="1634" y="184"/>
                      <a:pt x="1681" y="222"/>
                      <a:pt x="1681" y="268"/>
                    </a:cubicBezTo>
                    <a:cubicBezTo>
                      <a:pt x="1718" y="343"/>
                      <a:pt x="1681" y="418"/>
                      <a:pt x="1597" y="418"/>
                    </a:cubicBezTo>
                    <a:cubicBezTo>
                      <a:pt x="1485" y="502"/>
                      <a:pt x="1364" y="539"/>
                      <a:pt x="1214" y="576"/>
                    </a:cubicBezTo>
                    <a:cubicBezTo>
                      <a:pt x="959" y="721"/>
                      <a:pt x="455" y="889"/>
                      <a:pt x="312" y="889"/>
                    </a:cubicBezTo>
                    <a:cubicBezTo>
                      <a:pt x="298" y="889"/>
                      <a:pt x="287" y="888"/>
                      <a:pt x="281" y="884"/>
                    </a:cubicBezTo>
                    <a:cubicBezTo>
                      <a:pt x="234" y="810"/>
                      <a:pt x="822" y="502"/>
                      <a:pt x="1093" y="380"/>
                    </a:cubicBezTo>
                    <a:cubicBezTo>
                      <a:pt x="1214" y="306"/>
                      <a:pt x="1364" y="268"/>
                      <a:pt x="1485" y="184"/>
                    </a:cubicBezTo>
                    <a:cubicBezTo>
                      <a:pt x="1504" y="166"/>
                      <a:pt x="1522" y="156"/>
                      <a:pt x="1541" y="156"/>
                    </a:cubicBezTo>
                    <a:close/>
                    <a:moveTo>
                      <a:pt x="1527" y="0"/>
                    </a:moveTo>
                    <a:cubicBezTo>
                      <a:pt x="1483" y="0"/>
                      <a:pt x="1443" y="12"/>
                      <a:pt x="1401" y="35"/>
                    </a:cubicBezTo>
                    <a:cubicBezTo>
                      <a:pt x="1289" y="110"/>
                      <a:pt x="1130" y="147"/>
                      <a:pt x="1018" y="222"/>
                    </a:cubicBezTo>
                    <a:cubicBezTo>
                      <a:pt x="430" y="502"/>
                      <a:pt x="1" y="735"/>
                      <a:pt x="122" y="968"/>
                    </a:cubicBezTo>
                    <a:cubicBezTo>
                      <a:pt x="122" y="1043"/>
                      <a:pt x="197" y="1080"/>
                      <a:pt x="281" y="1080"/>
                    </a:cubicBezTo>
                    <a:cubicBezTo>
                      <a:pt x="468" y="1080"/>
                      <a:pt x="822" y="922"/>
                      <a:pt x="1289" y="735"/>
                    </a:cubicBezTo>
                    <a:cubicBezTo>
                      <a:pt x="1401" y="688"/>
                      <a:pt x="1560" y="651"/>
                      <a:pt x="1681" y="614"/>
                    </a:cubicBezTo>
                    <a:cubicBezTo>
                      <a:pt x="1830" y="539"/>
                      <a:pt x="1914" y="343"/>
                      <a:pt x="1830" y="184"/>
                    </a:cubicBezTo>
                    <a:cubicBezTo>
                      <a:pt x="1793" y="110"/>
                      <a:pt x="1756" y="35"/>
                      <a:pt x="1681" y="35"/>
                    </a:cubicBezTo>
                    <a:cubicBezTo>
                      <a:pt x="1620" y="12"/>
                      <a:pt x="1571" y="0"/>
                      <a:pt x="1527" y="0"/>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13" name="Google Shape;3239;p56">
                <a:extLst>
                  <a:ext uri="{FF2B5EF4-FFF2-40B4-BE49-F238E27FC236}">
                    <a16:creationId xmlns:a16="http://schemas.microsoft.com/office/drawing/2014/main" id="{3BF09FE6-8603-8C9B-AECD-5F32F525EB83}"/>
                  </a:ext>
                </a:extLst>
              </p:cNvPr>
              <p:cNvSpPr/>
              <p:nvPr/>
            </p:nvSpPr>
            <p:spPr>
              <a:xfrm>
                <a:off x="10138205" y="2793327"/>
                <a:ext cx="79262" cy="44545"/>
              </a:xfrm>
              <a:custGeom>
                <a:avLst/>
                <a:gdLst/>
                <a:ahLst/>
                <a:cxnLst/>
                <a:rect l="l" t="t" r="r" b="b"/>
                <a:pathLst>
                  <a:path w="1363" h="766" extrusionOk="0">
                    <a:moveTo>
                      <a:pt x="1108" y="1"/>
                    </a:moveTo>
                    <a:cubicBezTo>
                      <a:pt x="1075" y="1"/>
                      <a:pt x="1041" y="8"/>
                      <a:pt x="1008" y="23"/>
                    </a:cubicBezTo>
                    <a:cubicBezTo>
                      <a:pt x="430" y="340"/>
                      <a:pt x="0" y="648"/>
                      <a:pt x="122" y="723"/>
                    </a:cubicBezTo>
                    <a:cubicBezTo>
                      <a:pt x="149" y="752"/>
                      <a:pt x="201" y="765"/>
                      <a:pt x="271" y="765"/>
                    </a:cubicBezTo>
                    <a:cubicBezTo>
                      <a:pt x="489" y="765"/>
                      <a:pt x="879" y="638"/>
                      <a:pt x="1204" y="490"/>
                    </a:cubicBezTo>
                    <a:cubicBezTo>
                      <a:pt x="1326" y="452"/>
                      <a:pt x="1363" y="378"/>
                      <a:pt x="1363" y="256"/>
                    </a:cubicBezTo>
                    <a:cubicBezTo>
                      <a:pt x="1363" y="108"/>
                      <a:pt x="1239" y="1"/>
                      <a:pt x="1108"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14" name="Google Shape;3240;p56">
                <a:extLst>
                  <a:ext uri="{FF2B5EF4-FFF2-40B4-BE49-F238E27FC236}">
                    <a16:creationId xmlns:a16="http://schemas.microsoft.com/office/drawing/2014/main" id="{44B9D59B-B9E4-4D98-9C20-A0C02FD34EBB}"/>
                  </a:ext>
                </a:extLst>
              </p:cNvPr>
              <p:cNvSpPr/>
              <p:nvPr/>
            </p:nvSpPr>
            <p:spPr>
              <a:xfrm>
                <a:off x="10138205" y="2788675"/>
                <a:ext cx="85775" cy="53791"/>
              </a:xfrm>
              <a:custGeom>
                <a:avLst/>
                <a:gdLst/>
                <a:ahLst/>
                <a:cxnLst/>
                <a:rect l="l" t="t" r="r" b="b"/>
                <a:pathLst>
                  <a:path w="1475" h="925" extrusionOk="0">
                    <a:moveTo>
                      <a:pt x="1130" y="159"/>
                    </a:moveTo>
                    <a:cubicBezTo>
                      <a:pt x="1158" y="159"/>
                      <a:pt x="1186" y="168"/>
                      <a:pt x="1204" y="187"/>
                    </a:cubicBezTo>
                    <a:cubicBezTo>
                      <a:pt x="1242" y="224"/>
                      <a:pt x="1288" y="262"/>
                      <a:pt x="1288" y="336"/>
                    </a:cubicBezTo>
                    <a:cubicBezTo>
                      <a:pt x="1288" y="420"/>
                      <a:pt x="1242" y="495"/>
                      <a:pt x="1167" y="495"/>
                    </a:cubicBezTo>
                    <a:cubicBezTo>
                      <a:pt x="588" y="728"/>
                      <a:pt x="271" y="766"/>
                      <a:pt x="196" y="766"/>
                    </a:cubicBezTo>
                    <a:cubicBezTo>
                      <a:pt x="234" y="691"/>
                      <a:pt x="504" y="458"/>
                      <a:pt x="1055" y="187"/>
                    </a:cubicBezTo>
                    <a:cubicBezTo>
                      <a:pt x="1074" y="168"/>
                      <a:pt x="1102" y="159"/>
                      <a:pt x="1130" y="159"/>
                    </a:cubicBezTo>
                    <a:close/>
                    <a:moveTo>
                      <a:pt x="1130" y="0"/>
                    </a:moveTo>
                    <a:cubicBezTo>
                      <a:pt x="1071" y="0"/>
                      <a:pt x="1013" y="10"/>
                      <a:pt x="971" y="28"/>
                    </a:cubicBezTo>
                    <a:cubicBezTo>
                      <a:pt x="542" y="262"/>
                      <a:pt x="38" y="570"/>
                      <a:pt x="38" y="766"/>
                    </a:cubicBezTo>
                    <a:cubicBezTo>
                      <a:pt x="0" y="803"/>
                      <a:pt x="38" y="850"/>
                      <a:pt x="75" y="887"/>
                    </a:cubicBezTo>
                    <a:cubicBezTo>
                      <a:pt x="75" y="887"/>
                      <a:pt x="122" y="924"/>
                      <a:pt x="234" y="924"/>
                    </a:cubicBezTo>
                    <a:cubicBezTo>
                      <a:pt x="392" y="924"/>
                      <a:pt x="700" y="887"/>
                      <a:pt x="1242" y="654"/>
                    </a:cubicBezTo>
                    <a:cubicBezTo>
                      <a:pt x="1363" y="616"/>
                      <a:pt x="1475" y="495"/>
                      <a:pt x="1475" y="336"/>
                    </a:cubicBezTo>
                    <a:cubicBezTo>
                      <a:pt x="1475" y="224"/>
                      <a:pt x="1400" y="103"/>
                      <a:pt x="1288" y="28"/>
                    </a:cubicBezTo>
                    <a:cubicBezTo>
                      <a:pt x="1246" y="10"/>
                      <a:pt x="1188" y="0"/>
                      <a:pt x="1130" y="0"/>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2403" name="Google Shape;3241;p56">
              <a:extLst>
                <a:ext uri="{FF2B5EF4-FFF2-40B4-BE49-F238E27FC236}">
                  <a16:creationId xmlns:a16="http://schemas.microsoft.com/office/drawing/2014/main" id="{FAC5E2A8-BD4D-F66B-1E1B-D76311CC4094}"/>
                </a:ext>
              </a:extLst>
            </p:cNvPr>
            <p:cNvSpPr/>
            <p:nvPr/>
          </p:nvSpPr>
          <p:spPr>
            <a:xfrm>
              <a:off x="2008040" y="3066711"/>
              <a:ext cx="293364" cy="498624"/>
            </a:xfrm>
            <a:custGeom>
              <a:avLst/>
              <a:gdLst/>
              <a:ahLst/>
              <a:cxnLst/>
              <a:rect l="l" t="t" r="r" b="b"/>
              <a:pathLst>
                <a:path w="6180" h="10504" extrusionOk="0">
                  <a:moveTo>
                    <a:pt x="4271" y="0"/>
                  </a:moveTo>
                  <a:cubicBezTo>
                    <a:pt x="3817" y="0"/>
                    <a:pt x="3370" y="243"/>
                    <a:pt x="3109" y="659"/>
                  </a:cubicBezTo>
                  <a:cubicBezTo>
                    <a:pt x="1" y="5438"/>
                    <a:pt x="701" y="8826"/>
                    <a:pt x="701" y="8826"/>
                  </a:cubicBezTo>
                  <a:cubicBezTo>
                    <a:pt x="850" y="10376"/>
                    <a:pt x="1746" y="10422"/>
                    <a:pt x="1746" y="10422"/>
                  </a:cubicBezTo>
                  <a:cubicBezTo>
                    <a:pt x="1984" y="10478"/>
                    <a:pt x="2223" y="10504"/>
                    <a:pt x="2461" y="10504"/>
                  </a:cubicBezTo>
                  <a:cubicBezTo>
                    <a:pt x="3855" y="10504"/>
                    <a:pt x="5215" y="9629"/>
                    <a:pt x="6180" y="8864"/>
                  </a:cubicBezTo>
                  <a:cubicBezTo>
                    <a:pt x="6105" y="8705"/>
                    <a:pt x="6068" y="8556"/>
                    <a:pt x="6021" y="8360"/>
                  </a:cubicBezTo>
                  <a:cubicBezTo>
                    <a:pt x="5909" y="7809"/>
                    <a:pt x="5750" y="7267"/>
                    <a:pt x="5676" y="6689"/>
                  </a:cubicBezTo>
                  <a:lnTo>
                    <a:pt x="3884" y="7193"/>
                  </a:lnTo>
                  <a:cubicBezTo>
                    <a:pt x="5321" y="4701"/>
                    <a:pt x="5676" y="3422"/>
                    <a:pt x="5834" y="2367"/>
                  </a:cubicBezTo>
                  <a:cubicBezTo>
                    <a:pt x="5834" y="2255"/>
                    <a:pt x="5872" y="2096"/>
                    <a:pt x="5872" y="1975"/>
                  </a:cubicBezTo>
                  <a:cubicBezTo>
                    <a:pt x="5909" y="1004"/>
                    <a:pt x="5442" y="463"/>
                    <a:pt x="4938" y="192"/>
                  </a:cubicBezTo>
                  <a:cubicBezTo>
                    <a:pt x="4729" y="61"/>
                    <a:pt x="4499" y="0"/>
                    <a:pt x="4271" y="0"/>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04" name="Google Shape;3242;p56">
              <a:extLst>
                <a:ext uri="{FF2B5EF4-FFF2-40B4-BE49-F238E27FC236}">
                  <a16:creationId xmlns:a16="http://schemas.microsoft.com/office/drawing/2014/main" id="{70D9F4C4-1F3F-9A2D-2F23-7DE15148C3F1}"/>
                </a:ext>
              </a:extLst>
            </p:cNvPr>
            <p:cNvSpPr/>
            <p:nvPr/>
          </p:nvSpPr>
          <p:spPr>
            <a:xfrm>
              <a:off x="2214534" y="3278759"/>
              <a:ext cx="64749" cy="127647"/>
            </a:xfrm>
            <a:custGeom>
              <a:avLst/>
              <a:gdLst/>
              <a:ahLst/>
              <a:cxnLst/>
              <a:rect l="l" t="t" r="r" b="b"/>
              <a:pathLst>
                <a:path w="1364" h="2689" extrusionOk="0">
                  <a:moveTo>
                    <a:pt x="896" y="0"/>
                  </a:moveTo>
                  <a:cubicBezTo>
                    <a:pt x="859" y="0"/>
                    <a:pt x="822" y="0"/>
                    <a:pt x="822" y="38"/>
                  </a:cubicBezTo>
                  <a:cubicBezTo>
                    <a:pt x="784" y="122"/>
                    <a:pt x="0" y="1671"/>
                    <a:pt x="38" y="2492"/>
                  </a:cubicBezTo>
                  <a:cubicBezTo>
                    <a:pt x="38" y="2530"/>
                    <a:pt x="84" y="2604"/>
                    <a:pt x="122" y="2642"/>
                  </a:cubicBezTo>
                  <a:cubicBezTo>
                    <a:pt x="196" y="2688"/>
                    <a:pt x="318" y="2688"/>
                    <a:pt x="430" y="2688"/>
                  </a:cubicBezTo>
                  <a:cubicBezTo>
                    <a:pt x="784" y="2688"/>
                    <a:pt x="1251" y="2567"/>
                    <a:pt x="1326" y="2567"/>
                  </a:cubicBezTo>
                  <a:cubicBezTo>
                    <a:pt x="1363" y="2530"/>
                    <a:pt x="1363" y="2492"/>
                    <a:pt x="1363" y="2492"/>
                  </a:cubicBezTo>
                  <a:cubicBezTo>
                    <a:pt x="1363" y="2455"/>
                    <a:pt x="1326" y="2455"/>
                    <a:pt x="1288" y="2455"/>
                  </a:cubicBezTo>
                  <a:cubicBezTo>
                    <a:pt x="1128" y="2507"/>
                    <a:pt x="763" y="2598"/>
                    <a:pt x="488" y="2598"/>
                  </a:cubicBezTo>
                  <a:cubicBezTo>
                    <a:pt x="364" y="2598"/>
                    <a:pt x="257" y="2579"/>
                    <a:pt x="196" y="2530"/>
                  </a:cubicBezTo>
                  <a:cubicBezTo>
                    <a:pt x="159" y="2530"/>
                    <a:pt x="159" y="2492"/>
                    <a:pt x="159" y="2455"/>
                  </a:cubicBezTo>
                  <a:cubicBezTo>
                    <a:pt x="122" y="1708"/>
                    <a:pt x="896" y="122"/>
                    <a:pt x="934" y="75"/>
                  </a:cubicBezTo>
                  <a:cubicBezTo>
                    <a:pt x="934" y="38"/>
                    <a:pt x="934" y="38"/>
                    <a:pt x="896" y="0"/>
                  </a:cubicBez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2463" name="Google Shape;3243;p56">
            <a:extLst>
              <a:ext uri="{FF2B5EF4-FFF2-40B4-BE49-F238E27FC236}">
                <a16:creationId xmlns:a16="http://schemas.microsoft.com/office/drawing/2014/main" id="{4543FA78-B16C-CD3B-AA41-CF6CC4755A54}"/>
              </a:ext>
            </a:extLst>
          </p:cNvPr>
          <p:cNvGrpSpPr/>
          <p:nvPr/>
        </p:nvGrpSpPr>
        <p:grpSpPr>
          <a:xfrm>
            <a:off x="1527947" y="2423927"/>
            <a:ext cx="1477273" cy="2370622"/>
            <a:chOff x="2941290" y="2571994"/>
            <a:chExt cx="1051850" cy="2032232"/>
          </a:xfrm>
        </p:grpSpPr>
        <p:sp>
          <p:nvSpPr>
            <p:cNvPr id="2464" name="Google Shape;3244;p56">
              <a:extLst>
                <a:ext uri="{FF2B5EF4-FFF2-40B4-BE49-F238E27FC236}">
                  <a16:creationId xmlns:a16="http://schemas.microsoft.com/office/drawing/2014/main" id="{B72CBF25-A983-4335-0289-95F3D67BC3A6}"/>
                </a:ext>
              </a:extLst>
            </p:cNvPr>
            <p:cNvSpPr/>
            <p:nvPr/>
          </p:nvSpPr>
          <p:spPr>
            <a:xfrm>
              <a:off x="3164235" y="4341810"/>
              <a:ext cx="128319" cy="218915"/>
            </a:xfrm>
            <a:custGeom>
              <a:avLst/>
              <a:gdLst/>
              <a:ahLst/>
              <a:cxnLst/>
              <a:rect l="l" t="t" r="r" b="b"/>
              <a:pathLst>
                <a:path w="2643" h="4509" extrusionOk="0">
                  <a:moveTo>
                    <a:pt x="2409" y="0"/>
                  </a:moveTo>
                  <a:lnTo>
                    <a:pt x="1" y="234"/>
                  </a:lnTo>
                  <a:lnTo>
                    <a:pt x="113" y="3613"/>
                  </a:lnTo>
                  <a:lnTo>
                    <a:pt x="579" y="4434"/>
                  </a:lnTo>
                  <a:lnTo>
                    <a:pt x="2334" y="4509"/>
                  </a:lnTo>
                  <a:lnTo>
                    <a:pt x="2642" y="3687"/>
                  </a:lnTo>
                  <a:cubicBezTo>
                    <a:pt x="2371" y="3575"/>
                    <a:pt x="2409" y="1"/>
                    <a:pt x="2409"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65" name="Google Shape;3245;p56">
              <a:extLst>
                <a:ext uri="{FF2B5EF4-FFF2-40B4-BE49-F238E27FC236}">
                  <a16:creationId xmlns:a16="http://schemas.microsoft.com/office/drawing/2014/main" id="{ACE47A53-B92E-FBF3-6BD6-E76F25D132E8}"/>
                </a:ext>
              </a:extLst>
            </p:cNvPr>
            <p:cNvSpPr/>
            <p:nvPr/>
          </p:nvSpPr>
          <p:spPr>
            <a:xfrm>
              <a:off x="3166031" y="4509407"/>
              <a:ext cx="264261" cy="94819"/>
            </a:xfrm>
            <a:custGeom>
              <a:avLst/>
              <a:gdLst/>
              <a:ahLst/>
              <a:cxnLst/>
              <a:rect l="l" t="t" r="r" b="b"/>
              <a:pathLst>
                <a:path w="5443" h="1953" extrusionOk="0">
                  <a:moveTo>
                    <a:pt x="50" y="1"/>
                  </a:moveTo>
                  <a:cubicBezTo>
                    <a:pt x="17" y="1"/>
                    <a:pt x="1" y="2"/>
                    <a:pt x="1" y="2"/>
                  </a:cubicBezTo>
                  <a:lnTo>
                    <a:pt x="76" y="1915"/>
                  </a:lnTo>
                  <a:lnTo>
                    <a:pt x="5405" y="1953"/>
                  </a:lnTo>
                  <a:cubicBezTo>
                    <a:pt x="5443" y="1757"/>
                    <a:pt x="5331" y="1290"/>
                    <a:pt x="5172" y="1169"/>
                  </a:cubicBezTo>
                  <a:lnTo>
                    <a:pt x="2530" y="198"/>
                  </a:lnTo>
                  <a:cubicBezTo>
                    <a:pt x="2530" y="198"/>
                    <a:pt x="2398" y="399"/>
                    <a:pt x="2051" y="399"/>
                  </a:cubicBezTo>
                  <a:cubicBezTo>
                    <a:pt x="1936" y="399"/>
                    <a:pt x="1798" y="377"/>
                    <a:pt x="1634" y="319"/>
                  </a:cubicBezTo>
                  <a:cubicBezTo>
                    <a:pt x="732" y="26"/>
                    <a:pt x="206" y="1"/>
                    <a:pt x="50" y="1"/>
                  </a:cubicBezTo>
                  <a:close/>
                </a:path>
              </a:pathLst>
            </a:custGeom>
            <a:solidFill>
              <a:srgbClr val="EFEFE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66" name="Google Shape;3246;p56">
              <a:extLst>
                <a:ext uri="{FF2B5EF4-FFF2-40B4-BE49-F238E27FC236}">
                  <a16:creationId xmlns:a16="http://schemas.microsoft.com/office/drawing/2014/main" id="{28DF96D4-D9C1-68F2-3521-019840FE4E70}"/>
                </a:ext>
              </a:extLst>
            </p:cNvPr>
            <p:cNvSpPr/>
            <p:nvPr/>
          </p:nvSpPr>
          <p:spPr>
            <a:xfrm>
              <a:off x="3167876" y="4570192"/>
              <a:ext cx="262416" cy="34034"/>
            </a:xfrm>
            <a:custGeom>
              <a:avLst/>
              <a:gdLst/>
              <a:ahLst/>
              <a:cxnLst/>
              <a:rect l="l" t="t" r="r" b="b"/>
              <a:pathLst>
                <a:path w="5405" h="701" extrusionOk="0">
                  <a:moveTo>
                    <a:pt x="0" y="1"/>
                  </a:moveTo>
                  <a:lnTo>
                    <a:pt x="38" y="663"/>
                  </a:lnTo>
                  <a:lnTo>
                    <a:pt x="5367" y="701"/>
                  </a:lnTo>
                  <a:cubicBezTo>
                    <a:pt x="5405" y="505"/>
                    <a:pt x="5330" y="113"/>
                    <a:pt x="5171" y="1"/>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67" name="Google Shape;3247;p56">
              <a:extLst>
                <a:ext uri="{FF2B5EF4-FFF2-40B4-BE49-F238E27FC236}">
                  <a16:creationId xmlns:a16="http://schemas.microsoft.com/office/drawing/2014/main" id="{2AC88081-0915-AA7A-6C2F-CD72ACB028E7}"/>
                </a:ext>
              </a:extLst>
            </p:cNvPr>
            <p:cNvSpPr/>
            <p:nvPr/>
          </p:nvSpPr>
          <p:spPr>
            <a:xfrm>
              <a:off x="3166031" y="4509455"/>
              <a:ext cx="20925" cy="62630"/>
            </a:xfrm>
            <a:custGeom>
              <a:avLst/>
              <a:gdLst/>
              <a:ahLst/>
              <a:cxnLst/>
              <a:rect l="l" t="t" r="r" b="b"/>
              <a:pathLst>
                <a:path w="431" h="1290" extrusionOk="0">
                  <a:moveTo>
                    <a:pt x="1" y="1"/>
                  </a:moveTo>
                  <a:lnTo>
                    <a:pt x="38" y="1289"/>
                  </a:lnTo>
                  <a:lnTo>
                    <a:pt x="430" y="1252"/>
                  </a:lnTo>
                  <a:lnTo>
                    <a:pt x="356" y="48"/>
                  </a:lnTo>
                  <a:cubicBezTo>
                    <a:pt x="309" y="48"/>
                    <a:pt x="1" y="1"/>
                    <a:pt x="1" y="1"/>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68" name="Google Shape;3248;p56">
              <a:extLst>
                <a:ext uri="{FF2B5EF4-FFF2-40B4-BE49-F238E27FC236}">
                  <a16:creationId xmlns:a16="http://schemas.microsoft.com/office/drawing/2014/main" id="{7A228ABF-41F4-409F-03D0-C1690EE6E339}"/>
                </a:ext>
              </a:extLst>
            </p:cNvPr>
            <p:cNvSpPr/>
            <p:nvPr/>
          </p:nvSpPr>
          <p:spPr>
            <a:xfrm>
              <a:off x="3169673" y="4570192"/>
              <a:ext cx="253386" cy="1893"/>
            </a:xfrm>
            <a:custGeom>
              <a:avLst/>
              <a:gdLst/>
              <a:ahLst/>
              <a:cxnLst/>
              <a:rect l="l" t="t" r="r" b="b"/>
              <a:pathLst>
                <a:path w="5219" h="39" extrusionOk="0">
                  <a:moveTo>
                    <a:pt x="1" y="38"/>
                  </a:moveTo>
                  <a:lnTo>
                    <a:pt x="5218" y="1"/>
                  </a:lnTo>
                  <a:close/>
                </a:path>
              </a:pathLst>
            </a:custGeom>
            <a:solidFill>
              <a:srgbClr val="FBF8F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69" name="Google Shape;3249;p56">
              <a:extLst>
                <a:ext uri="{FF2B5EF4-FFF2-40B4-BE49-F238E27FC236}">
                  <a16:creationId xmlns:a16="http://schemas.microsoft.com/office/drawing/2014/main" id="{61B8C0A7-6D57-BE45-5ED3-93905AD6E919}"/>
                </a:ext>
              </a:extLst>
            </p:cNvPr>
            <p:cNvSpPr/>
            <p:nvPr/>
          </p:nvSpPr>
          <p:spPr>
            <a:xfrm>
              <a:off x="3169673" y="4570192"/>
              <a:ext cx="253386" cy="1893"/>
            </a:xfrm>
            <a:custGeom>
              <a:avLst/>
              <a:gdLst/>
              <a:ahLst/>
              <a:cxnLst/>
              <a:rect l="l" t="t" r="r" b="b"/>
              <a:pathLst>
                <a:path w="5219" h="39" extrusionOk="0">
                  <a:moveTo>
                    <a:pt x="1" y="1"/>
                  </a:moveTo>
                  <a:lnTo>
                    <a:pt x="1" y="38"/>
                  </a:lnTo>
                  <a:lnTo>
                    <a:pt x="5218" y="38"/>
                  </a:lnTo>
                  <a:lnTo>
                    <a:pt x="5218" y="1"/>
                  </a:lnTo>
                  <a:close/>
                </a:path>
              </a:pathLst>
            </a:custGeom>
            <a:solidFill>
              <a:srgbClr val="FBF8F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70" name="Google Shape;3250;p56">
              <a:extLst>
                <a:ext uri="{FF2B5EF4-FFF2-40B4-BE49-F238E27FC236}">
                  <a16:creationId xmlns:a16="http://schemas.microsoft.com/office/drawing/2014/main" id="{53D0D042-972D-4553-460D-9680FF50E2B2}"/>
                </a:ext>
              </a:extLst>
            </p:cNvPr>
            <p:cNvSpPr/>
            <p:nvPr/>
          </p:nvSpPr>
          <p:spPr>
            <a:xfrm>
              <a:off x="3090038" y="3584519"/>
              <a:ext cx="285526" cy="866532"/>
            </a:xfrm>
            <a:custGeom>
              <a:avLst/>
              <a:gdLst/>
              <a:ahLst/>
              <a:cxnLst/>
              <a:rect l="l" t="t" r="r" b="b"/>
              <a:pathLst>
                <a:path w="5881" h="17848" extrusionOk="0">
                  <a:moveTo>
                    <a:pt x="5722" y="1"/>
                  </a:moveTo>
                  <a:lnTo>
                    <a:pt x="0" y="776"/>
                  </a:lnTo>
                  <a:lnTo>
                    <a:pt x="1092" y="8709"/>
                  </a:lnTo>
                  <a:cubicBezTo>
                    <a:pt x="1251" y="9913"/>
                    <a:pt x="1400" y="17577"/>
                    <a:pt x="1400" y="17577"/>
                  </a:cubicBezTo>
                  <a:lnTo>
                    <a:pt x="4088" y="17847"/>
                  </a:lnTo>
                  <a:lnTo>
                    <a:pt x="5489" y="12331"/>
                  </a:lnTo>
                  <a:cubicBezTo>
                    <a:pt x="5759" y="11351"/>
                    <a:pt x="5881" y="10343"/>
                    <a:pt x="5881" y="9335"/>
                  </a:cubicBezTo>
                  <a:lnTo>
                    <a:pt x="5722"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71" name="Google Shape;3251;p56">
              <a:extLst>
                <a:ext uri="{FF2B5EF4-FFF2-40B4-BE49-F238E27FC236}">
                  <a16:creationId xmlns:a16="http://schemas.microsoft.com/office/drawing/2014/main" id="{474FF47C-BBAF-94C2-1ECD-21AE9E4B06AF}"/>
                </a:ext>
              </a:extLst>
            </p:cNvPr>
            <p:cNvSpPr/>
            <p:nvPr/>
          </p:nvSpPr>
          <p:spPr>
            <a:xfrm>
              <a:off x="3432526" y="3689435"/>
              <a:ext cx="16799" cy="14614"/>
            </a:xfrm>
            <a:custGeom>
              <a:avLst/>
              <a:gdLst/>
              <a:ahLst/>
              <a:cxnLst/>
              <a:rect l="l" t="t" r="r" b="b"/>
              <a:pathLst>
                <a:path w="346" h="301" extrusionOk="0">
                  <a:moveTo>
                    <a:pt x="163" y="1"/>
                  </a:moveTo>
                  <a:cubicBezTo>
                    <a:pt x="98" y="1"/>
                    <a:pt x="38" y="35"/>
                    <a:pt x="38" y="90"/>
                  </a:cubicBezTo>
                  <a:cubicBezTo>
                    <a:pt x="0" y="174"/>
                    <a:pt x="38" y="249"/>
                    <a:pt x="112" y="286"/>
                  </a:cubicBezTo>
                  <a:cubicBezTo>
                    <a:pt x="132" y="296"/>
                    <a:pt x="153" y="301"/>
                    <a:pt x="173" y="301"/>
                  </a:cubicBezTo>
                  <a:cubicBezTo>
                    <a:pt x="229" y="301"/>
                    <a:pt x="281" y="266"/>
                    <a:pt x="308" y="211"/>
                  </a:cubicBezTo>
                  <a:cubicBezTo>
                    <a:pt x="346" y="137"/>
                    <a:pt x="308" y="15"/>
                    <a:pt x="234" y="15"/>
                  </a:cubicBezTo>
                  <a:cubicBezTo>
                    <a:pt x="211" y="5"/>
                    <a:pt x="187" y="1"/>
                    <a:pt x="163"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72" name="Google Shape;3252;p56">
              <a:extLst>
                <a:ext uri="{FF2B5EF4-FFF2-40B4-BE49-F238E27FC236}">
                  <a16:creationId xmlns:a16="http://schemas.microsoft.com/office/drawing/2014/main" id="{1058432B-C6DE-9D15-DAD6-F9401E4CAB62}"/>
                </a:ext>
              </a:extLst>
            </p:cNvPr>
            <p:cNvSpPr/>
            <p:nvPr/>
          </p:nvSpPr>
          <p:spPr>
            <a:xfrm>
              <a:off x="3364555" y="3662052"/>
              <a:ext cx="16799" cy="15730"/>
            </a:xfrm>
            <a:custGeom>
              <a:avLst/>
              <a:gdLst/>
              <a:ahLst/>
              <a:cxnLst/>
              <a:rect l="l" t="t" r="r" b="b"/>
              <a:pathLst>
                <a:path w="346" h="324" extrusionOk="0">
                  <a:moveTo>
                    <a:pt x="234" y="1"/>
                  </a:moveTo>
                  <a:cubicBezTo>
                    <a:pt x="150" y="1"/>
                    <a:pt x="75" y="38"/>
                    <a:pt x="38" y="113"/>
                  </a:cubicBezTo>
                  <a:cubicBezTo>
                    <a:pt x="0" y="187"/>
                    <a:pt x="38" y="271"/>
                    <a:pt x="112" y="309"/>
                  </a:cubicBezTo>
                  <a:cubicBezTo>
                    <a:pt x="132" y="319"/>
                    <a:pt x="156" y="323"/>
                    <a:pt x="179" y="323"/>
                  </a:cubicBezTo>
                  <a:cubicBezTo>
                    <a:pt x="243" y="323"/>
                    <a:pt x="308" y="289"/>
                    <a:pt x="308" y="234"/>
                  </a:cubicBezTo>
                  <a:cubicBezTo>
                    <a:pt x="346" y="150"/>
                    <a:pt x="308" y="38"/>
                    <a:pt x="234"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73" name="Google Shape;3253;p56">
              <a:extLst>
                <a:ext uri="{FF2B5EF4-FFF2-40B4-BE49-F238E27FC236}">
                  <a16:creationId xmlns:a16="http://schemas.microsoft.com/office/drawing/2014/main" id="{9A1A56D1-51F9-8A7C-0D2D-1E1BE9B80532}"/>
                </a:ext>
              </a:extLst>
            </p:cNvPr>
            <p:cNvSpPr/>
            <p:nvPr/>
          </p:nvSpPr>
          <p:spPr>
            <a:xfrm>
              <a:off x="3460588" y="3617823"/>
              <a:ext cx="17284" cy="14614"/>
            </a:xfrm>
            <a:custGeom>
              <a:avLst/>
              <a:gdLst/>
              <a:ahLst/>
              <a:cxnLst/>
              <a:rect l="l" t="t" r="r" b="b"/>
              <a:pathLst>
                <a:path w="356" h="301" extrusionOk="0">
                  <a:moveTo>
                    <a:pt x="167" y="1"/>
                  </a:moveTo>
                  <a:cubicBezTo>
                    <a:pt x="103" y="1"/>
                    <a:pt x="38" y="36"/>
                    <a:pt x="38" y="90"/>
                  </a:cubicBezTo>
                  <a:cubicBezTo>
                    <a:pt x="1" y="165"/>
                    <a:pt x="38" y="249"/>
                    <a:pt x="122" y="286"/>
                  </a:cubicBezTo>
                  <a:cubicBezTo>
                    <a:pt x="142" y="296"/>
                    <a:pt x="162" y="301"/>
                    <a:pt x="182" y="301"/>
                  </a:cubicBezTo>
                  <a:cubicBezTo>
                    <a:pt x="234" y="301"/>
                    <a:pt x="282" y="266"/>
                    <a:pt x="309" y="212"/>
                  </a:cubicBezTo>
                  <a:cubicBezTo>
                    <a:pt x="356" y="128"/>
                    <a:pt x="309" y="53"/>
                    <a:pt x="234" y="16"/>
                  </a:cubicBezTo>
                  <a:cubicBezTo>
                    <a:pt x="214" y="5"/>
                    <a:pt x="191" y="1"/>
                    <a:pt x="167"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74" name="Google Shape;3254;p56">
              <a:extLst>
                <a:ext uri="{FF2B5EF4-FFF2-40B4-BE49-F238E27FC236}">
                  <a16:creationId xmlns:a16="http://schemas.microsoft.com/office/drawing/2014/main" id="{4B028EF3-2146-E638-9EA1-1F700854F6A7}"/>
                </a:ext>
              </a:extLst>
            </p:cNvPr>
            <p:cNvSpPr/>
            <p:nvPr/>
          </p:nvSpPr>
          <p:spPr>
            <a:xfrm>
              <a:off x="3392617" y="3591120"/>
              <a:ext cx="17284" cy="15051"/>
            </a:xfrm>
            <a:custGeom>
              <a:avLst/>
              <a:gdLst/>
              <a:ahLst/>
              <a:cxnLst/>
              <a:rect l="l" t="t" r="r" b="b"/>
              <a:pathLst>
                <a:path w="356" h="310" extrusionOk="0">
                  <a:moveTo>
                    <a:pt x="174" y="0"/>
                  </a:moveTo>
                  <a:cubicBezTo>
                    <a:pt x="119" y="0"/>
                    <a:pt x="66" y="37"/>
                    <a:pt x="38" y="99"/>
                  </a:cubicBezTo>
                  <a:cubicBezTo>
                    <a:pt x="1" y="173"/>
                    <a:pt x="38" y="248"/>
                    <a:pt x="122" y="295"/>
                  </a:cubicBezTo>
                  <a:cubicBezTo>
                    <a:pt x="142" y="305"/>
                    <a:pt x="164" y="309"/>
                    <a:pt x="187" y="309"/>
                  </a:cubicBezTo>
                  <a:cubicBezTo>
                    <a:pt x="251" y="309"/>
                    <a:pt x="321" y="273"/>
                    <a:pt x="356" y="211"/>
                  </a:cubicBezTo>
                  <a:cubicBezTo>
                    <a:pt x="356" y="136"/>
                    <a:pt x="309" y="15"/>
                    <a:pt x="234" y="15"/>
                  </a:cubicBezTo>
                  <a:cubicBezTo>
                    <a:pt x="215" y="5"/>
                    <a:pt x="194" y="0"/>
                    <a:pt x="174" y="0"/>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75" name="Google Shape;3255;p56">
              <a:extLst>
                <a:ext uri="{FF2B5EF4-FFF2-40B4-BE49-F238E27FC236}">
                  <a16:creationId xmlns:a16="http://schemas.microsoft.com/office/drawing/2014/main" id="{4A81ECB9-CCCA-5F38-0554-6339BB1AB176}"/>
                </a:ext>
              </a:extLst>
            </p:cNvPr>
            <p:cNvSpPr/>
            <p:nvPr/>
          </p:nvSpPr>
          <p:spPr>
            <a:xfrm>
              <a:off x="3090050" y="3584506"/>
              <a:ext cx="285523" cy="866520"/>
            </a:xfrm>
            <a:custGeom>
              <a:avLst/>
              <a:gdLst/>
              <a:ahLst/>
              <a:cxnLst/>
              <a:rect l="l" t="t" r="r" b="b"/>
              <a:pathLst>
                <a:path w="5881" h="17848" extrusionOk="0">
                  <a:moveTo>
                    <a:pt x="5722" y="1"/>
                  </a:moveTo>
                  <a:lnTo>
                    <a:pt x="0" y="776"/>
                  </a:lnTo>
                  <a:lnTo>
                    <a:pt x="1092" y="8709"/>
                  </a:lnTo>
                  <a:cubicBezTo>
                    <a:pt x="1251" y="9913"/>
                    <a:pt x="1400" y="17577"/>
                    <a:pt x="1400" y="17577"/>
                  </a:cubicBezTo>
                  <a:lnTo>
                    <a:pt x="4088" y="17847"/>
                  </a:lnTo>
                  <a:lnTo>
                    <a:pt x="5489" y="12331"/>
                  </a:lnTo>
                  <a:cubicBezTo>
                    <a:pt x="5759" y="11351"/>
                    <a:pt x="5881" y="10343"/>
                    <a:pt x="5881" y="9335"/>
                  </a:cubicBezTo>
                  <a:lnTo>
                    <a:pt x="5722" y="1"/>
                  </a:ln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76" name="Google Shape;3256;p56">
              <a:extLst>
                <a:ext uri="{FF2B5EF4-FFF2-40B4-BE49-F238E27FC236}">
                  <a16:creationId xmlns:a16="http://schemas.microsoft.com/office/drawing/2014/main" id="{D621A726-868C-6443-7F48-111B410AAA23}"/>
                </a:ext>
              </a:extLst>
            </p:cNvPr>
            <p:cNvSpPr/>
            <p:nvPr/>
          </p:nvSpPr>
          <p:spPr>
            <a:xfrm>
              <a:off x="3630564" y="4239854"/>
              <a:ext cx="207603" cy="224353"/>
            </a:xfrm>
            <a:custGeom>
              <a:avLst/>
              <a:gdLst/>
              <a:ahLst/>
              <a:cxnLst/>
              <a:rect l="l" t="t" r="r" b="b"/>
              <a:pathLst>
                <a:path w="4276" h="4621" extrusionOk="0">
                  <a:moveTo>
                    <a:pt x="1988" y="0"/>
                  </a:moveTo>
                  <a:lnTo>
                    <a:pt x="0" y="1316"/>
                  </a:lnTo>
                  <a:lnTo>
                    <a:pt x="1904" y="4117"/>
                  </a:lnTo>
                  <a:lnTo>
                    <a:pt x="2688" y="4621"/>
                  </a:lnTo>
                  <a:lnTo>
                    <a:pt x="4275" y="3921"/>
                  </a:lnTo>
                  <a:lnTo>
                    <a:pt x="4200" y="3071"/>
                  </a:lnTo>
                  <a:cubicBezTo>
                    <a:pt x="3892" y="3071"/>
                    <a:pt x="1988" y="0"/>
                    <a:pt x="1988"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77" name="Google Shape;3257;p56">
              <a:extLst>
                <a:ext uri="{FF2B5EF4-FFF2-40B4-BE49-F238E27FC236}">
                  <a16:creationId xmlns:a16="http://schemas.microsoft.com/office/drawing/2014/main" id="{57DDC21F-3E20-E309-011F-D34B3A340594}"/>
                </a:ext>
              </a:extLst>
            </p:cNvPr>
            <p:cNvSpPr/>
            <p:nvPr/>
          </p:nvSpPr>
          <p:spPr>
            <a:xfrm>
              <a:off x="3717567" y="4371717"/>
              <a:ext cx="275573" cy="145506"/>
            </a:xfrm>
            <a:custGeom>
              <a:avLst/>
              <a:gdLst/>
              <a:ahLst/>
              <a:cxnLst/>
              <a:rect l="l" t="t" r="r" b="b"/>
              <a:pathLst>
                <a:path w="5676" h="2997" extrusionOk="0">
                  <a:moveTo>
                    <a:pt x="5134" y="0"/>
                  </a:moveTo>
                  <a:lnTo>
                    <a:pt x="2334" y="318"/>
                  </a:lnTo>
                  <a:cubicBezTo>
                    <a:pt x="2334" y="318"/>
                    <a:pt x="2250" y="738"/>
                    <a:pt x="1596" y="859"/>
                  </a:cubicBezTo>
                  <a:cubicBezTo>
                    <a:pt x="467" y="1018"/>
                    <a:pt x="0" y="1326"/>
                    <a:pt x="0" y="1326"/>
                  </a:cubicBezTo>
                  <a:lnTo>
                    <a:pt x="934" y="2997"/>
                  </a:lnTo>
                  <a:lnTo>
                    <a:pt x="5675" y="589"/>
                  </a:lnTo>
                  <a:cubicBezTo>
                    <a:pt x="5638" y="392"/>
                    <a:pt x="5330" y="0"/>
                    <a:pt x="5134" y="0"/>
                  </a:cubicBezTo>
                  <a:close/>
                </a:path>
              </a:pathLst>
            </a:custGeom>
            <a:solidFill>
              <a:srgbClr val="EFEFE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78" name="Google Shape;3258;p56">
              <a:extLst>
                <a:ext uri="{FF2B5EF4-FFF2-40B4-BE49-F238E27FC236}">
                  <a16:creationId xmlns:a16="http://schemas.microsoft.com/office/drawing/2014/main" id="{3D3BCACB-B7A1-57E3-8DF6-4F49621A4ED8}"/>
                </a:ext>
              </a:extLst>
            </p:cNvPr>
            <p:cNvSpPr/>
            <p:nvPr/>
          </p:nvSpPr>
          <p:spPr>
            <a:xfrm>
              <a:off x="3717567" y="4428376"/>
              <a:ext cx="45346" cy="60737"/>
            </a:xfrm>
            <a:custGeom>
              <a:avLst/>
              <a:gdLst/>
              <a:ahLst/>
              <a:cxnLst/>
              <a:rect l="l" t="t" r="r" b="b"/>
              <a:pathLst>
                <a:path w="934" h="1251" extrusionOk="0">
                  <a:moveTo>
                    <a:pt x="308" y="0"/>
                  </a:moveTo>
                  <a:cubicBezTo>
                    <a:pt x="271" y="0"/>
                    <a:pt x="0" y="159"/>
                    <a:pt x="0" y="159"/>
                  </a:cubicBezTo>
                  <a:lnTo>
                    <a:pt x="616" y="1251"/>
                  </a:lnTo>
                  <a:lnTo>
                    <a:pt x="934" y="1055"/>
                  </a:lnTo>
                  <a:lnTo>
                    <a:pt x="308" y="0"/>
                  </a:ln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79" name="Google Shape;3259;p56">
              <a:extLst>
                <a:ext uri="{FF2B5EF4-FFF2-40B4-BE49-F238E27FC236}">
                  <a16:creationId xmlns:a16="http://schemas.microsoft.com/office/drawing/2014/main" id="{41D9E93E-D7D2-DBFC-0556-3752466CC9A2}"/>
                </a:ext>
              </a:extLst>
            </p:cNvPr>
            <p:cNvSpPr/>
            <p:nvPr/>
          </p:nvSpPr>
          <p:spPr>
            <a:xfrm>
              <a:off x="3745677" y="4375795"/>
              <a:ext cx="247463" cy="141428"/>
            </a:xfrm>
            <a:custGeom>
              <a:avLst/>
              <a:gdLst/>
              <a:ahLst/>
              <a:cxnLst/>
              <a:rect l="l" t="t" r="r" b="b"/>
              <a:pathLst>
                <a:path w="5097" h="2913" extrusionOk="0">
                  <a:moveTo>
                    <a:pt x="4704" y="0"/>
                  </a:moveTo>
                  <a:cubicBezTo>
                    <a:pt x="3388" y="654"/>
                    <a:pt x="1204" y="1709"/>
                    <a:pt x="0" y="2287"/>
                  </a:cubicBezTo>
                  <a:lnTo>
                    <a:pt x="355" y="2913"/>
                  </a:lnTo>
                  <a:lnTo>
                    <a:pt x="5096" y="505"/>
                  </a:lnTo>
                  <a:cubicBezTo>
                    <a:pt x="5059" y="346"/>
                    <a:pt x="4863" y="112"/>
                    <a:pt x="4704" y="0"/>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80" name="Google Shape;3260;p56">
              <a:extLst>
                <a:ext uri="{FF2B5EF4-FFF2-40B4-BE49-F238E27FC236}">
                  <a16:creationId xmlns:a16="http://schemas.microsoft.com/office/drawing/2014/main" id="{DD394D32-E1F8-2B1B-1074-FF75C18FF0A5}"/>
                </a:ext>
              </a:extLst>
            </p:cNvPr>
            <p:cNvSpPr/>
            <p:nvPr/>
          </p:nvSpPr>
          <p:spPr>
            <a:xfrm>
              <a:off x="3747474" y="4373513"/>
              <a:ext cx="226634" cy="115599"/>
            </a:xfrm>
            <a:custGeom>
              <a:avLst/>
              <a:gdLst/>
              <a:ahLst/>
              <a:cxnLst/>
              <a:rect l="l" t="t" r="r" b="b"/>
              <a:pathLst>
                <a:path w="4668" h="2381" extrusionOk="0">
                  <a:moveTo>
                    <a:pt x="0" y="2381"/>
                  </a:moveTo>
                  <a:lnTo>
                    <a:pt x="4667" y="1"/>
                  </a:lnTo>
                  <a:close/>
                </a:path>
              </a:pathLst>
            </a:custGeom>
            <a:solidFill>
              <a:srgbClr val="FBF8F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81" name="Google Shape;3261;p56">
              <a:extLst>
                <a:ext uri="{FF2B5EF4-FFF2-40B4-BE49-F238E27FC236}">
                  <a16:creationId xmlns:a16="http://schemas.microsoft.com/office/drawing/2014/main" id="{3B041D5C-931A-D344-7A0D-F2836538EABC}"/>
                </a:ext>
              </a:extLst>
            </p:cNvPr>
            <p:cNvSpPr/>
            <p:nvPr/>
          </p:nvSpPr>
          <p:spPr>
            <a:xfrm>
              <a:off x="3747474" y="4371717"/>
              <a:ext cx="226634" cy="117395"/>
            </a:xfrm>
            <a:custGeom>
              <a:avLst/>
              <a:gdLst/>
              <a:ahLst/>
              <a:cxnLst/>
              <a:rect l="l" t="t" r="r" b="b"/>
              <a:pathLst>
                <a:path w="4668" h="2418" extrusionOk="0">
                  <a:moveTo>
                    <a:pt x="4667" y="0"/>
                  </a:moveTo>
                  <a:lnTo>
                    <a:pt x="0" y="2371"/>
                  </a:lnTo>
                  <a:lnTo>
                    <a:pt x="0" y="2418"/>
                  </a:lnTo>
                  <a:lnTo>
                    <a:pt x="4667" y="84"/>
                  </a:lnTo>
                  <a:lnTo>
                    <a:pt x="4667" y="0"/>
                  </a:lnTo>
                  <a:close/>
                </a:path>
              </a:pathLst>
            </a:custGeom>
            <a:solidFill>
              <a:srgbClr val="FBF8F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82" name="Google Shape;3262;p56">
              <a:extLst>
                <a:ext uri="{FF2B5EF4-FFF2-40B4-BE49-F238E27FC236}">
                  <a16:creationId xmlns:a16="http://schemas.microsoft.com/office/drawing/2014/main" id="{60EA490E-2899-7EC8-EB06-EF48852B6EA9}"/>
                </a:ext>
              </a:extLst>
            </p:cNvPr>
            <p:cNvSpPr/>
            <p:nvPr/>
          </p:nvSpPr>
          <p:spPr>
            <a:xfrm>
              <a:off x="3086748" y="3643020"/>
              <a:ext cx="715588" cy="732823"/>
            </a:xfrm>
            <a:custGeom>
              <a:avLst/>
              <a:gdLst/>
              <a:ahLst/>
              <a:cxnLst/>
              <a:rect l="l" t="t" r="r" b="b"/>
              <a:pathLst>
                <a:path w="14739" h="15094" extrusionOk="0">
                  <a:moveTo>
                    <a:pt x="6889" y="1"/>
                  </a:moveTo>
                  <a:lnTo>
                    <a:pt x="542" y="234"/>
                  </a:lnTo>
                  <a:lnTo>
                    <a:pt x="0" y="271"/>
                  </a:lnTo>
                  <a:cubicBezTo>
                    <a:pt x="355" y="2642"/>
                    <a:pt x="1009" y="4359"/>
                    <a:pt x="2763" y="5946"/>
                  </a:cubicBezTo>
                  <a:lnTo>
                    <a:pt x="6534" y="8830"/>
                  </a:lnTo>
                  <a:cubicBezTo>
                    <a:pt x="7309" y="9530"/>
                    <a:pt x="8056" y="10268"/>
                    <a:pt x="8672" y="11127"/>
                  </a:cubicBezTo>
                  <a:lnTo>
                    <a:pt x="11743" y="15093"/>
                  </a:lnTo>
                  <a:lnTo>
                    <a:pt x="14739" y="13647"/>
                  </a:lnTo>
                  <a:lnTo>
                    <a:pt x="12676" y="8980"/>
                  </a:lnTo>
                  <a:cubicBezTo>
                    <a:pt x="12023" y="7430"/>
                    <a:pt x="11164" y="5946"/>
                    <a:pt x="10193" y="4546"/>
                  </a:cubicBezTo>
                  <a:lnTo>
                    <a:pt x="6889"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83" name="Google Shape;3263;p56">
              <a:extLst>
                <a:ext uri="{FF2B5EF4-FFF2-40B4-BE49-F238E27FC236}">
                  <a16:creationId xmlns:a16="http://schemas.microsoft.com/office/drawing/2014/main" id="{D4C9D3F4-F8BC-CAAC-7555-8A433FA4D879}"/>
                </a:ext>
              </a:extLst>
            </p:cNvPr>
            <p:cNvSpPr/>
            <p:nvPr/>
          </p:nvSpPr>
          <p:spPr>
            <a:xfrm>
              <a:off x="2941290" y="3096437"/>
              <a:ext cx="230713" cy="404815"/>
            </a:xfrm>
            <a:custGeom>
              <a:avLst/>
              <a:gdLst/>
              <a:ahLst/>
              <a:cxnLst/>
              <a:rect l="l" t="t" r="r" b="b"/>
              <a:pathLst>
                <a:path w="4752" h="8338" extrusionOk="0">
                  <a:moveTo>
                    <a:pt x="4244" y="1"/>
                  </a:moveTo>
                  <a:cubicBezTo>
                    <a:pt x="3242" y="1"/>
                    <a:pt x="1068" y="208"/>
                    <a:pt x="626" y="1962"/>
                  </a:cubicBezTo>
                  <a:cubicBezTo>
                    <a:pt x="392" y="2895"/>
                    <a:pt x="122" y="3987"/>
                    <a:pt x="38" y="5425"/>
                  </a:cubicBezTo>
                  <a:cubicBezTo>
                    <a:pt x="0" y="6433"/>
                    <a:pt x="504" y="7992"/>
                    <a:pt x="2026" y="8337"/>
                  </a:cubicBezTo>
                  <a:lnTo>
                    <a:pt x="3426" y="7796"/>
                  </a:lnTo>
                  <a:lnTo>
                    <a:pt x="4751" y="21"/>
                  </a:lnTo>
                  <a:cubicBezTo>
                    <a:pt x="4751" y="21"/>
                    <a:pt x="4554" y="1"/>
                    <a:pt x="4244" y="1"/>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84" name="Google Shape;3264;p56">
              <a:extLst>
                <a:ext uri="{FF2B5EF4-FFF2-40B4-BE49-F238E27FC236}">
                  <a16:creationId xmlns:a16="http://schemas.microsoft.com/office/drawing/2014/main" id="{A4D2B440-A903-CB81-CC04-40ADF9B2F4CD}"/>
                </a:ext>
              </a:extLst>
            </p:cNvPr>
            <p:cNvSpPr/>
            <p:nvPr/>
          </p:nvSpPr>
          <p:spPr>
            <a:xfrm>
              <a:off x="2947165" y="3050508"/>
              <a:ext cx="209399" cy="265815"/>
            </a:xfrm>
            <a:custGeom>
              <a:avLst/>
              <a:gdLst/>
              <a:ahLst/>
              <a:cxnLst/>
              <a:rect l="l" t="t" r="r" b="b"/>
              <a:pathLst>
                <a:path w="4313" h="5475" extrusionOk="0">
                  <a:moveTo>
                    <a:pt x="3282" y="1"/>
                  </a:moveTo>
                  <a:cubicBezTo>
                    <a:pt x="2828" y="1"/>
                    <a:pt x="2373" y="121"/>
                    <a:pt x="1979" y="341"/>
                  </a:cubicBezTo>
                  <a:cubicBezTo>
                    <a:pt x="430" y="1275"/>
                    <a:pt x="1" y="4233"/>
                    <a:pt x="113" y="4663"/>
                  </a:cubicBezTo>
                  <a:cubicBezTo>
                    <a:pt x="219" y="5063"/>
                    <a:pt x="394" y="5474"/>
                    <a:pt x="656" y="5474"/>
                  </a:cubicBezTo>
                  <a:cubicBezTo>
                    <a:pt x="876" y="5474"/>
                    <a:pt x="1158" y="5182"/>
                    <a:pt x="1513" y="4345"/>
                  </a:cubicBezTo>
                  <a:cubicBezTo>
                    <a:pt x="1942" y="3375"/>
                    <a:pt x="3342" y="845"/>
                    <a:pt x="3342" y="845"/>
                  </a:cubicBezTo>
                  <a:lnTo>
                    <a:pt x="4313" y="229"/>
                  </a:lnTo>
                  <a:cubicBezTo>
                    <a:pt x="3990" y="74"/>
                    <a:pt x="3636" y="1"/>
                    <a:pt x="3282" y="1"/>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85" name="Google Shape;3265;p56">
              <a:extLst>
                <a:ext uri="{FF2B5EF4-FFF2-40B4-BE49-F238E27FC236}">
                  <a16:creationId xmlns:a16="http://schemas.microsoft.com/office/drawing/2014/main" id="{B20409BC-B96D-1288-7EF3-DFB3B92FF4CD}"/>
                </a:ext>
              </a:extLst>
            </p:cNvPr>
            <p:cNvSpPr/>
            <p:nvPr/>
          </p:nvSpPr>
          <p:spPr>
            <a:xfrm>
              <a:off x="3316975" y="3024922"/>
              <a:ext cx="215274" cy="501237"/>
            </a:xfrm>
            <a:custGeom>
              <a:avLst/>
              <a:gdLst/>
              <a:ahLst/>
              <a:cxnLst/>
              <a:rect l="l" t="t" r="r" b="b"/>
              <a:pathLst>
                <a:path w="4434" h="10324" extrusionOk="0">
                  <a:moveTo>
                    <a:pt x="975" y="1"/>
                  </a:moveTo>
                  <a:cubicBezTo>
                    <a:pt x="948" y="1"/>
                    <a:pt x="922" y="3"/>
                    <a:pt x="896" y="9"/>
                  </a:cubicBezTo>
                  <a:cubicBezTo>
                    <a:pt x="747" y="9"/>
                    <a:pt x="663" y="56"/>
                    <a:pt x="663" y="56"/>
                  </a:cubicBezTo>
                  <a:lnTo>
                    <a:pt x="551" y="93"/>
                  </a:lnTo>
                  <a:cubicBezTo>
                    <a:pt x="0" y="868"/>
                    <a:pt x="4434" y="10323"/>
                    <a:pt x="4434" y="10323"/>
                  </a:cubicBezTo>
                  <a:cubicBezTo>
                    <a:pt x="4434" y="10323"/>
                    <a:pt x="4163" y="7169"/>
                    <a:pt x="4126" y="6935"/>
                  </a:cubicBezTo>
                  <a:cubicBezTo>
                    <a:pt x="3463" y="2576"/>
                    <a:pt x="1867" y="672"/>
                    <a:pt x="1400" y="205"/>
                  </a:cubicBezTo>
                  <a:cubicBezTo>
                    <a:pt x="1275" y="80"/>
                    <a:pt x="1116" y="1"/>
                    <a:pt x="975" y="1"/>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86" name="Google Shape;3266;p56">
              <a:extLst>
                <a:ext uri="{FF2B5EF4-FFF2-40B4-BE49-F238E27FC236}">
                  <a16:creationId xmlns:a16="http://schemas.microsoft.com/office/drawing/2014/main" id="{B05296DB-0CB4-7CD6-2D7A-9A24CA4094BB}"/>
                </a:ext>
              </a:extLst>
            </p:cNvPr>
            <p:cNvSpPr/>
            <p:nvPr/>
          </p:nvSpPr>
          <p:spPr>
            <a:xfrm>
              <a:off x="3219049" y="2976420"/>
              <a:ext cx="149148" cy="156819"/>
            </a:xfrm>
            <a:custGeom>
              <a:avLst/>
              <a:gdLst/>
              <a:ahLst/>
              <a:cxnLst/>
              <a:rect l="l" t="t" r="r" b="b"/>
              <a:pathLst>
                <a:path w="3072" h="3230" extrusionOk="0">
                  <a:moveTo>
                    <a:pt x="468" y="0"/>
                  </a:moveTo>
                  <a:lnTo>
                    <a:pt x="272" y="1167"/>
                  </a:lnTo>
                  <a:lnTo>
                    <a:pt x="1" y="2838"/>
                  </a:lnTo>
                  <a:lnTo>
                    <a:pt x="2876" y="3230"/>
                  </a:lnTo>
                  <a:lnTo>
                    <a:pt x="3072" y="75"/>
                  </a:lnTo>
                  <a:lnTo>
                    <a:pt x="468" y="0"/>
                  </a:ln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87" name="Google Shape;3267;p56">
              <a:extLst>
                <a:ext uri="{FF2B5EF4-FFF2-40B4-BE49-F238E27FC236}">
                  <a16:creationId xmlns:a16="http://schemas.microsoft.com/office/drawing/2014/main" id="{B0F9C022-5BFB-83F0-A4BB-96FCE59D6F51}"/>
                </a:ext>
              </a:extLst>
            </p:cNvPr>
            <p:cNvSpPr/>
            <p:nvPr/>
          </p:nvSpPr>
          <p:spPr>
            <a:xfrm>
              <a:off x="3230410" y="2976420"/>
              <a:ext cx="137787" cy="69816"/>
            </a:xfrm>
            <a:custGeom>
              <a:avLst/>
              <a:gdLst/>
              <a:ahLst/>
              <a:cxnLst/>
              <a:rect l="l" t="t" r="r" b="b"/>
              <a:pathLst>
                <a:path w="2838" h="1438" extrusionOk="0">
                  <a:moveTo>
                    <a:pt x="234" y="0"/>
                  </a:moveTo>
                  <a:lnTo>
                    <a:pt x="38" y="1167"/>
                  </a:lnTo>
                  <a:lnTo>
                    <a:pt x="0" y="1438"/>
                  </a:lnTo>
                  <a:cubicBezTo>
                    <a:pt x="2334" y="1130"/>
                    <a:pt x="2838" y="75"/>
                    <a:pt x="2838" y="75"/>
                  </a:cubicBezTo>
                  <a:lnTo>
                    <a:pt x="234" y="0"/>
                  </a:ln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88" name="Google Shape;3268;p56">
              <a:extLst>
                <a:ext uri="{FF2B5EF4-FFF2-40B4-BE49-F238E27FC236}">
                  <a16:creationId xmlns:a16="http://schemas.microsoft.com/office/drawing/2014/main" id="{E863337D-F64D-3062-9F57-70D90DF5C814}"/>
                </a:ext>
              </a:extLst>
            </p:cNvPr>
            <p:cNvSpPr/>
            <p:nvPr/>
          </p:nvSpPr>
          <p:spPr>
            <a:xfrm>
              <a:off x="2982947" y="3080221"/>
              <a:ext cx="226634" cy="355294"/>
            </a:xfrm>
            <a:custGeom>
              <a:avLst/>
              <a:gdLst/>
              <a:ahLst/>
              <a:cxnLst/>
              <a:rect l="l" t="t" r="r" b="b"/>
              <a:pathLst>
                <a:path w="4668" h="7318" extrusionOk="0">
                  <a:moveTo>
                    <a:pt x="3278" y="0"/>
                  </a:moveTo>
                  <a:cubicBezTo>
                    <a:pt x="1878" y="0"/>
                    <a:pt x="1242" y="1400"/>
                    <a:pt x="1242" y="1400"/>
                  </a:cubicBezTo>
                  <a:cubicBezTo>
                    <a:pt x="309" y="2996"/>
                    <a:pt x="1" y="6926"/>
                    <a:pt x="1" y="6926"/>
                  </a:cubicBezTo>
                  <a:lnTo>
                    <a:pt x="3231" y="7318"/>
                  </a:lnTo>
                  <a:cubicBezTo>
                    <a:pt x="3968" y="6422"/>
                    <a:pt x="4668" y="6338"/>
                    <a:pt x="4668" y="6338"/>
                  </a:cubicBezTo>
                  <a:lnTo>
                    <a:pt x="4397" y="270"/>
                  </a:lnTo>
                  <a:cubicBezTo>
                    <a:pt x="3981" y="78"/>
                    <a:pt x="3608" y="0"/>
                    <a:pt x="3278" y="0"/>
                  </a:cubicBezTo>
                  <a:close/>
                </a:path>
              </a:pathLst>
            </a:custGeom>
            <a:solidFill>
              <a:srgbClr val="FD7DA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89" name="Google Shape;3269;p56">
              <a:extLst>
                <a:ext uri="{FF2B5EF4-FFF2-40B4-BE49-F238E27FC236}">
                  <a16:creationId xmlns:a16="http://schemas.microsoft.com/office/drawing/2014/main" id="{6CF73ADD-B1FC-417D-0646-63470C0EED56}"/>
                </a:ext>
              </a:extLst>
            </p:cNvPr>
            <p:cNvSpPr/>
            <p:nvPr/>
          </p:nvSpPr>
          <p:spPr>
            <a:xfrm>
              <a:off x="3143407" y="3378808"/>
              <a:ext cx="77535" cy="45395"/>
            </a:xfrm>
            <a:custGeom>
              <a:avLst/>
              <a:gdLst/>
              <a:ahLst/>
              <a:cxnLst/>
              <a:rect l="l" t="t" r="r" b="b"/>
              <a:pathLst>
                <a:path w="1597" h="935" extrusionOk="0">
                  <a:moveTo>
                    <a:pt x="1522" y="1"/>
                  </a:moveTo>
                  <a:cubicBezTo>
                    <a:pt x="1363" y="1"/>
                    <a:pt x="1204" y="38"/>
                    <a:pt x="1055" y="76"/>
                  </a:cubicBezTo>
                  <a:cubicBezTo>
                    <a:pt x="934" y="113"/>
                    <a:pt x="775" y="150"/>
                    <a:pt x="663" y="234"/>
                  </a:cubicBezTo>
                  <a:cubicBezTo>
                    <a:pt x="504" y="309"/>
                    <a:pt x="392" y="384"/>
                    <a:pt x="271" y="505"/>
                  </a:cubicBezTo>
                  <a:cubicBezTo>
                    <a:pt x="196" y="580"/>
                    <a:pt x="75" y="738"/>
                    <a:pt x="0" y="850"/>
                  </a:cubicBezTo>
                  <a:cubicBezTo>
                    <a:pt x="0" y="888"/>
                    <a:pt x="0" y="888"/>
                    <a:pt x="38" y="934"/>
                  </a:cubicBezTo>
                  <a:cubicBezTo>
                    <a:pt x="38" y="934"/>
                    <a:pt x="75" y="934"/>
                    <a:pt x="122" y="888"/>
                  </a:cubicBezTo>
                  <a:cubicBezTo>
                    <a:pt x="196" y="776"/>
                    <a:pt x="271" y="654"/>
                    <a:pt x="392" y="580"/>
                  </a:cubicBezTo>
                  <a:cubicBezTo>
                    <a:pt x="467" y="505"/>
                    <a:pt x="588" y="421"/>
                    <a:pt x="738" y="346"/>
                  </a:cubicBezTo>
                  <a:cubicBezTo>
                    <a:pt x="859" y="309"/>
                    <a:pt x="971" y="272"/>
                    <a:pt x="1130" y="234"/>
                  </a:cubicBezTo>
                  <a:cubicBezTo>
                    <a:pt x="1242" y="188"/>
                    <a:pt x="1400" y="188"/>
                    <a:pt x="1522" y="188"/>
                  </a:cubicBezTo>
                  <a:cubicBezTo>
                    <a:pt x="1559" y="188"/>
                    <a:pt x="1596" y="150"/>
                    <a:pt x="1596" y="76"/>
                  </a:cubicBezTo>
                  <a:cubicBezTo>
                    <a:pt x="1596" y="38"/>
                    <a:pt x="1559" y="1"/>
                    <a:pt x="1522" y="1"/>
                  </a:cubicBezTo>
                  <a:close/>
                </a:path>
              </a:pathLst>
            </a:custGeom>
            <a:solidFill>
              <a:srgbClr val="415C7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90" name="Google Shape;3270;p56">
              <a:extLst>
                <a:ext uri="{FF2B5EF4-FFF2-40B4-BE49-F238E27FC236}">
                  <a16:creationId xmlns:a16="http://schemas.microsoft.com/office/drawing/2014/main" id="{61913B54-EE0D-3159-8632-98B8BB915D9E}"/>
                </a:ext>
              </a:extLst>
            </p:cNvPr>
            <p:cNvSpPr/>
            <p:nvPr/>
          </p:nvSpPr>
          <p:spPr>
            <a:xfrm>
              <a:off x="2952603" y="3049974"/>
              <a:ext cx="239792" cy="481622"/>
            </a:xfrm>
            <a:custGeom>
              <a:avLst/>
              <a:gdLst/>
              <a:ahLst/>
              <a:cxnLst/>
              <a:rect l="l" t="t" r="r" b="b"/>
              <a:pathLst>
                <a:path w="4939" h="9920" extrusionOk="0">
                  <a:moveTo>
                    <a:pt x="3786" y="0"/>
                  </a:moveTo>
                  <a:cubicBezTo>
                    <a:pt x="2769" y="0"/>
                    <a:pt x="1355" y="659"/>
                    <a:pt x="738" y="4011"/>
                  </a:cubicBezTo>
                  <a:cubicBezTo>
                    <a:pt x="738" y="4011"/>
                    <a:pt x="271" y="5486"/>
                    <a:pt x="122" y="7082"/>
                  </a:cubicBezTo>
                  <a:cubicBezTo>
                    <a:pt x="1" y="8211"/>
                    <a:pt x="785" y="9257"/>
                    <a:pt x="1905" y="9453"/>
                  </a:cubicBezTo>
                  <a:lnTo>
                    <a:pt x="4397" y="9919"/>
                  </a:lnTo>
                  <a:lnTo>
                    <a:pt x="4938" y="277"/>
                  </a:lnTo>
                  <a:cubicBezTo>
                    <a:pt x="4938" y="277"/>
                    <a:pt x="4446" y="0"/>
                    <a:pt x="3786" y="0"/>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91" name="Google Shape;3271;p56">
              <a:extLst>
                <a:ext uri="{FF2B5EF4-FFF2-40B4-BE49-F238E27FC236}">
                  <a16:creationId xmlns:a16="http://schemas.microsoft.com/office/drawing/2014/main" id="{0E2A9B3F-FC52-06DB-7214-7825B3136096}"/>
                </a:ext>
              </a:extLst>
            </p:cNvPr>
            <p:cNvSpPr/>
            <p:nvPr/>
          </p:nvSpPr>
          <p:spPr>
            <a:xfrm>
              <a:off x="3064075" y="3033079"/>
              <a:ext cx="496722" cy="768557"/>
            </a:xfrm>
            <a:custGeom>
              <a:avLst/>
              <a:gdLst/>
              <a:ahLst/>
              <a:cxnLst/>
              <a:rect l="l" t="t" r="r" b="b"/>
              <a:pathLst>
                <a:path w="10231" h="15830" extrusionOk="0">
                  <a:moveTo>
                    <a:pt x="3426" y="0"/>
                  </a:moveTo>
                  <a:cubicBezTo>
                    <a:pt x="1" y="4275"/>
                    <a:pt x="467" y="13338"/>
                    <a:pt x="467" y="13338"/>
                  </a:cubicBezTo>
                  <a:cubicBezTo>
                    <a:pt x="309" y="15634"/>
                    <a:pt x="4705" y="15709"/>
                    <a:pt x="4705" y="15709"/>
                  </a:cubicBezTo>
                  <a:cubicBezTo>
                    <a:pt x="5417" y="15791"/>
                    <a:pt x="6025" y="15829"/>
                    <a:pt x="6545" y="15829"/>
                  </a:cubicBezTo>
                  <a:cubicBezTo>
                    <a:pt x="9267" y="15829"/>
                    <a:pt x="9580" y="14792"/>
                    <a:pt x="9643" y="13656"/>
                  </a:cubicBezTo>
                  <a:cubicBezTo>
                    <a:pt x="10231" y="5096"/>
                    <a:pt x="6189" y="429"/>
                    <a:pt x="6189" y="429"/>
                  </a:cubicBezTo>
                  <a:cubicBezTo>
                    <a:pt x="6075" y="730"/>
                    <a:pt x="5826" y="840"/>
                    <a:pt x="5522" y="840"/>
                  </a:cubicBezTo>
                  <a:cubicBezTo>
                    <a:pt x="4684" y="840"/>
                    <a:pt x="3426" y="0"/>
                    <a:pt x="3426" y="0"/>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92" name="Google Shape;3272;p56">
              <a:extLst>
                <a:ext uri="{FF2B5EF4-FFF2-40B4-BE49-F238E27FC236}">
                  <a16:creationId xmlns:a16="http://schemas.microsoft.com/office/drawing/2014/main" id="{AF3100DE-65B0-070C-9E0A-A00E3294402E}"/>
                </a:ext>
              </a:extLst>
            </p:cNvPr>
            <p:cNvSpPr/>
            <p:nvPr/>
          </p:nvSpPr>
          <p:spPr>
            <a:xfrm>
              <a:off x="3083107" y="3678802"/>
              <a:ext cx="447346" cy="66223"/>
            </a:xfrm>
            <a:custGeom>
              <a:avLst/>
              <a:gdLst/>
              <a:ahLst/>
              <a:cxnLst/>
              <a:rect l="l" t="t" r="r" b="b"/>
              <a:pathLst>
                <a:path w="9214" h="1364" extrusionOk="0">
                  <a:moveTo>
                    <a:pt x="1" y="1"/>
                  </a:moveTo>
                  <a:cubicBezTo>
                    <a:pt x="1" y="38"/>
                    <a:pt x="1" y="76"/>
                    <a:pt x="38" y="76"/>
                  </a:cubicBezTo>
                  <a:cubicBezTo>
                    <a:pt x="38" y="122"/>
                    <a:pt x="1597" y="1205"/>
                    <a:pt x="4546" y="1364"/>
                  </a:cubicBezTo>
                  <a:lnTo>
                    <a:pt x="5480" y="1364"/>
                  </a:lnTo>
                  <a:cubicBezTo>
                    <a:pt x="7813" y="1364"/>
                    <a:pt x="9176" y="934"/>
                    <a:pt x="9176" y="934"/>
                  </a:cubicBezTo>
                  <a:cubicBezTo>
                    <a:pt x="9213" y="934"/>
                    <a:pt x="9213" y="897"/>
                    <a:pt x="9213" y="860"/>
                  </a:cubicBezTo>
                  <a:cubicBezTo>
                    <a:pt x="9213" y="822"/>
                    <a:pt x="9176" y="822"/>
                    <a:pt x="9139" y="822"/>
                  </a:cubicBezTo>
                  <a:cubicBezTo>
                    <a:pt x="9139" y="822"/>
                    <a:pt x="7788" y="1260"/>
                    <a:pt x="5391" y="1260"/>
                  </a:cubicBezTo>
                  <a:cubicBezTo>
                    <a:pt x="5123" y="1260"/>
                    <a:pt x="4841" y="1255"/>
                    <a:pt x="4546" y="1242"/>
                  </a:cubicBezTo>
                  <a:cubicBezTo>
                    <a:pt x="1634" y="1093"/>
                    <a:pt x="113" y="1"/>
                    <a:pt x="75"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93" name="Google Shape;3273;p56">
              <a:extLst>
                <a:ext uri="{FF2B5EF4-FFF2-40B4-BE49-F238E27FC236}">
                  <a16:creationId xmlns:a16="http://schemas.microsoft.com/office/drawing/2014/main" id="{A0C8DD6D-0C44-727E-10F2-801CEA0AFE0D}"/>
                </a:ext>
              </a:extLst>
            </p:cNvPr>
            <p:cNvSpPr/>
            <p:nvPr/>
          </p:nvSpPr>
          <p:spPr>
            <a:xfrm>
              <a:off x="3098060" y="3690163"/>
              <a:ext cx="9564" cy="47143"/>
            </a:xfrm>
            <a:custGeom>
              <a:avLst/>
              <a:gdLst/>
              <a:ahLst/>
              <a:cxnLst/>
              <a:rect l="l" t="t" r="r" b="b"/>
              <a:pathLst>
                <a:path w="197" h="971" extrusionOk="0">
                  <a:moveTo>
                    <a:pt x="122" y="0"/>
                  </a:moveTo>
                  <a:cubicBezTo>
                    <a:pt x="75" y="0"/>
                    <a:pt x="75" y="0"/>
                    <a:pt x="38" y="38"/>
                  </a:cubicBezTo>
                  <a:cubicBezTo>
                    <a:pt x="38" y="38"/>
                    <a:pt x="1" y="467"/>
                    <a:pt x="75" y="896"/>
                  </a:cubicBezTo>
                  <a:cubicBezTo>
                    <a:pt x="122" y="934"/>
                    <a:pt x="122" y="971"/>
                    <a:pt x="159" y="971"/>
                  </a:cubicBezTo>
                  <a:cubicBezTo>
                    <a:pt x="197" y="934"/>
                    <a:pt x="197" y="934"/>
                    <a:pt x="197" y="896"/>
                  </a:cubicBezTo>
                  <a:cubicBezTo>
                    <a:pt x="122" y="467"/>
                    <a:pt x="159" y="38"/>
                    <a:pt x="159" y="38"/>
                  </a:cubicBezTo>
                  <a:cubicBezTo>
                    <a:pt x="159" y="0"/>
                    <a:pt x="159" y="0"/>
                    <a:pt x="122"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94" name="Google Shape;3274;p56">
              <a:extLst>
                <a:ext uri="{FF2B5EF4-FFF2-40B4-BE49-F238E27FC236}">
                  <a16:creationId xmlns:a16="http://schemas.microsoft.com/office/drawing/2014/main" id="{6B94F9CE-9767-78B3-886E-D90BF28A8E15}"/>
                </a:ext>
              </a:extLst>
            </p:cNvPr>
            <p:cNvSpPr/>
            <p:nvPr/>
          </p:nvSpPr>
          <p:spPr>
            <a:xfrm>
              <a:off x="3124375" y="3701475"/>
              <a:ext cx="9564" cy="54911"/>
            </a:xfrm>
            <a:custGeom>
              <a:avLst/>
              <a:gdLst/>
              <a:ahLst/>
              <a:cxnLst/>
              <a:rect l="l" t="t" r="r" b="b"/>
              <a:pathLst>
                <a:path w="197" h="1131" extrusionOk="0">
                  <a:moveTo>
                    <a:pt x="122" y="1"/>
                  </a:moveTo>
                  <a:lnTo>
                    <a:pt x="84" y="38"/>
                  </a:lnTo>
                  <a:cubicBezTo>
                    <a:pt x="84" y="75"/>
                    <a:pt x="0" y="663"/>
                    <a:pt x="84" y="1093"/>
                  </a:cubicBezTo>
                  <a:cubicBezTo>
                    <a:pt x="84" y="1130"/>
                    <a:pt x="122" y="1130"/>
                    <a:pt x="159" y="1130"/>
                  </a:cubicBezTo>
                  <a:cubicBezTo>
                    <a:pt x="196" y="1130"/>
                    <a:pt x="196" y="1130"/>
                    <a:pt x="196" y="1093"/>
                  </a:cubicBezTo>
                  <a:cubicBezTo>
                    <a:pt x="122" y="663"/>
                    <a:pt x="159" y="75"/>
                    <a:pt x="159" y="75"/>
                  </a:cubicBezTo>
                  <a:cubicBezTo>
                    <a:pt x="196" y="38"/>
                    <a:pt x="159" y="1"/>
                    <a:pt x="122"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95" name="Google Shape;3275;p56">
              <a:extLst>
                <a:ext uri="{FF2B5EF4-FFF2-40B4-BE49-F238E27FC236}">
                  <a16:creationId xmlns:a16="http://schemas.microsoft.com/office/drawing/2014/main" id="{F1C1FC1C-7C89-765A-E4E1-650CC91F790C}"/>
                </a:ext>
              </a:extLst>
            </p:cNvPr>
            <p:cNvSpPr/>
            <p:nvPr/>
          </p:nvSpPr>
          <p:spPr>
            <a:xfrm>
              <a:off x="3154719" y="3714633"/>
              <a:ext cx="9564" cy="56707"/>
            </a:xfrm>
            <a:custGeom>
              <a:avLst/>
              <a:gdLst/>
              <a:ahLst/>
              <a:cxnLst/>
              <a:rect l="l" t="t" r="r" b="b"/>
              <a:pathLst>
                <a:path w="197" h="1168" extrusionOk="0">
                  <a:moveTo>
                    <a:pt x="122" y="0"/>
                  </a:moveTo>
                  <a:cubicBezTo>
                    <a:pt x="75" y="0"/>
                    <a:pt x="75" y="38"/>
                    <a:pt x="75" y="84"/>
                  </a:cubicBezTo>
                  <a:cubicBezTo>
                    <a:pt x="38" y="84"/>
                    <a:pt x="1" y="663"/>
                    <a:pt x="75" y="1130"/>
                  </a:cubicBezTo>
                  <a:lnTo>
                    <a:pt x="122" y="1167"/>
                  </a:lnTo>
                  <a:lnTo>
                    <a:pt x="159" y="1167"/>
                  </a:lnTo>
                  <a:cubicBezTo>
                    <a:pt x="197" y="1167"/>
                    <a:pt x="197" y="1130"/>
                    <a:pt x="197" y="1092"/>
                  </a:cubicBezTo>
                  <a:cubicBezTo>
                    <a:pt x="122" y="663"/>
                    <a:pt x="159" y="84"/>
                    <a:pt x="159" y="84"/>
                  </a:cubicBezTo>
                  <a:cubicBezTo>
                    <a:pt x="159" y="38"/>
                    <a:pt x="159" y="0"/>
                    <a:pt x="122"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96" name="Google Shape;3276;p56">
              <a:extLst>
                <a:ext uri="{FF2B5EF4-FFF2-40B4-BE49-F238E27FC236}">
                  <a16:creationId xmlns:a16="http://schemas.microsoft.com/office/drawing/2014/main" id="{C2FD9BE5-98E9-A154-0F4D-AE71574440F8}"/>
                </a:ext>
              </a:extLst>
            </p:cNvPr>
            <p:cNvSpPr/>
            <p:nvPr/>
          </p:nvSpPr>
          <p:spPr>
            <a:xfrm>
              <a:off x="3192346" y="3725945"/>
              <a:ext cx="9564" cy="56707"/>
            </a:xfrm>
            <a:custGeom>
              <a:avLst/>
              <a:gdLst/>
              <a:ahLst/>
              <a:cxnLst/>
              <a:rect l="l" t="t" r="r" b="b"/>
              <a:pathLst>
                <a:path w="197" h="1168" extrusionOk="0">
                  <a:moveTo>
                    <a:pt x="122" y="1"/>
                  </a:moveTo>
                  <a:cubicBezTo>
                    <a:pt x="84" y="1"/>
                    <a:pt x="84" y="38"/>
                    <a:pt x="47" y="38"/>
                  </a:cubicBezTo>
                  <a:cubicBezTo>
                    <a:pt x="47" y="85"/>
                    <a:pt x="0" y="663"/>
                    <a:pt x="84" y="1130"/>
                  </a:cubicBezTo>
                  <a:lnTo>
                    <a:pt x="122" y="1167"/>
                  </a:lnTo>
                  <a:lnTo>
                    <a:pt x="159" y="1167"/>
                  </a:lnTo>
                  <a:cubicBezTo>
                    <a:pt x="159" y="1130"/>
                    <a:pt x="196" y="1130"/>
                    <a:pt x="196" y="1093"/>
                  </a:cubicBezTo>
                  <a:cubicBezTo>
                    <a:pt x="84" y="663"/>
                    <a:pt x="159" y="85"/>
                    <a:pt x="159" y="85"/>
                  </a:cubicBezTo>
                  <a:cubicBezTo>
                    <a:pt x="159" y="38"/>
                    <a:pt x="159" y="1"/>
                    <a:pt x="122"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97" name="Google Shape;3277;p56">
              <a:extLst>
                <a:ext uri="{FF2B5EF4-FFF2-40B4-BE49-F238E27FC236}">
                  <a16:creationId xmlns:a16="http://schemas.microsoft.com/office/drawing/2014/main" id="{9D96E348-73FA-08A3-7AF7-2EF7D81C9E20}"/>
                </a:ext>
              </a:extLst>
            </p:cNvPr>
            <p:cNvSpPr/>
            <p:nvPr/>
          </p:nvSpPr>
          <p:spPr>
            <a:xfrm>
              <a:off x="3234002" y="3734733"/>
              <a:ext cx="9613" cy="55639"/>
            </a:xfrm>
            <a:custGeom>
              <a:avLst/>
              <a:gdLst/>
              <a:ahLst/>
              <a:cxnLst/>
              <a:rect l="l" t="t" r="r" b="b"/>
              <a:pathLst>
                <a:path w="198" h="1146" extrusionOk="0">
                  <a:moveTo>
                    <a:pt x="113" y="0"/>
                  </a:moveTo>
                  <a:cubicBezTo>
                    <a:pt x="99" y="0"/>
                    <a:pt x="76" y="27"/>
                    <a:pt x="76" y="53"/>
                  </a:cubicBezTo>
                  <a:cubicBezTo>
                    <a:pt x="76" y="53"/>
                    <a:pt x="1" y="641"/>
                    <a:pt x="76" y="1108"/>
                  </a:cubicBezTo>
                  <a:cubicBezTo>
                    <a:pt x="76" y="1108"/>
                    <a:pt x="122" y="1145"/>
                    <a:pt x="160" y="1145"/>
                  </a:cubicBezTo>
                  <a:cubicBezTo>
                    <a:pt x="197" y="1145"/>
                    <a:pt x="197" y="1108"/>
                    <a:pt x="197" y="1070"/>
                  </a:cubicBezTo>
                  <a:cubicBezTo>
                    <a:pt x="122" y="641"/>
                    <a:pt x="160" y="53"/>
                    <a:pt x="160" y="53"/>
                  </a:cubicBezTo>
                  <a:cubicBezTo>
                    <a:pt x="197" y="16"/>
                    <a:pt x="160" y="16"/>
                    <a:pt x="122" y="16"/>
                  </a:cubicBezTo>
                  <a:cubicBezTo>
                    <a:pt x="122" y="5"/>
                    <a:pt x="118" y="0"/>
                    <a:pt x="113"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98" name="Google Shape;3278;p56">
              <a:extLst>
                <a:ext uri="{FF2B5EF4-FFF2-40B4-BE49-F238E27FC236}">
                  <a16:creationId xmlns:a16="http://schemas.microsoft.com/office/drawing/2014/main" id="{5FB798D5-E62C-4C38-4A62-04B1B4E18E61}"/>
                </a:ext>
              </a:extLst>
            </p:cNvPr>
            <p:cNvSpPr/>
            <p:nvPr/>
          </p:nvSpPr>
          <p:spPr>
            <a:xfrm>
              <a:off x="3273911" y="3739102"/>
              <a:ext cx="9128" cy="56707"/>
            </a:xfrm>
            <a:custGeom>
              <a:avLst/>
              <a:gdLst/>
              <a:ahLst/>
              <a:cxnLst/>
              <a:rect l="l" t="t" r="r" b="b"/>
              <a:pathLst>
                <a:path w="188" h="1168" extrusionOk="0">
                  <a:moveTo>
                    <a:pt x="112" y="0"/>
                  </a:moveTo>
                  <a:cubicBezTo>
                    <a:pt x="75" y="0"/>
                    <a:pt x="75" y="47"/>
                    <a:pt x="38" y="47"/>
                  </a:cubicBezTo>
                  <a:cubicBezTo>
                    <a:pt x="38" y="84"/>
                    <a:pt x="0" y="663"/>
                    <a:pt x="75" y="1130"/>
                  </a:cubicBezTo>
                  <a:lnTo>
                    <a:pt x="112" y="1167"/>
                  </a:lnTo>
                  <a:lnTo>
                    <a:pt x="150" y="1167"/>
                  </a:lnTo>
                  <a:cubicBezTo>
                    <a:pt x="150" y="1130"/>
                    <a:pt x="187" y="1130"/>
                    <a:pt x="187" y="1092"/>
                  </a:cubicBezTo>
                  <a:cubicBezTo>
                    <a:pt x="75" y="663"/>
                    <a:pt x="150" y="84"/>
                    <a:pt x="150" y="84"/>
                  </a:cubicBezTo>
                  <a:cubicBezTo>
                    <a:pt x="150" y="47"/>
                    <a:pt x="150" y="0"/>
                    <a:pt x="112"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99" name="Google Shape;3279;p56">
              <a:extLst>
                <a:ext uri="{FF2B5EF4-FFF2-40B4-BE49-F238E27FC236}">
                  <a16:creationId xmlns:a16="http://schemas.microsoft.com/office/drawing/2014/main" id="{92093057-AC3F-D658-AB77-4C11B99C4A7D}"/>
                </a:ext>
              </a:extLst>
            </p:cNvPr>
            <p:cNvSpPr/>
            <p:nvPr/>
          </p:nvSpPr>
          <p:spPr>
            <a:xfrm>
              <a:off x="3316975" y="3743180"/>
              <a:ext cx="9564" cy="54862"/>
            </a:xfrm>
            <a:custGeom>
              <a:avLst/>
              <a:gdLst/>
              <a:ahLst/>
              <a:cxnLst/>
              <a:rect l="l" t="t" r="r" b="b"/>
              <a:pathLst>
                <a:path w="197" h="1130" extrusionOk="0">
                  <a:moveTo>
                    <a:pt x="159" y="0"/>
                  </a:moveTo>
                  <a:cubicBezTo>
                    <a:pt x="121" y="0"/>
                    <a:pt x="84" y="0"/>
                    <a:pt x="84" y="38"/>
                  </a:cubicBezTo>
                  <a:cubicBezTo>
                    <a:pt x="84" y="38"/>
                    <a:pt x="0" y="616"/>
                    <a:pt x="121" y="1083"/>
                  </a:cubicBezTo>
                  <a:cubicBezTo>
                    <a:pt x="121" y="1130"/>
                    <a:pt x="121" y="1130"/>
                    <a:pt x="159" y="1130"/>
                  </a:cubicBezTo>
                  <a:cubicBezTo>
                    <a:pt x="196" y="1130"/>
                    <a:pt x="196" y="1083"/>
                    <a:pt x="196" y="1046"/>
                  </a:cubicBezTo>
                  <a:cubicBezTo>
                    <a:pt x="121" y="616"/>
                    <a:pt x="196" y="38"/>
                    <a:pt x="196" y="38"/>
                  </a:cubicBezTo>
                  <a:cubicBezTo>
                    <a:pt x="196" y="0"/>
                    <a:pt x="159" y="0"/>
                    <a:pt x="159"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00" name="Google Shape;3280;p56">
              <a:extLst>
                <a:ext uri="{FF2B5EF4-FFF2-40B4-BE49-F238E27FC236}">
                  <a16:creationId xmlns:a16="http://schemas.microsoft.com/office/drawing/2014/main" id="{2F0F9255-C3FB-7DA8-109C-F995A15FDD21}"/>
                </a:ext>
              </a:extLst>
            </p:cNvPr>
            <p:cNvSpPr/>
            <p:nvPr/>
          </p:nvSpPr>
          <p:spPr>
            <a:xfrm>
              <a:off x="3485106" y="3727741"/>
              <a:ext cx="9564" cy="54911"/>
            </a:xfrm>
            <a:custGeom>
              <a:avLst/>
              <a:gdLst/>
              <a:ahLst/>
              <a:cxnLst/>
              <a:rect l="l" t="t" r="r" b="b"/>
              <a:pathLst>
                <a:path w="197" h="1131" extrusionOk="0">
                  <a:moveTo>
                    <a:pt x="37" y="1"/>
                  </a:moveTo>
                  <a:cubicBezTo>
                    <a:pt x="0" y="48"/>
                    <a:pt x="0" y="48"/>
                    <a:pt x="0" y="85"/>
                  </a:cubicBezTo>
                  <a:cubicBezTo>
                    <a:pt x="84" y="514"/>
                    <a:pt x="0" y="1056"/>
                    <a:pt x="0" y="1056"/>
                  </a:cubicBezTo>
                  <a:cubicBezTo>
                    <a:pt x="0" y="1093"/>
                    <a:pt x="37" y="1130"/>
                    <a:pt x="84" y="1130"/>
                  </a:cubicBezTo>
                  <a:cubicBezTo>
                    <a:pt x="84" y="1130"/>
                    <a:pt x="121" y="1093"/>
                    <a:pt x="121" y="1056"/>
                  </a:cubicBezTo>
                  <a:cubicBezTo>
                    <a:pt x="121" y="1056"/>
                    <a:pt x="196" y="514"/>
                    <a:pt x="84" y="48"/>
                  </a:cubicBezTo>
                  <a:cubicBezTo>
                    <a:pt x="84" y="48"/>
                    <a:pt x="84" y="1"/>
                    <a:pt x="37"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01" name="Google Shape;3281;p56">
              <a:extLst>
                <a:ext uri="{FF2B5EF4-FFF2-40B4-BE49-F238E27FC236}">
                  <a16:creationId xmlns:a16="http://schemas.microsoft.com/office/drawing/2014/main" id="{CD6BE0D5-E03C-C643-8AEA-A5E2DAEEFF02}"/>
                </a:ext>
              </a:extLst>
            </p:cNvPr>
            <p:cNvSpPr/>
            <p:nvPr/>
          </p:nvSpPr>
          <p:spPr>
            <a:xfrm>
              <a:off x="3449276" y="3735461"/>
              <a:ext cx="11361" cy="60348"/>
            </a:xfrm>
            <a:custGeom>
              <a:avLst/>
              <a:gdLst/>
              <a:ahLst/>
              <a:cxnLst/>
              <a:rect l="l" t="t" r="r" b="b"/>
              <a:pathLst>
                <a:path w="234" h="1243" extrusionOk="0">
                  <a:moveTo>
                    <a:pt x="75" y="1"/>
                  </a:moveTo>
                  <a:cubicBezTo>
                    <a:pt x="38" y="38"/>
                    <a:pt x="38" y="38"/>
                    <a:pt x="38" y="75"/>
                  </a:cubicBezTo>
                  <a:cubicBezTo>
                    <a:pt x="122" y="505"/>
                    <a:pt x="38" y="1167"/>
                    <a:pt x="38" y="1167"/>
                  </a:cubicBezTo>
                  <a:cubicBezTo>
                    <a:pt x="1" y="1205"/>
                    <a:pt x="38" y="1242"/>
                    <a:pt x="75" y="1242"/>
                  </a:cubicBezTo>
                  <a:cubicBezTo>
                    <a:pt x="122" y="1242"/>
                    <a:pt x="122" y="1205"/>
                    <a:pt x="122" y="1205"/>
                  </a:cubicBezTo>
                  <a:cubicBezTo>
                    <a:pt x="122" y="1167"/>
                    <a:pt x="234" y="505"/>
                    <a:pt x="122" y="38"/>
                  </a:cubicBezTo>
                  <a:cubicBezTo>
                    <a:pt x="122" y="38"/>
                    <a:pt x="122" y="1"/>
                    <a:pt x="75"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02" name="Google Shape;3282;p56">
              <a:extLst>
                <a:ext uri="{FF2B5EF4-FFF2-40B4-BE49-F238E27FC236}">
                  <a16:creationId xmlns:a16="http://schemas.microsoft.com/office/drawing/2014/main" id="{D2A424C2-AC77-CEBC-4FCF-EA9F226B2B34}"/>
                </a:ext>
              </a:extLst>
            </p:cNvPr>
            <p:cNvSpPr/>
            <p:nvPr/>
          </p:nvSpPr>
          <p:spPr>
            <a:xfrm>
              <a:off x="3403978" y="3740413"/>
              <a:ext cx="11361" cy="61271"/>
            </a:xfrm>
            <a:custGeom>
              <a:avLst/>
              <a:gdLst/>
              <a:ahLst/>
              <a:cxnLst/>
              <a:rect l="l" t="t" r="r" b="b"/>
              <a:pathLst>
                <a:path w="234" h="1262" extrusionOk="0">
                  <a:moveTo>
                    <a:pt x="85" y="0"/>
                  </a:moveTo>
                  <a:cubicBezTo>
                    <a:pt x="79" y="0"/>
                    <a:pt x="75" y="6"/>
                    <a:pt x="75" y="20"/>
                  </a:cubicBezTo>
                  <a:cubicBezTo>
                    <a:pt x="38" y="20"/>
                    <a:pt x="0" y="20"/>
                    <a:pt x="38" y="57"/>
                  </a:cubicBezTo>
                  <a:cubicBezTo>
                    <a:pt x="122" y="487"/>
                    <a:pt x="38" y="1224"/>
                    <a:pt x="38" y="1224"/>
                  </a:cubicBezTo>
                  <a:cubicBezTo>
                    <a:pt x="38" y="1261"/>
                    <a:pt x="75" y="1261"/>
                    <a:pt x="75" y="1261"/>
                  </a:cubicBezTo>
                  <a:lnTo>
                    <a:pt x="122" y="1261"/>
                  </a:lnTo>
                  <a:cubicBezTo>
                    <a:pt x="122" y="1261"/>
                    <a:pt x="159" y="1261"/>
                    <a:pt x="159" y="1224"/>
                  </a:cubicBezTo>
                  <a:cubicBezTo>
                    <a:pt x="159" y="1187"/>
                    <a:pt x="234" y="487"/>
                    <a:pt x="122" y="57"/>
                  </a:cubicBezTo>
                  <a:cubicBezTo>
                    <a:pt x="122" y="31"/>
                    <a:pt x="99" y="0"/>
                    <a:pt x="85"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03" name="Google Shape;3283;p56">
              <a:extLst>
                <a:ext uri="{FF2B5EF4-FFF2-40B4-BE49-F238E27FC236}">
                  <a16:creationId xmlns:a16="http://schemas.microsoft.com/office/drawing/2014/main" id="{C3075C32-C224-AC35-5322-CF1D838C4F2C}"/>
                </a:ext>
              </a:extLst>
            </p:cNvPr>
            <p:cNvSpPr/>
            <p:nvPr/>
          </p:nvSpPr>
          <p:spPr>
            <a:xfrm>
              <a:off x="3368148" y="3741336"/>
              <a:ext cx="9564" cy="62145"/>
            </a:xfrm>
            <a:custGeom>
              <a:avLst/>
              <a:gdLst/>
              <a:ahLst/>
              <a:cxnLst/>
              <a:rect l="l" t="t" r="r" b="b"/>
              <a:pathLst>
                <a:path w="197" h="1280" extrusionOk="0">
                  <a:moveTo>
                    <a:pt x="38" y="1"/>
                  </a:moveTo>
                  <a:cubicBezTo>
                    <a:pt x="38" y="38"/>
                    <a:pt x="1" y="38"/>
                    <a:pt x="1" y="76"/>
                  </a:cubicBezTo>
                  <a:cubicBezTo>
                    <a:pt x="113" y="505"/>
                    <a:pt x="1" y="1205"/>
                    <a:pt x="1" y="1205"/>
                  </a:cubicBezTo>
                  <a:cubicBezTo>
                    <a:pt x="1" y="1242"/>
                    <a:pt x="1" y="1280"/>
                    <a:pt x="38" y="1280"/>
                  </a:cubicBezTo>
                  <a:cubicBezTo>
                    <a:pt x="76" y="1280"/>
                    <a:pt x="113" y="1242"/>
                    <a:pt x="113" y="1242"/>
                  </a:cubicBezTo>
                  <a:cubicBezTo>
                    <a:pt x="113" y="1205"/>
                    <a:pt x="197" y="505"/>
                    <a:pt x="113" y="38"/>
                  </a:cubicBezTo>
                  <a:cubicBezTo>
                    <a:pt x="113" y="38"/>
                    <a:pt x="76" y="1"/>
                    <a:pt x="38"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04" name="Google Shape;3284;p56">
              <a:extLst>
                <a:ext uri="{FF2B5EF4-FFF2-40B4-BE49-F238E27FC236}">
                  <a16:creationId xmlns:a16="http://schemas.microsoft.com/office/drawing/2014/main" id="{5039D332-F8A4-B696-0B60-EA3EBE8387C2}"/>
                </a:ext>
              </a:extLst>
            </p:cNvPr>
            <p:cNvSpPr/>
            <p:nvPr/>
          </p:nvSpPr>
          <p:spPr>
            <a:xfrm>
              <a:off x="3086748" y="3061627"/>
              <a:ext cx="130553" cy="222556"/>
            </a:xfrm>
            <a:custGeom>
              <a:avLst/>
              <a:gdLst/>
              <a:ahLst/>
              <a:cxnLst/>
              <a:rect l="l" t="t" r="r" b="b"/>
              <a:pathLst>
                <a:path w="2689" h="4584" extrusionOk="0">
                  <a:moveTo>
                    <a:pt x="2689" y="0"/>
                  </a:moveTo>
                  <a:lnTo>
                    <a:pt x="2689" y="0"/>
                  </a:lnTo>
                  <a:cubicBezTo>
                    <a:pt x="2689" y="0"/>
                    <a:pt x="1597" y="37"/>
                    <a:pt x="1522" y="149"/>
                  </a:cubicBezTo>
                  <a:cubicBezTo>
                    <a:pt x="1522" y="149"/>
                    <a:pt x="542" y="1279"/>
                    <a:pt x="0" y="4583"/>
                  </a:cubicBezTo>
                  <a:lnTo>
                    <a:pt x="2026" y="971"/>
                  </a:lnTo>
                  <a:cubicBezTo>
                    <a:pt x="2026" y="971"/>
                    <a:pt x="2175" y="653"/>
                    <a:pt x="2689" y="0"/>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05" name="Google Shape;3285;p56">
              <a:extLst>
                <a:ext uri="{FF2B5EF4-FFF2-40B4-BE49-F238E27FC236}">
                  <a16:creationId xmlns:a16="http://schemas.microsoft.com/office/drawing/2014/main" id="{BC6D10B0-E686-034D-6EBB-FE59C357BF21}"/>
                </a:ext>
              </a:extLst>
            </p:cNvPr>
            <p:cNvSpPr/>
            <p:nvPr/>
          </p:nvSpPr>
          <p:spPr>
            <a:xfrm>
              <a:off x="2982947" y="3052111"/>
              <a:ext cx="166383" cy="432343"/>
            </a:xfrm>
            <a:custGeom>
              <a:avLst/>
              <a:gdLst/>
              <a:ahLst/>
              <a:cxnLst/>
              <a:rect l="l" t="t" r="r" b="b"/>
              <a:pathLst>
                <a:path w="3427" h="8905" extrusionOk="0">
                  <a:moveTo>
                    <a:pt x="3343" y="0"/>
                  </a:moveTo>
                  <a:cubicBezTo>
                    <a:pt x="3305" y="0"/>
                    <a:pt x="2176" y="75"/>
                    <a:pt x="1513" y="1708"/>
                  </a:cubicBezTo>
                  <a:cubicBezTo>
                    <a:pt x="972" y="3034"/>
                    <a:pt x="1" y="6263"/>
                    <a:pt x="197" y="8867"/>
                  </a:cubicBezTo>
                  <a:cubicBezTo>
                    <a:pt x="197" y="8905"/>
                    <a:pt x="234" y="8905"/>
                    <a:pt x="272" y="8905"/>
                  </a:cubicBezTo>
                  <a:cubicBezTo>
                    <a:pt x="309" y="8905"/>
                    <a:pt x="346" y="8867"/>
                    <a:pt x="346" y="8830"/>
                  </a:cubicBezTo>
                  <a:cubicBezTo>
                    <a:pt x="160" y="6301"/>
                    <a:pt x="1130" y="3108"/>
                    <a:pt x="1672" y="1746"/>
                  </a:cubicBezTo>
                  <a:cubicBezTo>
                    <a:pt x="2297" y="233"/>
                    <a:pt x="3305" y="196"/>
                    <a:pt x="3343" y="196"/>
                  </a:cubicBezTo>
                  <a:cubicBezTo>
                    <a:pt x="3380" y="149"/>
                    <a:pt x="3427" y="149"/>
                    <a:pt x="3427" y="75"/>
                  </a:cubicBezTo>
                  <a:cubicBezTo>
                    <a:pt x="3427" y="37"/>
                    <a:pt x="3380" y="0"/>
                    <a:pt x="3343" y="0"/>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06" name="Google Shape;3286;p56">
              <a:extLst>
                <a:ext uri="{FF2B5EF4-FFF2-40B4-BE49-F238E27FC236}">
                  <a16:creationId xmlns:a16="http://schemas.microsoft.com/office/drawing/2014/main" id="{2664CBDA-8829-3FBD-8807-E506306EB505}"/>
                </a:ext>
              </a:extLst>
            </p:cNvPr>
            <p:cNvSpPr/>
            <p:nvPr/>
          </p:nvSpPr>
          <p:spPr>
            <a:xfrm>
              <a:off x="3205940" y="3425077"/>
              <a:ext cx="84769" cy="74428"/>
            </a:xfrm>
            <a:custGeom>
              <a:avLst/>
              <a:gdLst/>
              <a:ahLst/>
              <a:cxnLst/>
              <a:rect l="l" t="t" r="r" b="b"/>
              <a:pathLst>
                <a:path w="1746" h="1533" extrusionOk="0">
                  <a:moveTo>
                    <a:pt x="831" y="0"/>
                  </a:moveTo>
                  <a:cubicBezTo>
                    <a:pt x="734" y="0"/>
                    <a:pt x="636" y="18"/>
                    <a:pt x="542" y="56"/>
                  </a:cubicBezTo>
                  <a:cubicBezTo>
                    <a:pt x="150" y="252"/>
                    <a:pt x="0" y="681"/>
                    <a:pt x="150" y="1064"/>
                  </a:cubicBezTo>
                  <a:cubicBezTo>
                    <a:pt x="293" y="1351"/>
                    <a:pt x="562" y="1533"/>
                    <a:pt x="849" y="1533"/>
                  </a:cubicBezTo>
                  <a:cubicBezTo>
                    <a:pt x="954" y="1533"/>
                    <a:pt x="1062" y="1509"/>
                    <a:pt x="1167" y="1456"/>
                  </a:cubicBezTo>
                  <a:cubicBezTo>
                    <a:pt x="1550" y="1297"/>
                    <a:pt x="1746" y="831"/>
                    <a:pt x="1550" y="448"/>
                  </a:cubicBezTo>
                  <a:cubicBezTo>
                    <a:pt x="1436" y="178"/>
                    <a:pt x="1139" y="0"/>
                    <a:pt x="831"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07" name="Google Shape;3287;p56">
              <a:extLst>
                <a:ext uri="{FF2B5EF4-FFF2-40B4-BE49-F238E27FC236}">
                  <a16:creationId xmlns:a16="http://schemas.microsoft.com/office/drawing/2014/main" id="{CDBFB134-D070-7FCC-C4AC-CABE85A37447}"/>
                </a:ext>
              </a:extLst>
            </p:cNvPr>
            <p:cNvSpPr/>
            <p:nvPr/>
          </p:nvSpPr>
          <p:spPr>
            <a:xfrm>
              <a:off x="2992461" y="2571994"/>
              <a:ext cx="587366" cy="383159"/>
            </a:xfrm>
            <a:custGeom>
              <a:avLst/>
              <a:gdLst/>
              <a:ahLst/>
              <a:cxnLst/>
              <a:rect l="l" t="t" r="r" b="b"/>
              <a:pathLst>
                <a:path w="12098" h="8406" extrusionOk="0">
                  <a:moveTo>
                    <a:pt x="6891" y="1"/>
                  </a:moveTo>
                  <a:cubicBezTo>
                    <a:pt x="5031" y="1"/>
                    <a:pt x="4029" y="1079"/>
                    <a:pt x="3613" y="1685"/>
                  </a:cubicBezTo>
                  <a:cubicBezTo>
                    <a:pt x="3501" y="1918"/>
                    <a:pt x="3417" y="2105"/>
                    <a:pt x="3343" y="2338"/>
                  </a:cubicBezTo>
                  <a:cubicBezTo>
                    <a:pt x="3231" y="2693"/>
                    <a:pt x="2876" y="3122"/>
                    <a:pt x="2176" y="3318"/>
                  </a:cubicBezTo>
                  <a:cubicBezTo>
                    <a:pt x="1205" y="3626"/>
                    <a:pt x="1" y="5063"/>
                    <a:pt x="972" y="8022"/>
                  </a:cubicBezTo>
                  <a:lnTo>
                    <a:pt x="10847" y="8405"/>
                  </a:lnTo>
                  <a:cubicBezTo>
                    <a:pt x="10847" y="8405"/>
                    <a:pt x="12098" y="4951"/>
                    <a:pt x="10614" y="4055"/>
                  </a:cubicBezTo>
                  <a:cubicBezTo>
                    <a:pt x="9568" y="3430"/>
                    <a:pt x="9764" y="2963"/>
                    <a:pt x="9606" y="2105"/>
                  </a:cubicBezTo>
                  <a:cubicBezTo>
                    <a:pt x="9372" y="826"/>
                    <a:pt x="8084" y="51"/>
                    <a:pt x="7076" y="4"/>
                  </a:cubicBezTo>
                  <a:cubicBezTo>
                    <a:pt x="7013" y="2"/>
                    <a:pt x="6952" y="1"/>
                    <a:pt x="6891"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08" name="Google Shape;3288;p56">
              <a:extLst>
                <a:ext uri="{FF2B5EF4-FFF2-40B4-BE49-F238E27FC236}">
                  <a16:creationId xmlns:a16="http://schemas.microsoft.com/office/drawing/2014/main" id="{16FED7CE-8EE6-F309-CC03-95999406BD5D}"/>
                </a:ext>
              </a:extLst>
            </p:cNvPr>
            <p:cNvSpPr/>
            <p:nvPr/>
          </p:nvSpPr>
          <p:spPr>
            <a:xfrm>
              <a:off x="3158360" y="2659093"/>
              <a:ext cx="321308" cy="347768"/>
            </a:xfrm>
            <a:custGeom>
              <a:avLst/>
              <a:gdLst/>
              <a:ahLst/>
              <a:cxnLst/>
              <a:rect l="l" t="t" r="r" b="b"/>
              <a:pathLst>
                <a:path w="6618" h="7163" extrusionOk="0">
                  <a:moveTo>
                    <a:pt x="3317" y="0"/>
                  </a:moveTo>
                  <a:cubicBezTo>
                    <a:pt x="3275" y="0"/>
                    <a:pt x="3234" y="1"/>
                    <a:pt x="3192" y="3"/>
                  </a:cubicBezTo>
                  <a:cubicBezTo>
                    <a:pt x="1400" y="40"/>
                    <a:pt x="0" y="1711"/>
                    <a:pt x="84" y="3699"/>
                  </a:cubicBezTo>
                  <a:cubicBezTo>
                    <a:pt x="158" y="5617"/>
                    <a:pt x="1599" y="7162"/>
                    <a:pt x="3363" y="7162"/>
                  </a:cubicBezTo>
                  <a:cubicBezTo>
                    <a:pt x="3384" y="7162"/>
                    <a:pt x="3405" y="7162"/>
                    <a:pt x="3426" y="7162"/>
                  </a:cubicBezTo>
                  <a:cubicBezTo>
                    <a:pt x="5218" y="7078"/>
                    <a:pt x="6618" y="5444"/>
                    <a:pt x="6534" y="3465"/>
                  </a:cubicBezTo>
                  <a:cubicBezTo>
                    <a:pt x="6498" y="1523"/>
                    <a:pt x="5054" y="0"/>
                    <a:pt x="3317" y="0"/>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09" name="Google Shape;3289;p56">
              <a:extLst>
                <a:ext uri="{FF2B5EF4-FFF2-40B4-BE49-F238E27FC236}">
                  <a16:creationId xmlns:a16="http://schemas.microsoft.com/office/drawing/2014/main" id="{3A81859E-B689-BF3D-5548-2F8CA86BA675}"/>
                </a:ext>
              </a:extLst>
            </p:cNvPr>
            <p:cNvSpPr/>
            <p:nvPr/>
          </p:nvSpPr>
          <p:spPr>
            <a:xfrm>
              <a:off x="3122530" y="2806493"/>
              <a:ext cx="77535" cy="75836"/>
            </a:xfrm>
            <a:custGeom>
              <a:avLst/>
              <a:gdLst/>
              <a:ahLst/>
              <a:cxnLst/>
              <a:rect l="l" t="t" r="r" b="b"/>
              <a:pathLst>
                <a:path w="1597" h="1562" extrusionOk="0">
                  <a:moveTo>
                    <a:pt x="822" y="0"/>
                  </a:moveTo>
                  <a:cubicBezTo>
                    <a:pt x="393" y="0"/>
                    <a:pt x="38" y="355"/>
                    <a:pt x="38" y="775"/>
                  </a:cubicBezTo>
                  <a:cubicBezTo>
                    <a:pt x="1" y="1204"/>
                    <a:pt x="356" y="1559"/>
                    <a:pt x="785" y="1559"/>
                  </a:cubicBezTo>
                  <a:cubicBezTo>
                    <a:pt x="805" y="1561"/>
                    <a:pt x="826" y="1562"/>
                    <a:pt x="846" y="1562"/>
                  </a:cubicBezTo>
                  <a:cubicBezTo>
                    <a:pt x="1239" y="1562"/>
                    <a:pt x="1561" y="1221"/>
                    <a:pt x="1597" y="822"/>
                  </a:cubicBezTo>
                  <a:cubicBezTo>
                    <a:pt x="1597" y="392"/>
                    <a:pt x="1252" y="37"/>
                    <a:pt x="822" y="0"/>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10" name="Google Shape;3290;p56">
              <a:extLst>
                <a:ext uri="{FF2B5EF4-FFF2-40B4-BE49-F238E27FC236}">
                  <a16:creationId xmlns:a16="http://schemas.microsoft.com/office/drawing/2014/main" id="{0298C4F6-0037-5261-CB1F-E176301B962D}"/>
                </a:ext>
              </a:extLst>
            </p:cNvPr>
            <p:cNvSpPr/>
            <p:nvPr/>
          </p:nvSpPr>
          <p:spPr>
            <a:xfrm>
              <a:off x="3139765" y="2836837"/>
              <a:ext cx="16799" cy="24518"/>
            </a:xfrm>
            <a:custGeom>
              <a:avLst/>
              <a:gdLst/>
              <a:ahLst/>
              <a:cxnLst/>
              <a:rect l="l" t="t" r="r" b="b"/>
              <a:pathLst>
                <a:path w="346" h="505" extrusionOk="0">
                  <a:moveTo>
                    <a:pt x="346" y="1"/>
                  </a:moveTo>
                  <a:cubicBezTo>
                    <a:pt x="271" y="1"/>
                    <a:pt x="234" y="1"/>
                    <a:pt x="150" y="38"/>
                  </a:cubicBezTo>
                  <a:cubicBezTo>
                    <a:pt x="113" y="75"/>
                    <a:pt x="38" y="150"/>
                    <a:pt x="38" y="234"/>
                  </a:cubicBezTo>
                  <a:cubicBezTo>
                    <a:pt x="1" y="346"/>
                    <a:pt x="75" y="430"/>
                    <a:pt x="113" y="467"/>
                  </a:cubicBezTo>
                  <a:cubicBezTo>
                    <a:pt x="150" y="467"/>
                    <a:pt x="197" y="505"/>
                    <a:pt x="234" y="505"/>
                  </a:cubicBezTo>
                  <a:lnTo>
                    <a:pt x="346" y="505"/>
                  </a:lnTo>
                  <a:lnTo>
                    <a:pt x="197" y="383"/>
                  </a:lnTo>
                  <a:cubicBezTo>
                    <a:pt x="150" y="346"/>
                    <a:pt x="150" y="309"/>
                    <a:pt x="150" y="271"/>
                  </a:cubicBezTo>
                  <a:cubicBezTo>
                    <a:pt x="150" y="234"/>
                    <a:pt x="197" y="150"/>
                    <a:pt x="234" y="113"/>
                  </a:cubicBezTo>
                  <a:cubicBezTo>
                    <a:pt x="271" y="75"/>
                    <a:pt x="309" y="38"/>
                    <a:pt x="346" y="1"/>
                  </a:cubicBezTo>
                  <a:close/>
                </a:path>
              </a:pathLst>
            </a:custGeom>
            <a:solidFill>
              <a:srgbClr val="853F3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11" name="Google Shape;3291;p56">
              <a:extLst>
                <a:ext uri="{FF2B5EF4-FFF2-40B4-BE49-F238E27FC236}">
                  <a16:creationId xmlns:a16="http://schemas.microsoft.com/office/drawing/2014/main" id="{A1FAA8E4-8D18-0AE9-F3CD-6A008151497D}"/>
                </a:ext>
              </a:extLst>
            </p:cNvPr>
            <p:cNvSpPr/>
            <p:nvPr/>
          </p:nvSpPr>
          <p:spPr>
            <a:xfrm>
              <a:off x="3336007" y="2897088"/>
              <a:ext cx="75690" cy="29082"/>
            </a:xfrm>
            <a:custGeom>
              <a:avLst/>
              <a:gdLst/>
              <a:ahLst/>
              <a:cxnLst/>
              <a:rect l="l" t="t" r="r" b="b"/>
              <a:pathLst>
                <a:path w="1559" h="599" extrusionOk="0">
                  <a:moveTo>
                    <a:pt x="0" y="1"/>
                  </a:moveTo>
                  <a:cubicBezTo>
                    <a:pt x="37" y="76"/>
                    <a:pt x="75" y="122"/>
                    <a:pt x="121" y="197"/>
                  </a:cubicBezTo>
                  <a:cubicBezTo>
                    <a:pt x="159" y="272"/>
                    <a:pt x="233" y="309"/>
                    <a:pt x="271" y="393"/>
                  </a:cubicBezTo>
                  <a:cubicBezTo>
                    <a:pt x="430" y="468"/>
                    <a:pt x="542" y="542"/>
                    <a:pt x="738" y="589"/>
                  </a:cubicBezTo>
                  <a:cubicBezTo>
                    <a:pt x="771" y="595"/>
                    <a:pt x="803" y="598"/>
                    <a:pt x="834" y="598"/>
                  </a:cubicBezTo>
                  <a:cubicBezTo>
                    <a:pt x="987" y="598"/>
                    <a:pt x="1117" y="530"/>
                    <a:pt x="1242" y="468"/>
                  </a:cubicBezTo>
                  <a:cubicBezTo>
                    <a:pt x="1363" y="356"/>
                    <a:pt x="1475" y="234"/>
                    <a:pt x="1559" y="76"/>
                  </a:cubicBezTo>
                  <a:lnTo>
                    <a:pt x="1559" y="76"/>
                  </a:lnTo>
                  <a:cubicBezTo>
                    <a:pt x="1400" y="197"/>
                    <a:pt x="1288" y="272"/>
                    <a:pt x="1167" y="309"/>
                  </a:cubicBezTo>
                  <a:cubicBezTo>
                    <a:pt x="1084" y="371"/>
                    <a:pt x="976" y="407"/>
                    <a:pt x="877" y="407"/>
                  </a:cubicBezTo>
                  <a:cubicBezTo>
                    <a:pt x="841" y="407"/>
                    <a:pt x="807" y="403"/>
                    <a:pt x="775" y="393"/>
                  </a:cubicBezTo>
                  <a:cubicBezTo>
                    <a:pt x="626" y="393"/>
                    <a:pt x="504" y="309"/>
                    <a:pt x="392" y="234"/>
                  </a:cubicBezTo>
                  <a:lnTo>
                    <a:pt x="196" y="122"/>
                  </a:lnTo>
                  <a:cubicBezTo>
                    <a:pt x="121" y="76"/>
                    <a:pt x="75" y="38"/>
                    <a:pt x="0" y="1"/>
                  </a:cubicBezTo>
                  <a:close/>
                </a:path>
              </a:pathLst>
            </a:custGeom>
            <a:solidFill>
              <a:srgbClr val="853F3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12" name="Google Shape;3292;p56">
              <a:extLst>
                <a:ext uri="{FF2B5EF4-FFF2-40B4-BE49-F238E27FC236}">
                  <a16:creationId xmlns:a16="http://schemas.microsoft.com/office/drawing/2014/main" id="{9BD56E1C-CC3A-D17A-CF0D-FCBBA6644523}"/>
                </a:ext>
              </a:extLst>
            </p:cNvPr>
            <p:cNvSpPr/>
            <p:nvPr/>
          </p:nvSpPr>
          <p:spPr>
            <a:xfrm>
              <a:off x="3379509" y="2820670"/>
              <a:ext cx="30393" cy="54134"/>
            </a:xfrm>
            <a:custGeom>
              <a:avLst/>
              <a:gdLst/>
              <a:ahLst/>
              <a:cxnLst/>
              <a:rect l="l" t="t" r="r" b="b"/>
              <a:pathLst>
                <a:path w="626" h="1115" extrusionOk="0">
                  <a:moveTo>
                    <a:pt x="90" y="1"/>
                  </a:moveTo>
                  <a:cubicBezTo>
                    <a:pt x="57" y="1"/>
                    <a:pt x="0" y="29"/>
                    <a:pt x="0" y="63"/>
                  </a:cubicBezTo>
                  <a:cubicBezTo>
                    <a:pt x="0" y="371"/>
                    <a:pt x="0" y="912"/>
                    <a:pt x="196" y="1108"/>
                  </a:cubicBezTo>
                  <a:cubicBezTo>
                    <a:pt x="200" y="1112"/>
                    <a:pt x="208" y="1114"/>
                    <a:pt x="219" y="1114"/>
                  </a:cubicBezTo>
                  <a:cubicBezTo>
                    <a:pt x="312" y="1114"/>
                    <a:pt x="626" y="980"/>
                    <a:pt x="626" y="838"/>
                  </a:cubicBezTo>
                  <a:cubicBezTo>
                    <a:pt x="626" y="604"/>
                    <a:pt x="234" y="249"/>
                    <a:pt x="112" y="16"/>
                  </a:cubicBezTo>
                  <a:cubicBezTo>
                    <a:pt x="112" y="5"/>
                    <a:pt x="103" y="1"/>
                    <a:pt x="90" y="1"/>
                  </a:cubicBezTo>
                  <a:close/>
                </a:path>
              </a:pathLst>
            </a:custGeom>
            <a:solidFill>
              <a:srgbClr val="853F3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13" name="Google Shape;3293;p56">
              <a:extLst>
                <a:ext uri="{FF2B5EF4-FFF2-40B4-BE49-F238E27FC236}">
                  <a16:creationId xmlns:a16="http://schemas.microsoft.com/office/drawing/2014/main" id="{B298825D-55B0-16C1-8A66-04A73A5E19D3}"/>
                </a:ext>
              </a:extLst>
            </p:cNvPr>
            <p:cNvSpPr/>
            <p:nvPr/>
          </p:nvSpPr>
          <p:spPr>
            <a:xfrm>
              <a:off x="3281145" y="2806493"/>
              <a:ext cx="51269" cy="37627"/>
            </a:xfrm>
            <a:custGeom>
              <a:avLst/>
              <a:gdLst/>
              <a:ahLst/>
              <a:cxnLst/>
              <a:rect l="l" t="t" r="r" b="b"/>
              <a:pathLst>
                <a:path w="1056" h="775" extrusionOk="0">
                  <a:moveTo>
                    <a:pt x="589" y="0"/>
                  </a:moveTo>
                  <a:cubicBezTo>
                    <a:pt x="159" y="37"/>
                    <a:pt x="1" y="626"/>
                    <a:pt x="1" y="663"/>
                  </a:cubicBezTo>
                  <a:cubicBezTo>
                    <a:pt x="1" y="700"/>
                    <a:pt x="1" y="738"/>
                    <a:pt x="38" y="738"/>
                  </a:cubicBezTo>
                  <a:cubicBezTo>
                    <a:pt x="85" y="738"/>
                    <a:pt x="122" y="738"/>
                    <a:pt x="159" y="700"/>
                  </a:cubicBezTo>
                  <a:cubicBezTo>
                    <a:pt x="159" y="663"/>
                    <a:pt x="271" y="196"/>
                    <a:pt x="626" y="159"/>
                  </a:cubicBezTo>
                  <a:cubicBezTo>
                    <a:pt x="663" y="159"/>
                    <a:pt x="738" y="159"/>
                    <a:pt x="785" y="196"/>
                  </a:cubicBezTo>
                  <a:cubicBezTo>
                    <a:pt x="859" y="308"/>
                    <a:pt x="859" y="588"/>
                    <a:pt x="859" y="700"/>
                  </a:cubicBezTo>
                  <a:cubicBezTo>
                    <a:pt x="859" y="738"/>
                    <a:pt x="897" y="775"/>
                    <a:pt x="934" y="775"/>
                  </a:cubicBezTo>
                  <a:cubicBezTo>
                    <a:pt x="971" y="775"/>
                    <a:pt x="1018" y="738"/>
                    <a:pt x="1018" y="700"/>
                  </a:cubicBezTo>
                  <a:cubicBezTo>
                    <a:pt x="1018" y="700"/>
                    <a:pt x="1055" y="308"/>
                    <a:pt x="859" y="121"/>
                  </a:cubicBezTo>
                  <a:cubicBezTo>
                    <a:pt x="822" y="37"/>
                    <a:pt x="701" y="0"/>
                    <a:pt x="589"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14" name="Google Shape;3294;p56">
              <a:extLst>
                <a:ext uri="{FF2B5EF4-FFF2-40B4-BE49-F238E27FC236}">
                  <a16:creationId xmlns:a16="http://schemas.microsoft.com/office/drawing/2014/main" id="{819EB155-D2DF-7518-C4D6-46FE7113E23F}"/>
                </a:ext>
              </a:extLst>
            </p:cNvPr>
            <p:cNvSpPr/>
            <p:nvPr/>
          </p:nvSpPr>
          <p:spPr>
            <a:xfrm>
              <a:off x="3413494" y="2802123"/>
              <a:ext cx="50784" cy="36559"/>
            </a:xfrm>
            <a:custGeom>
              <a:avLst/>
              <a:gdLst/>
              <a:ahLst/>
              <a:cxnLst/>
              <a:rect l="l" t="t" r="r" b="b"/>
              <a:pathLst>
                <a:path w="1046" h="753" extrusionOk="0">
                  <a:moveTo>
                    <a:pt x="668" y="1"/>
                  </a:moveTo>
                  <a:cubicBezTo>
                    <a:pt x="641" y="1"/>
                    <a:pt x="611" y="5"/>
                    <a:pt x="579" y="15"/>
                  </a:cubicBezTo>
                  <a:cubicBezTo>
                    <a:pt x="159" y="15"/>
                    <a:pt x="0" y="631"/>
                    <a:pt x="0" y="631"/>
                  </a:cubicBezTo>
                  <a:cubicBezTo>
                    <a:pt x="0" y="678"/>
                    <a:pt x="0" y="716"/>
                    <a:pt x="38" y="753"/>
                  </a:cubicBezTo>
                  <a:cubicBezTo>
                    <a:pt x="75" y="753"/>
                    <a:pt x="112" y="716"/>
                    <a:pt x="159" y="678"/>
                  </a:cubicBezTo>
                  <a:cubicBezTo>
                    <a:pt x="159" y="678"/>
                    <a:pt x="271" y="165"/>
                    <a:pt x="579" y="127"/>
                  </a:cubicBezTo>
                  <a:cubicBezTo>
                    <a:pt x="663" y="127"/>
                    <a:pt x="700" y="165"/>
                    <a:pt x="738" y="211"/>
                  </a:cubicBezTo>
                  <a:cubicBezTo>
                    <a:pt x="859" y="323"/>
                    <a:pt x="859" y="594"/>
                    <a:pt x="859" y="678"/>
                  </a:cubicBezTo>
                  <a:cubicBezTo>
                    <a:pt x="859" y="716"/>
                    <a:pt x="896" y="753"/>
                    <a:pt x="934" y="753"/>
                  </a:cubicBezTo>
                  <a:cubicBezTo>
                    <a:pt x="971" y="753"/>
                    <a:pt x="1008" y="753"/>
                    <a:pt x="1008" y="716"/>
                  </a:cubicBezTo>
                  <a:cubicBezTo>
                    <a:pt x="1008" y="678"/>
                    <a:pt x="1046" y="286"/>
                    <a:pt x="859" y="90"/>
                  </a:cubicBezTo>
                  <a:cubicBezTo>
                    <a:pt x="797" y="35"/>
                    <a:pt x="741" y="1"/>
                    <a:pt x="668"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15" name="Google Shape;3295;p56">
              <a:extLst>
                <a:ext uri="{FF2B5EF4-FFF2-40B4-BE49-F238E27FC236}">
                  <a16:creationId xmlns:a16="http://schemas.microsoft.com/office/drawing/2014/main" id="{4682815B-5898-7688-2096-5AF085D5A286}"/>
                </a:ext>
              </a:extLst>
            </p:cNvPr>
            <p:cNvSpPr/>
            <p:nvPr/>
          </p:nvSpPr>
          <p:spPr>
            <a:xfrm>
              <a:off x="3086740" y="3061625"/>
              <a:ext cx="130551" cy="222553"/>
            </a:xfrm>
            <a:custGeom>
              <a:avLst/>
              <a:gdLst/>
              <a:ahLst/>
              <a:cxnLst/>
              <a:rect l="l" t="t" r="r" b="b"/>
              <a:pathLst>
                <a:path w="2689" h="4584" extrusionOk="0">
                  <a:moveTo>
                    <a:pt x="2689" y="0"/>
                  </a:moveTo>
                  <a:lnTo>
                    <a:pt x="2689" y="0"/>
                  </a:lnTo>
                  <a:cubicBezTo>
                    <a:pt x="2689" y="0"/>
                    <a:pt x="1597" y="37"/>
                    <a:pt x="1522" y="149"/>
                  </a:cubicBezTo>
                  <a:cubicBezTo>
                    <a:pt x="1522" y="149"/>
                    <a:pt x="542" y="1279"/>
                    <a:pt x="0" y="4583"/>
                  </a:cubicBezTo>
                  <a:lnTo>
                    <a:pt x="2026" y="971"/>
                  </a:lnTo>
                  <a:cubicBezTo>
                    <a:pt x="2026" y="971"/>
                    <a:pt x="2175" y="653"/>
                    <a:pt x="2689"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16" name="Google Shape;3296;p56">
              <a:extLst>
                <a:ext uri="{FF2B5EF4-FFF2-40B4-BE49-F238E27FC236}">
                  <a16:creationId xmlns:a16="http://schemas.microsoft.com/office/drawing/2014/main" id="{5BA6187B-23BD-B32F-2CD1-CE596C00CA63}"/>
                </a:ext>
              </a:extLst>
            </p:cNvPr>
            <p:cNvSpPr/>
            <p:nvPr/>
          </p:nvSpPr>
          <p:spPr>
            <a:xfrm>
              <a:off x="3090389" y="3042886"/>
              <a:ext cx="313637" cy="548185"/>
            </a:xfrm>
            <a:custGeom>
              <a:avLst/>
              <a:gdLst/>
              <a:ahLst/>
              <a:cxnLst/>
              <a:rect l="l" t="t" r="r" b="b"/>
              <a:pathLst>
                <a:path w="6460" h="11291" extrusionOk="0">
                  <a:moveTo>
                    <a:pt x="2487" y="1"/>
                  </a:moveTo>
                  <a:cubicBezTo>
                    <a:pt x="1971" y="1"/>
                    <a:pt x="1217" y="459"/>
                    <a:pt x="747" y="1786"/>
                  </a:cubicBezTo>
                  <a:cubicBezTo>
                    <a:pt x="747" y="1786"/>
                    <a:pt x="1244" y="760"/>
                    <a:pt x="1980" y="760"/>
                  </a:cubicBezTo>
                  <a:cubicBezTo>
                    <a:pt x="2140" y="760"/>
                    <a:pt x="2312" y="809"/>
                    <a:pt x="2492" y="927"/>
                  </a:cubicBezTo>
                  <a:cubicBezTo>
                    <a:pt x="3659" y="1740"/>
                    <a:pt x="4667" y="4157"/>
                    <a:pt x="5218" y="8087"/>
                  </a:cubicBezTo>
                  <a:cubicBezTo>
                    <a:pt x="5367" y="9095"/>
                    <a:pt x="4788" y="9795"/>
                    <a:pt x="3780" y="10065"/>
                  </a:cubicBezTo>
                  <a:cubicBezTo>
                    <a:pt x="3391" y="10173"/>
                    <a:pt x="2980" y="10215"/>
                    <a:pt x="2577" y="10215"/>
                  </a:cubicBezTo>
                  <a:cubicBezTo>
                    <a:pt x="1241" y="10215"/>
                    <a:pt x="0" y="9757"/>
                    <a:pt x="0" y="9757"/>
                  </a:cubicBezTo>
                  <a:lnTo>
                    <a:pt x="0" y="10765"/>
                  </a:lnTo>
                  <a:cubicBezTo>
                    <a:pt x="0" y="10765"/>
                    <a:pt x="672" y="11290"/>
                    <a:pt x="1899" y="11290"/>
                  </a:cubicBezTo>
                  <a:cubicBezTo>
                    <a:pt x="2471" y="11290"/>
                    <a:pt x="3165" y="11176"/>
                    <a:pt x="3967" y="10840"/>
                  </a:cubicBezTo>
                  <a:cubicBezTo>
                    <a:pt x="6459" y="9757"/>
                    <a:pt x="6189" y="8432"/>
                    <a:pt x="6189" y="8432"/>
                  </a:cubicBezTo>
                  <a:cubicBezTo>
                    <a:pt x="6189" y="8432"/>
                    <a:pt x="6030" y="1702"/>
                    <a:pt x="2800" y="69"/>
                  </a:cubicBezTo>
                  <a:cubicBezTo>
                    <a:pt x="2713" y="25"/>
                    <a:pt x="2606" y="1"/>
                    <a:pt x="2487" y="1"/>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2517" name="Google Shape;3297;p56">
              <a:extLst>
                <a:ext uri="{FF2B5EF4-FFF2-40B4-BE49-F238E27FC236}">
                  <a16:creationId xmlns:a16="http://schemas.microsoft.com/office/drawing/2014/main" id="{213F1E77-BDC5-534E-3B70-B500B6AE72C2}"/>
                </a:ext>
              </a:extLst>
            </p:cNvPr>
            <p:cNvGrpSpPr/>
            <p:nvPr/>
          </p:nvGrpSpPr>
          <p:grpSpPr>
            <a:xfrm>
              <a:off x="3232206" y="3315595"/>
              <a:ext cx="179492" cy="180220"/>
              <a:chOff x="744556" y="3329990"/>
              <a:chExt cx="204037" cy="204865"/>
            </a:xfrm>
          </p:grpSpPr>
          <p:sp>
            <p:nvSpPr>
              <p:cNvPr id="2521" name="Google Shape;3298;p56">
                <a:extLst>
                  <a:ext uri="{FF2B5EF4-FFF2-40B4-BE49-F238E27FC236}">
                    <a16:creationId xmlns:a16="http://schemas.microsoft.com/office/drawing/2014/main" id="{319627A6-1B37-8CBA-BBCE-AF984C95679E}"/>
                  </a:ext>
                </a:extLst>
              </p:cNvPr>
              <p:cNvSpPr/>
              <p:nvPr/>
            </p:nvSpPr>
            <p:spPr>
              <a:xfrm>
                <a:off x="744556" y="3386394"/>
                <a:ext cx="167502" cy="148461"/>
              </a:xfrm>
              <a:custGeom>
                <a:avLst/>
                <a:gdLst/>
                <a:ahLst/>
                <a:cxnLst/>
                <a:rect l="l" t="t" r="r" b="b"/>
                <a:pathLst>
                  <a:path w="3035" h="2690" extrusionOk="0">
                    <a:moveTo>
                      <a:pt x="1746" y="1"/>
                    </a:moveTo>
                    <a:cubicBezTo>
                      <a:pt x="1746" y="48"/>
                      <a:pt x="1709" y="85"/>
                      <a:pt x="1671" y="122"/>
                    </a:cubicBezTo>
                    <a:cubicBezTo>
                      <a:pt x="1242" y="664"/>
                      <a:pt x="663" y="1056"/>
                      <a:pt x="1" y="1289"/>
                    </a:cubicBezTo>
                    <a:lnTo>
                      <a:pt x="626" y="2689"/>
                    </a:lnTo>
                    <a:cubicBezTo>
                      <a:pt x="1363" y="2334"/>
                      <a:pt x="2960" y="1597"/>
                      <a:pt x="3034" y="1289"/>
                    </a:cubicBezTo>
                    <a:cubicBezTo>
                      <a:pt x="2913" y="430"/>
                      <a:pt x="2259" y="122"/>
                      <a:pt x="1746"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22" name="Google Shape;3299;p56">
                <a:extLst>
                  <a:ext uri="{FF2B5EF4-FFF2-40B4-BE49-F238E27FC236}">
                    <a16:creationId xmlns:a16="http://schemas.microsoft.com/office/drawing/2014/main" id="{0029C51F-57E8-0C77-59D2-DFDC7C36E398}"/>
                  </a:ext>
                </a:extLst>
              </p:cNvPr>
              <p:cNvSpPr/>
              <p:nvPr/>
            </p:nvSpPr>
            <p:spPr>
              <a:xfrm>
                <a:off x="801125" y="3329990"/>
                <a:ext cx="68160" cy="117389"/>
              </a:xfrm>
              <a:custGeom>
                <a:avLst/>
                <a:gdLst/>
                <a:ahLst/>
                <a:cxnLst/>
                <a:rect l="l" t="t" r="r" b="b"/>
                <a:pathLst>
                  <a:path w="1235" h="2127" extrusionOk="0">
                    <a:moveTo>
                      <a:pt x="778" y="0"/>
                    </a:moveTo>
                    <a:cubicBezTo>
                      <a:pt x="753" y="0"/>
                      <a:pt x="734" y="5"/>
                      <a:pt x="721" y="15"/>
                    </a:cubicBezTo>
                    <a:cubicBezTo>
                      <a:pt x="768" y="248"/>
                      <a:pt x="646" y="640"/>
                      <a:pt x="488" y="1023"/>
                    </a:cubicBezTo>
                    <a:cubicBezTo>
                      <a:pt x="376" y="1256"/>
                      <a:pt x="254" y="1452"/>
                      <a:pt x="142" y="1648"/>
                    </a:cubicBezTo>
                    <a:cubicBezTo>
                      <a:pt x="0" y="1857"/>
                      <a:pt x="143" y="2126"/>
                      <a:pt x="342" y="2126"/>
                    </a:cubicBezTo>
                    <a:cubicBezTo>
                      <a:pt x="365" y="2126"/>
                      <a:pt x="389" y="2123"/>
                      <a:pt x="413" y="2115"/>
                    </a:cubicBezTo>
                    <a:lnTo>
                      <a:pt x="450" y="2115"/>
                    </a:lnTo>
                    <a:cubicBezTo>
                      <a:pt x="805" y="2003"/>
                      <a:pt x="1076" y="1648"/>
                      <a:pt x="1076" y="1256"/>
                    </a:cubicBezTo>
                    <a:cubicBezTo>
                      <a:pt x="1076" y="1107"/>
                      <a:pt x="1113" y="948"/>
                      <a:pt x="1113" y="948"/>
                    </a:cubicBezTo>
                    <a:cubicBezTo>
                      <a:pt x="1113" y="948"/>
                      <a:pt x="1234" y="481"/>
                      <a:pt x="1001" y="89"/>
                    </a:cubicBezTo>
                    <a:cubicBezTo>
                      <a:pt x="940" y="35"/>
                      <a:pt x="843" y="0"/>
                      <a:pt x="778" y="0"/>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23" name="Google Shape;3300;p56">
                <a:extLst>
                  <a:ext uri="{FF2B5EF4-FFF2-40B4-BE49-F238E27FC236}">
                    <a16:creationId xmlns:a16="http://schemas.microsoft.com/office/drawing/2014/main" id="{033896C9-DB16-1479-F3A2-E12A5C7346C5}"/>
                  </a:ext>
                </a:extLst>
              </p:cNvPr>
              <p:cNvSpPr/>
              <p:nvPr/>
            </p:nvSpPr>
            <p:spPr>
              <a:xfrm>
                <a:off x="877453" y="3432974"/>
                <a:ext cx="64462" cy="29030"/>
              </a:xfrm>
              <a:custGeom>
                <a:avLst/>
                <a:gdLst/>
                <a:ahLst/>
                <a:cxnLst/>
                <a:rect l="l" t="t" r="r" b="b"/>
                <a:pathLst>
                  <a:path w="1168" h="526" extrusionOk="0">
                    <a:moveTo>
                      <a:pt x="964" y="1"/>
                    </a:moveTo>
                    <a:cubicBezTo>
                      <a:pt x="940" y="1"/>
                      <a:pt x="917" y="6"/>
                      <a:pt x="897" y="16"/>
                    </a:cubicBezTo>
                    <a:cubicBezTo>
                      <a:pt x="552" y="174"/>
                      <a:pt x="1" y="324"/>
                      <a:pt x="38" y="482"/>
                    </a:cubicBezTo>
                    <a:cubicBezTo>
                      <a:pt x="50" y="513"/>
                      <a:pt x="96" y="526"/>
                      <a:pt x="163" y="526"/>
                    </a:cubicBezTo>
                    <a:cubicBezTo>
                      <a:pt x="363" y="526"/>
                      <a:pt x="753" y="414"/>
                      <a:pt x="1018" y="324"/>
                    </a:cubicBezTo>
                    <a:cubicBezTo>
                      <a:pt x="1130" y="324"/>
                      <a:pt x="1168" y="212"/>
                      <a:pt x="1130" y="90"/>
                    </a:cubicBezTo>
                    <a:cubicBezTo>
                      <a:pt x="1103" y="36"/>
                      <a:pt x="1031" y="1"/>
                      <a:pt x="964"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24" name="Google Shape;3301;p56">
                <a:extLst>
                  <a:ext uri="{FF2B5EF4-FFF2-40B4-BE49-F238E27FC236}">
                    <a16:creationId xmlns:a16="http://schemas.microsoft.com/office/drawing/2014/main" id="{585D0BFC-827C-9CBF-6DA9-9B93F7A3474F}"/>
                  </a:ext>
                </a:extLst>
              </p:cNvPr>
              <p:cNvSpPr/>
              <p:nvPr/>
            </p:nvSpPr>
            <p:spPr>
              <a:xfrm>
                <a:off x="875411" y="3428890"/>
                <a:ext cx="71140" cy="37419"/>
              </a:xfrm>
              <a:custGeom>
                <a:avLst/>
                <a:gdLst/>
                <a:ahLst/>
                <a:cxnLst/>
                <a:rect l="l" t="t" r="r" b="b"/>
                <a:pathLst>
                  <a:path w="1289" h="678" extrusionOk="0">
                    <a:moveTo>
                      <a:pt x="1009" y="164"/>
                    </a:moveTo>
                    <a:cubicBezTo>
                      <a:pt x="1055" y="164"/>
                      <a:pt x="1055" y="164"/>
                      <a:pt x="1093" y="211"/>
                    </a:cubicBezTo>
                    <a:lnTo>
                      <a:pt x="1093" y="286"/>
                    </a:lnTo>
                    <a:cubicBezTo>
                      <a:pt x="1093" y="323"/>
                      <a:pt x="1055" y="323"/>
                      <a:pt x="1055" y="323"/>
                    </a:cubicBezTo>
                    <a:cubicBezTo>
                      <a:pt x="859" y="398"/>
                      <a:pt x="393" y="519"/>
                      <a:pt x="197" y="519"/>
                    </a:cubicBezTo>
                    <a:cubicBezTo>
                      <a:pt x="271" y="444"/>
                      <a:pt x="505" y="360"/>
                      <a:pt x="663" y="286"/>
                    </a:cubicBezTo>
                    <a:cubicBezTo>
                      <a:pt x="775" y="248"/>
                      <a:pt x="897" y="211"/>
                      <a:pt x="971" y="164"/>
                    </a:cubicBezTo>
                    <a:close/>
                    <a:moveTo>
                      <a:pt x="987" y="1"/>
                    </a:moveTo>
                    <a:cubicBezTo>
                      <a:pt x="955" y="1"/>
                      <a:pt x="925" y="6"/>
                      <a:pt x="897" y="15"/>
                    </a:cubicBezTo>
                    <a:cubicBezTo>
                      <a:pt x="822" y="90"/>
                      <a:pt x="701" y="127"/>
                      <a:pt x="626" y="164"/>
                    </a:cubicBezTo>
                    <a:cubicBezTo>
                      <a:pt x="271" y="286"/>
                      <a:pt x="75" y="360"/>
                      <a:pt x="38" y="482"/>
                    </a:cubicBezTo>
                    <a:cubicBezTo>
                      <a:pt x="0" y="519"/>
                      <a:pt x="0" y="556"/>
                      <a:pt x="38" y="594"/>
                    </a:cubicBezTo>
                    <a:cubicBezTo>
                      <a:pt x="38" y="631"/>
                      <a:pt x="75" y="678"/>
                      <a:pt x="197" y="678"/>
                    </a:cubicBezTo>
                    <a:cubicBezTo>
                      <a:pt x="355" y="678"/>
                      <a:pt x="626" y="631"/>
                      <a:pt x="1093" y="482"/>
                    </a:cubicBezTo>
                    <a:cubicBezTo>
                      <a:pt x="1130" y="482"/>
                      <a:pt x="1205" y="444"/>
                      <a:pt x="1242" y="360"/>
                    </a:cubicBezTo>
                    <a:cubicBezTo>
                      <a:pt x="1289" y="286"/>
                      <a:pt x="1242" y="211"/>
                      <a:pt x="1242" y="127"/>
                    </a:cubicBezTo>
                    <a:cubicBezTo>
                      <a:pt x="1186" y="43"/>
                      <a:pt x="1083" y="1"/>
                      <a:pt x="987"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25" name="Google Shape;3302;p56">
                <a:extLst>
                  <a:ext uri="{FF2B5EF4-FFF2-40B4-BE49-F238E27FC236}">
                    <a16:creationId xmlns:a16="http://schemas.microsoft.com/office/drawing/2014/main" id="{179935E7-FFC2-89B9-FB9A-E22C25452ACE}"/>
                  </a:ext>
                </a:extLst>
              </p:cNvPr>
              <p:cNvSpPr/>
              <p:nvPr/>
            </p:nvSpPr>
            <p:spPr>
              <a:xfrm>
                <a:off x="869230" y="3411395"/>
                <a:ext cx="77321" cy="36812"/>
              </a:xfrm>
              <a:custGeom>
                <a:avLst/>
                <a:gdLst/>
                <a:ahLst/>
                <a:cxnLst/>
                <a:rect l="l" t="t" r="r" b="b"/>
                <a:pathLst>
                  <a:path w="1401" h="667" extrusionOk="0">
                    <a:moveTo>
                      <a:pt x="1184" y="0"/>
                    </a:moveTo>
                    <a:cubicBezTo>
                      <a:pt x="1164" y="0"/>
                      <a:pt x="1143" y="5"/>
                      <a:pt x="1121" y="15"/>
                    </a:cubicBezTo>
                    <a:cubicBezTo>
                      <a:pt x="738" y="211"/>
                      <a:pt x="0" y="481"/>
                      <a:pt x="112" y="640"/>
                    </a:cubicBezTo>
                    <a:cubicBezTo>
                      <a:pt x="137" y="659"/>
                      <a:pt x="173" y="667"/>
                      <a:pt x="217" y="667"/>
                    </a:cubicBezTo>
                    <a:cubicBezTo>
                      <a:pt x="457" y="667"/>
                      <a:pt x="948" y="421"/>
                      <a:pt x="1279" y="295"/>
                    </a:cubicBezTo>
                    <a:cubicBezTo>
                      <a:pt x="1354" y="248"/>
                      <a:pt x="1401" y="173"/>
                      <a:pt x="1354" y="99"/>
                    </a:cubicBezTo>
                    <a:lnTo>
                      <a:pt x="1317" y="99"/>
                    </a:lnTo>
                    <a:cubicBezTo>
                      <a:pt x="1289" y="37"/>
                      <a:pt x="1241" y="0"/>
                      <a:pt x="1184" y="0"/>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26" name="Google Shape;3303;p56">
                <a:extLst>
                  <a:ext uri="{FF2B5EF4-FFF2-40B4-BE49-F238E27FC236}">
                    <a16:creationId xmlns:a16="http://schemas.microsoft.com/office/drawing/2014/main" id="{8D0BF2C8-72AD-0A3A-096D-1E4550425338}"/>
                  </a:ext>
                </a:extLst>
              </p:cNvPr>
              <p:cNvSpPr/>
              <p:nvPr/>
            </p:nvSpPr>
            <p:spPr>
              <a:xfrm>
                <a:off x="871272" y="3407311"/>
                <a:ext cx="77321" cy="46139"/>
              </a:xfrm>
              <a:custGeom>
                <a:avLst/>
                <a:gdLst/>
                <a:ahLst/>
                <a:cxnLst/>
                <a:rect l="l" t="t" r="r" b="b"/>
                <a:pathLst>
                  <a:path w="1401" h="836" extrusionOk="0">
                    <a:moveTo>
                      <a:pt x="1163" y="157"/>
                    </a:moveTo>
                    <a:cubicBezTo>
                      <a:pt x="1189" y="157"/>
                      <a:pt x="1216" y="183"/>
                      <a:pt x="1242" y="210"/>
                    </a:cubicBezTo>
                    <a:lnTo>
                      <a:pt x="1242" y="247"/>
                    </a:lnTo>
                    <a:cubicBezTo>
                      <a:pt x="1242" y="285"/>
                      <a:pt x="1205" y="285"/>
                      <a:pt x="1205" y="285"/>
                    </a:cubicBezTo>
                    <a:lnTo>
                      <a:pt x="1130" y="322"/>
                    </a:lnTo>
                    <a:cubicBezTo>
                      <a:pt x="948" y="434"/>
                      <a:pt x="430" y="643"/>
                      <a:pt x="199" y="643"/>
                    </a:cubicBezTo>
                    <a:cubicBezTo>
                      <a:pt x="181" y="643"/>
                      <a:pt x="164" y="642"/>
                      <a:pt x="150" y="639"/>
                    </a:cubicBezTo>
                    <a:cubicBezTo>
                      <a:pt x="272" y="555"/>
                      <a:pt x="580" y="443"/>
                      <a:pt x="776" y="322"/>
                    </a:cubicBezTo>
                    <a:cubicBezTo>
                      <a:pt x="897" y="285"/>
                      <a:pt x="1046" y="210"/>
                      <a:pt x="1130" y="173"/>
                    </a:cubicBezTo>
                    <a:cubicBezTo>
                      <a:pt x="1141" y="162"/>
                      <a:pt x="1152" y="157"/>
                      <a:pt x="1163" y="157"/>
                    </a:cubicBezTo>
                    <a:close/>
                    <a:moveTo>
                      <a:pt x="1139" y="0"/>
                    </a:moveTo>
                    <a:cubicBezTo>
                      <a:pt x="1108" y="0"/>
                      <a:pt x="1076" y="5"/>
                      <a:pt x="1046" y="14"/>
                    </a:cubicBezTo>
                    <a:cubicBezTo>
                      <a:pt x="972" y="89"/>
                      <a:pt x="850" y="135"/>
                      <a:pt x="701" y="173"/>
                    </a:cubicBezTo>
                    <a:cubicBezTo>
                      <a:pt x="234" y="406"/>
                      <a:pt x="1" y="518"/>
                      <a:pt x="1" y="639"/>
                    </a:cubicBezTo>
                    <a:cubicBezTo>
                      <a:pt x="1" y="677"/>
                      <a:pt x="1" y="714"/>
                      <a:pt x="38" y="751"/>
                    </a:cubicBezTo>
                    <a:cubicBezTo>
                      <a:pt x="75" y="789"/>
                      <a:pt x="113" y="835"/>
                      <a:pt x="197" y="835"/>
                    </a:cubicBezTo>
                    <a:cubicBezTo>
                      <a:pt x="430" y="835"/>
                      <a:pt x="776" y="677"/>
                      <a:pt x="1168" y="481"/>
                    </a:cubicBezTo>
                    <a:lnTo>
                      <a:pt x="1280" y="443"/>
                    </a:lnTo>
                    <a:lnTo>
                      <a:pt x="1401" y="322"/>
                    </a:lnTo>
                    <a:cubicBezTo>
                      <a:pt x="1401" y="247"/>
                      <a:pt x="1401" y="173"/>
                      <a:pt x="1364" y="135"/>
                    </a:cubicBezTo>
                    <a:cubicBezTo>
                      <a:pt x="1328" y="44"/>
                      <a:pt x="1235" y="0"/>
                      <a:pt x="1139" y="0"/>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27" name="Google Shape;3304;p56">
                <a:extLst>
                  <a:ext uri="{FF2B5EF4-FFF2-40B4-BE49-F238E27FC236}">
                    <a16:creationId xmlns:a16="http://schemas.microsoft.com/office/drawing/2014/main" id="{0C09E960-DB5C-4463-CF1B-6AAC08FBA913}"/>
                  </a:ext>
                </a:extLst>
              </p:cNvPr>
              <p:cNvSpPr/>
              <p:nvPr/>
            </p:nvSpPr>
            <p:spPr>
              <a:xfrm>
                <a:off x="853777" y="3385621"/>
                <a:ext cx="90180" cy="48236"/>
              </a:xfrm>
              <a:custGeom>
                <a:avLst/>
                <a:gdLst/>
                <a:ahLst/>
                <a:cxnLst/>
                <a:rect l="l" t="t" r="r" b="b"/>
                <a:pathLst>
                  <a:path w="1634" h="874" extrusionOk="0">
                    <a:moveTo>
                      <a:pt x="1377" y="1"/>
                    </a:moveTo>
                    <a:cubicBezTo>
                      <a:pt x="1347" y="1"/>
                      <a:pt x="1316" y="6"/>
                      <a:pt x="1289" y="15"/>
                    </a:cubicBezTo>
                    <a:cubicBezTo>
                      <a:pt x="785" y="295"/>
                      <a:pt x="0" y="603"/>
                      <a:pt x="122" y="836"/>
                    </a:cubicBezTo>
                    <a:cubicBezTo>
                      <a:pt x="128" y="862"/>
                      <a:pt x="154" y="873"/>
                      <a:pt x="197" y="873"/>
                    </a:cubicBezTo>
                    <a:cubicBezTo>
                      <a:pt x="417" y="873"/>
                      <a:pt x="1062" y="571"/>
                      <a:pt x="1485" y="407"/>
                    </a:cubicBezTo>
                    <a:cubicBezTo>
                      <a:pt x="1597" y="370"/>
                      <a:pt x="1634" y="248"/>
                      <a:pt x="1597" y="136"/>
                    </a:cubicBezTo>
                    <a:cubicBezTo>
                      <a:pt x="1568" y="45"/>
                      <a:pt x="1471" y="1"/>
                      <a:pt x="1377"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28" name="Google Shape;3305;p56">
                <a:extLst>
                  <a:ext uri="{FF2B5EF4-FFF2-40B4-BE49-F238E27FC236}">
                    <a16:creationId xmlns:a16="http://schemas.microsoft.com/office/drawing/2014/main" id="{D2E604A0-5020-A39A-5318-4C32B5F4B568}"/>
                  </a:ext>
                </a:extLst>
              </p:cNvPr>
              <p:cNvSpPr/>
              <p:nvPr/>
            </p:nvSpPr>
            <p:spPr>
              <a:xfrm>
                <a:off x="849637" y="3380764"/>
                <a:ext cx="98956" cy="57232"/>
              </a:xfrm>
              <a:custGeom>
                <a:avLst/>
                <a:gdLst/>
                <a:ahLst/>
                <a:cxnLst/>
                <a:rect l="l" t="t" r="r" b="b"/>
                <a:pathLst>
                  <a:path w="1793" h="1037" extrusionOk="0">
                    <a:moveTo>
                      <a:pt x="1522" y="187"/>
                    </a:moveTo>
                    <a:cubicBezTo>
                      <a:pt x="1560" y="187"/>
                      <a:pt x="1597" y="224"/>
                      <a:pt x="1597" y="262"/>
                    </a:cubicBezTo>
                    <a:cubicBezTo>
                      <a:pt x="1634" y="336"/>
                      <a:pt x="1597" y="420"/>
                      <a:pt x="1522" y="420"/>
                    </a:cubicBezTo>
                    <a:cubicBezTo>
                      <a:pt x="1401" y="458"/>
                      <a:pt x="1289" y="532"/>
                      <a:pt x="1168" y="570"/>
                    </a:cubicBezTo>
                    <a:cubicBezTo>
                      <a:pt x="882" y="682"/>
                      <a:pt x="428" y="891"/>
                      <a:pt x="266" y="891"/>
                    </a:cubicBezTo>
                    <a:cubicBezTo>
                      <a:pt x="254" y="891"/>
                      <a:pt x="243" y="890"/>
                      <a:pt x="234" y="887"/>
                    </a:cubicBezTo>
                    <a:cubicBezTo>
                      <a:pt x="234" y="766"/>
                      <a:pt x="776" y="495"/>
                      <a:pt x="1009" y="383"/>
                    </a:cubicBezTo>
                    <a:cubicBezTo>
                      <a:pt x="1168" y="299"/>
                      <a:pt x="1289" y="262"/>
                      <a:pt x="1401" y="187"/>
                    </a:cubicBezTo>
                    <a:close/>
                    <a:moveTo>
                      <a:pt x="1462" y="0"/>
                    </a:moveTo>
                    <a:cubicBezTo>
                      <a:pt x="1413" y="0"/>
                      <a:pt x="1364" y="10"/>
                      <a:pt x="1326" y="28"/>
                    </a:cubicBezTo>
                    <a:cubicBezTo>
                      <a:pt x="1205" y="103"/>
                      <a:pt x="1093" y="187"/>
                      <a:pt x="934" y="224"/>
                    </a:cubicBezTo>
                    <a:cubicBezTo>
                      <a:pt x="430" y="495"/>
                      <a:pt x="1" y="728"/>
                      <a:pt x="122" y="924"/>
                    </a:cubicBezTo>
                    <a:cubicBezTo>
                      <a:pt x="122" y="999"/>
                      <a:pt x="197" y="1036"/>
                      <a:pt x="271" y="1036"/>
                    </a:cubicBezTo>
                    <a:cubicBezTo>
                      <a:pt x="467" y="1036"/>
                      <a:pt x="776" y="924"/>
                      <a:pt x="1205" y="728"/>
                    </a:cubicBezTo>
                    <a:cubicBezTo>
                      <a:pt x="1364" y="691"/>
                      <a:pt x="1476" y="616"/>
                      <a:pt x="1597" y="570"/>
                    </a:cubicBezTo>
                    <a:cubicBezTo>
                      <a:pt x="1709" y="532"/>
                      <a:pt x="1793" y="336"/>
                      <a:pt x="1756" y="187"/>
                    </a:cubicBezTo>
                    <a:cubicBezTo>
                      <a:pt x="1709" y="103"/>
                      <a:pt x="1672" y="66"/>
                      <a:pt x="1597" y="28"/>
                    </a:cubicBezTo>
                    <a:cubicBezTo>
                      <a:pt x="1560" y="10"/>
                      <a:pt x="1511" y="0"/>
                      <a:pt x="1462" y="0"/>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29" name="Google Shape;3306;p56">
                <a:extLst>
                  <a:ext uri="{FF2B5EF4-FFF2-40B4-BE49-F238E27FC236}">
                    <a16:creationId xmlns:a16="http://schemas.microsoft.com/office/drawing/2014/main" id="{43EA4944-FBED-125D-0493-E0DEBB4DB2AC}"/>
                  </a:ext>
                </a:extLst>
              </p:cNvPr>
              <p:cNvSpPr/>
              <p:nvPr/>
            </p:nvSpPr>
            <p:spPr>
              <a:xfrm>
                <a:off x="845553" y="3368126"/>
                <a:ext cx="72685" cy="39792"/>
              </a:xfrm>
              <a:custGeom>
                <a:avLst/>
                <a:gdLst/>
                <a:ahLst/>
                <a:cxnLst/>
                <a:rect l="l" t="t" r="r" b="b"/>
                <a:pathLst>
                  <a:path w="1317" h="721" extrusionOk="0">
                    <a:moveTo>
                      <a:pt x="1076" y="0"/>
                    </a:moveTo>
                    <a:cubicBezTo>
                      <a:pt x="1041" y="0"/>
                      <a:pt x="1005" y="8"/>
                      <a:pt x="971" y="24"/>
                    </a:cubicBezTo>
                    <a:cubicBezTo>
                      <a:pt x="429" y="295"/>
                      <a:pt x="0" y="612"/>
                      <a:pt x="112" y="687"/>
                    </a:cubicBezTo>
                    <a:cubicBezTo>
                      <a:pt x="138" y="710"/>
                      <a:pt x="181" y="721"/>
                      <a:pt x="237" y="721"/>
                    </a:cubicBezTo>
                    <a:cubicBezTo>
                      <a:pt x="444" y="721"/>
                      <a:pt x="829" y="578"/>
                      <a:pt x="1167" y="453"/>
                    </a:cubicBezTo>
                    <a:cubicBezTo>
                      <a:pt x="1242" y="453"/>
                      <a:pt x="1316" y="332"/>
                      <a:pt x="1316" y="220"/>
                    </a:cubicBezTo>
                    <a:cubicBezTo>
                      <a:pt x="1316" y="96"/>
                      <a:pt x="1202" y="0"/>
                      <a:pt x="1076" y="0"/>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30" name="Google Shape;3307;p56">
                <a:extLst>
                  <a:ext uri="{FF2B5EF4-FFF2-40B4-BE49-F238E27FC236}">
                    <a16:creationId xmlns:a16="http://schemas.microsoft.com/office/drawing/2014/main" id="{94CD4F8C-5141-85C9-9291-E4031A5C7860}"/>
                  </a:ext>
                </a:extLst>
              </p:cNvPr>
              <p:cNvSpPr/>
              <p:nvPr/>
            </p:nvSpPr>
            <p:spPr>
              <a:xfrm>
                <a:off x="847595" y="3363766"/>
                <a:ext cx="75279" cy="48457"/>
              </a:xfrm>
              <a:custGeom>
                <a:avLst/>
                <a:gdLst/>
                <a:ahLst/>
                <a:cxnLst/>
                <a:rect l="l" t="t" r="r" b="b"/>
                <a:pathLst>
                  <a:path w="1364" h="878" extrusionOk="0">
                    <a:moveTo>
                      <a:pt x="1033" y="149"/>
                    </a:moveTo>
                    <a:cubicBezTo>
                      <a:pt x="1058" y="149"/>
                      <a:pt x="1088" y="159"/>
                      <a:pt x="1130" y="177"/>
                    </a:cubicBezTo>
                    <a:cubicBezTo>
                      <a:pt x="1167" y="177"/>
                      <a:pt x="1205" y="262"/>
                      <a:pt x="1205" y="299"/>
                    </a:cubicBezTo>
                    <a:lnTo>
                      <a:pt x="1205" y="336"/>
                    </a:lnTo>
                    <a:cubicBezTo>
                      <a:pt x="1205" y="374"/>
                      <a:pt x="1167" y="458"/>
                      <a:pt x="1093" y="495"/>
                    </a:cubicBezTo>
                    <a:cubicBezTo>
                      <a:pt x="542" y="691"/>
                      <a:pt x="234" y="728"/>
                      <a:pt x="159" y="728"/>
                    </a:cubicBezTo>
                    <a:cubicBezTo>
                      <a:pt x="196" y="644"/>
                      <a:pt x="430" y="458"/>
                      <a:pt x="971" y="177"/>
                    </a:cubicBezTo>
                    <a:cubicBezTo>
                      <a:pt x="990" y="159"/>
                      <a:pt x="1009" y="149"/>
                      <a:pt x="1033" y="149"/>
                    </a:cubicBezTo>
                    <a:close/>
                    <a:moveTo>
                      <a:pt x="1037" y="0"/>
                    </a:moveTo>
                    <a:cubicBezTo>
                      <a:pt x="983" y="0"/>
                      <a:pt x="934" y="9"/>
                      <a:pt x="897" y="28"/>
                    </a:cubicBezTo>
                    <a:cubicBezTo>
                      <a:pt x="467" y="224"/>
                      <a:pt x="0" y="532"/>
                      <a:pt x="0" y="728"/>
                    </a:cubicBezTo>
                    <a:cubicBezTo>
                      <a:pt x="0" y="766"/>
                      <a:pt x="0" y="803"/>
                      <a:pt x="38" y="840"/>
                    </a:cubicBezTo>
                    <a:cubicBezTo>
                      <a:pt x="38" y="840"/>
                      <a:pt x="75" y="878"/>
                      <a:pt x="196" y="878"/>
                    </a:cubicBezTo>
                    <a:cubicBezTo>
                      <a:pt x="346" y="878"/>
                      <a:pt x="626" y="840"/>
                      <a:pt x="1167" y="607"/>
                    </a:cubicBezTo>
                    <a:cubicBezTo>
                      <a:pt x="1279" y="570"/>
                      <a:pt x="1363" y="458"/>
                      <a:pt x="1363" y="299"/>
                    </a:cubicBezTo>
                    <a:cubicBezTo>
                      <a:pt x="1363" y="177"/>
                      <a:pt x="1279" y="103"/>
                      <a:pt x="1205" y="28"/>
                    </a:cubicBezTo>
                    <a:cubicBezTo>
                      <a:pt x="1149" y="9"/>
                      <a:pt x="1090" y="0"/>
                      <a:pt x="1037" y="0"/>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2518" name="Google Shape;3308;p56">
              <a:extLst>
                <a:ext uri="{FF2B5EF4-FFF2-40B4-BE49-F238E27FC236}">
                  <a16:creationId xmlns:a16="http://schemas.microsoft.com/office/drawing/2014/main" id="{CE237309-4AFA-3DE8-4C88-6706E956227B}"/>
                </a:ext>
              </a:extLst>
            </p:cNvPr>
            <p:cNvSpPr/>
            <p:nvPr/>
          </p:nvSpPr>
          <p:spPr>
            <a:xfrm>
              <a:off x="3026497" y="3075658"/>
              <a:ext cx="283244" cy="484633"/>
            </a:xfrm>
            <a:custGeom>
              <a:avLst/>
              <a:gdLst/>
              <a:ahLst/>
              <a:cxnLst/>
              <a:rect l="l" t="t" r="r" b="b"/>
              <a:pathLst>
                <a:path w="5834" h="9982" extrusionOk="0">
                  <a:moveTo>
                    <a:pt x="4026" y="0"/>
                  </a:moveTo>
                  <a:cubicBezTo>
                    <a:pt x="3597" y="0"/>
                    <a:pt x="3171" y="216"/>
                    <a:pt x="2912" y="598"/>
                  </a:cubicBezTo>
                  <a:cubicBezTo>
                    <a:pt x="0" y="5153"/>
                    <a:pt x="663" y="8420"/>
                    <a:pt x="663" y="8420"/>
                  </a:cubicBezTo>
                  <a:cubicBezTo>
                    <a:pt x="775" y="9857"/>
                    <a:pt x="1633" y="9894"/>
                    <a:pt x="1633" y="9894"/>
                  </a:cubicBezTo>
                  <a:cubicBezTo>
                    <a:pt x="1870" y="9954"/>
                    <a:pt x="2109" y="9982"/>
                    <a:pt x="2346" y="9982"/>
                  </a:cubicBezTo>
                  <a:cubicBezTo>
                    <a:pt x="3658" y="9982"/>
                    <a:pt x="4940" y="9147"/>
                    <a:pt x="5834" y="8420"/>
                  </a:cubicBezTo>
                  <a:cubicBezTo>
                    <a:pt x="5796" y="8261"/>
                    <a:pt x="5750" y="8112"/>
                    <a:pt x="5712" y="7953"/>
                  </a:cubicBezTo>
                  <a:cubicBezTo>
                    <a:pt x="5600" y="7412"/>
                    <a:pt x="5442" y="6898"/>
                    <a:pt x="5367" y="6357"/>
                  </a:cubicBezTo>
                  <a:lnTo>
                    <a:pt x="3696" y="6824"/>
                  </a:lnTo>
                  <a:cubicBezTo>
                    <a:pt x="5050" y="4453"/>
                    <a:pt x="5367" y="3249"/>
                    <a:pt x="5516" y="2231"/>
                  </a:cubicBezTo>
                  <a:cubicBezTo>
                    <a:pt x="5516" y="2119"/>
                    <a:pt x="5563" y="1998"/>
                    <a:pt x="5563" y="1886"/>
                  </a:cubicBezTo>
                  <a:cubicBezTo>
                    <a:pt x="5600" y="953"/>
                    <a:pt x="5171" y="449"/>
                    <a:pt x="4667" y="178"/>
                  </a:cubicBezTo>
                  <a:cubicBezTo>
                    <a:pt x="4467" y="57"/>
                    <a:pt x="4246" y="0"/>
                    <a:pt x="4026" y="0"/>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19" name="Google Shape;3309;p56">
              <a:extLst>
                <a:ext uri="{FF2B5EF4-FFF2-40B4-BE49-F238E27FC236}">
                  <a16:creationId xmlns:a16="http://schemas.microsoft.com/office/drawing/2014/main" id="{6E1FCEBE-FFEF-9516-B78D-B23A4C6882DA}"/>
                </a:ext>
              </a:extLst>
            </p:cNvPr>
            <p:cNvSpPr/>
            <p:nvPr/>
          </p:nvSpPr>
          <p:spPr>
            <a:xfrm>
              <a:off x="3228565" y="3269181"/>
              <a:ext cx="62145" cy="124630"/>
            </a:xfrm>
            <a:custGeom>
              <a:avLst/>
              <a:gdLst/>
              <a:ahLst/>
              <a:cxnLst/>
              <a:rect l="l" t="t" r="r" b="b"/>
              <a:pathLst>
                <a:path w="1280" h="2567" extrusionOk="0">
                  <a:moveTo>
                    <a:pt x="850" y="0"/>
                  </a:moveTo>
                  <a:cubicBezTo>
                    <a:pt x="813" y="0"/>
                    <a:pt x="776" y="0"/>
                    <a:pt x="776" y="37"/>
                  </a:cubicBezTo>
                  <a:cubicBezTo>
                    <a:pt x="738" y="112"/>
                    <a:pt x="1" y="1596"/>
                    <a:pt x="38" y="2371"/>
                  </a:cubicBezTo>
                  <a:cubicBezTo>
                    <a:pt x="38" y="2408"/>
                    <a:pt x="38" y="2492"/>
                    <a:pt x="113" y="2530"/>
                  </a:cubicBezTo>
                  <a:cubicBezTo>
                    <a:pt x="150" y="2567"/>
                    <a:pt x="272" y="2567"/>
                    <a:pt x="384" y="2567"/>
                  </a:cubicBezTo>
                  <a:cubicBezTo>
                    <a:pt x="738" y="2567"/>
                    <a:pt x="1168" y="2446"/>
                    <a:pt x="1242" y="2408"/>
                  </a:cubicBezTo>
                  <a:cubicBezTo>
                    <a:pt x="1280" y="2408"/>
                    <a:pt x="1280" y="2371"/>
                    <a:pt x="1280" y="2371"/>
                  </a:cubicBezTo>
                  <a:cubicBezTo>
                    <a:pt x="1280" y="2334"/>
                    <a:pt x="1242" y="2334"/>
                    <a:pt x="1205" y="2334"/>
                  </a:cubicBezTo>
                  <a:cubicBezTo>
                    <a:pt x="1043" y="2385"/>
                    <a:pt x="692" y="2460"/>
                    <a:pt x="427" y="2460"/>
                  </a:cubicBezTo>
                  <a:cubicBezTo>
                    <a:pt x="310" y="2460"/>
                    <a:pt x="210" y="2445"/>
                    <a:pt x="150" y="2408"/>
                  </a:cubicBezTo>
                  <a:cubicBezTo>
                    <a:pt x="150" y="2408"/>
                    <a:pt x="113" y="2371"/>
                    <a:pt x="113" y="2334"/>
                  </a:cubicBezTo>
                  <a:cubicBezTo>
                    <a:pt x="76" y="1633"/>
                    <a:pt x="850" y="112"/>
                    <a:pt x="850" y="75"/>
                  </a:cubicBezTo>
                  <a:lnTo>
                    <a:pt x="850" y="0"/>
                  </a:ln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20" name="Google Shape;3310;p56">
              <a:extLst>
                <a:ext uri="{FF2B5EF4-FFF2-40B4-BE49-F238E27FC236}">
                  <a16:creationId xmlns:a16="http://schemas.microsoft.com/office/drawing/2014/main" id="{0630ADA9-DF8A-C4AB-BB37-86F528C00476}"/>
                </a:ext>
              </a:extLst>
            </p:cNvPr>
            <p:cNvSpPr/>
            <p:nvPr/>
          </p:nvSpPr>
          <p:spPr>
            <a:xfrm>
              <a:off x="3126608" y="2620884"/>
              <a:ext cx="368062" cy="189250"/>
            </a:xfrm>
            <a:custGeom>
              <a:avLst/>
              <a:gdLst/>
              <a:ahLst/>
              <a:cxnLst/>
              <a:rect l="l" t="t" r="r" b="b"/>
              <a:pathLst>
                <a:path w="7581" h="3898" extrusionOk="0">
                  <a:moveTo>
                    <a:pt x="4226" y="1"/>
                  </a:moveTo>
                  <a:cubicBezTo>
                    <a:pt x="4026" y="1"/>
                    <a:pt x="3821" y="40"/>
                    <a:pt x="3613" y="127"/>
                  </a:cubicBezTo>
                  <a:cubicBezTo>
                    <a:pt x="1476" y="1023"/>
                    <a:pt x="1" y="1686"/>
                    <a:pt x="738" y="3823"/>
                  </a:cubicBezTo>
                  <a:cubicBezTo>
                    <a:pt x="738" y="3823"/>
                    <a:pt x="850" y="3897"/>
                    <a:pt x="1063" y="3897"/>
                  </a:cubicBezTo>
                  <a:cubicBezTo>
                    <a:pt x="1539" y="3897"/>
                    <a:pt x="2518" y="3528"/>
                    <a:pt x="3884" y="1144"/>
                  </a:cubicBezTo>
                  <a:cubicBezTo>
                    <a:pt x="3884" y="1144"/>
                    <a:pt x="6150" y="3482"/>
                    <a:pt x="7167" y="3482"/>
                  </a:cubicBezTo>
                  <a:cubicBezTo>
                    <a:pt x="7190" y="3482"/>
                    <a:pt x="7213" y="3480"/>
                    <a:pt x="7235" y="3478"/>
                  </a:cubicBezTo>
                  <a:cubicBezTo>
                    <a:pt x="7580" y="3402"/>
                    <a:pt x="6092" y="1"/>
                    <a:pt x="4226"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Tree>
    <p:extLst>
      <p:ext uri="{BB962C8B-B14F-4D97-AF65-F5344CB8AC3E}">
        <p14:creationId xmlns:p14="http://schemas.microsoft.com/office/powerpoint/2010/main" val="1124409089"/>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2" presetClass="entr" presetSubtype="0" fill="hold" nodeType="withEffect">
                                  <p:stCondLst>
                                    <p:cond delay="0"/>
                                  </p:stCondLst>
                                  <p:childTnLst>
                                    <p:set>
                                      <p:cBhvr>
                                        <p:cTn id="6" dur="1" fill="hold">
                                          <p:stCondLst>
                                            <p:cond delay="0"/>
                                          </p:stCondLst>
                                        </p:cTn>
                                        <p:tgtEl>
                                          <p:spTgt spid="50"/>
                                        </p:tgtEl>
                                        <p:attrNameLst>
                                          <p:attrName>style.visibility</p:attrName>
                                        </p:attrNameLst>
                                      </p:cBhvr>
                                      <p:to>
                                        <p:strVal val="visible"/>
                                      </p:to>
                                    </p:set>
                                    <p:animEffect transition="in" filter="fade">
                                      <p:cBhvr>
                                        <p:cTn id="7" dur="1000"/>
                                        <p:tgtEl>
                                          <p:spTgt spid="50"/>
                                        </p:tgtEl>
                                      </p:cBhvr>
                                    </p:animEffect>
                                    <p:anim calcmode="lin" valueType="num">
                                      <p:cBhvr>
                                        <p:cTn id="8" dur="1000" fill="hold"/>
                                        <p:tgtEl>
                                          <p:spTgt spid="50"/>
                                        </p:tgtEl>
                                        <p:attrNameLst>
                                          <p:attrName>ppt_x</p:attrName>
                                        </p:attrNameLst>
                                      </p:cBhvr>
                                      <p:tavLst>
                                        <p:tav tm="0">
                                          <p:val>
                                            <p:strVal val="#ppt_x"/>
                                          </p:val>
                                        </p:tav>
                                        <p:tav tm="100000">
                                          <p:val>
                                            <p:strVal val="#ppt_x"/>
                                          </p:val>
                                        </p:tav>
                                      </p:tavLst>
                                    </p:anim>
                                    <p:anim calcmode="lin" valueType="num">
                                      <p:cBhvr>
                                        <p:cTn id="9" dur="1000" fill="hold"/>
                                        <p:tgtEl>
                                          <p:spTgt spid="50"/>
                                        </p:tgtEl>
                                        <p:attrNameLst>
                                          <p:attrName>ppt_y</p:attrName>
                                        </p:attrNameLst>
                                      </p:cBhvr>
                                      <p:tavLst>
                                        <p:tav tm="0">
                                          <p:val>
                                            <p:strVal val="#ppt_y+.1"/>
                                          </p:val>
                                        </p:tav>
                                        <p:tav tm="100000">
                                          <p:val>
                                            <p:strVal val="#ppt_y"/>
                                          </p:val>
                                        </p:tav>
                                      </p:tavLst>
                                    </p:anim>
                                  </p:childTnLst>
                                </p:cTn>
                              </p:par>
                              <p:par>
                                <p:cTn id="10" presetID="42" presetClass="entr" presetSubtype="0" fill="hold" nodeType="withEffect">
                                  <p:stCondLst>
                                    <p:cond delay="0"/>
                                  </p:stCondLst>
                                  <p:childTnLst>
                                    <p:set>
                                      <p:cBhvr>
                                        <p:cTn id="11" dur="1" fill="hold">
                                          <p:stCondLst>
                                            <p:cond delay="0"/>
                                          </p:stCondLst>
                                        </p:cTn>
                                        <p:tgtEl>
                                          <p:spTgt spid="53"/>
                                        </p:tgtEl>
                                        <p:attrNameLst>
                                          <p:attrName>style.visibility</p:attrName>
                                        </p:attrNameLst>
                                      </p:cBhvr>
                                      <p:to>
                                        <p:strVal val="visible"/>
                                      </p:to>
                                    </p:set>
                                    <p:animEffect transition="in" filter="fade">
                                      <p:cBhvr>
                                        <p:cTn id="12" dur="1000"/>
                                        <p:tgtEl>
                                          <p:spTgt spid="53"/>
                                        </p:tgtEl>
                                      </p:cBhvr>
                                    </p:animEffect>
                                    <p:anim calcmode="lin" valueType="num">
                                      <p:cBhvr>
                                        <p:cTn id="13" dur="1000" fill="hold"/>
                                        <p:tgtEl>
                                          <p:spTgt spid="53"/>
                                        </p:tgtEl>
                                        <p:attrNameLst>
                                          <p:attrName>ppt_x</p:attrName>
                                        </p:attrNameLst>
                                      </p:cBhvr>
                                      <p:tavLst>
                                        <p:tav tm="0">
                                          <p:val>
                                            <p:strVal val="#ppt_x"/>
                                          </p:val>
                                        </p:tav>
                                        <p:tav tm="100000">
                                          <p:val>
                                            <p:strVal val="#ppt_x"/>
                                          </p:val>
                                        </p:tav>
                                      </p:tavLst>
                                    </p:anim>
                                    <p:anim calcmode="lin" valueType="num">
                                      <p:cBhvr>
                                        <p:cTn id="14" dur="1000" fill="hold"/>
                                        <p:tgtEl>
                                          <p:spTgt spid="53"/>
                                        </p:tgtEl>
                                        <p:attrNameLst>
                                          <p:attrName>ppt_y</p:attrName>
                                        </p:attrNameLst>
                                      </p:cBhvr>
                                      <p:tavLst>
                                        <p:tav tm="0">
                                          <p:val>
                                            <p:strVal val="#ppt_y+.1"/>
                                          </p:val>
                                        </p:tav>
                                        <p:tav tm="100000">
                                          <p:val>
                                            <p:strVal val="#ppt_y"/>
                                          </p:val>
                                        </p:tav>
                                      </p:tavLst>
                                    </p:anim>
                                  </p:childTnLst>
                                </p:cTn>
                              </p:par>
                              <p:par>
                                <p:cTn id="15" presetID="2" presetClass="entr" presetSubtype="4" fill="hold" nodeType="withEffect">
                                  <p:stCondLst>
                                    <p:cond delay="0"/>
                                  </p:stCondLst>
                                  <p:childTnLst>
                                    <p:set>
                                      <p:cBhvr>
                                        <p:cTn id="16" dur="1" fill="hold">
                                          <p:stCondLst>
                                            <p:cond delay="0"/>
                                          </p:stCondLst>
                                        </p:cTn>
                                        <p:tgtEl>
                                          <p:spTgt spid="2"/>
                                        </p:tgtEl>
                                        <p:attrNameLst>
                                          <p:attrName>style.visibility</p:attrName>
                                        </p:attrNameLst>
                                      </p:cBhvr>
                                      <p:to>
                                        <p:strVal val="visible"/>
                                      </p:to>
                                    </p:set>
                                    <p:anim calcmode="lin" valueType="num">
                                      <p:cBhvr additive="base">
                                        <p:cTn id="17" dur="500" fill="hold"/>
                                        <p:tgtEl>
                                          <p:spTgt spid="2"/>
                                        </p:tgtEl>
                                        <p:attrNameLst>
                                          <p:attrName>ppt_x</p:attrName>
                                        </p:attrNameLst>
                                      </p:cBhvr>
                                      <p:tavLst>
                                        <p:tav tm="0">
                                          <p:val>
                                            <p:strVal val="#ppt_x"/>
                                          </p:val>
                                        </p:tav>
                                        <p:tav tm="100000">
                                          <p:val>
                                            <p:strVal val="#ppt_x"/>
                                          </p:val>
                                        </p:tav>
                                      </p:tavLst>
                                    </p:anim>
                                    <p:anim calcmode="lin" valueType="num">
                                      <p:cBhvr additive="base">
                                        <p:cTn id="18" dur="500" fill="hold"/>
                                        <p:tgtEl>
                                          <p:spTgt spid="2"/>
                                        </p:tgtEl>
                                        <p:attrNameLst>
                                          <p:attrName>ppt_y</p:attrName>
                                        </p:attrNameLst>
                                      </p:cBhvr>
                                      <p:tavLst>
                                        <p:tav tm="0">
                                          <p:val>
                                            <p:strVal val="1+#ppt_h/2"/>
                                          </p:val>
                                        </p:tav>
                                        <p:tav tm="100000">
                                          <p:val>
                                            <p:strVal val="#ppt_y"/>
                                          </p:val>
                                        </p:tav>
                                      </p:tavLst>
                                    </p:anim>
                                  </p:childTnLst>
                                </p:cTn>
                              </p:par>
                            </p:childTnLst>
                          </p:cTn>
                        </p:par>
                      </p:childTnLst>
                    </p:cTn>
                  </p:par>
                  <p:par>
                    <p:cTn id="19" fill="hold">
                      <p:stCondLst>
                        <p:cond delay="indefinite"/>
                      </p:stCondLst>
                      <p:childTnLst>
                        <p:par>
                          <p:cTn id="20" fill="hold">
                            <p:stCondLst>
                              <p:cond delay="0"/>
                            </p:stCondLst>
                            <p:childTnLst>
                              <p:par>
                                <p:cTn id="21" presetID="2" presetClass="entr" presetSubtype="4" fill="hold" grpId="0" nodeType="clickEffect">
                                  <p:stCondLst>
                                    <p:cond delay="0"/>
                                  </p:stCondLst>
                                  <p:childTnLst>
                                    <p:set>
                                      <p:cBhvr>
                                        <p:cTn id="22" dur="1" fill="hold">
                                          <p:stCondLst>
                                            <p:cond delay="0"/>
                                          </p:stCondLst>
                                        </p:cTn>
                                        <p:tgtEl>
                                          <p:spTgt spid="3"/>
                                        </p:tgtEl>
                                        <p:attrNameLst>
                                          <p:attrName>style.visibility</p:attrName>
                                        </p:attrNameLst>
                                      </p:cBhvr>
                                      <p:to>
                                        <p:strVal val="visible"/>
                                      </p:to>
                                    </p:set>
                                    <p:anim calcmode="lin" valueType="num">
                                      <p:cBhvr additive="base">
                                        <p:cTn id="23" dur="500" fill="hold"/>
                                        <p:tgtEl>
                                          <p:spTgt spid="3"/>
                                        </p:tgtEl>
                                        <p:attrNameLst>
                                          <p:attrName>ppt_x</p:attrName>
                                        </p:attrNameLst>
                                      </p:cBhvr>
                                      <p:tavLst>
                                        <p:tav tm="0">
                                          <p:val>
                                            <p:strVal val="#ppt_x"/>
                                          </p:val>
                                        </p:tav>
                                        <p:tav tm="100000">
                                          <p:val>
                                            <p:strVal val="#ppt_x"/>
                                          </p:val>
                                        </p:tav>
                                      </p:tavLst>
                                    </p:anim>
                                    <p:anim calcmode="lin" valueType="num">
                                      <p:cBhvr additive="base">
                                        <p:cTn id="24" dur="500" fill="hold"/>
                                        <p:tgtEl>
                                          <p:spTgt spid="3"/>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Shape 2407"/>
        <p:cNvGrpSpPr/>
        <p:nvPr/>
      </p:nvGrpSpPr>
      <p:grpSpPr>
        <a:xfrm>
          <a:off x="0" y="0"/>
          <a:ext cx="0" cy="0"/>
          <a:chOff x="0" y="0"/>
          <a:chExt cx="0" cy="0"/>
        </a:xfrm>
      </p:grpSpPr>
      <p:sp>
        <p:nvSpPr>
          <p:cNvPr id="2457" name="Google Shape;2457;p51"/>
          <p:cNvSpPr/>
          <p:nvPr/>
        </p:nvSpPr>
        <p:spPr>
          <a:xfrm>
            <a:off x="6833597" y="4016080"/>
            <a:ext cx="2599075" cy="1512100"/>
          </a:xfrm>
          <a:custGeom>
            <a:avLst/>
            <a:gdLst/>
            <a:ahLst/>
            <a:cxnLst/>
            <a:rect l="l" t="t" r="r" b="b"/>
            <a:pathLst>
              <a:path w="103963" h="60484" extrusionOk="0">
                <a:moveTo>
                  <a:pt x="0" y="60484"/>
                </a:moveTo>
                <a:cubicBezTo>
                  <a:pt x="10808" y="58321"/>
                  <a:pt x="22750" y="56057"/>
                  <a:pt x="30849" y="48581"/>
                </a:cubicBezTo>
                <a:cubicBezTo>
                  <a:pt x="38144" y="41848"/>
                  <a:pt x="40272" y="29626"/>
                  <a:pt x="49066" y="25020"/>
                </a:cubicBezTo>
                <a:cubicBezTo>
                  <a:pt x="60115" y="19232"/>
                  <a:pt x="74103" y="22730"/>
                  <a:pt x="85988" y="18947"/>
                </a:cubicBezTo>
                <a:cubicBezTo>
                  <a:pt x="94284" y="16307"/>
                  <a:pt x="100070" y="7787"/>
                  <a:pt x="103963" y="0"/>
                </a:cubicBezTo>
              </a:path>
            </a:pathLst>
          </a:custGeom>
          <a:noFill/>
          <a:ln w="19050" cap="flat" cmpd="sng">
            <a:solidFill>
              <a:schemeClr val="dk2"/>
            </a:solidFill>
            <a:prstDash val="dash"/>
            <a:round/>
            <a:headEnd type="none" w="med" len="med"/>
            <a:tailEnd type="none" w="med" len="med"/>
          </a:ln>
        </p:spPr>
      </p:sp>
      <p:grpSp>
        <p:nvGrpSpPr>
          <p:cNvPr id="44" name="Google Shape;1872;p46">
            <a:extLst>
              <a:ext uri="{FF2B5EF4-FFF2-40B4-BE49-F238E27FC236}">
                <a16:creationId xmlns:a16="http://schemas.microsoft.com/office/drawing/2014/main" id="{963BDB36-3415-5E9F-CB07-3B5891E828CA}"/>
              </a:ext>
            </a:extLst>
          </p:cNvPr>
          <p:cNvGrpSpPr/>
          <p:nvPr/>
        </p:nvGrpSpPr>
        <p:grpSpPr>
          <a:xfrm>
            <a:off x="16647" y="2147160"/>
            <a:ext cx="337618" cy="720587"/>
            <a:chOff x="7797029" y="2174230"/>
            <a:chExt cx="1161931" cy="2151032"/>
          </a:xfrm>
        </p:grpSpPr>
        <p:sp>
          <p:nvSpPr>
            <p:cNvPr id="45" name="Google Shape;1873;p46">
              <a:extLst>
                <a:ext uri="{FF2B5EF4-FFF2-40B4-BE49-F238E27FC236}">
                  <a16:creationId xmlns:a16="http://schemas.microsoft.com/office/drawing/2014/main" id="{75626D2C-55C9-C16C-587C-3DD11383BC72}"/>
                </a:ext>
              </a:extLst>
            </p:cNvPr>
            <p:cNvSpPr/>
            <p:nvPr/>
          </p:nvSpPr>
          <p:spPr>
            <a:xfrm>
              <a:off x="7797029" y="2174230"/>
              <a:ext cx="1161931" cy="1382760"/>
            </a:xfrm>
            <a:custGeom>
              <a:avLst/>
              <a:gdLst/>
              <a:ahLst/>
              <a:cxnLst/>
              <a:rect l="l" t="t" r="r" b="b"/>
              <a:pathLst>
                <a:path w="21273" h="25316" extrusionOk="0">
                  <a:moveTo>
                    <a:pt x="11920" y="0"/>
                  </a:moveTo>
                  <a:cubicBezTo>
                    <a:pt x="9767" y="0"/>
                    <a:pt x="7648" y="927"/>
                    <a:pt x="6217" y="2390"/>
                  </a:cubicBezTo>
                  <a:cubicBezTo>
                    <a:pt x="4630" y="4024"/>
                    <a:pt x="3883" y="6245"/>
                    <a:pt x="3883" y="8383"/>
                  </a:cubicBezTo>
                  <a:cubicBezTo>
                    <a:pt x="3846" y="9045"/>
                    <a:pt x="3930" y="9745"/>
                    <a:pt x="3650" y="10361"/>
                  </a:cubicBezTo>
                  <a:cubicBezTo>
                    <a:pt x="3417" y="10828"/>
                    <a:pt x="3034" y="11220"/>
                    <a:pt x="2679" y="11650"/>
                  </a:cubicBezTo>
                  <a:cubicBezTo>
                    <a:pt x="1046" y="13516"/>
                    <a:pt x="0" y="15850"/>
                    <a:pt x="75" y="18183"/>
                  </a:cubicBezTo>
                  <a:cubicBezTo>
                    <a:pt x="150" y="20554"/>
                    <a:pt x="1438" y="22888"/>
                    <a:pt x="3613" y="24213"/>
                  </a:cubicBezTo>
                  <a:cubicBezTo>
                    <a:pt x="4824" y="24931"/>
                    <a:pt x="6299" y="25315"/>
                    <a:pt x="7769" y="25315"/>
                  </a:cubicBezTo>
                  <a:cubicBezTo>
                    <a:pt x="8994" y="25315"/>
                    <a:pt x="10215" y="25048"/>
                    <a:pt x="11276" y="24484"/>
                  </a:cubicBezTo>
                  <a:cubicBezTo>
                    <a:pt x="12090" y="24825"/>
                    <a:pt x="13002" y="24989"/>
                    <a:pt x="13926" y="24989"/>
                  </a:cubicBezTo>
                  <a:cubicBezTo>
                    <a:pt x="15830" y="24989"/>
                    <a:pt x="17782" y="24291"/>
                    <a:pt x="19014" y="23009"/>
                  </a:cubicBezTo>
                  <a:cubicBezTo>
                    <a:pt x="20843" y="21142"/>
                    <a:pt x="21273" y="18417"/>
                    <a:pt x="20498" y="16083"/>
                  </a:cubicBezTo>
                  <a:cubicBezTo>
                    <a:pt x="20143" y="14954"/>
                    <a:pt x="19518" y="13908"/>
                    <a:pt x="18864" y="12891"/>
                  </a:cubicBezTo>
                  <a:cubicBezTo>
                    <a:pt x="18743" y="12742"/>
                    <a:pt x="18668" y="12546"/>
                    <a:pt x="18631" y="12350"/>
                  </a:cubicBezTo>
                  <a:cubicBezTo>
                    <a:pt x="18631" y="12191"/>
                    <a:pt x="18743" y="11995"/>
                    <a:pt x="18780" y="11808"/>
                  </a:cubicBezTo>
                  <a:cubicBezTo>
                    <a:pt x="20843" y="3090"/>
                    <a:pt x="16718" y="561"/>
                    <a:pt x="12835" y="57"/>
                  </a:cubicBezTo>
                  <a:cubicBezTo>
                    <a:pt x="12530" y="19"/>
                    <a:pt x="12225" y="0"/>
                    <a:pt x="11920" y="0"/>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46" name="Google Shape;1874;p46">
              <a:extLst>
                <a:ext uri="{FF2B5EF4-FFF2-40B4-BE49-F238E27FC236}">
                  <a16:creationId xmlns:a16="http://schemas.microsoft.com/office/drawing/2014/main" id="{F6A76A13-1C8E-7AC3-701B-0F566D493F26}"/>
                </a:ext>
              </a:extLst>
            </p:cNvPr>
            <p:cNvGrpSpPr/>
            <p:nvPr/>
          </p:nvGrpSpPr>
          <p:grpSpPr>
            <a:xfrm>
              <a:off x="8149431" y="2521491"/>
              <a:ext cx="429313" cy="1803771"/>
              <a:chOff x="6097050" y="1346450"/>
              <a:chExt cx="196500" cy="825600"/>
            </a:xfrm>
          </p:grpSpPr>
          <p:sp>
            <p:nvSpPr>
              <p:cNvPr id="47" name="Google Shape;1875;p46">
                <a:extLst>
                  <a:ext uri="{FF2B5EF4-FFF2-40B4-BE49-F238E27FC236}">
                    <a16:creationId xmlns:a16="http://schemas.microsoft.com/office/drawing/2014/main" id="{6545461B-5386-3F3F-4683-E459DEE4A1EB}"/>
                  </a:ext>
                </a:extLst>
              </p:cNvPr>
              <p:cNvSpPr/>
              <p:nvPr/>
            </p:nvSpPr>
            <p:spPr>
              <a:xfrm>
                <a:off x="6203225" y="1432075"/>
                <a:ext cx="20325" cy="739975"/>
              </a:xfrm>
              <a:custGeom>
                <a:avLst/>
                <a:gdLst/>
                <a:ahLst/>
                <a:cxnLst/>
                <a:rect l="l" t="t" r="r" b="b"/>
                <a:pathLst>
                  <a:path w="813" h="29599" extrusionOk="0">
                    <a:moveTo>
                      <a:pt x="420" y="1"/>
                    </a:moveTo>
                    <a:cubicBezTo>
                      <a:pt x="187" y="1"/>
                      <a:pt x="0" y="197"/>
                      <a:pt x="0" y="430"/>
                    </a:cubicBezTo>
                    <a:lnTo>
                      <a:pt x="0" y="29207"/>
                    </a:lnTo>
                    <a:cubicBezTo>
                      <a:pt x="0" y="29440"/>
                      <a:pt x="187" y="29599"/>
                      <a:pt x="420" y="29599"/>
                    </a:cubicBezTo>
                    <a:cubicBezTo>
                      <a:pt x="616" y="29599"/>
                      <a:pt x="812" y="29440"/>
                      <a:pt x="812" y="29207"/>
                    </a:cubicBezTo>
                    <a:lnTo>
                      <a:pt x="812" y="430"/>
                    </a:lnTo>
                    <a:cubicBezTo>
                      <a:pt x="812" y="197"/>
                      <a:pt x="616" y="1"/>
                      <a:pt x="42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8" name="Google Shape;1876;p46">
                <a:extLst>
                  <a:ext uri="{FF2B5EF4-FFF2-40B4-BE49-F238E27FC236}">
                    <a16:creationId xmlns:a16="http://schemas.microsoft.com/office/drawing/2014/main" id="{CD573F5A-00CC-2D39-3375-33DE3833DF59}"/>
                  </a:ext>
                </a:extLst>
              </p:cNvPr>
              <p:cNvSpPr/>
              <p:nvPr/>
            </p:nvSpPr>
            <p:spPr>
              <a:xfrm>
                <a:off x="6097050" y="1389375"/>
                <a:ext cx="124625" cy="276800"/>
              </a:xfrm>
              <a:custGeom>
                <a:avLst/>
                <a:gdLst/>
                <a:ahLst/>
                <a:cxnLst/>
                <a:rect l="l" t="t" r="r" b="b"/>
                <a:pathLst>
                  <a:path w="4985" h="11072" extrusionOk="0">
                    <a:moveTo>
                      <a:pt x="430" y="1"/>
                    </a:moveTo>
                    <a:cubicBezTo>
                      <a:pt x="234" y="1"/>
                      <a:pt x="84" y="113"/>
                      <a:pt x="84" y="309"/>
                    </a:cubicBezTo>
                    <a:cubicBezTo>
                      <a:pt x="47" y="971"/>
                      <a:pt x="0" y="1587"/>
                      <a:pt x="0" y="2250"/>
                    </a:cubicBezTo>
                    <a:cubicBezTo>
                      <a:pt x="0" y="3809"/>
                      <a:pt x="159" y="5405"/>
                      <a:pt x="747" y="6917"/>
                    </a:cubicBezTo>
                    <a:cubicBezTo>
                      <a:pt x="1447" y="8672"/>
                      <a:pt x="2763" y="10147"/>
                      <a:pt x="4396" y="11043"/>
                    </a:cubicBezTo>
                    <a:cubicBezTo>
                      <a:pt x="4449" y="11063"/>
                      <a:pt x="4501" y="11072"/>
                      <a:pt x="4550" y="11072"/>
                    </a:cubicBezTo>
                    <a:cubicBezTo>
                      <a:pt x="4688" y="11072"/>
                      <a:pt x="4808" y="11001"/>
                      <a:pt x="4863" y="10884"/>
                    </a:cubicBezTo>
                    <a:cubicBezTo>
                      <a:pt x="4985" y="10735"/>
                      <a:pt x="4901" y="10539"/>
                      <a:pt x="4751" y="10417"/>
                    </a:cubicBezTo>
                    <a:cubicBezTo>
                      <a:pt x="3230" y="9605"/>
                      <a:pt x="2026" y="8243"/>
                      <a:pt x="1363" y="6646"/>
                    </a:cubicBezTo>
                    <a:cubicBezTo>
                      <a:pt x="822" y="5284"/>
                      <a:pt x="700" y="3772"/>
                      <a:pt x="700" y="2250"/>
                    </a:cubicBezTo>
                    <a:cubicBezTo>
                      <a:pt x="700" y="1634"/>
                      <a:pt x="700" y="971"/>
                      <a:pt x="747" y="346"/>
                    </a:cubicBezTo>
                    <a:cubicBezTo>
                      <a:pt x="747" y="150"/>
                      <a:pt x="588" y="1"/>
                      <a:pt x="43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9" name="Google Shape;1877;p46">
                <a:extLst>
                  <a:ext uri="{FF2B5EF4-FFF2-40B4-BE49-F238E27FC236}">
                    <a16:creationId xmlns:a16="http://schemas.microsoft.com/office/drawing/2014/main" id="{78B91339-C595-E580-429C-AB89B0DD6918}"/>
                  </a:ext>
                </a:extLst>
              </p:cNvPr>
              <p:cNvSpPr/>
              <p:nvPr/>
            </p:nvSpPr>
            <p:spPr>
              <a:xfrm>
                <a:off x="6207875" y="1346450"/>
                <a:ext cx="85675" cy="205950"/>
              </a:xfrm>
              <a:custGeom>
                <a:avLst/>
                <a:gdLst/>
                <a:ahLst/>
                <a:cxnLst/>
                <a:rect l="l" t="t" r="r" b="b"/>
                <a:pathLst>
                  <a:path w="3427" h="8238" extrusionOk="0">
                    <a:moveTo>
                      <a:pt x="2997" y="0"/>
                    </a:moveTo>
                    <a:cubicBezTo>
                      <a:pt x="2801" y="0"/>
                      <a:pt x="2652" y="159"/>
                      <a:pt x="2689" y="355"/>
                    </a:cubicBezTo>
                    <a:cubicBezTo>
                      <a:pt x="2726" y="1055"/>
                      <a:pt x="2764" y="1718"/>
                      <a:pt x="2764" y="2371"/>
                    </a:cubicBezTo>
                    <a:cubicBezTo>
                      <a:pt x="2764" y="3118"/>
                      <a:pt x="2726" y="3818"/>
                      <a:pt x="2530" y="4518"/>
                    </a:cubicBezTo>
                    <a:cubicBezTo>
                      <a:pt x="2381" y="5171"/>
                      <a:pt x="2101" y="5797"/>
                      <a:pt x="1718" y="6338"/>
                    </a:cubicBezTo>
                    <a:cubicBezTo>
                      <a:pt x="1326" y="6889"/>
                      <a:pt x="822" y="7318"/>
                      <a:pt x="234" y="7589"/>
                    </a:cubicBezTo>
                    <a:cubicBezTo>
                      <a:pt x="85" y="7663"/>
                      <a:pt x="1" y="7859"/>
                      <a:pt x="85" y="8018"/>
                    </a:cubicBezTo>
                    <a:cubicBezTo>
                      <a:pt x="112" y="8156"/>
                      <a:pt x="246" y="8237"/>
                      <a:pt x="378" y="8237"/>
                    </a:cubicBezTo>
                    <a:cubicBezTo>
                      <a:pt x="425" y="8237"/>
                      <a:pt x="472" y="8227"/>
                      <a:pt x="514" y="8205"/>
                    </a:cubicBezTo>
                    <a:cubicBezTo>
                      <a:pt x="1214" y="7897"/>
                      <a:pt x="1830" y="7355"/>
                      <a:pt x="2260" y="6730"/>
                    </a:cubicBezTo>
                    <a:cubicBezTo>
                      <a:pt x="2726" y="6151"/>
                      <a:pt x="3034" y="5405"/>
                      <a:pt x="3193" y="4667"/>
                    </a:cubicBezTo>
                    <a:cubicBezTo>
                      <a:pt x="3389" y="3930"/>
                      <a:pt x="3426" y="3155"/>
                      <a:pt x="3426" y="2371"/>
                    </a:cubicBezTo>
                    <a:cubicBezTo>
                      <a:pt x="3426" y="1671"/>
                      <a:pt x="3389" y="971"/>
                      <a:pt x="3352" y="318"/>
                    </a:cubicBezTo>
                    <a:cubicBezTo>
                      <a:pt x="3352" y="122"/>
                      <a:pt x="3156" y="0"/>
                      <a:pt x="2997" y="0"/>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grpSp>
        <p:nvGrpSpPr>
          <p:cNvPr id="50" name="Google Shape;286;p13">
            <a:extLst>
              <a:ext uri="{FF2B5EF4-FFF2-40B4-BE49-F238E27FC236}">
                <a16:creationId xmlns:a16="http://schemas.microsoft.com/office/drawing/2014/main" id="{FECB8EF4-A1EE-8423-2222-D5D44B2AD53D}"/>
              </a:ext>
            </a:extLst>
          </p:cNvPr>
          <p:cNvGrpSpPr/>
          <p:nvPr/>
        </p:nvGrpSpPr>
        <p:grpSpPr>
          <a:xfrm>
            <a:off x="-111" y="4644313"/>
            <a:ext cx="9144111" cy="890275"/>
            <a:chOff x="-75" y="3714050"/>
            <a:chExt cx="9144111" cy="890275"/>
          </a:xfrm>
        </p:grpSpPr>
        <p:sp>
          <p:nvSpPr>
            <p:cNvPr id="51" name="Google Shape;287;p13">
              <a:extLst>
                <a:ext uri="{FF2B5EF4-FFF2-40B4-BE49-F238E27FC236}">
                  <a16:creationId xmlns:a16="http://schemas.microsoft.com/office/drawing/2014/main" id="{049C60DB-7D92-B4B8-C598-A0A3BFA68875}"/>
                </a:ext>
              </a:extLst>
            </p:cNvPr>
            <p:cNvSpPr/>
            <p:nvPr/>
          </p:nvSpPr>
          <p:spPr>
            <a:xfrm>
              <a:off x="-75" y="4250925"/>
              <a:ext cx="9144000" cy="353400"/>
            </a:xfrm>
            <a:prstGeom prst="rect">
              <a:avLst/>
            </a:pr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2" name="Google Shape;288;p13">
              <a:extLst>
                <a:ext uri="{FF2B5EF4-FFF2-40B4-BE49-F238E27FC236}">
                  <a16:creationId xmlns:a16="http://schemas.microsoft.com/office/drawing/2014/main" id="{D9BB2EBA-FB10-4635-45A0-642CDC07096F}"/>
                </a:ext>
              </a:extLst>
            </p:cNvPr>
            <p:cNvSpPr/>
            <p:nvPr/>
          </p:nvSpPr>
          <p:spPr>
            <a:xfrm>
              <a:off x="-75" y="3714050"/>
              <a:ext cx="9144111" cy="553156"/>
            </a:xfrm>
            <a:custGeom>
              <a:avLst/>
              <a:gdLst/>
              <a:ahLst/>
              <a:cxnLst/>
              <a:rect l="l" t="t" r="r" b="b"/>
              <a:pathLst>
                <a:path w="116675" h="6515" extrusionOk="0">
                  <a:moveTo>
                    <a:pt x="8866" y="1"/>
                  </a:moveTo>
                  <a:cubicBezTo>
                    <a:pt x="8776" y="1"/>
                    <a:pt x="8687" y="6"/>
                    <a:pt x="8597" y="18"/>
                  </a:cubicBezTo>
                  <a:cubicBezTo>
                    <a:pt x="7467" y="176"/>
                    <a:pt x="6534" y="1306"/>
                    <a:pt x="6609" y="2435"/>
                  </a:cubicBezTo>
                  <a:cubicBezTo>
                    <a:pt x="6256" y="1907"/>
                    <a:pt x="5617" y="1596"/>
                    <a:pt x="4971" y="1596"/>
                  </a:cubicBezTo>
                  <a:cubicBezTo>
                    <a:pt x="4762" y="1596"/>
                    <a:pt x="4551" y="1629"/>
                    <a:pt x="4350" y="1698"/>
                  </a:cubicBezTo>
                  <a:cubicBezTo>
                    <a:pt x="3575" y="1969"/>
                    <a:pt x="2996" y="2818"/>
                    <a:pt x="3034" y="3639"/>
                  </a:cubicBezTo>
                  <a:cubicBezTo>
                    <a:pt x="2708" y="3202"/>
                    <a:pt x="2172" y="2957"/>
                    <a:pt x="1640" y="2957"/>
                  </a:cubicBezTo>
                  <a:cubicBezTo>
                    <a:pt x="1410" y="2957"/>
                    <a:pt x="1182" y="3002"/>
                    <a:pt x="971" y="3098"/>
                  </a:cubicBezTo>
                  <a:cubicBezTo>
                    <a:pt x="271" y="3443"/>
                    <a:pt x="0" y="4143"/>
                    <a:pt x="0" y="5039"/>
                  </a:cubicBezTo>
                  <a:lnTo>
                    <a:pt x="0" y="6514"/>
                  </a:lnTo>
                  <a:lnTo>
                    <a:pt x="116675" y="6514"/>
                  </a:lnTo>
                  <a:lnTo>
                    <a:pt x="116675" y="5702"/>
                  </a:lnTo>
                  <a:cubicBezTo>
                    <a:pt x="116675" y="5002"/>
                    <a:pt x="116441" y="4339"/>
                    <a:pt x="115853" y="4069"/>
                  </a:cubicBezTo>
                  <a:cubicBezTo>
                    <a:pt x="115673" y="3970"/>
                    <a:pt x="115472" y="3924"/>
                    <a:pt x="115270" y="3924"/>
                  </a:cubicBezTo>
                  <a:cubicBezTo>
                    <a:pt x="114824" y="3924"/>
                    <a:pt x="114371" y="4145"/>
                    <a:pt x="114108" y="4498"/>
                  </a:cubicBezTo>
                  <a:cubicBezTo>
                    <a:pt x="114145" y="3798"/>
                    <a:pt x="113641" y="3051"/>
                    <a:pt x="112941" y="2818"/>
                  </a:cubicBezTo>
                  <a:cubicBezTo>
                    <a:pt x="112784" y="2763"/>
                    <a:pt x="112618" y="2736"/>
                    <a:pt x="112451" y="2736"/>
                  </a:cubicBezTo>
                  <a:cubicBezTo>
                    <a:pt x="111912" y="2736"/>
                    <a:pt x="111358" y="3011"/>
                    <a:pt x="111037" y="3481"/>
                  </a:cubicBezTo>
                  <a:cubicBezTo>
                    <a:pt x="111074" y="2473"/>
                    <a:pt x="110290" y="1539"/>
                    <a:pt x="109320" y="1418"/>
                  </a:cubicBezTo>
                  <a:cubicBezTo>
                    <a:pt x="109235" y="1405"/>
                    <a:pt x="109150" y="1399"/>
                    <a:pt x="109065" y="1399"/>
                  </a:cubicBezTo>
                  <a:cubicBezTo>
                    <a:pt x="108179" y="1399"/>
                    <a:pt x="107324" y="2087"/>
                    <a:pt x="107145" y="2939"/>
                  </a:cubicBezTo>
                  <a:cubicBezTo>
                    <a:pt x="106945" y="2830"/>
                    <a:pt x="106723" y="2781"/>
                    <a:pt x="106501" y="2781"/>
                  </a:cubicBezTo>
                  <a:cubicBezTo>
                    <a:pt x="105768" y="2781"/>
                    <a:pt x="105016" y="3316"/>
                    <a:pt x="104923" y="4031"/>
                  </a:cubicBezTo>
                  <a:cubicBezTo>
                    <a:pt x="104699" y="3941"/>
                    <a:pt x="104462" y="3897"/>
                    <a:pt x="104226" y="3897"/>
                  </a:cubicBezTo>
                  <a:cubicBezTo>
                    <a:pt x="103854" y="3897"/>
                    <a:pt x="103486" y="4007"/>
                    <a:pt x="103178" y="4218"/>
                  </a:cubicBezTo>
                  <a:cubicBezTo>
                    <a:pt x="103019" y="3873"/>
                    <a:pt x="102786" y="3565"/>
                    <a:pt x="102478" y="3331"/>
                  </a:cubicBezTo>
                  <a:cubicBezTo>
                    <a:pt x="102118" y="3069"/>
                    <a:pt x="101675" y="2935"/>
                    <a:pt x="101233" y="2935"/>
                  </a:cubicBezTo>
                  <a:cubicBezTo>
                    <a:pt x="100952" y="2935"/>
                    <a:pt x="100672" y="2989"/>
                    <a:pt x="100415" y="3098"/>
                  </a:cubicBezTo>
                  <a:cubicBezTo>
                    <a:pt x="100294" y="2235"/>
                    <a:pt x="99405" y="1623"/>
                    <a:pt x="98559" y="1623"/>
                  </a:cubicBezTo>
                  <a:cubicBezTo>
                    <a:pt x="98298" y="1623"/>
                    <a:pt x="98040" y="1682"/>
                    <a:pt x="97811" y="1810"/>
                  </a:cubicBezTo>
                  <a:cubicBezTo>
                    <a:pt x="97595" y="802"/>
                    <a:pt x="96553" y="1"/>
                    <a:pt x="95506" y="1"/>
                  </a:cubicBezTo>
                  <a:cubicBezTo>
                    <a:pt x="95418" y="1"/>
                    <a:pt x="95331" y="6"/>
                    <a:pt x="95244" y="18"/>
                  </a:cubicBezTo>
                  <a:cubicBezTo>
                    <a:pt x="94115" y="176"/>
                    <a:pt x="93181" y="1306"/>
                    <a:pt x="93256" y="2435"/>
                  </a:cubicBezTo>
                  <a:cubicBezTo>
                    <a:pt x="92875" y="1907"/>
                    <a:pt x="92250" y="1596"/>
                    <a:pt x="91617" y="1596"/>
                  </a:cubicBezTo>
                  <a:cubicBezTo>
                    <a:pt x="91412" y="1596"/>
                    <a:pt x="91205" y="1629"/>
                    <a:pt x="91006" y="1698"/>
                  </a:cubicBezTo>
                  <a:cubicBezTo>
                    <a:pt x="90222" y="1969"/>
                    <a:pt x="89644" y="2818"/>
                    <a:pt x="89681" y="3639"/>
                  </a:cubicBezTo>
                  <a:cubicBezTo>
                    <a:pt x="89355" y="3202"/>
                    <a:pt x="88819" y="2957"/>
                    <a:pt x="88287" y="2957"/>
                  </a:cubicBezTo>
                  <a:cubicBezTo>
                    <a:pt x="88058" y="2957"/>
                    <a:pt x="87829" y="3002"/>
                    <a:pt x="87618" y="3098"/>
                  </a:cubicBezTo>
                  <a:cubicBezTo>
                    <a:pt x="87114" y="3331"/>
                    <a:pt x="86769" y="3873"/>
                    <a:pt x="86685" y="4414"/>
                  </a:cubicBezTo>
                  <a:cubicBezTo>
                    <a:pt x="86535" y="4265"/>
                    <a:pt x="86377" y="4143"/>
                    <a:pt x="86218" y="4069"/>
                  </a:cubicBezTo>
                  <a:cubicBezTo>
                    <a:pt x="86026" y="3970"/>
                    <a:pt x="85817" y="3924"/>
                    <a:pt x="85610" y="3924"/>
                  </a:cubicBezTo>
                  <a:cubicBezTo>
                    <a:pt x="85152" y="3924"/>
                    <a:pt x="84699" y="4145"/>
                    <a:pt x="84435" y="4498"/>
                  </a:cubicBezTo>
                  <a:cubicBezTo>
                    <a:pt x="84473" y="3798"/>
                    <a:pt x="84006" y="3051"/>
                    <a:pt x="83306" y="2818"/>
                  </a:cubicBezTo>
                  <a:cubicBezTo>
                    <a:pt x="83140" y="2763"/>
                    <a:pt x="82967" y="2736"/>
                    <a:pt x="82795" y="2736"/>
                  </a:cubicBezTo>
                  <a:cubicBezTo>
                    <a:pt x="82239" y="2736"/>
                    <a:pt x="81683" y="3011"/>
                    <a:pt x="81355" y="3481"/>
                  </a:cubicBezTo>
                  <a:cubicBezTo>
                    <a:pt x="81439" y="2473"/>
                    <a:pt x="80655" y="1539"/>
                    <a:pt x="79684" y="1418"/>
                  </a:cubicBezTo>
                  <a:cubicBezTo>
                    <a:pt x="79600" y="1405"/>
                    <a:pt x="79515" y="1399"/>
                    <a:pt x="79430" y="1399"/>
                  </a:cubicBezTo>
                  <a:cubicBezTo>
                    <a:pt x="78544" y="1399"/>
                    <a:pt x="77685" y="2087"/>
                    <a:pt x="77472" y="2939"/>
                  </a:cubicBezTo>
                  <a:cubicBezTo>
                    <a:pt x="77281" y="2830"/>
                    <a:pt x="77066" y="2781"/>
                    <a:pt x="76848" y="2781"/>
                  </a:cubicBezTo>
                  <a:cubicBezTo>
                    <a:pt x="76131" y="2781"/>
                    <a:pt x="75372" y="3316"/>
                    <a:pt x="75251" y="4031"/>
                  </a:cubicBezTo>
                  <a:cubicBezTo>
                    <a:pt x="75041" y="3941"/>
                    <a:pt x="74807" y="3897"/>
                    <a:pt x="74570" y="3897"/>
                  </a:cubicBezTo>
                  <a:cubicBezTo>
                    <a:pt x="74196" y="3897"/>
                    <a:pt x="73814" y="4007"/>
                    <a:pt x="73505" y="4218"/>
                  </a:cubicBezTo>
                  <a:cubicBezTo>
                    <a:pt x="73384" y="3873"/>
                    <a:pt x="73150" y="3565"/>
                    <a:pt x="72842" y="3331"/>
                  </a:cubicBezTo>
                  <a:cubicBezTo>
                    <a:pt x="72483" y="3069"/>
                    <a:pt x="72040" y="2935"/>
                    <a:pt x="71589" y="2935"/>
                  </a:cubicBezTo>
                  <a:cubicBezTo>
                    <a:pt x="71303" y="2935"/>
                    <a:pt x="71014" y="2989"/>
                    <a:pt x="70742" y="3098"/>
                  </a:cubicBezTo>
                  <a:cubicBezTo>
                    <a:pt x="70621" y="2235"/>
                    <a:pt x="69754" y="1623"/>
                    <a:pt x="68902" y="1623"/>
                  </a:cubicBezTo>
                  <a:cubicBezTo>
                    <a:pt x="68639" y="1623"/>
                    <a:pt x="68376" y="1682"/>
                    <a:pt x="68138" y="1810"/>
                  </a:cubicBezTo>
                  <a:cubicBezTo>
                    <a:pt x="67923" y="802"/>
                    <a:pt x="66912" y="1"/>
                    <a:pt x="65870" y="1"/>
                  </a:cubicBezTo>
                  <a:cubicBezTo>
                    <a:pt x="65783" y="1"/>
                    <a:pt x="65696" y="6"/>
                    <a:pt x="65609" y="18"/>
                  </a:cubicBezTo>
                  <a:cubicBezTo>
                    <a:pt x="64479" y="176"/>
                    <a:pt x="63546" y="1306"/>
                    <a:pt x="63621" y="2435"/>
                  </a:cubicBezTo>
                  <a:cubicBezTo>
                    <a:pt x="63240" y="1907"/>
                    <a:pt x="62594" y="1596"/>
                    <a:pt x="61966" y="1596"/>
                  </a:cubicBezTo>
                  <a:cubicBezTo>
                    <a:pt x="61763" y="1596"/>
                    <a:pt x="61561" y="1629"/>
                    <a:pt x="61371" y="1698"/>
                  </a:cubicBezTo>
                  <a:cubicBezTo>
                    <a:pt x="60550" y="1969"/>
                    <a:pt x="59971" y="2818"/>
                    <a:pt x="60008" y="3639"/>
                  </a:cubicBezTo>
                  <a:cubicBezTo>
                    <a:pt x="59708" y="3202"/>
                    <a:pt x="59162" y="2957"/>
                    <a:pt x="58621" y="2957"/>
                  </a:cubicBezTo>
                  <a:cubicBezTo>
                    <a:pt x="58388" y="2957"/>
                    <a:pt x="58156" y="3002"/>
                    <a:pt x="57945" y="3098"/>
                  </a:cubicBezTo>
                  <a:cubicBezTo>
                    <a:pt x="57441" y="3369"/>
                    <a:pt x="57049" y="3910"/>
                    <a:pt x="57012" y="4498"/>
                  </a:cubicBezTo>
                  <a:cubicBezTo>
                    <a:pt x="56853" y="4302"/>
                    <a:pt x="56704" y="4143"/>
                    <a:pt x="56471" y="4069"/>
                  </a:cubicBezTo>
                  <a:cubicBezTo>
                    <a:pt x="56287" y="3970"/>
                    <a:pt x="56086" y="3924"/>
                    <a:pt x="55883" y="3924"/>
                  </a:cubicBezTo>
                  <a:cubicBezTo>
                    <a:pt x="55436" y="3924"/>
                    <a:pt x="54986" y="4145"/>
                    <a:pt x="54716" y="4498"/>
                  </a:cubicBezTo>
                  <a:cubicBezTo>
                    <a:pt x="54753" y="3798"/>
                    <a:pt x="54249" y="3051"/>
                    <a:pt x="53587" y="2818"/>
                  </a:cubicBezTo>
                  <a:cubicBezTo>
                    <a:pt x="53421" y="2763"/>
                    <a:pt x="53248" y="2736"/>
                    <a:pt x="53077" y="2736"/>
                  </a:cubicBezTo>
                  <a:cubicBezTo>
                    <a:pt x="52523" y="2736"/>
                    <a:pt x="51973" y="3011"/>
                    <a:pt x="51645" y="3481"/>
                  </a:cubicBezTo>
                  <a:cubicBezTo>
                    <a:pt x="51720" y="2473"/>
                    <a:pt x="50908" y="1539"/>
                    <a:pt x="49937" y="1418"/>
                  </a:cubicBezTo>
                  <a:cubicBezTo>
                    <a:pt x="49852" y="1405"/>
                    <a:pt x="49767" y="1399"/>
                    <a:pt x="49683" y="1399"/>
                  </a:cubicBezTo>
                  <a:cubicBezTo>
                    <a:pt x="48795" y="1399"/>
                    <a:pt x="47932" y="2087"/>
                    <a:pt x="47753" y="2939"/>
                  </a:cubicBezTo>
                  <a:cubicBezTo>
                    <a:pt x="47555" y="2830"/>
                    <a:pt x="47335" y="2781"/>
                    <a:pt x="47113" y="2781"/>
                  </a:cubicBezTo>
                  <a:cubicBezTo>
                    <a:pt x="46382" y="2781"/>
                    <a:pt x="45627" y="3316"/>
                    <a:pt x="45541" y="4031"/>
                  </a:cubicBezTo>
                  <a:cubicBezTo>
                    <a:pt x="45331" y="3941"/>
                    <a:pt x="45097" y="3897"/>
                    <a:pt x="44859" y="3897"/>
                  </a:cubicBezTo>
                  <a:cubicBezTo>
                    <a:pt x="44484" y="3897"/>
                    <a:pt x="44100" y="4007"/>
                    <a:pt x="43786" y="4218"/>
                  </a:cubicBezTo>
                  <a:cubicBezTo>
                    <a:pt x="43636" y="3873"/>
                    <a:pt x="43403" y="3565"/>
                    <a:pt x="43132" y="3331"/>
                  </a:cubicBezTo>
                  <a:cubicBezTo>
                    <a:pt x="42750" y="3069"/>
                    <a:pt x="42294" y="2935"/>
                    <a:pt x="41849" y="2935"/>
                  </a:cubicBezTo>
                  <a:cubicBezTo>
                    <a:pt x="41565" y="2935"/>
                    <a:pt x="41286" y="2989"/>
                    <a:pt x="41032" y="3098"/>
                  </a:cubicBezTo>
                  <a:cubicBezTo>
                    <a:pt x="40911" y="2235"/>
                    <a:pt x="40044" y="1623"/>
                    <a:pt x="39188" y="1623"/>
                  </a:cubicBezTo>
                  <a:cubicBezTo>
                    <a:pt x="38923" y="1623"/>
                    <a:pt x="38659" y="1682"/>
                    <a:pt x="38419" y="1810"/>
                  </a:cubicBezTo>
                  <a:cubicBezTo>
                    <a:pt x="38203" y="802"/>
                    <a:pt x="37193" y="1"/>
                    <a:pt x="36121" y="1"/>
                  </a:cubicBezTo>
                  <a:cubicBezTo>
                    <a:pt x="36032" y="1"/>
                    <a:pt x="35942" y="6"/>
                    <a:pt x="35852" y="18"/>
                  </a:cubicBezTo>
                  <a:cubicBezTo>
                    <a:pt x="34732" y="176"/>
                    <a:pt x="33836" y="1306"/>
                    <a:pt x="33873" y="2435"/>
                  </a:cubicBezTo>
                  <a:cubicBezTo>
                    <a:pt x="33521" y="1907"/>
                    <a:pt x="32881" y="1596"/>
                    <a:pt x="32236" y="1596"/>
                  </a:cubicBezTo>
                  <a:cubicBezTo>
                    <a:pt x="32026" y="1596"/>
                    <a:pt x="31816" y="1629"/>
                    <a:pt x="31614" y="1698"/>
                  </a:cubicBezTo>
                  <a:cubicBezTo>
                    <a:pt x="30840" y="1969"/>
                    <a:pt x="30252" y="2818"/>
                    <a:pt x="30298" y="3639"/>
                  </a:cubicBezTo>
                  <a:cubicBezTo>
                    <a:pt x="29998" y="3202"/>
                    <a:pt x="29452" y="2957"/>
                    <a:pt x="28911" y="2957"/>
                  </a:cubicBezTo>
                  <a:cubicBezTo>
                    <a:pt x="28678" y="2957"/>
                    <a:pt x="28446" y="3002"/>
                    <a:pt x="28235" y="3098"/>
                  </a:cubicBezTo>
                  <a:cubicBezTo>
                    <a:pt x="27843" y="3285"/>
                    <a:pt x="27535" y="3639"/>
                    <a:pt x="27377" y="4031"/>
                  </a:cubicBezTo>
                  <a:cubicBezTo>
                    <a:pt x="27265" y="3481"/>
                    <a:pt x="26835" y="3014"/>
                    <a:pt x="26285" y="2818"/>
                  </a:cubicBezTo>
                  <a:cubicBezTo>
                    <a:pt x="26130" y="2763"/>
                    <a:pt x="25966" y="2736"/>
                    <a:pt x="25799" y="2736"/>
                  </a:cubicBezTo>
                  <a:cubicBezTo>
                    <a:pt x="25264" y="2736"/>
                    <a:pt x="24708" y="3011"/>
                    <a:pt x="24381" y="3481"/>
                  </a:cubicBezTo>
                  <a:cubicBezTo>
                    <a:pt x="24418" y="2473"/>
                    <a:pt x="23643" y="1539"/>
                    <a:pt x="22672" y="1418"/>
                  </a:cubicBezTo>
                  <a:cubicBezTo>
                    <a:pt x="22588" y="1405"/>
                    <a:pt x="22503" y="1399"/>
                    <a:pt x="22418" y="1399"/>
                  </a:cubicBezTo>
                  <a:cubicBezTo>
                    <a:pt x="21531" y="1399"/>
                    <a:pt x="20668" y="2087"/>
                    <a:pt x="20498" y="2939"/>
                  </a:cubicBezTo>
                  <a:cubicBezTo>
                    <a:pt x="20297" y="2830"/>
                    <a:pt x="20076" y="2781"/>
                    <a:pt x="19853" y="2781"/>
                  </a:cubicBezTo>
                  <a:cubicBezTo>
                    <a:pt x="19121" y="2781"/>
                    <a:pt x="18369" y="3316"/>
                    <a:pt x="18276" y="4031"/>
                  </a:cubicBezTo>
                  <a:cubicBezTo>
                    <a:pt x="18052" y="3941"/>
                    <a:pt x="17815" y="3897"/>
                    <a:pt x="17579" y="3897"/>
                  </a:cubicBezTo>
                  <a:cubicBezTo>
                    <a:pt x="17207" y="3897"/>
                    <a:pt x="16839" y="4007"/>
                    <a:pt x="16531" y="4218"/>
                  </a:cubicBezTo>
                  <a:cubicBezTo>
                    <a:pt x="16372" y="3873"/>
                    <a:pt x="16139" y="3565"/>
                    <a:pt x="15831" y="3331"/>
                  </a:cubicBezTo>
                  <a:cubicBezTo>
                    <a:pt x="15471" y="3069"/>
                    <a:pt x="15028" y="2935"/>
                    <a:pt x="14586" y="2935"/>
                  </a:cubicBezTo>
                  <a:cubicBezTo>
                    <a:pt x="14305" y="2935"/>
                    <a:pt x="14025" y="2989"/>
                    <a:pt x="13768" y="3098"/>
                  </a:cubicBezTo>
                  <a:cubicBezTo>
                    <a:pt x="13647" y="2235"/>
                    <a:pt x="12758" y="1623"/>
                    <a:pt x="11912" y="1623"/>
                  </a:cubicBezTo>
                  <a:cubicBezTo>
                    <a:pt x="11651" y="1623"/>
                    <a:pt x="11393" y="1682"/>
                    <a:pt x="11164" y="1810"/>
                  </a:cubicBezTo>
                  <a:cubicBezTo>
                    <a:pt x="10948" y="802"/>
                    <a:pt x="9938" y="1"/>
                    <a:pt x="8866"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53" name="Google Shape;1546;p42">
            <a:extLst>
              <a:ext uri="{FF2B5EF4-FFF2-40B4-BE49-F238E27FC236}">
                <a16:creationId xmlns:a16="http://schemas.microsoft.com/office/drawing/2014/main" id="{8A96988E-3CE9-91B8-67E9-2FD17642AB6D}"/>
              </a:ext>
            </a:extLst>
          </p:cNvPr>
          <p:cNvGrpSpPr/>
          <p:nvPr/>
        </p:nvGrpSpPr>
        <p:grpSpPr>
          <a:xfrm>
            <a:off x="919439" y="4971953"/>
            <a:ext cx="7942180" cy="520911"/>
            <a:chOff x="895237" y="4083657"/>
            <a:chExt cx="7942180" cy="520911"/>
          </a:xfrm>
        </p:grpSpPr>
        <p:grpSp>
          <p:nvGrpSpPr>
            <p:cNvPr id="54" name="Google Shape;1547;p42">
              <a:extLst>
                <a:ext uri="{FF2B5EF4-FFF2-40B4-BE49-F238E27FC236}">
                  <a16:creationId xmlns:a16="http://schemas.microsoft.com/office/drawing/2014/main" id="{3C4386A5-18B7-34B0-D69F-CF3779DA8959}"/>
                </a:ext>
              </a:extLst>
            </p:cNvPr>
            <p:cNvGrpSpPr/>
            <p:nvPr/>
          </p:nvGrpSpPr>
          <p:grpSpPr>
            <a:xfrm>
              <a:off x="895237" y="4249037"/>
              <a:ext cx="655814" cy="355354"/>
              <a:chOff x="2301112" y="2967762"/>
              <a:chExt cx="655814" cy="355354"/>
            </a:xfrm>
          </p:grpSpPr>
          <p:sp>
            <p:nvSpPr>
              <p:cNvPr id="61" name="Google Shape;1548;p42">
                <a:extLst>
                  <a:ext uri="{FF2B5EF4-FFF2-40B4-BE49-F238E27FC236}">
                    <a16:creationId xmlns:a16="http://schemas.microsoft.com/office/drawing/2014/main" id="{654D45D2-E8F4-B910-4CA4-D4CC777859EC}"/>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 name="Google Shape;1549;p42">
                <a:extLst>
                  <a:ext uri="{FF2B5EF4-FFF2-40B4-BE49-F238E27FC236}">
                    <a16:creationId xmlns:a16="http://schemas.microsoft.com/office/drawing/2014/main" id="{1531B7E1-FBBB-CBE6-3593-1D3F4ED21974}"/>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55" name="Google Shape;1550;p42">
              <a:extLst>
                <a:ext uri="{FF2B5EF4-FFF2-40B4-BE49-F238E27FC236}">
                  <a16:creationId xmlns:a16="http://schemas.microsoft.com/office/drawing/2014/main" id="{5F89FE3D-7B58-27E4-687A-DA6A3ED4F2AA}"/>
                </a:ext>
              </a:extLst>
            </p:cNvPr>
            <p:cNvGrpSpPr/>
            <p:nvPr/>
          </p:nvGrpSpPr>
          <p:grpSpPr>
            <a:xfrm>
              <a:off x="4521724" y="4083657"/>
              <a:ext cx="961030" cy="520771"/>
              <a:chOff x="2301112" y="2967762"/>
              <a:chExt cx="655814" cy="355354"/>
            </a:xfrm>
          </p:grpSpPr>
          <p:sp>
            <p:nvSpPr>
              <p:cNvPr id="59" name="Google Shape;1551;p42">
                <a:extLst>
                  <a:ext uri="{FF2B5EF4-FFF2-40B4-BE49-F238E27FC236}">
                    <a16:creationId xmlns:a16="http://schemas.microsoft.com/office/drawing/2014/main" id="{F0F670E8-60A3-CC26-D822-1662B772B2BF}"/>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 name="Google Shape;1552;p42">
                <a:extLst>
                  <a:ext uri="{FF2B5EF4-FFF2-40B4-BE49-F238E27FC236}">
                    <a16:creationId xmlns:a16="http://schemas.microsoft.com/office/drawing/2014/main" id="{3124EBE1-BCC4-AD23-142B-FBFD6236E350}"/>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56" name="Google Shape;1553;p42">
              <a:extLst>
                <a:ext uri="{FF2B5EF4-FFF2-40B4-BE49-F238E27FC236}">
                  <a16:creationId xmlns:a16="http://schemas.microsoft.com/office/drawing/2014/main" id="{AA36DD65-252A-FA92-DD2F-259A60C25C1D}"/>
                </a:ext>
              </a:extLst>
            </p:cNvPr>
            <p:cNvGrpSpPr/>
            <p:nvPr/>
          </p:nvGrpSpPr>
          <p:grpSpPr>
            <a:xfrm>
              <a:off x="8011288" y="4156893"/>
              <a:ext cx="826129" cy="447675"/>
              <a:chOff x="2301112" y="2967762"/>
              <a:chExt cx="655814" cy="355354"/>
            </a:xfrm>
          </p:grpSpPr>
          <p:sp>
            <p:nvSpPr>
              <p:cNvPr id="57" name="Google Shape;1554;p42">
                <a:extLst>
                  <a:ext uri="{FF2B5EF4-FFF2-40B4-BE49-F238E27FC236}">
                    <a16:creationId xmlns:a16="http://schemas.microsoft.com/office/drawing/2014/main" id="{42BC5A26-FAA4-4933-853D-F11E84FB59F6}"/>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8" name="Google Shape;1555;p42">
                <a:extLst>
                  <a:ext uri="{FF2B5EF4-FFF2-40B4-BE49-F238E27FC236}">
                    <a16:creationId xmlns:a16="http://schemas.microsoft.com/office/drawing/2014/main" id="{023C938A-25F0-40DE-2257-BA4EE9EBBF6D}"/>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sp>
        <p:nvSpPr>
          <p:cNvPr id="63" name="Google Shape;2108;p51">
            <a:extLst>
              <a:ext uri="{FF2B5EF4-FFF2-40B4-BE49-F238E27FC236}">
                <a16:creationId xmlns:a16="http://schemas.microsoft.com/office/drawing/2014/main" id="{42A674BE-1650-4E26-8BC1-15F73F9ABD4E}"/>
              </a:ext>
            </a:extLst>
          </p:cNvPr>
          <p:cNvSpPr/>
          <p:nvPr/>
        </p:nvSpPr>
        <p:spPr>
          <a:xfrm flipH="1">
            <a:off x="-641598" y="369059"/>
            <a:ext cx="1969130" cy="600231"/>
          </a:xfrm>
          <a:custGeom>
            <a:avLst/>
            <a:gdLst/>
            <a:ahLst/>
            <a:cxnLst/>
            <a:rect l="l" t="t" r="r" b="b"/>
            <a:pathLst>
              <a:path w="24293" h="7405" extrusionOk="0">
                <a:moveTo>
                  <a:pt x="15711" y="0"/>
                </a:moveTo>
                <a:cubicBezTo>
                  <a:pt x="13606" y="0"/>
                  <a:pt x="11570" y="1578"/>
                  <a:pt x="11114" y="3641"/>
                </a:cubicBezTo>
                <a:cubicBezTo>
                  <a:pt x="10395" y="2995"/>
                  <a:pt x="9427" y="2640"/>
                  <a:pt x="8461" y="2640"/>
                </a:cubicBezTo>
                <a:cubicBezTo>
                  <a:pt x="8126" y="2640"/>
                  <a:pt x="7791" y="2683"/>
                  <a:pt x="7467" y="2771"/>
                </a:cubicBezTo>
                <a:cubicBezTo>
                  <a:pt x="6215" y="3118"/>
                  <a:pt x="5164" y="4135"/>
                  <a:pt x="4775" y="5372"/>
                </a:cubicBezTo>
                <a:cubicBezTo>
                  <a:pt x="4409" y="5161"/>
                  <a:pt x="3991" y="5066"/>
                  <a:pt x="3555" y="5066"/>
                </a:cubicBezTo>
                <a:cubicBezTo>
                  <a:pt x="2120" y="5066"/>
                  <a:pt x="503" y="6101"/>
                  <a:pt x="0" y="7405"/>
                </a:cubicBezTo>
                <a:lnTo>
                  <a:pt x="24167" y="7405"/>
                </a:lnTo>
                <a:cubicBezTo>
                  <a:pt x="24167" y="7405"/>
                  <a:pt x="24292" y="7328"/>
                  <a:pt x="24167" y="7078"/>
                </a:cubicBezTo>
                <a:cubicBezTo>
                  <a:pt x="23431" y="5645"/>
                  <a:pt x="21919" y="4608"/>
                  <a:pt x="20306" y="4588"/>
                </a:cubicBezTo>
                <a:cubicBezTo>
                  <a:pt x="20278" y="2333"/>
                  <a:pt x="18379" y="252"/>
                  <a:pt x="16131" y="22"/>
                </a:cubicBezTo>
                <a:cubicBezTo>
                  <a:pt x="15991" y="7"/>
                  <a:pt x="15851" y="0"/>
                  <a:pt x="15711"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368" name="Google Shape;1814;p46">
            <a:extLst>
              <a:ext uri="{FF2B5EF4-FFF2-40B4-BE49-F238E27FC236}">
                <a16:creationId xmlns:a16="http://schemas.microsoft.com/office/drawing/2014/main" id="{E45F5B53-EA85-62FD-13D7-B43A8D5DD506}"/>
              </a:ext>
            </a:extLst>
          </p:cNvPr>
          <p:cNvSpPr txBox="1">
            <a:spLocks noGrp="1"/>
          </p:cNvSpPr>
          <p:nvPr>
            <p:ph type="title"/>
          </p:nvPr>
        </p:nvSpPr>
        <p:spPr>
          <a:xfrm>
            <a:off x="-1786232" y="72902"/>
            <a:ext cx="7704000" cy="5727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en-US" sz="3200">
                <a:solidFill>
                  <a:schemeClr val="accent1"/>
                </a:solidFill>
                <a:latin typeface="Times New Roman" panose="02020603050405020304" pitchFamily="18" charset="0"/>
                <a:cs typeface="Times New Roman" panose="02020603050405020304" pitchFamily="18" charset="0"/>
              </a:rPr>
              <a:t>3. Câu 3</a:t>
            </a:r>
            <a:endParaRPr sz="3200">
              <a:solidFill>
                <a:schemeClr val="accent1"/>
              </a:solidFill>
              <a:latin typeface="Times New Roman" panose="02020603050405020304" pitchFamily="18" charset="0"/>
              <a:cs typeface="Times New Roman" panose="02020603050405020304" pitchFamily="18" charset="0"/>
            </a:endParaRPr>
          </a:p>
        </p:txBody>
      </p:sp>
      <p:pic>
        <p:nvPicPr>
          <p:cNvPr id="2369" name="Picture 2368">
            <a:extLst>
              <a:ext uri="{FF2B5EF4-FFF2-40B4-BE49-F238E27FC236}">
                <a16:creationId xmlns:a16="http://schemas.microsoft.com/office/drawing/2014/main" id="{78DC1633-6FC9-663B-E192-E38EAD5917F5}"/>
              </a:ext>
            </a:extLst>
          </p:cNvPr>
          <p:cNvPicPr>
            <a:picLocks noChangeAspect="1"/>
          </p:cNvPicPr>
          <p:nvPr/>
        </p:nvPicPr>
        <p:blipFill>
          <a:blip r:embed="rId3"/>
          <a:stretch>
            <a:fillRect/>
          </a:stretch>
        </p:blipFill>
        <p:spPr>
          <a:xfrm>
            <a:off x="232340" y="-48435"/>
            <a:ext cx="1017725" cy="1017725"/>
          </a:xfrm>
          <a:prstGeom prst="rect">
            <a:avLst/>
          </a:prstGeom>
        </p:spPr>
      </p:pic>
      <p:grpSp>
        <p:nvGrpSpPr>
          <p:cNvPr id="2399" name="Google Shape;1968;p43">
            <a:extLst>
              <a:ext uri="{FF2B5EF4-FFF2-40B4-BE49-F238E27FC236}">
                <a16:creationId xmlns:a16="http://schemas.microsoft.com/office/drawing/2014/main" id="{46552AC9-DAB8-36A0-4FE4-61718E796067}"/>
              </a:ext>
            </a:extLst>
          </p:cNvPr>
          <p:cNvGrpSpPr/>
          <p:nvPr/>
        </p:nvGrpSpPr>
        <p:grpSpPr>
          <a:xfrm flipH="1">
            <a:off x="6080675" y="2761456"/>
            <a:ext cx="1567821" cy="2045029"/>
            <a:chOff x="2300626" y="3043405"/>
            <a:chExt cx="1567821" cy="2045029"/>
          </a:xfrm>
        </p:grpSpPr>
        <p:sp>
          <p:nvSpPr>
            <p:cNvPr id="2539" name="Google Shape;1969;p43">
              <a:extLst>
                <a:ext uri="{FF2B5EF4-FFF2-40B4-BE49-F238E27FC236}">
                  <a16:creationId xmlns:a16="http://schemas.microsoft.com/office/drawing/2014/main" id="{CA9645A4-8DEE-BAF0-0D6C-75439873302B}"/>
                </a:ext>
              </a:extLst>
            </p:cNvPr>
            <p:cNvSpPr/>
            <p:nvPr/>
          </p:nvSpPr>
          <p:spPr>
            <a:xfrm>
              <a:off x="3298866" y="4027433"/>
              <a:ext cx="459621" cy="46351"/>
            </a:xfrm>
            <a:custGeom>
              <a:avLst/>
              <a:gdLst/>
              <a:ahLst/>
              <a:cxnLst/>
              <a:rect l="l" t="t" r="r" b="b"/>
              <a:pathLst>
                <a:path w="5434" h="548" extrusionOk="0">
                  <a:moveTo>
                    <a:pt x="0" y="1"/>
                  </a:moveTo>
                  <a:lnTo>
                    <a:pt x="0" y="547"/>
                  </a:lnTo>
                  <a:lnTo>
                    <a:pt x="5433" y="547"/>
                  </a:lnTo>
                  <a:lnTo>
                    <a:pt x="5433" y="1"/>
                  </a:lnTo>
                  <a:close/>
                </a:path>
              </a:pathLst>
            </a:custGeom>
            <a:solidFill>
              <a:srgbClr val="DDDDDD"/>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540" name="Google Shape;1970;p43">
              <a:extLst>
                <a:ext uri="{FF2B5EF4-FFF2-40B4-BE49-F238E27FC236}">
                  <a16:creationId xmlns:a16="http://schemas.microsoft.com/office/drawing/2014/main" id="{F5C6636A-CB5B-FBA6-CB39-974EA29F2D6F}"/>
                </a:ext>
              </a:extLst>
            </p:cNvPr>
            <p:cNvSpPr/>
            <p:nvPr/>
          </p:nvSpPr>
          <p:spPr>
            <a:xfrm>
              <a:off x="2443570" y="3889903"/>
              <a:ext cx="120699" cy="171618"/>
            </a:xfrm>
            <a:custGeom>
              <a:avLst/>
              <a:gdLst/>
              <a:ahLst/>
              <a:cxnLst/>
              <a:rect l="l" t="t" r="r" b="b"/>
              <a:pathLst>
                <a:path w="1427" h="2029" extrusionOk="0">
                  <a:moveTo>
                    <a:pt x="0" y="0"/>
                  </a:moveTo>
                  <a:lnTo>
                    <a:pt x="0" y="2029"/>
                  </a:lnTo>
                  <a:lnTo>
                    <a:pt x="1426" y="2029"/>
                  </a:lnTo>
                  <a:lnTo>
                    <a:pt x="1426" y="0"/>
                  </a:lnTo>
                  <a:close/>
                </a:path>
              </a:pathLst>
            </a:custGeom>
            <a:solidFill>
              <a:srgbClr val="DDDDDD"/>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541" name="Google Shape;1971;p43">
              <a:extLst>
                <a:ext uri="{FF2B5EF4-FFF2-40B4-BE49-F238E27FC236}">
                  <a16:creationId xmlns:a16="http://schemas.microsoft.com/office/drawing/2014/main" id="{C6C1BFEE-3D47-DE62-1B29-7EF832FE7FB4}"/>
                </a:ext>
              </a:extLst>
            </p:cNvPr>
            <p:cNvSpPr/>
            <p:nvPr/>
          </p:nvSpPr>
          <p:spPr>
            <a:xfrm>
              <a:off x="2454143" y="3831456"/>
              <a:ext cx="16578" cy="57939"/>
            </a:xfrm>
            <a:custGeom>
              <a:avLst/>
              <a:gdLst/>
              <a:ahLst/>
              <a:cxnLst/>
              <a:rect l="l" t="t" r="r" b="b"/>
              <a:pathLst>
                <a:path w="196" h="685" extrusionOk="0">
                  <a:moveTo>
                    <a:pt x="1" y="0"/>
                  </a:moveTo>
                  <a:lnTo>
                    <a:pt x="1" y="685"/>
                  </a:lnTo>
                  <a:lnTo>
                    <a:pt x="196" y="685"/>
                  </a:lnTo>
                  <a:lnTo>
                    <a:pt x="196" y="0"/>
                  </a:lnTo>
                  <a:close/>
                </a:path>
              </a:pathLst>
            </a:custGeom>
            <a:solidFill>
              <a:srgbClr val="833605"/>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542" name="Google Shape;1972;p43">
              <a:extLst>
                <a:ext uri="{FF2B5EF4-FFF2-40B4-BE49-F238E27FC236}">
                  <a16:creationId xmlns:a16="http://schemas.microsoft.com/office/drawing/2014/main" id="{B6BBC7DD-3346-F0B1-124F-B3C4D6CA9457}"/>
                </a:ext>
              </a:extLst>
            </p:cNvPr>
            <p:cNvSpPr/>
            <p:nvPr/>
          </p:nvSpPr>
          <p:spPr>
            <a:xfrm>
              <a:off x="2484423" y="3813863"/>
              <a:ext cx="27236" cy="76124"/>
            </a:xfrm>
            <a:custGeom>
              <a:avLst/>
              <a:gdLst/>
              <a:ahLst/>
              <a:cxnLst/>
              <a:rect l="l" t="t" r="r" b="b"/>
              <a:pathLst>
                <a:path w="322" h="900" extrusionOk="0">
                  <a:moveTo>
                    <a:pt x="183" y="1"/>
                  </a:moveTo>
                  <a:lnTo>
                    <a:pt x="1" y="57"/>
                  </a:lnTo>
                  <a:lnTo>
                    <a:pt x="133" y="899"/>
                  </a:lnTo>
                  <a:lnTo>
                    <a:pt x="321" y="899"/>
                  </a:lnTo>
                  <a:lnTo>
                    <a:pt x="183" y="1"/>
                  </a:lnTo>
                  <a:close/>
                </a:path>
              </a:pathLst>
            </a:custGeom>
            <a:solidFill>
              <a:srgbClr val="E4AA6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543" name="Google Shape;1973;p43">
              <a:extLst>
                <a:ext uri="{FF2B5EF4-FFF2-40B4-BE49-F238E27FC236}">
                  <a16:creationId xmlns:a16="http://schemas.microsoft.com/office/drawing/2014/main" id="{23FAB7C4-B246-4EF2-43CA-50A113C41B37}"/>
                </a:ext>
              </a:extLst>
            </p:cNvPr>
            <p:cNvSpPr/>
            <p:nvPr/>
          </p:nvSpPr>
          <p:spPr>
            <a:xfrm>
              <a:off x="2629482" y="3801683"/>
              <a:ext cx="205705" cy="271510"/>
            </a:xfrm>
            <a:custGeom>
              <a:avLst/>
              <a:gdLst/>
              <a:ahLst/>
              <a:cxnLst/>
              <a:rect l="l" t="t" r="r" b="b"/>
              <a:pathLst>
                <a:path w="2432" h="3210" extrusionOk="0">
                  <a:moveTo>
                    <a:pt x="1244" y="0"/>
                  </a:moveTo>
                  <a:cubicBezTo>
                    <a:pt x="1244" y="0"/>
                    <a:pt x="446" y="1137"/>
                    <a:pt x="170" y="2117"/>
                  </a:cubicBezTo>
                  <a:cubicBezTo>
                    <a:pt x="8" y="2716"/>
                    <a:pt x="1" y="3210"/>
                    <a:pt x="974" y="3210"/>
                  </a:cubicBezTo>
                  <a:cubicBezTo>
                    <a:pt x="981" y="3210"/>
                    <a:pt x="987" y="3210"/>
                    <a:pt x="993" y="3210"/>
                  </a:cubicBezTo>
                  <a:cubicBezTo>
                    <a:pt x="1328" y="3208"/>
                    <a:pt x="1599" y="3207"/>
                    <a:pt x="1812" y="3207"/>
                  </a:cubicBezTo>
                  <a:cubicBezTo>
                    <a:pt x="2239" y="3207"/>
                    <a:pt x="2431" y="3210"/>
                    <a:pt x="2431" y="3210"/>
                  </a:cubicBezTo>
                  <a:lnTo>
                    <a:pt x="2274" y="208"/>
                  </a:lnTo>
                  <a:lnTo>
                    <a:pt x="1244" y="0"/>
                  </a:lnTo>
                  <a:close/>
                </a:path>
              </a:pathLst>
            </a:custGeom>
            <a:solidFill>
              <a:srgbClr val="F5A68F"/>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544" name="Google Shape;1974;p43">
              <a:extLst>
                <a:ext uri="{FF2B5EF4-FFF2-40B4-BE49-F238E27FC236}">
                  <a16:creationId xmlns:a16="http://schemas.microsoft.com/office/drawing/2014/main" id="{BA2D746E-BF7C-BA6E-A722-AD3C14DA8C40}"/>
                </a:ext>
              </a:extLst>
            </p:cNvPr>
            <p:cNvSpPr/>
            <p:nvPr/>
          </p:nvSpPr>
          <p:spPr>
            <a:xfrm>
              <a:off x="2714487" y="3625753"/>
              <a:ext cx="216277" cy="217546"/>
            </a:xfrm>
            <a:custGeom>
              <a:avLst/>
              <a:gdLst/>
              <a:ahLst/>
              <a:cxnLst/>
              <a:rect l="l" t="t" r="r" b="b"/>
              <a:pathLst>
                <a:path w="2557" h="2572" extrusionOk="0">
                  <a:moveTo>
                    <a:pt x="2375" y="1"/>
                  </a:moveTo>
                  <a:cubicBezTo>
                    <a:pt x="1926" y="1"/>
                    <a:pt x="750" y="204"/>
                    <a:pt x="0" y="2193"/>
                  </a:cubicBezTo>
                  <a:cubicBezTo>
                    <a:pt x="776" y="2544"/>
                    <a:pt x="1049" y="2571"/>
                    <a:pt x="1114" y="2571"/>
                  </a:cubicBezTo>
                  <a:cubicBezTo>
                    <a:pt x="1126" y="2571"/>
                    <a:pt x="1131" y="2570"/>
                    <a:pt x="1131" y="2570"/>
                  </a:cubicBezTo>
                  <a:lnTo>
                    <a:pt x="2557" y="14"/>
                  </a:lnTo>
                  <a:cubicBezTo>
                    <a:pt x="2557" y="14"/>
                    <a:pt x="2490" y="1"/>
                    <a:pt x="2375" y="1"/>
                  </a:cubicBezTo>
                  <a:close/>
                </a:path>
              </a:pathLst>
            </a:custGeom>
            <a:solidFill>
              <a:srgbClr val="62B0B8"/>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545" name="Google Shape;1975;p43">
              <a:extLst>
                <a:ext uri="{FF2B5EF4-FFF2-40B4-BE49-F238E27FC236}">
                  <a16:creationId xmlns:a16="http://schemas.microsoft.com/office/drawing/2014/main" id="{ADDA68F1-37AC-549D-B27C-A59F7B019B11}"/>
                </a:ext>
              </a:extLst>
            </p:cNvPr>
            <p:cNvSpPr/>
            <p:nvPr/>
          </p:nvSpPr>
          <p:spPr>
            <a:xfrm>
              <a:off x="3360442" y="3801683"/>
              <a:ext cx="205705" cy="271510"/>
            </a:xfrm>
            <a:custGeom>
              <a:avLst/>
              <a:gdLst/>
              <a:ahLst/>
              <a:cxnLst/>
              <a:rect l="l" t="t" r="r" b="b"/>
              <a:pathLst>
                <a:path w="2432" h="3210" extrusionOk="0">
                  <a:moveTo>
                    <a:pt x="1188" y="0"/>
                  </a:moveTo>
                  <a:lnTo>
                    <a:pt x="158" y="208"/>
                  </a:lnTo>
                  <a:lnTo>
                    <a:pt x="1" y="3210"/>
                  </a:lnTo>
                  <a:cubicBezTo>
                    <a:pt x="1" y="3210"/>
                    <a:pt x="191" y="3207"/>
                    <a:pt x="615" y="3207"/>
                  </a:cubicBezTo>
                  <a:cubicBezTo>
                    <a:pt x="827" y="3207"/>
                    <a:pt x="1098" y="3208"/>
                    <a:pt x="1433" y="3210"/>
                  </a:cubicBezTo>
                  <a:cubicBezTo>
                    <a:pt x="1439" y="3210"/>
                    <a:pt x="1445" y="3210"/>
                    <a:pt x="1452" y="3210"/>
                  </a:cubicBezTo>
                  <a:cubicBezTo>
                    <a:pt x="2431" y="3210"/>
                    <a:pt x="2424" y="2716"/>
                    <a:pt x="2262" y="2117"/>
                  </a:cubicBezTo>
                  <a:cubicBezTo>
                    <a:pt x="1986" y="1137"/>
                    <a:pt x="1188" y="0"/>
                    <a:pt x="1188" y="0"/>
                  </a:cubicBezTo>
                  <a:close/>
                </a:path>
              </a:pathLst>
            </a:custGeom>
            <a:solidFill>
              <a:srgbClr val="F5A68F"/>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546" name="Google Shape;1976;p43">
              <a:extLst>
                <a:ext uri="{FF2B5EF4-FFF2-40B4-BE49-F238E27FC236}">
                  <a16:creationId xmlns:a16="http://schemas.microsoft.com/office/drawing/2014/main" id="{0FF09C7A-A0B9-E2ED-4756-0F588A3EE7A6}"/>
                </a:ext>
              </a:extLst>
            </p:cNvPr>
            <p:cNvSpPr/>
            <p:nvPr/>
          </p:nvSpPr>
          <p:spPr>
            <a:xfrm>
              <a:off x="3007733" y="3230585"/>
              <a:ext cx="376730" cy="394831"/>
            </a:xfrm>
            <a:custGeom>
              <a:avLst/>
              <a:gdLst/>
              <a:ahLst/>
              <a:cxnLst/>
              <a:rect l="l" t="t" r="r" b="b"/>
              <a:pathLst>
                <a:path w="4454" h="4668" extrusionOk="0">
                  <a:moveTo>
                    <a:pt x="3964" y="1"/>
                  </a:moveTo>
                  <a:lnTo>
                    <a:pt x="980" y="233"/>
                  </a:lnTo>
                  <a:lnTo>
                    <a:pt x="252" y="2689"/>
                  </a:lnTo>
                  <a:lnTo>
                    <a:pt x="0" y="4667"/>
                  </a:lnTo>
                  <a:lnTo>
                    <a:pt x="2155" y="4667"/>
                  </a:lnTo>
                  <a:lnTo>
                    <a:pt x="2199" y="3694"/>
                  </a:lnTo>
                  <a:cubicBezTo>
                    <a:pt x="2199" y="3694"/>
                    <a:pt x="2269" y="3703"/>
                    <a:pt x="2384" y="3703"/>
                  </a:cubicBezTo>
                  <a:cubicBezTo>
                    <a:pt x="2733" y="3703"/>
                    <a:pt x="3490" y="3618"/>
                    <a:pt x="3901" y="2927"/>
                  </a:cubicBezTo>
                  <a:cubicBezTo>
                    <a:pt x="4454" y="2010"/>
                    <a:pt x="3964" y="1"/>
                    <a:pt x="3964" y="1"/>
                  </a:cubicBezTo>
                  <a:close/>
                </a:path>
              </a:pathLst>
            </a:custGeom>
            <a:solidFill>
              <a:srgbClr val="F5A68F"/>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547" name="Google Shape;1977;p43">
              <a:extLst>
                <a:ext uri="{FF2B5EF4-FFF2-40B4-BE49-F238E27FC236}">
                  <a16:creationId xmlns:a16="http://schemas.microsoft.com/office/drawing/2014/main" id="{B5EA8273-A4DE-804B-9DB8-B16486CC14B7}"/>
                </a:ext>
              </a:extLst>
            </p:cNvPr>
            <p:cNvSpPr/>
            <p:nvPr/>
          </p:nvSpPr>
          <p:spPr>
            <a:xfrm>
              <a:off x="2886950" y="3043405"/>
              <a:ext cx="506903" cy="478399"/>
            </a:xfrm>
            <a:custGeom>
              <a:avLst/>
              <a:gdLst/>
              <a:ahLst/>
              <a:cxnLst/>
              <a:rect l="l" t="t" r="r" b="b"/>
              <a:pathLst>
                <a:path w="5993" h="5656" extrusionOk="0">
                  <a:moveTo>
                    <a:pt x="2962" y="0"/>
                  </a:moveTo>
                  <a:cubicBezTo>
                    <a:pt x="2904" y="0"/>
                    <a:pt x="2845" y="1"/>
                    <a:pt x="2785" y="3"/>
                  </a:cubicBezTo>
                  <a:cubicBezTo>
                    <a:pt x="1341" y="53"/>
                    <a:pt x="913" y="1529"/>
                    <a:pt x="913" y="1529"/>
                  </a:cubicBezTo>
                  <a:cubicBezTo>
                    <a:pt x="0" y="4440"/>
                    <a:pt x="662" y="5656"/>
                    <a:pt x="2073" y="5656"/>
                  </a:cubicBezTo>
                  <a:cubicBezTo>
                    <a:pt x="2206" y="5656"/>
                    <a:pt x="2345" y="5645"/>
                    <a:pt x="2490" y="5624"/>
                  </a:cubicBezTo>
                  <a:cubicBezTo>
                    <a:pt x="4186" y="5392"/>
                    <a:pt x="4343" y="3187"/>
                    <a:pt x="4343" y="3187"/>
                  </a:cubicBezTo>
                  <a:cubicBezTo>
                    <a:pt x="4343" y="3187"/>
                    <a:pt x="4347" y="3187"/>
                    <a:pt x="4355" y="3187"/>
                  </a:cubicBezTo>
                  <a:cubicBezTo>
                    <a:pt x="4438" y="3187"/>
                    <a:pt x="4904" y="3156"/>
                    <a:pt x="4726" y="2440"/>
                  </a:cubicBezTo>
                  <a:lnTo>
                    <a:pt x="4726" y="2440"/>
                  </a:lnTo>
                  <a:lnTo>
                    <a:pt x="5668" y="2503"/>
                  </a:lnTo>
                  <a:cubicBezTo>
                    <a:pt x="5992" y="1109"/>
                    <a:pt x="5084" y="0"/>
                    <a:pt x="2962" y="0"/>
                  </a:cubicBezTo>
                  <a:close/>
                </a:path>
              </a:pathLst>
            </a:custGeom>
            <a:solidFill>
              <a:srgbClr val="C2540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548" name="Google Shape;1978;p43">
              <a:extLst>
                <a:ext uri="{FF2B5EF4-FFF2-40B4-BE49-F238E27FC236}">
                  <a16:creationId xmlns:a16="http://schemas.microsoft.com/office/drawing/2014/main" id="{1F11BA7D-C46B-3DB0-8B5E-6E6ED179DE82}"/>
                </a:ext>
              </a:extLst>
            </p:cNvPr>
            <p:cNvSpPr/>
            <p:nvPr/>
          </p:nvSpPr>
          <p:spPr>
            <a:xfrm>
              <a:off x="3196606" y="3296475"/>
              <a:ext cx="68850" cy="108096"/>
            </a:xfrm>
            <a:custGeom>
              <a:avLst/>
              <a:gdLst/>
              <a:ahLst/>
              <a:cxnLst/>
              <a:rect l="l" t="t" r="r" b="b"/>
              <a:pathLst>
                <a:path w="814" h="1278" extrusionOk="0">
                  <a:moveTo>
                    <a:pt x="434" y="0"/>
                  </a:moveTo>
                  <a:cubicBezTo>
                    <a:pt x="388" y="0"/>
                    <a:pt x="338" y="15"/>
                    <a:pt x="286" y="51"/>
                  </a:cubicBezTo>
                  <a:cubicBezTo>
                    <a:pt x="10" y="238"/>
                    <a:pt x="1" y="1278"/>
                    <a:pt x="419" y="1278"/>
                  </a:cubicBezTo>
                  <a:cubicBezTo>
                    <a:pt x="477" y="1278"/>
                    <a:pt x="544" y="1258"/>
                    <a:pt x="619" y="1213"/>
                  </a:cubicBezTo>
                  <a:lnTo>
                    <a:pt x="814" y="371"/>
                  </a:lnTo>
                  <a:cubicBezTo>
                    <a:pt x="814" y="371"/>
                    <a:pt x="665" y="0"/>
                    <a:pt x="434" y="0"/>
                  </a:cubicBezTo>
                  <a:close/>
                </a:path>
              </a:pathLst>
            </a:custGeom>
            <a:solidFill>
              <a:srgbClr val="F5A68F"/>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549" name="Google Shape;1979;p43">
              <a:extLst>
                <a:ext uri="{FF2B5EF4-FFF2-40B4-BE49-F238E27FC236}">
                  <a16:creationId xmlns:a16="http://schemas.microsoft.com/office/drawing/2014/main" id="{A5EE7936-52D5-DA95-6A47-B4F35B9194D1}"/>
                </a:ext>
              </a:extLst>
            </p:cNvPr>
            <p:cNvSpPr/>
            <p:nvPr/>
          </p:nvSpPr>
          <p:spPr>
            <a:xfrm>
              <a:off x="2932286" y="3084766"/>
              <a:ext cx="198261" cy="180161"/>
            </a:xfrm>
            <a:custGeom>
              <a:avLst/>
              <a:gdLst/>
              <a:ahLst/>
              <a:cxnLst/>
              <a:rect l="l" t="t" r="r" b="b"/>
              <a:pathLst>
                <a:path w="2344" h="2130" extrusionOk="0">
                  <a:moveTo>
                    <a:pt x="1033" y="1"/>
                  </a:moveTo>
                  <a:cubicBezTo>
                    <a:pt x="939" y="1"/>
                    <a:pt x="846" y="26"/>
                    <a:pt x="767" y="79"/>
                  </a:cubicBezTo>
                  <a:cubicBezTo>
                    <a:pt x="634" y="173"/>
                    <a:pt x="564" y="333"/>
                    <a:pt x="565" y="492"/>
                  </a:cubicBezTo>
                  <a:lnTo>
                    <a:pt x="565" y="492"/>
                  </a:lnTo>
                  <a:cubicBezTo>
                    <a:pt x="451" y="528"/>
                    <a:pt x="343" y="586"/>
                    <a:pt x="252" y="663"/>
                  </a:cubicBezTo>
                  <a:cubicBezTo>
                    <a:pt x="107" y="783"/>
                    <a:pt x="1" y="952"/>
                    <a:pt x="19" y="1134"/>
                  </a:cubicBezTo>
                  <a:cubicBezTo>
                    <a:pt x="40" y="1284"/>
                    <a:pt x="176" y="1417"/>
                    <a:pt x="322" y="1417"/>
                  </a:cubicBezTo>
                  <a:cubicBezTo>
                    <a:pt x="353" y="1417"/>
                    <a:pt x="384" y="1411"/>
                    <a:pt x="415" y="1398"/>
                  </a:cubicBezTo>
                  <a:lnTo>
                    <a:pt x="415" y="1398"/>
                  </a:lnTo>
                  <a:cubicBezTo>
                    <a:pt x="346" y="1511"/>
                    <a:pt x="359" y="1662"/>
                    <a:pt x="396" y="1787"/>
                  </a:cubicBezTo>
                  <a:cubicBezTo>
                    <a:pt x="421" y="1888"/>
                    <a:pt x="472" y="1995"/>
                    <a:pt x="553" y="2070"/>
                  </a:cubicBezTo>
                  <a:cubicBezTo>
                    <a:pt x="614" y="2110"/>
                    <a:pt x="687" y="2129"/>
                    <a:pt x="761" y="2129"/>
                  </a:cubicBezTo>
                  <a:cubicBezTo>
                    <a:pt x="826" y="2129"/>
                    <a:pt x="891" y="2115"/>
                    <a:pt x="949" y="2089"/>
                  </a:cubicBezTo>
                  <a:cubicBezTo>
                    <a:pt x="1075" y="2039"/>
                    <a:pt x="1175" y="1944"/>
                    <a:pt x="1276" y="1850"/>
                  </a:cubicBezTo>
                  <a:cubicBezTo>
                    <a:pt x="1337" y="1961"/>
                    <a:pt x="1459" y="2015"/>
                    <a:pt x="1583" y="2015"/>
                  </a:cubicBezTo>
                  <a:cubicBezTo>
                    <a:pt x="1676" y="2015"/>
                    <a:pt x="1771" y="1985"/>
                    <a:pt x="1841" y="1926"/>
                  </a:cubicBezTo>
                  <a:cubicBezTo>
                    <a:pt x="2010" y="1794"/>
                    <a:pt x="2054" y="1542"/>
                    <a:pt x="1992" y="1329"/>
                  </a:cubicBezTo>
                  <a:cubicBezTo>
                    <a:pt x="2155" y="1291"/>
                    <a:pt x="2281" y="1141"/>
                    <a:pt x="2312" y="983"/>
                  </a:cubicBezTo>
                  <a:cubicBezTo>
                    <a:pt x="2343" y="826"/>
                    <a:pt x="2268" y="644"/>
                    <a:pt x="2123" y="563"/>
                  </a:cubicBezTo>
                  <a:cubicBezTo>
                    <a:pt x="2155" y="387"/>
                    <a:pt x="2073" y="205"/>
                    <a:pt x="1923" y="129"/>
                  </a:cubicBezTo>
                  <a:cubicBezTo>
                    <a:pt x="1864" y="99"/>
                    <a:pt x="1800" y="84"/>
                    <a:pt x="1737" y="84"/>
                  </a:cubicBezTo>
                  <a:cubicBezTo>
                    <a:pt x="1631" y="84"/>
                    <a:pt x="1526" y="126"/>
                    <a:pt x="1451" y="205"/>
                  </a:cubicBezTo>
                  <a:cubicBezTo>
                    <a:pt x="1356" y="74"/>
                    <a:pt x="1194" y="1"/>
                    <a:pt x="1033" y="1"/>
                  </a:cubicBezTo>
                  <a:close/>
                </a:path>
              </a:pathLst>
            </a:custGeom>
            <a:solidFill>
              <a:srgbClr val="62B0B8"/>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550" name="Google Shape;1980;p43">
              <a:extLst>
                <a:ext uri="{FF2B5EF4-FFF2-40B4-BE49-F238E27FC236}">
                  <a16:creationId xmlns:a16="http://schemas.microsoft.com/office/drawing/2014/main" id="{DDECF0DC-F832-2B9C-1B90-BEC36F4801F4}"/>
                </a:ext>
              </a:extLst>
            </p:cNvPr>
            <p:cNvSpPr/>
            <p:nvPr/>
          </p:nvSpPr>
          <p:spPr>
            <a:xfrm>
              <a:off x="2781983" y="3107688"/>
              <a:ext cx="307627" cy="474677"/>
            </a:xfrm>
            <a:custGeom>
              <a:avLst/>
              <a:gdLst/>
              <a:ahLst/>
              <a:cxnLst/>
              <a:rect l="l" t="t" r="r" b="b"/>
              <a:pathLst>
                <a:path w="3637" h="5612" extrusionOk="0">
                  <a:moveTo>
                    <a:pt x="2395" y="1"/>
                  </a:moveTo>
                  <a:cubicBezTo>
                    <a:pt x="1983" y="1"/>
                    <a:pt x="1459" y="193"/>
                    <a:pt x="936" y="907"/>
                  </a:cubicBezTo>
                  <a:cubicBezTo>
                    <a:pt x="0" y="2188"/>
                    <a:pt x="446" y="5611"/>
                    <a:pt x="446" y="5611"/>
                  </a:cubicBezTo>
                  <a:cubicBezTo>
                    <a:pt x="446" y="5611"/>
                    <a:pt x="2355" y="5605"/>
                    <a:pt x="2468" y="3451"/>
                  </a:cubicBezTo>
                  <a:cubicBezTo>
                    <a:pt x="2550" y="1837"/>
                    <a:pt x="3109" y="1554"/>
                    <a:pt x="3360" y="1278"/>
                  </a:cubicBezTo>
                  <a:cubicBezTo>
                    <a:pt x="3536" y="1083"/>
                    <a:pt x="3637" y="361"/>
                    <a:pt x="3203" y="260"/>
                  </a:cubicBezTo>
                  <a:cubicBezTo>
                    <a:pt x="3203" y="260"/>
                    <a:pt x="2875" y="1"/>
                    <a:pt x="2395" y="1"/>
                  </a:cubicBezTo>
                  <a:close/>
                </a:path>
              </a:pathLst>
            </a:custGeom>
            <a:solidFill>
              <a:srgbClr val="C2540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551" name="Google Shape;1981;p43">
              <a:extLst>
                <a:ext uri="{FF2B5EF4-FFF2-40B4-BE49-F238E27FC236}">
                  <a16:creationId xmlns:a16="http://schemas.microsoft.com/office/drawing/2014/main" id="{C83942E4-E407-974C-A800-BF6A7BE59F84}"/>
                </a:ext>
              </a:extLst>
            </p:cNvPr>
            <p:cNvSpPr/>
            <p:nvPr/>
          </p:nvSpPr>
          <p:spPr>
            <a:xfrm>
              <a:off x="2300626" y="4055599"/>
              <a:ext cx="1567821" cy="78746"/>
            </a:xfrm>
            <a:custGeom>
              <a:avLst/>
              <a:gdLst/>
              <a:ahLst/>
              <a:cxnLst/>
              <a:rect l="l" t="t" r="r" b="b"/>
              <a:pathLst>
                <a:path w="18536" h="931" extrusionOk="0">
                  <a:moveTo>
                    <a:pt x="359" y="1"/>
                  </a:moveTo>
                  <a:cubicBezTo>
                    <a:pt x="164" y="1"/>
                    <a:pt x="1" y="158"/>
                    <a:pt x="1" y="365"/>
                  </a:cubicBezTo>
                  <a:lnTo>
                    <a:pt x="1" y="566"/>
                  </a:lnTo>
                  <a:cubicBezTo>
                    <a:pt x="1" y="767"/>
                    <a:pt x="158" y="930"/>
                    <a:pt x="359" y="930"/>
                  </a:cubicBezTo>
                  <a:lnTo>
                    <a:pt x="18165" y="930"/>
                  </a:lnTo>
                  <a:cubicBezTo>
                    <a:pt x="18372" y="930"/>
                    <a:pt x="18535" y="773"/>
                    <a:pt x="18529" y="566"/>
                  </a:cubicBezTo>
                  <a:lnTo>
                    <a:pt x="18529" y="365"/>
                  </a:lnTo>
                  <a:cubicBezTo>
                    <a:pt x="18529" y="164"/>
                    <a:pt x="18372" y="1"/>
                    <a:pt x="18165" y="1"/>
                  </a:cubicBezTo>
                  <a:close/>
                </a:path>
              </a:pathLst>
            </a:custGeom>
            <a:solidFill>
              <a:srgbClr val="C07546"/>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552" name="Google Shape;1982;p43">
              <a:extLst>
                <a:ext uri="{FF2B5EF4-FFF2-40B4-BE49-F238E27FC236}">
                  <a16:creationId xmlns:a16="http://schemas.microsoft.com/office/drawing/2014/main" id="{DA51488D-A2DF-83E5-8B81-48178B9788C6}"/>
                </a:ext>
              </a:extLst>
            </p:cNvPr>
            <p:cNvSpPr/>
            <p:nvPr/>
          </p:nvSpPr>
          <p:spPr>
            <a:xfrm>
              <a:off x="2409060" y="4134260"/>
              <a:ext cx="77647" cy="949354"/>
            </a:xfrm>
            <a:custGeom>
              <a:avLst/>
              <a:gdLst/>
              <a:ahLst/>
              <a:cxnLst/>
              <a:rect l="l" t="t" r="r" b="b"/>
              <a:pathLst>
                <a:path w="918" h="11224" extrusionOk="0">
                  <a:moveTo>
                    <a:pt x="0" y="0"/>
                  </a:moveTo>
                  <a:lnTo>
                    <a:pt x="0" y="10866"/>
                  </a:lnTo>
                  <a:cubicBezTo>
                    <a:pt x="0" y="11067"/>
                    <a:pt x="163" y="11224"/>
                    <a:pt x="358" y="11224"/>
                  </a:cubicBezTo>
                  <a:lnTo>
                    <a:pt x="553" y="11224"/>
                  </a:lnTo>
                  <a:cubicBezTo>
                    <a:pt x="754" y="11224"/>
                    <a:pt x="911" y="11067"/>
                    <a:pt x="917" y="10866"/>
                  </a:cubicBezTo>
                  <a:lnTo>
                    <a:pt x="917" y="0"/>
                  </a:lnTo>
                  <a:close/>
                </a:path>
              </a:pathLst>
            </a:custGeom>
            <a:solidFill>
              <a:srgbClr val="C2540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553" name="Google Shape;1983;p43">
              <a:extLst>
                <a:ext uri="{FF2B5EF4-FFF2-40B4-BE49-F238E27FC236}">
                  <a16:creationId xmlns:a16="http://schemas.microsoft.com/office/drawing/2014/main" id="{6A09FE86-09B1-F9C6-EBF2-854B00279B46}"/>
                </a:ext>
              </a:extLst>
            </p:cNvPr>
            <p:cNvSpPr/>
            <p:nvPr/>
          </p:nvSpPr>
          <p:spPr>
            <a:xfrm>
              <a:off x="3692004" y="4134260"/>
              <a:ext cx="77647" cy="949354"/>
            </a:xfrm>
            <a:custGeom>
              <a:avLst/>
              <a:gdLst/>
              <a:ahLst/>
              <a:cxnLst/>
              <a:rect l="l" t="t" r="r" b="b"/>
              <a:pathLst>
                <a:path w="918" h="11224" extrusionOk="0">
                  <a:moveTo>
                    <a:pt x="0" y="0"/>
                  </a:moveTo>
                  <a:lnTo>
                    <a:pt x="0" y="10866"/>
                  </a:lnTo>
                  <a:cubicBezTo>
                    <a:pt x="0" y="11067"/>
                    <a:pt x="163" y="11224"/>
                    <a:pt x="358" y="11224"/>
                  </a:cubicBezTo>
                  <a:lnTo>
                    <a:pt x="553" y="11224"/>
                  </a:lnTo>
                  <a:cubicBezTo>
                    <a:pt x="754" y="11224"/>
                    <a:pt x="911" y="11067"/>
                    <a:pt x="917" y="10866"/>
                  </a:cubicBezTo>
                  <a:lnTo>
                    <a:pt x="917" y="0"/>
                  </a:lnTo>
                  <a:close/>
                </a:path>
              </a:pathLst>
            </a:custGeom>
            <a:solidFill>
              <a:srgbClr val="C2540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554" name="Google Shape;1984;p43">
              <a:extLst>
                <a:ext uri="{FF2B5EF4-FFF2-40B4-BE49-F238E27FC236}">
                  <a16:creationId xmlns:a16="http://schemas.microsoft.com/office/drawing/2014/main" id="{0F0167E2-C08C-55BB-4533-0E40912A1585}"/>
                </a:ext>
              </a:extLst>
            </p:cNvPr>
            <p:cNvSpPr/>
            <p:nvPr/>
          </p:nvSpPr>
          <p:spPr>
            <a:xfrm>
              <a:off x="3004519" y="4881712"/>
              <a:ext cx="197754" cy="163160"/>
            </a:xfrm>
            <a:custGeom>
              <a:avLst/>
              <a:gdLst/>
              <a:ahLst/>
              <a:cxnLst/>
              <a:rect l="l" t="t" r="r" b="b"/>
              <a:pathLst>
                <a:path w="2338" h="1929" extrusionOk="0">
                  <a:moveTo>
                    <a:pt x="1791" y="0"/>
                  </a:moveTo>
                  <a:lnTo>
                    <a:pt x="221" y="597"/>
                  </a:lnTo>
                  <a:lnTo>
                    <a:pt x="359" y="1118"/>
                  </a:lnTo>
                  <a:lnTo>
                    <a:pt x="1" y="1928"/>
                  </a:lnTo>
                  <a:lnTo>
                    <a:pt x="2337" y="1928"/>
                  </a:lnTo>
                  <a:lnTo>
                    <a:pt x="1791" y="0"/>
                  </a:lnTo>
                  <a:close/>
                </a:path>
              </a:pathLst>
            </a:custGeom>
            <a:solidFill>
              <a:srgbClr val="135458"/>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555" name="Google Shape;1985;p43">
              <a:extLst>
                <a:ext uri="{FF2B5EF4-FFF2-40B4-BE49-F238E27FC236}">
                  <a16:creationId xmlns:a16="http://schemas.microsoft.com/office/drawing/2014/main" id="{5CC02764-490F-06CD-665A-009F62474DAA}"/>
                </a:ext>
              </a:extLst>
            </p:cNvPr>
            <p:cNvSpPr/>
            <p:nvPr/>
          </p:nvSpPr>
          <p:spPr>
            <a:xfrm>
              <a:off x="3188909" y="4881712"/>
              <a:ext cx="198177" cy="163160"/>
            </a:xfrm>
            <a:custGeom>
              <a:avLst/>
              <a:gdLst/>
              <a:ahLst/>
              <a:cxnLst/>
              <a:rect l="l" t="t" r="r" b="b"/>
              <a:pathLst>
                <a:path w="2343" h="1929" extrusionOk="0">
                  <a:moveTo>
                    <a:pt x="553" y="0"/>
                  </a:moveTo>
                  <a:lnTo>
                    <a:pt x="0" y="1928"/>
                  </a:lnTo>
                  <a:lnTo>
                    <a:pt x="2343" y="1928"/>
                  </a:lnTo>
                  <a:lnTo>
                    <a:pt x="1979" y="1118"/>
                  </a:lnTo>
                  <a:lnTo>
                    <a:pt x="2123" y="597"/>
                  </a:lnTo>
                  <a:lnTo>
                    <a:pt x="553" y="0"/>
                  </a:lnTo>
                  <a:close/>
                </a:path>
              </a:pathLst>
            </a:custGeom>
            <a:solidFill>
              <a:srgbClr val="135458"/>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556" name="Google Shape;1986;p43">
              <a:extLst>
                <a:ext uri="{FF2B5EF4-FFF2-40B4-BE49-F238E27FC236}">
                  <a16:creationId xmlns:a16="http://schemas.microsoft.com/office/drawing/2014/main" id="{2003D917-D810-917D-21AA-53BB5D66CD9D}"/>
                </a:ext>
              </a:extLst>
            </p:cNvPr>
            <p:cNvSpPr/>
            <p:nvPr/>
          </p:nvSpPr>
          <p:spPr>
            <a:xfrm>
              <a:off x="2809050" y="4324400"/>
              <a:ext cx="363958" cy="636652"/>
            </a:xfrm>
            <a:custGeom>
              <a:avLst/>
              <a:gdLst/>
              <a:ahLst/>
              <a:cxnLst/>
              <a:rect l="l" t="t" r="r" b="b"/>
              <a:pathLst>
                <a:path w="4303" h="7527" extrusionOk="0">
                  <a:moveTo>
                    <a:pt x="0" y="1"/>
                  </a:moveTo>
                  <a:lnTo>
                    <a:pt x="333" y="1050"/>
                  </a:lnTo>
                  <a:lnTo>
                    <a:pt x="1125" y="3568"/>
                  </a:lnTo>
                  <a:lnTo>
                    <a:pt x="2306" y="7330"/>
                  </a:lnTo>
                  <a:cubicBezTo>
                    <a:pt x="2306" y="7330"/>
                    <a:pt x="2649" y="7527"/>
                    <a:pt x="3086" y="7527"/>
                  </a:cubicBezTo>
                  <a:cubicBezTo>
                    <a:pt x="3476" y="7527"/>
                    <a:pt x="3941" y="7370"/>
                    <a:pt x="4303" y="6778"/>
                  </a:cubicBezTo>
                  <a:cubicBezTo>
                    <a:pt x="4202" y="6200"/>
                    <a:pt x="3939" y="4466"/>
                    <a:pt x="3687" y="2890"/>
                  </a:cubicBezTo>
                  <a:cubicBezTo>
                    <a:pt x="3449" y="1370"/>
                    <a:pt x="3248" y="1"/>
                    <a:pt x="3248" y="1"/>
                  </a:cubicBezTo>
                  <a:close/>
                </a:path>
              </a:pathLst>
            </a:custGeom>
            <a:solidFill>
              <a:srgbClr val="007C86"/>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557" name="Google Shape;1987;p43">
              <a:extLst>
                <a:ext uri="{FF2B5EF4-FFF2-40B4-BE49-F238E27FC236}">
                  <a16:creationId xmlns:a16="http://schemas.microsoft.com/office/drawing/2014/main" id="{8210320C-257A-9ADF-6E4C-F3379EED6473}"/>
                </a:ext>
              </a:extLst>
            </p:cNvPr>
            <p:cNvSpPr/>
            <p:nvPr/>
          </p:nvSpPr>
          <p:spPr>
            <a:xfrm>
              <a:off x="3174022" y="4302071"/>
              <a:ext cx="265674" cy="674123"/>
            </a:xfrm>
            <a:custGeom>
              <a:avLst/>
              <a:gdLst/>
              <a:ahLst/>
              <a:cxnLst/>
              <a:rect l="l" t="t" r="r" b="b"/>
              <a:pathLst>
                <a:path w="3141" h="7970" extrusionOk="0">
                  <a:moveTo>
                    <a:pt x="0" y="1"/>
                  </a:moveTo>
                  <a:lnTo>
                    <a:pt x="0" y="32"/>
                  </a:lnTo>
                  <a:lnTo>
                    <a:pt x="164" y="3110"/>
                  </a:lnTo>
                  <a:lnTo>
                    <a:pt x="409" y="7670"/>
                  </a:lnTo>
                  <a:cubicBezTo>
                    <a:pt x="409" y="7670"/>
                    <a:pt x="807" y="7970"/>
                    <a:pt x="1357" y="7970"/>
                  </a:cubicBezTo>
                  <a:cubicBezTo>
                    <a:pt x="1706" y="7970"/>
                    <a:pt x="2117" y="7848"/>
                    <a:pt x="2525" y="7450"/>
                  </a:cubicBezTo>
                  <a:cubicBezTo>
                    <a:pt x="2575" y="6828"/>
                    <a:pt x="2745" y="4956"/>
                    <a:pt x="2896" y="3361"/>
                  </a:cubicBezTo>
                  <a:cubicBezTo>
                    <a:pt x="3028" y="1979"/>
                    <a:pt x="3141" y="805"/>
                    <a:pt x="3141" y="805"/>
                  </a:cubicBezTo>
                  <a:lnTo>
                    <a:pt x="139" y="32"/>
                  </a:lnTo>
                  <a:lnTo>
                    <a:pt x="0" y="1"/>
                  </a:lnTo>
                  <a:close/>
                </a:path>
              </a:pathLst>
            </a:custGeom>
            <a:solidFill>
              <a:srgbClr val="007C86"/>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558" name="Google Shape;1988;p43">
              <a:extLst>
                <a:ext uri="{FF2B5EF4-FFF2-40B4-BE49-F238E27FC236}">
                  <a16:creationId xmlns:a16="http://schemas.microsoft.com/office/drawing/2014/main" id="{E034CB7A-CEAD-770D-30E4-5581AA5CF0E1}"/>
                </a:ext>
              </a:extLst>
            </p:cNvPr>
            <p:cNvSpPr/>
            <p:nvPr/>
          </p:nvSpPr>
          <p:spPr>
            <a:xfrm>
              <a:off x="2733602" y="4235166"/>
              <a:ext cx="746525" cy="223890"/>
            </a:xfrm>
            <a:custGeom>
              <a:avLst/>
              <a:gdLst/>
              <a:ahLst/>
              <a:cxnLst/>
              <a:rect l="l" t="t" r="r" b="b"/>
              <a:pathLst>
                <a:path w="8826" h="2647" extrusionOk="0">
                  <a:moveTo>
                    <a:pt x="315" y="1"/>
                  </a:moveTo>
                  <a:cubicBezTo>
                    <a:pt x="315" y="1"/>
                    <a:pt x="1" y="2010"/>
                    <a:pt x="905" y="2350"/>
                  </a:cubicBezTo>
                  <a:cubicBezTo>
                    <a:pt x="1360" y="2518"/>
                    <a:pt x="2974" y="2646"/>
                    <a:pt x="4560" y="2646"/>
                  </a:cubicBezTo>
                  <a:cubicBezTo>
                    <a:pt x="6107" y="2646"/>
                    <a:pt x="7627" y="2524"/>
                    <a:pt x="8021" y="2199"/>
                  </a:cubicBezTo>
                  <a:cubicBezTo>
                    <a:pt x="8825" y="1539"/>
                    <a:pt x="8360" y="233"/>
                    <a:pt x="8360" y="233"/>
                  </a:cubicBezTo>
                  <a:lnTo>
                    <a:pt x="315" y="1"/>
                  </a:lnTo>
                  <a:close/>
                </a:path>
              </a:pathLst>
            </a:custGeom>
            <a:solidFill>
              <a:srgbClr val="007C86"/>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559" name="Google Shape;1989;p43">
              <a:extLst>
                <a:ext uri="{FF2B5EF4-FFF2-40B4-BE49-F238E27FC236}">
                  <a16:creationId xmlns:a16="http://schemas.microsoft.com/office/drawing/2014/main" id="{B40D5919-1DAC-4333-0E66-509DF13FEB16}"/>
                </a:ext>
              </a:extLst>
            </p:cNvPr>
            <p:cNvSpPr/>
            <p:nvPr/>
          </p:nvSpPr>
          <p:spPr>
            <a:xfrm>
              <a:off x="2744767" y="3576864"/>
              <a:ext cx="732654" cy="704572"/>
            </a:xfrm>
            <a:custGeom>
              <a:avLst/>
              <a:gdLst/>
              <a:ahLst/>
              <a:cxnLst/>
              <a:rect l="l" t="t" r="r" b="b"/>
              <a:pathLst>
                <a:path w="8662" h="8330" extrusionOk="0">
                  <a:moveTo>
                    <a:pt x="4033" y="1"/>
                  </a:moveTo>
                  <a:cubicBezTo>
                    <a:pt x="2700" y="1"/>
                    <a:pt x="1417" y="672"/>
                    <a:pt x="773" y="2043"/>
                  </a:cubicBezTo>
                  <a:cubicBezTo>
                    <a:pt x="0" y="3676"/>
                    <a:pt x="183" y="7784"/>
                    <a:pt x="183" y="7784"/>
                  </a:cubicBezTo>
                  <a:cubicBezTo>
                    <a:pt x="1734" y="8202"/>
                    <a:pt x="3296" y="8330"/>
                    <a:pt x="4626" y="8330"/>
                  </a:cubicBezTo>
                  <a:cubicBezTo>
                    <a:pt x="6710" y="8330"/>
                    <a:pt x="8222" y="8016"/>
                    <a:pt x="8222" y="8016"/>
                  </a:cubicBezTo>
                  <a:cubicBezTo>
                    <a:pt x="8222" y="8016"/>
                    <a:pt x="8662" y="3073"/>
                    <a:pt x="7123" y="1383"/>
                  </a:cubicBezTo>
                  <a:cubicBezTo>
                    <a:pt x="6286" y="467"/>
                    <a:pt x="5143" y="1"/>
                    <a:pt x="4033" y="1"/>
                  </a:cubicBezTo>
                  <a:close/>
                </a:path>
              </a:pathLst>
            </a:custGeom>
            <a:solidFill>
              <a:srgbClr val="62B0B8"/>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560" name="Google Shape;1990;p43">
              <a:extLst>
                <a:ext uri="{FF2B5EF4-FFF2-40B4-BE49-F238E27FC236}">
                  <a16:creationId xmlns:a16="http://schemas.microsoft.com/office/drawing/2014/main" id="{80B435FC-A156-F92E-4C97-7A30279C31F5}"/>
                </a:ext>
              </a:extLst>
            </p:cNvPr>
            <p:cNvSpPr/>
            <p:nvPr/>
          </p:nvSpPr>
          <p:spPr>
            <a:xfrm>
              <a:off x="2813279" y="3843129"/>
              <a:ext cx="573300" cy="354908"/>
            </a:xfrm>
            <a:custGeom>
              <a:avLst/>
              <a:gdLst/>
              <a:ahLst/>
              <a:cxnLst/>
              <a:rect l="l" t="t" r="r" b="b"/>
              <a:pathLst>
                <a:path w="6778" h="4196" extrusionOk="0">
                  <a:moveTo>
                    <a:pt x="761" y="0"/>
                  </a:moveTo>
                  <a:cubicBezTo>
                    <a:pt x="340" y="0"/>
                    <a:pt x="1" y="339"/>
                    <a:pt x="1" y="767"/>
                  </a:cubicBezTo>
                  <a:lnTo>
                    <a:pt x="1" y="3436"/>
                  </a:lnTo>
                  <a:cubicBezTo>
                    <a:pt x="1" y="3857"/>
                    <a:pt x="340" y="4196"/>
                    <a:pt x="761" y="4196"/>
                  </a:cubicBezTo>
                  <a:lnTo>
                    <a:pt x="6011" y="4196"/>
                  </a:lnTo>
                  <a:cubicBezTo>
                    <a:pt x="6432" y="4196"/>
                    <a:pt x="6778" y="3850"/>
                    <a:pt x="6778" y="3436"/>
                  </a:cubicBezTo>
                  <a:lnTo>
                    <a:pt x="6778" y="767"/>
                  </a:lnTo>
                  <a:cubicBezTo>
                    <a:pt x="6778" y="339"/>
                    <a:pt x="6438" y="0"/>
                    <a:pt x="6011" y="0"/>
                  </a:cubicBezTo>
                  <a:close/>
                </a:path>
              </a:pathLst>
            </a:custGeom>
            <a:solidFill>
              <a:srgbClr val="E4AA6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561" name="Google Shape;1991;p43">
              <a:extLst>
                <a:ext uri="{FF2B5EF4-FFF2-40B4-BE49-F238E27FC236}">
                  <a16:creationId xmlns:a16="http://schemas.microsoft.com/office/drawing/2014/main" id="{FA73BEC8-C478-35C7-3E7C-E6CE71DBC895}"/>
                </a:ext>
              </a:extLst>
            </p:cNvPr>
            <p:cNvSpPr/>
            <p:nvPr/>
          </p:nvSpPr>
          <p:spPr>
            <a:xfrm>
              <a:off x="2938630" y="3940821"/>
              <a:ext cx="69188" cy="69188"/>
            </a:xfrm>
            <a:custGeom>
              <a:avLst/>
              <a:gdLst/>
              <a:ahLst/>
              <a:cxnLst/>
              <a:rect l="l" t="t" r="r" b="b"/>
              <a:pathLst>
                <a:path w="818" h="818" extrusionOk="0">
                  <a:moveTo>
                    <a:pt x="409" y="1"/>
                  </a:moveTo>
                  <a:cubicBezTo>
                    <a:pt x="183" y="1"/>
                    <a:pt x="1" y="183"/>
                    <a:pt x="1" y="409"/>
                  </a:cubicBezTo>
                  <a:cubicBezTo>
                    <a:pt x="1" y="635"/>
                    <a:pt x="183" y="817"/>
                    <a:pt x="409" y="817"/>
                  </a:cubicBezTo>
                  <a:cubicBezTo>
                    <a:pt x="629" y="817"/>
                    <a:pt x="817" y="635"/>
                    <a:pt x="817" y="409"/>
                  </a:cubicBezTo>
                  <a:cubicBezTo>
                    <a:pt x="817" y="183"/>
                    <a:pt x="635" y="1"/>
                    <a:pt x="409" y="1"/>
                  </a:cubicBezTo>
                  <a:close/>
                </a:path>
              </a:pathLst>
            </a:custGeom>
            <a:solidFill>
              <a:srgbClr val="62B0B8"/>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562" name="Google Shape;1992;p43">
              <a:extLst>
                <a:ext uri="{FF2B5EF4-FFF2-40B4-BE49-F238E27FC236}">
                  <a16:creationId xmlns:a16="http://schemas.microsoft.com/office/drawing/2014/main" id="{BE095529-1135-B3A4-4A64-723850134383}"/>
                </a:ext>
              </a:extLst>
            </p:cNvPr>
            <p:cNvSpPr/>
            <p:nvPr/>
          </p:nvSpPr>
          <p:spPr>
            <a:xfrm>
              <a:off x="3200581" y="3940821"/>
              <a:ext cx="69104" cy="69188"/>
            </a:xfrm>
            <a:custGeom>
              <a:avLst/>
              <a:gdLst/>
              <a:ahLst/>
              <a:cxnLst/>
              <a:rect l="l" t="t" r="r" b="b"/>
              <a:pathLst>
                <a:path w="817" h="818" extrusionOk="0">
                  <a:moveTo>
                    <a:pt x="409" y="1"/>
                  </a:moveTo>
                  <a:cubicBezTo>
                    <a:pt x="176" y="1"/>
                    <a:pt x="0" y="183"/>
                    <a:pt x="0" y="409"/>
                  </a:cubicBezTo>
                  <a:cubicBezTo>
                    <a:pt x="0" y="635"/>
                    <a:pt x="176" y="817"/>
                    <a:pt x="409" y="817"/>
                  </a:cubicBezTo>
                  <a:cubicBezTo>
                    <a:pt x="635" y="817"/>
                    <a:pt x="817" y="635"/>
                    <a:pt x="817" y="409"/>
                  </a:cubicBezTo>
                  <a:cubicBezTo>
                    <a:pt x="817" y="183"/>
                    <a:pt x="635" y="1"/>
                    <a:pt x="409" y="1"/>
                  </a:cubicBezTo>
                  <a:close/>
                </a:path>
              </a:pathLst>
            </a:custGeom>
            <a:solidFill>
              <a:srgbClr val="62B0B8"/>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563" name="Google Shape;1993;p43">
              <a:extLst>
                <a:ext uri="{FF2B5EF4-FFF2-40B4-BE49-F238E27FC236}">
                  <a16:creationId xmlns:a16="http://schemas.microsoft.com/office/drawing/2014/main" id="{C7C675E2-8DB3-459F-273B-A72AA31EAC46}"/>
                </a:ext>
              </a:extLst>
            </p:cNvPr>
            <p:cNvSpPr/>
            <p:nvPr/>
          </p:nvSpPr>
          <p:spPr>
            <a:xfrm>
              <a:off x="2810149" y="4466245"/>
              <a:ext cx="574823" cy="622189"/>
            </a:xfrm>
            <a:custGeom>
              <a:avLst/>
              <a:gdLst/>
              <a:ahLst/>
              <a:cxnLst/>
              <a:rect l="l" t="t" r="r" b="b"/>
              <a:pathLst>
                <a:path w="6796" h="7356" extrusionOk="0">
                  <a:moveTo>
                    <a:pt x="1859" y="1"/>
                  </a:moveTo>
                  <a:cubicBezTo>
                    <a:pt x="829" y="1"/>
                    <a:pt x="0" y="830"/>
                    <a:pt x="0" y="1860"/>
                  </a:cubicBezTo>
                  <a:lnTo>
                    <a:pt x="0" y="7004"/>
                  </a:lnTo>
                  <a:cubicBezTo>
                    <a:pt x="0" y="7198"/>
                    <a:pt x="157" y="7355"/>
                    <a:pt x="352" y="7355"/>
                  </a:cubicBezTo>
                  <a:cubicBezTo>
                    <a:pt x="546" y="7355"/>
                    <a:pt x="703" y="7198"/>
                    <a:pt x="703" y="7004"/>
                  </a:cubicBezTo>
                  <a:lnTo>
                    <a:pt x="703" y="1860"/>
                  </a:lnTo>
                  <a:cubicBezTo>
                    <a:pt x="703" y="1225"/>
                    <a:pt x="1225" y="704"/>
                    <a:pt x="1859" y="704"/>
                  </a:cubicBezTo>
                  <a:lnTo>
                    <a:pt x="4937" y="704"/>
                  </a:lnTo>
                  <a:cubicBezTo>
                    <a:pt x="5571" y="704"/>
                    <a:pt x="6092" y="1225"/>
                    <a:pt x="6092" y="1860"/>
                  </a:cubicBezTo>
                  <a:lnTo>
                    <a:pt x="6092" y="6997"/>
                  </a:lnTo>
                  <a:cubicBezTo>
                    <a:pt x="6092" y="7192"/>
                    <a:pt x="6249" y="7349"/>
                    <a:pt x="6444" y="7349"/>
                  </a:cubicBezTo>
                  <a:cubicBezTo>
                    <a:pt x="6639" y="7349"/>
                    <a:pt x="6796" y="7192"/>
                    <a:pt x="6796" y="7004"/>
                  </a:cubicBezTo>
                  <a:lnTo>
                    <a:pt x="6796" y="1860"/>
                  </a:lnTo>
                  <a:cubicBezTo>
                    <a:pt x="6796" y="830"/>
                    <a:pt x="5967" y="1"/>
                    <a:pt x="4937" y="1"/>
                  </a:cubicBezTo>
                  <a:close/>
                </a:path>
              </a:pathLst>
            </a:custGeom>
            <a:solidFill>
              <a:srgbClr val="833605"/>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564" name="Google Shape;1994;p43">
              <a:extLst>
                <a:ext uri="{FF2B5EF4-FFF2-40B4-BE49-F238E27FC236}">
                  <a16:creationId xmlns:a16="http://schemas.microsoft.com/office/drawing/2014/main" id="{9BBB0C92-0235-CDCC-128B-AAD85FCF5B2F}"/>
                </a:ext>
              </a:extLst>
            </p:cNvPr>
            <p:cNvSpPr/>
            <p:nvPr/>
          </p:nvSpPr>
          <p:spPr>
            <a:xfrm>
              <a:off x="2779277" y="4398241"/>
              <a:ext cx="636568" cy="97354"/>
            </a:xfrm>
            <a:custGeom>
              <a:avLst/>
              <a:gdLst/>
              <a:ahLst/>
              <a:cxnLst/>
              <a:rect l="l" t="t" r="r" b="b"/>
              <a:pathLst>
                <a:path w="7526" h="1151" extrusionOk="0">
                  <a:moveTo>
                    <a:pt x="447" y="1"/>
                  </a:moveTo>
                  <a:cubicBezTo>
                    <a:pt x="208" y="1"/>
                    <a:pt x="1" y="195"/>
                    <a:pt x="1" y="453"/>
                  </a:cubicBezTo>
                  <a:lnTo>
                    <a:pt x="1" y="704"/>
                  </a:lnTo>
                  <a:cubicBezTo>
                    <a:pt x="1" y="943"/>
                    <a:pt x="195" y="1150"/>
                    <a:pt x="447" y="1150"/>
                  </a:cubicBezTo>
                  <a:lnTo>
                    <a:pt x="7073" y="1150"/>
                  </a:lnTo>
                  <a:cubicBezTo>
                    <a:pt x="7324" y="1150"/>
                    <a:pt x="7525" y="955"/>
                    <a:pt x="7519" y="704"/>
                  </a:cubicBezTo>
                  <a:lnTo>
                    <a:pt x="7519" y="453"/>
                  </a:lnTo>
                  <a:cubicBezTo>
                    <a:pt x="7519" y="208"/>
                    <a:pt x="7324" y="1"/>
                    <a:pt x="7073" y="1"/>
                  </a:cubicBezTo>
                  <a:close/>
                </a:path>
              </a:pathLst>
            </a:custGeom>
            <a:solidFill>
              <a:srgbClr val="C07546"/>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565" name="Google Shape;1995;p43">
              <a:extLst>
                <a:ext uri="{FF2B5EF4-FFF2-40B4-BE49-F238E27FC236}">
                  <a16:creationId xmlns:a16="http://schemas.microsoft.com/office/drawing/2014/main" id="{F046C790-252B-F7B0-A87A-8A18C18C2184}"/>
                </a:ext>
              </a:extLst>
            </p:cNvPr>
            <p:cNvSpPr/>
            <p:nvPr/>
          </p:nvSpPr>
          <p:spPr>
            <a:xfrm>
              <a:off x="2941336" y="4057206"/>
              <a:ext cx="63268" cy="341121"/>
            </a:xfrm>
            <a:custGeom>
              <a:avLst/>
              <a:gdLst/>
              <a:ahLst/>
              <a:cxnLst/>
              <a:rect l="l" t="t" r="r" b="b"/>
              <a:pathLst>
                <a:path w="748" h="4033" extrusionOk="0">
                  <a:moveTo>
                    <a:pt x="289" y="0"/>
                  </a:moveTo>
                  <a:cubicBezTo>
                    <a:pt x="132" y="0"/>
                    <a:pt x="0" y="126"/>
                    <a:pt x="0" y="289"/>
                  </a:cubicBezTo>
                  <a:lnTo>
                    <a:pt x="0" y="4033"/>
                  </a:lnTo>
                  <a:lnTo>
                    <a:pt x="742" y="4033"/>
                  </a:lnTo>
                  <a:lnTo>
                    <a:pt x="742" y="289"/>
                  </a:lnTo>
                  <a:cubicBezTo>
                    <a:pt x="748" y="132"/>
                    <a:pt x="616" y="0"/>
                    <a:pt x="459" y="0"/>
                  </a:cubicBezTo>
                  <a:close/>
                </a:path>
              </a:pathLst>
            </a:custGeom>
            <a:solidFill>
              <a:srgbClr val="C07546"/>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566" name="Google Shape;1996;p43">
              <a:extLst>
                <a:ext uri="{FF2B5EF4-FFF2-40B4-BE49-F238E27FC236}">
                  <a16:creationId xmlns:a16="http://schemas.microsoft.com/office/drawing/2014/main" id="{183561DF-2C07-C02C-05AB-7E43336C2A12}"/>
                </a:ext>
              </a:extLst>
            </p:cNvPr>
            <p:cNvSpPr/>
            <p:nvPr/>
          </p:nvSpPr>
          <p:spPr>
            <a:xfrm>
              <a:off x="3201596" y="4057206"/>
              <a:ext cx="63352" cy="341121"/>
            </a:xfrm>
            <a:custGeom>
              <a:avLst/>
              <a:gdLst/>
              <a:ahLst/>
              <a:cxnLst/>
              <a:rect l="l" t="t" r="r" b="b"/>
              <a:pathLst>
                <a:path w="749" h="4033" extrusionOk="0">
                  <a:moveTo>
                    <a:pt x="290" y="0"/>
                  </a:moveTo>
                  <a:cubicBezTo>
                    <a:pt x="133" y="0"/>
                    <a:pt x="1" y="126"/>
                    <a:pt x="1" y="289"/>
                  </a:cubicBezTo>
                  <a:lnTo>
                    <a:pt x="1" y="4033"/>
                  </a:lnTo>
                  <a:lnTo>
                    <a:pt x="742" y="4033"/>
                  </a:lnTo>
                  <a:lnTo>
                    <a:pt x="742" y="289"/>
                  </a:lnTo>
                  <a:cubicBezTo>
                    <a:pt x="748" y="132"/>
                    <a:pt x="616" y="0"/>
                    <a:pt x="459" y="0"/>
                  </a:cubicBezTo>
                  <a:close/>
                </a:path>
              </a:pathLst>
            </a:custGeom>
            <a:solidFill>
              <a:srgbClr val="C07546"/>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567" name="Google Shape;1997;p43">
              <a:extLst>
                <a:ext uri="{FF2B5EF4-FFF2-40B4-BE49-F238E27FC236}">
                  <a16:creationId xmlns:a16="http://schemas.microsoft.com/office/drawing/2014/main" id="{44F89F9E-B95B-0288-94DA-B2A89E35FB71}"/>
                </a:ext>
              </a:extLst>
            </p:cNvPr>
            <p:cNvSpPr/>
            <p:nvPr/>
          </p:nvSpPr>
          <p:spPr>
            <a:xfrm>
              <a:off x="3265371" y="3625753"/>
              <a:ext cx="216870" cy="217546"/>
            </a:xfrm>
            <a:custGeom>
              <a:avLst/>
              <a:gdLst/>
              <a:ahLst/>
              <a:cxnLst/>
              <a:rect l="l" t="t" r="r" b="b"/>
              <a:pathLst>
                <a:path w="2564" h="2572" extrusionOk="0">
                  <a:moveTo>
                    <a:pt x="183" y="1"/>
                  </a:moveTo>
                  <a:cubicBezTo>
                    <a:pt x="68" y="1"/>
                    <a:pt x="1" y="14"/>
                    <a:pt x="1" y="14"/>
                  </a:cubicBezTo>
                  <a:lnTo>
                    <a:pt x="1433" y="2570"/>
                  </a:lnTo>
                  <a:cubicBezTo>
                    <a:pt x="1433" y="2570"/>
                    <a:pt x="1438" y="2571"/>
                    <a:pt x="1449" y="2571"/>
                  </a:cubicBezTo>
                  <a:cubicBezTo>
                    <a:pt x="1513" y="2571"/>
                    <a:pt x="1782" y="2544"/>
                    <a:pt x="2563" y="2193"/>
                  </a:cubicBezTo>
                  <a:cubicBezTo>
                    <a:pt x="1813" y="204"/>
                    <a:pt x="634" y="1"/>
                    <a:pt x="183" y="1"/>
                  </a:cubicBezTo>
                  <a:close/>
                </a:path>
              </a:pathLst>
            </a:custGeom>
            <a:solidFill>
              <a:srgbClr val="62B0B8"/>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grpSp>
      <p:grpSp>
        <p:nvGrpSpPr>
          <p:cNvPr id="2400" name="Google Shape;1998;p43">
            <a:extLst>
              <a:ext uri="{FF2B5EF4-FFF2-40B4-BE49-F238E27FC236}">
                <a16:creationId xmlns:a16="http://schemas.microsoft.com/office/drawing/2014/main" id="{CD8993DE-B9E6-02B7-5207-3E56DB235DB0}"/>
              </a:ext>
            </a:extLst>
          </p:cNvPr>
          <p:cNvGrpSpPr/>
          <p:nvPr/>
        </p:nvGrpSpPr>
        <p:grpSpPr>
          <a:xfrm flipH="1">
            <a:off x="1247346" y="2757568"/>
            <a:ext cx="1567229" cy="2053401"/>
            <a:chOff x="5809545" y="3042475"/>
            <a:chExt cx="1567229" cy="2053401"/>
          </a:xfrm>
        </p:grpSpPr>
        <p:sp>
          <p:nvSpPr>
            <p:cNvPr id="2401" name="Google Shape;1999;p43">
              <a:extLst>
                <a:ext uri="{FF2B5EF4-FFF2-40B4-BE49-F238E27FC236}">
                  <a16:creationId xmlns:a16="http://schemas.microsoft.com/office/drawing/2014/main" id="{F300083A-B594-5377-AAC4-15FBB707E204}"/>
                </a:ext>
              </a:extLst>
            </p:cNvPr>
            <p:cNvSpPr/>
            <p:nvPr/>
          </p:nvSpPr>
          <p:spPr>
            <a:xfrm>
              <a:off x="5897680" y="4934829"/>
              <a:ext cx="256200" cy="134486"/>
            </a:xfrm>
            <a:custGeom>
              <a:avLst/>
              <a:gdLst/>
              <a:ahLst/>
              <a:cxnLst/>
              <a:rect l="l" t="t" r="r" b="b"/>
              <a:pathLst>
                <a:path w="3029" h="1590" extrusionOk="0">
                  <a:moveTo>
                    <a:pt x="1402" y="0"/>
                  </a:moveTo>
                  <a:lnTo>
                    <a:pt x="1" y="446"/>
                  </a:lnTo>
                  <a:lnTo>
                    <a:pt x="2262" y="1589"/>
                  </a:lnTo>
                  <a:lnTo>
                    <a:pt x="2620" y="584"/>
                  </a:lnTo>
                  <a:lnTo>
                    <a:pt x="3028" y="490"/>
                  </a:lnTo>
                  <a:lnTo>
                    <a:pt x="1402" y="0"/>
                  </a:lnTo>
                  <a:close/>
                </a:path>
              </a:pathLst>
            </a:custGeom>
            <a:solidFill>
              <a:srgbClr val="135458"/>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02" name="Google Shape;2000;p43">
              <a:extLst>
                <a:ext uri="{FF2B5EF4-FFF2-40B4-BE49-F238E27FC236}">
                  <a16:creationId xmlns:a16="http://schemas.microsoft.com/office/drawing/2014/main" id="{D9849BB0-E10F-7D2C-D080-F4C6FFAF78D7}"/>
                </a:ext>
              </a:extLst>
            </p:cNvPr>
            <p:cNvSpPr/>
            <p:nvPr/>
          </p:nvSpPr>
          <p:spPr>
            <a:xfrm>
              <a:off x="5999686" y="4246331"/>
              <a:ext cx="444735" cy="747794"/>
            </a:xfrm>
            <a:custGeom>
              <a:avLst/>
              <a:gdLst/>
              <a:ahLst/>
              <a:cxnLst/>
              <a:rect l="l" t="t" r="r" b="b"/>
              <a:pathLst>
                <a:path w="5258" h="8841" extrusionOk="0">
                  <a:moveTo>
                    <a:pt x="4184" y="0"/>
                  </a:moveTo>
                  <a:lnTo>
                    <a:pt x="2300" y="1885"/>
                  </a:lnTo>
                  <a:cubicBezTo>
                    <a:pt x="1973" y="2199"/>
                    <a:pt x="1741" y="2594"/>
                    <a:pt x="1609" y="3015"/>
                  </a:cubicBezTo>
                  <a:lnTo>
                    <a:pt x="1" y="8065"/>
                  </a:lnTo>
                  <a:cubicBezTo>
                    <a:pt x="1" y="8065"/>
                    <a:pt x="441" y="8840"/>
                    <a:pt x="1348" y="8840"/>
                  </a:cubicBezTo>
                  <a:cubicBezTo>
                    <a:pt x="1552" y="8840"/>
                    <a:pt x="1779" y="8801"/>
                    <a:pt x="2030" y="8706"/>
                  </a:cubicBezTo>
                  <a:cubicBezTo>
                    <a:pt x="2325" y="8159"/>
                    <a:pt x="3807" y="4102"/>
                    <a:pt x="3807" y="4102"/>
                  </a:cubicBezTo>
                  <a:cubicBezTo>
                    <a:pt x="4058" y="3901"/>
                    <a:pt x="5220" y="2764"/>
                    <a:pt x="5220" y="2764"/>
                  </a:cubicBezTo>
                  <a:lnTo>
                    <a:pt x="5258" y="1005"/>
                  </a:lnTo>
                  <a:lnTo>
                    <a:pt x="4184" y="0"/>
                  </a:lnTo>
                  <a:close/>
                </a:path>
              </a:pathLst>
            </a:custGeom>
            <a:solidFill>
              <a:srgbClr val="007C86"/>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03" name="Google Shape;2001;p43">
              <a:extLst>
                <a:ext uri="{FF2B5EF4-FFF2-40B4-BE49-F238E27FC236}">
                  <a16:creationId xmlns:a16="http://schemas.microsoft.com/office/drawing/2014/main" id="{E93D39DB-80A8-E2AA-AB67-10E8CDBBBEC4}"/>
                </a:ext>
              </a:extLst>
            </p:cNvPr>
            <p:cNvSpPr/>
            <p:nvPr/>
          </p:nvSpPr>
          <p:spPr>
            <a:xfrm>
              <a:off x="6841195" y="3670497"/>
              <a:ext cx="226935" cy="410733"/>
            </a:xfrm>
            <a:custGeom>
              <a:avLst/>
              <a:gdLst/>
              <a:ahLst/>
              <a:cxnLst/>
              <a:rect l="l" t="t" r="r" b="b"/>
              <a:pathLst>
                <a:path w="2683" h="4856" extrusionOk="0">
                  <a:moveTo>
                    <a:pt x="516" y="0"/>
                  </a:moveTo>
                  <a:lnTo>
                    <a:pt x="158" y="1853"/>
                  </a:lnTo>
                  <a:lnTo>
                    <a:pt x="1" y="4855"/>
                  </a:lnTo>
                  <a:cubicBezTo>
                    <a:pt x="1" y="4855"/>
                    <a:pt x="193" y="4852"/>
                    <a:pt x="619" y="4852"/>
                  </a:cubicBezTo>
                  <a:cubicBezTo>
                    <a:pt x="832" y="4852"/>
                    <a:pt x="1104" y="4853"/>
                    <a:pt x="1439" y="4855"/>
                  </a:cubicBezTo>
                  <a:cubicBezTo>
                    <a:pt x="2444" y="4855"/>
                    <a:pt x="2683" y="4290"/>
                    <a:pt x="2569" y="3668"/>
                  </a:cubicBezTo>
                  <a:cubicBezTo>
                    <a:pt x="2161" y="1288"/>
                    <a:pt x="516" y="0"/>
                    <a:pt x="516" y="0"/>
                  </a:cubicBezTo>
                  <a:close/>
                </a:path>
              </a:pathLst>
            </a:custGeom>
            <a:solidFill>
              <a:srgbClr val="E4AA6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04" name="Google Shape;2002;p43">
              <a:extLst>
                <a:ext uri="{FF2B5EF4-FFF2-40B4-BE49-F238E27FC236}">
                  <a16:creationId xmlns:a16="http://schemas.microsoft.com/office/drawing/2014/main" id="{5E4D9CF6-BB71-EE33-EFB2-E43D49CE8DB5}"/>
                </a:ext>
              </a:extLst>
            </p:cNvPr>
            <p:cNvSpPr/>
            <p:nvPr/>
          </p:nvSpPr>
          <p:spPr>
            <a:xfrm>
              <a:off x="6410333" y="3189648"/>
              <a:ext cx="338499" cy="452770"/>
            </a:xfrm>
            <a:custGeom>
              <a:avLst/>
              <a:gdLst/>
              <a:ahLst/>
              <a:cxnLst/>
              <a:rect l="l" t="t" r="r" b="b"/>
              <a:pathLst>
                <a:path w="4002" h="5353" extrusionOk="0">
                  <a:moveTo>
                    <a:pt x="868" y="1"/>
                  </a:moveTo>
                  <a:cubicBezTo>
                    <a:pt x="868" y="1"/>
                    <a:pt x="1" y="1885"/>
                    <a:pt x="365" y="2890"/>
                  </a:cubicBezTo>
                  <a:cubicBezTo>
                    <a:pt x="723" y="3895"/>
                    <a:pt x="1885" y="3977"/>
                    <a:pt x="1885" y="3977"/>
                  </a:cubicBezTo>
                  <a:lnTo>
                    <a:pt x="1753" y="4938"/>
                  </a:lnTo>
                  <a:lnTo>
                    <a:pt x="3864" y="5352"/>
                  </a:lnTo>
                  <a:lnTo>
                    <a:pt x="4002" y="3355"/>
                  </a:lnTo>
                  <a:lnTo>
                    <a:pt x="3757" y="805"/>
                  </a:lnTo>
                  <a:lnTo>
                    <a:pt x="868" y="1"/>
                  </a:lnTo>
                  <a:close/>
                </a:path>
              </a:pathLst>
            </a:custGeom>
            <a:solidFill>
              <a:srgbClr val="F5A68F"/>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05" name="Google Shape;2003;p43">
              <a:extLst>
                <a:ext uri="{FF2B5EF4-FFF2-40B4-BE49-F238E27FC236}">
                  <a16:creationId xmlns:a16="http://schemas.microsoft.com/office/drawing/2014/main" id="{F0E2685D-2362-9AB0-B43D-B3C76F692DBD}"/>
                </a:ext>
              </a:extLst>
            </p:cNvPr>
            <p:cNvSpPr/>
            <p:nvPr/>
          </p:nvSpPr>
          <p:spPr>
            <a:xfrm>
              <a:off x="5902501" y="3372430"/>
              <a:ext cx="255608" cy="526526"/>
            </a:xfrm>
            <a:custGeom>
              <a:avLst/>
              <a:gdLst/>
              <a:ahLst/>
              <a:cxnLst/>
              <a:rect l="l" t="t" r="r" b="b"/>
              <a:pathLst>
                <a:path w="3022" h="6225" extrusionOk="0">
                  <a:moveTo>
                    <a:pt x="296" y="0"/>
                  </a:moveTo>
                  <a:cubicBezTo>
                    <a:pt x="89" y="0"/>
                    <a:pt x="102" y="153"/>
                    <a:pt x="145" y="252"/>
                  </a:cubicBezTo>
                  <a:cubicBezTo>
                    <a:pt x="183" y="352"/>
                    <a:pt x="440" y="1012"/>
                    <a:pt x="440" y="1012"/>
                  </a:cubicBezTo>
                  <a:cubicBezTo>
                    <a:pt x="440" y="1012"/>
                    <a:pt x="220" y="1100"/>
                    <a:pt x="308" y="1276"/>
                  </a:cubicBezTo>
                  <a:cubicBezTo>
                    <a:pt x="114" y="1407"/>
                    <a:pt x="214" y="1571"/>
                    <a:pt x="214" y="1571"/>
                  </a:cubicBezTo>
                  <a:cubicBezTo>
                    <a:pt x="214" y="1571"/>
                    <a:pt x="0" y="1753"/>
                    <a:pt x="189" y="1960"/>
                  </a:cubicBezTo>
                  <a:cubicBezTo>
                    <a:pt x="371" y="2174"/>
                    <a:pt x="698" y="2576"/>
                    <a:pt x="698" y="2576"/>
                  </a:cubicBezTo>
                  <a:cubicBezTo>
                    <a:pt x="698" y="2576"/>
                    <a:pt x="1828" y="5898"/>
                    <a:pt x="2236" y="6225"/>
                  </a:cubicBezTo>
                  <a:lnTo>
                    <a:pt x="3022" y="4573"/>
                  </a:lnTo>
                  <a:lnTo>
                    <a:pt x="1652" y="2004"/>
                  </a:lnTo>
                  <a:cubicBezTo>
                    <a:pt x="1652" y="2004"/>
                    <a:pt x="1847" y="1489"/>
                    <a:pt x="1564" y="1238"/>
                  </a:cubicBezTo>
                  <a:cubicBezTo>
                    <a:pt x="1296" y="1011"/>
                    <a:pt x="982" y="1005"/>
                    <a:pt x="951" y="1005"/>
                  </a:cubicBezTo>
                  <a:cubicBezTo>
                    <a:pt x="950" y="1005"/>
                    <a:pt x="949" y="1006"/>
                    <a:pt x="949" y="1006"/>
                  </a:cubicBezTo>
                  <a:cubicBezTo>
                    <a:pt x="949" y="1006"/>
                    <a:pt x="528" y="7"/>
                    <a:pt x="308" y="1"/>
                  </a:cubicBezTo>
                  <a:cubicBezTo>
                    <a:pt x="304" y="0"/>
                    <a:pt x="300" y="0"/>
                    <a:pt x="296" y="0"/>
                  </a:cubicBezTo>
                  <a:close/>
                </a:path>
              </a:pathLst>
            </a:custGeom>
            <a:solidFill>
              <a:srgbClr val="F5A68F"/>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06" name="Google Shape;2004;p43">
              <a:extLst>
                <a:ext uri="{FF2B5EF4-FFF2-40B4-BE49-F238E27FC236}">
                  <a16:creationId xmlns:a16="http://schemas.microsoft.com/office/drawing/2014/main" id="{D2B66CC2-59F0-7CB3-EF33-3E138AC8B921}"/>
                </a:ext>
              </a:extLst>
            </p:cNvPr>
            <p:cNvSpPr/>
            <p:nvPr/>
          </p:nvSpPr>
          <p:spPr>
            <a:xfrm>
              <a:off x="6541604" y="3275668"/>
              <a:ext cx="67328" cy="107166"/>
            </a:xfrm>
            <a:custGeom>
              <a:avLst/>
              <a:gdLst/>
              <a:ahLst/>
              <a:cxnLst/>
              <a:rect l="l" t="t" r="r" b="b"/>
              <a:pathLst>
                <a:path w="796" h="1267" extrusionOk="0">
                  <a:moveTo>
                    <a:pt x="404" y="1"/>
                  </a:moveTo>
                  <a:cubicBezTo>
                    <a:pt x="195" y="1"/>
                    <a:pt x="0" y="297"/>
                    <a:pt x="0" y="297"/>
                  </a:cubicBezTo>
                  <a:lnTo>
                    <a:pt x="19" y="1163"/>
                  </a:lnTo>
                  <a:cubicBezTo>
                    <a:pt x="100" y="1235"/>
                    <a:pt x="176" y="1266"/>
                    <a:pt x="244" y="1266"/>
                  </a:cubicBezTo>
                  <a:cubicBezTo>
                    <a:pt x="626" y="1266"/>
                    <a:pt x="795" y="306"/>
                    <a:pt x="572" y="77"/>
                  </a:cubicBezTo>
                  <a:cubicBezTo>
                    <a:pt x="517" y="22"/>
                    <a:pt x="460" y="1"/>
                    <a:pt x="404" y="1"/>
                  </a:cubicBezTo>
                  <a:close/>
                </a:path>
              </a:pathLst>
            </a:custGeom>
            <a:solidFill>
              <a:srgbClr val="F5A68F"/>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07" name="Google Shape;2005;p43">
              <a:extLst>
                <a:ext uri="{FF2B5EF4-FFF2-40B4-BE49-F238E27FC236}">
                  <a16:creationId xmlns:a16="http://schemas.microsoft.com/office/drawing/2014/main" id="{174F4304-637B-E4E9-9EEC-21909457F6D7}"/>
                </a:ext>
              </a:extLst>
            </p:cNvPr>
            <p:cNvSpPr/>
            <p:nvPr/>
          </p:nvSpPr>
          <p:spPr>
            <a:xfrm>
              <a:off x="6421836" y="3042475"/>
              <a:ext cx="524665" cy="499544"/>
            </a:xfrm>
            <a:custGeom>
              <a:avLst/>
              <a:gdLst/>
              <a:ahLst/>
              <a:cxnLst/>
              <a:rect l="l" t="t" r="r" b="b"/>
              <a:pathLst>
                <a:path w="6203" h="5906" extrusionOk="0">
                  <a:moveTo>
                    <a:pt x="2487" y="0"/>
                  </a:moveTo>
                  <a:cubicBezTo>
                    <a:pt x="2310" y="0"/>
                    <a:pt x="2116" y="75"/>
                    <a:pt x="1931" y="296"/>
                  </a:cubicBezTo>
                  <a:cubicBezTo>
                    <a:pt x="1788" y="175"/>
                    <a:pt x="1581" y="96"/>
                    <a:pt x="1401" y="96"/>
                  </a:cubicBezTo>
                  <a:cubicBezTo>
                    <a:pt x="1154" y="96"/>
                    <a:pt x="960" y="244"/>
                    <a:pt x="1058" y="629"/>
                  </a:cubicBezTo>
                  <a:cubicBezTo>
                    <a:pt x="1058" y="629"/>
                    <a:pt x="1038" y="627"/>
                    <a:pt x="1006" y="627"/>
                  </a:cubicBezTo>
                  <a:cubicBezTo>
                    <a:pt x="824" y="627"/>
                    <a:pt x="244" y="686"/>
                    <a:pt x="361" y="1446"/>
                  </a:cubicBezTo>
                  <a:cubicBezTo>
                    <a:pt x="1" y="2133"/>
                    <a:pt x="370" y="2562"/>
                    <a:pt x="850" y="2562"/>
                  </a:cubicBezTo>
                  <a:cubicBezTo>
                    <a:pt x="914" y="2562"/>
                    <a:pt x="980" y="2554"/>
                    <a:pt x="1046" y="2539"/>
                  </a:cubicBezTo>
                  <a:lnTo>
                    <a:pt x="1046" y="2539"/>
                  </a:lnTo>
                  <a:cubicBezTo>
                    <a:pt x="838" y="3167"/>
                    <a:pt x="1165" y="3368"/>
                    <a:pt x="1749" y="3380"/>
                  </a:cubicBezTo>
                  <a:cubicBezTo>
                    <a:pt x="1529" y="3719"/>
                    <a:pt x="1240" y="4743"/>
                    <a:pt x="2151" y="4787"/>
                  </a:cubicBezTo>
                  <a:cubicBezTo>
                    <a:pt x="2001" y="5107"/>
                    <a:pt x="2364" y="5665"/>
                    <a:pt x="2879" y="5665"/>
                  </a:cubicBezTo>
                  <a:cubicBezTo>
                    <a:pt x="3012" y="5665"/>
                    <a:pt x="3154" y="5628"/>
                    <a:pt x="3301" y="5541"/>
                  </a:cubicBezTo>
                  <a:cubicBezTo>
                    <a:pt x="3335" y="5788"/>
                    <a:pt x="3590" y="5906"/>
                    <a:pt x="3882" y="5906"/>
                  </a:cubicBezTo>
                  <a:cubicBezTo>
                    <a:pt x="4229" y="5906"/>
                    <a:pt x="4630" y="5739"/>
                    <a:pt x="4776" y="5422"/>
                  </a:cubicBezTo>
                  <a:cubicBezTo>
                    <a:pt x="4803" y="5427"/>
                    <a:pt x="4830" y="5430"/>
                    <a:pt x="4857" y="5430"/>
                  </a:cubicBezTo>
                  <a:cubicBezTo>
                    <a:pt x="5487" y="5430"/>
                    <a:pt x="6199" y="3939"/>
                    <a:pt x="5693" y="3500"/>
                  </a:cubicBezTo>
                  <a:cubicBezTo>
                    <a:pt x="6171" y="3123"/>
                    <a:pt x="6202" y="2294"/>
                    <a:pt x="5662" y="2168"/>
                  </a:cubicBezTo>
                  <a:cubicBezTo>
                    <a:pt x="5972" y="1596"/>
                    <a:pt x="5645" y="1047"/>
                    <a:pt x="5200" y="1047"/>
                  </a:cubicBezTo>
                  <a:cubicBezTo>
                    <a:pt x="5123" y="1047"/>
                    <a:pt x="5041" y="1064"/>
                    <a:pt x="4959" y="1100"/>
                  </a:cubicBezTo>
                  <a:cubicBezTo>
                    <a:pt x="5140" y="519"/>
                    <a:pt x="4691" y="138"/>
                    <a:pt x="4260" y="138"/>
                  </a:cubicBezTo>
                  <a:cubicBezTo>
                    <a:pt x="4095" y="138"/>
                    <a:pt x="3933" y="194"/>
                    <a:pt x="3809" y="315"/>
                  </a:cubicBezTo>
                  <a:cubicBezTo>
                    <a:pt x="3768" y="111"/>
                    <a:pt x="3683" y="42"/>
                    <a:pt x="3588" y="42"/>
                  </a:cubicBezTo>
                  <a:cubicBezTo>
                    <a:pt x="3394" y="42"/>
                    <a:pt x="3156" y="328"/>
                    <a:pt x="3156" y="328"/>
                  </a:cubicBezTo>
                  <a:cubicBezTo>
                    <a:pt x="3156" y="328"/>
                    <a:pt x="2857" y="0"/>
                    <a:pt x="2487" y="0"/>
                  </a:cubicBezTo>
                  <a:close/>
                </a:path>
              </a:pathLst>
            </a:custGeom>
            <a:solidFill>
              <a:srgbClr val="833605"/>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08" name="Google Shape;2006;p43">
              <a:extLst>
                <a:ext uri="{FF2B5EF4-FFF2-40B4-BE49-F238E27FC236}">
                  <a16:creationId xmlns:a16="http://schemas.microsoft.com/office/drawing/2014/main" id="{8A7058A8-30F8-BBC3-CA94-91C0174DE58C}"/>
                </a:ext>
              </a:extLst>
            </p:cNvPr>
            <p:cNvSpPr/>
            <p:nvPr/>
          </p:nvSpPr>
          <p:spPr>
            <a:xfrm>
              <a:off x="5809545" y="4063549"/>
              <a:ext cx="1567229" cy="78746"/>
            </a:xfrm>
            <a:custGeom>
              <a:avLst/>
              <a:gdLst/>
              <a:ahLst/>
              <a:cxnLst/>
              <a:rect l="l" t="t" r="r" b="b"/>
              <a:pathLst>
                <a:path w="18529" h="931" extrusionOk="0">
                  <a:moveTo>
                    <a:pt x="365" y="1"/>
                  </a:moveTo>
                  <a:cubicBezTo>
                    <a:pt x="157" y="1"/>
                    <a:pt x="0" y="170"/>
                    <a:pt x="0" y="365"/>
                  </a:cubicBezTo>
                  <a:lnTo>
                    <a:pt x="0" y="566"/>
                  </a:lnTo>
                  <a:cubicBezTo>
                    <a:pt x="0" y="767"/>
                    <a:pt x="164" y="930"/>
                    <a:pt x="365" y="930"/>
                  </a:cubicBezTo>
                  <a:lnTo>
                    <a:pt x="18171" y="930"/>
                  </a:lnTo>
                  <a:cubicBezTo>
                    <a:pt x="18372" y="930"/>
                    <a:pt x="18529" y="767"/>
                    <a:pt x="18529" y="566"/>
                  </a:cubicBezTo>
                  <a:lnTo>
                    <a:pt x="18529" y="365"/>
                  </a:lnTo>
                  <a:cubicBezTo>
                    <a:pt x="18529" y="158"/>
                    <a:pt x="18365" y="1"/>
                    <a:pt x="18171" y="1"/>
                  </a:cubicBezTo>
                  <a:close/>
                </a:path>
              </a:pathLst>
            </a:custGeom>
            <a:solidFill>
              <a:srgbClr val="C07546"/>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09" name="Google Shape;2007;p43">
              <a:extLst>
                <a:ext uri="{FF2B5EF4-FFF2-40B4-BE49-F238E27FC236}">
                  <a16:creationId xmlns:a16="http://schemas.microsoft.com/office/drawing/2014/main" id="{0DEE4AB5-1C2E-50BF-137E-18E38A0B42D5}"/>
                </a:ext>
              </a:extLst>
            </p:cNvPr>
            <p:cNvSpPr/>
            <p:nvPr/>
          </p:nvSpPr>
          <p:spPr>
            <a:xfrm>
              <a:off x="7191281" y="4142211"/>
              <a:ext cx="78154" cy="948846"/>
            </a:xfrm>
            <a:custGeom>
              <a:avLst/>
              <a:gdLst/>
              <a:ahLst/>
              <a:cxnLst/>
              <a:rect l="l" t="t" r="r" b="b"/>
              <a:pathLst>
                <a:path w="924" h="11218" extrusionOk="0">
                  <a:moveTo>
                    <a:pt x="1" y="0"/>
                  </a:moveTo>
                  <a:lnTo>
                    <a:pt x="1" y="10866"/>
                  </a:lnTo>
                  <a:cubicBezTo>
                    <a:pt x="1" y="11061"/>
                    <a:pt x="170" y="11218"/>
                    <a:pt x="365" y="11218"/>
                  </a:cubicBezTo>
                  <a:lnTo>
                    <a:pt x="560" y="11218"/>
                  </a:lnTo>
                  <a:cubicBezTo>
                    <a:pt x="754" y="11218"/>
                    <a:pt x="924" y="11061"/>
                    <a:pt x="924" y="10860"/>
                  </a:cubicBezTo>
                  <a:lnTo>
                    <a:pt x="924" y="0"/>
                  </a:lnTo>
                  <a:close/>
                </a:path>
              </a:pathLst>
            </a:custGeom>
            <a:solidFill>
              <a:srgbClr val="833605"/>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10" name="Google Shape;2008;p43">
              <a:extLst>
                <a:ext uri="{FF2B5EF4-FFF2-40B4-BE49-F238E27FC236}">
                  <a16:creationId xmlns:a16="http://schemas.microsoft.com/office/drawing/2014/main" id="{A0FDA20F-2064-9EB1-8314-951F38C428FC}"/>
                </a:ext>
              </a:extLst>
            </p:cNvPr>
            <p:cNvSpPr/>
            <p:nvPr/>
          </p:nvSpPr>
          <p:spPr>
            <a:xfrm>
              <a:off x="5908337" y="4142211"/>
              <a:ext cx="78154" cy="948846"/>
            </a:xfrm>
            <a:custGeom>
              <a:avLst/>
              <a:gdLst/>
              <a:ahLst/>
              <a:cxnLst/>
              <a:rect l="l" t="t" r="r" b="b"/>
              <a:pathLst>
                <a:path w="924" h="11218" extrusionOk="0">
                  <a:moveTo>
                    <a:pt x="1" y="0"/>
                  </a:moveTo>
                  <a:lnTo>
                    <a:pt x="1" y="10866"/>
                  </a:lnTo>
                  <a:cubicBezTo>
                    <a:pt x="1" y="11061"/>
                    <a:pt x="170" y="11218"/>
                    <a:pt x="365" y="11218"/>
                  </a:cubicBezTo>
                  <a:lnTo>
                    <a:pt x="560" y="11218"/>
                  </a:lnTo>
                  <a:cubicBezTo>
                    <a:pt x="754" y="11218"/>
                    <a:pt x="924" y="11061"/>
                    <a:pt x="924" y="10860"/>
                  </a:cubicBezTo>
                  <a:lnTo>
                    <a:pt x="924" y="0"/>
                  </a:lnTo>
                  <a:close/>
                </a:path>
              </a:pathLst>
            </a:custGeom>
            <a:solidFill>
              <a:srgbClr val="833605"/>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11" name="Google Shape;2009;p43">
              <a:extLst>
                <a:ext uri="{FF2B5EF4-FFF2-40B4-BE49-F238E27FC236}">
                  <a16:creationId xmlns:a16="http://schemas.microsoft.com/office/drawing/2014/main" id="{97D19D3A-3024-1870-EBD7-3A4F88D98D70}"/>
                </a:ext>
              </a:extLst>
            </p:cNvPr>
            <p:cNvSpPr/>
            <p:nvPr/>
          </p:nvSpPr>
          <p:spPr>
            <a:xfrm>
              <a:off x="6532554" y="4905056"/>
              <a:ext cx="213655" cy="162652"/>
            </a:xfrm>
            <a:custGeom>
              <a:avLst/>
              <a:gdLst/>
              <a:ahLst/>
              <a:cxnLst/>
              <a:rect l="l" t="t" r="r" b="b"/>
              <a:pathLst>
                <a:path w="2526" h="1923" extrusionOk="0">
                  <a:moveTo>
                    <a:pt x="779" y="1"/>
                  </a:moveTo>
                  <a:lnTo>
                    <a:pt x="773" y="1106"/>
                  </a:lnTo>
                  <a:lnTo>
                    <a:pt x="0" y="1922"/>
                  </a:lnTo>
                  <a:lnTo>
                    <a:pt x="2525" y="1922"/>
                  </a:lnTo>
                  <a:lnTo>
                    <a:pt x="2481" y="183"/>
                  </a:lnTo>
                  <a:lnTo>
                    <a:pt x="779" y="1"/>
                  </a:lnTo>
                  <a:close/>
                </a:path>
              </a:pathLst>
            </a:custGeom>
            <a:solidFill>
              <a:srgbClr val="135458"/>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12" name="Google Shape;2010;p43">
              <a:extLst>
                <a:ext uri="{FF2B5EF4-FFF2-40B4-BE49-F238E27FC236}">
                  <a16:creationId xmlns:a16="http://schemas.microsoft.com/office/drawing/2014/main" id="{7FCDB047-2BBC-CEC4-1356-0DA0FA659982}"/>
                </a:ext>
              </a:extLst>
            </p:cNvPr>
            <p:cNvSpPr/>
            <p:nvPr/>
          </p:nvSpPr>
          <p:spPr>
            <a:xfrm>
              <a:off x="6577721" y="4347830"/>
              <a:ext cx="274724" cy="645703"/>
            </a:xfrm>
            <a:custGeom>
              <a:avLst/>
              <a:gdLst/>
              <a:ahLst/>
              <a:cxnLst/>
              <a:rect l="l" t="t" r="r" b="b"/>
              <a:pathLst>
                <a:path w="3248" h="7634" extrusionOk="0">
                  <a:moveTo>
                    <a:pt x="0" y="0"/>
                  </a:moveTo>
                  <a:cubicBezTo>
                    <a:pt x="0" y="0"/>
                    <a:pt x="25" y="1369"/>
                    <a:pt x="51" y="2889"/>
                  </a:cubicBezTo>
                  <a:cubicBezTo>
                    <a:pt x="76" y="4453"/>
                    <a:pt x="95" y="6739"/>
                    <a:pt x="88" y="7330"/>
                  </a:cubicBezTo>
                  <a:cubicBezTo>
                    <a:pt x="436" y="7558"/>
                    <a:pt x="784" y="7634"/>
                    <a:pt x="1094" y="7634"/>
                  </a:cubicBezTo>
                  <a:cubicBezTo>
                    <a:pt x="1714" y="7634"/>
                    <a:pt x="2180" y="7330"/>
                    <a:pt x="2180" y="7330"/>
                  </a:cubicBezTo>
                  <a:lnTo>
                    <a:pt x="2726" y="3568"/>
                  </a:lnTo>
                  <a:lnTo>
                    <a:pt x="3097" y="1043"/>
                  </a:lnTo>
                  <a:lnTo>
                    <a:pt x="3248" y="0"/>
                  </a:lnTo>
                  <a:close/>
                </a:path>
              </a:pathLst>
            </a:custGeom>
            <a:solidFill>
              <a:srgbClr val="007C86"/>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13" name="Google Shape;2011;p43">
              <a:extLst>
                <a:ext uri="{FF2B5EF4-FFF2-40B4-BE49-F238E27FC236}">
                  <a16:creationId xmlns:a16="http://schemas.microsoft.com/office/drawing/2014/main" id="{80977715-9D65-3C37-8450-52C3DC6A6874}"/>
                </a:ext>
              </a:extLst>
            </p:cNvPr>
            <p:cNvSpPr/>
            <p:nvPr/>
          </p:nvSpPr>
          <p:spPr>
            <a:xfrm>
              <a:off x="6342921" y="4246331"/>
              <a:ext cx="600874" cy="220084"/>
            </a:xfrm>
            <a:custGeom>
              <a:avLst/>
              <a:gdLst/>
              <a:ahLst/>
              <a:cxnLst/>
              <a:rect l="l" t="t" r="r" b="b"/>
              <a:pathLst>
                <a:path w="7104" h="2602" extrusionOk="0">
                  <a:moveTo>
                    <a:pt x="126" y="0"/>
                  </a:moveTo>
                  <a:lnTo>
                    <a:pt x="0" y="2155"/>
                  </a:lnTo>
                  <a:cubicBezTo>
                    <a:pt x="393" y="2479"/>
                    <a:pt x="1683" y="2602"/>
                    <a:pt x="2999" y="2602"/>
                  </a:cubicBezTo>
                  <a:cubicBezTo>
                    <a:pt x="4357" y="2602"/>
                    <a:pt x="5743" y="2471"/>
                    <a:pt x="6199" y="2299"/>
                  </a:cubicBezTo>
                  <a:cubicBezTo>
                    <a:pt x="7104" y="1966"/>
                    <a:pt x="6702" y="51"/>
                    <a:pt x="6702" y="51"/>
                  </a:cubicBezTo>
                  <a:lnTo>
                    <a:pt x="126" y="0"/>
                  </a:lnTo>
                  <a:close/>
                </a:path>
              </a:pathLst>
            </a:custGeom>
            <a:solidFill>
              <a:srgbClr val="007C86"/>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14" name="Google Shape;2012;p43">
              <a:extLst>
                <a:ext uri="{FF2B5EF4-FFF2-40B4-BE49-F238E27FC236}">
                  <a16:creationId xmlns:a16="http://schemas.microsoft.com/office/drawing/2014/main" id="{8FD97FF8-ADA5-C323-5404-8B19D2E378C8}"/>
                </a:ext>
              </a:extLst>
            </p:cNvPr>
            <p:cNvSpPr/>
            <p:nvPr/>
          </p:nvSpPr>
          <p:spPr>
            <a:xfrm>
              <a:off x="6300968" y="3584308"/>
              <a:ext cx="709224" cy="705672"/>
            </a:xfrm>
            <a:custGeom>
              <a:avLst/>
              <a:gdLst/>
              <a:ahLst/>
              <a:cxnLst/>
              <a:rect l="l" t="t" r="r" b="b"/>
              <a:pathLst>
                <a:path w="8385" h="8343" extrusionOk="0">
                  <a:moveTo>
                    <a:pt x="4510" y="1"/>
                  </a:moveTo>
                  <a:cubicBezTo>
                    <a:pt x="3462" y="1"/>
                    <a:pt x="2375" y="467"/>
                    <a:pt x="1539" y="1383"/>
                  </a:cubicBezTo>
                  <a:cubicBezTo>
                    <a:pt x="0" y="3073"/>
                    <a:pt x="622" y="7827"/>
                    <a:pt x="622" y="7827"/>
                  </a:cubicBezTo>
                  <a:cubicBezTo>
                    <a:pt x="622" y="7827"/>
                    <a:pt x="1813" y="8342"/>
                    <a:pt x="3815" y="8342"/>
                  </a:cubicBezTo>
                  <a:cubicBezTo>
                    <a:pt x="4771" y="8342"/>
                    <a:pt x="5913" y="8225"/>
                    <a:pt x="7198" y="7878"/>
                  </a:cubicBezTo>
                  <a:cubicBezTo>
                    <a:pt x="7198" y="7878"/>
                    <a:pt x="8385" y="3676"/>
                    <a:pt x="7619" y="2043"/>
                  </a:cubicBezTo>
                  <a:cubicBezTo>
                    <a:pt x="6971" y="672"/>
                    <a:pt x="5768" y="1"/>
                    <a:pt x="4510" y="1"/>
                  </a:cubicBezTo>
                  <a:close/>
                </a:path>
              </a:pathLst>
            </a:custGeom>
            <a:solidFill>
              <a:srgbClr val="E4AA6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15" name="Google Shape;2013;p43">
              <a:extLst>
                <a:ext uri="{FF2B5EF4-FFF2-40B4-BE49-F238E27FC236}">
                  <a16:creationId xmlns:a16="http://schemas.microsoft.com/office/drawing/2014/main" id="{FB4B2691-9C98-B928-CD13-6496B722E0F7}"/>
                </a:ext>
              </a:extLst>
            </p:cNvPr>
            <p:cNvSpPr/>
            <p:nvPr/>
          </p:nvSpPr>
          <p:spPr>
            <a:xfrm>
              <a:off x="5947668" y="3584392"/>
              <a:ext cx="707194" cy="451671"/>
            </a:xfrm>
            <a:custGeom>
              <a:avLst/>
              <a:gdLst/>
              <a:ahLst/>
              <a:cxnLst/>
              <a:rect l="l" t="t" r="r" b="b"/>
              <a:pathLst>
                <a:path w="8361" h="5340" extrusionOk="0">
                  <a:moveTo>
                    <a:pt x="1608" y="1"/>
                  </a:moveTo>
                  <a:lnTo>
                    <a:pt x="0" y="685"/>
                  </a:lnTo>
                  <a:cubicBezTo>
                    <a:pt x="0" y="685"/>
                    <a:pt x="1935" y="4831"/>
                    <a:pt x="2136" y="5245"/>
                  </a:cubicBezTo>
                  <a:cubicBezTo>
                    <a:pt x="2169" y="5312"/>
                    <a:pt x="2296" y="5340"/>
                    <a:pt x="2485" y="5340"/>
                  </a:cubicBezTo>
                  <a:cubicBezTo>
                    <a:pt x="3470" y="5340"/>
                    <a:pt x="6149" y="4579"/>
                    <a:pt x="6149" y="4579"/>
                  </a:cubicBezTo>
                  <a:lnTo>
                    <a:pt x="8360" y="1445"/>
                  </a:lnTo>
                  <a:cubicBezTo>
                    <a:pt x="8360" y="1445"/>
                    <a:pt x="7820" y="346"/>
                    <a:pt x="6664" y="346"/>
                  </a:cubicBezTo>
                  <a:cubicBezTo>
                    <a:pt x="5521" y="346"/>
                    <a:pt x="3241" y="2726"/>
                    <a:pt x="3241" y="2726"/>
                  </a:cubicBezTo>
                  <a:lnTo>
                    <a:pt x="1608" y="1"/>
                  </a:lnTo>
                  <a:close/>
                </a:path>
              </a:pathLst>
            </a:custGeom>
            <a:solidFill>
              <a:srgbClr val="E4AA6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16" name="Google Shape;2014;p43">
              <a:extLst>
                <a:ext uri="{FF2B5EF4-FFF2-40B4-BE49-F238E27FC236}">
                  <a16:creationId xmlns:a16="http://schemas.microsoft.com/office/drawing/2014/main" id="{13B960D2-7B8B-57EC-FCF7-2CB7D67EF37B}"/>
                </a:ext>
              </a:extLst>
            </p:cNvPr>
            <p:cNvSpPr/>
            <p:nvPr/>
          </p:nvSpPr>
          <p:spPr>
            <a:xfrm>
              <a:off x="6291918" y="3850572"/>
              <a:ext cx="572708" cy="354908"/>
            </a:xfrm>
            <a:custGeom>
              <a:avLst/>
              <a:gdLst/>
              <a:ahLst/>
              <a:cxnLst/>
              <a:rect l="l" t="t" r="r" b="b"/>
              <a:pathLst>
                <a:path w="6771" h="4196" extrusionOk="0">
                  <a:moveTo>
                    <a:pt x="760" y="0"/>
                  </a:moveTo>
                  <a:cubicBezTo>
                    <a:pt x="333" y="0"/>
                    <a:pt x="0" y="339"/>
                    <a:pt x="0" y="760"/>
                  </a:cubicBezTo>
                  <a:lnTo>
                    <a:pt x="0" y="3430"/>
                  </a:lnTo>
                  <a:cubicBezTo>
                    <a:pt x="0" y="3850"/>
                    <a:pt x="333" y="4196"/>
                    <a:pt x="760" y="4196"/>
                  </a:cubicBezTo>
                  <a:lnTo>
                    <a:pt x="6011" y="4196"/>
                  </a:lnTo>
                  <a:cubicBezTo>
                    <a:pt x="6438" y="4196"/>
                    <a:pt x="6771" y="3857"/>
                    <a:pt x="6771" y="3430"/>
                  </a:cubicBezTo>
                  <a:lnTo>
                    <a:pt x="6771" y="760"/>
                  </a:lnTo>
                  <a:cubicBezTo>
                    <a:pt x="6771" y="339"/>
                    <a:pt x="6438" y="0"/>
                    <a:pt x="6011" y="0"/>
                  </a:cubicBezTo>
                  <a:close/>
                </a:path>
              </a:pathLst>
            </a:custGeom>
            <a:solidFill>
              <a:srgbClr val="C07546"/>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17" name="Google Shape;2015;p43">
              <a:extLst>
                <a:ext uri="{FF2B5EF4-FFF2-40B4-BE49-F238E27FC236}">
                  <a16:creationId xmlns:a16="http://schemas.microsoft.com/office/drawing/2014/main" id="{ED8D3AD7-9461-B7DB-5FEC-7FD6B8675C8F}"/>
                </a:ext>
              </a:extLst>
            </p:cNvPr>
            <p:cNvSpPr/>
            <p:nvPr/>
          </p:nvSpPr>
          <p:spPr>
            <a:xfrm>
              <a:off x="6412532" y="3950971"/>
              <a:ext cx="69104" cy="69104"/>
            </a:xfrm>
            <a:custGeom>
              <a:avLst/>
              <a:gdLst/>
              <a:ahLst/>
              <a:cxnLst/>
              <a:rect l="l" t="t" r="r" b="b"/>
              <a:pathLst>
                <a:path w="817" h="817" extrusionOk="0">
                  <a:moveTo>
                    <a:pt x="408" y="0"/>
                  </a:moveTo>
                  <a:cubicBezTo>
                    <a:pt x="182" y="0"/>
                    <a:pt x="0" y="176"/>
                    <a:pt x="0" y="409"/>
                  </a:cubicBezTo>
                  <a:cubicBezTo>
                    <a:pt x="0" y="635"/>
                    <a:pt x="182" y="817"/>
                    <a:pt x="408" y="817"/>
                  </a:cubicBezTo>
                  <a:cubicBezTo>
                    <a:pt x="628" y="817"/>
                    <a:pt x="817" y="635"/>
                    <a:pt x="817" y="409"/>
                  </a:cubicBezTo>
                  <a:cubicBezTo>
                    <a:pt x="817" y="182"/>
                    <a:pt x="634" y="0"/>
                    <a:pt x="408" y="0"/>
                  </a:cubicBezTo>
                  <a:close/>
                </a:path>
              </a:pathLst>
            </a:custGeom>
            <a:solidFill>
              <a:srgbClr val="E4AA6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18" name="Google Shape;2016;p43">
              <a:extLst>
                <a:ext uri="{FF2B5EF4-FFF2-40B4-BE49-F238E27FC236}">
                  <a16:creationId xmlns:a16="http://schemas.microsoft.com/office/drawing/2014/main" id="{8DBB550D-3BEC-352B-92BD-B0BCE117DCCB}"/>
                </a:ext>
              </a:extLst>
            </p:cNvPr>
            <p:cNvSpPr/>
            <p:nvPr/>
          </p:nvSpPr>
          <p:spPr>
            <a:xfrm>
              <a:off x="6674399" y="3950971"/>
              <a:ext cx="69104" cy="69104"/>
            </a:xfrm>
            <a:custGeom>
              <a:avLst/>
              <a:gdLst/>
              <a:ahLst/>
              <a:cxnLst/>
              <a:rect l="l" t="t" r="r" b="b"/>
              <a:pathLst>
                <a:path w="817" h="817" extrusionOk="0">
                  <a:moveTo>
                    <a:pt x="409" y="0"/>
                  </a:moveTo>
                  <a:cubicBezTo>
                    <a:pt x="176" y="0"/>
                    <a:pt x="0" y="176"/>
                    <a:pt x="0" y="409"/>
                  </a:cubicBezTo>
                  <a:cubicBezTo>
                    <a:pt x="0" y="635"/>
                    <a:pt x="176" y="817"/>
                    <a:pt x="409" y="817"/>
                  </a:cubicBezTo>
                  <a:cubicBezTo>
                    <a:pt x="635" y="817"/>
                    <a:pt x="817" y="635"/>
                    <a:pt x="817" y="409"/>
                  </a:cubicBezTo>
                  <a:cubicBezTo>
                    <a:pt x="817" y="182"/>
                    <a:pt x="635" y="0"/>
                    <a:pt x="409" y="0"/>
                  </a:cubicBezTo>
                  <a:close/>
                </a:path>
              </a:pathLst>
            </a:custGeom>
            <a:solidFill>
              <a:srgbClr val="E4AA6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19" name="Google Shape;2017;p43">
              <a:extLst>
                <a:ext uri="{FF2B5EF4-FFF2-40B4-BE49-F238E27FC236}">
                  <a16:creationId xmlns:a16="http://schemas.microsoft.com/office/drawing/2014/main" id="{41B2A83C-7B2C-F852-666D-111B6C83F4DB}"/>
                </a:ext>
              </a:extLst>
            </p:cNvPr>
            <p:cNvSpPr/>
            <p:nvPr/>
          </p:nvSpPr>
          <p:spPr>
            <a:xfrm>
              <a:off x="6292425" y="4473180"/>
              <a:ext cx="574907" cy="622696"/>
            </a:xfrm>
            <a:custGeom>
              <a:avLst/>
              <a:gdLst/>
              <a:ahLst/>
              <a:cxnLst/>
              <a:rect l="l" t="t" r="r" b="b"/>
              <a:pathLst>
                <a:path w="6797" h="7362" extrusionOk="0">
                  <a:moveTo>
                    <a:pt x="1860" y="0"/>
                  </a:moveTo>
                  <a:cubicBezTo>
                    <a:pt x="830" y="0"/>
                    <a:pt x="1" y="836"/>
                    <a:pt x="1" y="1866"/>
                  </a:cubicBezTo>
                  <a:lnTo>
                    <a:pt x="1" y="7003"/>
                  </a:lnTo>
                  <a:cubicBezTo>
                    <a:pt x="7" y="7204"/>
                    <a:pt x="164" y="7361"/>
                    <a:pt x="352" y="7361"/>
                  </a:cubicBezTo>
                  <a:cubicBezTo>
                    <a:pt x="547" y="7361"/>
                    <a:pt x="704" y="7204"/>
                    <a:pt x="704" y="7003"/>
                  </a:cubicBezTo>
                  <a:lnTo>
                    <a:pt x="704" y="1866"/>
                  </a:lnTo>
                  <a:cubicBezTo>
                    <a:pt x="704" y="1231"/>
                    <a:pt x="1225" y="710"/>
                    <a:pt x="1860" y="710"/>
                  </a:cubicBezTo>
                  <a:lnTo>
                    <a:pt x="4937" y="710"/>
                  </a:lnTo>
                  <a:cubicBezTo>
                    <a:pt x="5572" y="710"/>
                    <a:pt x="6093" y="1225"/>
                    <a:pt x="6093" y="1866"/>
                  </a:cubicBezTo>
                  <a:lnTo>
                    <a:pt x="6093" y="7003"/>
                  </a:lnTo>
                  <a:cubicBezTo>
                    <a:pt x="6093" y="7204"/>
                    <a:pt x="6250" y="7361"/>
                    <a:pt x="6445" y="7361"/>
                  </a:cubicBezTo>
                  <a:cubicBezTo>
                    <a:pt x="6639" y="7361"/>
                    <a:pt x="6796" y="7204"/>
                    <a:pt x="6796" y="7003"/>
                  </a:cubicBezTo>
                  <a:lnTo>
                    <a:pt x="6796" y="1866"/>
                  </a:lnTo>
                  <a:cubicBezTo>
                    <a:pt x="6796" y="836"/>
                    <a:pt x="5967" y="0"/>
                    <a:pt x="4937" y="0"/>
                  </a:cubicBezTo>
                  <a:close/>
                </a:path>
              </a:pathLst>
            </a:custGeom>
            <a:solidFill>
              <a:srgbClr val="833605"/>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20" name="Google Shape;2018;p43">
              <a:extLst>
                <a:ext uri="{FF2B5EF4-FFF2-40B4-BE49-F238E27FC236}">
                  <a16:creationId xmlns:a16="http://schemas.microsoft.com/office/drawing/2014/main" id="{22911687-5D69-9EEA-8B14-7C455F5DA4A3}"/>
                </a:ext>
              </a:extLst>
            </p:cNvPr>
            <p:cNvSpPr/>
            <p:nvPr/>
          </p:nvSpPr>
          <p:spPr>
            <a:xfrm>
              <a:off x="6261637" y="4406191"/>
              <a:ext cx="636483" cy="97354"/>
            </a:xfrm>
            <a:custGeom>
              <a:avLst/>
              <a:gdLst/>
              <a:ahLst/>
              <a:cxnLst/>
              <a:rect l="l" t="t" r="r" b="b"/>
              <a:pathLst>
                <a:path w="7525" h="1151" extrusionOk="0">
                  <a:moveTo>
                    <a:pt x="453" y="1"/>
                  </a:moveTo>
                  <a:cubicBezTo>
                    <a:pt x="201" y="1"/>
                    <a:pt x="0" y="208"/>
                    <a:pt x="0" y="447"/>
                  </a:cubicBezTo>
                  <a:lnTo>
                    <a:pt x="0" y="704"/>
                  </a:lnTo>
                  <a:cubicBezTo>
                    <a:pt x="0" y="943"/>
                    <a:pt x="208" y="1150"/>
                    <a:pt x="453" y="1150"/>
                  </a:cubicBezTo>
                  <a:lnTo>
                    <a:pt x="7079" y="1150"/>
                  </a:lnTo>
                  <a:cubicBezTo>
                    <a:pt x="7330" y="1150"/>
                    <a:pt x="7525" y="943"/>
                    <a:pt x="7525" y="704"/>
                  </a:cubicBezTo>
                  <a:lnTo>
                    <a:pt x="7525" y="447"/>
                  </a:lnTo>
                  <a:cubicBezTo>
                    <a:pt x="7525" y="196"/>
                    <a:pt x="7317" y="1"/>
                    <a:pt x="7079" y="1"/>
                  </a:cubicBezTo>
                  <a:close/>
                </a:path>
              </a:pathLst>
            </a:custGeom>
            <a:solidFill>
              <a:srgbClr val="C2540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58" name="Google Shape;2019;p43">
              <a:extLst>
                <a:ext uri="{FF2B5EF4-FFF2-40B4-BE49-F238E27FC236}">
                  <a16:creationId xmlns:a16="http://schemas.microsoft.com/office/drawing/2014/main" id="{D28750B1-3A34-2223-0CBB-DBDC78357500}"/>
                </a:ext>
              </a:extLst>
            </p:cNvPr>
            <p:cNvSpPr/>
            <p:nvPr/>
          </p:nvSpPr>
          <p:spPr>
            <a:xfrm>
              <a:off x="6673299" y="4064649"/>
              <a:ext cx="62845" cy="341121"/>
            </a:xfrm>
            <a:custGeom>
              <a:avLst/>
              <a:gdLst/>
              <a:ahLst/>
              <a:cxnLst/>
              <a:rect l="l" t="t" r="r" b="b"/>
              <a:pathLst>
                <a:path w="743" h="4033" extrusionOk="0">
                  <a:moveTo>
                    <a:pt x="284" y="0"/>
                  </a:moveTo>
                  <a:cubicBezTo>
                    <a:pt x="127" y="0"/>
                    <a:pt x="1" y="132"/>
                    <a:pt x="1" y="289"/>
                  </a:cubicBezTo>
                  <a:lnTo>
                    <a:pt x="1" y="4033"/>
                  </a:lnTo>
                  <a:lnTo>
                    <a:pt x="742" y="4033"/>
                  </a:lnTo>
                  <a:lnTo>
                    <a:pt x="742" y="289"/>
                  </a:lnTo>
                  <a:cubicBezTo>
                    <a:pt x="742" y="126"/>
                    <a:pt x="610" y="0"/>
                    <a:pt x="453" y="0"/>
                  </a:cubicBezTo>
                  <a:close/>
                </a:path>
              </a:pathLst>
            </a:custGeom>
            <a:solidFill>
              <a:srgbClr val="C2540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538" name="Google Shape;2020;p43">
              <a:extLst>
                <a:ext uri="{FF2B5EF4-FFF2-40B4-BE49-F238E27FC236}">
                  <a16:creationId xmlns:a16="http://schemas.microsoft.com/office/drawing/2014/main" id="{C3F334D9-D02A-9E3F-4C0C-22DCB70375EC}"/>
                </a:ext>
              </a:extLst>
            </p:cNvPr>
            <p:cNvSpPr/>
            <p:nvPr/>
          </p:nvSpPr>
          <p:spPr>
            <a:xfrm>
              <a:off x="6413039" y="4064649"/>
              <a:ext cx="62760" cy="341121"/>
            </a:xfrm>
            <a:custGeom>
              <a:avLst/>
              <a:gdLst/>
              <a:ahLst/>
              <a:cxnLst/>
              <a:rect l="l" t="t" r="r" b="b"/>
              <a:pathLst>
                <a:path w="742" h="4033" extrusionOk="0">
                  <a:moveTo>
                    <a:pt x="283" y="0"/>
                  </a:moveTo>
                  <a:cubicBezTo>
                    <a:pt x="126" y="0"/>
                    <a:pt x="0" y="132"/>
                    <a:pt x="0" y="289"/>
                  </a:cubicBezTo>
                  <a:lnTo>
                    <a:pt x="0" y="4033"/>
                  </a:lnTo>
                  <a:lnTo>
                    <a:pt x="741" y="4033"/>
                  </a:lnTo>
                  <a:lnTo>
                    <a:pt x="741" y="289"/>
                  </a:lnTo>
                  <a:cubicBezTo>
                    <a:pt x="741" y="126"/>
                    <a:pt x="610" y="0"/>
                    <a:pt x="453" y="0"/>
                  </a:cubicBezTo>
                  <a:close/>
                </a:path>
              </a:pathLst>
            </a:custGeom>
            <a:solidFill>
              <a:srgbClr val="C2540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grpSp>
      <p:grpSp>
        <p:nvGrpSpPr>
          <p:cNvPr id="2568" name="Google Shape;502;p33">
            <a:extLst>
              <a:ext uri="{FF2B5EF4-FFF2-40B4-BE49-F238E27FC236}">
                <a16:creationId xmlns:a16="http://schemas.microsoft.com/office/drawing/2014/main" id="{FA215D7E-3827-03B8-62C6-7A6321430314}"/>
              </a:ext>
            </a:extLst>
          </p:cNvPr>
          <p:cNvGrpSpPr/>
          <p:nvPr/>
        </p:nvGrpSpPr>
        <p:grpSpPr>
          <a:xfrm>
            <a:off x="4798290" y="659972"/>
            <a:ext cx="3950607" cy="1762196"/>
            <a:chOff x="309900" y="238100"/>
            <a:chExt cx="7048350" cy="5237800"/>
          </a:xfrm>
          <a:solidFill>
            <a:schemeClr val="bg1">
              <a:lumMod val="40000"/>
              <a:lumOff val="60000"/>
            </a:schemeClr>
          </a:solidFill>
        </p:grpSpPr>
        <p:sp>
          <p:nvSpPr>
            <p:cNvPr id="2569" name="Google Shape;503;p33">
              <a:extLst>
                <a:ext uri="{FF2B5EF4-FFF2-40B4-BE49-F238E27FC236}">
                  <a16:creationId xmlns:a16="http://schemas.microsoft.com/office/drawing/2014/main" id="{2714D9B2-DD4F-8D2A-EDC5-A73791C522FD}"/>
                </a:ext>
              </a:extLst>
            </p:cNvPr>
            <p:cNvSpPr/>
            <p:nvPr/>
          </p:nvSpPr>
          <p:spPr>
            <a:xfrm>
              <a:off x="374700" y="364600"/>
              <a:ext cx="6983550" cy="5111300"/>
            </a:xfrm>
            <a:custGeom>
              <a:avLst/>
              <a:gdLst/>
              <a:ahLst/>
              <a:cxnLst/>
              <a:rect l="l" t="t" r="r" b="b"/>
              <a:pathLst>
                <a:path w="279342" h="204452" extrusionOk="0">
                  <a:moveTo>
                    <a:pt x="196699" y="0"/>
                  </a:moveTo>
                  <a:cubicBezTo>
                    <a:pt x="188842" y="0"/>
                    <a:pt x="180997" y="1696"/>
                    <a:pt x="174665" y="5070"/>
                  </a:cubicBezTo>
                  <a:cubicBezTo>
                    <a:pt x="164598" y="10436"/>
                    <a:pt x="158908" y="20001"/>
                    <a:pt x="161043" y="28943"/>
                  </a:cubicBezTo>
                  <a:cubicBezTo>
                    <a:pt x="160346" y="27106"/>
                    <a:pt x="155949" y="25269"/>
                    <a:pt x="153350" y="25016"/>
                  </a:cubicBezTo>
                  <a:cubicBezTo>
                    <a:pt x="153075" y="24989"/>
                    <a:pt x="152799" y="24976"/>
                    <a:pt x="152522" y="24976"/>
                  </a:cubicBezTo>
                  <a:cubicBezTo>
                    <a:pt x="150184" y="24976"/>
                    <a:pt x="147860" y="25903"/>
                    <a:pt x="146661" y="27369"/>
                  </a:cubicBezTo>
                  <a:cubicBezTo>
                    <a:pt x="149786" y="20196"/>
                    <a:pt x="141467" y="12184"/>
                    <a:pt x="132333" y="8646"/>
                  </a:cubicBezTo>
                  <a:cubicBezTo>
                    <a:pt x="129206" y="7435"/>
                    <a:pt x="125693" y="6858"/>
                    <a:pt x="122164" y="6858"/>
                  </a:cubicBezTo>
                  <a:cubicBezTo>
                    <a:pt x="115383" y="6858"/>
                    <a:pt x="108548" y="8990"/>
                    <a:pt x="104302" y="12858"/>
                  </a:cubicBezTo>
                  <a:cubicBezTo>
                    <a:pt x="99403" y="17326"/>
                    <a:pt x="95032" y="22352"/>
                    <a:pt x="96092" y="28013"/>
                  </a:cubicBezTo>
                  <a:cubicBezTo>
                    <a:pt x="92782" y="25870"/>
                    <a:pt x="87330" y="24203"/>
                    <a:pt x="82557" y="24203"/>
                  </a:cubicBezTo>
                  <a:cubicBezTo>
                    <a:pt x="81343" y="24203"/>
                    <a:pt x="80174" y="24311"/>
                    <a:pt x="79094" y="24546"/>
                  </a:cubicBezTo>
                  <a:cubicBezTo>
                    <a:pt x="75387" y="21032"/>
                    <a:pt x="68979" y="19351"/>
                    <a:pt x="62520" y="19351"/>
                  </a:cubicBezTo>
                  <a:cubicBezTo>
                    <a:pt x="57943" y="19351"/>
                    <a:pt x="53339" y="20195"/>
                    <a:pt x="49652" y="21829"/>
                  </a:cubicBezTo>
                  <a:cubicBezTo>
                    <a:pt x="40760" y="25766"/>
                    <a:pt x="35601" y="33057"/>
                    <a:pt x="33185" y="40416"/>
                  </a:cubicBezTo>
                  <a:cubicBezTo>
                    <a:pt x="31765" y="44742"/>
                    <a:pt x="31142" y="49269"/>
                    <a:pt x="32249" y="53643"/>
                  </a:cubicBezTo>
                  <a:cubicBezTo>
                    <a:pt x="33353" y="58020"/>
                    <a:pt x="36304" y="62240"/>
                    <a:pt x="41088" y="65015"/>
                  </a:cubicBezTo>
                  <a:cubicBezTo>
                    <a:pt x="37435" y="67558"/>
                    <a:pt x="36079" y="73320"/>
                    <a:pt x="39844" y="75777"/>
                  </a:cubicBezTo>
                  <a:cubicBezTo>
                    <a:pt x="37844" y="75479"/>
                    <a:pt x="35915" y="75337"/>
                    <a:pt x="34059" y="75337"/>
                  </a:cubicBezTo>
                  <a:cubicBezTo>
                    <a:pt x="11716" y="75337"/>
                    <a:pt x="0" y="95809"/>
                    <a:pt x="3722" y="110012"/>
                  </a:cubicBezTo>
                  <a:cubicBezTo>
                    <a:pt x="4369" y="112487"/>
                    <a:pt x="5358" y="114894"/>
                    <a:pt x="6628" y="117215"/>
                  </a:cubicBezTo>
                  <a:cubicBezTo>
                    <a:pt x="9584" y="122619"/>
                    <a:pt x="14073" y="127574"/>
                    <a:pt x="19379" y="131933"/>
                  </a:cubicBezTo>
                  <a:cubicBezTo>
                    <a:pt x="21069" y="133319"/>
                    <a:pt x="41101" y="145237"/>
                    <a:pt x="44051" y="145237"/>
                  </a:cubicBezTo>
                  <a:cubicBezTo>
                    <a:pt x="44205" y="145237"/>
                    <a:pt x="44313" y="145205"/>
                    <a:pt x="44368" y="145136"/>
                  </a:cubicBezTo>
                  <a:lnTo>
                    <a:pt x="44368" y="145136"/>
                  </a:lnTo>
                  <a:cubicBezTo>
                    <a:pt x="40178" y="150275"/>
                    <a:pt x="38743" y="156311"/>
                    <a:pt x="42121" y="161756"/>
                  </a:cubicBezTo>
                  <a:cubicBezTo>
                    <a:pt x="45934" y="167896"/>
                    <a:pt x="54264" y="172184"/>
                    <a:pt x="63257" y="173817"/>
                  </a:cubicBezTo>
                  <a:cubicBezTo>
                    <a:pt x="67520" y="174593"/>
                    <a:pt x="71651" y="175199"/>
                    <a:pt x="75698" y="175199"/>
                  </a:cubicBezTo>
                  <a:cubicBezTo>
                    <a:pt x="81021" y="175199"/>
                    <a:pt x="86200" y="174150"/>
                    <a:pt x="91347" y="171059"/>
                  </a:cubicBezTo>
                  <a:cubicBezTo>
                    <a:pt x="91642" y="176079"/>
                    <a:pt x="94704" y="180653"/>
                    <a:pt x="98729" y="183672"/>
                  </a:cubicBezTo>
                  <a:cubicBezTo>
                    <a:pt x="102975" y="186857"/>
                    <a:pt x="106996" y="187931"/>
                    <a:pt x="111085" y="187931"/>
                  </a:cubicBezTo>
                  <a:cubicBezTo>
                    <a:pt x="116328" y="187931"/>
                    <a:pt x="121682" y="186166"/>
                    <a:pt x="127761" y="184823"/>
                  </a:cubicBezTo>
                  <a:lnTo>
                    <a:pt x="127761" y="184823"/>
                  </a:lnTo>
                  <a:cubicBezTo>
                    <a:pt x="126299" y="190960"/>
                    <a:pt x="131553" y="196695"/>
                    <a:pt x="137084" y="199731"/>
                  </a:cubicBezTo>
                  <a:cubicBezTo>
                    <a:pt x="142847" y="202895"/>
                    <a:pt x="149407" y="204451"/>
                    <a:pt x="155975" y="204451"/>
                  </a:cubicBezTo>
                  <a:cubicBezTo>
                    <a:pt x="164338" y="204451"/>
                    <a:pt x="172713" y="201928"/>
                    <a:pt x="179470" y="196987"/>
                  </a:cubicBezTo>
                  <a:cubicBezTo>
                    <a:pt x="181821" y="195268"/>
                    <a:pt x="184039" y="193207"/>
                    <a:pt x="185217" y="190546"/>
                  </a:cubicBezTo>
                  <a:cubicBezTo>
                    <a:pt x="187683" y="184986"/>
                    <a:pt x="182550" y="176531"/>
                    <a:pt x="178865" y="172467"/>
                  </a:cubicBezTo>
                  <a:lnTo>
                    <a:pt x="178865" y="172467"/>
                  </a:lnTo>
                  <a:cubicBezTo>
                    <a:pt x="179605" y="172985"/>
                    <a:pt x="180333" y="173188"/>
                    <a:pt x="181071" y="173188"/>
                  </a:cubicBezTo>
                  <a:cubicBezTo>
                    <a:pt x="182909" y="173188"/>
                    <a:pt x="184809" y="171925"/>
                    <a:pt x="187110" y="171112"/>
                  </a:cubicBezTo>
                  <a:cubicBezTo>
                    <a:pt x="190338" y="169972"/>
                    <a:pt x="192396" y="167294"/>
                    <a:pt x="192036" y="164698"/>
                  </a:cubicBezTo>
                  <a:lnTo>
                    <a:pt x="192036" y="164698"/>
                  </a:lnTo>
                  <a:cubicBezTo>
                    <a:pt x="200855" y="168780"/>
                    <a:pt x="211206" y="170820"/>
                    <a:pt x="221554" y="170820"/>
                  </a:cubicBezTo>
                  <a:cubicBezTo>
                    <a:pt x="232217" y="170820"/>
                    <a:pt x="242878" y="168654"/>
                    <a:pt x="251857" y="164326"/>
                  </a:cubicBezTo>
                  <a:cubicBezTo>
                    <a:pt x="269552" y="155800"/>
                    <a:pt x="279341" y="139381"/>
                    <a:pt x="275803" y="124169"/>
                  </a:cubicBezTo>
                  <a:cubicBezTo>
                    <a:pt x="272263" y="108958"/>
                    <a:pt x="255589" y="95790"/>
                    <a:pt x="235021" y="91963"/>
                  </a:cubicBezTo>
                  <a:cubicBezTo>
                    <a:pt x="237304" y="90519"/>
                    <a:pt x="236557" y="88313"/>
                    <a:pt x="235706" y="86201"/>
                  </a:cubicBezTo>
                  <a:cubicBezTo>
                    <a:pt x="234856" y="84090"/>
                    <a:pt x="232219" y="82421"/>
                    <a:pt x="229227" y="82096"/>
                  </a:cubicBezTo>
                  <a:cubicBezTo>
                    <a:pt x="235166" y="76125"/>
                    <a:pt x="236344" y="66557"/>
                    <a:pt x="234611" y="59295"/>
                  </a:cubicBezTo>
                  <a:cubicBezTo>
                    <a:pt x="233654" y="55291"/>
                    <a:pt x="231359" y="51334"/>
                    <a:pt x="227219" y="48599"/>
                  </a:cubicBezTo>
                  <a:cubicBezTo>
                    <a:pt x="224260" y="46647"/>
                    <a:pt x="220258" y="45434"/>
                    <a:pt x="216310" y="45434"/>
                  </a:cubicBezTo>
                  <a:cubicBezTo>
                    <a:pt x="214734" y="45434"/>
                    <a:pt x="213166" y="45627"/>
                    <a:pt x="211677" y="46045"/>
                  </a:cubicBezTo>
                  <a:cubicBezTo>
                    <a:pt x="214916" y="44958"/>
                    <a:pt x="212648" y="39604"/>
                    <a:pt x="209379" y="38561"/>
                  </a:cubicBezTo>
                  <a:lnTo>
                    <a:pt x="209379" y="38561"/>
                  </a:lnTo>
                  <a:cubicBezTo>
                    <a:pt x="210006" y="38627"/>
                    <a:pt x="210632" y="38659"/>
                    <a:pt x="211253" y="38659"/>
                  </a:cubicBezTo>
                  <a:cubicBezTo>
                    <a:pt x="218505" y="38659"/>
                    <a:pt x="225272" y="34366"/>
                    <a:pt x="228746" y="29625"/>
                  </a:cubicBezTo>
                  <a:cubicBezTo>
                    <a:pt x="232517" y="24481"/>
                    <a:pt x="232044" y="17978"/>
                    <a:pt x="228300" y="12822"/>
                  </a:cubicBezTo>
                  <a:cubicBezTo>
                    <a:pt x="224555" y="7666"/>
                    <a:pt x="217825" y="3833"/>
                    <a:pt x="210318" y="1777"/>
                  </a:cubicBezTo>
                  <a:cubicBezTo>
                    <a:pt x="205980" y="591"/>
                    <a:pt x="201338" y="0"/>
                    <a:pt x="196699" y="0"/>
                  </a:cubicBezTo>
                  <a:close/>
                </a:path>
              </a:pathLst>
            </a:custGeom>
            <a:grp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570" name="Google Shape;504;p33">
              <a:extLst>
                <a:ext uri="{FF2B5EF4-FFF2-40B4-BE49-F238E27FC236}">
                  <a16:creationId xmlns:a16="http://schemas.microsoft.com/office/drawing/2014/main" id="{BC04B19E-3336-9C8C-0ED6-68A4EE8EE47D}"/>
                </a:ext>
              </a:extLst>
            </p:cNvPr>
            <p:cNvSpPr/>
            <p:nvPr/>
          </p:nvSpPr>
          <p:spPr>
            <a:xfrm>
              <a:off x="6437575" y="2133650"/>
              <a:ext cx="784600" cy="511650"/>
            </a:xfrm>
            <a:custGeom>
              <a:avLst/>
              <a:gdLst/>
              <a:ahLst/>
              <a:cxnLst/>
              <a:rect l="l" t="t" r="r" b="b"/>
              <a:pathLst>
                <a:path w="31384" h="20466" extrusionOk="0">
                  <a:moveTo>
                    <a:pt x="14437" y="0"/>
                  </a:moveTo>
                  <a:cubicBezTo>
                    <a:pt x="12541" y="0"/>
                    <a:pt x="10757" y="363"/>
                    <a:pt x="9277" y="1093"/>
                  </a:cubicBezTo>
                  <a:lnTo>
                    <a:pt x="9280" y="1093"/>
                  </a:lnTo>
                  <a:cubicBezTo>
                    <a:pt x="1" y="5673"/>
                    <a:pt x="3666" y="20264"/>
                    <a:pt x="17717" y="20462"/>
                  </a:cubicBezTo>
                  <a:cubicBezTo>
                    <a:pt x="17859" y="20464"/>
                    <a:pt x="18001" y="20465"/>
                    <a:pt x="18143" y="20465"/>
                  </a:cubicBezTo>
                  <a:cubicBezTo>
                    <a:pt x="22939" y="20465"/>
                    <a:pt x="27741" y="19335"/>
                    <a:pt x="29500" y="15867"/>
                  </a:cubicBezTo>
                  <a:cubicBezTo>
                    <a:pt x="31384" y="12152"/>
                    <a:pt x="28838" y="6408"/>
                    <a:pt x="24163" y="3119"/>
                  </a:cubicBezTo>
                  <a:cubicBezTo>
                    <a:pt x="21217" y="1049"/>
                    <a:pt x="17664" y="0"/>
                    <a:pt x="14437" y="0"/>
                  </a:cubicBezTo>
                  <a:close/>
                </a:path>
              </a:pathLst>
            </a:custGeom>
            <a:grp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571" name="Google Shape;505;p33">
              <a:extLst>
                <a:ext uri="{FF2B5EF4-FFF2-40B4-BE49-F238E27FC236}">
                  <a16:creationId xmlns:a16="http://schemas.microsoft.com/office/drawing/2014/main" id="{16098436-02E9-5480-A2F0-FB4C6951F866}"/>
                </a:ext>
              </a:extLst>
            </p:cNvPr>
            <p:cNvSpPr/>
            <p:nvPr/>
          </p:nvSpPr>
          <p:spPr>
            <a:xfrm>
              <a:off x="6471250" y="1628000"/>
              <a:ext cx="494900" cy="353775"/>
            </a:xfrm>
            <a:custGeom>
              <a:avLst/>
              <a:gdLst/>
              <a:ahLst/>
              <a:cxnLst/>
              <a:rect l="l" t="t" r="r" b="b"/>
              <a:pathLst>
                <a:path w="19796" h="14151" extrusionOk="0">
                  <a:moveTo>
                    <a:pt x="10661" y="0"/>
                  </a:moveTo>
                  <a:cubicBezTo>
                    <a:pt x="9582" y="0"/>
                    <a:pt x="8566" y="205"/>
                    <a:pt x="7729" y="620"/>
                  </a:cubicBezTo>
                  <a:cubicBezTo>
                    <a:pt x="3323" y="2806"/>
                    <a:pt x="1" y="10995"/>
                    <a:pt x="8898" y="13750"/>
                  </a:cubicBezTo>
                  <a:cubicBezTo>
                    <a:pt x="9794" y="14027"/>
                    <a:pt x="10682" y="14150"/>
                    <a:pt x="11538" y="14150"/>
                  </a:cubicBezTo>
                  <a:cubicBezTo>
                    <a:pt x="13043" y="14150"/>
                    <a:pt x="14450" y="13770"/>
                    <a:pt x="15634" y="13183"/>
                  </a:cubicBezTo>
                  <a:cubicBezTo>
                    <a:pt x="17504" y="12253"/>
                    <a:pt x="18968" y="10767"/>
                    <a:pt x="19382" y="8807"/>
                  </a:cubicBezTo>
                  <a:cubicBezTo>
                    <a:pt x="19795" y="6843"/>
                    <a:pt x="19033" y="4380"/>
                    <a:pt x="17135" y="2555"/>
                  </a:cubicBezTo>
                  <a:cubicBezTo>
                    <a:pt x="15380" y="870"/>
                    <a:pt x="12886" y="0"/>
                    <a:pt x="10661" y="0"/>
                  </a:cubicBezTo>
                  <a:close/>
                </a:path>
              </a:pathLst>
            </a:custGeom>
            <a:grp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572" name="Google Shape;506;p33">
              <a:extLst>
                <a:ext uri="{FF2B5EF4-FFF2-40B4-BE49-F238E27FC236}">
                  <a16:creationId xmlns:a16="http://schemas.microsoft.com/office/drawing/2014/main" id="{F071FCD8-83A6-CFB8-B69F-B478F209CC54}"/>
                </a:ext>
              </a:extLst>
            </p:cNvPr>
            <p:cNvSpPr/>
            <p:nvPr/>
          </p:nvSpPr>
          <p:spPr>
            <a:xfrm>
              <a:off x="468925" y="1526250"/>
              <a:ext cx="494875" cy="353775"/>
            </a:xfrm>
            <a:custGeom>
              <a:avLst/>
              <a:gdLst/>
              <a:ahLst/>
              <a:cxnLst/>
              <a:rect l="l" t="t" r="r" b="b"/>
              <a:pathLst>
                <a:path w="19795" h="14151" extrusionOk="0">
                  <a:moveTo>
                    <a:pt x="10660" y="1"/>
                  </a:moveTo>
                  <a:cubicBezTo>
                    <a:pt x="9581" y="1"/>
                    <a:pt x="8566" y="205"/>
                    <a:pt x="7728" y="621"/>
                  </a:cubicBezTo>
                  <a:cubicBezTo>
                    <a:pt x="3322" y="2806"/>
                    <a:pt x="0" y="10995"/>
                    <a:pt x="8898" y="13751"/>
                  </a:cubicBezTo>
                  <a:cubicBezTo>
                    <a:pt x="9794" y="14028"/>
                    <a:pt x="10682" y="14151"/>
                    <a:pt x="11537" y="14151"/>
                  </a:cubicBezTo>
                  <a:cubicBezTo>
                    <a:pt x="13043" y="14151"/>
                    <a:pt x="14450" y="13771"/>
                    <a:pt x="15634" y="13184"/>
                  </a:cubicBezTo>
                  <a:cubicBezTo>
                    <a:pt x="17503" y="12253"/>
                    <a:pt x="18968" y="10768"/>
                    <a:pt x="19381" y="8807"/>
                  </a:cubicBezTo>
                  <a:cubicBezTo>
                    <a:pt x="19795" y="6843"/>
                    <a:pt x="19030" y="4380"/>
                    <a:pt x="17134" y="2555"/>
                  </a:cubicBezTo>
                  <a:cubicBezTo>
                    <a:pt x="15380" y="871"/>
                    <a:pt x="12885" y="1"/>
                    <a:pt x="10660" y="1"/>
                  </a:cubicBezTo>
                  <a:close/>
                </a:path>
              </a:pathLst>
            </a:custGeom>
            <a:grp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573" name="Google Shape;507;p33">
              <a:extLst>
                <a:ext uri="{FF2B5EF4-FFF2-40B4-BE49-F238E27FC236}">
                  <a16:creationId xmlns:a16="http://schemas.microsoft.com/office/drawing/2014/main" id="{D1062777-EE8A-A8D5-BF22-256F0CC54962}"/>
                </a:ext>
              </a:extLst>
            </p:cNvPr>
            <p:cNvSpPr/>
            <p:nvPr/>
          </p:nvSpPr>
          <p:spPr>
            <a:xfrm>
              <a:off x="478875" y="2084700"/>
              <a:ext cx="265675" cy="189975"/>
            </a:xfrm>
            <a:custGeom>
              <a:avLst/>
              <a:gdLst/>
              <a:ahLst/>
              <a:cxnLst/>
              <a:rect l="l" t="t" r="r" b="b"/>
              <a:pathLst>
                <a:path w="10627" h="7599" extrusionOk="0">
                  <a:moveTo>
                    <a:pt x="5722" y="0"/>
                  </a:moveTo>
                  <a:cubicBezTo>
                    <a:pt x="5143" y="0"/>
                    <a:pt x="4597" y="110"/>
                    <a:pt x="4147" y="334"/>
                  </a:cubicBezTo>
                  <a:cubicBezTo>
                    <a:pt x="1782" y="1506"/>
                    <a:pt x="1" y="5904"/>
                    <a:pt x="4776" y="7383"/>
                  </a:cubicBezTo>
                  <a:cubicBezTo>
                    <a:pt x="5258" y="7532"/>
                    <a:pt x="5735" y="7598"/>
                    <a:pt x="6195" y="7598"/>
                  </a:cubicBezTo>
                  <a:cubicBezTo>
                    <a:pt x="7002" y="7598"/>
                    <a:pt x="7758" y="7395"/>
                    <a:pt x="8394" y="7079"/>
                  </a:cubicBezTo>
                  <a:cubicBezTo>
                    <a:pt x="9398" y="6580"/>
                    <a:pt x="10183" y="5782"/>
                    <a:pt x="10405" y="4728"/>
                  </a:cubicBezTo>
                  <a:cubicBezTo>
                    <a:pt x="10626" y="3674"/>
                    <a:pt x="10219" y="2351"/>
                    <a:pt x="9200" y="1373"/>
                  </a:cubicBezTo>
                  <a:cubicBezTo>
                    <a:pt x="8257" y="469"/>
                    <a:pt x="6918" y="0"/>
                    <a:pt x="5722" y="0"/>
                  </a:cubicBezTo>
                  <a:close/>
                </a:path>
              </a:pathLst>
            </a:custGeom>
            <a:grp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574" name="Google Shape;508;p33">
              <a:extLst>
                <a:ext uri="{FF2B5EF4-FFF2-40B4-BE49-F238E27FC236}">
                  <a16:creationId xmlns:a16="http://schemas.microsoft.com/office/drawing/2014/main" id="{9ADFC936-B1D2-6E2D-A918-DB17DC709636}"/>
                </a:ext>
              </a:extLst>
            </p:cNvPr>
            <p:cNvSpPr/>
            <p:nvPr/>
          </p:nvSpPr>
          <p:spPr>
            <a:xfrm>
              <a:off x="2039825" y="293625"/>
              <a:ext cx="718650" cy="436675"/>
            </a:xfrm>
            <a:custGeom>
              <a:avLst/>
              <a:gdLst/>
              <a:ahLst/>
              <a:cxnLst/>
              <a:rect l="l" t="t" r="r" b="b"/>
              <a:pathLst>
                <a:path w="28746" h="17467" extrusionOk="0">
                  <a:moveTo>
                    <a:pt x="9864" y="0"/>
                  </a:moveTo>
                  <a:cubicBezTo>
                    <a:pt x="9816" y="0"/>
                    <a:pt x="9767" y="0"/>
                    <a:pt x="9719" y="1"/>
                  </a:cubicBezTo>
                  <a:cubicBezTo>
                    <a:pt x="7661" y="10"/>
                    <a:pt x="5555" y="261"/>
                    <a:pt x="3769" y="1002"/>
                  </a:cubicBezTo>
                  <a:cubicBezTo>
                    <a:pt x="1979" y="1743"/>
                    <a:pt x="547" y="3034"/>
                    <a:pt x="296" y="4519"/>
                  </a:cubicBezTo>
                  <a:cubicBezTo>
                    <a:pt x="0" y="6297"/>
                    <a:pt x="1377" y="7986"/>
                    <a:pt x="2891" y="9398"/>
                  </a:cubicBezTo>
                  <a:cubicBezTo>
                    <a:pt x="6160" y="12438"/>
                    <a:pt x="13422" y="17466"/>
                    <a:pt x="19863" y="17466"/>
                  </a:cubicBezTo>
                  <a:cubicBezTo>
                    <a:pt x="21930" y="17466"/>
                    <a:pt x="23912" y="16949"/>
                    <a:pt x="25651" y="15682"/>
                  </a:cubicBezTo>
                  <a:cubicBezTo>
                    <a:pt x="28031" y="13948"/>
                    <a:pt x="28746" y="11226"/>
                    <a:pt x="27907" y="8854"/>
                  </a:cubicBezTo>
                  <a:cubicBezTo>
                    <a:pt x="27069" y="6483"/>
                    <a:pt x="24848" y="4457"/>
                    <a:pt x="22155" y="2986"/>
                  </a:cubicBezTo>
                  <a:cubicBezTo>
                    <a:pt x="18643" y="1064"/>
                    <a:pt x="14260" y="0"/>
                    <a:pt x="9864" y="0"/>
                  </a:cubicBezTo>
                  <a:close/>
                </a:path>
              </a:pathLst>
            </a:custGeom>
            <a:grp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575" name="Google Shape;509;p33">
              <a:extLst>
                <a:ext uri="{FF2B5EF4-FFF2-40B4-BE49-F238E27FC236}">
                  <a16:creationId xmlns:a16="http://schemas.microsoft.com/office/drawing/2014/main" id="{AB83A553-6EB5-412A-A53B-DA6B99E7BAE4}"/>
                </a:ext>
              </a:extLst>
            </p:cNvPr>
            <p:cNvSpPr/>
            <p:nvPr/>
          </p:nvSpPr>
          <p:spPr>
            <a:xfrm>
              <a:off x="2884125" y="245625"/>
              <a:ext cx="371725" cy="299200"/>
            </a:xfrm>
            <a:custGeom>
              <a:avLst/>
              <a:gdLst/>
              <a:ahLst/>
              <a:cxnLst/>
              <a:rect l="l" t="t" r="r" b="b"/>
              <a:pathLst>
                <a:path w="14869" h="11968" extrusionOk="0">
                  <a:moveTo>
                    <a:pt x="7586" y="1"/>
                  </a:moveTo>
                  <a:cubicBezTo>
                    <a:pt x="6829" y="1"/>
                    <a:pt x="6075" y="91"/>
                    <a:pt x="5360" y="285"/>
                  </a:cubicBezTo>
                  <a:cubicBezTo>
                    <a:pt x="2475" y="1067"/>
                    <a:pt x="192" y="4676"/>
                    <a:pt x="83" y="7679"/>
                  </a:cubicBezTo>
                  <a:cubicBezTo>
                    <a:pt x="0" y="9995"/>
                    <a:pt x="1211" y="11950"/>
                    <a:pt x="4439" y="11967"/>
                  </a:cubicBezTo>
                  <a:cubicBezTo>
                    <a:pt x="4453" y="11967"/>
                    <a:pt x="4466" y="11967"/>
                    <a:pt x="4480" y="11967"/>
                  </a:cubicBezTo>
                  <a:cubicBezTo>
                    <a:pt x="6416" y="11967"/>
                    <a:pt x="8170" y="11155"/>
                    <a:pt x="9692" y="10287"/>
                  </a:cubicBezTo>
                  <a:cubicBezTo>
                    <a:pt x="12341" y="8775"/>
                    <a:pt x="14869" y="6660"/>
                    <a:pt x="14609" y="4221"/>
                  </a:cubicBezTo>
                  <a:cubicBezTo>
                    <a:pt x="14349" y="1776"/>
                    <a:pt x="10940" y="1"/>
                    <a:pt x="7586" y="1"/>
                  </a:cubicBezTo>
                  <a:close/>
                </a:path>
              </a:pathLst>
            </a:custGeom>
            <a:grp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576" name="Google Shape;510;p33">
              <a:extLst>
                <a:ext uri="{FF2B5EF4-FFF2-40B4-BE49-F238E27FC236}">
                  <a16:creationId xmlns:a16="http://schemas.microsoft.com/office/drawing/2014/main" id="{4D5B1B14-4E8F-C384-9C3A-2BBF0F08EF46}"/>
                </a:ext>
              </a:extLst>
            </p:cNvPr>
            <p:cNvSpPr/>
            <p:nvPr/>
          </p:nvSpPr>
          <p:spPr>
            <a:xfrm>
              <a:off x="4059225" y="238100"/>
              <a:ext cx="434500" cy="388400"/>
            </a:xfrm>
            <a:custGeom>
              <a:avLst/>
              <a:gdLst/>
              <a:ahLst/>
              <a:cxnLst/>
              <a:rect l="l" t="t" r="r" b="b"/>
              <a:pathLst>
                <a:path w="17380" h="15536" extrusionOk="0">
                  <a:moveTo>
                    <a:pt x="10399" y="1"/>
                  </a:moveTo>
                  <a:cubicBezTo>
                    <a:pt x="8145" y="1"/>
                    <a:pt x="5801" y="677"/>
                    <a:pt x="4230" y="1873"/>
                  </a:cubicBezTo>
                  <a:cubicBezTo>
                    <a:pt x="1335" y="4076"/>
                    <a:pt x="686" y="7419"/>
                    <a:pt x="1285" y="10434"/>
                  </a:cubicBezTo>
                  <a:lnTo>
                    <a:pt x="1282" y="10434"/>
                  </a:lnTo>
                  <a:cubicBezTo>
                    <a:pt x="1793" y="13004"/>
                    <a:pt x="1" y="13503"/>
                    <a:pt x="3243" y="14595"/>
                  </a:cubicBezTo>
                  <a:cubicBezTo>
                    <a:pt x="3890" y="15242"/>
                    <a:pt x="4973" y="15535"/>
                    <a:pt x="6087" y="15535"/>
                  </a:cubicBezTo>
                  <a:cubicBezTo>
                    <a:pt x="6777" y="15535"/>
                    <a:pt x="7480" y="15423"/>
                    <a:pt x="8098" y="15212"/>
                  </a:cubicBezTo>
                  <a:cubicBezTo>
                    <a:pt x="9711" y="14663"/>
                    <a:pt x="10880" y="13618"/>
                    <a:pt x="11990" y="12605"/>
                  </a:cubicBezTo>
                  <a:cubicBezTo>
                    <a:pt x="13759" y="10992"/>
                    <a:pt x="15561" y="9339"/>
                    <a:pt x="16470" y="7387"/>
                  </a:cubicBezTo>
                  <a:cubicBezTo>
                    <a:pt x="17380" y="5435"/>
                    <a:pt x="17235" y="3093"/>
                    <a:pt x="15383" y="1534"/>
                  </a:cubicBezTo>
                  <a:cubicBezTo>
                    <a:pt x="14131" y="481"/>
                    <a:pt x="12297" y="1"/>
                    <a:pt x="10399" y="1"/>
                  </a:cubicBezTo>
                  <a:close/>
                </a:path>
              </a:pathLst>
            </a:custGeom>
            <a:grp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577" name="Google Shape;511;p33">
              <a:extLst>
                <a:ext uri="{FF2B5EF4-FFF2-40B4-BE49-F238E27FC236}">
                  <a16:creationId xmlns:a16="http://schemas.microsoft.com/office/drawing/2014/main" id="{7BC12574-BC94-B0F8-A111-B9F654D82100}"/>
                </a:ext>
              </a:extLst>
            </p:cNvPr>
            <p:cNvSpPr/>
            <p:nvPr/>
          </p:nvSpPr>
          <p:spPr>
            <a:xfrm>
              <a:off x="309900" y="4032700"/>
              <a:ext cx="760950" cy="582525"/>
            </a:xfrm>
            <a:custGeom>
              <a:avLst/>
              <a:gdLst/>
              <a:ahLst/>
              <a:cxnLst/>
              <a:rect l="l" t="t" r="r" b="b"/>
              <a:pathLst>
                <a:path w="30438" h="23301" extrusionOk="0">
                  <a:moveTo>
                    <a:pt x="17155" y="0"/>
                  </a:moveTo>
                  <a:cubicBezTo>
                    <a:pt x="11271" y="0"/>
                    <a:pt x="4179" y="1506"/>
                    <a:pt x="1471" y="8816"/>
                  </a:cubicBezTo>
                  <a:cubicBezTo>
                    <a:pt x="0" y="12782"/>
                    <a:pt x="1264" y="16609"/>
                    <a:pt x="3337" y="19043"/>
                  </a:cubicBezTo>
                  <a:cubicBezTo>
                    <a:pt x="5638" y="21743"/>
                    <a:pt x="8946" y="23301"/>
                    <a:pt x="12649" y="23301"/>
                  </a:cubicBezTo>
                  <a:cubicBezTo>
                    <a:pt x="12939" y="23301"/>
                    <a:pt x="13231" y="23291"/>
                    <a:pt x="13525" y="23272"/>
                  </a:cubicBezTo>
                  <a:cubicBezTo>
                    <a:pt x="17577" y="23006"/>
                    <a:pt x="21995" y="20856"/>
                    <a:pt x="25524" y="17289"/>
                  </a:cubicBezTo>
                  <a:cubicBezTo>
                    <a:pt x="28031" y="14755"/>
                    <a:pt x="30160" y="11250"/>
                    <a:pt x="30278" y="7936"/>
                  </a:cubicBezTo>
                  <a:cubicBezTo>
                    <a:pt x="30438" y="3335"/>
                    <a:pt x="26749" y="881"/>
                    <a:pt x="22946" y="406"/>
                  </a:cubicBezTo>
                  <a:cubicBezTo>
                    <a:pt x="21377" y="210"/>
                    <a:pt x="19350" y="0"/>
                    <a:pt x="17155" y="0"/>
                  </a:cubicBezTo>
                  <a:close/>
                </a:path>
              </a:pathLst>
            </a:custGeom>
            <a:grp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grpSp>
      <p:grpSp>
        <p:nvGrpSpPr>
          <p:cNvPr id="2578" name="Google Shape;502;p33">
            <a:extLst>
              <a:ext uri="{FF2B5EF4-FFF2-40B4-BE49-F238E27FC236}">
                <a16:creationId xmlns:a16="http://schemas.microsoft.com/office/drawing/2014/main" id="{EF9CD373-CAB7-3EB2-E028-8B135046A6FD}"/>
              </a:ext>
            </a:extLst>
          </p:cNvPr>
          <p:cNvGrpSpPr/>
          <p:nvPr/>
        </p:nvGrpSpPr>
        <p:grpSpPr>
          <a:xfrm>
            <a:off x="208739" y="72902"/>
            <a:ext cx="4170129" cy="2964422"/>
            <a:chOff x="309900" y="238100"/>
            <a:chExt cx="7048350" cy="5237800"/>
          </a:xfrm>
          <a:solidFill>
            <a:schemeClr val="accent2">
              <a:lumMod val="60000"/>
              <a:lumOff val="40000"/>
            </a:schemeClr>
          </a:solidFill>
        </p:grpSpPr>
        <p:sp>
          <p:nvSpPr>
            <p:cNvPr id="2579" name="Google Shape;503;p33">
              <a:extLst>
                <a:ext uri="{FF2B5EF4-FFF2-40B4-BE49-F238E27FC236}">
                  <a16:creationId xmlns:a16="http://schemas.microsoft.com/office/drawing/2014/main" id="{D3DF63CC-9632-4F09-0ED9-67BB20257347}"/>
                </a:ext>
              </a:extLst>
            </p:cNvPr>
            <p:cNvSpPr/>
            <p:nvPr/>
          </p:nvSpPr>
          <p:spPr>
            <a:xfrm>
              <a:off x="374700" y="364600"/>
              <a:ext cx="6983550" cy="5111300"/>
            </a:xfrm>
            <a:custGeom>
              <a:avLst/>
              <a:gdLst/>
              <a:ahLst/>
              <a:cxnLst/>
              <a:rect l="l" t="t" r="r" b="b"/>
              <a:pathLst>
                <a:path w="279342" h="204452" extrusionOk="0">
                  <a:moveTo>
                    <a:pt x="196699" y="0"/>
                  </a:moveTo>
                  <a:cubicBezTo>
                    <a:pt x="188842" y="0"/>
                    <a:pt x="180997" y="1696"/>
                    <a:pt x="174665" y="5070"/>
                  </a:cubicBezTo>
                  <a:cubicBezTo>
                    <a:pt x="164598" y="10436"/>
                    <a:pt x="158908" y="20001"/>
                    <a:pt x="161043" y="28943"/>
                  </a:cubicBezTo>
                  <a:cubicBezTo>
                    <a:pt x="160346" y="27106"/>
                    <a:pt x="155949" y="25269"/>
                    <a:pt x="153350" y="25016"/>
                  </a:cubicBezTo>
                  <a:cubicBezTo>
                    <a:pt x="153075" y="24989"/>
                    <a:pt x="152799" y="24976"/>
                    <a:pt x="152522" y="24976"/>
                  </a:cubicBezTo>
                  <a:cubicBezTo>
                    <a:pt x="150184" y="24976"/>
                    <a:pt x="147860" y="25903"/>
                    <a:pt x="146661" y="27369"/>
                  </a:cubicBezTo>
                  <a:cubicBezTo>
                    <a:pt x="149786" y="20196"/>
                    <a:pt x="141467" y="12184"/>
                    <a:pt x="132333" y="8646"/>
                  </a:cubicBezTo>
                  <a:cubicBezTo>
                    <a:pt x="129206" y="7435"/>
                    <a:pt x="125693" y="6858"/>
                    <a:pt x="122164" y="6858"/>
                  </a:cubicBezTo>
                  <a:cubicBezTo>
                    <a:pt x="115383" y="6858"/>
                    <a:pt x="108548" y="8990"/>
                    <a:pt x="104302" y="12858"/>
                  </a:cubicBezTo>
                  <a:cubicBezTo>
                    <a:pt x="99403" y="17326"/>
                    <a:pt x="95032" y="22352"/>
                    <a:pt x="96092" y="28013"/>
                  </a:cubicBezTo>
                  <a:cubicBezTo>
                    <a:pt x="92782" y="25870"/>
                    <a:pt x="87330" y="24203"/>
                    <a:pt x="82557" y="24203"/>
                  </a:cubicBezTo>
                  <a:cubicBezTo>
                    <a:pt x="81343" y="24203"/>
                    <a:pt x="80174" y="24311"/>
                    <a:pt x="79094" y="24546"/>
                  </a:cubicBezTo>
                  <a:cubicBezTo>
                    <a:pt x="75387" y="21032"/>
                    <a:pt x="68979" y="19351"/>
                    <a:pt x="62520" y="19351"/>
                  </a:cubicBezTo>
                  <a:cubicBezTo>
                    <a:pt x="57943" y="19351"/>
                    <a:pt x="53339" y="20195"/>
                    <a:pt x="49652" y="21829"/>
                  </a:cubicBezTo>
                  <a:cubicBezTo>
                    <a:pt x="40760" y="25766"/>
                    <a:pt x="35601" y="33057"/>
                    <a:pt x="33185" y="40416"/>
                  </a:cubicBezTo>
                  <a:cubicBezTo>
                    <a:pt x="31765" y="44742"/>
                    <a:pt x="31142" y="49269"/>
                    <a:pt x="32249" y="53643"/>
                  </a:cubicBezTo>
                  <a:cubicBezTo>
                    <a:pt x="33353" y="58020"/>
                    <a:pt x="36304" y="62240"/>
                    <a:pt x="41088" y="65015"/>
                  </a:cubicBezTo>
                  <a:cubicBezTo>
                    <a:pt x="37435" y="67558"/>
                    <a:pt x="36079" y="73320"/>
                    <a:pt x="39844" y="75777"/>
                  </a:cubicBezTo>
                  <a:cubicBezTo>
                    <a:pt x="37844" y="75479"/>
                    <a:pt x="35915" y="75337"/>
                    <a:pt x="34059" y="75337"/>
                  </a:cubicBezTo>
                  <a:cubicBezTo>
                    <a:pt x="11716" y="75337"/>
                    <a:pt x="0" y="95809"/>
                    <a:pt x="3722" y="110012"/>
                  </a:cubicBezTo>
                  <a:cubicBezTo>
                    <a:pt x="4369" y="112487"/>
                    <a:pt x="5358" y="114894"/>
                    <a:pt x="6628" y="117215"/>
                  </a:cubicBezTo>
                  <a:cubicBezTo>
                    <a:pt x="9584" y="122619"/>
                    <a:pt x="14073" y="127574"/>
                    <a:pt x="19379" y="131933"/>
                  </a:cubicBezTo>
                  <a:cubicBezTo>
                    <a:pt x="21069" y="133319"/>
                    <a:pt x="41101" y="145237"/>
                    <a:pt x="44051" y="145237"/>
                  </a:cubicBezTo>
                  <a:cubicBezTo>
                    <a:pt x="44205" y="145237"/>
                    <a:pt x="44313" y="145205"/>
                    <a:pt x="44368" y="145136"/>
                  </a:cubicBezTo>
                  <a:lnTo>
                    <a:pt x="44368" y="145136"/>
                  </a:lnTo>
                  <a:cubicBezTo>
                    <a:pt x="40178" y="150275"/>
                    <a:pt x="38743" y="156311"/>
                    <a:pt x="42121" y="161756"/>
                  </a:cubicBezTo>
                  <a:cubicBezTo>
                    <a:pt x="45934" y="167896"/>
                    <a:pt x="54264" y="172184"/>
                    <a:pt x="63257" y="173817"/>
                  </a:cubicBezTo>
                  <a:cubicBezTo>
                    <a:pt x="67520" y="174593"/>
                    <a:pt x="71651" y="175199"/>
                    <a:pt x="75698" y="175199"/>
                  </a:cubicBezTo>
                  <a:cubicBezTo>
                    <a:pt x="81021" y="175199"/>
                    <a:pt x="86200" y="174150"/>
                    <a:pt x="91347" y="171059"/>
                  </a:cubicBezTo>
                  <a:cubicBezTo>
                    <a:pt x="91642" y="176079"/>
                    <a:pt x="94704" y="180653"/>
                    <a:pt x="98729" y="183672"/>
                  </a:cubicBezTo>
                  <a:cubicBezTo>
                    <a:pt x="102975" y="186857"/>
                    <a:pt x="106996" y="187931"/>
                    <a:pt x="111085" y="187931"/>
                  </a:cubicBezTo>
                  <a:cubicBezTo>
                    <a:pt x="116328" y="187931"/>
                    <a:pt x="121682" y="186166"/>
                    <a:pt x="127761" y="184823"/>
                  </a:cubicBezTo>
                  <a:lnTo>
                    <a:pt x="127761" y="184823"/>
                  </a:lnTo>
                  <a:cubicBezTo>
                    <a:pt x="126299" y="190960"/>
                    <a:pt x="131553" y="196695"/>
                    <a:pt x="137084" y="199731"/>
                  </a:cubicBezTo>
                  <a:cubicBezTo>
                    <a:pt x="142847" y="202895"/>
                    <a:pt x="149407" y="204451"/>
                    <a:pt x="155975" y="204451"/>
                  </a:cubicBezTo>
                  <a:cubicBezTo>
                    <a:pt x="164338" y="204451"/>
                    <a:pt x="172713" y="201928"/>
                    <a:pt x="179470" y="196987"/>
                  </a:cubicBezTo>
                  <a:cubicBezTo>
                    <a:pt x="181821" y="195268"/>
                    <a:pt x="184039" y="193207"/>
                    <a:pt x="185217" y="190546"/>
                  </a:cubicBezTo>
                  <a:cubicBezTo>
                    <a:pt x="187683" y="184986"/>
                    <a:pt x="182550" y="176531"/>
                    <a:pt x="178865" y="172467"/>
                  </a:cubicBezTo>
                  <a:lnTo>
                    <a:pt x="178865" y="172467"/>
                  </a:lnTo>
                  <a:cubicBezTo>
                    <a:pt x="179605" y="172985"/>
                    <a:pt x="180333" y="173188"/>
                    <a:pt x="181071" y="173188"/>
                  </a:cubicBezTo>
                  <a:cubicBezTo>
                    <a:pt x="182909" y="173188"/>
                    <a:pt x="184809" y="171925"/>
                    <a:pt x="187110" y="171112"/>
                  </a:cubicBezTo>
                  <a:cubicBezTo>
                    <a:pt x="190338" y="169972"/>
                    <a:pt x="192396" y="167294"/>
                    <a:pt x="192036" y="164698"/>
                  </a:cubicBezTo>
                  <a:lnTo>
                    <a:pt x="192036" y="164698"/>
                  </a:lnTo>
                  <a:cubicBezTo>
                    <a:pt x="200855" y="168780"/>
                    <a:pt x="211206" y="170820"/>
                    <a:pt x="221554" y="170820"/>
                  </a:cubicBezTo>
                  <a:cubicBezTo>
                    <a:pt x="232217" y="170820"/>
                    <a:pt x="242878" y="168654"/>
                    <a:pt x="251857" y="164326"/>
                  </a:cubicBezTo>
                  <a:cubicBezTo>
                    <a:pt x="269552" y="155800"/>
                    <a:pt x="279341" y="139381"/>
                    <a:pt x="275803" y="124169"/>
                  </a:cubicBezTo>
                  <a:cubicBezTo>
                    <a:pt x="272263" y="108958"/>
                    <a:pt x="255589" y="95790"/>
                    <a:pt x="235021" y="91963"/>
                  </a:cubicBezTo>
                  <a:cubicBezTo>
                    <a:pt x="237304" y="90519"/>
                    <a:pt x="236557" y="88313"/>
                    <a:pt x="235706" y="86201"/>
                  </a:cubicBezTo>
                  <a:cubicBezTo>
                    <a:pt x="234856" y="84090"/>
                    <a:pt x="232219" y="82421"/>
                    <a:pt x="229227" y="82096"/>
                  </a:cubicBezTo>
                  <a:cubicBezTo>
                    <a:pt x="235166" y="76125"/>
                    <a:pt x="236344" y="66557"/>
                    <a:pt x="234611" y="59295"/>
                  </a:cubicBezTo>
                  <a:cubicBezTo>
                    <a:pt x="233654" y="55291"/>
                    <a:pt x="231359" y="51334"/>
                    <a:pt x="227219" y="48599"/>
                  </a:cubicBezTo>
                  <a:cubicBezTo>
                    <a:pt x="224260" y="46647"/>
                    <a:pt x="220258" y="45434"/>
                    <a:pt x="216310" y="45434"/>
                  </a:cubicBezTo>
                  <a:cubicBezTo>
                    <a:pt x="214734" y="45434"/>
                    <a:pt x="213166" y="45627"/>
                    <a:pt x="211677" y="46045"/>
                  </a:cubicBezTo>
                  <a:cubicBezTo>
                    <a:pt x="214916" y="44958"/>
                    <a:pt x="212648" y="39604"/>
                    <a:pt x="209379" y="38561"/>
                  </a:cubicBezTo>
                  <a:lnTo>
                    <a:pt x="209379" y="38561"/>
                  </a:lnTo>
                  <a:cubicBezTo>
                    <a:pt x="210006" y="38627"/>
                    <a:pt x="210632" y="38659"/>
                    <a:pt x="211253" y="38659"/>
                  </a:cubicBezTo>
                  <a:cubicBezTo>
                    <a:pt x="218505" y="38659"/>
                    <a:pt x="225272" y="34366"/>
                    <a:pt x="228746" y="29625"/>
                  </a:cubicBezTo>
                  <a:cubicBezTo>
                    <a:pt x="232517" y="24481"/>
                    <a:pt x="232044" y="17978"/>
                    <a:pt x="228300" y="12822"/>
                  </a:cubicBezTo>
                  <a:cubicBezTo>
                    <a:pt x="224555" y="7666"/>
                    <a:pt x="217825" y="3833"/>
                    <a:pt x="210318" y="1777"/>
                  </a:cubicBezTo>
                  <a:cubicBezTo>
                    <a:pt x="205980" y="591"/>
                    <a:pt x="201338" y="0"/>
                    <a:pt x="196699" y="0"/>
                  </a:cubicBezTo>
                  <a:close/>
                </a:path>
              </a:pathLst>
            </a:custGeom>
            <a:grp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580" name="Google Shape;504;p33">
              <a:extLst>
                <a:ext uri="{FF2B5EF4-FFF2-40B4-BE49-F238E27FC236}">
                  <a16:creationId xmlns:a16="http://schemas.microsoft.com/office/drawing/2014/main" id="{8D5D58DE-A015-4347-637B-5988C9D97D79}"/>
                </a:ext>
              </a:extLst>
            </p:cNvPr>
            <p:cNvSpPr/>
            <p:nvPr/>
          </p:nvSpPr>
          <p:spPr>
            <a:xfrm>
              <a:off x="6437575" y="2133650"/>
              <a:ext cx="784600" cy="511650"/>
            </a:xfrm>
            <a:custGeom>
              <a:avLst/>
              <a:gdLst/>
              <a:ahLst/>
              <a:cxnLst/>
              <a:rect l="l" t="t" r="r" b="b"/>
              <a:pathLst>
                <a:path w="31384" h="20466" extrusionOk="0">
                  <a:moveTo>
                    <a:pt x="14437" y="0"/>
                  </a:moveTo>
                  <a:cubicBezTo>
                    <a:pt x="12541" y="0"/>
                    <a:pt x="10757" y="363"/>
                    <a:pt x="9277" y="1093"/>
                  </a:cubicBezTo>
                  <a:lnTo>
                    <a:pt x="9280" y="1093"/>
                  </a:lnTo>
                  <a:cubicBezTo>
                    <a:pt x="1" y="5673"/>
                    <a:pt x="3666" y="20264"/>
                    <a:pt x="17717" y="20462"/>
                  </a:cubicBezTo>
                  <a:cubicBezTo>
                    <a:pt x="17859" y="20464"/>
                    <a:pt x="18001" y="20465"/>
                    <a:pt x="18143" y="20465"/>
                  </a:cubicBezTo>
                  <a:cubicBezTo>
                    <a:pt x="22939" y="20465"/>
                    <a:pt x="27741" y="19335"/>
                    <a:pt x="29500" y="15867"/>
                  </a:cubicBezTo>
                  <a:cubicBezTo>
                    <a:pt x="31384" y="12152"/>
                    <a:pt x="28838" y="6408"/>
                    <a:pt x="24163" y="3119"/>
                  </a:cubicBezTo>
                  <a:cubicBezTo>
                    <a:pt x="21217" y="1049"/>
                    <a:pt x="17664" y="0"/>
                    <a:pt x="14437" y="0"/>
                  </a:cubicBezTo>
                  <a:close/>
                </a:path>
              </a:pathLst>
            </a:custGeom>
            <a:grp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581" name="Google Shape;505;p33">
              <a:extLst>
                <a:ext uri="{FF2B5EF4-FFF2-40B4-BE49-F238E27FC236}">
                  <a16:creationId xmlns:a16="http://schemas.microsoft.com/office/drawing/2014/main" id="{6D945153-711D-38BF-6CF4-A70D6E8876F7}"/>
                </a:ext>
              </a:extLst>
            </p:cNvPr>
            <p:cNvSpPr/>
            <p:nvPr/>
          </p:nvSpPr>
          <p:spPr>
            <a:xfrm>
              <a:off x="6471250" y="1628000"/>
              <a:ext cx="494900" cy="353775"/>
            </a:xfrm>
            <a:custGeom>
              <a:avLst/>
              <a:gdLst/>
              <a:ahLst/>
              <a:cxnLst/>
              <a:rect l="l" t="t" r="r" b="b"/>
              <a:pathLst>
                <a:path w="19796" h="14151" extrusionOk="0">
                  <a:moveTo>
                    <a:pt x="10661" y="0"/>
                  </a:moveTo>
                  <a:cubicBezTo>
                    <a:pt x="9582" y="0"/>
                    <a:pt x="8566" y="205"/>
                    <a:pt x="7729" y="620"/>
                  </a:cubicBezTo>
                  <a:cubicBezTo>
                    <a:pt x="3323" y="2806"/>
                    <a:pt x="1" y="10995"/>
                    <a:pt x="8898" y="13750"/>
                  </a:cubicBezTo>
                  <a:cubicBezTo>
                    <a:pt x="9794" y="14027"/>
                    <a:pt x="10682" y="14150"/>
                    <a:pt x="11538" y="14150"/>
                  </a:cubicBezTo>
                  <a:cubicBezTo>
                    <a:pt x="13043" y="14150"/>
                    <a:pt x="14450" y="13770"/>
                    <a:pt x="15634" y="13183"/>
                  </a:cubicBezTo>
                  <a:cubicBezTo>
                    <a:pt x="17504" y="12253"/>
                    <a:pt x="18968" y="10767"/>
                    <a:pt x="19382" y="8807"/>
                  </a:cubicBezTo>
                  <a:cubicBezTo>
                    <a:pt x="19795" y="6843"/>
                    <a:pt x="19033" y="4380"/>
                    <a:pt x="17135" y="2555"/>
                  </a:cubicBezTo>
                  <a:cubicBezTo>
                    <a:pt x="15380" y="870"/>
                    <a:pt x="12886" y="0"/>
                    <a:pt x="10661" y="0"/>
                  </a:cubicBezTo>
                  <a:close/>
                </a:path>
              </a:pathLst>
            </a:custGeom>
            <a:grp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582" name="Google Shape;506;p33">
              <a:extLst>
                <a:ext uri="{FF2B5EF4-FFF2-40B4-BE49-F238E27FC236}">
                  <a16:creationId xmlns:a16="http://schemas.microsoft.com/office/drawing/2014/main" id="{7CFB9F5B-3D9F-5E0F-18D6-546BD3211804}"/>
                </a:ext>
              </a:extLst>
            </p:cNvPr>
            <p:cNvSpPr/>
            <p:nvPr/>
          </p:nvSpPr>
          <p:spPr>
            <a:xfrm>
              <a:off x="468925" y="1526250"/>
              <a:ext cx="494875" cy="353775"/>
            </a:xfrm>
            <a:custGeom>
              <a:avLst/>
              <a:gdLst/>
              <a:ahLst/>
              <a:cxnLst/>
              <a:rect l="l" t="t" r="r" b="b"/>
              <a:pathLst>
                <a:path w="19795" h="14151" extrusionOk="0">
                  <a:moveTo>
                    <a:pt x="10660" y="1"/>
                  </a:moveTo>
                  <a:cubicBezTo>
                    <a:pt x="9581" y="1"/>
                    <a:pt x="8566" y="205"/>
                    <a:pt x="7728" y="621"/>
                  </a:cubicBezTo>
                  <a:cubicBezTo>
                    <a:pt x="3322" y="2806"/>
                    <a:pt x="0" y="10995"/>
                    <a:pt x="8898" y="13751"/>
                  </a:cubicBezTo>
                  <a:cubicBezTo>
                    <a:pt x="9794" y="14028"/>
                    <a:pt x="10682" y="14151"/>
                    <a:pt x="11537" y="14151"/>
                  </a:cubicBezTo>
                  <a:cubicBezTo>
                    <a:pt x="13043" y="14151"/>
                    <a:pt x="14450" y="13771"/>
                    <a:pt x="15634" y="13184"/>
                  </a:cubicBezTo>
                  <a:cubicBezTo>
                    <a:pt x="17503" y="12253"/>
                    <a:pt x="18968" y="10768"/>
                    <a:pt x="19381" y="8807"/>
                  </a:cubicBezTo>
                  <a:cubicBezTo>
                    <a:pt x="19795" y="6843"/>
                    <a:pt x="19030" y="4380"/>
                    <a:pt x="17134" y="2555"/>
                  </a:cubicBezTo>
                  <a:cubicBezTo>
                    <a:pt x="15380" y="871"/>
                    <a:pt x="12885" y="1"/>
                    <a:pt x="10660" y="1"/>
                  </a:cubicBezTo>
                  <a:close/>
                </a:path>
              </a:pathLst>
            </a:custGeom>
            <a:grp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583" name="Google Shape;507;p33">
              <a:extLst>
                <a:ext uri="{FF2B5EF4-FFF2-40B4-BE49-F238E27FC236}">
                  <a16:creationId xmlns:a16="http://schemas.microsoft.com/office/drawing/2014/main" id="{019F811D-7991-151F-A4F8-86EAC0271323}"/>
                </a:ext>
              </a:extLst>
            </p:cNvPr>
            <p:cNvSpPr/>
            <p:nvPr/>
          </p:nvSpPr>
          <p:spPr>
            <a:xfrm>
              <a:off x="478875" y="2084700"/>
              <a:ext cx="265675" cy="189975"/>
            </a:xfrm>
            <a:custGeom>
              <a:avLst/>
              <a:gdLst/>
              <a:ahLst/>
              <a:cxnLst/>
              <a:rect l="l" t="t" r="r" b="b"/>
              <a:pathLst>
                <a:path w="10627" h="7599" extrusionOk="0">
                  <a:moveTo>
                    <a:pt x="5722" y="0"/>
                  </a:moveTo>
                  <a:cubicBezTo>
                    <a:pt x="5143" y="0"/>
                    <a:pt x="4597" y="110"/>
                    <a:pt x="4147" y="334"/>
                  </a:cubicBezTo>
                  <a:cubicBezTo>
                    <a:pt x="1782" y="1506"/>
                    <a:pt x="1" y="5904"/>
                    <a:pt x="4776" y="7383"/>
                  </a:cubicBezTo>
                  <a:cubicBezTo>
                    <a:pt x="5258" y="7532"/>
                    <a:pt x="5735" y="7598"/>
                    <a:pt x="6195" y="7598"/>
                  </a:cubicBezTo>
                  <a:cubicBezTo>
                    <a:pt x="7002" y="7598"/>
                    <a:pt x="7758" y="7395"/>
                    <a:pt x="8394" y="7079"/>
                  </a:cubicBezTo>
                  <a:cubicBezTo>
                    <a:pt x="9398" y="6580"/>
                    <a:pt x="10183" y="5782"/>
                    <a:pt x="10405" y="4728"/>
                  </a:cubicBezTo>
                  <a:cubicBezTo>
                    <a:pt x="10626" y="3674"/>
                    <a:pt x="10219" y="2351"/>
                    <a:pt x="9200" y="1373"/>
                  </a:cubicBezTo>
                  <a:cubicBezTo>
                    <a:pt x="8257" y="469"/>
                    <a:pt x="6918" y="0"/>
                    <a:pt x="5722" y="0"/>
                  </a:cubicBezTo>
                  <a:close/>
                </a:path>
              </a:pathLst>
            </a:custGeom>
            <a:grp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584" name="Google Shape;508;p33">
              <a:extLst>
                <a:ext uri="{FF2B5EF4-FFF2-40B4-BE49-F238E27FC236}">
                  <a16:creationId xmlns:a16="http://schemas.microsoft.com/office/drawing/2014/main" id="{AEA66D9B-A3D3-2F88-1C83-E1797F4D3083}"/>
                </a:ext>
              </a:extLst>
            </p:cNvPr>
            <p:cNvSpPr/>
            <p:nvPr/>
          </p:nvSpPr>
          <p:spPr>
            <a:xfrm>
              <a:off x="2039825" y="293625"/>
              <a:ext cx="718650" cy="436675"/>
            </a:xfrm>
            <a:custGeom>
              <a:avLst/>
              <a:gdLst/>
              <a:ahLst/>
              <a:cxnLst/>
              <a:rect l="l" t="t" r="r" b="b"/>
              <a:pathLst>
                <a:path w="28746" h="17467" extrusionOk="0">
                  <a:moveTo>
                    <a:pt x="9864" y="0"/>
                  </a:moveTo>
                  <a:cubicBezTo>
                    <a:pt x="9816" y="0"/>
                    <a:pt x="9767" y="0"/>
                    <a:pt x="9719" y="1"/>
                  </a:cubicBezTo>
                  <a:cubicBezTo>
                    <a:pt x="7661" y="10"/>
                    <a:pt x="5555" y="261"/>
                    <a:pt x="3769" y="1002"/>
                  </a:cubicBezTo>
                  <a:cubicBezTo>
                    <a:pt x="1979" y="1743"/>
                    <a:pt x="547" y="3034"/>
                    <a:pt x="296" y="4519"/>
                  </a:cubicBezTo>
                  <a:cubicBezTo>
                    <a:pt x="0" y="6297"/>
                    <a:pt x="1377" y="7986"/>
                    <a:pt x="2891" y="9398"/>
                  </a:cubicBezTo>
                  <a:cubicBezTo>
                    <a:pt x="6160" y="12438"/>
                    <a:pt x="13422" y="17466"/>
                    <a:pt x="19863" y="17466"/>
                  </a:cubicBezTo>
                  <a:cubicBezTo>
                    <a:pt x="21930" y="17466"/>
                    <a:pt x="23912" y="16949"/>
                    <a:pt x="25651" y="15682"/>
                  </a:cubicBezTo>
                  <a:cubicBezTo>
                    <a:pt x="28031" y="13948"/>
                    <a:pt x="28746" y="11226"/>
                    <a:pt x="27907" y="8854"/>
                  </a:cubicBezTo>
                  <a:cubicBezTo>
                    <a:pt x="27069" y="6483"/>
                    <a:pt x="24848" y="4457"/>
                    <a:pt x="22155" y="2986"/>
                  </a:cubicBezTo>
                  <a:cubicBezTo>
                    <a:pt x="18643" y="1064"/>
                    <a:pt x="14260" y="0"/>
                    <a:pt x="9864" y="0"/>
                  </a:cubicBezTo>
                  <a:close/>
                </a:path>
              </a:pathLst>
            </a:custGeom>
            <a:grp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585" name="Google Shape;509;p33">
              <a:extLst>
                <a:ext uri="{FF2B5EF4-FFF2-40B4-BE49-F238E27FC236}">
                  <a16:creationId xmlns:a16="http://schemas.microsoft.com/office/drawing/2014/main" id="{4C18C4A7-0A5D-DB61-E0E5-16A970F1F699}"/>
                </a:ext>
              </a:extLst>
            </p:cNvPr>
            <p:cNvSpPr/>
            <p:nvPr/>
          </p:nvSpPr>
          <p:spPr>
            <a:xfrm>
              <a:off x="2884125" y="245625"/>
              <a:ext cx="371725" cy="299200"/>
            </a:xfrm>
            <a:custGeom>
              <a:avLst/>
              <a:gdLst/>
              <a:ahLst/>
              <a:cxnLst/>
              <a:rect l="l" t="t" r="r" b="b"/>
              <a:pathLst>
                <a:path w="14869" h="11968" extrusionOk="0">
                  <a:moveTo>
                    <a:pt x="7586" y="1"/>
                  </a:moveTo>
                  <a:cubicBezTo>
                    <a:pt x="6829" y="1"/>
                    <a:pt x="6075" y="91"/>
                    <a:pt x="5360" y="285"/>
                  </a:cubicBezTo>
                  <a:cubicBezTo>
                    <a:pt x="2475" y="1067"/>
                    <a:pt x="192" y="4676"/>
                    <a:pt x="83" y="7679"/>
                  </a:cubicBezTo>
                  <a:cubicBezTo>
                    <a:pt x="0" y="9995"/>
                    <a:pt x="1211" y="11950"/>
                    <a:pt x="4439" y="11967"/>
                  </a:cubicBezTo>
                  <a:cubicBezTo>
                    <a:pt x="4453" y="11967"/>
                    <a:pt x="4466" y="11967"/>
                    <a:pt x="4480" y="11967"/>
                  </a:cubicBezTo>
                  <a:cubicBezTo>
                    <a:pt x="6416" y="11967"/>
                    <a:pt x="8170" y="11155"/>
                    <a:pt x="9692" y="10287"/>
                  </a:cubicBezTo>
                  <a:cubicBezTo>
                    <a:pt x="12341" y="8775"/>
                    <a:pt x="14869" y="6660"/>
                    <a:pt x="14609" y="4221"/>
                  </a:cubicBezTo>
                  <a:cubicBezTo>
                    <a:pt x="14349" y="1776"/>
                    <a:pt x="10940" y="1"/>
                    <a:pt x="7586" y="1"/>
                  </a:cubicBezTo>
                  <a:close/>
                </a:path>
              </a:pathLst>
            </a:custGeom>
            <a:grp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586" name="Google Shape;510;p33">
              <a:extLst>
                <a:ext uri="{FF2B5EF4-FFF2-40B4-BE49-F238E27FC236}">
                  <a16:creationId xmlns:a16="http://schemas.microsoft.com/office/drawing/2014/main" id="{9C914412-93AD-8B11-B145-CF5FCFD8FB75}"/>
                </a:ext>
              </a:extLst>
            </p:cNvPr>
            <p:cNvSpPr/>
            <p:nvPr/>
          </p:nvSpPr>
          <p:spPr>
            <a:xfrm>
              <a:off x="4059225" y="238100"/>
              <a:ext cx="434500" cy="388400"/>
            </a:xfrm>
            <a:custGeom>
              <a:avLst/>
              <a:gdLst/>
              <a:ahLst/>
              <a:cxnLst/>
              <a:rect l="l" t="t" r="r" b="b"/>
              <a:pathLst>
                <a:path w="17380" h="15536" extrusionOk="0">
                  <a:moveTo>
                    <a:pt x="10399" y="1"/>
                  </a:moveTo>
                  <a:cubicBezTo>
                    <a:pt x="8145" y="1"/>
                    <a:pt x="5801" y="677"/>
                    <a:pt x="4230" y="1873"/>
                  </a:cubicBezTo>
                  <a:cubicBezTo>
                    <a:pt x="1335" y="4076"/>
                    <a:pt x="686" y="7419"/>
                    <a:pt x="1285" y="10434"/>
                  </a:cubicBezTo>
                  <a:lnTo>
                    <a:pt x="1282" y="10434"/>
                  </a:lnTo>
                  <a:cubicBezTo>
                    <a:pt x="1793" y="13004"/>
                    <a:pt x="1" y="13503"/>
                    <a:pt x="3243" y="14595"/>
                  </a:cubicBezTo>
                  <a:cubicBezTo>
                    <a:pt x="3890" y="15242"/>
                    <a:pt x="4973" y="15535"/>
                    <a:pt x="6087" y="15535"/>
                  </a:cubicBezTo>
                  <a:cubicBezTo>
                    <a:pt x="6777" y="15535"/>
                    <a:pt x="7480" y="15423"/>
                    <a:pt x="8098" y="15212"/>
                  </a:cubicBezTo>
                  <a:cubicBezTo>
                    <a:pt x="9711" y="14663"/>
                    <a:pt x="10880" y="13618"/>
                    <a:pt x="11990" y="12605"/>
                  </a:cubicBezTo>
                  <a:cubicBezTo>
                    <a:pt x="13759" y="10992"/>
                    <a:pt x="15561" y="9339"/>
                    <a:pt x="16470" y="7387"/>
                  </a:cubicBezTo>
                  <a:cubicBezTo>
                    <a:pt x="17380" y="5435"/>
                    <a:pt x="17235" y="3093"/>
                    <a:pt x="15383" y="1534"/>
                  </a:cubicBezTo>
                  <a:cubicBezTo>
                    <a:pt x="14131" y="481"/>
                    <a:pt x="12297" y="1"/>
                    <a:pt x="10399" y="1"/>
                  </a:cubicBezTo>
                  <a:close/>
                </a:path>
              </a:pathLst>
            </a:custGeom>
            <a:grp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587" name="Google Shape;511;p33">
              <a:extLst>
                <a:ext uri="{FF2B5EF4-FFF2-40B4-BE49-F238E27FC236}">
                  <a16:creationId xmlns:a16="http://schemas.microsoft.com/office/drawing/2014/main" id="{24933764-5330-D68C-A0F2-5A93D4DFEBC3}"/>
                </a:ext>
              </a:extLst>
            </p:cNvPr>
            <p:cNvSpPr/>
            <p:nvPr/>
          </p:nvSpPr>
          <p:spPr>
            <a:xfrm>
              <a:off x="309900" y="4032700"/>
              <a:ext cx="760950" cy="582525"/>
            </a:xfrm>
            <a:custGeom>
              <a:avLst/>
              <a:gdLst/>
              <a:ahLst/>
              <a:cxnLst/>
              <a:rect l="l" t="t" r="r" b="b"/>
              <a:pathLst>
                <a:path w="30438" h="23301" extrusionOk="0">
                  <a:moveTo>
                    <a:pt x="17155" y="0"/>
                  </a:moveTo>
                  <a:cubicBezTo>
                    <a:pt x="11271" y="0"/>
                    <a:pt x="4179" y="1506"/>
                    <a:pt x="1471" y="8816"/>
                  </a:cubicBezTo>
                  <a:cubicBezTo>
                    <a:pt x="0" y="12782"/>
                    <a:pt x="1264" y="16609"/>
                    <a:pt x="3337" y="19043"/>
                  </a:cubicBezTo>
                  <a:cubicBezTo>
                    <a:pt x="5638" y="21743"/>
                    <a:pt x="8946" y="23301"/>
                    <a:pt x="12649" y="23301"/>
                  </a:cubicBezTo>
                  <a:cubicBezTo>
                    <a:pt x="12939" y="23301"/>
                    <a:pt x="13231" y="23291"/>
                    <a:pt x="13525" y="23272"/>
                  </a:cubicBezTo>
                  <a:cubicBezTo>
                    <a:pt x="17577" y="23006"/>
                    <a:pt x="21995" y="20856"/>
                    <a:pt x="25524" y="17289"/>
                  </a:cubicBezTo>
                  <a:cubicBezTo>
                    <a:pt x="28031" y="14755"/>
                    <a:pt x="30160" y="11250"/>
                    <a:pt x="30278" y="7936"/>
                  </a:cubicBezTo>
                  <a:cubicBezTo>
                    <a:pt x="30438" y="3335"/>
                    <a:pt x="26749" y="881"/>
                    <a:pt x="22946" y="406"/>
                  </a:cubicBezTo>
                  <a:cubicBezTo>
                    <a:pt x="21377" y="210"/>
                    <a:pt x="19350" y="0"/>
                    <a:pt x="17155" y="0"/>
                  </a:cubicBezTo>
                  <a:close/>
                </a:path>
              </a:pathLst>
            </a:custGeom>
            <a:grp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grpSp>
      <p:sp>
        <p:nvSpPr>
          <p:cNvPr id="2588" name="TextBox 2587">
            <a:extLst>
              <a:ext uri="{FF2B5EF4-FFF2-40B4-BE49-F238E27FC236}">
                <a16:creationId xmlns:a16="http://schemas.microsoft.com/office/drawing/2014/main" id="{63875DFF-72F4-B6AD-240B-39CF2E659CB6}"/>
              </a:ext>
            </a:extLst>
          </p:cNvPr>
          <p:cNvSpPr txBox="1"/>
          <p:nvPr/>
        </p:nvSpPr>
        <p:spPr>
          <a:xfrm>
            <a:off x="152006" y="739519"/>
            <a:ext cx="4419993" cy="2062103"/>
          </a:xfrm>
          <a:prstGeom prst="rect">
            <a:avLst/>
          </a:prstGeom>
          <a:noFill/>
        </p:spPr>
        <p:txBody>
          <a:bodyPr wrap="square">
            <a:spAutoFit/>
          </a:bodyPr>
          <a:lstStyle/>
          <a:p>
            <a:pPr algn="ctr"/>
            <a:r>
              <a:rPr lang="en-US" sz="3200" dirty="0" err="1">
                <a:latin typeface="Times New Roman" panose="02020603050405020304" pitchFamily="18" charset="0"/>
                <a:cs typeface="Times New Roman" panose="02020603050405020304" pitchFamily="18" charset="0"/>
              </a:rPr>
              <a:t>Gợi</a:t>
            </a:r>
            <a:r>
              <a:rPr lang="en-US" sz="3200" dirty="0">
                <a:latin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cs typeface="Times New Roman" panose="02020603050405020304" pitchFamily="18" charset="0"/>
              </a:rPr>
              <a:t>nhắc</a:t>
            </a:r>
            <a:r>
              <a:rPr lang="en-US" sz="3200" dirty="0">
                <a:latin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cs typeface="Times New Roman" panose="02020603050405020304" pitchFamily="18" charset="0"/>
              </a:rPr>
              <a:t>cột</a:t>
            </a:r>
            <a:r>
              <a:rPr lang="en-US" sz="3200" dirty="0">
                <a:latin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cs typeface="Times New Roman" panose="02020603050405020304" pitchFamily="18" charset="0"/>
              </a:rPr>
              <a:t>mốc</a:t>
            </a:r>
            <a:r>
              <a:rPr lang="en-US" sz="3200" dirty="0">
                <a:latin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cs typeface="Times New Roman" panose="02020603050405020304" pitchFamily="18" charset="0"/>
              </a:rPr>
              <a:t>quan</a:t>
            </a:r>
            <a:r>
              <a:rPr lang="en-US" sz="3200" dirty="0">
                <a:latin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cs typeface="Times New Roman" panose="02020603050405020304" pitchFamily="18" charset="0"/>
              </a:rPr>
              <a:t>trọng</a:t>
            </a:r>
            <a:r>
              <a:rPr lang="en-US" sz="3200" dirty="0">
                <a:latin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cs typeface="Times New Roman" panose="02020603050405020304" pitchFamily="18" charset="0"/>
              </a:rPr>
              <a:t>của</a:t>
            </a:r>
            <a:r>
              <a:rPr lang="en-US" sz="3200" dirty="0">
                <a:latin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cs typeface="Times New Roman" panose="02020603050405020304" pitchFamily="18" charset="0"/>
              </a:rPr>
              <a:t>đời</a:t>
            </a:r>
            <a:r>
              <a:rPr lang="en-US" sz="3200" dirty="0">
                <a:latin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cs typeface="Times New Roman" panose="02020603050405020304" pitchFamily="18" charset="0"/>
              </a:rPr>
              <a:t>người</a:t>
            </a:r>
            <a:r>
              <a:rPr lang="en-US" sz="3200" dirty="0">
                <a:latin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cs typeface="Times New Roman" panose="02020603050405020304" pitchFamily="18" charset="0"/>
              </a:rPr>
              <a:t>ngày</a:t>
            </a:r>
            <a:r>
              <a:rPr lang="en-US" sz="3200" dirty="0">
                <a:latin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cs typeface="Times New Roman" panose="02020603050405020304" pitchFamily="18" charset="0"/>
              </a:rPr>
              <a:t>đầu</a:t>
            </a:r>
            <a:r>
              <a:rPr lang="en-US" sz="3200" dirty="0">
                <a:latin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cs typeface="Times New Roman" panose="02020603050405020304" pitchFamily="18" charset="0"/>
              </a:rPr>
              <a:t>tiên</a:t>
            </a:r>
            <a:r>
              <a:rPr lang="en-US" sz="3200" dirty="0">
                <a:latin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cs typeface="Times New Roman" panose="02020603050405020304" pitchFamily="18" charset="0"/>
              </a:rPr>
              <a:t>đi</a:t>
            </a:r>
            <a:r>
              <a:rPr lang="en-US" sz="3200" dirty="0">
                <a:latin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cs typeface="Times New Roman" panose="02020603050405020304" pitchFamily="18" charset="0"/>
              </a:rPr>
              <a:t>học</a:t>
            </a:r>
            <a:r>
              <a:rPr lang="en-US" sz="3200" dirty="0">
                <a:latin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cs typeface="Times New Roman" panose="02020603050405020304" pitchFamily="18" charset="0"/>
              </a:rPr>
              <a:t>với</a:t>
            </a:r>
            <a:r>
              <a:rPr lang="en-US" sz="3200" dirty="0">
                <a:latin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cs typeface="Times New Roman" panose="02020603050405020304" pitchFamily="18" charset="0"/>
              </a:rPr>
              <a:t>sư</a:t>
            </a:r>
            <a:r>
              <a:rPr lang="en-US" sz="3200" dirty="0">
                <a:latin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cs typeface="Times New Roman" panose="02020603050405020304" pitchFamily="18" charset="0"/>
              </a:rPr>
              <a:t>trân</a:t>
            </a:r>
            <a:r>
              <a:rPr lang="en-US" sz="3200" dirty="0">
                <a:latin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cs typeface="Times New Roman" panose="02020603050405020304" pitchFamily="18" charset="0"/>
              </a:rPr>
              <a:t>trọng</a:t>
            </a:r>
            <a:r>
              <a:rPr lang="en-US" sz="3200" dirty="0">
                <a:latin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cs typeface="Times New Roman" panose="02020603050405020304" pitchFamily="18" charset="0"/>
              </a:rPr>
              <a:t>nâng</a:t>
            </a:r>
            <a:r>
              <a:rPr lang="en-US" sz="3200" dirty="0">
                <a:latin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cs typeface="Times New Roman" panose="02020603050405020304" pitchFamily="18" charset="0"/>
              </a:rPr>
              <a:t>niu</a:t>
            </a:r>
            <a:r>
              <a:rPr lang="en-US" sz="3200" dirty="0">
                <a:latin typeface="Times New Roman" panose="02020603050405020304" pitchFamily="18" charset="0"/>
                <a:cs typeface="Times New Roman" panose="02020603050405020304" pitchFamily="18" charset="0"/>
              </a:rPr>
              <a:t>.</a:t>
            </a:r>
          </a:p>
        </p:txBody>
      </p:sp>
      <p:sp>
        <p:nvSpPr>
          <p:cNvPr id="2589" name="TextBox 2588">
            <a:extLst>
              <a:ext uri="{FF2B5EF4-FFF2-40B4-BE49-F238E27FC236}">
                <a16:creationId xmlns:a16="http://schemas.microsoft.com/office/drawing/2014/main" id="{E485E196-94C6-9B03-1090-C98C794BA291}"/>
              </a:ext>
            </a:extLst>
          </p:cNvPr>
          <p:cNvSpPr txBox="1"/>
          <p:nvPr/>
        </p:nvSpPr>
        <p:spPr>
          <a:xfrm>
            <a:off x="4995957" y="763147"/>
            <a:ext cx="4061780" cy="2246769"/>
          </a:xfrm>
          <a:prstGeom prst="rect">
            <a:avLst/>
          </a:prstGeom>
          <a:noFill/>
        </p:spPr>
        <p:txBody>
          <a:bodyPr wrap="square">
            <a:spAutoFit/>
          </a:bodyPr>
          <a:lstStyle/>
          <a:p>
            <a:pPr algn="ctr"/>
            <a:r>
              <a:rPr lang="en-US" sz="2800" dirty="0" err="1">
                <a:latin typeface="Times New Roman" panose="02020603050405020304" pitchFamily="18" charset="0"/>
                <a:cs typeface="Times New Roman" panose="02020603050405020304" pitchFamily="18" charset="0"/>
              </a:rPr>
              <a:t>Gợi</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tới</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những</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bước</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đầu</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tiên</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trên</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cuộc</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hành</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trình</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lĩnh</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hội</a:t>
            </a:r>
            <a:r>
              <a:rPr lang="en-US" sz="2800" dirty="0">
                <a:latin typeface="Times New Roman" panose="02020603050405020304" pitchFamily="18" charset="0"/>
                <a:cs typeface="Times New Roman" panose="02020603050405020304" pitchFamily="18" charset="0"/>
              </a:rPr>
              <a:t> tri </a:t>
            </a:r>
            <a:r>
              <a:rPr lang="en-US" sz="2800" dirty="0" err="1">
                <a:latin typeface="Times New Roman" panose="02020603050405020304" pitchFamily="18" charset="0"/>
                <a:cs typeface="Times New Roman" panose="02020603050405020304" pitchFamily="18" charset="0"/>
              </a:rPr>
              <a:t>thức</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của</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cuộc</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đời</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thê</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hiện</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thái</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đô</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trân</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trọng</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việc</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học</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tập</a:t>
            </a:r>
            <a:endParaRPr lang="en-US" sz="28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2269807147"/>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2" presetClass="entr" presetSubtype="0" fill="hold" nodeType="withEffect">
                                  <p:stCondLst>
                                    <p:cond delay="0"/>
                                  </p:stCondLst>
                                  <p:childTnLst>
                                    <p:set>
                                      <p:cBhvr>
                                        <p:cTn id="6" dur="1" fill="hold">
                                          <p:stCondLst>
                                            <p:cond delay="0"/>
                                          </p:stCondLst>
                                        </p:cTn>
                                        <p:tgtEl>
                                          <p:spTgt spid="50"/>
                                        </p:tgtEl>
                                        <p:attrNameLst>
                                          <p:attrName>style.visibility</p:attrName>
                                        </p:attrNameLst>
                                      </p:cBhvr>
                                      <p:to>
                                        <p:strVal val="visible"/>
                                      </p:to>
                                    </p:set>
                                    <p:animEffect transition="in" filter="fade">
                                      <p:cBhvr>
                                        <p:cTn id="7" dur="1000"/>
                                        <p:tgtEl>
                                          <p:spTgt spid="50"/>
                                        </p:tgtEl>
                                      </p:cBhvr>
                                    </p:animEffect>
                                    <p:anim calcmode="lin" valueType="num">
                                      <p:cBhvr>
                                        <p:cTn id="8" dur="1000" fill="hold"/>
                                        <p:tgtEl>
                                          <p:spTgt spid="50"/>
                                        </p:tgtEl>
                                        <p:attrNameLst>
                                          <p:attrName>ppt_x</p:attrName>
                                        </p:attrNameLst>
                                      </p:cBhvr>
                                      <p:tavLst>
                                        <p:tav tm="0">
                                          <p:val>
                                            <p:strVal val="#ppt_x"/>
                                          </p:val>
                                        </p:tav>
                                        <p:tav tm="100000">
                                          <p:val>
                                            <p:strVal val="#ppt_x"/>
                                          </p:val>
                                        </p:tav>
                                      </p:tavLst>
                                    </p:anim>
                                    <p:anim calcmode="lin" valueType="num">
                                      <p:cBhvr>
                                        <p:cTn id="9" dur="1000" fill="hold"/>
                                        <p:tgtEl>
                                          <p:spTgt spid="50"/>
                                        </p:tgtEl>
                                        <p:attrNameLst>
                                          <p:attrName>ppt_y</p:attrName>
                                        </p:attrNameLst>
                                      </p:cBhvr>
                                      <p:tavLst>
                                        <p:tav tm="0">
                                          <p:val>
                                            <p:strVal val="#ppt_y+.1"/>
                                          </p:val>
                                        </p:tav>
                                        <p:tav tm="100000">
                                          <p:val>
                                            <p:strVal val="#ppt_y"/>
                                          </p:val>
                                        </p:tav>
                                      </p:tavLst>
                                    </p:anim>
                                  </p:childTnLst>
                                </p:cTn>
                              </p:par>
                              <p:par>
                                <p:cTn id="10" presetID="42" presetClass="entr" presetSubtype="0" fill="hold" nodeType="withEffect">
                                  <p:stCondLst>
                                    <p:cond delay="0"/>
                                  </p:stCondLst>
                                  <p:childTnLst>
                                    <p:set>
                                      <p:cBhvr>
                                        <p:cTn id="11" dur="1" fill="hold">
                                          <p:stCondLst>
                                            <p:cond delay="0"/>
                                          </p:stCondLst>
                                        </p:cTn>
                                        <p:tgtEl>
                                          <p:spTgt spid="53"/>
                                        </p:tgtEl>
                                        <p:attrNameLst>
                                          <p:attrName>style.visibility</p:attrName>
                                        </p:attrNameLst>
                                      </p:cBhvr>
                                      <p:to>
                                        <p:strVal val="visible"/>
                                      </p:to>
                                    </p:set>
                                    <p:animEffect transition="in" filter="fade">
                                      <p:cBhvr>
                                        <p:cTn id="12" dur="1000"/>
                                        <p:tgtEl>
                                          <p:spTgt spid="53"/>
                                        </p:tgtEl>
                                      </p:cBhvr>
                                    </p:animEffect>
                                    <p:anim calcmode="lin" valueType="num">
                                      <p:cBhvr>
                                        <p:cTn id="13" dur="1000" fill="hold"/>
                                        <p:tgtEl>
                                          <p:spTgt spid="53"/>
                                        </p:tgtEl>
                                        <p:attrNameLst>
                                          <p:attrName>ppt_x</p:attrName>
                                        </p:attrNameLst>
                                      </p:cBhvr>
                                      <p:tavLst>
                                        <p:tav tm="0">
                                          <p:val>
                                            <p:strVal val="#ppt_x"/>
                                          </p:val>
                                        </p:tav>
                                        <p:tav tm="100000">
                                          <p:val>
                                            <p:strVal val="#ppt_x"/>
                                          </p:val>
                                        </p:tav>
                                      </p:tavLst>
                                    </p:anim>
                                    <p:anim calcmode="lin" valueType="num">
                                      <p:cBhvr>
                                        <p:cTn id="14" dur="1000" fill="hold"/>
                                        <p:tgtEl>
                                          <p:spTgt spid="53"/>
                                        </p:tgtEl>
                                        <p:attrNameLst>
                                          <p:attrName>ppt_y</p:attrName>
                                        </p:attrNameLst>
                                      </p:cBhvr>
                                      <p:tavLst>
                                        <p:tav tm="0">
                                          <p:val>
                                            <p:strVal val="#ppt_y+.1"/>
                                          </p:val>
                                        </p:tav>
                                        <p:tav tm="100000">
                                          <p:val>
                                            <p:strVal val="#ppt_y"/>
                                          </p:val>
                                        </p:tav>
                                      </p:tavLst>
                                    </p:anim>
                                  </p:childTnLst>
                                </p:cTn>
                              </p:par>
                              <p:par>
                                <p:cTn id="15" presetID="16" presetClass="entr" presetSubtype="21" fill="hold" nodeType="withEffect">
                                  <p:stCondLst>
                                    <p:cond delay="0"/>
                                  </p:stCondLst>
                                  <p:childTnLst>
                                    <p:set>
                                      <p:cBhvr>
                                        <p:cTn id="16" dur="1" fill="hold">
                                          <p:stCondLst>
                                            <p:cond delay="0"/>
                                          </p:stCondLst>
                                        </p:cTn>
                                        <p:tgtEl>
                                          <p:spTgt spid="2578"/>
                                        </p:tgtEl>
                                        <p:attrNameLst>
                                          <p:attrName>style.visibility</p:attrName>
                                        </p:attrNameLst>
                                      </p:cBhvr>
                                      <p:to>
                                        <p:strVal val="visible"/>
                                      </p:to>
                                    </p:set>
                                    <p:animEffect transition="in" filter="barn(inVertical)">
                                      <p:cBhvr>
                                        <p:cTn id="17" dur="500"/>
                                        <p:tgtEl>
                                          <p:spTgt spid="2578"/>
                                        </p:tgtEl>
                                      </p:cBhvr>
                                    </p:animEffect>
                                  </p:childTnLst>
                                </p:cTn>
                              </p:par>
                              <p:par>
                                <p:cTn id="18" presetID="16" presetClass="entr" presetSubtype="21" fill="hold" nodeType="withEffect">
                                  <p:stCondLst>
                                    <p:cond delay="0"/>
                                  </p:stCondLst>
                                  <p:childTnLst>
                                    <p:set>
                                      <p:cBhvr>
                                        <p:cTn id="19" dur="1" fill="hold">
                                          <p:stCondLst>
                                            <p:cond delay="0"/>
                                          </p:stCondLst>
                                        </p:cTn>
                                        <p:tgtEl>
                                          <p:spTgt spid="2568"/>
                                        </p:tgtEl>
                                        <p:attrNameLst>
                                          <p:attrName>style.visibility</p:attrName>
                                        </p:attrNameLst>
                                      </p:cBhvr>
                                      <p:to>
                                        <p:strVal val="visible"/>
                                      </p:to>
                                    </p:set>
                                    <p:animEffect transition="in" filter="barn(inVertical)">
                                      <p:cBhvr>
                                        <p:cTn id="20" dur="500"/>
                                        <p:tgtEl>
                                          <p:spTgt spid="2568"/>
                                        </p:tgtEl>
                                      </p:cBhvr>
                                    </p:animEffect>
                                  </p:childTnLst>
                                </p:cTn>
                              </p:par>
                            </p:childTnLst>
                          </p:cTn>
                        </p:par>
                      </p:childTnLst>
                    </p:cTn>
                  </p:par>
                  <p:par>
                    <p:cTn id="21" fill="hold">
                      <p:stCondLst>
                        <p:cond delay="indefinite"/>
                      </p:stCondLst>
                      <p:childTnLst>
                        <p:par>
                          <p:cTn id="22" fill="hold">
                            <p:stCondLst>
                              <p:cond delay="0"/>
                            </p:stCondLst>
                            <p:childTnLst>
                              <p:par>
                                <p:cTn id="23" presetID="42" presetClass="entr" presetSubtype="0" fill="hold" grpId="0" nodeType="clickEffect">
                                  <p:stCondLst>
                                    <p:cond delay="0"/>
                                  </p:stCondLst>
                                  <p:childTnLst>
                                    <p:set>
                                      <p:cBhvr>
                                        <p:cTn id="24" dur="1" fill="hold">
                                          <p:stCondLst>
                                            <p:cond delay="0"/>
                                          </p:stCondLst>
                                        </p:cTn>
                                        <p:tgtEl>
                                          <p:spTgt spid="2588"/>
                                        </p:tgtEl>
                                        <p:attrNameLst>
                                          <p:attrName>style.visibility</p:attrName>
                                        </p:attrNameLst>
                                      </p:cBhvr>
                                      <p:to>
                                        <p:strVal val="visible"/>
                                      </p:to>
                                    </p:set>
                                    <p:animEffect transition="in" filter="fade">
                                      <p:cBhvr>
                                        <p:cTn id="25" dur="1000"/>
                                        <p:tgtEl>
                                          <p:spTgt spid="2588"/>
                                        </p:tgtEl>
                                      </p:cBhvr>
                                    </p:animEffect>
                                    <p:anim calcmode="lin" valueType="num">
                                      <p:cBhvr>
                                        <p:cTn id="26" dur="1000" fill="hold"/>
                                        <p:tgtEl>
                                          <p:spTgt spid="2588"/>
                                        </p:tgtEl>
                                        <p:attrNameLst>
                                          <p:attrName>ppt_x</p:attrName>
                                        </p:attrNameLst>
                                      </p:cBhvr>
                                      <p:tavLst>
                                        <p:tav tm="0">
                                          <p:val>
                                            <p:strVal val="#ppt_x"/>
                                          </p:val>
                                        </p:tav>
                                        <p:tav tm="100000">
                                          <p:val>
                                            <p:strVal val="#ppt_x"/>
                                          </p:val>
                                        </p:tav>
                                      </p:tavLst>
                                    </p:anim>
                                    <p:anim calcmode="lin" valueType="num">
                                      <p:cBhvr>
                                        <p:cTn id="27" dur="1000" fill="hold"/>
                                        <p:tgtEl>
                                          <p:spTgt spid="2588"/>
                                        </p:tgtEl>
                                        <p:attrNameLst>
                                          <p:attrName>ppt_y</p:attrName>
                                        </p:attrNameLst>
                                      </p:cBhvr>
                                      <p:tavLst>
                                        <p:tav tm="0">
                                          <p:val>
                                            <p:strVal val="#ppt_y+.1"/>
                                          </p:val>
                                        </p:tav>
                                        <p:tav tm="100000">
                                          <p:val>
                                            <p:strVal val="#ppt_y"/>
                                          </p:val>
                                        </p:tav>
                                      </p:tavLst>
                                    </p:anim>
                                  </p:childTnLst>
                                </p:cTn>
                              </p:par>
                            </p:childTnLst>
                          </p:cTn>
                        </p:par>
                      </p:childTnLst>
                    </p:cTn>
                  </p:par>
                  <p:par>
                    <p:cTn id="28" fill="hold">
                      <p:stCondLst>
                        <p:cond delay="indefinite"/>
                      </p:stCondLst>
                      <p:childTnLst>
                        <p:par>
                          <p:cTn id="29" fill="hold">
                            <p:stCondLst>
                              <p:cond delay="0"/>
                            </p:stCondLst>
                            <p:childTnLst>
                              <p:par>
                                <p:cTn id="30" presetID="42" presetClass="entr" presetSubtype="0" fill="hold" grpId="0" nodeType="clickEffect">
                                  <p:stCondLst>
                                    <p:cond delay="0"/>
                                  </p:stCondLst>
                                  <p:childTnLst>
                                    <p:set>
                                      <p:cBhvr>
                                        <p:cTn id="31" dur="1" fill="hold">
                                          <p:stCondLst>
                                            <p:cond delay="0"/>
                                          </p:stCondLst>
                                        </p:cTn>
                                        <p:tgtEl>
                                          <p:spTgt spid="2589"/>
                                        </p:tgtEl>
                                        <p:attrNameLst>
                                          <p:attrName>style.visibility</p:attrName>
                                        </p:attrNameLst>
                                      </p:cBhvr>
                                      <p:to>
                                        <p:strVal val="visible"/>
                                      </p:to>
                                    </p:set>
                                    <p:animEffect transition="in" filter="fade">
                                      <p:cBhvr>
                                        <p:cTn id="32" dur="1000"/>
                                        <p:tgtEl>
                                          <p:spTgt spid="2589"/>
                                        </p:tgtEl>
                                      </p:cBhvr>
                                    </p:animEffect>
                                    <p:anim calcmode="lin" valueType="num">
                                      <p:cBhvr>
                                        <p:cTn id="33" dur="1000" fill="hold"/>
                                        <p:tgtEl>
                                          <p:spTgt spid="2589"/>
                                        </p:tgtEl>
                                        <p:attrNameLst>
                                          <p:attrName>ppt_x</p:attrName>
                                        </p:attrNameLst>
                                      </p:cBhvr>
                                      <p:tavLst>
                                        <p:tav tm="0">
                                          <p:val>
                                            <p:strVal val="#ppt_x"/>
                                          </p:val>
                                        </p:tav>
                                        <p:tav tm="100000">
                                          <p:val>
                                            <p:strVal val="#ppt_x"/>
                                          </p:val>
                                        </p:tav>
                                      </p:tavLst>
                                    </p:anim>
                                    <p:anim calcmode="lin" valueType="num">
                                      <p:cBhvr>
                                        <p:cTn id="34" dur="1000" fill="hold"/>
                                        <p:tgtEl>
                                          <p:spTgt spid="2589"/>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588" grpId="0"/>
      <p:bldP spid="2589" grpId="0"/>
    </p:bld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Shape 2407"/>
        <p:cNvGrpSpPr/>
        <p:nvPr/>
      </p:nvGrpSpPr>
      <p:grpSpPr>
        <a:xfrm>
          <a:off x="0" y="0"/>
          <a:ext cx="0" cy="0"/>
          <a:chOff x="0" y="0"/>
          <a:chExt cx="0" cy="0"/>
        </a:xfrm>
      </p:grpSpPr>
      <p:sp>
        <p:nvSpPr>
          <p:cNvPr id="2457" name="Google Shape;2457;p51"/>
          <p:cNvSpPr/>
          <p:nvPr/>
        </p:nvSpPr>
        <p:spPr>
          <a:xfrm>
            <a:off x="6833597" y="4016080"/>
            <a:ext cx="2599075" cy="1512100"/>
          </a:xfrm>
          <a:custGeom>
            <a:avLst/>
            <a:gdLst/>
            <a:ahLst/>
            <a:cxnLst/>
            <a:rect l="l" t="t" r="r" b="b"/>
            <a:pathLst>
              <a:path w="103963" h="60484" extrusionOk="0">
                <a:moveTo>
                  <a:pt x="0" y="60484"/>
                </a:moveTo>
                <a:cubicBezTo>
                  <a:pt x="10808" y="58321"/>
                  <a:pt x="22750" y="56057"/>
                  <a:pt x="30849" y="48581"/>
                </a:cubicBezTo>
                <a:cubicBezTo>
                  <a:pt x="38144" y="41848"/>
                  <a:pt x="40272" y="29626"/>
                  <a:pt x="49066" y="25020"/>
                </a:cubicBezTo>
                <a:cubicBezTo>
                  <a:pt x="60115" y="19232"/>
                  <a:pt x="74103" y="22730"/>
                  <a:pt x="85988" y="18947"/>
                </a:cubicBezTo>
                <a:cubicBezTo>
                  <a:pt x="94284" y="16307"/>
                  <a:pt x="100070" y="7787"/>
                  <a:pt x="103963" y="0"/>
                </a:cubicBezTo>
              </a:path>
            </a:pathLst>
          </a:custGeom>
          <a:noFill/>
          <a:ln w="19050" cap="flat" cmpd="sng">
            <a:solidFill>
              <a:schemeClr val="dk2"/>
            </a:solidFill>
            <a:prstDash val="dash"/>
            <a:round/>
            <a:headEnd type="none" w="med" len="med"/>
            <a:tailEnd type="none" w="med" len="med"/>
          </a:ln>
        </p:spPr>
      </p:sp>
      <p:grpSp>
        <p:nvGrpSpPr>
          <p:cNvPr id="28" name="Google Shape;1854;p46">
            <a:extLst>
              <a:ext uri="{FF2B5EF4-FFF2-40B4-BE49-F238E27FC236}">
                <a16:creationId xmlns:a16="http://schemas.microsoft.com/office/drawing/2014/main" id="{4F3C7552-DC2E-26E9-3686-1A35C8BEAB83}"/>
              </a:ext>
            </a:extLst>
          </p:cNvPr>
          <p:cNvGrpSpPr/>
          <p:nvPr/>
        </p:nvGrpSpPr>
        <p:grpSpPr>
          <a:xfrm>
            <a:off x="517301" y="1209071"/>
            <a:ext cx="1928950" cy="1618497"/>
            <a:chOff x="809800" y="3328400"/>
            <a:chExt cx="1657900" cy="1206575"/>
          </a:xfrm>
        </p:grpSpPr>
        <p:sp>
          <p:nvSpPr>
            <p:cNvPr id="29" name="Google Shape;1855;p46">
              <a:extLst>
                <a:ext uri="{FF2B5EF4-FFF2-40B4-BE49-F238E27FC236}">
                  <a16:creationId xmlns:a16="http://schemas.microsoft.com/office/drawing/2014/main" id="{C9BDB0EF-702C-4894-1464-3294289579BF}"/>
                </a:ext>
              </a:extLst>
            </p:cNvPr>
            <p:cNvSpPr/>
            <p:nvPr/>
          </p:nvSpPr>
          <p:spPr>
            <a:xfrm>
              <a:off x="901550" y="3800050"/>
              <a:ext cx="1479250" cy="734925"/>
            </a:xfrm>
            <a:custGeom>
              <a:avLst/>
              <a:gdLst/>
              <a:ahLst/>
              <a:cxnLst/>
              <a:rect l="l" t="t" r="r" b="b"/>
              <a:pathLst>
                <a:path w="59170" h="29397" extrusionOk="0">
                  <a:moveTo>
                    <a:pt x="1" y="0"/>
                  </a:moveTo>
                  <a:lnTo>
                    <a:pt x="1" y="29396"/>
                  </a:lnTo>
                  <a:lnTo>
                    <a:pt x="59170" y="29396"/>
                  </a:lnTo>
                  <a:lnTo>
                    <a:pt x="59170" y="14727"/>
                  </a:lnTo>
                  <a:lnTo>
                    <a:pt x="34587" y="14727"/>
                  </a:lnTo>
                  <a:lnTo>
                    <a:pt x="34587" y="0"/>
                  </a:ln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0" name="Google Shape;1856;p46">
              <a:extLst>
                <a:ext uri="{FF2B5EF4-FFF2-40B4-BE49-F238E27FC236}">
                  <a16:creationId xmlns:a16="http://schemas.microsoft.com/office/drawing/2014/main" id="{491F8A22-9DF3-0E50-E530-F7EEE74D0A29}"/>
                </a:ext>
              </a:extLst>
            </p:cNvPr>
            <p:cNvSpPr/>
            <p:nvPr/>
          </p:nvSpPr>
          <p:spPr>
            <a:xfrm>
              <a:off x="1766225" y="3925250"/>
              <a:ext cx="701475" cy="242975"/>
            </a:xfrm>
            <a:custGeom>
              <a:avLst/>
              <a:gdLst/>
              <a:ahLst/>
              <a:cxnLst/>
              <a:rect l="l" t="t" r="r" b="b"/>
              <a:pathLst>
                <a:path w="28059" h="9719" extrusionOk="0">
                  <a:moveTo>
                    <a:pt x="0" y="0"/>
                  </a:moveTo>
                  <a:lnTo>
                    <a:pt x="0" y="9719"/>
                  </a:lnTo>
                  <a:lnTo>
                    <a:pt x="27681" y="9719"/>
                  </a:lnTo>
                  <a:cubicBezTo>
                    <a:pt x="27921" y="9719"/>
                    <a:pt x="28059" y="9479"/>
                    <a:pt x="27967" y="9239"/>
                  </a:cubicBezTo>
                  <a:lnTo>
                    <a:pt x="24674" y="183"/>
                  </a:lnTo>
                  <a:cubicBezTo>
                    <a:pt x="24628" y="92"/>
                    <a:pt x="24491" y="0"/>
                    <a:pt x="24343" y="0"/>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1" name="Google Shape;1857;p46">
              <a:extLst>
                <a:ext uri="{FF2B5EF4-FFF2-40B4-BE49-F238E27FC236}">
                  <a16:creationId xmlns:a16="http://schemas.microsoft.com/office/drawing/2014/main" id="{C4D0D672-CB95-2463-1904-E333DF893DD8}"/>
                </a:ext>
              </a:extLst>
            </p:cNvPr>
            <p:cNvSpPr/>
            <p:nvPr/>
          </p:nvSpPr>
          <p:spPr>
            <a:xfrm>
              <a:off x="809800" y="3436750"/>
              <a:ext cx="1032775" cy="363325"/>
            </a:xfrm>
            <a:custGeom>
              <a:avLst/>
              <a:gdLst/>
              <a:ahLst/>
              <a:cxnLst/>
              <a:rect l="l" t="t" r="r" b="b"/>
              <a:pathLst>
                <a:path w="41311" h="14533" extrusionOk="0">
                  <a:moveTo>
                    <a:pt x="5912" y="0"/>
                  </a:moveTo>
                  <a:cubicBezTo>
                    <a:pt x="5671" y="0"/>
                    <a:pt x="5523" y="103"/>
                    <a:pt x="5431" y="286"/>
                  </a:cubicBezTo>
                  <a:lnTo>
                    <a:pt x="92" y="13869"/>
                  </a:lnTo>
                  <a:cubicBezTo>
                    <a:pt x="0" y="14201"/>
                    <a:pt x="240" y="14532"/>
                    <a:pt x="572" y="14532"/>
                  </a:cubicBezTo>
                  <a:lnTo>
                    <a:pt x="40738" y="14532"/>
                  </a:lnTo>
                  <a:cubicBezTo>
                    <a:pt x="41070" y="14532"/>
                    <a:pt x="41310" y="14201"/>
                    <a:pt x="41207" y="13869"/>
                  </a:cubicBezTo>
                  <a:lnTo>
                    <a:pt x="35879" y="286"/>
                  </a:lnTo>
                  <a:cubicBezTo>
                    <a:pt x="35776" y="103"/>
                    <a:pt x="35593" y="0"/>
                    <a:pt x="35399" y="0"/>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2" name="Google Shape;1858;p46">
              <a:extLst>
                <a:ext uri="{FF2B5EF4-FFF2-40B4-BE49-F238E27FC236}">
                  <a16:creationId xmlns:a16="http://schemas.microsoft.com/office/drawing/2014/main" id="{F725751B-81B6-0BBE-0194-91A7CEE0BD7E}"/>
                </a:ext>
              </a:extLst>
            </p:cNvPr>
            <p:cNvSpPr/>
            <p:nvPr/>
          </p:nvSpPr>
          <p:spPr>
            <a:xfrm>
              <a:off x="1888850" y="4326575"/>
              <a:ext cx="319300" cy="208400"/>
            </a:xfrm>
            <a:custGeom>
              <a:avLst/>
              <a:gdLst/>
              <a:ahLst/>
              <a:cxnLst/>
              <a:rect l="l" t="t" r="r" b="b"/>
              <a:pathLst>
                <a:path w="12772" h="8336" extrusionOk="0">
                  <a:moveTo>
                    <a:pt x="618" y="0"/>
                  </a:moveTo>
                  <a:cubicBezTo>
                    <a:pt x="286" y="0"/>
                    <a:pt x="0" y="286"/>
                    <a:pt x="0" y="618"/>
                  </a:cubicBezTo>
                  <a:lnTo>
                    <a:pt x="0" y="8335"/>
                  </a:lnTo>
                  <a:lnTo>
                    <a:pt x="12772" y="8335"/>
                  </a:lnTo>
                  <a:lnTo>
                    <a:pt x="12772" y="618"/>
                  </a:lnTo>
                  <a:cubicBezTo>
                    <a:pt x="12772" y="286"/>
                    <a:pt x="12532" y="0"/>
                    <a:pt x="12200"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3" name="Google Shape;1859;p46">
              <a:extLst>
                <a:ext uri="{FF2B5EF4-FFF2-40B4-BE49-F238E27FC236}">
                  <a16:creationId xmlns:a16="http://schemas.microsoft.com/office/drawing/2014/main" id="{C056A951-E91D-AD26-B349-205733818906}"/>
                </a:ext>
              </a:extLst>
            </p:cNvPr>
            <p:cNvSpPr/>
            <p:nvPr/>
          </p:nvSpPr>
          <p:spPr>
            <a:xfrm>
              <a:off x="1258850" y="4326575"/>
              <a:ext cx="159525" cy="208400"/>
            </a:xfrm>
            <a:custGeom>
              <a:avLst/>
              <a:gdLst/>
              <a:ahLst/>
              <a:cxnLst/>
              <a:rect l="l" t="t" r="r" b="b"/>
              <a:pathLst>
                <a:path w="6381" h="8336" extrusionOk="0">
                  <a:moveTo>
                    <a:pt x="3191" y="0"/>
                  </a:moveTo>
                  <a:cubicBezTo>
                    <a:pt x="1430" y="0"/>
                    <a:pt x="1" y="1429"/>
                    <a:pt x="1" y="3190"/>
                  </a:cubicBezTo>
                  <a:lnTo>
                    <a:pt x="1" y="8335"/>
                  </a:lnTo>
                  <a:lnTo>
                    <a:pt x="6381" y="8335"/>
                  </a:lnTo>
                  <a:lnTo>
                    <a:pt x="6381" y="3190"/>
                  </a:lnTo>
                  <a:cubicBezTo>
                    <a:pt x="6381" y="1429"/>
                    <a:pt x="4951" y="0"/>
                    <a:pt x="3191"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 name="Google Shape;1860;p46">
              <a:extLst>
                <a:ext uri="{FF2B5EF4-FFF2-40B4-BE49-F238E27FC236}">
                  <a16:creationId xmlns:a16="http://schemas.microsoft.com/office/drawing/2014/main" id="{19F10703-B1E8-28A9-BA23-2B1F199F288F}"/>
                </a:ext>
              </a:extLst>
            </p:cNvPr>
            <p:cNvSpPr/>
            <p:nvPr/>
          </p:nvSpPr>
          <p:spPr>
            <a:xfrm>
              <a:off x="1015875" y="3879800"/>
              <a:ext cx="174975" cy="333600"/>
            </a:xfrm>
            <a:custGeom>
              <a:avLst/>
              <a:gdLst/>
              <a:ahLst/>
              <a:cxnLst/>
              <a:rect l="l" t="t" r="r" b="b"/>
              <a:pathLst>
                <a:path w="6999" h="13344" extrusionOk="0">
                  <a:moveTo>
                    <a:pt x="3523" y="0"/>
                  </a:moveTo>
                  <a:cubicBezTo>
                    <a:pt x="1567" y="0"/>
                    <a:pt x="1" y="1533"/>
                    <a:pt x="1" y="3488"/>
                  </a:cubicBezTo>
                  <a:lnTo>
                    <a:pt x="1" y="13344"/>
                  </a:lnTo>
                  <a:lnTo>
                    <a:pt x="6998" y="13344"/>
                  </a:lnTo>
                  <a:lnTo>
                    <a:pt x="6998" y="3488"/>
                  </a:lnTo>
                  <a:cubicBezTo>
                    <a:pt x="6998" y="1533"/>
                    <a:pt x="5432" y="0"/>
                    <a:pt x="3523" y="0"/>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 name="Google Shape;1861;p46">
              <a:extLst>
                <a:ext uri="{FF2B5EF4-FFF2-40B4-BE49-F238E27FC236}">
                  <a16:creationId xmlns:a16="http://schemas.microsoft.com/office/drawing/2014/main" id="{FF82ED9B-6A23-095D-F6D0-B781CD49B320}"/>
                </a:ext>
              </a:extLst>
            </p:cNvPr>
            <p:cNvSpPr/>
            <p:nvPr/>
          </p:nvSpPr>
          <p:spPr>
            <a:xfrm>
              <a:off x="1015875" y="3879800"/>
              <a:ext cx="174975" cy="333600"/>
            </a:xfrm>
            <a:custGeom>
              <a:avLst/>
              <a:gdLst/>
              <a:ahLst/>
              <a:cxnLst/>
              <a:rect l="l" t="t" r="r" b="b"/>
              <a:pathLst>
                <a:path w="6999" h="13344" extrusionOk="0">
                  <a:moveTo>
                    <a:pt x="3385" y="0"/>
                  </a:moveTo>
                  <a:lnTo>
                    <a:pt x="3385" y="2722"/>
                  </a:lnTo>
                  <a:lnTo>
                    <a:pt x="1" y="2722"/>
                  </a:lnTo>
                  <a:lnTo>
                    <a:pt x="1" y="2962"/>
                  </a:lnTo>
                  <a:lnTo>
                    <a:pt x="3385" y="2962"/>
                  </a:lnTo>
                  <a:lnTo>
                    <a:pt x="3385" y="6197"/>
                  </a:lnTo>
                  <a:lnTo>
                    <a:pt x="1" y="6197"/>
                  </a:lnTo>
                  <a:lnTo>
                    <a:pt x="1" y="6438"/>
                  </a:lnTo>
                  <a:lnTo>
                    <a:pt x="3385" y="6438"/>
                  </a:lnTo>
                  <a:lnTo>
                    <a:pt x="3385" y="9628"/>
                  </a:lnTo>
                  <a:lnTo>
                    <a:pt x="1" y="9628"/>
                  </a:lnTo>
                  <a:lnTo>
                    <a:pt x="1" y="9913"/>
                  </a:lnTo>
                  <a:lnTo>
                    <a:pt x="3385" y="9913"/>
                  </a:lnTo>
                  <a:lnTo>
                    <a:pt x="3385" y="13344"/>
                  </a:lnTo>
                  <a:lnTo>
                    <a:pt x="3625" y="13344"/>
                  </a:lnTo>
                  <a:lnTo>
                    <a:pt x="3625" y="9913"/>
                  </a:lnTo>
                  <a:lnTo>
                    <a:pt x="6998" y="9913"/>
                  </a:lnTo>
                  <a:lnTo>
                    <a:pt x="6998" y="9628"/>
                  </a:lnTo>
                  <a:lnTo>
                    <a:pt x="3625" y="9628"/>
                  </a:lnTo>
                  <a:lnTo>
                    <a:pt x="3625" y="6438"/>
                  </a:lnTo>
                  <a:lnTo>
                    <a:pt x="6998" y="6438"/>
                  </a:lnTo>
                  <a:lnTo>
                    <a:pt x="6998" y="6197"/>
                  </a:lnTo>
                  <a:lnTo>
                    <a:pt x="3625" y="6197"/>
                  </a:lnTo>
                  <a:lnTo>
                    <a:pt x="3625" y="2962"/>
                  </a:lnTo>
                  <a:lnTo>
                    <a:pt x="6998" y="2962"/>
                  </a:lnTo>
                  <a:lnTo>
                    <a:pt x="6998" y="2722"/>
                  </a:lnTo>
                  <a:lnTo>
                    <a:pt x="3625" y="2722"/>
                  </a:lnTo>
                  <a:lnTo>
                    <a:pt x="3625" y="0"/>
                  </a:ln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 name="Google Shape;1862;p46">
              <a:extLst>
                <a:ext uri="{FF2B5EF4-FFF2-40B4-BE49-F238E27FC236}">
                  <a16:creationId xmlns:a16="http://schemas.microsoft.com/office/drawing/2014/main" id="{ACE4E5F3-8485-F969-5091-596B412339B7}"/>
                </a:ext>
              </a:extLst>
            </p:cNvPr>
            <p:cNvSpPr/>
            <p:nvPr/>
          </p:nvSpPr>
          <p:spPr>
            <a:xfrm>
              <a:off x="1486375" y="3879800"/>
              <a:ext cx="174975" cy="333600"/>
            </a:xfrm>
            <a:custGeom>
              <a:avLst/>
              <a:gdLst/>
              <a:ahLst/>
              <a:cxnLst/>
              <a:rect l="l" t="t" r="r" b="b"/>
              <a:pathLst>
                <a:path w="6999" h="13344" extrusionOk="0">
                  <a:moveTo>
                    <a:pt x="3522" y="0"/>
                  </a:moveTo>
                  <a:cubicBezTo>
                    <a:pt x="1567" y="0"/>
                    <a:pt x="1" y="1533"/>
                    <a:pt x="1" y="3488"/>
                  </a:cubicBezTo>
                  <a:lnTo>
                    <a:pt x="1" y="13344"/>
                  </a:lnTo>
                  <a:lnTo>
                    <a:pt x="6998" y="13344"/>
                  </a:lnTo>
                  <a:lnTo>
                    <a:pt x="6998" y="3488"/>
                  </a:lnTo>
                  <a:cubicBezTo>
                    <a:pt x="6998" y="1533"/>
                    <a:pt x="5432" y="0"/>
                    <a:pt x="3522" y="0"/>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7" name="Google Shape;1863;p46">
              <a:extLst>
                <a:ext uri="{FF2B5EF4-FFF2-40B4-BE49-F238E27FC236}">
                  <a16:creationId xmlns:a16="http://schemas.microsoft.com/office/drawing/2014/main" id="{A7F9AAF9-BC83-9AFB-5CE0-38EC38DAB781}"/>
                </a:ext>
              </a:extLst>
            </p:cNvPr>
            <p:cNvSpPr/>
            <p:nvPr/>
          </p:nvSpPr>
          <p:spPr>
            <a:xfrm>
              <a:off x="1486375" y="3879800"/>
              <a:ext cx="174975" cy="333600"/>
            </a:xfrm>
            <a:custGeom>
              <a:avLst/>
              <a:gdLst/>
              <a:ahLst/>
              <a:cxnLst/>
              <a:rect l="l" t="t" r="r" b="b"/>
              <a:pathLst>
                <a:path w="6999" h="13344" extrusionOk="0">
                  <a:moveTo>
                    <a:pt x="3385" y="0"/>
                  </a:moveTo>
                  <a:lnTo>
                    <a:pt x="3385" y="2722"/>
                  </a:lnTo>
                  <a:lnTo>
                    <a:pt x="1" y="2722"/>
                  </a:lnTo>
                  <a:lnTo>
                    <a:pt x="1" y="2962"/>
                  </a:lnTo>
                  <a:lnTo>
                    <a:pt x="3385" y="2962"/>
                  </a:lnTo>
                  <a:lnTo>
                    <a:pt x="3385" y="6197"/>
                  </a:lnTo>
                  <a:lnTo>
                    <a:pt x="1" y="6197"/>
                  </a:lnTo>
                  <a:lnTo>
                    <a:pt x="1" y="6438"/>
                  </a:lnTo>
                  <a:lnTo>
                    <a:pt x="3385" y="6438"/>
                  </a:lnTo>
                  <a:lnTo>
                    <a:pt x="3385" y="9628"/>
                  </a:lnTo>
                  <a:lnTo>
                    <a:pt x="1" y="9628"/>
                  </a:lnTo>
                  <a:lnTo>
                    <a:pt x="1" y="9913"/>
                  </a:lnTo>
                  <a:lnTo>
                    <a:pt x="3385" y="9913"/>
                  </a:lnTo>
                  <a:lnTo>
                    <a:pt x="3385" y="13344"/>
                  </a:lnTo>
                  <a:lnTo>
                    <a:pt x="3614" y="13344"/>
                  </a:lnTo>
                  <a:lnTo>
                    <a:pt x="3614" y="9913"/>
                  </a:lnTo>
                  <a:lnTo>
                    <a:pt x="6998" y="9913"/>
                  </a:lnTo>
                  <a:lnTo>
                    <a:pt x="6998" y="9628"/>
                  </a:lnTo>
                  <a:lnTo>
                    <a:pt x="3614" y="9628"/>
                  </a:lnTo>
                  <a:lnTo>
                    <a:pt x="3614" y="6438"/>
                  </a:lnTo>
                  <a:lnTo>
                    <a:pt x="6998" y="6438"/>
                  </a:lnTo>
                  <a:lnTo>
                    <a:pt x="6998" y="6197"/>
                  </a:lnTo>
                  <a:lnTo>
                    <a:pt x="3614" y="6197"/>
                  </a:lnTo>
                  <a:lnTo>
                    <a:pt x="3614" y="2962"/>
                  </a:lnTo>
                  <a:lnTo>
                    <a:pt x="6998" y="2962"/>
                  </a:lnTo>
                  <a:lnTo>
                    <a:pt x="6998" y="2722"/>
                  </a:lnTo>
                  <a:lnTo>
                    <a:pt x="3614" y="2722"/>
                  </a:lnTo>
                  <a:lnTo>
                    <a:pt x="3614" y="0"/>
                  </a:ln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8" name="Google Shape;1864;p46">
              <a:extLst>
                <a:ext uri="{FF2B5EF4-FFF2-40B4-BE49-F238E27FC236}">
                  <a16:creationId xmlns:a16="http://schemas.microsoft.com/office/drawing/2014/main" id="{768306EC-B748-FBC3-FE9E-9769BC623067}"/>
                </a:ext>
              </a:extLst>
            </p:cNvPr>
            <p:cNvSpPr/>
            <p:nvPr/>
          </p:nvSpPr>
          <p:spPr>
            <a:xfrm>
              <a:off x="1042175" y="4301425"/>
              <a:ext cx="122650" cy="124075"/>
            </a:xfrm>
            <a:custGeom>
              <a:avLst/>
              <a:gdLst/>
              <a:ahLst/>
              <a:cxnLst/>
              <a:rect l="l" t="t" r="r" b="b"/>
              <a:pathLst>
                <a:path w="4906" h="4963" extrusionOk="0">
                  <a:moveTo>
                    <a:pt x="230" y="0"/>
                  </a:moveTo>
                  <a:cubicBezTo>
                    <a:pt x="92" y="0"/>
                    <a:pt x="1" y="103"/>
                    <a:pt x="1" y="240"/>
                  </a:cubicBezTo>
                  <a:lnTo>
                    <a:pt x="1" y="4722"/>
                  </a:lnTo>
                  <a:cubicBezTo>
                    <a:pt x="1" y="4814"/>
                    <a:pt x="92" y="4962"/>
                    <a:pt x="230" y="4962"/>
                  </a:cubicBezTo>
                  <a:lnTo>
                    <a:pt x="4666" y="4962"/>
                  </a:lnTo>
                  <a:cubicBezTo>
                    <a:pt x="4803" y="4962"/>
                    <a:pt x="4906" y="4814"/>
                    <a:pt x="4906" y="4722"/>
                  </a:cubicBezTo>
                  <a:lnTo>
                    <a:pt x="4906" y="240"/>
                  </a:lnTo>
                  <a:cubicBezTo>
                    <a:pt x="4906" y="103"/>
                    <a:pt x="4803" y="0"/>
                    <a:pt x="4666" y="0"/>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9" name="Google Shape;1865;p46">
              <a:extLst>
                <a:ext uri="{FF2B5EF4-FFF2-40B4-BE49-F238E27FC236}">
                  <a16:creationId xmlns:a16="http://schemas.microsoft.com/office/drawing/2014/main" id="{4C133F6E-A57D-FD8B-0831-38969D2792D3}"/>
                </a:ext>
              </a:extLst>
            </p:cNvPr>
            <p:cNvSpPr/>
            <p:nvPr/>
          </p:nvSpPr>
          <p:spPr>
            <a:xfrm>
              <a:off x="1042175" y="4301425"/>
              <a:ext cx="122650" cy="124075"/>
            </a:xfrm>
            <a:custGeom>
              <a:avLst/>
              <a:gdLst/>
              <a:ahLst/>
              <a:cxnLst/>
              <a:rect l="l" t="t" r="r" b="b"/>
              <a:pathLst>
                <a:path w="4906" h="4963" extrusionOk="0">
                  <a:moveTo>
                    <a:pt x="2333" y="0"/>
                  </a:moveTo>
                  <a:lnTo>
                    <a:pt x="2333" y="2344"/>
                  </a:lnTo>
                  <a:lnTo>
                    <a:pt x="1" y="2344"/>
                  </a:lnTo>
                  <a:lnTo>
                    <a:pt x="1" y="2573"/>
                  </a:lnTo>
                  <a:lnTo>
                    <a:pt x="2333" y="2573"/>
                  </a:lnTo>
                  <a:lnTo>
                    <a:pt x="2333" y="4962"/>
                  </a:lnTo>
                  <a:lnTo>
                    <a:pt x="2573" y="4962"/>
                  </a:lnTo>
                  <a:lnTo>
                    <a:pt x="2573" y="2573"/>
                  </a:lnTo>
                  <a:lnTo>
                    <a:pt x="4906" y="2573"/>
                  </a:lnTo>
                  <a:lnTo>
                    <a:pt x="4906" y="2344"/>
                  </a:lnTo>
                  <a:lnTo>
                    <a:pt x="2573" y="2344"/>
                  </a:lnTo>
                  <a:lnTo>
                    <a:pt x="2573" y="0"/>
                  </a:ln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0" name="Google Shape;1866;p46">
              <a:extLst>
                <a:ext uri="{FF2B5EF4-FFF2-40B4-BE49-F238E27FC236}">
                  <a16:creationId xmlns:a16="http://schemas.microsoft.com/office/drawing/2014/main" id="{7218B1A0-BCC7-87A5-2C9D-C18A419F058D}"/>
                </a:ext>
              </a:extLst>
            </p:cNvPr>
            <p:cNvSpPr/>
            <p:nvPr/>
          </p:nvSpPr>
          <p:spPr>
            <a:xfrm>
              <a:off x="1512400" y="4301425"/>
              <a:ext cx="122925" cy="124075"/>
            </a:xfrm>
            <a:custGeom>
              <a:avLst/>
              <a:gdLst/>
              <a:ahLst/>
              <a:cxnLst/>
              <a:rect l="l" t="t" r="r" b="b"/>
              <a:pathLst>
                <a:path w="4917" h="4963" extrusionOk="0">
                  <a:moveTo>
                    <a:pt x="240" y="0"/>
                  </a:moveTo>
                  <a:cubicBezTo>
                    <a:pt x="103" y="0"/>
                    <a:pt x="0" y="103"/>
                    <a:pt x="0" y="240"/>
                  </a:cubicBezTo>
                  <a:lnTo>
                    <a:pt x="0" y="4722"/>
                  </a:lnTo>
                  <a:cubicBezTo>
                    <a:pt x="0" y="4814"/>
                    <a:pt x="103" y="4962"/>
                    <a:pt x="240" y="4962"/>
                  </a:cubicBezTo>
                  <a:lnTo>
                    <a:pt x="4677" y="4962"/>
                  </a:lnTo>
                  <a:cubicBezTo>
                    <a:pt x="4814" y="4962"/>
                    <a:pt x="4917" y="4814"/>
                    <a:pt x="4917" y="4722"/>
                  </a:cubicBezTo>
                  <a:lnTo>
                    <a:pt x="4917" y="240"/>
                  </a:lnTo>
                  <a:cubicBezTo>
                    <a:pt x="4917" y="103"/>
                    <a:pt x="4814" y="0"/>
                    <a:pt x="4677" y="0"/>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1" name="Google Shape;1867;p46">
              <a:extLst>
                <a:ext uri="{FF2B5EF4-FFF2-40B4-BE49-F238E27FC236}">
                  <a16:creationId xmlns:a16="http://schemas.microsoft.com/office/drawing/2014/main" id="{BAB54192-C38D-96E8-3A1A-A383ABD6CD21}"/>
                </a:ext>
              </a:extLst>
            </p:cNvPr>
            <p:cNvSpPr/>
            <p:nvPr/>
          </p:nvSpPr>
          <p:spPr>
            <a:xfrm>
              <a:off x="1512400" y="4301425"/>
              <a:ext cx="122925" cy="124075"/>
            </a:xfrm>
            <a:custGeom>
              <a:avLst/>
              <a:gdLst/>
              <a:ahLst/>
              <a:cxnLst/>
              <a:rect l="l" t="t" r="r" b="b"/>
              <a:pathLst>
                <a:path w="4917" h="4963" extrusionOk="0">
                  <a:moveTo>
                    <a:pt x="2344" y="0"/>
                  </a:moveTo>
                  <a:lnTo>
                    <a:pt x="2344" y="2344"/>
                  </a:lnTo>
                  <a:lnTo>
                    <a:pt x="0" y="2344"/>
                  </a:lnTo>
                  <a:lnTo>
                    <a:pt x="0" y="2573"/>
                  </a:lnTo>
                  <a:lnTo>
                    <a:pt x="2344" y="2573"/>
                  </a:lnTo>
                  <a:lnTo>
                    <a:pt x="2344" y="4962"/>
                  </a:lnTo>
                  <a:lnTo>
                    <a:pt x="2573" y="4962"/>
                  </a:lnTo>
                  <a:lnTo>
                    <a:pt x="2573" y="2573"/>
                  </a:lnTo>
                  <a:lnTo>
                    <a:pt x="4917" y="2573"/>
                  </a:lnTo>
                  <a:lnTo>
                    <a:pt x="4917" y="2344"/>
                  </a:lnTo>
                  <a:lnTo>
                    <a:pt x="2573" y="2344"/>
                  </a:lnTo>
                  <a:lnTo>
                    <a:pt x="2573" y="0"/>
                  </a:ln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2" name="Google Shape;1868;p46">
              <a:extLst>
                <a:ext uri="{FF2B5EF4-FFF2-40B4-BE49-F238E27FC236}">
                  <a16:creationId xmlns:a16="http://schemas.microsoft.com/office/drawing/2014/main" id="{1E84E50B-6CC4-978F-6EB9-E9379E4C0169}"/>
                </a:ext>
              </a:extLst>
            </p:cNvPr>
            <p:cNvSpPr/>
            <p:nvPr/>
          </p:nvSpPr>
          <p:spPr>
            <a:xfrm>
              <a:off x="1298025" y="3884650"/>
              <a:ext cx="81200" cy="80925"/>
            </a:xfrm>
            <a:custGeom>
              <a:avLst/>
              <a:gdLst/>
              <a:ahLst/>
              <a:cxnLst/>
              <a:rect l="l" t="t" r="r" b="b"/>
              <a:pathLst>
                <a:path w="3248" h="3237" extrusionOk="0">
                  <a:moveTo>
                    <a:pt x="1624" y="1"/>
                  </a:moveTo>
                  <a:cubicBezTo>
                    <a:pt x="720" y="1"/>
                    <a:pt x="0" y="721"/>
                    <a:pt x="0" y="1624"/>
                  </a:cubicBezTo>
                  <a:cubicBezTo>
                    <a:pt x="0" y="2528"/>
                    <a:pt x="720" y="3237"/>
                    <a:pt x="1624" y="3237"/>
                  </a:cubicBezTo>
                  <a:cubicBezTo>
                    <a:pt x="2527" y="3237"/>
                    <a:pt x="3247" y="2528"/>
                    <a:pt x="3247" y="1624"/>
                  </a:cubicBezTo>
                  <a:cubicBezTo>
                    <a:pt x="3247" y="721"/>
                    <a:pt x="2527" y="1"/>
                    <a:pt x="1624" y="1"/>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3" name="Google Shape;1869;p46">
              <a:extLst>
                <a:ext uri="{FF2B5EF4-FFF2-40B4-BE49-F238E27FC236}">
                  <a16:creationId xmlns:a16="http://schemas.microsoft.com/office/drawing/2014/main" id="{3321F365-0288-B559-802E-EADD36411343}"/>
                </a:ext>
              </a:extLst>
            </p:cNvPr>
            <p:cNvSpPr/>
            <p:nvPr/>
          </p:nvSpPr>
          <p:spPr>
            <a:xfrm>
              <a:off x="1025325" y="3328400"/>
              <a:ext cx="78625" cy="108375"/>
            </a:xfrm>
            <a:custGeom>
              <a:avLst/>
              <a:gdLst/>
              <a:ahLst/>
              <a:cxnLst/>
              <a:rect l="l" t="t" r="r" b="b"/>
              <a:pathLst>
                <a:path w="3145" h="4335" extrusionOk="0">
                  <a:moveTo>
                    <a:pt x="435" y="1"/>
                  </a:moveTo>
                  <a:cubicBezTo>
                    <a:pt x="195" y="1"/>
                    <a:pt x="0" y="195"/>
                    <a:pt x="0" y="435"/>
                  </a:cubicBezTo>
                  <a:lnTo>
                    <a:pt x="0" y="4334"/>
                  </a:lnTo>
                  <a:lnTo>
                    <a:pt x="3145" y="4334"/>
                  </a:lnTo>
                  <a:lnTo>
                    <a:pt x="3145" y="435"/>
                  </a:lnTo>
                  <a:cubicBezTo>
                    <a:pt x="3145" y="195"/>
                    <a:pt x="2904" y="1"/>
                    <a:pt x="2676" y="1"/>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44" name="Google Shape;1872;p46">
            <a:extLst>
              <a:ext uri="{FF2B5EF4-FFF2-40B4-BE49-F238E27FC236}">
                <a16:creationId xmlns:a16="http://schemas.microsoft.com/office/drawing/2014/main" id="{963BDB36-3415-5E9F-CB07-3B5891E828CA}"/>
              </a:ext>
            </a:extLst>
          </p:cNvPr>
          <p:cNvGrpSpPr/>
          <p:nvPr/>
        </p:nvGrpSpPr>
        <p:grpSpPr>
          <a:xfrm>
            <a:off x="16647" y="2147160"/>
            <a:ext cx="337618" cy="720587"/>
            <a:chOff x="7797029" y="2174230"/>
            <a:chExt cx="1161931" cy="2151032"/>
          </a:xfrm>
        </p:grpSpPr>
        <p:sp>
          <p:nvSpPr>
            <p:cNvPr id="45" name="Google Shape;1873;p46">
              <a:extLst>
                <a:ext uri="{FF2B5EF4-FFF2-40B4-BE49-F238E27FC236}">
                  <a16:creationId xmlns:a16="http://schemas.microsoft.com/office/drawing/2014/main" id="{75626D2C-55C9-C16C-587C-3DD11383BC72}"/>
                </a:ext>
              </a:extLst>
            </p:cNvPr>
            <p:cNvSpPr/>
            <p:nvPr/>
          </p:nvSpPr>
          <p:spPr>
            <a:xfrm>
              <a:off x="7797029" y="2174230"/>
              <a:ext cx="1161931" cy="1382760"/>
            </a:xfrm>
            <a:custGeom>
              <a:avLst/>
              <a:gdLst/>
              <a:ahLst/>
              <a:cxnLst/>
              <a:rect l="l" t="t" r="r" b="b"/>
              <a:pathLst>
                <a:path w="21273" h="25316" extrusionOk="0">
                  <a:moveTo>
                    <a:pt x="11920" y="0"/>
                  </a:moveTo>
                  <a:cubicBezTo>
                    <a:pt x="9767" y="0"/>
                    <a:pt x="7648" y="927"/>
                    <a:pt x="6217" y="2390"/>
                  </a:cubicBezTo>
                  <a:cubicBezTo>
                    <a:pt x="4630" y="4024"/>
                    <a:pt x="3883" y="6245"/>
                    <a:pt x="3883" y="8383"/>
                  </a:cubicBezTo>
                  <a:cubicBezTo>
                    <a:pt x="3846" y="9045"/>
                    <a:pt x="3930" y="9745"/>
                    <a:pt x="3650" y="10361"/>
                  </a:cubicBezTo>
                  <a:cubicBezTo>
                    <a:pt x="3417" y="10828"/>
                    <a:pt x="3034" y="11220"/>
                    <a:pt x="2679" y="11650"/>
                  </a:cubicBezTo>
                  <a:cubicBezTo>
                    <a:pt x="1046" y="13516"/>
                    <a:pt x="0" y="15850"/>
                    <a:pt x="75" y="18183"/>
                  </a:cubicBezTo>
                  <a:cubicBezTo>
                    <a:pt x="150" y="20554"/>
                    <a:pt x="1438" y="22888"/>
                    <a:pt x="3613" y="24213"/>
                  </a:cubicBezTo>
                  <a:cubicBezTo>
                    <a:pt x="4824" y="24931"/>
                    <a:pt x="6299" y="25315"/>
                    <a:pt x="7769" y="25315"/>
                  </a:cubicBezTo>
                  <a:cubicBezTo>
                    <a:pt x="8994" y="25315"/>
                    <a:pt x="10215" y="25048"/>
                    <a:pt x="11276" y="24484"/>
                  </a:cubicBezTo>
                  <a:cubicBezTo>
                    <a:pt x="12090" y="24825"/>
                    <a:pt x="13002" y="24989"/>
                    <a:pt x="13926" y="24989"/>
                  </a:cubicBezTo>
                  <a:cubicBezTo>
                    <a:pt x="15830" y="24989"/>
                    <a:pt x="17782" y="24291"/>
                    <a:pt x="19014" y="23009"/>
                  </a:cubicBezTo>
                  <a:cubicBezTo>
                    <a:pt x="20843" y="21142"/>
                    <a:pt x="21273" y="18417"/>
                    <a:pt x="20498" y="16083"/>
                  </a:cubicBezTo>
                  <a:cubicBezTo>
                    <a:pt x="20143" y="14954"/>
                    <a:pt x="19518" y="13908"/>
                    <a:pt x="18864" y="12891"/>
                  </a:cubicBezTo>
                  <a:cubicBezTo>
                    <a:pt x="18743" y="12742"/>
                    <a:pt x="18668" y="12546"/>
                    <a:pt x="18631" y="12350"/>
                  </a:cubicBezTo>
                  <a:cubicBezTo>
                    <a:pt x="18631" y="12191"/>
                    <a:pt x="18743" y="11995"/>
                    <a:pt x="18780" y="11808"/>
                  </a:cubicBezTo>
                  <a:cubicBezTo>
                    <a:pt x="20843" y="3090"/>
                    <a:pt x="16718" y="561"/>
                    <a:pt x="12835" y="57"/>
                  </a:cubicBezTo>
                  <a:cubicBezTo>
                    <a:pt x="12530" y="19"/>
                    <a:pt x="12225" y="0"/>
                    <a:pt x="11920" y="0"/>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46" name="Google Shape;1874;p46">
              <a:extLst>
                <a:ext uri="{FF2B5EF4-FFF2-40B4-BE49-F238E27FC236}">
                  <a16:creationId xmlns:a16="http://schemas.microsoft.com/office/drawing/2014/main" id="{F6A76A13-1C8E-7AC3-701B-0F566D493F26}"/>
                </a:ext>
              </a:extLst>
            </p:cNvPr>
            <p:cNvGrpSpPr/>
            <p:nvPr/>
          </p:nvGrpSpPr>
          <p:grpSpPr>
            <a:xfrm>
              <a:off x="8149431" y="2521491"/>
              <a:ext cx="429313" cy="1803771"/>
              <a:chOff x="6097050" y="1346450"/>
              <a:chExt cx="196500" cy="825600"/>
            </a:xfrm>
          </p:grpSpPr>
          <p:sp>
            <p:nvSpPr>
              <p:cNvPr id="47" name="Google Shape;1875;p46">
                <a:extLst>
                  <a:ext uri="{FF2B5EF4-FFF2-40B4-BE49-F238E27FC236}">
                    <a16:creationId xmlns:a16="http://schemas.microsoft.com/office/drawing/2014/main" id="{6545461B-5386-3F3F-4683-E459DEE4A1EB}"/>
                  </a:ext>
                </a:extLst>
              </p:cNvPr>
              <p:cNvSpPr/>
              <p:nvPr/>
            </p:nvSpPr>
            <p:spPr>
              <a:xfrm>
                <a:off x="6203225" y="1432075"/>
                <a:ext cx="20325" cy="739975"/>
              </a:xfrm>
              <a:custGeom>
                <a:avLst/>
                <a:gdLst/>
                <a:ahLst/>
                <a:cxnLst/>
                <a:rect l="l" t="t" r="r" b="b"/>
                <a:pathLst>
                  <a:path w="813" h="29599" extrusionOk="0">
                    <a:moveTo>
                      <a:pt x="420" y="1"/>
                    </a:moveTo>
                    <a:cubicBezTo>
                      <a:pt x="187" y="1"/>
                      <a:pt x="0" y="197"/>
                      <a:pt x="0" y="430"/>
                    </a:cubicBezTo>
                    <a:lnTo>
                      <a:pt x="0" y="29207"/>
                    </a:lnTo>
                    <a:cubicBezTo>
                      <a:pt x="0" y="29440"/>
                      <a:pt x="187" y="29599"/>
                      <a:pt x="420" y="29599"/>
                    </a:cubicBezTo>
                    <a:cubicBezTo>
                      <a:pt x="616" y="29599"/>
                      <a:pt x="812" y="29440"/>
                      <a:pt x="812" y="29207"/>
                    </a:cubicBezTo>
                    <a:lnTo>
                      <a:pt x="812" y="430"/>
                    </a:lnTo>
                    <a:cubicBezTo>
                      <a:pt x="812" y="197"/>
                      <a:pt x="616" y="1"/>
                      <a:pt x="42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8" name="Google Shape;1876;p46">
                <a:extLst>
                  <a:ext uri="{FF2B5EF4-FFF2-40B4-BE49-F238E27FC236}">
                    <a16:creationId xmlns:a16="http://schemas.microsoft.com/office/drawing/2014/main" id="{CD573F5A-00CC-2D39-3375-33DE3833DF59}"/>
                  </a:ext>
                </a:extLst>
              </p:cNvPr>
              <p:cNvSpPr/>
              <p:nvPr/>
            </p:nvSpPr>
            <p:spPr>
              <a:xfrm>
                <a:off x="6097050" y="1389375"/>
                <a:ext cx="124625" cy="276800"/>
              </a:xfrm>
              <a:custGeom>
                <a:avLst/>
                <a:gdLst/>
                <a:ahLst/>
                <a:cxnLst/>
                <a:rect l="l" t="t" r="r" b="b"/>
                <a:pathLst>
                  <a:path w="4985" h="11072" extrusionOk="0">
                    <a:moveTo>
                      <a:pt x="430" y="1"/>
                    </a:moveTo>
                    <a:cubicBezTo>
                      <a:pt x="234" y="1"/>
                      <a:pt x="84" y="113"/>
                      <a:pt x="84" y="309"/>
                    </a:cubicBezTo>
                    <a:cubicBezTo>
                      <a:pt x="47" y="971"/>
                      <a:pt x="0" y="1587"/>
                      <a:pt x="0" y="2250"/>
                    </a:cubicBezTo>
                    <a:cubicBezTo>
                      <a:pt x="0" y="3809"/>
                      <a:pt x="159" y="5405"/>
                      <a:pt x="747" y="6917"/>
                    </a:cubicBezTo>
                    <a:cubicBezTo>
                      <a:pt x="1447" y="8672"/>
                      <a:pt x="2763" y="10147"/>
                      <a:pt x="4396" y="11043"/>
                    </a:cubicBezTo>
                    <a:cubicBezTo>
                      <a:pt x="4449" y="11063"/>
                      <a:pt x="4501" y="11072"/>
                      <a:pt x="4550" y="11072"/>
                    </a:cubicBezTo>
                    <a:cubicBezTo>
                      <a:pt x="4688" y="11072"/>
                      <a:pt x="4808" y="11001"/>
                      <a:pt x="4863" y="10884"/>
                    </a:cubicBezTo>
                    <a:cubicBezTo>
                      <a:pt x="4985" y="10735"/>
                      <a:pt x="4901" y="10539"/>
                      <a:pt x="4751" y="10417"/>
                    </a:cubicBezTo>
                    <a:cubicBezTo>
                      <a:pt x="3230" y="9605"/>
                      <a:pt x="2026" y="8243"/>
                      <a:pt x="1363" y="6646"/>
                    </a:cubicBezTo>
                    <a:cubicBezTo>
                      <a:pt x="822" y="5284"/>
                      <a:pt x="700" y="3772"/>
                      <a:pt x="700" y="2250"/>
                    </a:cubicBezTo>
                    <a:cubicBezTo>
                      <a:pt x="700" y="1634"/>
                      <a:pt x="700" y="971"/>
                      <a:pt x="747" y="346"/>
                    </a:cubicBezTo>
                    <a:cubicBezTo>
                      <a:pt x="747" y="150"/>
                      <a:pt x="588" y="1"/>
                      <a:pt x="43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9" name="Google Shape;1877;p46">
                <a:extLst>
                  <a:ext uri="{FF2B5EF4-FFF2-40B4-BE49-F238E27FC236}">
                    <a16:creationId xmlns:a16="http://schemas.microsoft.com/office/drawing/2014/main" id="{78B91339-C595-E580-429C-AB89B0DD6918}"/>
                  </a:ext>
                </a:extLst>
              </p:cNvPr>
              <p:cNvSpPr/>
              <p:nvPr/>
            </p:nvSpPr>
            <p:spPr>
              <a:xfrm>
                <a:off x="6207875" y="1346450"/>
                <a:ext cx="85675" cy="205950"/>
              </a:xfrm>
              <a:custGeom>
                <a:avLst/>
                <a:gdLst/>
                <a:ahLst/>
                <a:cxnLst/>
                <a:rect l="l" t="t" r="r" b="b"/>
                <a:pathLst>
                  <a:path w="3427" h="8238" extrusionOk="0">
                    <a:moveTo>
                      <a:pt x="2997" y="0"/>
                    </a:moveTo>
                    <a:cubicBezTo>
                      <a:pt x="2801" y="0"/>
                      <a:pt x="2652" y="159"/>
                      <a:pt x="2689" y="355"/>
                    </a:cubicBezTo>
                    <a:cubicBezTo>
                      <a:pt x="2726" y="1055"/>
                      <a:pt x="2764" y="1718"/>
                      <a:pt x="2764" y="2371"/>
                    </a:cubicBezTo>
                    <a:cubicBezTo>
                      <a:pt x="2764" y="3118"/>
                      <a:pt x="2726" y="3818"/>
                      <a:pt x="2530" y="4518"/>
                    </a:cubicBezTo>
                    <a:cubicBezTo>
                      <a:pt x="2381" y="5171"/>
                      <a:pt x="2101" y="5797"/>
                      <a:pt x="1718" y="6338"/>
                    </a:cubicBezTo>
                    <a:cubicBezTo>
                      <a:pt x="1326" y="6889"/>
                      <a:pt x="822" y="7318"/>
                      <a:pt x="234" y="7589"/>
                    </a:cubicBezTo>
                    <a:cubicBezTo>
                      <a:pt x="85" y="7663"/>
                      <a:pt x="1" y="7859"/>
                      <a:pt x="85" y="8018"/>
                    </a:cubicBezTo>
                    <a:cubicBezTo>
                      <a:pt x="112" y="8156"/>
                      <a:pt x="246" y="8237"/>
                      <a:pt x="378" y="8237"/>
                    </a:cubicBezTo>
                    <a:cubicBezTo>
                      <a:pt x="425" y="8237"/>
                      <a:pt x="472" y="8227"/>
                      <a:pt x="514" y="8205"/>
                    </a:cubicBezTo>
                    <a:cubicBezTo>
                      <a:pt x="1214" y="7897"/>
                      <a:pt x="1830" y="7355"/>
                      <a:pt x="2260" y="6730"/>
                    </a:cubicBezTo>
                    <a:cubicBezTo>
                      <a:pt x="2726" y="6151"/>
                      <a:pt x="3034" y="5405"/>
                      <a:pt x="3193" y="4667"/>
                    </a:cubicBezTo>
                    <a:cubicBezTo>
                      <a:pt x="3389" y="3930"/>
                      <a:pt x="3426" y="3155"/>
                      <a:pt x="3426" y="2371"/>
                    </a:cubicBezTo>
                    <a:cubicBezTo>
                      <a:pt x="3426" y="1671"/>
                      <a:pt x="3389" y="971"/>
                      <a:pt x="3352" y="318"/>
                    </a:cubicBezTo>
                    <a:cubicBezTo>
                      <a:pt x="3352" y="122"/>
                      <a:pt x="3156" y="0"/>
                      <a:pt x="2997" y="0"/>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grpSp>
        <p:nvGrpSpPr>
          <p:cNvPr id="50" name="Google Shape;286;p13">
            <a:extLst>
              <a:ext uri="{FF2B5EF4-FFF2-40B4-BE49-F238E27FC236}">
                <a16:creationId xmlns:a16="http://schemas.microsoft.com/office/drawing/2014/main" id="{FECB8EF4-A1EE-8423-2222-D5D44B2AD53D}"/>
              </a:ext>
            </a:extLst>
          </p:cNvPr>
          <p:cNvGrpSpPr/>
          <p:nvPr/>
        </p:nvGrpSpPr>
        <p:grpSpPr>
          <a:xfrm>
            <a:off x="-111" y="4644313"/>
            <a:ext cx="9144111" cy="890275"/>
            <a:chOff x="-75" y="3714050"/>
            <a:chExt cx="9144111" cy="890275"/>
          </a:xfrm>
        </p:grpSpPr>
        <p:sp>
          <p:nvSpPr>
            <p:cNvPr id="51" name="Google Shape;287;p13">
              <a:extLst>
                <a:ext uri="{FF2B5EF4-FFF2-40B4-BE49-F238E27FC236}">
                  <a16:creationId xmlns:a16="http://schemas.microsoft.com/office/drawing/2014/main" id="{049C60DB-7D92-B4B8-C598-A0A3BFA68875}"/>
                </a:ext>
              </a:extLst>
            </p:cNvPr>
            <p:cNvSpPr/>
            <p:nvPr/>
          </p:nvSpPr>
          <p:spPr>
            <a:xfrm>
              <a:off x="-75" y="4250925"/>
              <a:ext cx="9144000" cy="353400"/>
            </a:xfrm>
            <a:prstGeom prst="rect">
              <a:avLst/>
            </a:pr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2" name="Google Shape;288;p13">
              <a:extLst>
                <a:ext uri="{FF2B5EF4-FFF2-40B4-BE49-F238E27FC236}">
                  <a16:creationId xmlns:a16="http://schemas.microsoft.com/office/drawing/2014/main" id="{D9BB2EBA-FB10-4635-45A0-642CDC07096F}"/>
                </a:ext>
              </a:extLst>
            </p:cNvPr>
            <p:cNvSpPr/>
            <p:nvPr/>
          </p:nvSpPr>
          <p:spPr>
            <a:xfrm>
              <a:off x="-75" y="3714050"/>
              <a:ext cx="9144111" cy="553156"/>
            </a:xfrm>
            <a:custGeom>
              <a:avLst/>
              <a:gdLst/>
              <a:ahLst/>
              <a:cxnLst/>
              <a:rect l="l" t="t" r="r" b="b"/>
              <a:pathLst>
                <a:path w="116675" h="6515" extrusionOk="0">
                  <a:moveTo>
                    <a:pt x="8866" y="1"/>
                  </a:moveTo>
                  <a:cubicBezTo>
                    <a:pt x="8776" y="1"/>
                    <a:pt x="8687" y="6"/>
                    <a:pt x="8597" y="18"/>
                  </a:cubicBezTo>
                  <a:cubicBezTo>
                    <a:pt x="7467" y="176"/>
                    <a:pt x="6534" y="1306"/>
                    <a:pt x="6609" y="2435"/>
                  </a:cubicBezTo>
                  <a:cubicBezTo>
                    <a:pt x="6256" y="1907"/>
                    <a:pt x="5617" y="1596"/>
                    <a:pt x="4971" y="1596"/>
                  </a:cubicBezTo>
                  <a:cubicBezTo>
                    <a:pt x="4762" y="1596"/>
                    <a:pt x="4551" y="1629"/>
                    <a:pt x="4350" y="1698"/>
                  </a:cubicBezTo>
                  <a:cubicBezTo>
                    <a:pt x="3575" y="1969"/>
                    <a:pt x="2996" y="2818"/>
                    <a:pt x="3034" y="3639"/>
                  </a:cubicBezTo>
                  <a:cubicBezTo>
                    <a:pt x="2708" y="3202"/>
                    <a:pt x="2172" y="2957"/>
                    <a:pt x="1640" y="2957"/>
                  </a:cubicBezTo>
                  <a:cubicBezTo>
                    <a:pt x="1410" y="2957"/>
                    <a:pt x="1182" y="3002"/>
                    <a:pt x="971" y="3098"/>
                  </a:cubicBezTo>
                  <a:cubicBezTo>
                    <a:pt x="271" y="3443"/>
                    <a:pt x="0" y="4143"/>
                    <a:pt x="0" y="5039"/>
                  </a:cubicBezTo>
                  <a:lnTo>
                    <a:pt x="0" y="6514"/>
                  </a:lnTo>
                  <a:lnTo>
                    <a:pt x="116675" y="6514"/>
                  </a:lnTo>
                  <a:lnTo>
                    <a:pt x="116675" y="5702"/>
                  </a:lnTo>
                  <a:cubicBezTo>
                    <a:pt x="116675" y="5002"/>
                    <a:pt x="116441" y="4339"/>
                    <a:pt x="115853" y="4069"/>
                  </a:cubicBezTo>
                  <a:cubicBezTo>
                    <a:pt x="115673" y="3970"/>
                    <a:pt x="115472" y="3924"/>
                    <a:pt x="115270" y="3924"/>
                  </a:cubicBezTo>
                  <a:cubicBezTo>
                    <a:pt x="114824" y="3924"/>
                    <a:pt x="114371" y="4145"/>
                    <a:pt x="114108" y="4498"/>
                  </a:cubicBezTo>
                  <a:cubicBezTo>
                    <a:pt x="114145" y="3798"/>
                    <a:pt x="113641" y="3051"/>
                    <a:pt x="112941" y="2818"/>
                  </a:cubicBezTo>
                  <a:cubicBezTo>
                    <a:pt x="112784" y="2763"/>
                    <a:pt x="112618" y="2736"/>
                    <a:pt x="112451" y="2736"/>
                  </a:cubicBezTo>
                  <a:cubicBezTo>
                    <a:pt x="111912" y="2736"/>
                    <a:pt x="111358" y="3011"/>
                    <a:pt x="111037" y="3481"/>
                  </a:cubicBezTo>
                  <a:cubicBezTo>
                    <a:pt x="111074" y="2473"/>
                    <a:pt x="110290" y="1539"/>
                    <a:pt x="109320" y="1418"/>
                  </a:cubicBezTo>
                  <a:cubicBezTo>
                    <a:pt x="109235" y="1405"/>
                    <a:pt x="109150" y="1399"/>
                    <a:pt x="109065" y="1399"/>
                  </a:cubicBezTo>
                  <a:cubicBezTo>
                    <a:pt x="108179" y="1399"/>
                    <a:pt x="107324" y="2087"/>
                    <a:pt x="107145" y="2939"/>
                  </a:cubicBezTo>
                  <a:cubicBezTo>
                    <a:pt x="106945" y="2830"/>
                    <a:pt x="106723" y="2781"/>
                    <a:pt x="106501" y="2781"/>
                  </a:cubicBezTo>
                  <a:cubicBezTo>
                    <a:pt x="105768" y="2781"/>
                    <a:pt x="105016" y="3316"/>
                    <a:pt x="104923" y="4031"/>
                  </a:cubicBezTo>
                  <a:cubicBezTo>
                    <a:pt x="104699" y="3941"/>
                    <a:pt x="104462" y="3897"/>
                    <a:pt x="104226" y="3897"/>
                  </a:cubicBezTo>
                  <a:cubicBezTo>
                    <a:pt x="103854" y="3897"/>
                    <a:pt x="103486" y="4007"/>
                    <a:pt x="103178" y="4218"/>
                  </a:cubicBezTo>
                  <a:cubicBezTo>
                    <a:pt x="103019" y="3873"/>
                    <a:pt x="102786" y="3565"/>
                    <a:pt x="102478" y="3331"/>
                  </a:cubicBezTo>
                  <a:cubicBezTo>
                    <a:pt x="102118" y="3069"/>
                    <a:pt x="101675" y="2935"/>
                    <a:pt x="101233" y="2935"/>
                  </a:cubicBezTo>
                  <a:cubicBezTo>
                    <a:pt x="100952" y="2935"/>
                    <a:pt x="100672" y="2989"/>
                    <a:pt x="100415" y="3098"/>
                  </a:cubicBezTo>
                  <a:cubicBezTo>
                    <a:pt x="100294" y="2235"/>
                    <a:pt x="99405" y="1623"/>
                    <a:pt x="98559" y="1623"/>
                  </a:cubicBezTo>
                  <a:cubicBezTo>
                    <a:pt x="98298" y="1623"/>
                    <a:pt x="98040" y="1682"/>
                    <a:pt x="97811" y="1810"/>
                  </a:cubicBezTo>
                  <a:cubicBezTo>
                    <a:pt x="97595" y="802"/>
                    <a:pt x="96553" y="1"/>
                    <a:pt x="95506" y="1"/>
                  </a:cubicBezTo>
                  <a:cubicBezTo>
                    <a:pt x="95418" y="1"/>
                    <a:pt x="95331" y="6"/>
                    <a:pt x="95244" y="18"/>
                  </a:cubicBezTo>
                  <a:cubicBezTo>
                    <a:pt x="94115" y="176"/>
                    <a:pt x="93181" y="1306"/>
                    <a:pt x="93256" y="2435"/>
                  </a:cubicBezTo>
                  <a:cubicBezTo>
                    <a:pt x="92875" y="1907"/>
                    <a:pt x="92250" y="1596"/>
                    <a:pt x="91617" y="1596"/>
                  </a:cubicBezTo>
                  <a:cubicBezTo>
                    <a:pt x="91412" y="1596"/>
                    <a:pt x="91205" y="1629"/>
                    <a:pt x="91006" y="1698"/>
                  </a:cubicBezTo>
                  <a:cubicBezTo>
                    <a:pt x="90222" y="1969"/>
                    <a:pt x="89644" y="2818"/>
                    <a:pt x="89681" y="3639"/>
                  </a:cubicBezTo>
                  <a:cubicBezTo>
                    <a:pt x="89355" y="3202"/>
                    <a:pt x="88819" y="2957"/>
                    <a:pt x="88287" y="2957"/>
                  </a:cubicBezTo>
                  <a:cubicBezTo>
                    <a:pt x="88058" y="2957"/>
                    <a:pt x="87829" y="3002"/>
                    <a:pt x="87618" y="3098"/>
                  </a:cubicBezTo>
                  <a:cubicBezTo>
                    <a:pt x="87114" y="3331"/>
                    <a:pt x="86769" y="3873"/>
                    <a:pt x="86685" y="4414"/>
                  </a:cubicBezTo>
                  <a:cubicBezTo>
                    <a:pt x="86535" y="4265"/>
                    <a:pt x="86377" y="4143"/>
                    <a:pt x="86218" y="4069"/>
                  </a:cubicBezTo>
                  <a:cubicBezTo>
                    <a:pt x="86026" y="3970"/>
                    <a:pt x="85817" y="3924"/>
                    <a:pt x="85610" y="3924"/>
                  </a:cubicBezTo>
                  <a:cubicBezTo>
                    <a:pt x="85152" y="3924"/>
                    <a:pt x="84699" y="4145"/>
                    <a:pt x="84435" y="4498"/>
                  </a:cubicBezTo>
                  <a:cubicBezTo>
                    <a:pt x="84473" y="3798"/>
                    <a:pt x="84006" y="3051"/>
                    <a:pt x="83306" y="2818"/>
                  </a:cubicBezTo>
                  <a:cubicBezTo>
                    <a:pt x="83140" y="2763"/>
                    <a:pt x="82967" y="2736"/>
                    <a:pt x="82795" y="2736"/>
                  </a:cubicBezTo>
                  <a:cubicBezTo>
                    <a:pt x="82239" y="2736"/>
                    <a:pt x="81683" y="3011"/>
                    <a:pt x="81355" y="3481"/>
                  </a:cubicBezTo>
                  <a:cubicBezTo>
                    <a:pt x="81439" y="2473"/>
                    <a:pt x="80655" y="1539"/>
                    <a:pt x="79684" y="1418"/>
                  </a:cubicBezTo>
                  <a:cubicBezTo>
                    <a:pt x="79600" y="1405"/>
                    <a:pt x="79515" y="1399"/>
                    <a:pt x="79430" y="1399"/>
                  </a:cubicBezTo>
                  <a:cubicBezTo>
                    <a:pt x="78544" y="1399"/>
                    <a:pt x="77685" y="2087"/>
                    <a:pt x="77472" y="2939"/>
                  </a:cubicBezTo>
                  <a:cubicBezTo>
                    <a:pt x="77281" y="2830"/>
                    <a:pt x="77066" y="2781"/>
                    <a:pt x="76848" y="2781"/>
                  </a:cubicBezTo>
                  <a:cubicBezTo>
                    <a:pt x="76131" y="2781"/>
                    <a:pt x="75372" y="3316"/>
                    <a:pt x="75251" y="4031"/>
                  </a:cubicBezTo>
                  <a:cubicBezTo>
                    <a:pt x="75041" y="3941"/>
                    <a:pt x="74807" y="3897"/>
                    <a:pt x="74570" y="3897"/>
                  </a:cubicBezTo>
                  <a:cubicBezTo>
                    <a:pt x="74196" y="3897"/>
                    <a:pt x="73814" y="4007"/>
                    <a:pt x="73505" y="4218"/>
                  </a:cubicBezTo>
                  <a:cubicBezTo>
                    <a:pt x="73384" y="3873"/>
                    <a:pt x="73150" y="3565"/>
                    <a:pt x="72842" y="3331"/>
                  </a:cubicBezTo>
                  <a:cubicBezTo>
                    <a:pt x="72483" y="3069"/>
                    <a:pt x="72040" y="2935"/>
                    <a:pt x="71589" y="2935"/>
                  </a:cubicBezTo>
                  <a:cubicBezTo>
                    <a:pt x="71303" y="2935"/>
                    <a:pt x="71014" y="2989"/>
                    <a:pt x="70742" y="3098"/>
                  </a:cubicBezTo>
                  <a:cubicBezTo>
                    <a:pt x="70621" y="2235"/>
                    <a:pt x="69754" y="1623"/>
                    <a:pt x="68902" y="1623"/>
                  </a:cubicBezTo>
                  <a:cubicBezTo>
                    <a:pt x="68639" y="1623"/>
                    <a:pt x="68376" y="1682"/>
                    <a:pt x="68138" y="1810"/>
                  </a:cubicBezTo>
                  <a:cubicBezTo>
                    <a:pt x="67923" y="802"/>
                    <a:pt x="66912" y="1"/>
                    <a:pt x="65870" y="1"/>
                  </a:cubicBezTo>
                  <a:cubicBezTo>
                    <a:pt x="65783" y="1"/>
                    <a:pt x="65696" y="6"/>
                    <a:pt x="65609" y="18"/>
                  </a:cubicBezTo>
                  <a:cubicBezTo>
                    <a:pt x="64479" y="176"/>
                    <a:pt x="63546" y="1306"/>
                    <a:pt x="63621" y="2435"/>
                  </a:cubicBezTo>
                  <a:cubicBezTo>
                    <a:pt x="63240" y="1907"/>
                    <a:pt x="62594" y="1596"/>
                    <a:pt x="61966" y="1596"/>
                  </a:cubicBezTo>
                  <a:cubicBezTo>
                    <a:pt x="61763" y="1596"/>
                    <a:pt x="61561" y="1629"/>
                    <a:pt x="61371" y="1698"/>
                  </a:cubicBezTo>
                  <a:cubicBezTo>
                    <a:pt x="60550" y="1969"/>
                    <a:pt x="59971" y="2818"/>
                    <a:pt x="60008" y="3639"/>
                  </a:cubicBezTo>
                  <a:cubicBezTo>
                    <a:pt x="59708" y="3202"/>
                    <a:pt x="59162" y="2957"/>
                    <a:pt x="58621" y="2957"/>
                  </a:cubicBezTo>
                  <a:cubicBezTo>
                    <a:pt x="58388" y="2957"/>
                    <a:pt x="58156" y="3002"/>
                    <a:pt x="57945" y="3098"/>
                  </a:cubicBezTo>
                  <a:cubicBezTo>
                    <a:pt x="57441" y="3369"/>
                    <a:pt x="57049" y="3910"/>
                    <a:pt x="57012" y="4498"/>
                  </a:cubicBezTo>
                  <a:cubicBezTo>
                    <a:pt x="56853" y="4302"/>
                    <a:pt x="56704" y="4143"/>
                    <a:pt x="56471" y="4069"/>
                  </a:cubicBezTo>
                  <a:cubicBezTo>
                    <a:pt x="56287" y="3970"/>
                    <a:pt x="56086" y="3924"/>
                    <a:pt x="55883" y="3924"/>
                  </a:cubicBezTo>
                  <a:cubicBezTo>
                    <a:pt x="55436" y="3924"/>
                    <a:pt x="54986" y="4145"/>
                    <a:pt x="54716" y="4498"/>
                  </a:cubicBezTo>
                  <a:cubicBezTo>
                    <a:pt x="54753" y="3798"/>
                    <a:pt x="54249" y="3051"/>
                    <a:pt x="53587" y="2818"/>
                  </a:cubicBezTo>
                  <a:cubicBezTo>
                    <a:pt x="53421" y="2763"/>
                    <a:pt x="53248" y="2736"/>
                    <a:pt x="53077" y="2736"/>
                  </a:cubicBezTo>
                  <a:cubicBezTo>
                    <a:pt x="52523" y="2736"/>
                    <a:pt x="51973" y="3011"/>
                    <a:pt x="51645" y="3481"/>
                  </a:cubicBezTo>
                  <a:cubicBezTo>
                    <a:pt x="51720" y="2473"/>
                    <a:pt x="50908" y="1539"/>
                    <a:pt x="49937" y="1418"/>
                  </a:cubicBezTo>
                  <a:cubicBezTo>
                    <a:pt x="49852" y="1405"/>
                    <a:pt x="49767" y="1399"/>
                    <a:pt x="49683" y="1399"/>
                  </a:cubicBezTo>
                  <a:cubicBezTo>
                    <a:pt x="48795" y="1399"/>
                    <a:pt x="47932" y="2087"/>
                    <a:pt x="47753" y="2939"/>
                  </a:cubicBezTo>
                  <a:cubicBezTo>
                    <a:pt x="47555" y="2830"/>
                    <a:pt x="47335" y="2781"/>
                    <a:pt x="47113" y="2781"/>
                  </a:cubicBezTo>
                  <a:cubicBezTo>
                    <a:pt x="46382" y="2781"/>
                    <a:pt x="45627" y="3316"/>
                    <a:pt x="45541" y="4031"/>
                  </a:cubicBezTo>
                  <a:cubicBezTo>
                    <a:pt x="45331" y="3941"/>
                    <a:pt x="45097" y="3897"/>
                    <a:pt x="44859" y="3897"/>
                  </a:cubicBezTo>
                  <a:cubicBezTo>
                    <a:pt x="44484" y="3897"/>
                    <a:pt x="44100" y="4007"/>
                    <a:pt x="43786" y="4218"/>
                  </a:cubicBezTo>
                  <a:cubicBezTo>
                    <a:pt x="43636" y="3873"/>
                    <a:pt x="43403" y="3565"/>
                    <a:pt x="43132" y="3331"/>
                  </a:cubicBezTo>
                  <a:cubicBezTo>
                    <a:pt x="42750" y="3069"/>
                    <a:pt x="42294" y="2935"/>
                    <a:pt x="41849" y="2935"/>
                  </a:cubicBezTo>
                  <a:cubicBezTo>
                    <a:pt x="41565" y="2935"/>
                    <a:pt x="41286" y="2989"/>
                    <a:pt x="41032" y="3098"/>
                  </a:cubicBezTo>
                  <a:cubicBezTo>
                    <a:pt x="40911" y="2235"/>
                    <a:pt x="40044" y="1623"/>
                    <a:pt x="39188" y="1623"/>
                  </a:cubicBezTo>
                  <a:cubicBezTo>
                    <a:pt x="38923" y="1623"/>
                    <a:pt x="38659" y="1682"/>
                    <a:pt x="38419" y="1810"/>
                  </a:cubicBezTo>
                  <a:cubicBezTo>
                    <a:pt x="38203" y="802"/>
                    <a:pt x="37193" y="1"/>
                    <a:pt x="36121" y="1"/>
                  </a:cubicBezTo>
                  <a:cubicBezTo>
                    <a:pt x="36032" y="1"/>
                    <a:pt x="35942" y="6"/>
                    <a:pt x="35852" y="18"/>
                  </a:cubicBezTo>
                  <a:cubicBezTo>
                    <a:pt x="34732" y="176"/>
                    <a:pt x="33836" y="1306"/>
                    <a:pt x="33873" y="2435"/>
                  </a:cubicBezTo>
                  <a:cubicBezTo>
                    <a:pt x="33521" y="1907"/>
                    <a:pt x="32881" y="1596"/>
                    <a:pt x="32236" y="1596"/>
                  </a:cubicBezTo>
                  <a:cubicBezTo>
                    <a:pt x="32026" y="1596"/>
                    <a:pt x="31816" y="1629"/>
                    <a:pt x="31614" y="1698"/>
                  </a:cubicBezTo>
                  <a:cubicBezTo>
                    <a:pt x="30840" y="1969"/>
                    <a:pt x="30252" y="2818"/>
                    <a:pt x="30298" y="3639"/>
                  </a:cubicBezTo>
                  <a:cubicBezTo>
                    <a:pt x="29998" y="3202"/>
                    <a:pt x="29452" y="2957"/>
                    <a:pt x="28911" y="2957"/>
                  </a:cubicBezTo>
                  <a:cubicBezTo>
                    <a:pt x="28678" y="2957"/>
                    <a:pt x="28446" y="3002"/>
                    <a:pt x="28235" y="3098"/>
                  </a:cubicBezTo>
                  <a:cubicBezTo>
                    <a:pt x="27843" y="3285"/>
                    <a:pt x="27535" y="3639"/>
                    <a:pt x="27377" y="4031"/>
                  </a:cubicBezTo>
                  <a:cubicBezTo>
                    <a:pt x="27265" y="3481"/>
                    <a:pt x="26835" y="3014"/>
                    <a:pt x="26285" y="2818"/>
                  </a:cubicBezTo>
                  <a:cubicBezTo>
                    <a:pt x="26130" y="2763"/>
                    <a:pt x="25966" y="2736"/>
                    <a:pt x="25799" y="2736"/>
                  </a:cubicBezTo>
                  <a:cubicBezTo>
                    <a:pt x="25264" y="2736"/>
                    <a:pt x="24708" y="3011"/>
                    <a:pt x="24381" y="3481"/>
                  </a:cubicBezTo>
                  <a:cubicBezTo>
                    <a:pt x="24418" y="2473"/>
                    <a:pt x="23643" y="1539"/>
                    <a:pt x="22672" y="1418"/>
                  </a:cubicBezTo>
                  <a:cubicBezTo>
                    <a:pt x="22588" y="1405"/>
                    <a:pt x="22503" y="1399"/>
                    <a:pt x="22418" y="1399"/>
                  </a:cubicBezTo>
                  <a:cubicBezTo>
                    <a:pt x="21531" y="1399"/>
                    <a:pt x="20668" y="2087"/>
                    <a:pt x="20498" y="2939"/>
                  </a:cubicBezTo>
                  <a:cubicBezTo>
                    <a:pt x="20297" y="2830"/>
                    <a:pt x="20076" y="2781"/>
                    <a:pt x="19853" y="2781"/>
                  </a:cubicBezTo>
                  <a:cubicBezTo>
                    <a:pt x="19121" y="2781"/>
                    <a:pt x="18369" y="3316"/>
                    <a:pt x="18276" y="4031"/>
                  </a:cubicBezTo>
                  <a:cubicBezTo>
                    <a:pt x="18052" y="3941"/>
                    <a:pt x="17815" y="3897"/>
                    <a:pt x="17579" y="3897"/>
                  </a:cubicBezTo>
                  <a:cubicBezTo>
                    <a:pt x="17207" y="3897"/>
                    <a:pt x="16839" y="4007"/>
                    <a:pt x="16531" y="4218"/>
                  </a:cubicBezTo>
                  <a:cubicBezTo>
                    <a:pt x="16372" y="3873"/>
                    <a:pt x="16139" y="3565"/>
                    <a:pt x="15831" y="3331"/>
                  </a:cubicBezTo>
                  <a:cubicBezTo>
                    <a:pt x="15471" y="3069"/>
                    <a:pt x="15028" y="2935"/>
                    <a:pt x="14586" y="2935"/>
                  </a:cubicBezTo>
                  <a:cubicBezTo>
                    <a:pt x="14305" y="2935"/>
                    <a:pt x="14025" y="2989"/>
                    <a:pt x="13768" y="3098"/>
                  </a:cubicBezTo>
                  <a:cubicBezTo>
                    <a:pt x="13647" y="2235"/>
                    <a:pt x="12758" y="1623"/>
                    <a:pt x="11912" y="1623"/>
                  </a:cubicBezTo>
                  <a:cubicBezTo>
                    <a:pt x="11651" y="1623"/>
                    <a:pt x="11393" y="1682"/>
                    <a:pt x="11164" y="1810"/>
                  </a:cubicBezTo>
                  <a:cubicBezTo>
                    <a:pt x="10948" y="802"/>
                    <a:pt x="9938" y="1"/>
                    <a:pt x="8866"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53" name="Google Shape;1546;p42">
            <a:extLst>
              <a:ext uri="{FF2B5EF4-FFF2-40B4-BE49-F238E27FC236}">
                <a16:creationId xmlns:a16="http://schemas.microsoft.com/office/drawing/2014/main" id="{8A96988E-3CE9-91B8-67E9-2FD17642AB6D}"/>
              </a:ext>
            </a:extLst>
          </p:cNvPr>
          <p:cNvGrpSpPr/>
          <p:nvPr/>
        </p:nvGrpSpPr>
        <p:grpSpPr>
          <a:xfrm>
            <a:off x="919439" y="4971953"/>
            <a:ext cx="7942180" cy="520911"/>
            <a:chOff x="895237" y="4083657"/>
            <a:chExt cx="7942180" cy="520911"/>
          </a:xfrm>
        </p:grpSpPr>
        <p:grpSp>
          <p:nvGrpSpPr>
            <p:cNvPr id="54" name="Google Shape;1547;p42">
              <a:extLst>
                <a:ext uri="{FF2B5EF4-FFF2-40B4-BE49-F238E27FC236}">
                  <a16:creationId xmlns:a16="http://schemas.microsoft.com/office/drawing/2014/main" id="{3C4386A5-18B7-34B0-D69F-CF3779DA8959}"/>
                </a:ext>
              </a:extLst>
            </p:cNvPr>
            <p:cNvGrpSpPr/>
            <p:nvPr/>
          </p:nvGrpSpPr>
          <p:grpSpPr>
            <a:xfrm>
              <a:off x="895237" y="4249037"/>
              <a:ext cx="655814" cy="355354"/>
              <a:chOff x="2301112" y="2967762"/>
              <a:chExt cx="655814" cy="355354"/>
            </a:xfrm>
          </p:grpSpPr>
          <p:sp>
            <p:nvSpPr>
              <p:cNvPr id="61" name="Google Shape;1548;p42">
                <a:extLst>
                  <a:ext uri="{FF2B5EF4-FFF2-40B4-BE49-F238E27FC236}">
                    <a16:creationId xmlns:a16="http://schemas.microsoft.com/office/drawing/2014/main" id="{654D45D2-E8F4-B910-4CA4-D4CC777859EC}"/>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 name="Google Shape;1549;p42">
                <a:extLst>
                  <a:ext uri="{FF2B5EF4-FFF2-40B4-BE49-F238E27FC236}">
                    <a16:creationId xmlns:a16="http://schemas.microsoft.com/office/drawing/2014/main" id="{1531B7E1-FBBB-CBE6-3593-1D3F4ED21974}"/>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55" name="Google Shape;1550;p42">
              <a:extLst>
                <a:ext uri="{FF2B5EF4-FFF2-40B4-BE49-F238E27FC236}">
                  <a16:creationId xmlns:a16="http://schemas.microsoft.com/office/drawing/2014/main" id="{5F89FE3D-7B58-27E4-687A-DA6A3ED4F2AA}"/>
                </a:ext>
              </a:extLst>
            </p:cNvPr>
            <p:cNvGrpSpPr/>
            <p:nvPr/>
          </p:nvGrpSpPr>
          <p:grpSpPr>
            <a:xfrm>
              <a:off x="4521724" y="4083657"/>
              <a:ext cx="961030" cy="520771"/>
              <a:chOff x="2301112" y="2967762"/>
              <a:chExt cx="655814" cy="355354"/>
            </a:xfrm>
          </p:grpSpPr>
          <p:sp>
            <p:nvSpPr>
              <p:cNvPr id="59" name="Google Shape;1551;p42">
                <a:extLst>
                  <a:ext uri="{FF2B5EF4-FFF2-40B4-BE49-F238E27FC236}">
                    <a16:creationId xmlns:a16="http://schemas.microsoft.com/office/drawing/2014/main" id="{F0F670E8-60A3-CC26-D822-1662B772B2BF}"/>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 name="Google Shape;1552;p42">
                <a:extLst>
                  <a:ext uri="{FF2B5EF4-FFF2-40B4-BE49-F238E27FC236}">
                    <a16:creationId xmlns:a16="http://schemas.microsoft.com/office/drawing/2014/main" id="{3124EBE1-BCC4-AD23-142B-FBFD6236E350}"/>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56" name="Google Shape;1553;p42">
              <a:extLst>
                <a:ext uri="{FF2B5EF4-FFF2-40B4-BE49-F238E27FC236}">
                  <a16:creationId xmlns:a16="http://schemas.microsoft.com/office/drawing/2014/main" id="{AA36DD65-252A-FA92-DD2F-259A60C25C1D}"/>
                </a:ext>
              </a:extLst>
            </p:cNvPr>
            <p:cNvGrpSpPr/>
            <p:nvPr/>
          </p:nvGrpSpPr>
          <p:grpSpPr>
            <a:xfrm>
              <a:off x="8011288" y="4156893"/>
              <a:ext cx="826129" cy="447675"/>
              <a:chOff x="2301112" y="2967762"/>
              <a:chExt cx="655814" cy="355354"/>
            </a:xfrm>
          </p:grpSpPr>
          <p:sp>
            <p:nvSpPr>
              <p:cNvPr id="57" name="Google Shape;1554;p42">
                <a:extLst>
                  <a:ext uri="{FF2B5EF4-FFF2-40B4-BE49-F238E27FC236}">
                    <a16:creationId xmlns:a16="http://schemas.microsoft.com/office/drawing/2014/main" id="{42BC5A26-FAA4-4933-853D-F11E84FB59F6}"/>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8" name="Google Shape;1555;p42">
                <a:extLst>
                  <a:ext uri="{FF2B5EF4-FFF2-40B4-BE49-F238E27FC236}">
                    <a16:creationId xmlns:a16="http://schemas.microsoft.com/office/drawing/2014/main" id="{023C938A-25F0-40DE-2257-BA4EE9EBBF6D}"/>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sp>
        <p:nvSpPr>
          <p:cNvPr id="63" name="Google Shape;2108;p51">
            <a:extLst>
              <a:ext uri="{FF2B5EF4-FFF2-40B4-BE49-F238E27FC236}">
                <a16:creationId xmlns:a16="http://schemas.microsoft.com/office/drawing/2014/main" id="{42A674BE-1650-4E26-8BC1-15F73F9ABD4E}"/>
              </a:ext>
            </a:extLst>
          </p:cNvPr>
          <p:cNvSpPr/>
          <p:nvPr/>
        </p:nvSpPr>
        <p:spPr>
          <a:xfrm flipH="1">
            <a:off x="-641598" y="369059"/>
            <a:ext cx="1969130" cy="600231"/>
          </a:xfrm>
          <a:custGeom>
            <a:avLst/>
            <a:gdLst/>
            <a:ahLst/>
            <a:cxnLst/>
            <a:rect l="l" t="t" r="r" b="b"/>
            <a:pathLst>
              <a:path w="24293" h="7405" extrusionOk="0">
                <a:moveTo>
                  <a:pt x="15711" y="0"/>
                </a:moveTo>
                <a:cubicBezTo>
                  <a:pt x="13606" y="0"/>
                  <a:pt x="11570" y="1578"/>
                  <a:pt x="11114" y="3641"/>
                </a:cubicBezTo>
                <a:cubicBezTo>
                  <a:pt x="10395" y="2995"/>
                  <a:pt x="9427" y="2640"/>
                  <a:pt x="8461" y="2640"/>
                </a:cubicBezTo>
                <a:cubicBezTo>
                  <a:pt x="8126" y="2640"/>
                  <a:pt x="7791" y="2683"/>
                  <a:pt x="7467" y="2771"/>
                </a:cubicBezTo>
                <a:cubicBezTo>
                  <a:pt x="6215" y="3118"/>
                  <a:pt x="5164" y="4135"/>
                  <a:pt x="4775" y="5372"/>
                </a:cubicBezTo>
                <a:cubicBezTo>
                  <a:pt x="4409" y="5161"/>
                  <a:pt x="3991" y="5066"/>
                  <a:pt x="3555" y="5066"/>
                </a:cubicBezTo>
                <a:cubicBezTo>
                  <a:pt x="2120" y="5066"/>
                  <a:pt x="503" y="6101"/>
                  <a:pt x="0" y="7405"/>
                </a:cubicBezTo>
                <a:lnTo>
                  <a:pt x="24167" y="7405"/>
                </a:lnTo>
                <a:cubicBezTo>
                  <a:pt x="24167" y="7405"/>
                  <a:pt x="24292" y="7328"/>
                  <a:pt x="24167" y="7078"/>
                </a:cubicBezTo>
                <a:cubicBezTo>
                  <a:pt x="23431" y="5645"/>
                  <a:pt x="21919" y="4608"/>
                  <a:pt x="20306" y="4588"/>
                </a:cubicBezTo>
                <a:cubicBezTo>
                  <a:pt x="20278" y="2333"/>
                  <a:pt x="18379" y="252"/>
                  <a:pt x="16131" y="22"/>
                </a:cubicBezTo>
                <a:cubicBezTo>
                  <a:pt x="15991" y="7"/>
                  <a:pt x="15851" y="0"/>
                  <a:pt x="15711"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368" name="Google Shape;1814;p46">
            <a:extLst>
              <a:ext uri="{FF2B5EF4-FFF2-40B4-BE49-F238E27FC236}">
                <a16:creationId xmlns:a16="http://schemas.microsoft.com/office/drawing/2014/main" id="{E45F5B53-EA85-62FD-13D7-B43A8D5DD506}"/>
              </a:ext>
            </a:extLst>
          </p:cNvPr>
          <p:cNvSpPr txBox="1">
            <a:spLocks noGrp="1"/>
          </p:cNvSpPr>
          <p:nvPr>
            <p:ph type="title"/>
          </p:nvPr>
        </p:nvSpPr>
        <p:spPr>
          <a:xfrm>
            <a:off x="-1786232" y="72902"/>
            <a:ext cx="7704000" cy="5727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en-US" sz="3200">
                <a:solidFill>
                  <a:schemeClr val="accent1"/>
                </a:solidFill>
                <a:latin typeface="Times New Roman" panose="02020603050405020304" pitchFamily="18" charset="0"/>
                <a:cs typeface="Times New Roman" panose="02020603050405020304" pitchFamily="18" charset="0"/>
              </a:rPr>
              <a:t>4. Câu 4</a:t>
            </a:r>
            <a:endParaRPr sz="3200">
              <a:solidFill>
                <a:schemeClr val="accent1"/>
              </a:solidFill>
              <a:latin typeface="Times New Roman" panose="02020603050405020304" pitchFamily="18" charset="0"/>
              <a:cs typeface="Times New Roman" panose="02020603050405020304" pitchFamily="18" charset="0"/>
            </a:endParaRPr>
          </a:p>
        </p:txBody>
      </p:sp>
      <p:pic>
        <p:nvPicPr>
          <p:cNvPr id="2369" name="Picture 2368">
            <a:extLst>
              <a:ext uri="{FF2B5EF4-FFF2-40B4-BE49-F238E27FC236}">
                <a16:creationId xmlns:a16="http://schemas.microsoft.com/office/drawing/2014/main" id="{78DC1633-6FC9-663B-E192-E38EAD5917F5}"/>
              </a:ext>
            </a:extLst>
          </p:cNvPr>
          <p:cNvPicPr>
            <a:picLocks noChangeAspect="1"/>
          </p:cNvPicPr>
          <p:nvPr/>
        </p:nvPicPr>
        <p:blipFill>
          <a:blip r:embed="rId3"/>
          <a:stretch>
            <a:fillRect/>
          </a:stretch>
        </p:blipFill>
        <p:spPr>
          <a:xfrm>
            <a:off x="232340" y="-48435"/>
            <a:ext cx="1017725" cy="1017725"/>
          </a:xfrm>
          <a:prstGeom prst="rect">
            <a:avLst/>
          </a:prstGeom>
        </p:spPr>
      </p:pic>
      <p:grpSp>
        <p:nvGrpSpPr>
          <p:cNvPr id="2407" name="Google Shape;2879;p53">
            <a:extLst>
              <a:ext uri="{FF2B5EF4-FFF2-40B4-BE49-F238E27FC236}">
                <a16:creationId xmlns:a16="http://schemas.microsoft.com/office/drawing/2014/main" id="{CBE7BDCB-C703-F1DB-2897-443014F18BE7}"/>
              </a:ext>
            </a:extLst>
          </p:cNvPr>
          <p:cNvGrpSpPr/>
          <p:nvPr/>
        </p:nvGrpSpPr>
        <p:grpSpPr>
          <a:xfrm>
            <a:off x="2207014" y="1399489"/>
            <a:ext cx="5280900" cy="4305100"/>
            <a:chOff x="1931550" y="838350"/>
            <a:chExt cx="5280900" cy="4305100"/>
          </a:xfrm>
        </p:grpSpPr>
        <p:grpSp>
          <p:nvGrpSpPr>
            <p:cNvPr id="2408" name="Google Shape;2880;p53">
              <a:extLst>
                <a:ext uri="{FF2B5EF4-FFF2-40B4-BE49-F238E27FC236}">
                  <a16:creationId xmlns:a16="http://schemas.microsoft.com/office/drawing/2014/main" id="{3DAB5AC1-4E12-7B77-EEF6-5B672CE37F8F}"/>
                </a:ext>
              </a:extLst>
            </p:cNvPr>
            <p:cNvGrpSpPr/>
            <p:nvPr/>
          </p:nvGrpSpPr>
          <p:grpSpPr>
            <a:xfrm>
              <a:off x="2088500" y="838350"/>
              <a:ext cx="4967400" cy="139800"/>
              <a:chOff x="2088975" y="850175"/>
              <a:chExt cx="4967400" cy="139800"/>
            </a:xfrm>
          </p:grpSpPr>
          <p:cxnSp>
            <p:nvCxnSpPr>
              <p:cNvPr id="2429" name="Google Shape;2881;p53">
                <a:extLst>
                  <a:ext uri="{FF2B5EF4-FFF2-40B4-BE49-F238E27FC236}">
                    <a16:creationId xmlns:a16="http://schemas.microsoft.com/office/drawing/2014/main" id="{475143E8-31EB-5A42-D99C-66A1EBCC0D1B}"/>
                  </a:ext>
                </a:extLst>
              </p:cNvPr>
              <p:cNvCxnSpPr/>
              <p:nvPr/>
            </p:nvCxnSpPr>
            <p:spPr>
              <a:xfrm>
                <a:off x="2088975" y="856250"/>
                <a:ext cx="4967400" cy="0"/>
              </a:xfrm>
              <a:prstGeom prst="straightConnector1">
                <a:avLst/>
              </a:prstGeom>
              <a:noFill/>
              <a:ln w="19050" cap="flat" cmpd="sng">
                <a:solidFill>
                  <a:schemeClr val="accent2"/>
                </a:solidFill>
                <a:prstDash val="solid"/>
                <a:round/>
                <a:headEnd type="none" w="med" len="med"/>
                <a:tailEnd type="none" w="med" len="med"/>
              </a:ln>
            </p:spPr>
          </p:cxnSp>
          <p:cxnSp>
            <p:nvCxnSpPr>
              <p:cNvPr id="2430" name="Google Shape;2882;p53">
                <a:extLst>
                  <a:ext uri="{FF2B5EF4-FFF2-40B4-BE49-F238E27FC236}">
                    <a16:creationId xmlns:a16="http://schemas.microsoft.com/office/drawing/2014/main" id="{21398363-99C6-07D3-BBC6-E89562544A62}"/>
                  </a:ext>
                </a:extLst>
              </p:cNvPr>
              <p:cNvCxnSpPr/>
              <p:nvPr/>
            </p:nvCxnSpPr>
            <p:spPr>
              <a:xfrm>
                <a:off x="2301525" y="850175"/>
                <a:ext cx="0" cy="139800"/>
              </a:xfrm>
              <a:prstGeom prst="straightConnector1">
                <a:avLst/>
              </a:prstGeom>
              <a:noFill/>
              <a:ln w="19050" cap="flat" cmpd="sng">
                <a:solidFill>
                  <a:schemeClr val="accent2"/>
                </a:solidFill>
                <a:prstDash val="solid"/>
                <a:round/>
                <a:headEnd type="none" w="med" len="med"/>
                <a:tailEnd type="none" w="med" len="med"/>
              </a:ln>
            </p:spPr>
          </p:cxnSp>
          <p:cxnSp>
            <p:nvCxnSpPr>
              <p:cNvPr id="2431" name="Google Shape;2883;p53">
                <a:extLst>
                  <a:ext uri="{FF2B5EF4-FFF2-40B4-BE49-F238E27FC236}">
                    <a16:creationId xmlns:a16="http://schemas.microsoft.com/office/drawing/2014/main" id="{BB0A7AD0-EE7F-93BC-07CC-6DF25A3BA759}"/>
                  </a:ext>
                </a:extLst>
              </p:cNvPr>
              <p:cNvCxnSpPr/>
              <p:nvPr/>
            </p:nvCxnSpPr>
            <p:spPr>
              <a:xfrm>
                <a:off x="2857175" y="850175"/>
                <a:ext cx="0" cy="139800"/>
              </a:xfrm>
              <a:prstGeom prst="straightConnector1">
                <a:avLst/>
              </a:prstGeom>
              <a:noFill/>
              <a:ln w="19050" cap="flat" cmpd="sng">
                <a:solidFill>
                  <a:schemeClr val="accent2"/>
                </a:solidFill>
                <a:prstDash val="solid"/>
                <a:round/>
                <a:headEnd type="none" w="med" len="med"/>
                <a:tailEnd type="none" w="med" len="med"/>
              </a:ln>
            </p:spPr>
          </p:cxnSp>
          <p:cxnSp>
            <p:nvCxnSpPr>
              <p:cNvPr id="2432" name="Google Shape;2884;p53">
                <a:extLst>
                  <a:ext uri="{FF2B5EF4-FFF2-40B4-BE49-F238E27FC236}">
                    <a16:creationId xmlns:a16="http://schemas.microsoft.com/office/drawing/2014/main" id="{BD9A263E-B52B-6618-3DF8-1A1CD71A85D0}"/>
                  </a:ext>
                </a:extLst>
              </p:cNvPr>
              <p:cNvCxnSpPr/>
              <p:nvPr/>
            </p:nvCxnSpPr>
            <p:spPr>
              <a:xfrm>
                <a:off x="3412775" y="850175"/>
                <a:ext cx="0" cy="139800"/>
              </a:xfrm>
              <a:prstGeom prst="straightConnector1">
                <a:avLst/>
              </a:prstGeom>
              <a:noFill/>
              <a:ln w="19050" cap="flat" cmpd="sng">
                <a:solidFill>
                  <a:schemeClr val="accent2"/>
                </a:solidFill>
                <a:prstDash val="solid"/>
                <a:round/>
                <a:headEnd type="none" w="med" len="med"/>
                <a:tailEnd type="none" w="med" len="med"/>
              </a:ln>
            </p:spPr>
          </p:cxnSp>
          <p:cxnSp>
            <p:nvCxnSpPr>
              <p:cNvPr id="2433" name="Google Shape;2885;p53">
                <a:extLst>
                  <a:ext uri="{FF2B5EF4-FFF2-40B4-BE49-F238E27FC236}">
                    <a16:creationId xmlns:a16="http://schemas.microsoft.com/office/drawing/2014/main" id="{DBBDDD41-8484-5A7D-380A-94E317BFB2F2}"/>
                  </a:ext>
                </a:extLst>
              </p:cNvPr>
              <p:cNvCxnSpPr/>
              <p:nvPr/>
            </p:nvCxnSpPr>
            <p:spPr>
              <a:xfrm>
                <a:off x="3968375" y="850175"/>
                <a:ext cx="0" cy="139800"/>
              </a:xfrm>
              <a:prstGeom prst="straightConnector1">
                <a:avLst/>
              </a:prstGeom>
              <a:noFill/>
              <a:ln w="19050" cap="flat" cmpd="sng">
                <a:solidFill>
                  <a:schemeClr val="accent2"/>
                </a:solidFill>
                <a:prstDash val="solid"/>
                <a:round/>
                <a:headEnd type="none" w="med" len="med"/>
                <a:tailEnd type="none" w="med" len="med"/>
              </a:ln>
            </p:spPr>
          </p:cxnSp>
          <p:cxnSp>
            <p:nvCxnSpPr>
              <p:cNvPr id="2434" name="Google Shape;2886;p53">
                <a:extLst>
                  <a:ext uri="{FF2B5EF4-FFF2-40B4-BE49-F238E27FC236}">
                    <a16:creationId xmlns:a16="http://schemas.microsoft.com/office/drawing/2014/main" id="{D699EC99-33DC-C9F5-6A89-9C6D5A267C03}"/>
                  </a:ext>
                </a:extLst>
              </p:cNvPr>
              <p:cNvCxnSpPr/>
              <p:nvPr/>
            </p:nvCxnSpPr>
            <p:spPr>
              <a:xfrm>
                <a:off x="4525375" y="850175"/>
                <a:ext cx="0" cy="139800"/>
              </a:xfrm>
              <a:prstGeom prst="straightConnector1">
                <a:avLst/>
              </a:prstGeom>
              <a:noFill/>
              <a:ln w="19050" cap="flat" cmpd="sng">
                <a:solidFill>
                  <a:schemeClr val="accent2"/>
                </a:solidFill>
                <a:prstDash val="solid"/>
                <a:round/>
                <a:headEnd type="none" w="med" len="med"/>
                <a:tailEnd type="none" w="med" len="med"/>
              </a:ln>
            </p:spPr>
          </p:cxnSp>
          <p:cxnSp>
            <p:nvCxnSpPr>
              <p:cNvPr id="2435" name="Google Shape;2887;p53">
                <a:extLst>
                  <a:ext uri="{FF2B5EF4-FFF2-40B4-BE49-F238E27FC236}">
                    <a16:creationId xmlns:a16="http://schemas.microsoft.com/office/drawing/2014/main" id="{0926ABDE-EE80-1A75-1F6F-F159E8A1C997}"/>
                  </a:ext>
                </a:extLst>
              </p:cNvPr>
              <p:cNvCxnSpPr/>
              <p:nvPr/>
            </p:nvCxnSpPr>
            <p:spPr>
              <a:xfrm>
                <a:off x="5080975" y="850175"/>
                <a:ext cx="0" cy="139800"/>
              </a:xfrm>
              <a:prstGeom prst="straightConnector1">
                <a:avLst/>
              </a:prstGeom>
              <a:noFill/>
              <a:ln w="19050" cap="flat" cmpd="sng">
                <a:solidFill>
                  <a:schemeClr val="accent2"/>
                </a:solidFill>
                <a:prstDash val="solid"/>
                <a:round/>
                <a:headEnd type="none" w="med" len="med"/>
                <a:tailEnd type="none" w="med" len="med"/>
              </a:ln>
            </p:spPr>
          </p:cxnSp>
          <p:cxnSp>
            <p:nvCxnSpPr>
              <p:cNvPr id="2436" name="Google Shape;2888;p53">
                <a:extLst>
                  <a:ext uri="{FF2B5EF4-FFF2-40B4-BE49-F238E27FC236}">
                    <a16:creationId xmlns:a16="http://schemas.microsoft.com/office/drawing/2014/main" id="{FDDF6A5C-731D-A65E-DCB4-7414A7F6BF6A}"/>
                  </a:ext>
                </a:extLst>
              </p:cNvPr>
              <p:cNvCxnSpPr/>
              <p:nvPr/>
            </p:nvCxnSpPr>
            <p:spPr>
              <a:xfrm>
                <a:off x="5637300" y="850175"/>
                <a:ext cx="0" cy="139800"/>
              </a:xfrm>
              <a:prstGeom prst="straightConnector1">
                <a:avLst/>
              </a:prstGeom>
              <a:noFill/>
              <a:ln w="19050" cap="flat" cmpd="sng">
                <a:solidFill>
                  <a:schemeClr val="accent2"/>
                </a:solidFill>
                <a:prstDash val="solid"/>
                <a:round/>
                <a:headEnd type="none" w="med" len="med"/>
                <a:tailEnd type="none" w="med" len="med"/>
              </a:ln>
            </p:spPr>
          </p:cxnSp>
          <p:cxnSp>
            <p:nvCxnSpPr>
              <p:cNvPr id="2437" name="Google Shape;2889;p53">
                <a:extLst>
                  <a:ext uri="{FF2B5EF4-FFF2-40B4-BE49-F238E27FC236}">
                    <a16:creationId xmlns:a16="http://schemas.microsoft.com/office/drawing/2014/main" id="{EA6BFF9F-EF33-8E60-AB16-4523EF91668F}"/>
                  </a:ext>
                </a:extLst>
              </p:cNvPr>
              <p:cNvCxnSpPr/>
              <p:nvPr/>
            </p:nvCxnSpPr>
            <p:spPr>
              <a:xfrm>
                <a:off x="6193600" y="850175"/>
                <a:ext cx="0" cy="139800"/>
              </a:xfrm>
              <a:prstGeom prst="straightConnector1">
                <a:avLst/>
              </a:prstGeom>
              <a:noFill/>
              <a:ln w="19050" cap="flat" cmpd="sng">
                <a:solidFill>
                  <a:schemeClr val="accent2"/>
                </a:solidFill>
                <a:prstDash val="solid"/>
                <a:round/>
                <a:headEnd type="none" w="med" len="med"/>
                <a:tailEnd type="none" w="med" len="med"/>
              </a:ln>
            </p:spPr>
          </p:cxnSp>
          <p:cxnSp>
            <p:nvCxnSpPr>
              <p:cNvPr id="2438" name="Google Shape;2890;p53">
                <a:extLst>
                  <a:ext uri="{FF2B5EF4-FFF2-40B4-BE49-F238E27FC236}">
                    <a16:creationId xmlns:a16="http://schemas.microsoft.com/office/drawing/2014/main" id="{05BC3DE9-0D15-9A6F-DBA3-ED867CE51E2E}"/>
                  </a:ext>
                </a:extLst>
              </p:cNvPr>
              <p:cNvCxnSpPr/>
              <p:nvPr/>
            </p:nvCxnSpPr>
            <p:spPr>
              <a:xfrm>
                <a:off x="6749225" y="850175"/>
                <a:ext cx="0" cy="139800"/>
              </a:xfrm>
              <a:prstGeom prst="straightConnector1">
                <a:avLst/>
              </a:prstGeom>
              <a:noFill/>
              <a:ln w="19050" cap="flat" cmpd="sng">
                <a:solidFill>
                  <a:schemeClr val="accent2"/>
                </a:solidFill>
                <a:prstDash val="solid"/>
                <a:round/>
                <a:headEnd type="none" w="med" len="med"/>
                <a:tailEnd type="none" w="med" len="med"/>
              </a:ln>
            </p:spPr>
          </p:cxnSp>
        </p:grpSp>
        <p:sp>
          <p:nvSpPr>
            <p:cNvPr id="2409" name="Google Shape;2891;p53">
              <a:extLst>
                <a:ext uri="{FF2B5EF4-FFF2-40B4-BE49-F238E27FC236}">
                  <a16:creationId xmlns:a16="http://schemas.microsoft.com/office/drawing/2014/main" id="{CB189A42-C8BC-5BF2-B263-172F7030CE30}"/>
                </a:ext>
              </a:extLst>
            </p:cNvPr>
            <p:cNvSpPr/>
            <p:nvPr/>
          </p:nvSpPr>
          <p:spPr>
            <a:xfrm>
              <a:off x="1967700" y="978150"/>
              <a:ext cx="5208600" cy="2444400"/>
            </a:xfrm>
            <a:prstGeom prst="roundRect">
              <a:avLst>
                <a:gd name="adj" fmla="val 1980"/>
              </a:avLst>
            </a:pr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2410" name="Google Shape;2892;p53">
              <a:extLst>
                <a:ext uri="{FF2B5EF4-FFF2-40B4-BE49-F238E27FC236}">
                  <a16:creationId xmlns:a16="http://schemas.microsoft.com/office/drawing/2014/main" id="{00F762F4-B04E-E9A0-4CEA-FDA47F8244AB}"/>
                </a:ext>
              </a:extLst>
            </p:cNvPr>
            <p:cNvGrpSpPr/>
            <p:nvPr/>
          </p:nvGrpSpPr>
          <p:grpSpPr>
            <a:xfrm>
              <a:off x="2738488" y="978150"/>
              <a:ext cx="3667425" cy="103200"/>
              <a:chOff x="2738488" y="978150"/>
              <a:chExt cx="3667425" cy="103200"/>
            </a:xfrm>
          </p:grpSpPr>
          <p:sp>
            <p:nvSpPr>
              <p:cNvPr id="2426" name="Google Shape;2893;p53">
                <a:extLst>
                  <a:ext uri="{FF2B5EF4-FFF2-40B4-BE49-F238E27FC236}">
                    <a16:creationId xmlns:a16="http://schemas.microsoft.com/office/drawing/2014/main" id="{572CAEB7-5D19-253F-90AF-2A8D5B973429}"/>
                  </a:ext>
                </a:extLst>
              </p:cNvPr>
              <p:cNvSpPr/>
              <p:nvPr/>
            </p:nvSpPr>
            <p:spPr>
              <a:xfrm>
                <a:off x="2738488" y="978150"/>
                <a:ext cx="406800" cy="103200"/>
              </a:xfrm>
              <a:prstGeom prst="rect">
                <a:avLst/>
              </a:pr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27" name="Google Shape;2894;p53">
                <a:extLst>
                  <a:ext uri="{FF2B5EF4-FFF2-40B4-BE49-F238E27FC236}">
                    <a16:creationId xmlns:a16="http://schemas.microsoft.com/office/drawing/2014/main" id="{F45AC498-6B34-AD26-3DD3-0069E574822D}"/>
                  </a:ext>
                </a:extLst>
              </p:cNvPr>
              <p:cNvSpPr/>
              <p:nvPr/>
            </p:nvSpPr>
            <p:spPr>
              <a:xfrm>
                <a:off x="4368800" y="978150"/>
                <a:ext cx="406800" cy="103200"/>
              </a:xfrm>
              <a:prstGeom prst="rect">
                <a:avLst/>
              </a:pr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28" name="Google Shape;2895;p53">
                <a:extLst>
                  <a:ext uri="{FF2B5EF4-FFF2-40B4-BE49-F238E27FC236}">
                    <a16:creationId xmlns:a16="http://schemas.microsoft.com/office/drawing/2014/main" id="{97498AE4-A249-18C5-9BC3-8C1648902918}"/>
                  </a:ext>
                </a:extLst>
              </p:cNvPr>
              <p:cNvSpPr/>
              <p:nvPr/>
            </p:nvSpPr>
            <p:spPr>
              <a:xfrm>
                <a:off x="5999113" y="978150"/>
                <a:ext cx="406800" cy="103200"/>
              </a:xfrm>
              <a:prstGeom prst="rect">
                <a:avLst/>
              </a:pr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2411" name="Google Shape;2896;p53">
              <a:extLst>
                <a:ext uri="{FF2B5EF4-FFF2-40B4-BE49-F238E27FC236}">
                  <a16:creationId xmlns:a16="http://schemas.microsoft.com/office/drawing/2014/main" id="{39E312DD-D2D8-3716-A18F-667A64FD8CA9}"/>
                </a:ext>
              </a:extLst>
            </p:cNvPr>
            <p:cNvGrpSpPr/>
            <p:nvPr/>
          </p:nvGrpSpPr>
          <p:grpSpPr>
            <a:xfrm>
              <a:off x="2088500" y="3273475"/>
              <a:ext cx="4967400" cy="139800"/>
              <a:chOff x="2088975" y="850175"/>
              <a:chExt cx="4967400" cy="139800"/>
            </a:xfrm>
          </p:grpSpPr>
          <p:cxnSp>
            <p:nvCxnSpPr>
              <p:cNvPr id="2416" name="Google Shape;2897;p53">
                <a:extLst>
                  <a:ext uri="{FF2B5EF4-FFF2-40B4-BE49-F238E27FC236}">
                    <a16:creationId xmlns:a16="http://schemas.microsoft.com/office/drawing/2014/main" id="{EA3AEFA2-465E-B65A-4E23-0111EA14AF7E}"/>
                  </a:ext>
                </a:extLst>
              </p:cNvPr>
              <p:cNvCxnSpPr/>
              <p:nvPr/>
            </p:nvCxnSpPr>
            <p:spPr>
              <a:xfrm>
                <a:off x="2088975" y="856250"/>
                <a:ext cx="4967400" cy="0"/>
              </a:xfrm>
              <a:prstGeom prst="straightConnector1">
                <a:avLst/>
              </a:prstGeom>
              <a:noFill/>
              <a:ln w="19050" cap="flat" cmpd="sng">
                <a:solidFill>
                  <a:schemeClr val="accent2"/>
                </a:solidFill>
                <a:prstDash val="solid"/>
                <a:round/>
                <a:headEnd type="none" w="med" len="med"/>
                <a:tailEnd type="none" w="med" len="med"/>
              </a:ln>
            </p:spPr>
          </p:cxnSp>
          <p:cxnSp>
            <p:nvCxnSpPr>
              <p:cNvPr id="2417" name="Google Shape;2898;p53">
                <a:extLst>
                  <a:ext uri="{FF2B5EF4-FFF2-40B4-BE49-F238E27FC236}">
                    <a16:creationId xmlns:a16="http://schemas.microsoft.com/office/drawing/2014/main" id="{A354219B-25E2-561E-6C03-6B212BF957FB}"/>
                  </a:ext>
                </a:extLst>
              </p:cNvPr>
              <p:cNvCxnSpPr/>
              <p:nvPr/>
            </p:nvCxnSpPr>
            <p:spPr>
              <a:xfrm>
                <a:off x="2301525" y="850175"/>
                <a:ext cx="0" cy="139800"/>
              </a:xfrm>
              <a:prstGeom prst="straightConnector1">
                <a:avLst/>
              </a:prstGeom>
              <a:noFill/>
              <a:ln w="19050" cap="flat" cmpd="sng">
                <a:solidFill>
                  <a:schemeClr val="accent2"/>
                </a:solidFill>
                <a:prstDash val="solid"/>
                <a:round/>
                <a:headEnd type="none" w="med" len="med"/>
                <a:tailEnd type="none" w="med" len="med"/>
              </a:ln>
            </p:spPr>
          </p:cxnSp>
          <p:cxnSp>
            <p:nvCxnSpPr>
              <p:cNvPr id="2418" name="Google Shape;2899;p53">
                <a:extLst>
                  <a:ext uri="{FF2B5EF4-FFF2-40B4-BE49-F238E27FC236}">
                    <a16:creationId xmlns:a16="http://schemas.microsoft.com/office/drawing/2014/main" id="{29587A3B-264E-FD8D-D187-73C5EBA8B460}"/>
                  </a:ext>
                </a:extLst>
              </p:cNvPr>
              <p:cNvCxnSpPr/>
              <p:nvPr/>
            </p:nvCxnSpPr>
            <p:spPr>
              <a:xfrm>
                <a:off x="2857175" y="850175"/>
                <a:ext cx="0" cy="139800"/>
              </a:xfrm>
              <a:prstGeom prst="straightConnector1">
                <a:avLst/>
              </a:prstGeom>
              <a:noFill/>
              <a:ln w="19050" cap="flat" cmpd="sng">
                <a:solidFill>
                  <a:schemeClr val="accent2"/>
                </a:solidFill>
                <a:prstDash val="solid"/>
                <a:round/>
                <a:headEnd type="none" w="med" len="med"/>
                <a:tailEnd type="none" w="med" len="med"/>
              </a:ln>
            </p:spPr>
          </p:cxnSp>
          <p:cxnSp>
            <p:nvCxnSpPr>
              <p:cNvPr id="2419" name="Google Shape;2900;p53">
                <a:extLst>
                  <a:ext uri="{FF2B5EF4-FFF2-40B4-BE49-F238E27FC236}">
                    <a16:creationId xmlns:a16="http://schemas.microsoft.com/office/drawing/2014/main" id="{1110323F-7811-43F8-007E-808EC5F8DC77}"/>
                  </a:ext>
                </a:extLst>
              </p:cNvPr>
              <p:cNvCxnSpPr/>
              <p:nvPr/>
            </p:nvCxnSpPr>
            <p:spPr>
              <a:xfrm>
                <a:off x="3412775" y="850175"/>
                <a:ext cx="0" cy="139800"/>
              </a:xfrm>
              <a:prstGeom prst="straightConnector1">
                <a:avLst/>
              </a:prstGeom>
              <a:noFill/>
              <a:ln w="19050" cap="flat" cmpd="sng">
                <a:solidFill>
                  <a:schemeClr val="accent2"/>
                </a:solidFill>
                <a:prstDash val="solid"/>
                <a:round/>
                <a:headEnd type="none" w="med" len="med"/>
                <a:tailEnd type="none" w="med" len="med"/>
              </a:ln>
            </p:spPr>
          </p:cxnSp>
          <p:cxnSp>
            <p:nvCxnSpPr>
              <p:cNvPr id="2420" name="Google Shape;2901;p53">
                <a:extLst>
                  <a:ext uri="{FF2B5EF4-FFF2-40B4-BE49-F238E27FC236}">
                    <a16:creationId xmlns:a16="http://schemas.microsoft.com/office/drawing/2014/main" id="{ED84B97F-66CF-D982-8674-0648A63A11EA}"/>
                  </a:ext>
                </a:extLst>
              </p:cNvPr>
              <p:cNvCxnSpPr/>
              <p:nvPr/>
            </p:nvCxnSpPr>
            <p:spPr>
              <a:xfrm>
                <a:off x="3968375" y="850175"/>
                <a:ext cx="0" cy="139800"/>
              </a:xfrm>
              <a:prstGeom prst="straightConnector1">
                <a:avLst/>
              </a:prstGeom>
              <a:noFill/>
              <a:ln w="19050" cap="flat" cmpd="sng">
                <a:solidFill>
                  <a:schemeClr val="accent2"/>
                </a:solidFill>
                <a:prstDash val="solid"/>
                <a:round/>
                <a:headEnd type="none" w="med" len="med"/>
                <a:tailEnd type="none" w="med" len="med"/>
              </a:ln>
            </p:spPr>
          </p:cxnSp>
          <p:cxnSp>
            <p:nvCxnSpPr>
              <p:cNvPr id="2421" name="Google Shape;2902;p53">
                <a:extLst>
                  <a:ext uri="{FF2B5EF4-FFF2-40B4-BE49-F238E27FC236}">
                    <a16:creationId xmlns:a16="http://schemas.microsoft.com/office/drawing/2014/main" id="{E9FCB5CC-85B1-302B-EDD5-EDB3BF26A8A5}"/>
                  </a:ext>
                </a:extLst>
              </p:cNvPr>
              <p:cNvCxnSpPr/>
              <p:nvPr/>
            </p:nvCxnSpPr>
            <p:spPr>
              <a:xfrm>
                <a:off x="4525375" y="850175"/>
                <a:ext cx="0" cy="139800"/>
              </a:xfrm>
              <a:prstGeom prst="straightConnector1">
                <a:avLst/>
              </a:prstGeom>
              <a:noFill/>
              <a:ln w="19050" cap="flat" cmpd="sng">
                <a:solidFill>
                  <a:schemeClr val="accent2"/>
                </a:solidFill>
                <a:prstDash val="solid"/>
                <a:round/>
                <a:headEnd type="none" w="med" len="med"/>
                <a:tailEnd type="none" w="med" len="med"/>
              </a:ln>
            </p:spPr>
          </p:cxnSp>
          <p:cxnSp>
            <p:nvCxnSpPr>
              <p:cNvPr id="2422" name="Google Shape;2903;p53">
                <a:extLst>
                  <a:ext uri="{FF2B5EF4-FFF2-40B4-BE49-F238E27FC236}">
                    <a16:creationId xmlns:a16="http://schemas.microsoft.com/office/drawing/2014/main" id="{EB9324CC-C1A6-7EDF-2038-A63BD3D464A6}"/>
                  </a:ext>
                </a:extLst>
              </p:cNvPr>
              <p:cNvCxnSpPr/>
              <p:nvPr/>
            </p:nvCxnSpPr>
            <p:spPr>
              <a:xfrm>
                <a:off x="5080975" y="850175"/>
                <a:ext cx="0" cy="139800"/>
              </a:xfrm>
              <a:prstGeom prst="straightConnector1">
                <a:avLst/>
              </a:prstGeom>
              <a:noFill/>
              <a:ln w="19050" cap="flat" cmpd="sng">
                <a:solidFill>
                  <a:schemeClr val="accent2"/>
                </a:solidFill>
                <a:prstDash val="solid"/>
                <a:round/>
                <a:headEnd type="none" w="med" len="med"/>
                <a:tailEnd type="none" w="med" len="med"/>
              </a:ln>
            </p:spPr>
          </p:cxnSp>
          <p:cxnSp>
            <p:nvCxnSpPr>
              <p:cNvPr id="2423" name="Google Shape;2904;p53">
                <a:extLst>
                  <a:ext uri="{FF2B5EF4-FFF2-40B4-BE49-F238E27FC236}">
                    <a16:creationId xmlns:a16="http://schemas.microsoft.com/office/drawing/2014/main" id="{AE63259E-C9B5-D0A5-799A-7616ED3EDF83}"/>
                  </a:ext>
                </a:extLst>
              </p:cNvPr>
              <p:cNvCxnSpPr/>
              <p:nvPr/>
            </p:nvCxnSpPr>
            <p:spPr>
              <a:xfrm>
                <a:off x="5637300" y="850175"/>
                <a:ext cx="0" cy="139800"/>
              </a:xfrm>
              <a:prstGeom prst="straightConnector1">
                <a:avLst/>
              </a:prstGeom>
              <a:noFill/>
              <a:ln w="19050" cap="flat" cmpd="sng">
                <a:solidFill>
                  <a:schemeClr val="accent2"/>
                </a:solidFill>
                <a:prstDash val="solid"/>
                <a:round/>
                <a:headEnd type="none" w="med" len="med"/>
                <a:tailEnd type="none" w="med" len="med"/>
              </a:ln>
            </p:spPr>
          </p:cxnSp>
          <p:cxnSp>
            <p:nvCxnSpPr>
              <p:cNvPr id="2424" name="Google Shape;2905;p53">
                <a:extLst>
                  <a:ext uri="{FF2B5EF4-FFF2-40B4-BE49-F238E27FC236}">
                    <a16:creationId xmlns:a16="http://schemas.microsoft.com/office/drawing/2014/main" id="{A8126D21-C3CE-2FDC-C79F-343A7DA4FC87}"/>
                  </a:ext>
                </a:extLst>
              </p:cNvPr>
              <p:cNvCxnSpPr/>
              <p:nvPr/>
            </p:nvCxnSpPr>
            <p:spPr>
              <a:xfrm>
                <a:off x="6193600" y="850175"/>
                <a:ext cx="0" cy="139800"/>
              </a:xfrm>
              <a:prstGeom prst="straightConnector1">
                <a:avLst/>
              </a:prstGeom>
              <a:noFill/>
              <a:ln w="19050" cap="flat" cmpd="sng">
                <a:solidFill>
                  <a:schemeClr val="accent2"/>
                </a:solidFill>
                <a:prstDash val="solid"/>
                <a:round/>
                <a:headEnd type="none" w="med" len="med"/>
                <a:tailEnd type="none" w="med" len="med"/>
              </a:ln>
            </p:spPr>
          </p:cxnSp>
          <p:cxnSp>
            <p:nvCxnSpPr>
              <p:cNvPr id="2425" name="Google Shape;2906;p53">
                <a:extLst>
                  <a:ext uri="{FF2B5EF4-FFF2-40B4-BE49-F238E27FC236}">
                    <a16:creationId xmlns:a16="http://schemas.microsoft.com/office/drawing/2014/main" id="{D7278E97-E511-48BD-5043-7CE0669CB6C6}"/>
                  </a:ext>
                </a:extLst>
              </p:cNvPr>
              <p:cNvCxnSpPr/>
              <p:nvPr/>
            </p:nvCxnSpPr>
            <p:spPr>
              <a:xfrm>
                <a:off x="6749225" y="850175"/>
                <a:ext cx="0" cy="139800"/>
              </a:xfrm>
              <a:prstGeom prst="straightConnector1">
                <a:avLst/>
              </a:prstGeom>
              <a:noFill/>
              <a:ln w="19050" cap="flat" cmpd="sng">
                <a:solidFill>
                  <a:schemeClr val="accent2"/>
                </a:solidFill>
                <a:prstDash val="solid"/>
                <a:round/>
                <a:headEnd type="none" w="med" len="med"/>
                <a:tailEnd type="none" w="med" len="med"/>
              </a:ln>
            </p:spPr>
          </p:cxnSp>
        </p:grpSp>
        <p:grpSp>
          <p:nvGrpSpPr>
            <p:cNvPr id="2412" name="Google Shape;2907;p53">
              <a:extLst>
                <a:ext uri="{FF2B5EF4-FFF2-40B4-BE49-F238E27FC236}">
                  <a16:creationId xmlns:a16="http://schemas.microsoft.com/office/drawing/2014/main" id="{BAE1FE05-0433-6411-BAEB-56AE98BE14FC}"/>
                </a:ext>
              </a:extLst>
            </p:cNvPr>
            <p:cNvGrpSpPr/>
            <p:nvPr/>
          </p:nvGrpSpPr>
          <p:grpSpPr>
            <a:xfrm>
              <a:off x="1931550" y="3419425"/>
              <a:ext cx="5280900" cy="1724025"/>
              <a:chOff x="1931550" y="3419425"/>
              <a:chExt cx="5280900" cy="1724025"/>
            </a:xfrm>
          </p:grpSpPr>
          <p:sp>
            <p:nvSpPr>
              <p:cNvPr id="2413" name="Google Shape;2908;p53">
                <a:extLst>
                  <a:ext uri="{FF2B5EF4-FFF2-40B4-BE49-F238E27FC236}">
                    <a16:creationId xmlns:a16="http://schemas.microsoft.com/office/drawing/2014/main" id="{B5705BB3-7F9E-12A1-498B-E90DFC85FD33}"/>
                  </a:ext>
                </a:extLst>
              </p:cNvPr>
              <p:cNvSpPr/>
              <p:nvPr/>
            </p:nvSpPr>
            <p:spPr>
              <a:xfrm rot="5400000">
                <a:off x="1845625" y="4216900"/>
                <a:ext cx="1609200" cy="243900"/>
              </a:xfrm>
              <a:prstGeom prst="rect">
                <a:avLst/>
              </a:pr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14" name="Google Shape;2909;p53">
                <a:extLst>
                  <a:ext uri="{FF2B5EF4-FFF2-40B4-BE49-F238E27FC236}">
                    <a16:creationId xmlns:a16="http://schemas.microsoft.com/office/drawing/2014/main" id="{1882FF9D-6647-0F94-2E3B-7C95A86A8A6E}"/>
                  </a:ext>
                </a:extLst>
              </p:cNvPr>
              <p:cNvSpPr/>
              <p:nvPr/>
            </p:nvSpPr>
            <p:spPr>
              <a:xfrm rot="5400000">
                <a:off x="5446250" y="4216900"/>
                <a:ext cx="1609200" cy="243900"/>
              </a:xfrm>
              <a:prstGeom prst="rect">
                <a:avLst/>
              </a:pr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15" name="Google Shape;2910;p53">
                <a:extLst>
                  <a:ext uri="{FF2B5EF4-FFF2-40B4-BE49-F238E27FC236}">
                    <a16:creationId xmlns:a16="http://schemas.microsoft.com/office/drawing/2014/main" id="{CA2307FB-CAFD-D717-B5DF-B1119E07F382}"/>
                  </a:ext>
                </a:extLst>
              </p:cNvPr>
              <p:cNvSpPr/>
              <p:nvPr/>
            </p:nvSpPr>
            <p:spPr>
              <a:xfrm>
                <a:off x="1931550" y="3419425"/>
                <a:ext cx="5280900" cy="160800"/>
              </a:xfrm>
              <a:prstGeom prst="rect">
                <a:avLst/>
              </a:pr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sp>
        <p:nvSpPr>
          <p:cNvPr id="2439" name="Google Shape;2911;p53">
            <a:extLst>
              <a:ext uri="{FF2B5EF4-FFF2-40B4-BE49-F238E27FC236}">
                <a16:creationId xmlns:a16="http://schemas.microsoft.com/office/drawing/2014/main" id="{716728DB-8A20-0DA9-DE89-9A2746AC2744}"/>
              </a:ext>
            </a:extLst>
          </p:cNvPr>
          <p:cNvSpPr txBox="1">
            <a:spLocks noGrp="1"/>
          </p:cNvSpPr>
          <p:nvPr>
            <p:ph type="subTitle" idx="1"/>
          </p:nvPr>
        </p:nvSpPr>
        <p:spPr>
          <a:xfrm>
            <a:off x="2540339" y="1851123"/>
            <a:ext cx="4385100" cy="1318500"/>
          </a:xfrm>
          <a:prstGeom prst="rect">
            <a:avLst/>
          </a:prstGeom>
        </p:spPr>
        <p:txBody>
          <a:bodyPr spcFirstLastPara="1" wrap="square" lIns="14400" tIns="14400" rIns="14400" bIns="14400" anchor="t" anchorCtr="0">
            <a:noAutofit/>
          </a:bodyPr>
          <a:lstStyle/>
          <a:p>
            <a:pPr algn="just"/>
            <a:r>
              <a:rPr lang="en-US" sz="2400" i="1">
                <a:latin typeface="Times New Roman" panose="02020603050405020304" pitchFamily="18" charset="0"/>
                <a:cs typeface="Times New Roman" panose="02020603050405020304" pitchFamily="18" charset="0"/>
              </a:rPr>
              <a:t>     Hs thảo luận nhóm đôi: Kí ức ngày đầu tiên đi học thường là ấn tượng khó phai trong tâm trí mỗi người. Em hãy chia sẻ những kỉ niệm ấy với các bạn.</a:t>
            </a:r>
            <a:endParaRPr lang="en-US" sz="2400">
              <a:latin typeface="Times New Roman" panose="02020603050405020304" pitchFamily="18" charset="0"/>
              <a:cs typeface="Times New Roman" panose="02020603050405020304" pitchFamily="18" charset="0"/>
            </a:endParaRPr>
          </a:p>
        </p:txBody>
      </p:sp>
      <p:grpSp>
        <p:nvGrpSpPr>
          <p:cNvPr id="2440" name="Google Shape;2913;p53">
            <a:extLst>
              <a:ext uri="{FF2B5EF4-FFF2-40B4-BE49-F238E27FC236}">
                <a16:creationId xmlns:a16="http://schemas.microsoft.com/office/drawing/2014/main" id="{85AAABCB-296F-0389-9A3D-C3D4E471B6D2}"/>
              </a:ext>
            </a:extLst>
          </p:cNvPr>
          <p:cNvGrpSpPr/>
          <p:nvPr/>
        </p:nvGrpSpPr>
        <p:grpSpPr>
          <a:xfrm>
            <a:off x="7755857" y="970986"/>
            <a:ext cx="1274790" cy="1955980"/>
            <a:chOff x="304654" y="2412551"/>
            <a:chExt cx="554772" cy="932574"/>
          </a:xfrm>
        </p:grpSpPr>
        <p:sp>
          <p:nvSpPr>
            <p:cNvPr id="2441" name="Google Shape;2914;p53">
              <a:extLst>
                <a:ext uri="{FF2B5EF4-FFF2-40B4-BE49-F238E27FC236}">
                  <a16:creationId xmlns:a16="http://schemas.microsoft.com/office/drawing/2014/main" id="{0AE51B9F-3C0A-7297-62C8-22A36F5F41EE}"/>
                </a:ext>
              </a:extLst>
            </p:cNvPr>
            <p:cNvSpPr/>
            <p:nvPr/>
          </p:nvSpPr>
          <p:spPr>
            <a:xfrm>
              <a:off x="304654" y="2412551"/>
              <a:ext cx="554772" cy="601091"/>
            </a:xfrm>
            <a:custGeom>
              <a:avLst/>
              <a:gdLst/>
              <a:ahLst/>
              <a:cxnLst/>
              <a:rect l="l" t="t" r="r" b="b"/>
              <a:pathLst>
                <a:path w="9839" h="10660" extrusionOk="0">
                  <a:moveTo>
                    <a:pt x="4901" y="1"/>
                  </a:moveTo>
                  <a:cubicBezTo>
                    <a:pt x="2213" y="1"/>
                    <a:pt x="1" y="2997"/>
                    <a:pt x="1" y="6693"/>
                  </a:cubicBezTo>
                  <a:cubicBezTo>
                    <a:pt x="1" y="8205"/>
                    <a:pt x="346" y="9568"/>
                    <a:pt x="934" y="10660"/>
                  </a:cubicBezTo>
                  <a:lnTo>
                    <a:pt x="8868" y="10660"/>
                  </a:lnTo>
                  <a:cubicBezTo>
                    <a:pt x="9484" y="9568"/>
                    <a:pt x="9839" y="8205"/>
                    <a:pt x="9839" y="6693"/>
                  </a:cubicBezTo>
                  <a:cubicBezTo>
                    <a:pt x="9839" y="2997"/>
                    <a:pt x="7617" y="1"/>
                    <a:pt x="4901" y="1"/>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2442" name="Google Shape;2915;p53">
              <a:extLst>
                <a:ext uri="{FF2B5EF4-FFF2-40B4-BE49-F238E27FC236}">
                  <a16:creationId xmlns:a16="http://schemas.microsoft.com/office/drawing/2014/main" id="{A9F94022-D17A-89C1-FA64-9CBA9A3384B2}"/>
                </a:ext>
              </a:extLst>
            </p:cNvPr>
            <p:cNvGrpSpPr/>
            <p:nvPr/>
          </p:nvGrpSpPr>
          <p:grpSpPr>
            <a:xfrm>
              <a:off x="421718" y="2580213"/>
              <a:ext cx="320633" cy="764912"/>
              <a:chOff x="4503500" y="1320300"/>
              <a:chExt cx="310150" cy="739975"/>
            </a:xfrm>
          </p:grpSpPr>
          <p:sp>
            <p:nvSpPr>
              <p:cNvPr id="2443" name="Google Shape;2916;p53">
                <a:extLst>
                  <a:ext uri="{FF2B5EF4-FFF2-40B4-BE49-F238E27FC236}">
                    <a16:creationId xmlns:a16="http://schemas.microsoft.com/office/drawing/2014/main" id="{0D70ADB0-3E68-9536-96AF-1E6AC72B73DF}"/>
                  </a:ext>
                </a:extLst>
              </p:cNvPr>
              <p:cNvSpPr/>
              <p:nvPr/>
            </p:nvSpPr>
            <p:spPr>
              <a:xfrm>
                <a:off x="4637675" y="1320300"/>
                <a:ext cx="20550" cy="739975"/>
              </a:xfrm>
              <a:custGeom>
                <a:avLst/>
                <a:gdLst/>
                <a:ahLst/>
                <a:cxnLst/>
                <a:rect l="l" t="t" r="r" b="b"/>
                <a:pathLst>
                  <a:path w="822" h="29599" extrusionOk="0">
                    <a:moveTo>
                      <a:pt x="430" y="1"/>
                    </a:moveTo>
                    <a:cubicBezTo>
                      <a:pt x="197" y="1"/>
                      <a:pt x="1" y="197"/>
                      <a:pt x="1" y="430"/>
                    </a:cubicBezTo>
                    <a:lnTo>
                      <a:pt x="1" y="29207"/>
                    </a:lnTo>
                    <a:cubicBezTo>
                      <a:pt x="1" y="29440"/>
                      <a:pt x="197" y="29599"/>
                      <a:pt x="430" y="29599"/>
                    </a:cubicBezTo>
                    <a:cubicBezTo>
                      <a:pt x="626" y="29599"/>
                      <a:pt x="822" y="29440"/>
                      <a:pt x="822" y="29207"/>
                    </a:cubicBezTo>
                    <a:lnTo>
                      <a:pt x="822" y="430"/>
                    </a:lnTo>
                    <a:cubicBezTo>
                      <a:pt x="822" y="197"/>
                      <a:pt x="626" y="1"/>
                      <a:pt x="43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44" name="Google Shape;2917;p53">
                <a:extLst>
                  <a:ext uri="{FF2B5EF4-FFF2-40B4-BE49-F238E27FC236}">
                    <a16:creationId xmlns:a16="http://schemas.microsoft.com/office/drawing/2014/main" id="{855D6243-CB67-C52E-3DEA-5CF0DFC55045}"/>
                  </a:ext>
                </a:extLst>
              </p:cNvPr>
              <p:cNvSpPr/>
              <p:nvPr/>
            </p:nvSpPr>
            <p:spPr>
              <a:xfrm>
                <a:off x="4640700" y="1416275"/>
                <a:ext cx="172950" cy="143250"/>
              </a:xfrm>
              <a:custGeom>
                <a:avLst/>
                <a:gdLst/>
                <a:ahLst/>
                <a:cxnLst/>
                <a:rect l="l" t="t" r="r" b="b"/>
                <a:pathLst>
                  <a:path w="6918" h="5730" extrusionOk="0">
                    <a:moveTo>
                      <a:pt x="6540" y="1"/>
                    </a:moveTo>
                    <a:cubicBezTo>
                      <a:pt x="6378" y="1"/>
                      <a:pt x="6258" y="114"/>
                      <a:pt x="6217" y="278"/>
                    </a:cubicBezTo>
                    <a:cubicBezTo>
                      <a:pt x="5947" y="1604"/>
                      <a:pt x="5209" y="2892"/>
                      <a:pt x="4164" y="3741"/>
                    </a:cubicBezTo>
                    <a:cubicBezTo>
                      <a:pt x="3109" y="4562"/>
                      <a:pt x="1784" y="5029"/>
                      <a:pt x="468" y="5029"/>
                    </a:cubicBezTo>
                    <a:lnTo>
                      <a:pt x="346" y="5029"/>
                    </a:lnTo>
                    <a:cubicBezTo>
                      <a:pt x="150" y="5029"/>
                      <a:pt x="1" y="5178"/>
                      <a:pt x="1" y="5374"/>
                    </a:cubicBezTo>
                    <a:cubicBezTo>
                      <a:pt x="1" y="5533"/>
                      <a:pt x="150" y="5692"/>
                      <a:pt x="309" y="5729"/>
                    </a:cubicBezTo>
                    <a:lnTo>
                      <a:pt x="468" y="5729"/>
                    </a:lnTo>
                    <a:cubicBezTo>
                      <a:pt x="1942" y="5729"/>
                      <a:pt x="3417" y="5178"/>
                      <a:pt x="4584" y="4245"/>
                    </a:cubicBezTo>
                    <a:cubicBezTo>
                      <a:pt x="5751" y="3274"/>
                      <a:pt x="6609" y="1912"/>
                      <a:pt x="6880" y="399"/>
                    </a:cubicBezTo>
                    <a:cubicBezTo>
                      <a:pt x="6917" y="203"/>
                      <a:pt x="6805" y="45"/>
                      <a:pt x="6609" y="7"/>
                    </a:cubicBezTo>
                    <a:cubicBezTo>
                      <a:pt x="6585" y="3"/>
                      <a:pt x="6562" y="1"/>
                      <a:pt x="654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45" name="Google Shape;2918;p53">
                <a:extLst>
                  <a:ext uri="{FF2B5EF4-FFF2-40B4-BE49-F238E27FC236}">
                    <a16:creationId xmlns:a16="http://schemas.microsoft.com/office/drawing/2014/main" id="{2373F7E5-9DE8-2653-CF54-8DCB8C1D2025}"/>
                  </a:ext>
                </a:extLst>
              </p:cNvPr>
              <p:cNvSpPr/>
              <p:nvPr/>
            </p:nvSpPr>
            <p:spPr>
              <a:xfrm>
                <a:off x="4546450" y="1326150"/>
                <a:ext cx="107825" cy="154675"/>
              </a:xfrm>
              <a:custGeom>
                <a:avLst/>
                <a:gdLst/>
                <a:ahLst/>
                <a:cxnLst/>
                <a:rect l="l" t="t" r="r" b="b"/>
                <a:pathLst>
                  <a:path w="4313" h="6187" extrusionOk="0">
                    <a:moveTo>
                      <a:pt x="345" y="0"/>
                    </a:moveTo>
                    <a:cubicBezTo>
                      <a:pt x="149" y="0"/>
                      <a:pt x="0" y="112"/>
                      <a:pt x="0" y="308"/>
                    </a:cubicBezTo>
                    <a:lnTo>
                      <a:pt x="0" y="616"/>
                    </a:lnTo>
                    <a:cubicBezTo>
                      <a:pt x="0" y="1783"/>
                      <a:pt x="271" y="2950"/>
                      <a:pt x="849" y="3930"/>
                    </a:cubicBezTo>
                    <a:cubicBezTo>
                      <a:pt x="1512" y="5013"/>
                      <a:pt x="2604" y="5909"/>
                      <a:pt x="3883" y="6179"/>
                    </a:cubicBezTo>
                    <a:cubicBezTo>
                      <a:pt x="3903" y="6184"/>
                      <a:pt x="3924" y="6186"/>
                      <a:pt x="3946" y="6186"/>
                    </a:cubicBezTo>
                    <a:cubicBezTo>
                      <a:pt x="4089" y="6186"/>
                      <a:pt x="4242" y="6079"/>
                      <a:pt x="4275" y="5909"/>
                    </a:cubicBezTo>
                    <a:cubicBezTo>
                      <a:pt x="4312" y="5750"/>
                      <a:pt x="4200" y="5563"/>
                      <a:pt x="4004" y="5517"/>
                    </a:cubicBezTo>
                    <a:cubicBezTo>
                      <a:pt x="2950" y="5283"/>
                      <a:pt x="2016" y="4546"/>
                      <a:pt x="1437" y="3575"/>
                    </a:cubicBezTo>
                    <a:cubicBezTo>
                      <a:pt x="933" y="2716"/>
                      <a:pt x="653" y="1671"/>
                      <a:pt x="653" y="616"/>
                    </a:cubicBezTo>
                    <a:lnTo>
                      <a:pt x="653" y="346"/>
                    </a:lnTo>
                    <a:cubicBezTo>
                      <a:pt x="700" y="150"/>
                      <a:pt x="541" y="0"/>
                      <a:pt x="345" y="0"/>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46" name="Google Shape;2919;p53">
                <a:extLst>
                  <a:ext uri="{FF2B5EF4-FFF2-40B4-BE49-F238E27FC236}">
                    <a16:creationId xmlns:a16="http://schemas.microsoft.com/office/drawing/2014/main" id="{1A1E5E23-EA65-D207-CC99-5C7587F8766A}"/>
                  </a:ext>
                </a:extLst>
              </p:cNvPr>
              <p:cNvSpPr/>
              <p:nvPr/>
            </p:nvSpPr>
            <p:spPr>
              <a:xfrm>
                <a:off x="4503500" y="1515625"/>
                <a:ext cx="154725" cy="163500"/>
              </a:xfrm>
              <a:custGeom>
                <a:avLst/>
                <a:gdLst/>
                <a:ahLst/>
                <a:cxnLst/>
                <a:rect l="l" t="t" r="r" b="b"/>
                <a:pathLst>
                  <a:path w="6189" h="6540" extrusionOk="0">
                    <a:moveTo>
                      <a:pt x="355" y="0"/>
                    </a:moveTo>
                    <a:cubicBezTo>
                      <a:pt x="159" y="0"/>
                      <a:pt x="1" y="159"/>
                      <a:pt x="1" y="355"/>
                    </a:cubicBezTo>
                    <a:cubicBezTo>
                      <a:pt x="1" y="1904"/>
                      <a:pt x="626" y="3426"/>
                      <a:pt x="1671" y="4555"/>
                    </a:cubicBezTo>
                    <a:cubicBezTo>
                      <a:pt x="2763" y="5722"/>
                      <a:pt x="4238" y="6422"/>
                      <a:pt x="5797" y="6534"/>
                    </a:cubicBezTo>
                    <a:cubicBezTo>
                      <a:pt x="5817" y="6538"/>
                      <a:pt x="5837" y="6540"/>
                      <a:pt x="5857" y="6540"/>
                    </a:cubicBezTo>
                    <a:cubicBezTo>
                      <a:pt x="6024" y="6540"/>
                      <a:pt x="6152" y="6402"/>
                      <a:pt x="6152" y="6226"/>
                    </a:cubicBezTo>
                    <a:cubicBezTo>
                      <a:pt x="6189" y="6067"/>
                      <a:pt x="6030" y="5871"/>
                      <a:pt x="5834" y="5871"/>
                    </a:cubicBezTo>
                    <a:cubicBezTo>
                      <a:pt x="4472" y="5759"/>
                      <a:pt x="3118" y="5097"/>
                      <a:pt x="2185" y="4089"/>
                    </a:cubicBezTo>
                    <a:cubicBezTo>
                      <a:pt x="1251" y="3071"/>
                      <a:pt x="701" y="1718"/>
                      <a:pt x="663" y="318"/>
                    </a:cubicBezTo>
                    <a:cubicBezTo>
                      <a:pt x="663" y="159"/>
                      <a:pt x="505" y="0"/>
                      <a:pt x="355" y="0"/>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grpSp>
        <p:nvGrpSpPr>
          <p:cNvPr id="2448" name="Google Shape;2922;p53">
            <a:extLst>
              <a:ext uri="{FF2B5EF4-FFF2-40B4-BE49-F238E27FC236}">
                <a16:creationId xmlns:a16="http://schemas.microsoft.com/office/drawing/2014/main" id="{8E208AD6-4FC9-BD48-72EA-35989C682418}"/>
              </a:ext>
            </a:extLst>
          </p:cNvPr>
          <p:cNvGrpSpPr/>
          <p:nvPr/>
        </p:nvGrpSpPr>
        <p:grpSpPr>
          <a:xfrm>
            <a:off x="6444789" y="766939"/>
            <a:ext cx="805900" cy="666588"/>
            <a:chOff x="6169325" y="205800"/>
            <a:chExt cx="805900" cy="666588"/>
          </a:xfrm>
        </p:grpSpPr>
        <p:grpSp>
          <p:nvGrpSpPr>
            <p:cNvPr id="2449" name="Google Shape;2923;p53">
              <a:extLst>
                <a:ext uri="{FF2B5EF4-FFF2-40B4-BE49-F238E27FC236}">
                  <a16:creationId xmlns:a16="http://schemas.microsoft.com/office/drawing/2014/main" id="{7D13A346-508D-35F6-35E8-FE2F7E24AC14}"/>
                </a:ext>
              </a:extLst>
            </p:cNvPr>
            <p:cNvGrpSpPr/>
            <p:nvPr/>
          </p:nvGrpSpPr>
          <p:grpSpPr>
            <a:xfrm flipH="1">
              <a:off x="6736100" y="236100"/>
              <a:ext cx="239125" cy="238150"/>
              <a:chOff x="1597300" y="694800"/>
              <a:chExt cx="239125" cy="238150"/>
            </a:xfrm>
          </p:grpSpPr>
          <p:sp>
            <p:nvSpPr>
              <p:cNvPr id="2471" name="Google Shape;2924;p53">
                <a:extLst>
                  <a:ext uri="{FF2B5EF4-FFF2-40B4-BE49-F238E27FC236}">
                    <a16:creationId xmlns:a16="http://schemas.microsoft.com/office/drawing/2014/main" id="{01881CDC-4777-FFA8-8298-53C2DE3A93FC}"/>
                  </a:ext>
                </a:extLst>
              </p:cNvPr>
              <p:cNvSpPr/>
              <p:nvPr/>
            </p:nvSpPr>
            <p:spPr>
              <a:xfrm flipH="1">
                <a:off x="1719225" y="694800"/>
                <a:ext cx="117200" cy="230500"/>
              </a:xfrm>
              <a:custGeom>
                <a:avLst/>
                <a:gdLst/>
                <a:ahLst/>
                <a:cxnLst/>
                <a:rect l="l" t="t" r="r" b="b"/>
                <a:pathLst>
                  <a:path w="4688" h="9220" extrusionOk="0">
                    <a:moveTo>
                      <a:pt x="2030" y="0"/>
                    </a:moveTo>
                    <a:cubicBezTo>
                      <a:pt x="1431" y="0"/>
                      <a:pt x="806" y="388"/>
                      <a:pt x="621" y="1030"/>
                    </a:cubicBezTo>
                    <a:cubicBezTo>
                      <a:pt x="0" y="3558"/>
                      <a:pt x="591" y="6049"/>
                      <a:pt x="680" y="8548"/>
                    </a:cubicBezTo>
                    <a:cubicBezTo>
                      <a:pt x="777" y="8948"/>
                      <a:pt x="1148" y="9220"/>
                      <a:pt x="1504" y="9220"/>
                    </a:cubicBezTo>
                    <a:cubicBezTo>
                      <a:pt x="1720" y="9220"/>
                      <a:pt x="1930" y="9120"/>
                      <a:pt x="2070" y="8888"/>
                    </a:cubicBezTo>
                    <a:cubicBezTo>
                      <a:pt x="3327" y="6389"/>
                      <a:pt x="4687" y="3033"/>
                      <a:pt x="3024" y="505"/>
                    </a:cubicBezTo>
                    <a:cubicBezTo>
                      <a:pt x="2782" y="157"/>
                      <a:pt x="2411" y="0"/>
                      <a:pt x="2030" y="0"/>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72" name="Google Shape;2925;p53">
                <a:extLst>
                  <a:ext uri="{FF2B5EF4-FFF2-40B4-BE49-F238E27FC236}">
                    <a16:creationId xmlns:a16="http://schemas.microsoft.com/office/drawing/2014/main" id="{24606E43-43EE-0E74-ABE4-31816D53BD26}"/>
                  </a:ext>
                </a:extLst>
              </p:cNvPr>
              <p:cNvSpPr/>
              <p:nvPr/>
            </p:nvSpPr>
            <p:spPr>
              <a:xfrm flipH="1">
                <a:off x="1597300" y="754900"/>
                <a:ext cx="221175" cy="178050"/>
              </a:xfrm>
              <a:custGeom>
                <a:avLst/>
                <a:gdLst/>
                <a:ahLst/>
                <a:cxnLst/>
                <a:rect l="l" t="t" r="r" b="b"/>
                <a:pathLst>
                  <a:path w="8847" h="7122" extrusionOk="0">
                    <a:moveTo>
                      <a:pt x="7058" y="0"/>
                    </a:moveTo>
                    <a:cubicBezTo>
                      <a:pt x="6847" y="0"/>
                      <a:pt x="6633" y="42"/>
                      <a:pt x="6431" y="134"/>
                    </a:cubicBezTo>
                    <a:cubicBezTo>
                      <a:pt x="3939" y="1524"/>
                      <a:pt x="2335" y="3830"/>
                      <a:pt x="391" y="5745"/>
                    </a:cubicBezTo>
                    <a:cubicBezTo>
                      <a:pt x="0" y="6304"/>
                      <a:pt x="297" y="7122"/>
                      <a:pt x="935" y="7122"/>
                    </a:cubicBezTo>
                    <a:cubicBezTo>
                      <a:pt x="997" y="7122"/>
                      <a:pt x="1062" y="7114"/>
                      <a:pt x="1130" y="7098"/>
                    </a:cubicBezTo>
                    <a:cubicBezTo>
                      <a:pt x="4124" y="6299"/>
                      <a:pt x="7821" y="4910"/>
                      <a:pt x="8649" y="1708"/>
                    </a:cubicBezTo>
                    <a:cubicBezTo>
                      <a:pt x="8847" y="784"/>
                      <a:pt x="7972" y="0"/>
                      <a:pt x="7058" y="0"/>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2450" name="Google Shape;2926;p53">
              <a:extLst>
                <a:ext uri="{FF2B5EF4-FFF2-40B4-BE49-F238E27FC236}">
                  <a16:creationId xmlns:a16="http://schemas.microsoft.com/office/drawing/2014/main" id="{42A21ECE-99E0-3F8D-BF1D-AD1CBD1D4E26}"/>
                </a:ext>
              </a:extLst>
            </p:cNvPr>
            <p:cNvGrpSpPr/>
            <p:nvPr/>
          </p:nvGrpSpPr>
          <p:grpSpPr>
            <a:xfrm flipH="1">
              <a:off x="6736100" y="236100"/>
              <a:ext cx="239125" cy="238150"/>
              <a:chOff x="1597300" y="694800"/>
              <a:chExt cx="239125" cy="238150"/>
            </a:xfrm>
          </p:grpSpPr>
          <p:sp>
            <p:nvSpPr>
              <p:cNvPr id="2469" name="Google Shape;2927;p53">
                <a:extLst>
                  <a:ext uri="{FF2B5EF4-FFF2-40B4-BE49-F238E27FC236}">
                    <a16:creationId xmlns:a16="http://schemas.microsoft.com/office/drawing/2014/main" id="{D89377B1-9E88-2C9D-620A-D3C9105D645E}"/>
                  </a:ext>
                </a:extLst>
              </p:cNvPr>
              <p:cNvSpPr/>
              <p:nvPr/>
            </p:nvSpPr>
            <p:spPr>
              <a:xfrm flipH="1">
                <a:off x="1719225" y="694800"/>
                <a:ext cx="117200" cy="230500"/>
              </a:xfrm>
              <a:custGeom>
                <a:avLst/>
                <a:gdLst/>
                <a:ahLst/>
                <a:cxnLst/>
                <a:rect l="l" t="t" r="r" b="b"/>
                <a:pathLst>
                  <a:path w="4688" h="9220" extrusionOk="0">
                    <a:moveTo>
                      <a:pt x="2030" y="0"/>
                    </a:moveTo>
                    <a:cubicBezTo>
                      <a:pt x="1431" y="0"/>
                      <a:pt x="806" y="388"/>
                      <a:pt x="621" y="1030"/>
                    </a:cubicBezTo>
                    <a:cubicBezTo>
                      <a:pt x="0" y="3558"/>
                      <a:pt x="591" y="6049"/>
                      <a:pt x="680" y="8548"/>
                    </a:cubicBezTo>
                    <a:cubicBezTo>
                      <a:pt x="777" y="8948"/>
                      <a:pt x="1148" y="9220"/>
                      <a:pt x="1504" y="9220"/>
                    </a:cubicBezTo>
                    <a:cubicBezTo>
                      <a:pt x="1720" y="9220"/>
                      <a:pt x="1930" y="9120"/>
                      <a:pt x="2070" y="8888"/>
                    </a:cubicBezTo>
                    <a:cubicBezTo>
                      <a:pt x="3327" y="6389"/>
                      <a:pt x="4687" y="3033"/>
                      <a:pt x="3024" y="505"/>
                    </a:cubicBezTo>
                    <a:cubicBezTo>
                      <a:pt x="2782" y="157"/>
                      <a:pt x="2411" y="0"/>
                      <a:pt x="2030" y="0"/>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70" name="Google Shape;2928;p53">
                <a:extLst>
                  <a:ext uri="{FF2B5EF4-FFF2-40B4-BE49-F238E27FC236}">
                    <a16:creationId xmlns:a16="http://schemas.microsoft.com/office/drawing/2014/main" id="{C18A9DC4-B149-A47C-FB38-870146184F26}"/>
                  </a:ext>
                </a:extLst>
              </p:cNvPr>
              <p:cNvSpPr/>
              <p:nvPr/>
            </p:nvSpPr>
            <p:spPr>
              <a:xfrm flipH="1">
                <a:off x="1597300" y="754900"/>
                <a:ext cx="221175" cy="178050"/>
              </a:xfrm>
              <a:custGeom>
                <a:avLst/>
                <a:gdLst/>
                <a:ahLst/>
                <a:cxnLst/>
                <a:rect l="l" t="t" r="r" b="b"/>
                <a:pathLst>
                  <a:path w="8847" h="7122" extrusionOk="0">
                    <a:moveTo>
                      <a:pt x="7058" y="0"/>
                    </a:moveTo>
                    <a:cubicBezTo>
                      <a:pt x="6847" y="0"/>
                      <a:pt x="6633" y="42"/>
                      <a:pt x="6431" y="134"/>
                    </a:cubicBezTo>
                    <a:cubicBezTo>
                      <a:pt x="3939" y="1524"/>
                      <a:pt x="2335" y="3830"/>
                      <a:pt x="391" y="5745"/>
                    </a:cubicBezTo>
                    <a:cubicBezTo>
                      <a:pt x="0" y="6304"/>
                      <a:pt x="297" y="7122"/>
                      <a:pt x="935" y="7122"/>
                    </a:cubicBezTo>
                    <a:cubicBezTo>
                      <a:pt x="997" y="7122"/>
                      <a:pt x="1062" y="7114"/>
                      <a:pt x="1130" y="7098"/>
                    </a:cubicBezTo>
                    <a:cubicBezTo>
                      <a:pt x="4124" y="6299"/>
                      <a:pt x="7821" y="4910"/>
                      <a:pt x="8649" y="1708"/>
                    </a:cubicBezTo>
                    <a:cubicBezTo>
                      <a:pt x="8847" y="784"/>
                      <a:pt x="7972" y="0"/>
                      <a:pt x="7058" y="0"/>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2451" name="Google Shape;2929;p53">
              <a:extLst>
                <a:ext uri="{FF2B5EF4-FFF2-40B4-BE49-F238E27FC236}">
                  <a16:creationId xmlns:a16="http://schemas.microsoft.com/office/drawing/2014/main" id="{25F8E904-F6B9-95BE-4A9F-BD428FE6B16C}"/>
                </a:ext>
              </a:extLst>
            </p:cNvPr>
            <p:cNvSpPr/>
            <p:nvPr/>
          </p:nvSpPr>
          <p:spPr>
            <a:xfrm>
              <a:off x="6752175" y="205800"/>
              <a:ext cx="176525" cy="268575"/>
            </a:xfrm>
            <a:custGeom>
              <a:avLst/>
              <a:gdLst/>
              <a:ahLst/>
              <a:cxnLst/>
              <a:rect l="l" t="t" r="r" b="b"/>
              <a:pathLst>
                <a:path w="7061" h="10743" extrusionOk="0">
                  <a:moveTo>
                    <a:pt x="4600" y="0"/>
                  </a:moveTo>
                  <a:cubicBezTo>
                    <a:pt x="4049" y="0"/>
                    <a:pt x="3483" y="230"/>
                    <a:pt x="3120" y="704"/>
                  </a:cubicBezTo>
                  <a:cubicBezTo>
                    <a:pt x="1360" y="3410"/>
                    <a:pt x="991" y="6618"/>
                    <a:pt x="67" y="9575"/>
                  </a:cubicBezTo>
                  <a:cubicBezTo>
                    <a:pt x="1" y="10192"/>
                    <a:pt x="480" y="10743"/>
                    <a:pt x="1007" y="10743"/>
                  </a:cubicBezTo>
                  <a:cubicBezTo>
                    <a:pt x="1187" y="10743"/>
                    <a:pt x="1374" y="10678"/>
                    <a:pt x="1545" y="10529"/>
                  </a:cubicBezTo>
                  <a:cubicBezTo>
                    <a:pt x="4103" y="8126"/>
                    <a:pt x="7060" y="4770"/>
                    <a:pt x="6195" y="1103"/>
                  </a:cubicBezTo>
                  <a:cubicBezTo>
                    <a:pt x="5988" y="377"/>
                    <a:pt x="5305" y="0"/>
                    <a:pt x="4600" y="0"/>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52" name="Google Shape;2930;p53">
              <a:extLst>
                <a:ext uri="{FF2B5EF4-FFF2-40B4-BE49-F238E27FC236}">
                  <a16:creationId xmlns:a16="http://schemas.microsoft.com/office/drawing/2014/main" id="{623EEA23-C470-A07E-E68C-A1A5F29CA887}"/>
                </a:ext>
              </a:extLst>
            </p:cNvPr>
            <p:cNvSpPr/>
            <p:nvPr/>
          </p:nvSpPr>
          <p:spPr>
            <a:xfrm>
              <a:off x="6418200" y="686600"/>
              <a:ext cx="63050" cy="185775"/>
            </a:xfrm>
            <a:custGeom>
              <a:avLst/>
              <a:gdLst/>
              <a:ahLst/>
              <a:cxnLst/>
              <a:rect l="l" t="t" r="r" b="b"/>
              <a:pathLst>
                <a:path w="2522" h="7431" extrusionOk="0">
                  <a:moveTo>
                    <a:pt x="2215" y="0"/>
                  </a:moveTo>
                  <a:cubicBezTo>
                    <a:pt x="2091" y="0"/>
                    <a:pt x="1967" y="76"/>
                    <a:pt x="1967" y="228"/>
                  </a:cubicBezTo>
                  <a:cubicBezTo>
                    <a:pt x="1967" y="1921"/>
                    <a:pt x="1937" y="3621"/>
                    <a:pt x="1937" y="5314"/>
                  </a:cubicBezTo>
                  <a:cubicBezTo>
                    <a:pt x="1412" y="5188"/>
                    <a:pt x="828" y="5159"/>
                    <a:pt x="303" y="5063"/>
                  </a:cubicBezTo>
                  <a:cubicBezTo>
                    <a:pt x="295" y="5062"/>
                    <a:pt x="286" y="5061"/>
                    <a:pt x="278" y="5061"/>
                  </a:cubicBezTo>
                  <a:cubicBezTo>
                    <a:pt x="1" y="5061"/>
                    <a:pt x="9" y="5529"/>
                    <a:pt x="303" y="5558"/>
                  </a:cubicBezTo>
                  <a:cubicBezTo>
                    <a:pt x="673" y="5617"/>
                    <a:pt x="1072" y="5654"/>
                    <a:pt x="1479" y="5713"/>
                  </a:cubicBezTo>
                  <a:cubicBezTo>
                    <a:pt x="1412" y="5743"/>
                    <a:pt x="1383" y="5772"/>
                    <a:pt x="1324" y="5802"/>
                  </a:cubicBezTo>
                  <a:cubicBezTo>
                    <a:pt x="1013" y="5927"/>
                    <a:pt x="740" y="6053"/>
                    <a:pt x="429" y="6171"/>
                  </a:cubicBezTo>
                  <a:cubicBezTo>
                    <a:pt x="190" y="6304"/>
                    <a:pt x="337" y="6641"/>
                    <a:pt x="555" y="6641"/>
                  </a:cubicBezTo>
                  <a:cubicBezTo>
                    <a:pt x="593" y="6641"/>
                    <a:pt x="633" y="6630"/>
                    <a:pt x="673" y="6608"/>
                  </a:cubicBezTo>
                  <a:cubicBezTo>
                    <a:pt x="954" y="6482"/>
                    <a:pt x="1228" y="6356"/>
                    <a:pt x="1508" y="6238"/>
                  </a:cubicBezTo>
                  <a:cubicBezTo>
                    <a:pt x="1693" y="6171"/>
                    <a:pt x="1849" y="6053"/>
                    <a:pt x="2033" y="5987"/>
                  </a:cubicBezTo>
                  <a:lnTo>
                    <a:pt x="2033" y="5987"/>
                  </a:lnTo>
                  <a:cubicBezTo>
                    <a:pt x="1996" y="6356"/>
                    <a:pt x="1967" y="6763"/>
                    <a:pt x="1878" y="7132"/>
                  </a:cubicBezTo>
                  <a:cubicBezTo>
                    <a:pt x="1839" y="7313"/>
                    <a:pt x="1988" y="7431"/>
                    <a:pt x="2127" y="7431"/>
                  </a:cubicBezTo>
                  <a:cubicBezTo>
                    <a:pt x="2222" y="7431"/>
                    <a:pt x="2313" y="7376"/>
                    <a:pt x="2336" y="7251"/>
                  </a:cubicBezTo>
                  <a:cubicBezTo>
                    <a:pt x="2462" y="6763"/>
                    <a:pt x="2521" y="6208"/>
                    <a:pt x="2521" y="5684"/>
                  </a:cubicBezTo>
                  <a:cubicBezTo>
                    <a:pt x="2521" y="5558"/>
                    <a:pt x="2492" y="5499"/>
                    <a:pt x="2433" y="5469"/>
                  </a:cubicBezTo>
                  <a:cubicBezTo>
                    <a:pt x="2433" y="3710"/>
                    <a:pt x="2462" y="1987"/>
                    <a:pt x="2462" y="228"/>
                  </a:cubicBezTo>
                  <a:cubicBezTo>
                    <a:pt x="2462" y="76"/>
                    <a:pt x="2338" y="0"/>
                    <a:pt x="2215"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53" name="Google Shape;2931;p53">
              <a:extLst>
                <a:ext uri="{FF2B5EF4-FFF2-40B4-BE49-F238E27FC236}">
                  <a16:creationId xmlns:a16="http://schemas.microsoft.com/office/drawing/2014/main" id="{3E247A27-3E16-E095-2D43-B708BD2309C3}"/>
                </a:ext>
              </a:extLst>
            </p:cNvPr>
            <p:cNvSpPr/>
            <p:nvPr/>
          </p:nvSpPr>
          <p:spPr>
            <a:xfrm>
              <a:off x="6169325" y="405800"/>
              <a:ext cx="643850" cy="374425"/>
            </a:xfrm>
            <a:custGeom>
              <a:avLst/>
              <a:gdLst/>
              <a:ahLst/>
              <a:cxnLst/>
              <a:rect l="l" t="t" r="r" b="b"/>
              <a:pathLst>
                <a:path w="25754" h="14977" extrusionOk="0">
                  <a:moveTo>
                    <a:pt x="25480" y="1"/>
                  </a:moveTo>
                  <a:lnTo>
                    <a:pt x="25480" y="1"/>
                  </a:lnTo>
                  <a:cubicBezTo>
                    <a:pt x="22580" y="335"/>
                    <a:pt x="19679" y="811"/>
                    <a:pt x="16757" y="811"/>
                  </a:cubicBezTo>
                  <a:cubicBezTo>
                    <a:pt x="15612" y="811"/>
                    <a:pt x="14464" y="738"/>
                    <a:pt x="13312" y="555"/>
                  </a:cubicBezTo>
                  <a:cubicBezTo>
                    <a:pt x="12816" y="496"/>
                    <a:pt x="12321" y="466"/>
                    <a:pt x="11892" y="437"/>
                  </a:cubicBezTo>
                  <a:cubicBezTo>
                    <a:pt x="11321" y="304"/>
                    <a:pt x="10729" y="240"/>
                    <a:pt x="10129" y="240"/>
                  </a:cubicBezTo>
                  <a:cubicBezTo>
                    <a:pt x="5296" y="240"/>
                    <a:pt x="1" y="4370"/>
                    <a:pt x="1698" y="9552"/>
                  </a:cubicBezTo>
                  <a:cubicBezTo>
                    <a:pt x="2067" y="10476"/>
                    <a:pt x="2622" y="11275"/>
                    <a:pt x="3331" y="11984"/>
                  </a:cubicBezTo>
                  <a:cubicBezTo>
                    <a:pt x="4071" y="12694"/>
                    <a:pt x="4928" y="13278"/>
                    <a:pt x="5889" y="13744"/>
                  </a:cubicBezTo>
                  <a:cubicBezTo>
                    <a:pt x="6377" y="13988"/>
                    <a:pt x="6873" y="14173"/>
                    <a:pt x="7397" y="14358"/>
                  </a:cubicBezTo>
                  <a:cubicBezTo>
                    <a:pt x="8573" y="14781"/>
                    <a:pt x="9754" y="14976"/>
                    <a:pt x="10913" y="14976"/>
                  </a:cubicBezTo>
                  <a:cubicBezTo>
                    <a:pt x="13638" y="14976"/>
                    <a:pt x="16236" y="13897"/>
                    <a:pt x="18331" y="12169"/>
                  </a:cubicBezTo>
                  <a:cubicBezTo>
                    <a:pt x="18760" y="11829"/>
                    <a:pt x="19196" y="11430"/>
                    <a:pt x="19566" y="11031"/>
                  </a:cubicBezTo>
                  <a:cubicBezTo>
                    <a:pt x="22117" y="7889"/>
                    <a:pt x="25754" y="4281"/>
                    <a:pt x="25480" y="1"/>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54" name="Google Shape;2932;p53">
              <a:extLst>
                <a:ext uri="{FF2B5EF4-FFF2-40B4-BE49-F238E27FC236}">
                  <a16:creationId xmlns:a16="http://schemas.microsoft.com/office/drawing/2014/main" id="{A49113CF-DC6A-F21C-22C0-F4D51794D13D}"/>
                </a:ext>
              </a:extLst>
            </p:cNvPr>
            <p:cNvSpPr/>
            <p:nvPr/>
          </p:nvSpPr>
          <p:spPr>
            <a:xfrm>
              <a:off x="6351850" y="533725"/>
              <a:ext cx="406200" cy="246525"/>
            </a:xfrm>
            <a:custGeom>
              <a:avLst/>
              <a:gdLst/>
              <a:ahLst/>
              <a:cxnLst/>
              <a:rect l="l" t="t" r="r" b="b"/>
              <a:pathLst>
                <a:path w="16248" h="9861" extrusionOk="0">
                  <a:moveTo>
                    <a:pt x="15623" y="0"/>
                  </a:moveTo>
                  <a:cubicBezTo>
                    <a:pt x="15151" y="0"/>
                    <a:pt x="14522" y="352"/>
                    <a:pt x="14172" y="613"/>
                  </a:cubicBezTo>
                  <a:cubicBezTo>
                    <a:pt x="12905" y="1566"/>
                    <a:pt x="11546" y="1867"/>
                    <a:pt x="10103" y="1867"/>
                  </a:cubicBezTo>
                  <a:cubicBezTo>
                    <a:pt x="9542" y="1867"/>
                    <a:pt x="8969" y="1822"/>
                    <a:pt x="8384" y="1752"/>
                  </a:cubicBezTo>
                  <a:cubicBezTo>
                    <a:pt x="7835" y="1685"/>
                    <a:pt x="7280" y="1651"/>
                    <a:pt x="6725" y="1651"/>
                  </a:cubicBezTo>
                  <a:cubicBezTo>
                    <a:pt x="5746" y="1651"/>
                    <a:pt x="4766" y="1756"/>
                    <a:pt x="3822" y="1973"/>
                  </a:cubicBezTo>
                  <a:cubicBezTo>
                    <a:pt x="2063" y="2617"/>
                    <a:pt x="555" y="3822"/>
                    <a:pt x="252" y="5818"/>
                  </a:cubicBezTo>
                  <a:cubicBezTo>
                    <a:pt x="0" y="7481"/>
                    <a:pt x="836" y="8841"/>
                    <a:pt x="2033" y="9736"/>
                  </a:cubicBezTo>
                  <a:cubicBezTo>
                    <a:pt x="2568" y="9820"/>
                    <a:pt x="3099" y="9860"/>
                    <a:pt x="3626" y="9860"/>
                  </a:cubicBezTo>
                  <a:cubicBezTo>
                    <a:pt x="6350" y="9860"/>
                    <a:pt x="8937" y="8781"/>
                    <a:pt x="11030" y="7052"/>
                  </a:cubicBezTo>
                  <a:cubicBezTo>
                    <a:pt x="11459" y="6712"/>
                    <a:pt x="11895" y="6313"/>
                    <a:pt x="12265" y="5914"/>
                  </a:cubicBezTo>
                  <a:cubicBezTo>
                    <a:pt x="13522" y="4376"/>
                    <a:pt x="15067" y="2713"/>
                    <a:pt x="16235" y="894"/>
                  </a:cubicBezTo>
                  <a:lnTo>
                    <a:pt x="16235" y="798"/>
                  </a:lnTo>
                  <a:cubicBezTo>
                    <a:pt x="16248" y="202"/>
                    <a:pt x="15980" y="0"/>
                    <a:pt x="15623" y="0"/>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55" name="Google Shape;2933;p53">
              <a:extLst>
                <a:ext uri="{FF2B5EF4-FFF2-40B4-BE49-F238E27FC236}">
                  <a16:creationId xmlns:a16="http://schemas.microsoft.com/office/drawing/2014/main" id="{42CDCECE-63F6-A70B-F8E7-0CEE0EA0ACDF}"/>
                </a:ext>
              </a:extLst>
            </p:cNvPr>
            <p:cNvSpPr/>
            <p:nvPr/>
          </p:nvSpPr>
          <p:spPr>
            <a:xfrm>
              <a:off x="6256475" y="658275"/>
              <a:ext cx="33100" cy="31775"/>
            </a:xfrm>
            <a:custGeom>
              <a:avLst/>
              <a:gdLst/>
              <a:ahLst/>
              <a:cxnLst/>
              <a:rect l="l" t="t" r="r" b="b"/>
              <a:pathLst>
                <a:path w="1324" h="1271" extrusionOk="0">
                  <a:moveTo>
                    <a:pt x="662" y="0"/>
                  </a:moveTo>
                  <a:cubicBezTo>
                    <a:pt x="331" y="0"/>
                    <a:pt x="1" y="207"/>
                    <a:pt x="1" y="621"/>
                  </a:cubicBezTo>
                  <a:cubicBezTo>
                    <a:pt x="1" y="1054"/>
                    <a:pt x="331" y="1270"/>
                    <a:pt x="662" y="1270"/>
                  </a:cubicBezTo>
                  <a:cubicBezTo>
                    <a:pt x="993" y="1270"/>
                    <a:pt x="1324" y="1054"/>
                    <a:pt x="1324" y="621"/>
                  </a:cubicBezTo>
                  <a:cubicBezTo>
                    <a:pt x="1324" y="207"/>
                    <a:pt x="993" y="0"/>
                    <a:pt x="662"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56" name="Google Shape;2934;p53">
              <a:extLst>
                <a:ext uri="{FF2B5EF4-FFF2-40B4-BE49-F238E27FC236}">
                  <a16:creationId xmlns:a16="http://schemas.microsoft.com/office/drawing/2014/main" id="{B64C8E49-5E8F-E4F7-EF96-34FA46153E39}"/>
                </a:ext>
              </a:extLst>
            </p:cNvPr>
            <p:cNvSpPr/>
            <p:nvPr/>
          </p:nvSpPr>
          <p:spPr>
            <a:xfrm rot="232915">
              <a:off x="6277923" y="705576"/>
              <a:ext cx="50100" cy="78350"/>
            </a:xfrm>
            <a:custGeom>
              <a:avLst/>
              <a:gdLst/>
              <a:ahLst/>
              <a:cxnLst/>
              <a:rect l="l" t="t" r="r" b="b"/>
              <a:pathLst>
                <a:path w="2004" h="3134" extrusionOk="0">
                  <a:moveTo>
                    <a:pt x="1175" y="1"/>
                  </a:moveTo>
                  <a:cubicBezTo>
                    <a:pt x="751" y="1"/>
                    <a:pt x="269" y="206"/>
                    <a:pt x="126" y="548"/>
                  </a:cubicBezTo>
                  <a:cubicBezTo>
                    <a:pt x="0" y="918"/>
                    <a:pt x="0" y="1317"/>
                    <a:pt x="96" y="1627"/>
                  </a:cubicBezTo>
                  <a:cubicBezTo>
                    <a:pt x="126" y="1842"/>
                    <a:pt x="215" y="1997"/>
                    <a:pt x="311" y="2182"/>
                  </a:cubicBezTo>
                  <a:cubicBezTo>
                    <a:pt x="436" y="2396"/>
                    <a:pt x="525" y="2640"/>
                    <a:pt x="651" y="2825"/>
                  </a:cubicBezTo>
                  <a:cubicBezTo>
                    <a:pt x="743" y="2923"/>
                    <a:pt x="934" y="3134"/>
                    <a:pt x="1144" y="3134"/>
                  </a:cubicBezTo>
                  <a:cubicBezTo>
                    <a:pt x="1203" y="3134"/>
                    <a:pt x="1263" y="3117"/>
                    <a:pt x="1324" y="3076"/>
                  </a:cubicBezTo>
                  <a:cubicBezTo>
                    <a:pt x="1479" y="2980"/>
                    <a:pt x="1479" y="2795"/>
                    <a:pt x="1508" y="2677"/>
                  </a:cubicBezTo>
                  <a:cubicBezTo>
                    <a:pt x="1575" y="2396"/>
                    <a:pt x="1693" y="1812"/>
                    <a:pt x="1693" y="1812"/>
                  </a:cubicBezTo>
                  <a:cubicBezTo>
                    <a:pt x="1730" y="1686"/>
                    <a:pt x="1760" y="1568"/>
                    <a:pt x="1789" y="1442"/>
                  </a:cubicBezTo>
                  <a:cubicBezTo>
                    <a:pt x="1878" y="1102"/>
                    <a:pt x="2004" y="644"/>
                    <a:pt x="1848" y="334"/>
                  </a:cubicBezTo>
                  <a:cubicBezTo>
                    <a:pt x="1747" y="104"/>
                    <a:pt x="1476" y="1"/>
                    <a:pt x="1175"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58" name="Google Shape;2935;p53">
              <a:extLst>
                <a:ext uri="{FF2B5EF4-FFF2-40B4-BE49-F238E27FC236}">
                  <a16:creationId xmlns:a16="http://schemas.microsoft.com/office/drawing/2014/main" id="{452F0C64-4317-885A-3653-FB0F58D4F278}"/>
                </a:ext>
              </a:extLst>
            </p:cNvPr>
            <p:cNvSpPr/>
            <p:nvPr/>
          </p:nvSpPr>
          <p:spPr>
            <a:xfrm>
              <a:off x="6301750" y="615775"/>
              <a:ext cx="46650" cy="29000"/>
            </a:xfrm>
            <a:custGeom>
              <a:avLst/>
              <a:gdLst/>
              <a:ahLst/>
              <a:cxnLst/>
              <a:rect l="l" t="t" r="r" b="b"/>
              <a:pathLst>
                <a:path w="1866" h="1160" extrusionOk="0">
                  <a:moveTo>
                    <a:pt x="1600" y="0"/>
                  </a:moveTo>
                  <a:cubicBezTo>
                    <a:pt x="1417" y="0"/>
                    <a:pt x="1182" y="71"/>
                    <a:pt x="1080" y="103"/>
                  </a:cubicBezTo>
                  <a:cubicBezTo>
                    <a:pt x="740" y="259"/>
                    <a:pt x="252" y="540"/>
                    <a:pt x="38" y="909"/>
                  </a:cubicBezTo>
                  <a:lnTo>
                    <a:pt x="38" y="968"/>
                  </a:lnTo>
                  <a:cubicBezTo>
                    <a:pt x="1" y="968"/>
                    <a:pt x="1" y="998"/>
                    <a:pt x="38" y="998"/>
                  </a:cubicBezTo>
                  <a:cubicBezTo>
                    <a:pt x="89" y="1116"/>
                    <a:pt x="194" y="1159"/>
                    <a:pt x="321" y="1159"/>
                  </a:cubicBezTo>
                  <a:cubicBezTo>
                    <a:pt x="561" y="1159"/>
                    <a:pt x="882" y="1006"/>
                    <a:pt x="1080" y="909"/>
                  </a:cubicBezTo>
                  <a:cubicBezTo>
                    <a:pt x="1332" y="784"/>
                    <a:pt x="1790" y="503"/>
                    <a:pt x="1849" y="200"/>
                  </a:cubicBezTo>
                  <a:cubicBezTo>
                    <a:pt x="1866" y="47"/>
                    <a:pt x="1750" y="0"/>
                    <a:pt x="1600" y="0"/>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59" name="Google Shape;2936;p53">
              <a:extLst>
                <a:ext uri="{FF2B5EF4-FFF2-40B4-BE49-F238E27FC236}">
                  <a16:creationId xmlns:a16="http://schemas.microsoft.com/office/drawing/2014/main" id="{B9C5B59F-D1E6-6CB7-E707-F25559BBBA83}"/>
                </a:ext>
              </a:extLst>
            </p:cNvPr>
            <p:cNvSpPr/>
            <p:nvPr/>
          </p:nvSpPr>
          <p:spPr>
            <a:xfrm>
              <a:off x="6307300" y="596975"/>
              <a:ext cx="36450" cy="20525"/>
            </a:xfrm>
            <a:custGeom>
              <a:avLst/>
              <a:gdLst/>
              <a:ahLst/>
              <a:cxnLst/>
              <a:rect l="l" t="t" r="r" b="b"/>
              <a:pathLst>
                <a:path w="1458" h="821" extrusionOk="0">
                  <a:moveTo>
                    <a:pt x="1335" y="0"/>
                  </a:moveTo>
                  <a:cubicBezTo>
                    <a:pt x="1236" y="0"/>
                    <a:pt x="1099" y="40"/>
                    <a:pt x="1043" y="57"/>
                  </a:cubicBezTo>
                  <a:cubicBezTo>
                    <a:pt x="673" y="183"/>
                    <a:pt x="304" y="368"/>
                    <a:pt x="30" y="671"/>
                  </a:cubicBezTo>
                  <a:cubicBezTo>
                    <a:pt x="1" y="700"/>
                    <a:pt x="1" y="700"/>
                    <a:pt x="1" y="737"/>
                  </a:cubicBezTo>
                  <a:lnTo>
                    <a:pt x="1" y="767"/>
                  </a:lnTo>
                  <a:cubicBezTo>
                    <a:pt x="46" y="805"/>
                    <a:pt x="109" y="820"/>
                    <a:pt x="182" y="820"/>
                  </a:cubicBezTo>
                  <a:cubicBezTo>
                    <a:pt x="409" y="820"/>
                    <a:pt x="735" y="671"/>
                    <a:pt x="925" y="582"/>
                  </a:cubicBezTo>
                  <a:cubicBezTo>
                    <a:pt x="1043" y="515"/>
                    <a:pt x="1442" y="301"/>
                    <a:pt x="1442" y="87"/>
                  </a:cubicBezTo>
                  <a:cubicBezTo>
                    <a:pt x="1458" y="21"/>
                    <a:pt x="1407" y="0"/>
                    <a:pt x="1335" y="0"/>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60" name="Google Shape;2937;p53">
              <a:extLst>
                <a:ext uri="{FF2B5EF4-FFF2-40B4-BE49-F238E27FC236}">
                  <a16:creationId xmlns:a16="http://schemas.microsoft.com/office/drawing/2014/main" id="{581D1AF1-7C69-C4E7-257E-34151C296DD6}"/>
                </a:ext>
              </a:extLst>
            </p:cNvPr>
            <p:cNvSpPr/>
            <p:nvPr/>
          </p:nvSpPr>
          <p:spPr>
            <a:xfrm>
              <a:off x="6307300" y="640200"/>
              <a:ext cx="40700" cy="20000"/>
            </a:xfrm>
            <a:custGeom>
              <a:avLst/>
              <a:gdLst/>
              <a:ahLst/>
              <a:cxnLst/>
              <a:rect l="l" t="t" r="r" b="b"/>
              <a:pathLst>
                <a:path w="1628" h="800" extrusionOk="0">
                  <a:moveTo>
                    <a:pt x="1256" y="0"/>
                  </a:moveTo>
                  <a:cubicBezTo>
                    <a:pt x="1014" y="0"/>
                    <a:pt x="686" y="181"/>
                    <a:pt x="400" y="361"/>
                  </a:cubicBezTo>
                  <a:cubicBezTo>
                    <a:pt x="245" y="420"/>
                    <a:pt x="1" y="575"/>
                    <a:pt x="30" y="701"/>
                  </a:cubicBezTo>
                  <a:cubicBezTo>
                    <a:pt x="47" y="772"/>
                    <a:pt x="117" y="799"/>
                    <a:pt x="212" y="799"/>
                  </a:cubicBezTo>
                  <a:cubicBezTo>
                    <a:pt x="444" y="799"/>
                    <a:pt x="832" y="635"/>
                    <a:pt x="984" y="546"/>
                  </a:cubicBezTo>
                  <a:cubicBezTo>
                    <a:pt x="1169" y="450"/>
                    <a:pt x="1627" y="117"/>
                    <a:pt x="1383" y="21"/>
                  </a:cubicBezTo>
                  <a:cubicBezTo>
                    <a:pt x="1344" y="7"/>
                    <a:pt x="1302" y="0"/>
                    <a:pt x="1256" y="0"/>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2461" name="Google Shape;2938;p53">
              <a:extLst>
                <a:ext uri="{FF2B5EF4-FFF2-40B4-BE49-F238E27FC236}">
                  <a16:creationId xmlns:a16="http://schemas.microsoft.com/office/drawing/2014/main" id="{68250855-7C75-728B-32DF-77B8582C454B}"/>
                </a:ext>
              </a:extLst>
            </p:cNvPr>
            <p:cNvGrpSpPr/>
            <p:nvPr/>
          </p:nvGrpSpPr>
          <p:grpSpPr>
            <a:xfrm flipH="1">
              <a:off x="6515782" y="512922"/>
              <a:ext cx="248068" cy="201860"/>
              <a:chOff x="1808700" y="965100"/>
              <a:chExt cx="262450" cy="208275"/>
            </a:xfrm>
          </p:grpSpPr>
          <p:sp>
            <p:nvSpPr>
              <p:cNvPr id="2467" name="Google Shape;2939;p53">
                <a:extLst>
                  <a:ext uri="{FF2B5EF4-FFF2-40B4-BE49-F238E27FC236}">
                    <a16:creationId xmlns:a16="http://schemas.microsoft.com/office/drawing/2014/main" id="{EB32BBD3-8820-4195-2B7D-97B9F2E9E394}"/>
                  </a:ext>
                </a:extLst>
              </p:cNvPr>
              <p:cNvSpPr/>
              <p:nvPr/>
            </p:nvSpPr>
            <p:spPr>
              <a:xfrm flipH="1">
                <a:off x="1808700" y="965100"/>
                <a:ext cx="262450" cy="105075"/>
              </a:xfrm>
              <a:custGeom>
                <a:avLst/>
                <a:gdLst/>
                <a:ahLst/>
                <a:cxnLst/>
                <a:rect l="l" t="t" r="r" b="b"/>
                <a:pathLst>
                  <a:path w="10498" h="4203" extrusionOk="0">
                    <a:moveTo>
                      <a:pt x="5545" y="1"/>
                    </a:moveTo>
                    <a:cubicBezTo>
                      <a:pt x="4604" y="1"/>
                      <a:pt x="3667" y="67"/>
                      <a:pt x="2735" y="139"/>
                    </a:cubicBezTo>
                    <a:cubicBezTo>
                      <a:pt x="2307" y="723"/>
                      <a:pt x="1811" y="1248"/>
                      <a:pt x="1294" y="1617"/>
                    </a:cubicBezTo>
                    <a:cubicBezTo>
                      <a:pt x="858" y="1921"/>
                      <a:pt x="429" y="2172"/>
                      <a:pt x="0" y="2386"/>
                    </a:cubicBezTo>
                    <a:cubicBezTo>
                      <a:pt x="1897" y="3327"/>
                      <a:pt x="4096" y="4203"/>
                      <a:pt x="6190" y="4203"/>
                    </a:cubicBezTo>
                    <a:cubicBezTo>
                      <a:pt x="7321" y="4203"/>
                      <a:pt x="8420" y="3948"/>
                      <a:pt x="9426" y="3310"/>
                    </a:cubicBezTo>
                    <a:cubicBezTo>
                      <a:pt x="10498" y="2571"/>
                      <a:pt x="10069" y="782"/>
                      <a:pt x="8805" y="353"/>
                    </a:cubicBezTo>
                    <a:cubicBezTo>
                      <a:pt x="7717" y="88"/>
                      <a:pt x="6629" y="1"/>
                      <a:pt x="5545" y="1"/>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68" name="Google Shape;2940;p53">
                <a:extLst>
                  <a:ext uri="{FF2B5EF4-FFF2-40B4-BE49-F238E27FC236}">
                    <a16:creationId xmlns:a16="http://schemas.microsoft.com/office/drawing/2014/main" id="{51F06886-302F-1405-59F1-501C88AADCEC}"/>
                  </a:ext>
                </a:extLst>
              </p:cNvPr>
              <p:cNvSpPr/>
              <p:nvPr/>
            </p:nvSpPr>
            <p:spPr>
              <a:xfrm flipH="1">
                <a:off x="1832700" y="980025"/>
                <a:ext cx="236975" cy="193350"/>
              </a:xfrm>
              <a:custGeom>
                <a:avLst/>
                <a:gdLst/>
                <a:ahLst/>
                <a:cxnLst/>
                <a:rect l="l" t="t" r="r" b="b"/>
                <a:pathLst>
                  <a:path w="9479" h="7734" extrusionOk="0">
                    <a:moveTo>
                      <a:pt x="2307" y="0"/>
                    </a:moveTo>
                    <a:cubicBezTo>
                      <a:pt x="2004" y="399"/>
                      <a:pt x="1634" y="739"/>
                      <a:pt x="1235" y="1020"/>
                    </a:cubicBezTo>
                    <a:cubicBezTo>
                      <a:pt x="828" y="1294"/>
                      <a:pt x="399" y="1545"/>
                      <a:pt x="0" y="1760"/>
                    </a:cubicBezTo>
                    <a:cubicBezTo>
                      <a:pt x="1634" y="4650"/>
                      <a:pt x="3911" y="7548"/>
                      <a:pt x="7297" y="7733"/>
                    </a:cubicBezTo>
                    <a:cubicBezTo>
                      <a:pt x="7308" y="7733"/>
                      <a:pt x="7319" y="7733"/>
                      <a:pt x="7331" y="7733"/>
                    </a:cubicBezTo>
                    <a:cubicBezTo>
                      <a:pt x="8728" y="7733"/>
                      <a:pt x="9479" y="5905"/>
                      <a:pt x="8657" y="4746"/>
                    </a:cubicBezTo>
                    <a:cubicBezTo>
                      <a:pt x="6898" y="2684"/>
                      <a:pt x="4562" y="1390"/>
                      <a:pt x="2307" y="0"/>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2462" name="Google Shape;2941;p53">
              <a:extLst>
                <a:ext uri="{FF2B5EF4-FFF2-40B4-BE49-F238E27FC236}">
                  <a16:creationId xmlns:a16="http://schemas.microsoft.com/office/drawing/2014/main" id="{0E38AA52-1293-DF78-1D0F-B673034710A5}"/>
                </a:ext>
              </a:extLst>
            </p:cNvPr>
            <p:cNvSpPr/>
            <p:nvPr/>
          </p:nvSpPr>
          <p:spPr>
            <a:xfrm>
              <a:off x="6498975" y="686588"/>
              <a:ext cx="63225" cy="185800"/>
            </a:xfrm>
            <a:custGeom>
              <a:avLst/>
              <a:gdLst/>
              <a:ahLst/>
              <a:cxnLst/>
              <a:rect l="l" t="t" r="r" b="b"/>
              <a:pathLst>
                <a:path w="2529" h="7432" extrusionOk="0">
                  <a:moveTo>
                    <a:pt x="2218" y="1"/>
                  </a:moveTo>
                  <a:cubicBezTo>
                    <a:pt x="2096" y="1"/>
                    <a:pt x="1974" y="77"/>
                    <a:pt x="1974" y="228"/>
                  </a:cubicBezTo>
                  <a:cubicBezTo>
                    <a:pt x="1974" y="1921"/>
                    <a:pt x="1944" y="3621"/>
                    <a:pt x="1944" y="5314"/>
                  </a:cubicBezTo>
                  <a:cubicBezTo>
                    <a:pt x="1390" y="5189"/>
                    <a:pt x="835" y="5159"/>
                    <a:pt x="311" y="5063"/>
                  </a:cubicBezTo>
                  <a:cubicBezTo>
                    <a:pt x="302" y="5062"/>
                    <a:pt x="293" y="5062"/>
                    <a:pt x="284" y="5062"/>
                  </a:cubicBezTo>
                  <a:cubicBezTo>
                    <a:pt x="0" y="5062"/>
                    <a:pt x="9" y="5530"/>
                    <a:pt x="311" y="5558"/>
                  </a:cubicBezTo>
                  <a:cubicBezTo>
                    <a:pt x="680" y="5618"/>
                    <a:pt x="1079" y="5654"/>
                    <a:pt x="1479" y="5714"/>
                  </a:cubicBezTo>
                  <a:cubicBezTo>
                    <a:pt x="1419" y="5743"/>
                    <a:pt x="1353" y="5773"/>
                    <a:pt x="1323" y="5802"/>
                  </a:cubicBezTo>
                  <a:cubicBezTo>
                    <a:pt x="1020" y="5928"/>
                    <a:pt x="710" y="6054"/>
                    <a:pt x="429" y="6172"/>
                  </a:cubicBezTo>
                  <a:cubicBezTo>
                    <a:pt x="196" y="6304"/>
                    <a:pt x="339" y="6641"/>
                    <a:pt x="560" y="6641"/>
                  </a:cubicBezTo>
                  <a:cubicBezTo>
                    <a:pt x="598" y="6641"/>
                    <a:pt x="639" y="6631"/>
                    <a:pt x="680" y="6608"/>
                  </a:cubicBezTo>
                  <a:cubicBezTo>
                    <a:pt x="954" y="6482"/>
                    <a:pt x="1235" y="6357"/>
                    <a:pt x="1508" y="6239"/>
                  </a:cubicBezTo>
                  <a:cubicBezTo>
                    <a:pt x="1663" y="6172"/>
                    <a:pt x="1848" y="6054"/>
                    <a:pt x="2033" y="5987"/>
                  </a:cubicBezTo>
                  <a:lnTo>
                    <a:pt x="2033" y="5987"/>
                  </a:lnTo>
                  <a:cubicBezTo>
                    <a:pt x="2003" y="6357"/>
                    <a:pt x="1944" y="6763"/>
                    <a:pt x="1878" y="7133"/>
                  </a:cubicBezTo>
                  <a:cubicBezTo>
                    <a:pt x="1843" y="7314"/>
                    <a:pt x="1991" y="7431"/>
                    <a:pt x="2131" y="7431"/>
                  </a:cubicBezTo>
                  <a:cubicBezTo>
                    <a:pt x="2226" y="7431"/>
                    <a:pt x="2317" y="7377"/>
                    <a:pt x="2344" y="7251"/>
                  </a:cubicBezTo>
                  <a:cubicBezTo>
                    <a:pt x="2462" y="6763"/>
                    <a:pt x="2528" y="6209"/>
                    <a:pt x="2528" y="5684"/>
                  </a:cubicBezTo>
                  <a:cubicBezTo>
                    <a:pt x="2528" y="5558"/>
                    <a:pt x="2499" y="5499"/>
                    <a:pt x="2403" y="5470"/>
                  </a:cubicBezTo>
                  <a:cubicBezTo>
                    <a:pt x="2432" y="3710"/>
                    <a:pt x="2462" y="1988"/>
                    <a:pt x="2462" y="228"/>
                  </a:cubicBezTo>
                  <a:cubicBezTo>
                    <a:pt x="2462" y="77"/>
                    <a:pt x="2340" y="1"/>
                    <a:pt x="2218"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2463" name="Google Shape;2942;p53">
              <a:extLst>
                <a:ext uri="{FF2B5EF4-FFF2-40B4-BE49-F238E27FC236}">
                  <a16:creationId xmlns:a16="http://schemas.microsoft.com/office/drawing/2014/main" id="{1670AD25-66AA-8F4B-C59B-936523BF99E8}"/>
                </a:ext>
              </a:extLst>
            </p:cNvPr>
            <p:cNvGrpSpPr/>
            <p:nvPr/>
          </p:nvGrpSpPr>
          <p:grpSpPr>
            <a:xfrm flipH="1">
              <a:off x="6515782" y="512922"/>
              <a:ext cx="248068" cy="201860"/>
              <a:chOff x="1808700" y="965100"/>
              <a:chExt cx="262450" cy="208275"/>
            </a:xfrm>
          </p:grpSpPr>
          <p:sp>
            <p:nvSpPr>
              <p:cNvPr id="2465" name="Google Shape;2943;p53">
                <a:extLst>
                  <a:ext uri="{FF2B5EF4-FFF2-40B4-BE49-F238E27FC236}">
                    <a16:creationId xmlns:a16="http://schemas.microsoft.com/office/drawing/2014/main" id="{F4C75497-EA99-B9A7-3A36-F8C0996EF664}"/>
                  </a:ext>
                </a:extLst>
              </p:cNvPr>
              <p:cNvSpPr/>
              <p:nvPr/>
            </p:nvSpPr>
            <p:spPr>
              <a:xfrm flipH="1">
                <a:off x="1808700" y="965100"/>
                <a:ext cx="262450" cy="105075"/>
              </a:xfrm>
              <a:custGeom>
                <a:avLst/>
                <a:gdLst/>
                <a:ahLst/>
                <a:cxnLst/>
                <a:rect l="l" t="t" r="r" b="b"/>
                <a:pathLst>
                  <a:path w="10498" h="4203" extrusionOk="0">
                    <a:moveTo>
                      <a:pt x="5545" y="1"/>
                    </a:moveTo>
                    <a:cubicBezTo>
                      <a:pt x="4604" y="1"/>
                      <a:pt x="3667" y="67"/>
                      <a:pt x="2735" y="139"/>
                    </a:cubicBezTo>
                    <a:cubicBezTo>
                      <a:pt x="2307" y="723"/>
                      <a:pt x="1811" y="1248"/>
                      <a:pt x="1294" y="1617"/>
                    </a:cubicBezTo>
                    <a:cubicBezTo>
                      <a:pt x="858" y="1921"/>
                      <a:pt x="429" y="2172"/>
                      <a:pt x="0" y="2386"/>
                    </a:cubicBezTo>
                    <a:cubicBezTo>
                      <a:pt x="1897" y="3327"/>
                      <a:pt x="4096" y="4203"/>
                      <a:pt x="6190" y="4203"/>
                    </a:cubicBezTo>
                    <a:cubicBezTo>
                      <a:pt x="7321" y="4203"/>
                      <a:pt x="8420" y="3948"/>
                      <a:pt x="9426" y="3310"/>
                    </a:cubicBezTo>
                    <a:cubicBezTo>
                      <a:pt x="10498" y="2571"/>
                      <a:pt x="10069" y="782"/>
                      <a:pt x="8805" y="353"/>
                    </a:cubicBezTo>
                    <a:cubicBezTo>
                      <a:pt x="7717" y="88"/>
                      <a:pt x="6629" y="1"/>
                      <a:pt x="5545" y="1"/>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66" name="Google Shape;2944;p53">
                <a:extLst>
                  <a:ext uri="{FF2B5EF4-FFF2-40B4-BE49-F238E27FC236}">
                    <a16:creationId xmlns:a16="http://schemas.microsoft.com/office/drawing/2014/main" id="{746E77A8-077F-EE76-E446-78D7BFFE7AF5}"/>
                  </a:ext>
                </a:extLst>
              </p:cNvPr>
              <p:cNvSpPr/>
              <p:nvPr/>
            </p:nvSpPr>
            <p:spPr>
              <a:xfrm flipH="1">
                <a:off x="1832700" y="980025"/>
                <a:ext cx="236975" cy="193350"/>
              </a:xfrm>
              <a:custGeom>
                <a:avLst/>
                <a:gdLst/>
                <a:ahLst/>
                <a:cxnLst/>
                <a:rect l="l" t="t" r="r" b="b"/>
                <a:pathLst>
                  <a:path w="9479" h="7734" extrusionOk="0">
                    <a:moveTo>
                      <a:pt x="2307" y="0"/>
                    </a:moveTo>
                    <a:cubicBezTo>
                      <a:pt x="2004" y="399"/>
                      <a:pt x="1634" y="739"/>
                      <a:pt x="1235" y="1020"/>
                    </a:cubicBezTo>
                    <a:cubicBezTo>
                      <a:pt x="828" y="1294"/>
                      <a:pt x="399" y="1545"/>
                      <a:pt x="0" y="1760"/>
                    </a:cubicBezTo>
                    <a:cubicBezTo>
                      <a:pt x="1634" y="4650"/>
                      <a:pt x="3911" y="7548"/>
                      <a:pt x="7297" y="7733"/>
                    </a:cubicBezTo>
                    <a:cubicBezTo>
                      <a:pt x="7308" y="7733"/>
                      <a:pt x="7319" y="7733"/>
                      <a:pt x="7331" y="7733"/>
                    </a:cubicBezTo>
                    <a:cubicBezTo>
                      <a:pt x="8728" y="7733"/>
                      <a:pt x="9479" y="5905"/>
                      <a:pt x="8657" y="4746"/>
                    </a:cubicBezTo>
                    <a:cubicBezTo>
                      <a:pt x="6898" y="2684"/>
                      <a:pt x="4562" y="1390"/>
                      <a:pt x="2307"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2464" name="Google Shape;2945;p53">
              <a:extLst>
                <a:ext uri="{FF2B5EF4-FFF2-40B4-BE49-F238E27FC236}">
                  <a16:creationId xmlns:a16="http://schemas.microsoft.com/office/drawing/2014/main" id="{84795D84-111F-995A-409E-181406032E1F}"/>
                </a:ext>
              </a:extLst>
            </p:cNvPr>
            <p:cNvSpPr/>
            <p:nvPr/>
          </p:nvSpPr>
          <p:spPr>
            <a:xfrm>
              <a:off x="6506725" y="512825"/>
              <a:ext cx="286500" cy="162250"/>
            </a:xfrm>
            <a:custGeom>
              <a:avLst/>
              <a:gdLst/>
              <a:ahLst/>
              <a:cxnLst/>
              <a:rect l="l" t="t" r="r" b="b"/>
              <a:pathLst>
                <a:path w="11460" h="6490" extrusionOk="0">
                  <a:moveTo>
                    <a:pt x="2433" y="0"/>
                  </a:moveTo>
                  <a:cubicBezTo>
                    <a:pt x="2034" y="525"/>
                    <a:pt x="1568" y="1020"/>
                    <a:pt x="1080" y="1360"/>
                  </a:cubicBezTo>
                  <a:cubicBezTo>
                    <a:pt x="710" y="1604"/>
                    <a:pt x="341" y="1819"/>
                    <a:pt x="1" y="2033"/>
                  </a:cubicBezTo>
                  <a:cubicBezTo>
                    <a:pt x="2297" y="4442"/>
                    <a:pt x="4688" y="6489"/>
                    <a:pt x="7863" y="6489"/>
                  </a:cubicBezTo>
                  <a:cubicBezTo>
                    <a:pt x="8429" y="6489"/>
                    <a:pt x="9021" y="6424"/>
                    <a:pt x="9641" y="6284"/>
                  </a:cubicBezTo>
                  <a:cubicBezTo>
                    <a:pt x="11208" y="5855"/>
                    <a:pt x="11459" y="3608"/>
                    <a:pt x="10166" y="2588"/>
                  </a:cubicBezTo>
                  <a:cubicBezTo>
                    <a:pt x="7482" y="806"/>
                    <a:pt x="5360" y="806"/>
                    <a:pt x="2433" y="0"/>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2473" name="Google Shape;2245;p50">
            <a:extLst>
              <a:ext uri="{FF2B5EF4-FFF2-40B4-BE49-F238E27FC236}">
                <a16:creationId xmlns:a16="http://schemas.microsoft.com/office/drawing/2014/main" id="{E9F1E242-35B4-5506-FAD6-B1B0530722DB}"/>
              </a:ext>
            </a:extLst>
          </p:cNvPr>
          <p:cNvGrpSpPr/>
          <p:nvPr/>
        </p:nvGrpSpPr>
        <p:grpSpPr>
          <a:xfrm>
            <a:off x="852353" y="2488923"/>
            <a:ext cx="1195691" cy="2310143"/>
            <a:chOff x="413857" y="2484700"/>
            <a:chExt cx="1195691" cy="2310143"/>
          </a:xfrm>
        </p:grpSpPr>
        <p:sp>
          <p:nvSpPr>
            <p:cNvPr id="2474" name="Google Shape;2246;p50">
              <a:extLst>
                <a:ext uri="{FF2B5EF4-FFF2-40B4-BE49-F238E27FC236}">
                  <a16:creationId xmlns:a16="http://schemas.microsoft.com/office/drawing/2014/main" id="{408410DD-F813-FA8C-FAC0-F2D5125D3477}"/>
                </a:ext>
              </a:extLst>
            </p:cNvPr>
            <p:cNvSpPr/>
            <p:nvPr/>
          </p:nvSpPr>
          <p:spPr>
            <a:xfrm>
              <a:off x="667290" y="4496541"/>
              <a:ext cx="145867" cy="248852"/>
            </a:xfrm>
            <a:custGeom>
              <a:avLst/>
              <a:gdLst/>
              <a:ahLst/>
              <a:cxnLst/>
              <a:rect l="l" t="t" r="r" b="b"/>
              <a:pathLst>
                <a:path w="2643" h="4509" extrusionOk="0">
                  <a:moveTo>
                    <a:pt x="2409" y="0"/>
                  </a:moveTo>
                  <a:lnTo>
                    <a:pt x="1" y="234"/>
                  </a:lnTo>
                  <a:lnTo>
                    <a:pt x="113" y="3613"/>
                  </a:lnTo>
                  <a:lnTo>
                    <a:pt x="579" y="4434"/>
                  </a:lnTo>
                  <a:lnTo>
                    <a:pt x="2334" y="4509"/>
                  </a:lnTo>
                  <a:lnTo>
                    <a:pt x="2642" y="3687"/>
                  </a:lnTo>
                  <a:cubicBezTo>
                    <a:pt x="2371" y="3575"/>
                    <a:pt x="2409" y="1"/>
                    <a:pt x="2409" y="0"/>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75" name="Google Shape;2247;p50">
              <a:extLst>
                <a:ext uri="{FF2B5EF4-FFF2-40B4-BE49-F238E27FC236}">
                  <a16:creationId xmlns:a16="http://schemas.microsoft.com/office/drawing/2014/main" id="{B32A4A75-D42E-9687-3F90-06268E1ABF86}"/>
                </a:ext>
              </a:extLst>
            </p:cNvPr>
            <p:cNvSpPr/>
            <p:nvPr/>
          </p:nvSpPr>
          <p:spPr>
            <a:xfrm>
              <a:off x="669332" y="4687056"/>
              <a:ext cx="300399" cy="107786"/>
            </a:xfrm>
            <a:custGeom>
              <a:avLst/>
              <a:gdLst/>
              <a:ahLst/>
              <a:cxnLst/>
              <a:rect l="l" t="t" r="r" b="b"/>
              <a:pathLst>
                <a:path w="5443" h="1953" extrusionOk="0">
                  <a:moveTo>
                    <a:pt x="50" y="1"/>
                  </a:moveTo>
                  <a:cubicBezTo>
                    <a:pt x="17" y="1"/>
                    <a:pt x="1" y="2"/>
                    <a:pt x="1" y="2"/>
                  </a:cubicBezTo>
                  <a:lnTo>
                    <a:pt x="76" y="1915"/>
                  </a:lnTo>
                  <a:lnTo>
                    <a:pt x="5405" y="1953"/>
                  </a:lnTo>
                  <a:cubicBezTo>
                    <a:pt x="5443" y="1757"/>
                    <a:pt x="5331" y="1290"/>
                    <a:pt x="5172" y="1169"/>
                  </a:cubicBezTo>
                  <a:lnTo>
                    <a:pt x="2530" y="198"/>
                  </a:lnTo>
                  <a:cubicBezTo>
                    <a:pt x="2530" y="198"/>
                    <a:pt x="2398" y="399"/>
                    <a:pt x="2051" y="399"/>
                  </a:cubicBezTo>
                  <a:cubicBezTo>
                    <a:pt x="1936" y="399"/>
                    <a:pt x="1798" y="377"/>
                    <a:pt x="1634" y="319"/>
                  </a:cubicBezTo>
                  <a:cubicBezTo>
                    <a:pt x="732" y="26"/>
                    <a:pt x="206" y="1"/>
                    <a:pt x="50" y="1"/>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76" name="Google Shape;2248;p50">
              <a:extLst>
                <a:ext uri="{FF2B5EF4-FFF2-40B4-BE49-F238E27FC236}">
                  <a16:creationId xmlns:a16="http://schemas.microsoft.com/office/drawing/2014/main" id="{117FFEDE-4389-BD52-1CC5-258E10BFD5F5}"/>
                </a:ext>
              </a:extLst>
            </p:cNvPr>
            <p:cNvSpPr/>
            <p:nvPr/>
          </p:nvSpPr>
          <p:spPr>
            <a:xfrm>
              <a:off x="671429" y="4756154"/>
              <a:ext cx="298302" cy="38688"/>
            </a:xfrm>
            <a:custGeom>
              <a:avLst/>
              <a:gdLst/>
              <a:ahLst/>
              <a:cxnLst/>
              <a:rect l="l" t="t" r="r" b="b"/>
              <a:pathLst>
                <a:path w="5405" h="701" extrusionOk="0">
                  <a:moveTo>
                    <a:pt x="0" y="1"/>
                  </a:moveTo>
                  <a:lnTo>
                    <a:pt x="38" y="663"/>
                  </a:lnTo>
                  <a:lnTo>
                    <a:pt x="5367" y="701"/>
                  </a:lnTo>
                  <a:cubicBezTo>
                    <a:pt x="5405" y="505"/>
                    <a:pt x="5330" y="113"/>
                    <a:pt x="5171" y="1"/>
                  </a:cubicBezTo>
                  <a:close/>
                </a:path>
              </a:pathLst>
            </a:custGeom>
            <a:solidFill>
              <a:srgbClr val="FFAEC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77" name="Google Shape;2249;p50">
              <a:extLst>
                <a:ext uri="{FF2B5EF4-FFF2-40B4-BE49-F238E27FC236}">
                  <a16:creationId xmlns:a16="http://schemas.microsoft.com/office/drawing/2014/main" id="{D0C61B5D-5865-4A33-E3E9-468A056F8F1D}"/>
                </a:ext>
              </a:extLst>
            </p:cNvPr>
            <p:cNvSpPr/>
            <p:nvPr/>
          </p:nvSpPr>
          <p:spPr>
            <a:xfrm>
              <a:off x="669332" y="4687112"/>
              <a:ext cx="23787" cy="71195"/>
            </a:xfrm>
            <a:custGeom>
              <a:avLst/>
              <a:gdLst/>
              <a:ahLst/>
              <a:cxnLst/>
              <a:rect l="l" t="t" r="r" b="b"/>
              <a:pathLst>
                <a:path w="431" h="1290" extrusionOk="0">
                  <a:moveTo>
                    <a:pt x="1" y="1"/>
                  </a:moveTo>
                  <a:lnTo>
                    <a:pt x="38" y="1289"/>
                  </a:lnTo>
                  <a:lnTo>
                    <a:pt x="430" y="1252"/>
                  </a:lnTo>
                  <a:lnTo>
                    <a:pt x="356" y="48"/>
                  </a:lnTo>
                  <a:cubicBezTo>
                    <a:pt x="309" y="48"/>
                    <a:pt x="1" y="1"/>
                    <a:pt x="1" y="1"/>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78" name="Google Shape;2250;p50">
              <a:extLst>
                <a:ext uri="{FF2B5EF4-FFF2-40B4-BE49-F238E27FC236}">
                  <a16:creationId xmlns:a16="http://schemas.microsoft.com/office/drawing/2014/main" id="{3566F2A1-001B-7252-217F-4052C32E616C}"/>
                </a:ext>
              </a:extLst>
            </p:cNvPr>
            <p:cNvSpPr/>
            <p:nvPr/>
          </p:nvSpPr>
          <p:spPr>
            <a:xfrm>
              <a:off x="673471" y="4756154"/>
              <a:ext cx="288037" cy="2152"/>
            </a:xfrm>
            <a:custGeom>
              <a:avLst/>
              <a:gdLst/>
              <a:ahLst/>
              <a:cxnLst/>
              <a:rect l="l" t="t" r="r" b="b"/>
              <a:pathLst>
                <a:path w="5219" h="39" extrusionOk="0">
                  <a:moveTo>
                    <a:pt x="1" y="38"/>
                  </a:moveTo>
                  <a:lnTo>
                    <a:pt x="5218" y="1"/>
                  </a:lnTo>
                  <a:close/>
                </a:path>
              </a:pathLst>
            </a:custGeom>
            <a:solidFill>
              <a:srgbClr val="FBF8F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79" name="Google Shape;2251;p50">
              <a:extLst>
                <a:ext uri="{FF2B5EF4-FFF2-40B4-BE49-F238E27FC236}">
                  <a16:creationId xmlns:a16="http://schemas.microsoft.com/office/drawing/2014/main" id="{26E2F5C9-0858-5BE8-C8F9-35F28E011224}"/>
                </a:ext>
              </a:extLst>
            </p:cNvPr>
            <p:cNvSpPr/>
            <p:nvPr/>
          </p:nvSpPr>
          <p:spPr>
            <a:xfrm>
              <a:off x="673471" y="4756154"/>
              <a:ext cx="288037" cy="2152"/>
            </a:xfrm>
            <a:custGeom>
              <a:avLst/>
              <a:gdLst/>
              <a:ahLst/>
              <a:cxnLst/>
              <a:rect l="l" t="t" r="r" b="b"/>
              <a:pathLst>
                <a:path w="5219" h="39" extrusionOk="0">
                  <a:moveTo>
                    <a:pt x="1" y="1"/>
                  </a:moveTo>
                  <a:lnTo>
                    <a:pt x="1" y="38"/>
                  </a:lnTo>
                  <a:lnTo>
                    <a:pt x="5218" y="38"/>
                  </a:lnTo>
                  <a:lnTo>
                    <a:pt x="5218" y="1"/>
                  </a:lnTo>
                  <a:close/>
                </a:path>
              </a:pathLst>
            </a:custGeom>
            <a:solidFill>
              <a:srgbClr val="FBF8F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80" name="Google Shape;2252;p50">
              <a:extLst>
                <a:ext uri="{FF2B5EF4-FFF2-40B4-BE49-F238E27FC236}">
                  <a16:creationId xmlns:a16="http://schemas.microsoft.com/office/drawing/2014/main" id="{704DF26D-33E7-DB06-72BE-34A589D60AF5}"/>
                </a:ext>
              </a:extLst>
            </p:cNvPr>
            <p:cNvSpPr/>
            <p:nvPr/>
          </p:nvSpPr>
          <p:spPr>
            <a:xfrm>
              <a:off x="582946" y="3635689"/>
              <a:ext cx="324572" cy="985031"/>
            </a:xfrm>
            <a:custGeom>
              <a:avLst/>
              <a:gdLst/>
              <a:ahLst/>
              <a:cxnLst/>
              <a:rect l="l" t="t" r="r" b="b"/>
              <a:pathLst>
                <a:path w="5881" h="17848" extrusionOk="0">
                  <a:moveTo>
                    <a:pt x="5722" y="1"/>
                  </a:moveTo>
                  <a:lnTo>
                    <a:pt x="0" y="776"/>
                  </a:lnTo>
                  <a:lnTo>
                    <a:pt x="1092" y="8709"/>
                  </a:lnTo>
                  <a:cubicBezTo>
                    <a:pt x="1251" y="9913"/>
                    <a:pt x="1400" y="17577"/>
                    <a:pt x="1400" y="17577"/>
                  </a:cubicBezTo>
                  <a:lnTo>
                    <a:pt x="4088" y="17847"/>
                  </a:lnTo>
                  <a:lnTo>
                    <a:pt x="5489" y="12331"/>
                  </a:lnTo>
                  <a:cubicBezTo>
                    <a:pt x="5759" y="11351"/>
                    <a:pt x="5881" y="10343"/>
                    <a:pt x="5881" y="9335"/>
                  </a:cubicBezTo>
                  <a:lnTo>
                    <a:pt x="5722"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81" name="Google Shape;2253;p50">
              <a:extLst>
                <a:ext uri="{FF2B5EF4-FFF2-40B4-BE49-F238E27FC236}">
                  <a16:creationId xmlns:a16="http://schemas.microsoft.com/office/drawing/2014/main" id="{4E207498-3FA7-44AD-51E1-E575C13C51DE}"/>
                </a:ext>
              </a:extLst>
            </p:cNvPr>
            <p:cNvSpPr/>
            <p:nvPr/>
          </p:nvSpPr>
          <p:spPr>
            <a:xfrm>
              <a:off x="972269" y="3754953"/>
              <a:ext cx="19096" cy="16612"/>
            </a:xfrm>
            <a:custGeom>
              <a:avLst/>
              <a:gdLst/>
              <a:ahLst/>
              <a:cxnLst/>
              <a:rect l="l" t="t" r="r" b="b"/>
              <a:pathLst>
                <a:path w="346" h="301" extrusionOk="0">
                  <a:moveTo>
                    <a:pt x="163" y="1"/>
                  </a:moveTo>
                  <a:cubicBezTo>
                    <a:pt x="98" y="1"/>
                    <a:pt x="38" y="35"/>
                    <a:pt x="38" y="90"/>
                  </a:cubicBezTo>
                  <a:cubicBezTo>
                    <a:pt x="0" y="174"/>
                    <a:pt x="38" y="249"/>
                    <a:pt x="112" y="286"/>
                  </a:cubicBezTo>
                  <a:cubicBezTo>
                    <a:pt x="132" y="296"/>
                    <a:pt x="153" y="301"/>
                    <a:pt x="173" y="301"/>
                  </a:cubicBezTo>
                  <a:cubicBezTo>
                    <a:pt x="229" y="301"/>
                    <a:pt x="281" y="266"/>
                    <a:pt x="308" y="211"/>
                  </a:cubicBezTo>
                  <a:cubicBezTo>
                    <a:pt x="346" y="137"/>
                    <a:pt x="308" y="15"/>
                    <a:pt x="234" y="15"/>
                  </a:cubicBezTo>
                  <a:cubicBezTo>
                    <a:pt x="211" y="5"/>
                    <a:pt x="187" y="1"/>
                    <a:pt x="163"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82" name="Google Shape;2254;p50">
              <a:extLst>
                <a:ext uri="{FF2B5EF4-FFF2-40B4-BE49-F238E27FC236}">
                  <a16:creationId xmlns:a16="http://schemas.microsoft.com/office/drawing/2014/main" id="{0A6DD158-EAAD-9E36-E4D4-E2EE99DD110F}"/>
                </a:ext>
              </a:extLst>
            </p:cNvPr>
            <p:cNvSpPr/>
            <p:nvPr/>
          </p:nvSpPr>
          <p:spPr>
            <a:xfrm>
              <a:off x="895003" y="3723825"/>
              <a:ext cx="19096" cy="17882"/>
            </a:xfrm>
            <a:custGeom>
              <a:avLst/>
              <a:gdLst/>
              <a:ahLst/>
              <a:cxnLst/>
              <a:rect l="l" t="t" r="r" b="b"/>
              <a:pathLst>
                <a:path w="346" h="324" extrusionOk="0">
                  <a:moveTo>
                    <a:pt x="234" y="1"/>
                  </a:moveTo>
                  <a:cubicBezTo>
                    <a:pt x="150" y="1"/>
                    <a:pt x="75" y="38"/>
                    <a:pt x="38" y="113"/>
                  </a:cubicBezTo>
                  <a:cubicBezTo>
                    <a:pt x="0" y="187"/>
                    <a:pt x="38" y="271"/>
                    <a:pt x="112" y="309"/>
                  </a:cubicBezTo>
                  <a:cubicBezTo>
                    <a:pt x="132" y="319"/>
                    <a:pt x="156" y="323"/>
                    <a:pt x="179" y="323"/>
                  </a:cubicBezTo>
                  <a:cubicBezTo>
                    <a:pt x="243" y="323"/>
                    <a:pt x="308" y="289"/>
                    <a:pt x="308" y="234"/>
                  </a:cubicBezTo>
                  <a:cubicBezTo>
                    <a:pt x="346" y="150"/>
                    <a:pt x="308" y="38"/>
                    <a:pt x="234"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83" name="Google Shape;2255;p50">
              <a:extLst>
                <a:ext uri="{FF2B5EF4-FFF2-40B4-BE49-F238E27FC236}">
                  <a16:creationId xmlns:a16="http://schemas.microsoft.com/office/drawing/2014/main" id="{1991DBB5-FD08-D312-CDC1-8F2FECB4118D}"/>
                </a:ext>
              </a:extLst>
            </p:cNvPr>
            <p:cNvSpPr/>
            <p:nvPr/>
          </p:nvSpPr>
          <p:spPr>
            <a:xfrm>
              <a:off x="1004169" y="3673547"/>
              <a:ext cx="19648" cy="16612"/>
            </a:xfrm>
            <a:custGeom>
              <a:avLst/>
              <a:gdLst/>
              <a:ahLst/>
              <a:cxnLst/>
              <a:rect l="l" t="t" r="r" b="b"/>
              <a:pathLst>
                <a:path w="356" h="301" extrusionOk="0">
                  <a:moveTo>
                    <a:pt x="167" y="1"/>
                  </a:moveTo>
                  <a:cubicBezTo>
                    <a:pt x="103" y="1"/>
                    <a:pt x="38" y="36"/>
                    <a:pt x="38" y="90"/>
                  </a:cubicBezTo>
                  <a:cubicBezTo>
                    <a:pt x="1" y="165"/>
                    <a:pt x="38" y="249"/>
                    <a:pt x="122" y="286"/>
                  </a:cubicBezTo>
                  <a:cubicBezTo>
                    <a:pt x="142" y="296"/>
                    <a:pt x="162" y="301"/>
                    <a:pt x="182" y="301"/>
                  </a:cubicBezTo>
                  <a:cubicBezTo>
                    <a:pt x="234" y="301"/>
                    <a:pt x="282" y="266"/>
                    <a:pt x="309" y="212"/>
                  </a:cubicBezTo>
                  <a:cubicBezTo>
                    <a:pt x="356" y="128"/>
                    <a:pt x="309" y="53"/>
                    <a:pt x="234" y="16"/>
                  </a:cubicBezTo>
                  <a:cubicBezTo>
                    <a:pt x="214" y="5"/>
                    <a:pt x="191" y="1"/>
                    <a:pt x="167"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84" name="Google Shape;2256;p50">
              <a:extLst>
                <a:ext uri="{FF2B5EF4-FFF2-40B4-BE49-F238E27FC236}">
                  <a16:creationId xmlns:a16="http://schemas.microsoft.com/office/drawing/2014/main" id="{8FEA3924-7D93-CE3D-52A9-B4313BC9BDE6}"/>
                </a:ext>
              </a:extLst>
            </p:cNvPr>
            <p:cNvSpPr/>
            <p:nvPr/>
          </p:nvSpPr>
          <p:spPr>
            <a:xfrm>
              <a:off x="926903" y="3643193"/>
              <a:ext cx="19648" cy="17109"/>
            </a:xfrm>
            <a:custGeom>
              <a:avLst/>
              <a:gdLst/>
              <a:ahLst/>
              <a:cxnLst/>
              <a:rect l="l" t="t" r="r" b="b"/>
              <a:pathLst>
                <a:path w="356" h="310" extrusionOk="0">
                  <a:moveTo>
                    <a:pt x="174" y="0"/>
                  </a:moveTo>
                  <a:cubicBezTo>
                    <a:pt x="119" y="0"/>
                    <a:pt x="66" y="37"/>
                    <a:pt x="38" y="99"/>
                  </a:cubicBezTo>
                  <a:cubicBezTo>
                    <a:pt x="1" y="173"/>
                    <a:pt x="38" y="248"/>
                    <a:pt x="122" y="295"/>
                  </a:cubicBezTo>
                  <a:cubicBezTo>
                    <a:pt x="142" y="305"/>
                    <a:pt x="164" y="309"/>
                    <a:pt x="187" y="309"/>
                  </a:cubicBezTo>
                  <a:cubicBezTo>
                    <a:pt x="251" y="309"/>
                    <a:pt x="321" y="273"/>
                    <a:pt x="356" y="211"/>
                  </a:cubicBezTo>
                  <a:cubicBezTo>
                    <a:pt x="356" y="136"/>
                    <a:pt x="309" y="15"/>
                    <a:pt x="234" y="15"/>
                  </a:cubicBezTo>
                  <a:cubicBezTo>
                    <a:pt x="215" y="5"/>
                    <a:pt x="194" y="0"/>
                    <a:pt x="174" y="0"/>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85" name="Google Shape;2257;p50">
              <a:extLst>
                <a:ext uri="{FF2B5EF4-FFF2-40B4-BE49-F238E27FC236}">
                  <a16:creationId xmlns:a16="http://schemas.microsoft.com/office/drawing/2014/main" id="{BDA8FDB1-6936-ECCF-D3CE-3FE98081091D}"/>
                </a:ext>
              </a:extLst>
            </p:cNvPr>
            <p:cNvSpPr/>
            <p:nvPr/>
          </p:nvSpPr>
          <p:spPr>
            <a:xfrm>
              <a:off x="582946" y="3635689"/>
              <a:ext cx="324572" cy="985031"/>
            </a:xfrm>
            <a:custGeom>
              <a:avLst/>
              <a:gdLst/>
              <a:ahLst/>
              <a:cxnLst/>
              <a:rect l="l" t="t" r="r" b="b"/>
              <a:pathLst>
                <a:path w="5881" h="17848" extrusionOk="0">
                  <a:moveTo>
                    <a:pt x="5722" y="1"/>
                  </a:moveTo>
                  <a:lnTo>
                    <a:pt x="0" y="776"/>
                  </a:lnTo>
                  <a:lnTo>
                    <a:pt x="1092" y="8709"/>
                  </a:lnTo>
                  <a:cubicBezTo>
                    <a:pt x="1251" y="9913"/>
                    <a:pt x="1400" y="17577"/>
                    <a:pt x="1400" y="17577"/>
                  </a:cubicBezTo>
                  <a:lnTo>
                    <a:pt x="4088" y="17847"/>
                  </a:lnTo>
                  <a:lnTo>
                    <a:pt x="5489" y="12331"/>
                  </a:lnTo>
                  <a:cubicBezTo>
                    <a:pt x="5759" y="11351"/>
                    <a:pt x="5881" y="10343"/>
                    <a:pt x="5881" y="9335"/>
                  </a:cubicBezTo>
                  <a:lnTo>
                    <a:pt x="5722" y="1"/>
                  </a:ln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86" name="Google Shape;2258;p50">
              <a:extLst>
                <a:ext uri="{FF2B5EF4-FFF2-40B4-BE49-F238E27FC236}">
                  <a16:creationId xmlns:a16="http://schemas.microsoft.com/office/drawing/2014/main" id="{2C31FA5D-12A4-416C-8A38-98F9F69B2A16}"/>
                </a:ext>
              </a:extLst>
            </p:cNvPr>
            <p:cNvSpPr/>
            <p:nvPr/>
          </p:nvSpPr>
          <p:spPr>
            <a:xfrm>
              <a:off x="1197389" y="4380642"/>
              <a:ext cx="235992" cy="255033"/>
            </a:xfrm>
            <a:custGeom>
              <a:avLst/>
              <a:gdLst/>
              <a:ahLst/>
              <a:cxnLst/>
              <a:rect l="l" t="t" r="r" b="b"/>
              <a:pathLst>
                <a:path w="4276" h="4621" extrusionOk="0">
                  <a:moveTo>
                    <a:pt x="1988" y="0"/>
                  </a:moveTo>
                  <a:lnTo>
                    <a:pt x="0" y="1316"/>
                  </a:lnTo>
                  <a:lnTo>
                    <a:pt x="1904" y="4117"/>
                  </a:lnTo>
                  <a:lnTo>
                    <a:pt x="2688" y="4621"/>
                  </a:lnTo>
                  <a:lnTo>
                    <a:pt x="4275" y="3921"/>
                  </a:lnTo>
                  <a:lnTo>
                    <a:pt x="4200" y="3071"/>
                  </a:lnTo>
                  <a:cubicBezTo>
                    <a:pt x="3892" y="3071"/>
                    <a:pt x="1988" y="0"/>
                    <a:pt x="1988" y="0"/>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87" name="Google Shape;2259;p50">
              <a:extLst>
                <a:ext uri="{FF2B5EF4-FFF2-40B4-BE49-F238E27FC236}">
                  <a16:creationId xmlns:a16="http://schemas.microsoft.com/office/drawing/2014/main" id="{4620092B-461A-A476-8BBD-9F3611A882BE}"/>
                </a:ext>
              </a:extLst>
            </p:cNvPr>
            <p:cNvSpPr/>
            <p:nvPr/>
          </p:nvSpPr>
          <p:spPr>
            <a:xfrm>
              <a:off x="1296290" y="4530538"/>
              <a:ext cx="313258" cy="165404"/>
            </a:xfrm>
            <a:custGeom>
              <a:avLst/>
              <a:gdLst/>
              <a:ahLst/>
              <a:cxnLst/>
              <a:rect l="l" t="t" r="r" b="b"/>
              <a:pathLst>
                <a:path w="5676" h="2997" extrusionOk="0">
                  <a:moveTo>
                    <a:pt x="5134" y="0"/>
                  </a:moveTo>
                  <a:lnTo>
                    <a:pt x="2334" y="318"/>
                  </a:lnTo>
                  <a:cubicBezTo>
                    <a:pt x="2334" y="318"/>
                    <a:pt x="2250" y="738"/>
                    <a:pt x="1596" y="859"/>
                  </a:cubicBezTo>
                  <a:cubicBezTo>
                    <a:pt x="467" y="1018"/>
                    <a:pt x="0" y="1326"/>
                    <a:pt x="0" y="1326"/>
                  </a:cubicBezTo>
                  <a:lnTo>
                    <a:pt x="934" y="2997"/>
                  </a:lnTo>
                  <a:lnTo>
                    <a:pt x="5675" y="589"/>
                  </a:lnTo>
                  <a:cubicBezTo>
                    <a:pt x="5638" y="392"/>
                    <a:pt x="5330" y="0"/>
                    <a:pt x="5134" y="0"/>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88" name="Google Shape;2260;p50">
              <a:extLst>
                <a:ext uri="{FF2B5EF4-FFF2-40B4-BE49-F238E27FC236}">
                  <a16:creationId xmlns:a16="http://schemas.microsoft.com/office/drawing/2014/main" id="{69842F74-8FFC-AA31-3FE8-FC8E435FD355}"/>
                </a:ext>
              </a:extLst>
            </p:cNvPr>
            <p:cNvSpPr/>
            <p:nvPr/>
          </p:nvSpPr>
          <p:spPr>
            <a:xfrm>
              <a:off x="1296290" y="4594944"/>
              <a:ext cx="51547" cy="69043"/>
            </a:xfrm>
            <a:custGeom>
              <a:avLst/>
              <a:gdLst/>
              <a:ahLst/>
              <a:cxnLst/>
              <a:rect l="l" t="t" r="r" b="b"/>
              <a:pathLst>
                <a:path w="934" h="1251" extrusionOk="0">
                  <a:moveTo>
                    <a:pt x="308" y="0"/>
                  </a:moveTo>
                  <a:cubicBezTo>
                    <a:pt x="271" y="0"/>
                    <a:pt x="0" y="159"/>
                    <a:pt x="0" y="159"/>
                  </a:cubicBezTo>
                  <a:lnTo>
                    <a:pt x="616" y="1251"/>
                  </a:lnTo>
                  <a:lnTo>
                    <a:pt x="934" y="1055"/>
                  </a:lnTo>
                  <a:lnTo>
                    <a:pt x="308" y="0"/>
                  </a:ln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89" name="Google Shape;2261;p50">
              <a:extLst>
                <a:ext uri="{FF2B5EF4-FFF2-40B4-BE49-F238E27FC236}">
                  <a16:creationId xmlns:a16="http://schemas.microsoft.com/office/drawing/2014/main" id="{0B86C100-874B-3908-5EF0-262E7158B248}"/>
                </a:ext>
              </a:extLst>
            </p:cNvPr>
            <p:cNvSpPr/>
            <p:nvPr/>
          </p:nvSpPr>
          <p:spPr>
            <a:xfrm>
              <a:off x="1328245" y="4535174"/>
              <a:ext cx="281303" cy="160768"/>
            </a:xfrm>
            <a:custGeom>
              <a:avLst/>
              <a:gdLst/>
              <a:ahLst/>
              <a:cxnLst/>
              <a:rect l="l" t="t" r="r" b="b"/>
              <a:pathLst>
                <a:path w="5097" h="2913" extrusionOk="0">
                  <a:moveTo>
                    <a:pt x="4704" y="0"/>
                  </a:moveTo>
                  <a:cubicBezTo>
                    <a:pt x="3388" y="654"/>
                    <a:pt x="1204" y="1709"/>
                    <a:pt x="0" y="2287"/>
                  </a:cubicBezTo>
                  <a:lnTo>
                    <a:pt x="355" y="2913"/>
                  </a:lnTo>
                  <a:lnTo>
                    <a:pt x="5096" y="505"/>
                  </a:lnTo>
                  <a:cubicBezTo>
                    <a:pt x="5059" y="346"/>
                    <a:pt x="4863" y="112"/>
                    <a:pt x="4704" y="0"/>
                  </a:cubicBezTo>
                  <a:close/>
                </a:path>
              </a:pathLst>
            </a:custGeom>
            <a:solidFill>
              <a:srgbClr val="FFAEC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90" name="Google Shape;2262;p50">
              <a:extLst>
                <a:ext uri="{FF2B5EF4-FFF2-40B4-BE49-F238E27FC236}">
                  <a16:creationId xmlns:a16="http://schemas.microsoft.com/office/drawing/2014/main" id="{BC5512BC-F094-1D84-113E-49D660A78EC4}"/>
                </a:ext>
              </a:extLst>
            </p:cNvPr>
            <p:cNvSpPr/>
            <p:nvPr/>
          </p:nvSpPr>
          <p:spPr>
            <a:xfrm>
              <a:off x="1330287" y="4532580"/>
              <a:ext cx="257627" cy="131407"/>
            </a:xfrm>
            <a:custGeom>
              <a:avLst/>
              <a:gdLst/>
              <a:ahLst/>
              <a:cxnLst/>
              <a:rect l="l" t="t" r="r" b="b"/>
              <a:pathLst>
                <a:path w="4668" h="2381" extrusionOk="0">
                  <a:moveTo>
                    <a:pt x="0" y="2381"/>
                  </a:moveTo>
                  <a:lnTo>
                    <a:pt x="4667" y="1"/>
                  </a:lnTo>
                  <a:close/>
                </a:path>
              </a:pathLst>
            </a:custGeom>
            <a:solidFill>
              <a:srgbClr val="FBF8F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91" name="Google Shape;2263;p50">
              <a:extLst>
                <a:ext uri="{FF2B5EF4-FFF2-40B4-BE49-F238E27FC236}">
                  <a16:creationId xmlns:a16="http://schemas.microsoft.com/office/drawing/2014/main" id="{3F481E5D-9218-0C1C-023C-7A87B31916E6}"/>
                </a:ext>
              </a:extLst>
            </p:cNvPr>
            <p:cNvSpPr/>
            <p:nvPr/>
          </p:nvSpPr>
          <p:spPr>
            <a:xfrm>
              <a:off x="1330287" y="4530538"/>
              <a:ext cx="257627" cy="133449"/>
            </a:xfrm>
            <a:custGeom>
              <a:avLst/>
              <a:gdLst/>
              <a:ahLst/>
              <a:cxnLst/>
              <a:rect l="l" t="t" r="r" b="b"/>
              <a:pathLst>
                <a:path w="4668" h="2418" extrusionOk="0">
                  <a:moveTo>
                    <a:pt x="4667" y="0"/>
                  </a:moveTo>
                  <a:lnTo>
                    <a:pt x="0" y="2371"/>
                  </a:lnTo>
                  <a:lnTo>
                    <a:pt x="0" y="2418"/>
                  </a:lnTo>
                  <a:lnTo>
                    <a:pt x="4667" y="84"/>
                  </a:lnTo>
                  <a:lnTo>
                    <a:pt x="4667" y="0"/>
                  </a:lnTo>
                  <a:close/>
                </a:path>
              </a:pathLst>
            </a:custGeom>
            <a:solidFill>
              <a:srgbClr val="FBF8F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92" name="Google Shape;2264;p50">
              <a:extLst>
                <a:ext uri="{FF2B5EF4-FFF2-40B4-BE49-F238E27FC236}">
                  <a16:creationId xmlns:a16="http://schemas.microsoft.com/office/drawing/2014/main" id="{C2067553-A103-95A1-247C-54CFE0CBFF40}"/>
                </a:ext>
              </a:extLst>
            </p:cNvPr>
            <p:cNvSpPr/>
            <p:nvPr/>
          </p:nvSpPr>
          <p:spPr>
            <a:xfrm>
              <a:off x="579206" y="3702191"/>
              <a:ext cx="813445" cy="833038"/>
            </a:xfrm>
            <a:custGeom>
              <a:avLst/>
              <a:gdLst/>
              <a:ahLst/>
              <a:cxnLst/>
              <a:rect l="l" t="t" r="r" b="b"/>
              <a:pathLst>
                <a:path w="14739" h="15094" extrusionOk="0">
                  <a:moveTo>
                    <a:pt x="6889" y="1"/>
                  </a:moveTo>
                  <a:lnTo>
                    <a:pt x="542" y="234"/>
                  </a:lnTo>
                  <a:lnTo>
                    <a:pt x="0" y="271"/>
                  </a:lnTo>
                  <a:cubicBezTo>
                    <a:pt x="355" y="2642"/>
                    <a:pt x="1009" y="4359"/>
                    <a:pt x="2763" y="5946"/>
                  </a:cubicBezTo>
                  <a:lnTo>
                    <a:pt x="6534" y="8830"/>
                  </a:lnTo>
                  <a:cubicBezTo>
                    <a:pt x="7309" y="9530"/>
                    <a:pt x="8056" y="10268"/>
                    <a:pt x="8672" y="11127"/>
                  </a:cubicBezTo>
                  <a:lnTo>
                    <a:pt x="11743" y="15093"/>
                  </a:lnTo>
                  <a:lnTo>
                    <a:pt x="14739" y="13647"/>
                  </a:lnTo>
                  <a:lnTo>
                    <a:pt x="12676" y="8980"/>
                  </a:lnTo>
                  <a:cubicBezTo>
                    <a:pt x="12023" y="7430"/>
                    <a:pt x="11164" y="5946"/>
                    <a:pt x="10193" y="4546"/>
                  </a:cubicBezTo>
                  <a:lnTo>
                    <a:pt x="6889"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93" name="Google Shape;2265;p50">
              <a:extLst>
                <a:ext uri="{FF2B5EF4-FFF2-40B4-BE49-F238E27FC236}">
                  <a16:creationId xmlns:a16="http://schemas.microsoft.com/office/drawing/2014/main" id="{06D31751-0E3A-C180-8103-BB7A6FD28A9A}"/>
                </a:ext>
              </a:extLst>
            </p:cNvPr>
            <p:cNvSpPr/>
            <p:nvPr/>
          </p:nvSpPr>
          <p:spPr>
            <a:xfrm>
              <a:off x="413857" y="3080862"/>
              <a:ext cx="262263" cy="460174"/>
            </a:xfrm>
            <a:custGeom>
              <a:avLst/>
              <a:gdLst/>
              <a:ahLst/>
              <a:cxnLst/>
              <a:rect l="l" t="t" r="r" b="b"/>
              <a:pathLst>
                <a:path w="4752" h="8338" extrusionOk="0">
                  <a:moveTo>
                    <a:pt x="4244" y="1"/>
                  </a:moveTo>
                  <a:cubicBezTo>
                    <a:pt x="3242" y="1"/>
                    <a:pt x="1068" y="208"/>
                    <a:pt x="626" y="1962"/>
                  </a:cubicBezTo>
                  <a:cubicBezTo>
                    <a:pt x="392" y="2895"/>
                    <a:pt x="122" y="3987"/>
                    <a:pt x="38" y="5425"/>
                  </a:cubicBezTo>
                  <a:cubicBezTo>
                    <a:pt x="0" y="6433"/>
                    <a:pt x="504" y="7992"/>
                    <a:pt x="2026" y="8337"/>
                  </a:cubicBezTo>
                  <a:lnTo>
                    <a:pt x="3426" y="7796"/>
                  </a:lnTo>
                  <a:lnTo>
                    <a:pt x="4751" y="21"/>
                  </a:lnTo>
                  <a:cubicBezTo>
                    <a:pt x="4751" y="21"/>
                    <a:pt x="4554" y="1"/>
                    <a:pt x="4244" y="1"/>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94" name="Google Shape;2266;p50">
              <a:extLst>
                <a:ext uri="{FF2B5EF4-FFF2-40B4-BE49-F238E27FC236}">
                  <a16:creationId xmlns:a16="http://schemas.microsoft.com/office/drawing/2014/main" id="{58D1972A-69A4-0228-BE9A-A39F2317E19D}"/>
                </a:ext>
              </a:extLst>
            </p:cNvPr>
            <p:cNvSpPr/>
            <p:nvPr/>
          </p:nvSpPr>
          <p:spPr>
            <a:xfrm>
              <a:off x="420535" y="3028652"/>
              <a:ext cx="238034" cy="302165"/>
            </a:xfrm>
            <a:custGeom>
              <a:avLst/>
              <a:gdLst/>
              <a:ahLst/>
              <a:cxnLst/>
              <a:rect l="l" t="t" r="r" b="b"/>
              <a:pathLst>
                <a:path w="4313" h="5475" extrusionOk="0">
                  <a:moveTo>
                    <a:pt x="3282" y="1"/>
                  </a:moveTo>
                  <a:cubicBezTo>
                    <a:pt x="2828" y="1"/>
                    <a:pt x="2373" y="121"/>
                    <a:pt x="1979" y="341"/>
                  </a:cubicBezTo>
                  <a:cubicBezTo>
                    <a:pt x="430" y="1275"/>
                    <a:pt x="1" y="4233"/>
                    <a:pt x="113" y="4663"/>
                  </a:cubicBezTo>
                  <a:cubicBezTo>
                    <a:pt x="219" y="5063"/>
                    <a:pt x="394" y="5474"/>
                    <a:pt x="656" y="5474"/>
                  </a:cubicBezTo>
                  <a:cubicBezTo>
                    <a:pt x="876" y="5474"/>
                    <a:pt x="1158" y="5182"/>
                    <a:pt x="1513" y="4345"/>
                  </a:cubicBezTo>
                  <a:cubicBezTo>
                    <a:pt x="1942" y="3375"/>
                    <a:pt x="3342" y="845"/>
                    <a:pt x="3342" y="845"/>
                  </a:cubicBezTo>
                  <a:lnTo>
                    <a:pt x="4313" y="229"/>
                  </a:lnTo>
                  <a:cubicBezTo>
                    <a:pt x="3990" y="74"/>
                    <a:pt x="3636" y="1"/>
                    <a:pt x="3282" y="1"/>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95" name="Google Shape;2267;p50">
              <a:extLst>
                <a:ext uri="{FF2B5EF4-FFF2-40B4-BE49-F238E27FC236}">
                  <a16:creationId xmlns:a16="http://schemas.microsoft.com/office/drawing/2014/main" id="{42FD582F-3B2E-1523-3C67-B88EBDAA3D8C}"/>
                </a:ext>
              </a:extLst>
            </p:cNvPr>
            <p:cNvSpPr/>
            <p:nvPr/>
          </p:nvSpPr>
          <p:spPr>
            <a:xfrm>
              <a:off x="840917" y="2999567"/>
              <a:ext cx="244712" cy="569782"/>
            </a:xfrm>
            <a:custGeom>
              <a:avLst/>
              <a:gdLst/>
              <a:ahLst/>
              <a:cxnLst/>
              <a:rect l="l" t="t" r="r" b="b"/>
              <a:pathLst>
                <a:path w="4434" h="10324" extrusionOk="0">
                  <a:moveTo>
                    <a:pt x="975" y="1"/>
                  </a:moveTo>
                  <a:cubicBezTo>
                    <a:pt x="948" y="1"/>
                    <a:pt x="922" y="3"/>
                    <a:pt x="896" y="9"/>
                  </a:cubicBezTo>
                  <a:cubicBezTo>
                    <a:pt x="747" y="9"/>
                    <a:pt x="663" y="56"/>
                    <a:pt x="663" y="56"/>
                  </a:cubicBezTo>
                  <a:lnTo>
                    <a:pt x="551" y="93"/>
                  </a:lnTo>
                  <a:cubicBezTo>
                    <a:pt x="0" y="868"/>
                    <a:pt x="4434" y="10323"/>
                    <a:pt x="4434" y="10323"/>
                  </a:cubicBezTo>
                  <a:cubicBezTo>
                    <a:pt x="4434" y="10323"/>
                    <a:pt x="4163" y="7169"/>
                    <a:pt x="4126" y="6935"/>
                  </a:cubicBezTo>
                  <a:cubicBezTo>
                    <a:pt x="3463" y="2576"/>
                    <a:pt x="1867" y="672"/>
                    <a:pt x="1400" y="205"/>
                  </a:cubicBezTo>
                  <a:cubicBezTo>
                    <a:pt x="1275" y="80"/>
                    <a:pt x="1116" y="1"/>
                    <a:pt x="975" y="1"/>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96" name="Google Shape;2268;p50">
              <a:extLst>
                <a:ext uri="{FF2B5EF4-FFF2-40B4-BE49-F238E27FC236}">
                  <a16:creationId xmlns:a16="http://schemas.microsoft.com/office/drawing/2014/main" id="{B07E29C5-2A23-563A-0E6A-1DC4E1141D45}"/>
                </a:ext>
              </a:extLst>
            </p:cNvPr>
            <p:cNvSpPr/>
            <p:nvPr/>
          </p:nvSpPr>
          <p:spPr>
            <a:xfrm>
              <a:off x="729599" y="2944432"/>
              <a:ext cx="169544" cy="178264"/>
            </a:xfrm>
            <a:custGeom>
              <a:avLst/>
              <a:gdLst/>
              <a:ahLst/>
              <a:cxnLst/>
              <a:rect l="l" t="t" r="r" b="b"/>
              <a:pathLst>
                <a:path w="3072" h="3230" extrusionOk="0">
                  <a:moveTo>
                    <a:pt x="468" y="0"/>
                  </a:moveTo>
                  <a:lnTo>
                    <a:pt x="272" y="1167"/>
                  </a:lnTo>
                  <a:lnTo>
                    <a:pt x="1" y="2838"/>
                  </a:lnTo>
                  <a:lnTo>
                    <a:pt x="2876" y="3230"/>
                  </a:lnTo>
                  <a:lnTo>
                    <a:pt x="3072" y="75"/>
                  </a:lnTo>
                  <a:lnTo>
                    <a:pt x="468" y="0"/>
                  </a:ln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97" name="Google Shape;2269;p50">
              <a:extLst>
                <a:ext uri="{FF2B5EF4-FFF2-40B4-BE49-F238E27FC236}">
                  <a16:creationId xmlns:a16="http://schemas.microsoft.com/office/drawing/2014/main" id="{C76454B2-8DED-D2A7-9AFC-5D77A588D486}"/>
                </a:ext>
              </a:extLst>
            </p:cNvPr>
            <p:cNvSpPr/>
            <p:nvPr/>
          </p:nvSpPr>
          <p:spPr>
            <a:xfrm>
              <a:off x="742513" y="2944432"/>
              <a:ext cx="156629" cy="79363"/>
            </a:xfrm>
            <a:custGeom>
              <a:avLst/>
              <a:gdLst/>
              <a:ahLst/>
              <a:cxnLst/>
              <a:rect l="l" t="t" r="r" b="b"/>
              <a:pathLst>
                <a:path w="2838" h="1438" extrusionOk="0">
                  <a:moveTo>
                    <a:pt x="234" y="0"/>
                  </a:moveTo>
                  <a:lnTo>
                    <a:pt x="38" y="1167"/>
                  </a:lnTo>
                  <a:lnTo>
                    <a:pt x="0" y="1438"/>
                  </a:lnTo>
                  <a:cubicBezTo>
                    <a:pt x="2334" y="1130"/>
                    <a:pt x="2838" y="75"/>
                    <a:pt x="2838" y="75"/>
                  </a:cubicBezTo>
                  <a:lnTo>
                    <a:pt x="234" y="0"/>
                  </a:lnTo>
                  <a:close/>
                </a:path>
              </a:pathLst>
            </a:custGeom>
            <a:solidFill>
              <a:srgbClr val="080808">
                <a:alpha val="1746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98" name="Google Shape;2270;p50">
              <a:extLst>
                <a:ext uri="{FF2B5EF4-FFF2-40B4-BE49-F238E27FC236}">
                  <a16:creationId xmlns:a16="http://schemas.microsoft.com/office/drawing/2014/main" id="{AE9D3784-E0D0-41F5-C87F-79B09EB2B744}"/>
                </a:ext>
              </a:extLst>
            </p:cNvPr>
            <p:cNvSpPr/>
            <p:nvPr/>
          </p:nvSpPr>
          <p:spPr>
            <a:xfrm>
              <a:off x="461210" y="3062428"/>
              <a:ext cx="257627" cy="403880"/>
            </a:xfrm>
            <a:custGeom>
              <a:avLst/>
              <a:gdLst/>
              <a:ahLst/>
              <a:cxnLst/>
              <a:rect l="l" t="t" r="r" b="b"/>
              <a:pathLst>
                <a:path w="4668" h="7318" extrusionOk="0">
                  <a:moveTo>
                    <a:pt x="3278" y="0"/>
                  </a:moveTo>
                  <a:cubicBezTo>
                    <a:pt x="1878" y="0"/>
                    <a:pt x="1242" y="1400"/>
                    <a:pt x="1242" y="1400"/>
                  </a:cubicBezTo>
                  <a:cubicBezTo>
                    <a:pt x="309" y="2996"/>
                    <a:pt x="1" y="6926"/>
                    <a:pt x="1" y="6926"/>
                  </a:cubicBezTo>
                  <a:lnTo>
                    <a:pt x="3231" y="7318"/>
                  </a:lnTo>
                  <a:cubicBezTo>
                    <a:pt x="3968" y="6422"/>
                    <a:pt x="4668" y="6338"/>
                    <a:pt x="4668" y="6338"/>
                  </a:cubicBezTo>
                  <a:lnTo>
                    <a:pt x="4397" y="270"/>
                  </a:lnTo>
                  <a:cubicBezTo>
                    <a:pt x="3981" y="78"/>
                    <a:pt x="3608" y="0"/>
                    <a:pt x="3278" y="0"/>
                  </a:cubicBezTo>
                  <a:close/>
                </a:path>
              </a:pathLst>
            </a:custGeom>
            <a:solidFill>
              <a:srgbClr val="FD7DA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99" name="Google Shape;2271;p50">
              <a:extLst>
                <a:ext uri="{FF2B5EF4-FFF2-40B4-BE49-F238E27FC236}">
                  <a16:creationId xmlns:a16="http://schemas.microsoft.com/office/drawing/2014/main" id="{1581B3D3-76D3-C759-B0E9-98240DE34646}"/>
                </a:ext>
              </a:extLst>
            </p:cNvPr>
            <p:cNvSpPr/>
            <p:nvPr/>
          </p:nvSpPr>
          <p:spPr>
            <a:xfrm>
              <a:off x="643613" y="3401847"/>
              <a:ext cx="88138" cy="51603"/>
            </a:xfrm>
            <a:custGeom>
              <a:avLst/>
              <a:gdLst/>
              <a:ahLst/>
              <a:cxnLst/>
              <a:rect l="l" t="t" r="r" b="b"/>
              <a:pathLst>
                <a:path w="1597" h="935" extrusionOk="0">
                  <a:moveTo>
                    <a:pt x="1522" y="1"/>
                  </a:moveTo>
                  <a:cubicBezTo>
                    <a:pt x="1363" y="1"/>
                    <a:pt x="1204" y="38"/>
                    <a:pt x="1055" y="76"/>
                  </a:cubicBezTo>
                  <a:cubicBezTo>
                    <a:pt x="934" y="113"/>
                    <a:pt x="775" y="150"/>
                    <a:pt x="663" y="234"/>
                  </a:cubicBezTo>
                  <a:cubicBezTo>
                    <a:pt x="504" y="309"/>
                    <a:pt x="392" y="384"/>
                    <a:pt x="271" y="505"/>
                  </a:cubicBezTo>
                  <a:cubicBezTo>
                    <a:pt x="196" y="580"/>
                    <a:pt x="75" y="738"/>
                    <a:pt x="0" y="850"/>
                  </a:cubicBezTo>
                  <a:cubicBezTo>
                    <a:pt x="0" y="888"/>
                    <a:pt x="0" y="888"/>
                    <a:pt x="38" y="934"/>
                  </a:cubicBezTo>
                  <a:cubicBezTo>
                    <a:pt x="38" y="934"/>
                    <a:pt x="75" y="934"/>
                    <a:pt x="122" y="888"/>
                  </a:cubicBezTo>
                  <a:cubicBezTo>
                    <a:pt x="196" y="776"/>
                    <a:pt x="271" y="654"/>
                    <a:pt x="392" y="580"/>
                  </a:cubicBezTo>
                  <a:cubicBezTo>
                    <a:pt x="467" y="505"/>
                    <a:pt x="588" y="421"/>
                    <a:pt x="738" y="346"/>
                  </a:cubicBezTo>
                  <a:cubicBezTo>
                    <a:pt x="859" y="309"/>
                    <a:pt x="971" y="272"/>
                    <a:pt x="1130" y="234"/>
                  </a:cubicBezTo>
                  <a:cubicBezTo>
                    <a:pt x="1242" y="188"/>
                    <a:pt x="1400" y="188"/>
                    <a:pt x="1522" y="188"/>
                  </a:cubicBezTo>
                  <a:cubicBezTo>
                    <a:pt x="1559" y="188"/>
                    <a:pt x="1596" y="150"/>
                    <a:pt x="1596" y="76"/>
                  </a:cubicBezTo>
                  <a:cubicBezTo>
                    <a:pt x="1596" y="38"/>
                    <a:pt x="1559" y="1"/>
                    <a:pt x="1522" y="1"/>
                  </a:cubicBezTo>
                  <a:close/>
                </a:path>
              </a:pathLst>
            </a:custGeom>
            <a:solidFill>
              <a:srgbClr val="415C7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00" name="Google Shape;2272;p50">
              <a:extLst>
                <a:ext uri="{FF2B5EF4-FFF2-40B4-BE49-F238E27FC236}">
                  <a16:creationId xmlns:a16="http://schemas.microsoft.com/office/drawing/2014/main" id="{5B78FACD-ACA7-67DA-2A9A-1CA72A85F8C1}"/>
                </a:ext>
              </a:extLst>
            </p:cNvPr>
            <p:cNvSpPr/>
            <p:nvPr/>
          </p:nvSpPr>
          <p:spPr>
            <a:xfrm>
              <a:off x="426716" y="3028045"/>
              <a:ext cx="272583" cy="547485"/>
            </a:xfrm>
            <a:custGeom>
              <a:avLst/>
              <a:gdLst/>
              <a:ahLst/>
              <a:cxnLst/>
              <a:rect l="l" t="t" r="r" b="b"/>
              <a:pathLst>
                <a:path w="4939" h="9920" extrusionOk="0">
                  <a:moveTo>
                    <a:pt x="3786" y="0"/>
                  </a:moveTo>
                  <a:cubicBezTo>
                    <a:pt x="2769" y="0"/>
                    <a:pt x="1355" y="659"/>
                    <a:pt x="738" y="4011"/>
                  </a:cubicBezTo>
                  <a:cubicBezTo>
                    <a:pt x="738" y="4011"/>
                    <a:pt x="271" y="5486"/>
                    <a:pt x="122" y="7082"/>
                  </a:cubicBezTo>
                  <a:cubicBezTo>
                    <a:pt x="1" y="8211"/>
                    <a:pt x="785" y="9257"/>
                    <a:pt x="1905" y="9453"/>
                  </a:cubicBezTo>
                  <a:lnTo>
                    <a:pt x="4397" y="9919"/>
                  </a:lnTo>
                  <a:lnTo>
                    <a:pt x="4938" y="277"/>
                  </a:lnTo>
                  <a:cubicBezTo>
                    <a:pt x="4938" y="277"/>
                    <a:pt x="4446" y="0"/>
                    <a:pt x="3786" y="0"/>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01" name="Google Shape;2273;p50">
              <a:extLst>
                <a:ext uri="{FF2B5EF4-FFF2-40B4-BE49-F238E27FC236}">
                  <a16:creationId xmlns:a16="http://schemas.microsoft.com/office/drawing/2014/main" id="{616EDBDD-68E3-43D8-82E6-BD11A9EC52AF}"/>
                </a:ext>
              </a:extLst>
            </p:cNvPr>
            <p:cNvSpPr/>
            <p:nvPr/>
          </p:nvSpPr>
          <p:spPr>
            <a:xfrm>
              <a:off x="553433" y="3008839"/>
              <a:ext cx="564649" cy="873658"/>
            </a:xfrm>
            <a:custGeom>
              <a:avLst/>
              <a:gdLst/>
              <a:ahLst/>
              <a:cxnLst/>
              <a:rect l="l" t="t" r="r" b="b"/>
              <a:pathLst>
                <a:path w="10231" h="15830" extrusionOk="0">
                  <a:moveTo>
                    <a:pt x="3426" y="0"/>
                  </a:moveTo>
                  <a:cubicBezTo>
                    <a:pt x="1" y="4275"/>
                    <a:pt x="467" y="13338"/>
                    <a:pt x="467" y="13338"/>
                  </a:cubicBezTo>
                  <a:cubicBezTo>
                    <a:pt x="309" y="15634"/>
                    <a:pt x="4705" y="15709"/>
                    <a:pt x="4705" y="15709"/>
                  </a:cubicBezTo>
                  <a:cubicBezTo>
                    <a:pt x="5417" y="15791"/>
                    <a:pt x="6025" y="15829"/>
                    <a:pt x="6545" y="15829"/>
                  </a:cubicBezTo>
                  <a:cubicBezTo>
                    <a:pt x="9267" y="15829"/>
                    <a:pt x="9580" y="14792"/>
                    <a:pt x="9643" y="13656"/>
                  </a:cubicBezTo>
                  <a:cubicBezTo>
                    <a:pt x="10231" y="5096"/>
                    <a:pt x="6189" y="429"/>
                    <a:pt x="6189" y="429"/>
                  </a:cubicBezTo>
                  <a:cubicBezTo>
                    <a:pt x="6075" y="730"/>
                    <a:pt x="5826" y="840"/>
                    <a:pt x="5522" y="840"/>
                  </a:cubicBezTo>
                  <a:cubicBezTo>
                    <a:pt x="4684" y="840"/>
                    <a:pt x="3426" y="0"/>
                    <a:pt x="3426" y="0"/>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02" name="Google Shape;2274;p50">
              <a:extLst>
                <a:ext uri="{FF2B5EF4-FFF2-40B4-BE49-F238E27FC236}">
                  <a16:creationId xmlns:a16="http://schemas.microsoft.com/office/drawing/2014/main" id="{FC773ED4-659C-6322-BD1F-196C7D7E7AE2}"/>
                </a:ext>
              </a:extLst>
            </p:cNvPr>
            <p:cNvSpPr/>
            <p:nvPr/>
          </p:nvSpPr>
          <p:spPr>
            <a:xfrm>
              <a:off x="575067" y="3742866"/>
              <a:ext cx="508521" cy="75279"/>
            </a:xfrm>
            <a:custGeom>
              <a:avLst/>
              <a:gdLst/>
              <a:ahLst/>
              <a:cxnLst/>
              <a:rect l="l" t="t" r="r" b="b"/>
              <a:pathLst>
                <a:path w="9214" h="1364" extrusionOk="0">
                  <a:moveTo>
                    <a:pt x="1" y="1"/>
                  </a:moveTo>
                  <a:cubicBezTo>
                    <a:pt x="1" y="38"/>
                    <a:pt x="1" y="76"/>
                    <a:pt x="38" y="76"/>
                  </a:cubicBezTo>
                  <a:cubicBezTo>
                    <a:pt x="38" y="122"/>
                    <a:pt x="1597" y="1205"/>
                    <a:pt x="4546" y="1364"/>
                  </a:cubicBezTo>
                  <a:lnTo>
                    <a:pt x="5480" y="1364"/>
                  </a:lnTo>
                  <a:cubicBezTo>
                    <a:pt x="7813" y="1364"/>
                    <a:pt x="9176" y="934"/>
                    <a:pt x="9176" y="934"/>
                  </a:cubicBezTo>
                  <a:cubicBezTo>
                    <a:pt x="9213" y="934"/>
                    <a:pt x="9213" y="897"/>
                    <a:pt x="9213" y="860"/>
                  </a:cubicBezTo>
                  <a:cubicBezTo>
                    <a:pt x="9213" y="822"/>
                    <a:pt x="9176" y="822"/>
                    <a:pt x="9139" y="822"/>
                  </a:cubicBezTo>
                  <a:cubicBezTo>
                    <a:pt x="9139" y="822"/>
                    <a:pt x="7788" y="1260"/>
                    <a:pt x="5391" y="1260"/>
                  </a:cubicBezTo>
                  <a:cubicBezTo>
                    <a:pt x="5123" y="1260"/>
                    <a:pt x="4841" y="1255"/>
                    <a:pt x="4546" y="1242"/>
                  </a:cubicBezTo>
                  <a:cubicBezTo>
                    <a:pt x="1634" y="1093"/>
                    <a:pt x="113" y="1"/>
                    <a:pt x="75"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03" name="Google Shape;2275;p50">
              <a:extLst>
                <a:ext uri="{FF2B5EF4-FFF2-40B4-BE49-F238E27FC236}">
                  <a16:creationId xmlns:a16="http://schemas.microsoft.com/office/drawing/2014/main" id="{EBAEC71A-7058-B705-8CCB-CDDFBD1C8053}"/>
                </a:ext>
              </a:extLst>
            </p:cNvPr>
            <p:cNvSpPr/>
            <p:nvPr/>
          </p:nvSpPr>
          <p:spPr>
            <a:xfrm>
              <a:off x="592066" y="3755780"/>
              <a:ext cx="10872" cy="53589"/>
            </a:xfrm>
            <a:custGeom>
              <a:avLst/>
              <a:gdLst/>
              <a:ahLst/>
              <a:cxnLst/>
              <a:rect l="l" t="t" r="r" b="b"/>
              <a:pathLst>
                <a:path w="197" h="971" extrusionOk="0">
                  <a:moveTo>
                    <a:pt x="122" y="0"/>
                  </a:moveTo>
                  <a:cubicBezTo>
                    <a:pt x="75" y="0"/>
                    <a:pt x="75" y="0"/>
                    <a:pt x="38" y="38"/>
                  </a:cubicBezTo>
                  <a:cubicBezTo>
                    <a:pt x="38" y="38"/>
                    <a:pt x="1" y="467"/>
                    <a:pt x="75" y="896"/>
                  </a:cubicBezTo>
                  <a:cubicBezTo>
                    <a:pt x="122" y="934"/>
                    <a:pt x="122" y="971"/>
                    <a:pt x="159" y="971"/>
                  </a:cubicBezTo>
                  <a:cubicBezTo>
                    <a:pt x="197" y="934"/>
                    <a:pt x="197" y="934"/>
                    <a:pt x="197" y="896"/>
                  </a:cubicBezTo>
                  <a:cubicBezTo>
                    <a:pt x="122" y="467"/>
                    <a:pt x="159" y="38"/>
                    <a:pt x="159" y="38"/>
                  </a:cubicBezTo>
                  <a:cubicBezTo>
                    <a:pt x="159" y="0"/>
                    <a:pt x="159" y="0"/>
                    <a:pt x="122"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04" name="Google Shape;2276;p50">
              <a:extLst>
                <a:ext uri="{FF2B5EF4-FFF2-40B4-BE49-F238E27FC236}">
                  <a16:creationId xmlns:a16="http://schemas.microsoft.com/office/drawing/2014/main" id="{C600C3B5-29A2-AD3E-5C0E-FB6742FBF6E0}"/>
                </a:ext>
              </a:extLst>
            </p:cNvPr>
            <p:cNvSpPr/>
            <p:nvPr/>
          </p:nvSpPr>
          <p:spPr>
            <a:xfrm>
              <a:off x="621979" y="3768640"/>
              <a:ext cx="10872" cy="62420"/>
            </a:xfrm>
            <a:custGeom>
              <a:avLst/>
              <a:gdLst/>
              <a:ahLst/>
              <a:cxnLst/>
              <a:rect l="l" t="t" r="r" b="b"/>
              <a:pathLst>
                <a:path w="197" h="1131" extrusionOk="0">
                  <a:moveTo>
                    <a:pt x="122" y="1"/>
                  </a:moveTo>
                  <a:lnTo>
                    <a:pt x="84" y="38"/>
                  </a:lnTo>
                  <a:cubicBezTo>
                    <a:pt x="84" y="75"/>
                    <a:pt x="0" y="663"/>
                    <a:pt x="84" y="1093"/>
                  </a:cubicBezTo>
                  <a:cubicBezTo>
                    <a:pt x="84" y="1130"/>
                    <a:pt x="122" y="1130"/>
                    <a:pt x="159" y="1130"/>
                  </a:cubicBezTo>
                  <a:cubicBezTo>
                    <a:pt x="196" y="1130"/>
                    <a:pt x="196" y="1130"/>
                    <a:pt x="196" y="1093"/>
                  </a:cubicBezTo>
                  <a:cubicBezTo>
                    <a:pt x="122" y="663"/>
                    <a:pt x="159" y="75"/>
                    <a:pt x="159" y="75"/>
                  </a:cubicBezTo>
                  <a:cubicBezTo>
                    <a:pt x="196" y="38"/>
                    <a:pt x="159" y="1"/>
                    <a:pt x="122"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05" name="Google Shape;2277;p50">
              <a:extLst>
                <a:ext uri="{FF2B5EF4-FFF2-40B4-BE49-F238E27FC236}">
                  <a16:creationId xmlns:a16="http://schemas.microsoft.com/office/drawing/2014/main" id="{26ECA975-21D9-92FD-C4F9-FC3102F28D57}"/>
                </a:ext>
              </a:extLst>
            </p:cNvPr>
            <p:cNvSpPr/>
            <p:nvPr/>
          </p:nvSpPr>
          <p:spPr>
            <a:xfrm>
              <a:off x="656472" y="3783596"/>
              <a:ext cx="10872" cy="64462"/>
            </a:xfrm>
            <a:custGeom>
              <a:avLst/>
              <a:gdLst/>
              <a:ahLst/>
              <a:cxnLst/>
              <a:rect l="l" t="t" r="r" b="b"/>
              <a:pathLst>
                <a:path w="197" h="1168" extrusionOk="0">
                  <a:moveTo>
                    <a:pt x="122" y="0"/>
                  </a:moveTo>
                  <a:cubicBezTo>
                    <a:pt x="75" y="0"/>
                    <a:pt x="75" y="38"/>
                    <a:pt x="75" y="84"/>
                  </a:cubicBezTo>
                  <a:cubicBezTo>
                    <a:pt x="38" y="84"/>
                    <a:pt x="1" y="663"/>
                    <a:pt x="75" y="1130"/>
                  </a:cubicBezTo>
                  <a:lnTo>
                    <a:pt x="122" y="1167"/>
                  </a:lnTo>
                  <a:lnTo>
                    <a:pt x="159" y="1167"/>
                  </a:lnTo>
                  <a:cubicBezTo>
                    <a:pt x="197" y="1167"/>
                    <a:pt x="197" y="1130"/>
                    <a:pt x="197" y="1092"/>
                  </a:cubicBezTo>
                  <a:cubicBezTo>
                    <a:pt x="122" y="663"/>
                    <a:pt x="159" y="84"/>
                    <a:pt x="159" y="84"/>
                  </a:cubicBezTo>
                  <a:cubicBezTo>
                    <a:pt x="159" y="38"/>
                    <a:pt x="159" y="0"/>
                    <a:pt x="122"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06" name="Google Shape;2278;p50">
              <a:extLst>
                <a:ext uri="{FF2B5EF4-FFF2-40B4-BE49-F238E27FC236}">
                  <a16:creationId xmlns:a16="http://schemas.microsoft.com/office/drawing/2014/main" id="{B847F8A0-5A2C-C2F3-72FA-4A3A4ADCD119}"/>
                </a:ext>
              </a:extLst>
            </p:cNvPr>
            <p:cNvSpPr/>
            <p:nvPr/>
          </p:nvSpPr>
          <p:spPr>
            <a:xfrm>
              <a:off x="699245" y="3796455"/>
              <a:ext cx="10872" cy="64462"/>
            </a:xfrm>
            <a:custGeom>
              <a:avLst/>
              <a:gdLst/>
              <a:ahLst/>
              <a:cxnLst/>
              <a:rect l="l" t="t" r="r" b="b"/>
              <a:pathLst>
                <a:path w="197" h="1168" extrusionOk="0">
                  <a:moveTo>
                    <a:pt x="122" y="1"/>
                  </a:moveTo>
                  <a:cubicBezTo>
                    <a:pt x="84" y="1"/>
                    <a:pt x="84" y="38"/>
                    <a:pt x="47" y="38"/>
                  </a:cubicBezTo>
                  <a:cubicBezTo>
                    <a:pt x="47" y="85"/>
                    <a:pt x="0" y="663"/>
                    <a:pt x="84" y="1130"/>
                  </a:cubicBezTo>
                  <a:lnTo>
                    <a:pt x="122" y="1167"/>
                  </a:lnTo>
                  <a:lnTo>
                    <a:pt x="159" y="1167"/>
                  </a:lnTo>
                  <a:cubicBezTo>
                    <a:pt x="159" y="1130"/>
                    <a:pt x="196" y="1130"/>
                    <a:pt x="196" y="1093"/>
                  </a:cubicBezTo>
                  <a:cubicBezTo>
                    <a:pt x="84" y="663"/>
                    <a:pt x="159" y="85"/>
                    <a:pt x="159" y="85"/>
                  </a:cubicBezTo>
                  <a:cubicBezTo>
                    <a:pt x="159" y="38"/>
                    <a:pt x="159" y="1"/>
                    <a:pt x="122"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07" name="Google Shape;2279;p50">
              <a:extLst>
                <a:ext uri="{FF2B5EF4-FFF2-40B4-BE49-F238E27FC236}">
                  <a16:creationId xmlns:a16="http://schemas.microsoft.com/office/drawing/2014/main" id="{09962E6F-80B7-ADA2-6C28-8D019EDD209B}"/>
                </a:ext>
              </a:extLst>
            </p:cNvPr>
            <p:cNvSpPr/>
            <p:nvPr/>
          </p:nvSpPr>
          <p:spPr>
            <a:xfrm>
              <a:off x="746598" y="3806445"/>
              <a:ext cx="10928" cy="63248"/>
            </a:xfrm>
            <a:custGeom>
              <a:avLst/>
              <a:gdLst/>
              <a:ahLst/>
              <a:cxnLst/>
              <a:rect l="l" t="t" r="r" b="b"/>
              <a:pathLst>
                <a:path w="198" h="1146" extrusionOk="0">
                  <a:moveTo>
                    <a:pt x="113" y="0"/>
                  </a:moveTo>
                  <a:cubicBezTo>
                    <a:pt x="99" y="0"/>
                    <a:pt x="76" y="27"/>
                    <a:pt x="76" y="53"/>
                  </a:cubicBezTo>
                  <a:cubicBezTo>
                    <a:pt x="76" y="53"/>
                    <a:pt x="1" y="641"/>
                    <a:pt x="76" y="1108"/>
                  </a:cubicBezTo>
                  <a:cubicBezTo>
                    <a:pt x="76" y="1108"/>
                    <a:pt x="122" y="1145"/>
                    <a:pt x="160" y="1145"/>
                  </a:cubicBezTo>
                  <a:cubicBezTo>
                    <a:pt x="197" y="1145"/>
                    <a:pt x="197" y="1108"/>
                    <a:pt x="197" y="1070"/>
                  </a:cubicBezTo>
                  <a:cubicBezTo>
                    <a:pt x="122" y="641"/>
                    <a:pt x="160" y="53"/>
                    <a:pt x="160" y="53"/>
                  </a:cubicBezTo>
                  <a:cubicBezTo>
                    <a:pt x="197" y="16"/>
                    <a:pt x="160" y="16"/>
                    <a:pt x="122" y="16"/>
                  </a:cubicBezTo>
                  <a:cubicBezTo>
                    <a:pt x="122" y="5"/>
                    <a:pt x="118" y="0"/>
                    <a:pt x="113"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08" name="Google Shape;2280;p50">
              <a:extLst>
                <a:ext uri="{FF2B5EF4-FFF2-40B4-BE49-F238E27FC236}">
                  <a16:creationId xmlns:a16="http://schemas.microsoft.com/office/drawing/2014/main" id="{FC138CD7-8D26-2586-DF0D-922DC1B7395E}"/>
                </a:ext>
              </a:extLst>
            </p:cNvPr>
            <p:cNvSpPr/>
            <p:nvPr/>
          </p:nvSpPr>
          <p:spPr>
            <a:xfrm>
              <a:off x="791964" y="3811412"/>
              <a:ext cx="10376" cy="64462"/>
            </a:xfrm>
            <a:custGeom>
              <a:avLst/>
              <a:gdLst/>
              <a:ahLst/>
              <a:cxnLst/>
              <a:rect l="l" t="t" r="r" b="b"/>
              <a:pathLst>
                <a:path w="188" h="1168" extrusionOk="0">
                  <a:moveTo>
                    <a:pt x="112" y="0"/>
                  </a:moveTo>
                  <a:cubicBezTo>
                    <a:pt x="75" y="0"/>
                    <a:pt x="75" y="47"/>
                    <a:pt x="38" y="47"/>
                  </a:cubicBezTo>
                  <a:cubicBezTo>
                    <a:pt x="38" y="84"/>
                    <a:pt x="0" y="663"/>
                    <a:pt x="75" y="1130"/>
                  </a:cubicBezTo>
                  <a:lnTo>
                    <a:pt x="112" y="1167"/>
                  </a:lnTo>
                  <a:lnTo>
                    <a:pt x="150" y="1167"/>
                  </a:lnTo>
                  <a:cubicBezTo>
                    <a:pt x="150" y="1130"/>
                    <a:pt x="187" y="1130"/>
                    <a:pt x="187" y="1092"/>
                  </a:cubicBezTo>
                  <a:cubicBezTo>
                    <a:pt x="75" y="663"/>
                    <a:pt x="150" y="84"/>
                    <a:pt x="150" y="84"/>
                  </a:cubicBezTo>
                  <a:cubicBezTo>
                    <a:pt x="150" y="47"/>
                    <a:pt x="150" y="0"/>
                    <a:pt x="112"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09" name="Google Shape;2281;p50">
              <a:extLst>
                <a:ext uri="{FF2B5EF4-FFF2-40B4-BE49-F238E27FC236}">
                  <a16:creationId xmlns:a16="http://schemas.microsoft.com/office/drawing/2014/main" id="{2647CA27-9350-2666-5ECC-CBC8CC320412}"/>
                </a:ext>
              </a:extLst>
            </p:cNvPr>
            <p:cNvSpPr/>
            <p:nvPr/>
          </p:nvSpPr>
          <p:spPr>
            <a:xfrm>
              <a:off x="840917" y="3816048"/>
              <a:ext cx="10872" cy="62365"/>
            </a:xfrm>
            <a:custGeom>
              <a:avLst/>
              <a:gdLst/>
              <a:ahLst/>
              <a:cxnLst/>
              <a:rect l="l" t="t" r="r" b="b"/>
              <a:pathLst>
                <a:path w="197" h="1130" extrusionOk="0">
                  <a:moveTo>
                    <a:pt x="159" y="0"/>
                  </a:moveTo>
                  <a:cubicBezTo>
                    <a:pt x="121" y="0"/>
                    <a:pt x="84" y="0"/>
                    <a:pt x="84" y="38"/>
                  </a:cubicBezTo>
                  <a:cubicBezTo>
                    <a:pt x="84" y="38"/>
                    <a:pt x="0" y="616"/>
                    <a:pt x="121" y="1083"/>
                  </a:cubicBezTo>
                  <a:cubicBezTo>
                    <a:pt x="121" y="1130"/>
                    <a:pt x="121" y="1130"/>
                    <a:pt x="159" y="1130"/>
                  </a:cubicBezTo>
                  <a:cubicBezTo>
                    <a:pt x="196" y="1130"/>
                    <a:pt x="196" y="1083"/>
                    <a:pt x="196" y="1046"/>
                  </a:cubicBezTo>
                  <a:cubicBezTo>
                    <a:pt x="121" y="616"/>
                    <a:pt x="196" y="38"/>
                    <a:pt x="196" y="38"/>
                  </a:cubicBezTo>
                  <a:cubicBezTo>
                    <a:pt x="196" y="0"/>
                    <a:pt x="159" y="0"/>
                    <a:pt x="159"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10" name="Google Shape;2282;p50">
              <a:extLst>
                <a:ext uri="{FF2B5EF4-FFF2-40B4-BE49-F238E27FC236}">
                  <a16:creationId xmlns:a16="http://schemas.microsoft.com/office/drawing/2014/main" id="{EFFC4FA3-5AFF-7730-E3F7-7AD20B075716}"/>
                </a:ext>
              </a:extLst>
            </p:cNvPr>
            <p:cNvSpPr/>
            <p:nvPr/>
          </p:nvSpPr>
          <p:spPr>
            <a:xfrm>
              <a:off x="1032040" y="3798497"/>
              <a:ext cx="10872" cy="62420"/>
            </a:xfrm>
            <a:custGeom>
              <a:avLst/>
              <a:gdLst/>
              <a:ahLst/>
              <a:cxnLst/>
              <a:rect l="l" t="t" r="r" b="b"/>
              <a:pathLst>
                <a:path w="197" h="1131" extrusionOk="0">
                  <a:moveTo>
                    <a:pt x="37" y="1"/>
                  </a:moveTo>
                  <a:cubicBezTo>
                    <a:pt x="0" y="48"/>
                    <a:pt x="0" y="48"/>
                    <a:pt x="0" y="85"/>
                  </a:cubicBezTo>
                  <a:cubicBezTo>
                    <a:pt x="84" y="514"/>
                    <a:pt x="0" y="1056"/>
                    <a:pt x="0" y="1056"/>
                  </a:cubicBezTo>
                  <a:cubicBezTo>
                    <a:pt x="0" y="1093"/>
                    <a:pt x="37" y="1130"/>
                    <a:pt x="84" y="1130"/>
                  </a:cubicBezTo>
                  <a:cubicBezTo>
                    <a:pt x="84" y="1130"/>
                    <a:pt x="121" y="1093"/>
                    <a:pt x="121" y="1056"/>
                  </a:cubicBezTo>
                  <a:cubicBezTo>
                    <a:pt x="121" y="1056"/>
                    <a:pt x="196" y="514"/>
                    <a:pt x="84" y="48"/>
                  </a:cubicBezTo>
                  <a:cubicBezTo>
                    <a:pt x="84" y="48"/>
                    <a:pt x="84" y="1"/>
                    <a:pt x="37"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11" name="Google Shape;2283;p50">
              <a:extLst>
                <a:ext uri="{FF2B5EF4-FFF2-40B4-BE49-F238E27FC236}">
                  <a16:creationId xmlns:a16="http://schemas.microsoft.com/office/drawing/2014/main" id="{2F5BDF6B-7ABF-67ED-2FD2-809C8DEC7252}"/>
                </a:ext>
              </a:extLst>
            </p:cNvPr>
            <p:cNvSpPr/>
            <p:nvPr/>
          </p:nvSpPr>
          <p:spPr>
            <a:xfrm>
              <a:off x="991310" y="3807273"/>
              <a:ext cx="12914" cy="68601"/>
            </a:xfrm>
            <a:custGeom>
              <a:avLst/>
              <a:gdLst/>
              <a:ahLst/>
              <a:cxnLst/>
              <a:rect l="l" t="t" r="r" b="b"/>
              <a:pathLst>
                <a:path w="234" h="1243" extrusionOk="0">
                  <a:moveTo>
                    <a:pt x="75" y="1"/>
                  </a:moveTo>
                  <a:cubicBezTo>
                    <a:pt x="38" y="38"/>
                    <a:pt x="38" y="38"/>
                    <a:pt x="38" y="75"/>
                  </a:cubicBezTo>
                  <a:cubicBezTo>
                    <a:pt x="122" y="505"/>
                    <a:pt x="38" y="1167"/>
                    <a:pt x="38" y="1167"/>
                  </a:cubicBezTo>
                  <a:cubicBezTo>
                    <a:pt x="1" y="1205"/>
                    <a:pt x="38" y="1242"/>
                    <a:pt x="75" y="1242"/>
                  </a:cubicBezTo>
                  <a:cubicBezTo>
                    <a:pt x="122" y="1242"/>
                    <a:pt x="122" y="1205"/>
                    <a:pt x="122" y="1205"/>
                  </a:cubicBezTo>
                  <a:cubicBezTo>
                    <a:pt x="122" y="1167"/>
                    <a:pt x="234" y="505"/>
                    <a:pt x="122" y="38"/>
                  </a:cubicBezTo>
                  <a:cubicBezTo>
                    <a:pt x="122" y="38"/>
                    <a:pt x="122" y="1"/>
                    <a:pt x="75"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12" name="Google Shape;2284;p50">
              <a:extLst>
                <a:ext uri="{FF2B5EF4-FFF2-40B4-BE49-F238E27FC236}">
                  <a16:creationId xmlns:a16="http://schemas.microsoft.com/office/drawing/2014/main" id="{4E710725-A3BF-F77C-51AA-52EF74C125D4}"/>
                </a:ext>
              </a:extLst>
            </p:cNvPr>
            <p:cNvSpPr/>
            <p:nvPr/>
          </p:nvSpPr>
          <p:spPr>
            <a:xfrm>
              <a:off x="939818" y="3812902"/>
              <a:ext cx="12914" cy="69650"/>
            </a:xfrm>
            <a:custGeom>
              <a:avLst/>
              <a:gdLst/>
              <a:ahLst/>
              <a:cxnLst/>
              <a:rect l="l" t="t" r="r" b="b"/>
              <a:pathLst>
                <a:path w="234" h="1262" extrusionOk="0">
                  <a:moveTo>
                    <a:pt x="85" y="0"/>
                  </a:moveTo>
                  <a:cubicBezTo>
                    <a:pt x="79" y="0"/>
                    <a:pt x="75" y="6"/>
                    <a:pt x="75" y="20"/>
                  </a:cubicBezTo>
                  <a:cubicBezTo>
                    <a:pt x="38" y="20"/>
                    <a:pt x="0" y="20"/>
                    <a:pt x="38" y="57"/>
                  </a:cubicBezTo>
                  <a:cubicBezTo>
                    <a:pt x="122" y="487"/>
                    <a:pt x="38" y="1224"/>
                    <a:pt x="38" y="1224"/>
                  </a:cubicBezTo>
                  <a:cubicBezTo>
                    <a:pt x="38" y="1261"/>
                    <a:pt x="75" y="1261"/>
                    <a:pt x="75" y="1261"/>
                  </a:cubicBezTo>
                  <a:lnTo>
                    <a:pt x="122" y="1261"/>
                  </a:lnTo>
                  <a:cubicBezTo>
                    <a:pt x="122" y="1261"/>
                    <a:pt x="159" y="1261"/>
                    <a:pt x="159" y="1224"/>
                  </a:cubicBezTo>
                  <a:cubicBezTo>
                    <a:pt x="159" y="1187"/>
                    <a:pt x="234" y="487"/>
                    <a:pt x="122" y="57"/>
                  </a:cubicBezTo>
                  <a:cubicBezTo>
                    <a:pt x="122" y="31"/>
                    <a:pt x="99" y="0"/>
                    <a:pt x="85"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13" name="Google Shape;2285;p50">
              <a:extLst>
                <a:ext uri="{FF2B5EF4-FFF2-40B4-BE49-F238E27FC236}">
                  <a16:creationId xmlns:a16="http://schemas.microsoft.com/office/drawing/2014/main" id="{00442680-B106-B9C8-37E8-B1E526952963}"/>
                </a:ext>
              </a:extLst>
            </p:cNvPr>
            <p:cNvSpPr/>
            <p:nvPr/>
          </p:nvSpPr>
          <p:spPr>
            <a:xfrm>
              <a:off x="899088" y="3813951"/>
              <a:ext cx="10872" cy="70643"/>
            </a:xfrm>
            <a:custGeom>
              <a:avLst/>
              <a:gdLst/>
              <a:ahLst/>
              <a:cxnLst/>
              <a:rect l="l" t="t" r="r" b="b"/>
              <a:pathLst>
                <a:path w="197" h="1280" extrusionOk="0">
                  <a:moveTo>
                    <a:pt x="38" y="1"/>
                  </a:moveTo>
                  <a:cubicBezTo>
                    <a:pt x="38" y="38"/>
                    <a:pt x="1" y="38"/>
                    <a:pt x="1" y="76"/>
                  </a:cubicBezTo>
                  <a:cubicBezTo>
                    <a:pt x="113" y="505"/>
                    <a:pt x="1" y="1205"/>
                    <a:pt x="1" y="1205"/>
                  </a:cubicBezTo>
                  <a:cubicBezTo>
                    <a:pt x="1" y="1242"/>
                    <a:pt x="1" y="1280"/>
                    <a:pt x="38" y="1280"/>
                  </a:cubicBezTo>
                  <a:cubicBezTo>
                    <a:pt x="76" y="1280"/>
                    <a:pt x="113" y="1242"/>
                    <a:pt x="113" y="1242"/>
                  </a:cubicBezTo>
                  <a:cubicBezTo>
                    <a:pt x="113" y="1205"/>
                    <a:pt x="197" y="505"/>
                    <a:pt x="113" y="38"/>
                  </a:cubicBezTo>
                  <a:cubicBezTo>
                    <a:pt x="113" y="38"/>
                    <a:pt x="76" y="1"/>
                    <a:pt x="38"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14" name="Google Shape;2286;p50">
              <a:extLst>
                <a:ext uri="{FF2B5EF4-FFF2-40B4-BE49-F238E27FC236}">
                  <a16:creationId xmlns:a16="http://schemas.microsoft.com/office/drawing/2014/main" id="{6B71684D-F033-7F16-07B3-E341F1C819A6}"/>
                </a:ext>
              </a:extLst>
            </p:cNvPr>
            <p:cNvSpPr/>
            <p:nvPr/>
          </p:nvSpPr>
          <p:spPr>
            <a:xfrm>
              <a:off x="579206" y="3041291"/>
              <a:ext cx="148406" cy="252991"/>
            </a:xfrm>
            <a:custGeom>
              <a:avLst/>
              <a:gdLst/>
              <a:ahLst/>
              <a:cxnLst/>
              <a:rect l="l" t="t" r="r" b="b"/>
              <a:pathLst>
                <a:path w="2689" h="4584" extrusionOk="0">
                  <a:moveTo>
                    <a:pt x="2689" y="0"/>
                  </a:moveTo>
                  <a:lnTo>
                    <a:pt x="2689" y="0"/>
                  </a:lnTo>
                  <a:cubicBezTo>
                    <a:pt x="2689" y="0"/>
                    <a:pt x="1597" y="37"/>
                    <a:pt x="1522" y="149"/>
                  </a:cubicBezTo>
                  <a:cubicBezTo>
                    <a:pt x="1522" y="149"/>
                    <a:pt x="542" y="1279"/>
                    <a:pt x="0" y="4583"/>
                  </a:cubicBezTo>
                  <a:lnTo>
                    <a:pt x="2026" y="971"/>
                  </a:lnTo>
                  <a:cubicBezTo>
                    <a:pt x="2026" y="971"/>
                    <a:pt x="2175" y="653"/>
                    <a:pt x="2689" y="0"/>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15" name="Google Shape;2287;p50">
              <a:extLst>
                <a:ext uri="{FF2B5EF4-FFF2-40B4-BE49-F238E27FC236}">
                  <a16:creationId xmlns:a16="http://schemas.microsoft.com/office/drawing/2014/main" id="{46D0E4C5-E317-1CC9-B3A3-14D05C64D9B4}"/>
                </a:ext>
              </a:extLst>
            </p:cNvPr>
            <p:cNvSpPr/>
            <p:nvPr/>
          </p:nvSpPr>
          <p:spPr>
            <a:xfrm>
              <a:off x="461210" y="3030473"/>
              <a:ext cx="189136" cy="491467"/>
            </a:xfrm>
            <a:custGeom>
              <a:avLst/>
              <a:gdLst/>
              <a:ahLst/>
              <a:cxnLst/>
              <a:rect l="l" t="t" r="r" b="b"/>
              <a:pathLst>
                <a:path w="3427" h="8905" extrusionOk="0">
                  <a:moveTo>
                    <a:pt x="3343" y="0"/>
                  </a:moveTo>
                  <a:cubicBezTo>
                    <a:pt x="3305" y="0"/>
                    <a:pt x="2176" y="75"/>
                    <a:pt x="1513" y="1708"/>
                  </a:cubicBezTo>
                  <a:cubicBezTo>
                    <a:pt x="972" y="3034"/>
                    <a:pt x="1" y="6263"/>
                    <a:pt x="197" y="8867"/>
                  </a:cubicBezTo>
                  <a:cubicBezTo>
                    <a:pt x="197" y="8905"/>
                    <a:pt x="234" y="8905"/>
                    <a:pt x="272" y="8905"/>
                  </a:cubicBezTo>
                  <a:cubicBezTo>
                    <a:pt x="309" y="8905"/>
                    <a:pt x="346" y="8867"/>
                    <a:pt x="346" y="8830"/>
                  </a:cubicBezTo>
                  <a:cubicBezTo>
                    <a:pt x="160" y="6301"/>
                    <a:pt x="1130" y="3108"/>
                    <a:pt x="1672" y="1746"/>
                  </a:cubicBezTo>
                  <a:cubicBezTo>
                    <a:pt x="2297" y="233"/>
                    <a:pt x="3305" y="196"/>
                    <a:pt x="3343" y="196"/>
                  </a:cubicBezTo>
                  <a:cubicBezTo>
                    <a:pt x="3380" y="149"/>
                    <a:pt x="3427" y="149"/>
                    <a:pt x="3427" y="75"/>
                  </a:cubicBezTo>
                  <a:cubicBezTo>
                    <a:pt x="3427" y="37"/>
                    <a:pt x="3380" y="0"/>
                    <a:pt x="3343" y="0"/>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16" name="Google Shape;2288;p50">
              <a:extLst>
                <a:ext uri="{FF2B5EF4-FFF2-40B4-BE49-F238E27FC236}">
                  <a16:creationId xmlns:a16="http://schemas.microsoft.com/office/drawing/2014/main" id="{C4F689C6-0EFD-B7CE-A8CB-FED6027B06E6}"/>
                </a:ext>
              </a:extLst>
            </p:cNvPr>
            <p:cNvSpPr/>
            <p:nvPr/>
          </p:nvSpPr>
          <p:spPr>
            <a:xfrm>
              <a:off x="714698" y="3454443"/>
              <a:ext cx="96362" cy="84606"/>
            </a:xfrm>
            <a:custGeom>
              <a:avLst/>
              <a:gdLst/>
              <a:ahLst/>
              <a:cxnLst/>
              <a:rect l="l" t="t" r="r" b="b"/>
              <a:pathLst>
                <a:path w="1746" h="1533" extrusionOk="0">
                  <a:moveTo>
                    <a:pt x="831" y="0"/>
                  </a:moveTo>
                  <a:cubicBezTo>
                    <a:pt x="734" y="0"/>
                    <a:pt x="636" y="18"/>
                    <a:pt x="542" y="56"/>
                  </a:cubicBezTo>
                  <a:cubicBezTo>
                    <a:pt x="150" y="252"/>
                    <a:pt x="0" y="681"/>
                    <a:pt x="150" y="1064"/>
                  </a:cubicBezTo>
                  <a:cubicBezTo>
                    <a:pt x="293" y="1351"/>
                    <a:pt x="562" y="1533"/>
                    <a:pt x="849" y="1533"/>
                  </a:cubicBezTo>
                  <a:cubicBezTo>
                    <a:pt x="954" y="1533"/>
                    <a:pt x="1062" y="1509"/>
                    <a:pt x="1167" y="1456"/>
                  </a:cubicBezTo>
                  <a:cubicBezTo>
                    <a:pt x="1550" y="1297"/>
                    <a:pt x="1746" y="831"/>
                    <a:pt x="1550" y="448"/>
                  </a:cubicBezTo>
                  <a:cubicBezTo>
                    <a:pt x="1436" y="178"/>
                    <a:pt x="1139" y="0"/>
                    <a:pt x="831"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17" name="Google Shape;2289;p50">
              <a:extLst>
                <a:ext uri="{FF2B5EF4-FFF2-40B4-BE49-F238E27FC236}">
                  <a16:creationId xmlns:a16="http://schemas.microsoft.com/office/drawing/2014/main" id="{996813B4-9DB7-67B1-05CE-095D662C33CA}"/>
                </a:ext>
              </a:extLst>
            </p:cNvPr>
            <p:cNvSpPr/>
            <p:nvPr/>
          </p:nvSpPr>
          <p:spPr>
            <a:xfrm>
              <a:off x="472025" y="2484700"/>
              <a:ext cx="667689" cy="435557"/>
            </a:xfrm>
            <a:custGeom>
              <a:avLst/>
              <a:gdLst/>
              <a:ahLst/>
              <a:cxnLst/>
              <a:rect l="l" t="t" r="r" b="b"/>
              <a:pathLst>
                <a:path w="12098" h="8406" extrusionOk="0">
                  <a:moveTo>
                    <a:pt x="6891" y="1"/>
                  </a:moveTo>
                  <a:cubicBezTo>
                    <a:pt x="5031" y="1"/>
                    <a:pt x="4029" y="1079"/>
                    <a:pt x="3613" y="1685"/>
                  </a:cubicBezTo>
                  <a:cubicBezTo>
                    <a:pt x="3501" y="1918"/>
                    <a:pt x="3417" y="2105"/>
                    <a:pt x="3343" y="2338"/>
                  </a:cubicBezTo>
                  <a:cubicBezTo>
                    <a:pt x="3231" y="2693"/>
                    <a:pt x="2876" y="3122"/>
                    <a:pt x="2176" y="3318"/>
                  </a:cubicBezTo>
                  <a:cubicBezTo>
                    <a:pt x="1205" y="3626"/>
                    <a:pt x="1" y="5063"/>
                    <a:pt x="972" y="8022"/>
                  </a:cubicBezTo>
                  <a:lnTo>
                    <a:pt x="10847" y="8405"/>
                  </a:lnTo>
                  <a:cubicBezTo>
                    <a:pt x="10847" y="8405"/>
                    <a:pt x="12098" y="4951"/>
                    <a:pt x="10614" y="4055"/>
                  </a:cubicBezTo>
                  <a:cubicBezTo>
                    <a:pt x="9568" y="3430"/>
                    <a:pt x="9764" y="2963"/>
                    <a:pt x="9606" y="2105"/>
                  </a:cubicBezTo>
                  <a:cubicBezTo>
                    <a:pt x="9372" y="826"/>
                    <a:pt x="8084" y="51"/>
                    <a:pt x="7076" y="4"/>
                  </a:cubicBezTo>
                  <a:cubicBezTo>
                    <a:pt x="7013" y="2"/>
                    <a:pt x="6952" y="1"/>
                    <a:pt x="6891"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18" name="Google Shape;2290;p50">
              <a:extLst>
                <a:ext uri="{FF2B5EF4-FFF2-40B4-BE49-F238E27FC236}">
                  <a16:creationId xmlns:a16="http://schemas.microsoft.com/office/drawing/2014/main" id="{449C3FDB-F154-DC67-DFB6-D384678EB3E4}"/>
                </a:ext>
              </a:extLst>
            </p:cNvPr>
            <p:cNvSpPr/>
            <p:nvPr/>
          </p:nvSpPr>
          <p:spPr>
            <a:xfrm>
              <a:off x="660612" y="2583710"/>
              <a:ext cx="365247" cy="395326"/>
            </a:xfrm>
            <a:custGeom>
              <a:avLst/>
              <a:gdLst/>
              <a:ahLst/>
              <a:cxnLst/>
              <a:rect l="l" t="t" r="r" b="b"/>
              <a:pathLst>
                <a:path w="6618" h="7163" extrusionOk="0">
                  <a:moveTo>
                    <a:pt x="3317" y="0"/>
                  </a:moveTo>
                  <a:cubicBezTo>
                    <a:pt x="3275" y="0"/>
                    <a:pt x="3234" y="1"/>
                    <a:pt x="3192" y="3"/>
                  </a:cubicBezTo>
                  <a:cubicBezTo>
                    <a:pt x="1400" y="40"/>
                    <a:pt x="0" y="1711"/>
                    <a:pt x="84" y="3699"/>
                  </a:cubicBezTo>
                  <a:cubicBezTo>
                    <a:pt x="158" y="5617"/>
                    <a:pt x="1599" y="7162"/>
                    <a:pt x="3363" y="7162"/>
                  </a:cubicBezTo>
                  <a:cubicBezTo>
                    <a:pt x="3384" y="7162"/>
                    <a:pt x="3405" y="7162"/>
                    <a:pt x="3426" y="7162"/>
                  </a:cubicBezTo>
                  <a:cubicBezTo>
                    <a:pt x="5218" y="7078"/>
                    <a:pt x="6618" y="5444"/>
                    <a:pt x="6534" y="3465"/>
                  </a:cubicBezTo>
                  <a:cubicBezTo>
                    <a:pt x="6498" y="1523"/>
                    <a:pt x="5054" y="0"/>
                    <a:pt x="3317" y="0"/>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19" name="Google Shape;2291;p50">
              <a:extLst>
                <a:ext uri="{FF2B5EF4-FFF2-40B4-BE49-F238E27FC236}">
                  <a16:creationId xmlns:a16="http://schemas.microsoft.com/office/drawing/2014/main" id="{6F16358C-5C57-E9B0-A9A3-9529F094B45F}"/>
                </a:ext>
              </a:extLst>
            </p:cNvPr>
            <p:cNvSpPr/>
            <p:nvPr/>
          </p:nvSpPr>
          <p:spPr>
            <a:xfrm>
              <a:off x="619881" y="2751267"/>
              <a:ext cx="88138" cy="86207"/>
            </a:xfrm>
            <a:custGeom>
              <a:avLst/>
              <a:gdLst/>
              <a:ahLst/>
              <a:cxnLst/>
              <a:rect l="l" t="t" r="r" b="b"/>
              <a:pathLst>
                <a:path w="1597" h="1562" extrusionOk="0">
                  <a:moveTo>
                    <a:pt x="822" y="0"/>
                  </a:moveTo>
                  <a:cubicBezTo>
                    <a:pt x="393" y="0"/>
                    <a:pt x="38" y="355"/>
                    <a:pt x="38" y="775"/>
                  </a:cubicBezTo>
                  <a:cubicBezTo>
                    <a:pt x="1" y="1204"/>
                    <a:pt x="356" y="1559"/>
                    <a:pt x="785" y="1559"/>
                  </a:cubicBezTo>
                  <a:cubicBezTo>
                    <a:pt x="805" y="1561"/>
                    <a:pt x="826" y="1562"/>
                    <a:pt x="846" y="1562"/>
                  </a:cubicBezTo>
                  <a:cubicBezTo>
                    <a:pt x="1239" y="1562"/>
                    <a:pt x="1561" y="1221"/>
                    <a:pt x="1597" y="822"/>
                  </a:cubicBezTo>
                  <a:cubicBezTo>
                    <a:pt x="1597" y="392"/>
                    <a:pt x="1252" y="37"/>
                    <a:pt x="822" y="0"/>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20" name="Google Shape;2292;p50">
              <a:extLst>
                <a:ext uri="{FF2B5EF4-FFF2-40B4-BE49-F238E27FC236}">
                  <a16:creationId xmlns:a16="http://schemas.microsoft.com/office/drawing/2014/main" id="{FF2A4561-D48D-89D5-FCC1-9CE52991A929}"/>
                </a:ext>
              </a:extLst>
            </p:cNvPr>
            <p:cNvSpPr/>
            <p:nvPr/>
          </p:nvSpPr>
          <p:spPr>
            <a:xfrm>
              <a:off x="639474" y="2785761"/>
              <a:ext cx="19096" cy="27871"/>
            </a:xfrm>
            <a:custGeom>
              <a:avLst/>
              <a:gdLst/>
              <a:ahLst/>
              <a:cxnLst/>
              <a:rect l="l" t="t" r="r" b="b"/>
              <a:pathLst>
                <a:path w="346" h="505" extrusionOk="0">
                  <a:moveTo>
                    <a:pt x="346" y="1"/>
                  </a:moveTo>
                  <a:cubicBezTo>
                    <a:pt x="271" y="1"/>
                    <a:pt x="234" y="1"/>
                    <a:pt x="150" y="38"/>
                  </a:cubicBezTo>
                  <a:cubicBezTo>
                    <a:pt x="113" y="75"/>
                    <a:pt x="38" y="150"/>
                    <a:pt x="38" y="234"/>
                  </a:cubicBezTo>
                  <a:cubicBezTo>
                    <a:pt x="1" y="346"/>
                    <a:pt x="75" y="430"/>
                    <a:pt x="113" y="467"/>
                  </a:cubicBezTo>
                  <a:cubicBezTo>
                    <a:pt x="150" y="467"/>
                    <a:pt x="197" y="505"/>
                    <a:pt x="234" y="505"/>
                  </a:cubicBezTo>
                  <a:lnTo>
                    <a:pt x="346" y="505"/>
                  </a:lnTo>
                  <a:lnTo>
                    <a:pt x="197" y="383"/>
                  </a:lnTo>
                  <a:cubicBezTo>
                    <a:pt x="150" y="346"/>
                    <a:pt x="150" y="309"/>
                    <a:pt x="150" y="271"/>
                  </a:cubicBezTo>
                  <a:cubicBezTo>
                    <a:pt x="150" y="234"/>
                    <a:pt x="197" y="150"/>
                    <a:pt x="234" y="113"/>
                  </a:cubicBezTo>
                  <a:cubicBezTo>
                    <a:pt x="271" y="75"/>
                    <a:pt x="309" y="38"/>
                    <a:pt x="346" y="1"/>
                  </a:cubicBezTo>
                  <a:close/>
                </a:path>
              </a:pathLst>
            </a:custGeom>
            <a:solidFill>
              <a:srgbClr val="853F3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21" name="Google Shape;2293;p50">
              <a:extLst>
                <a:ext uri="{FF2B5EF4-FFF2-40B4-BE49-F238E27FC236}">
                  <a16:creationId xmlns:a16="http://schemas.microsoft.com/office/drawing/2014/main" id="{1D6938E3-A725-AB56-6EB7-FE02CFFE0341}"/>
                </a:ext>
              </a:extLst>
            </p:cNvPr>
            <p:cNvSpPr/>
            <p:nvPr/>
          </p:nvSpPr>
          <p:spPr>
            <a:xfrm>
              <a:off x="862552" y="2854252"/>
              <a:ext cx="86041" cy="33059"/>
            </a:xfrm>
            <a:custGeom>
              <a:avLst/>
              <a:gdLst/>
              <a:ahLst/>
              <a:cxnLst/>
              <a:rect l="l" t="t" r="r" b="b"/>
              <a:pathLst>
                <a:path w="1559" h="599" extrusionOk="0">
                  <a:moveTo>
                    <a:pt x="0" y="1"/>
                  </a:moveTo>
                  <a:cubicBezTo>
                    <a:pt x="37" y="76"/>
                    <a:pt x="75" y="122"/>
                    <a:pt x="121" y="197"/>
                  </a:cubicBezTo>
                  <a:cubicBezTo>
                    <a:pt x="159" y="272"/>
                    <a:pt x="233" y="309"/>
                    <a:pt x="271" y="393"/>
                  </a:cubicBezTo>
                  <a:cubicBezTo>
                    <a:pt x="430" y="468"/>
                    <a:pt x="542" y="542"/>
                    <a:pt x="738" y="589"/>
                  </a:cubicBezTo>
                  <a:cubicBezTo>
                    <a:pt x="771" y="595"/>
                    <a:pt x="803" y="598"/>
                    <a:pt x="834" y="598"/>
                  </a:cubicBezTo>
                  <a:cubicBezTo>
                    <a:pt x="987" y="598"/>
                    <a:pt x="1117" y="530"/>
                    <a:pt x="1242" y="468"/>
                  </a:cubicBezTo>
                  <a:cubicBezTo>
                    <a:pt x="1363" y="356"/>
                    <a:pt x="1475" y="234"/>
                    <a:pt x="1559" y="76"/>
                  </a:cubicBezTo>
                  <a:lnTo>
                    <a:pt x="1559" y="76"/>
                  </a:lnTo>
                  <a:cubicBezTo>
                    <a:pt x="1400" y="197"/>
                    <a:pt x="1288" y="272"/>
                    <a:pt x="1167" y="309"/>
                  </a:cubicBezTo>
                  <a:cubicBezTo>
                    <a:pt x="1084" y="371"/>
                    <a:pt x="976" y="407"/>
                    <a:pt x="877" y="407"/>
                  </a:cubicBezTo>
                  <a:cubicBezTo>
                    <a:pt x="841" y="407"/>
                    <a:pt x="807" y="403"/>
                    <a:pt x="775" y="393"/>
                  </a:cubicBezTo>
                  <a:cubicBezTo>
                    <a:pt x="626" y="393"/>
                    <a:pt x="504" y="309"/>
                    <a:pt x="392" y="234"/>
                  </a:cubicBezTo>
                  <a:lnTo>
                    <a:pt x="196" y="122"/>
                  </a:lnTo>
                  <a:cubicBezTo>
                    <a:pt x="121" y="76"/>
                    <a:pt x="75" y="38"/>
                    <a:pt x="0" y="1"/>
                  </a:cubicBezTo>
                  <a:close/>
                </a:path>
              </a:pathLst>
            </a:custGeom>
            <a:solidFill>
              <a:srgbClr val="853F3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22" name="Google Shape;2294;p50">
              <a:extLst>
                <a:ext uri="{FF2B5EF4-FFF2-40B4-BE49-F238E27FC236}">
                  <a16:creationId xmlns:a16="http://schemas.microsoft.com/office/drawing/2014/main" id="{C01D25D0-7CA4-E769-F632-4CB8080D7AD0}"/>
                </a:ext>
              </a:extLst>
            </p:cNvPr>
            <p:cNvSpPr/>
            <p:nvPr/>
          </p:nvSpPr>
          <p:spPr>
            <a:xfrm>
              <a:off x="912002" y="2767383"/>
              <a:ext cx="34549" cy="61537"/>
            </a:xfrm>
            <a:custGeom>
              <a:avLst/>
              <a:gdLst/>
              <a:ahLst/>
              <a:cxnLst/>
              <a:rect l="l" t="t" r="r" b="b"/>
              <a:pathLst>
                <a:path w="626" h="1115" extrusionOk="0">
                  <a:moveTo>
                    <a:pt x="90" y="1"/>
                  </a:moveTo>
                  <a:cubicBezTo>
                    <a:pt x="57" y="1"/>
                    <a:pt x="0" y="29"/>
                    <a:pt x="0" y="63"/>
                  </a:cubicBezTo>
                  <a:cubicBezTo>
                    <a:pt x="0" y="371"/>
                    <a:pt x="0" y="912"/>
                    <a:pt x="196" y="1108"/>
                  </a:cubicBezTo>
                  <a:cubicBezTo>
                    <a:pt x="200" y="1112"/>
                    <a:pt x="208" y="1114"/>
                    <a:pt x="219" y="1114"/>
                  </a:cubicBezTo>
                  <a:cubicBezTo>
                    <a:pt x="312" y="1114"/>
                    <a:pt x="626" y="980"/>
                    <a:pt x="626" y="838"/>
                  </a:cubicBezTo>
                  <a:cubicBezTo>
                    <a:pt x="626" y="604"/>
                    <a:pt x="234" y="249"/>
                    <a:pt x="112" y="16"/>
                  </a:cubicBezTo>
                  <a:cubicBezTo>
                    <a:pt x="112" y="5"/>
                    <a:pt x="103" y="1"/>
                    <a:pt x="90" y="1"/>
                  </a:cubicBezTo>
                  <a:close/>
                </a:path>
              </a:pathLst>
            </a:custGeom>
            <a:solidFill>
              <a:srgbClr val="853F3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23" name="Google Shape;2295;p50">
              <a:extLst>
                <a:ext uri="{FF2B5EF4-FFF2-40B4-BE49-F238E27FC236}">
                  <a16:creationId xmlns:a16="http://schemas.microsoft.com/office/drawing/2014/main" id="{D5E063C4-A9FD-6C51-017E-F0DB1994A812}"/>
                </a:ext>
              </a:extLst>
            </p:cNvPr>
            <p:cNvSpPr/>
            <p:nvPr/>
          </p:nvSpPr>
          <p:spPr>
            <a:xfrm>
              <a:off x="800187" y="2751267"/>
              <a:ext cx="58281" cy="42772"/>
            </a:xfrm>
            <a:custGeom>
              <a:avLst/>
              <a:gdLst/>
              <a:ahLst/>
              <a:cxnLst/>
              <a:rect l="l" t="t" r="r" b="b"/>
              <a:pathLst>
                <a:path w="1056" h="775" extrusionOk="0">
                  <a:moveTo>
                    <a:pt x="589" y="0"/>
                  </a:moveTo>
                  <a:cubicBezTo>
                    <a:pt x="159" y="37"/>
                    <a:pt x="1" y="626"/>
                    <a:pt x="1" y="663"/>
                  </a:cubicBezTo>
                  <a:cubicBezTo>
                    <a:pt x="1" y="700"/>
                    <a:pt x="1" y="738"/>
                    <a:pt x="38" y="738"/>
                  </a:cubicBezTo>
                  <a:cubicBezTo>
                    <a:pt x="85" y="738"/>
                    <a:pt x="122" y="738"/>
                    <a:pt x="159" y="700"/>
                  </a:cubicBezTo>
                  <a:cubicBezTo>
                    <a:pt x="159" y="663"/>
                    <a:pt x="271" y="196"/>
                    <a:pt x="626" y="159"/>
                  </a:cubicBezTo>
                  <a:cubicBezTo>
                    <a:pt x="663" y="159"/>
                    <a:pt x="738" y="159"/>
                    <a:pt x="785" y="196"/>
                  </a:cubicBezTo>
                  <a:cubicBezTo>
                    <a:pt x="859" y="308"/>
                    <a:pt x="859" y="588"/>
                    <a:pt x="859" y="700"/>
                  </a:cubicBezTo>
                  <a:cubicBezTo>
                    <a:pt x="859" y="738"/>
                    <a:pt x="897" y="775"/>
                    <a:pt x="934" y="775"/>
                  </a:cubicBezTo>
                  <a:cubicBezTo>
                    <a:pt x="971" y="775"/>
                    <a:pt x="1018" y="738"/>
                    <a:pt x="1018" y="700"/>
                  </a:cubicBezTo>
                  <a:cubicBezTo>
                    <a:pt x="1018" y="700"/>
                    <a:pt x="1055" y="308"/>
                    <a:pt x="859" y="121"/>
                  </a:cubicBezTo>
                  <a:cubicBezTo>
                    <a:pt x="822" y="37"/>
                    <a:pt x="701" y="0"/>
                    <a:pt x="589"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24" name="Google Shape;2296;p50">
              <a:extLst>
                <a:ext uri="{FF2B5EF4-FFF2-40B4-BE49-F238E27FC236}">
                  <a16:creationId xmlns:a16="http://schemas.microsoft.com/office/drawing/2014/main" id="{4D4FC8E7-45FA-0E96-164D-6B832F895237}"/>
                </a:ext>
              </a:extLst>
            </p:cNvPr>
            <p:cNvSpPr/>
            <p:nvPr/>
          </p:nvSpPr>
          <p:spPr>
            <a:xfrm>
              <a:off x="950635" y="2746300"/>
              <a:ext cx="57729" cy="41558"/>
            </a:xfrm>
            <a:custGeom>
              <a:avLst/>
              <a:gdLst/>
              <a:ahLst/>
              <a:cxnLst/>
              <a:rect l="l" t="t" r="r" b="b"/>
              <a:pathLst>
                <a:path w="1046" h="753" extrusionOk="0">
                  <a:moveTo>
                    <a:pt x="668" y="1"/>
                  </a:moveTo>
                  <a:cubicBezTo>
                    <a:pt x="641" y="1"/>
                    <a:pt x="611" y="5"/>
                    <a:pt x="579" y="15"/>
                  </a:cubicBezTo>
                  <a:cubicBezTo>
                    <a:pt x="159" y="15"/>
                    <a:pt x="0" y="631"/>
                    <a:pt x="0" y="631"/>
                  </a:cubicBezTo>
                  <a:cubicBezTo>
                    <a:pt x="0" y="678"/>
                    <a:pt x="0" y="716"/>
                    <a:pt x="38" y="753"/>
                  </a:cubicBezTo>
                  <a:cubicBezTo>
                    <a:pt x="75" y="753"/>
                    <a:pt x="112" y="716"/>
                    <a:pt x="159" y="678"/>
                  </a:cubicBezTo>
                  <a:cubicBezTo>
                    <a:pt x="159" y="678"/>
                    <a:pt x="271" y="165"/>
                    <a:pt x="579" y="127"/>
                  </a:cubicBezTo>
                  <a:cubicBezTo>
                    <a:pt x="663" y="127"/>
                    <a:pt x="700" y="165"/>
                    <a:pt x="738" y="211"/>
                  </a:cubicBezTo>
                  <a:cubicBezTo>
                    <a:pt x="859" y="323"/>
                    <a:pt x="859" y="594"/>
                    <a:pt x="859" y="678"/>
                  </a:cubicBezTo>
                  <a:cubicBezTo>
                    <a:pt x="859" y="716"/>
                    <a:pt x="896" y="753"/>
                    <a:pt x="934" y="753"/>
                  </a:cubicBezTo>
                  <a:cubicBezTo>
                    <a:pt x="971" y="753"/>
                    <a:pt x="1008" y="753"/>
                    <a:pt x="1008" y="716"/>
                  </a:cubicBezTo>
                  <a:cubicBezTo>
                    <a:pt x="1008" y="678"/>
                    <a:pt x="1046" y="286"/>
                    <a:pt x="859" y="90"/>
                  </a:cubicBezTo>
                  <a:cubicBezTo>
                    <a:pt x="797" y="35"/>
                    <a:pt x="741" y="1"/>
                    <a:pt x="668"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25" name="Google Shape;2297;p50">
              <a:extLst>
                <a:ext uri="{FF2B5EF4-FFF2-40B4-BE49-F238E27FC236}">
                  <a16:creationId xmlns:a16="http://schemas.microsoft.com/office/drawing/2014/main" id="{A3F9EAF8-A173-5FB4-113A-7F1C224ADAD4}"/>
                </a:ext>
              </a:extLst>
            </p:cNvPr>
            <p:cNvSpPr/>
            <p:nvPr/>
          </p:nvSpPr>
          <p:spPr>
            <a:xfrm>
              <a:off x="624517" y="2540276"/>
              <a:ext cx="418395" cy="215131"/>
            </a:xfrm>
            <a:custGeom>
              <a:avLst/>
              <a:gdLst/>
              <a:ahLst/>
              <a:cxnLst/>
              <a:rect l="l" t="t" r="r" b="b"/>
              <a:pathLst>
                <a:path w="7581" h="3898" extrusionOk="0">
                  <a:moveTo>
                    <a:pt x="4226" y="1"/>
                  </a:moveTo>
                  <a:cubicBezTo>
                    <a:pt x="4026" y="1"/>
                    <a:pt x="3821" y="40"/>
                    <a:pt x="3613" y="127"/>
                  </a:cubicBezTo>
                  <a:cubicBezTo>
                    <a:pt x="1476" y="1023"/>
                    <a:pt x="1" y="1686"/>
                    <a:pt x="738" y="3823"/>
                  </a:cubicBezTo>
                  <a:cubicBezTo>
                    <a:pt x="738" y="3823"/>
                    <a:pt x="850" y="3897"/>
                    <a:pt x="1063" y="3897"/>
                  </a:cubicBezTo>
                  <a:cubicBezTo>
                    <a:pt x="1539" y="3897"/>
                    <a:pt x="2518" y="3528"/>
                    <a:pt x="3884" y="1144"/>
                  </a:cubicBezTo>
                  <a:cubicBezTo>
                    <a:pt x="3884" y="1144"/>
                    <a:pt x="6150" y="3482"/>
                    <a:pt x="7167" y="3482"/>
                  </a:cubicBezTo>
                  <a:cubicBezTo>
                    <a:pt x="7190" y="3482"/>
                    <a:pt x="7213" y="3480"/>
                    <a:pt x="7235" y="3478"/>
                  </a:cubicBezTo>
                  <a:cubicBezTo>
                    <a:pt x="7580" y="3402"/>
                    <a:pt x="6092" y="1"/>
                    <a:pt x="4226"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26" name="Google Shape;2298;p50">
              <a:extLst>
                <a:ext uri="{FF2B5EF4-FFF2-40B4-BE49-F238E27FC236}">
                  <a16:creationId xmlns:a16="http://schemas.microsoft.com/office/drawing/2014/main" id="{8895F75C-39DF-E46D-F0D8-1E5F7EDB2334}"/>
                </a:ext>
              </a:extLst>
            </p:cNvPr>
            <p:cNvSpPr/>
            <p:nvPr/>
          </p:nvSpPr>
          <p:spPr>
            <a:xfrm rot="-401359">
              <a:off x="734577" y="2565438"/>
              <a:ext cx="244666" cy="133514"/>
            </a:xfrm>
            <a:prstGeom prst="ellipse">
              <a:avLst/>
            </a:pr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27" name="Google Shape;2299;p50">
              <a:extLst>
                <a:ext uri="{FF2B5EF4-FFF2-40B4-BE49-F238E27FC236}">
                  <a16:creationId xmlns:a16="http://schemas.microsoft.com/office/drawing/2014/main" id="{DA38CF45-7743-F35B-EC52-FADF9634131D}"/>
                </a:ext>
              </a:extLst>
            </p:cNvPr>
            <p:cNvSpPr/>
            <p:nvPr/>
          </p:nvSpPr>
          <p:spPr>
            <a:xfrm>
              <a:off x="579194" y="3041291"/>
              <a:ext cx="148406" cy="252991"/>
            </a:xfrm>
            <a:custGeom>
              <a:avLst/>
              <a:gdLst/>
              <a:ahLst/>
              <a:cxnLst/>
              <a:rect l="l" t="t" r="r" b="b"/>
              <a:pathLst>
                <a:path w="2689" h="4584" extrusionOk="0">
                  <a:moveTo>
                    <a:pt x="2689" y="0"/>
                  </a:moveTo>
                  <a:lnTo>
                    <a:pt x="2689" y="0"/>
                  </a:lnTo>
                  <a:cubicBezTo>
                    <a:pt x="2689" y="0"/>
                    <a:pt x="1597" y="37"/>
                    <a:pt x="1522" y="149"/>
                  </a:cubicBezTo>
                  <a:cubicBezTo>
                    <a:pt x="1522" y="149"/>
                    <a:pt x="542" y="1279"/>
                    <a:pt x="0" y="4583"/>
                  </a:cubicBezTo>
                  <a:lnTo>
                    <a:pt x="2026" y="971"/>
                  </a:lnTo>
                  <a:cubicBezTo>
                    <a:pt x="2026" y="971"/>
                    <a:pt x="2175" y="653"/>
                    <a:pt x="2689"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28" name="Google Shape;2300;p50">
              <a:extLst>
                <a:ext uri="{FF2B5EF4-FFF2-40B4-BE49-F238E27FC236}">
                  <a16:creationId xmlns:a16="http://schemas.microsoft.com/office/drawing/2014/main" id="{D4873FBA-9471-A183-F20E-6527B4B30010}"/>
                </a:ext>
              </a:extLst>
            </p:cNvPr>
            <p:cNvSpPr/>
            <p:nvPr/>
          </p:nvSpPr>
          <p:spPr>
            <a:xfrm>
              <a:off x="583346" y="3019987"/>
              <a:ext cx="356527" cy="623150"/>
            </a:xfrm>
            <a:custGeom>
              <a:avLst/>
              <a:gdLst/>
              <a:ahLst/>
              <a:cxnLst/>
              <a:rect l="l" t="t" r="r" b="b"/>
              <a:pathLst>
                <a:path w="6460" h="11291" extrusionOk="0">
                  <a:moveTo>
                    <a:pt x="2487" y="1"/>
                  </a:moveTo>
                  <a:cubicBezTo>
                    <a:pt x="1971" y="1"/>
                    <a:pt x="1217" y="459"/>
                    <a:pt x="747" y="1786"/>
                  </a:cubicBezTo>
                  <a:cubicBezTo>
                    <a:pt x="747" y="1786"/>
                    <a:pt x="1244" y="760"/>
                    <a:pt x="1980" y="760"/>
                  </a:cubicBezTo>
                  <a:cubicBezTo>
                    <a:pt x="2140" y="760"/>
                    <a:pt x="2312" y="809"/>
                    <a:pt x="2492" y="927"/>
                  </a:cubicBezTo>
                  <a:cubicBezTo>
                    <a:pt x="3659" y="1740"/>
                    <a:pt x="4667" y="4157"/>
                    <a:pt x="5218" y="8087"/>
                  </a:cubicBezTo>
                  <a:cubicBezTo>
                    <a:pt x="5367" y="9095"/>
                    <a:pt x="4788" y="9795"/>
                    <a:pt x="3780" y="10065"/>
                  </a:cubicBezTo>
                  <a:cubicBezTo>
                    <a:pt x="3391" y="10173"/>
                    <a:pt x="2980" y="10215"/>
                    <a:pt x="2577" y="10215"/>
                  </a:cubicBezTo>
                  <a:cubicBezTo>
                    <a:pt x="1241" y="10215"/>
                    <a:pt x="0" y="9757"/>
                    <a:pt x="0" y="9757"/>
                  </a:cubicBezTo>
                  <a:lnTo>
                    <a:pt x="0" y="10765"/>
                  </a:lnTo>
                  <a:cubicBezTo>
                    <a:pt x="0" y="10765"/>
                    <a:pt x="672" y="11290"/>
                    <a:pt x="1899" y="11290"/>
                  </a:cubicBezTo>
                  <a:cubicBezTo>
                    <a:pt x="2471" y="11290"/>
                    <a:pt x="3165" y="11176"/>
                    <a:pt x="3967" y="10840"/>
                  </a:cubicBezTo>
                  <a:cubicBezTo>
                    <a:pt x="6459" y="9757"/>
                    <a:pt x="6189" y="8432"/>
                    <a:pt x="6189" y="8432"/>
                  </a:cubicBezTo>
                  <a:cubicBezTo>
                    <a:pt x="6189" y="8432"/>
                    <a:pt x="6030" y="1702"/>
                    <a:pt x="2800" y="69"/>
                  </a:cubicBezTo>
                  <a:cubicBezTo>
                    <a:pt x="2713" y="25"/>
                    <a:pt x="2606" y="1"/>
                    <a:pt x="2487" y="1"/>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2529" name="Google Shape;2301;p50">
              <a:extLst>
                <a:ext uri="{FF2B5EF4-FFF2-40B4-BE49-F238E27FC236}">
                  <a16:creationId xmlns:a16="http://schemas.microsoft.com/office/drawing/2014/main" id="{2C1A6757-3B7A-B38F-DCE8-FB8BD7D6A664}"/>
                </a:ext>
              </a:extLst>
            </p:cNvPr>
            <p:cNvGrpSpPr/>
            <p:nvPr/>
          </p:nvGrpSpPr>
          <p:grpSpPr>
            <a:xfrm>
              <a:off x="744556" y="3329990"/>
              <a:ext cx="204037" cy="204865"/>
              <a:chOff x="744556" y="3329990"/>
              <a:chExt cx="204037" cy="204865"/>
            </a:xfrm>
          </p:grpSpPr>
          <p:sp>
            <p:nvSpPr>
              <p:cNvPr id="2533" name="Google Shape;2302;p50">
                <a:extLst>
                  <a:ext uri="{FF2B5EF4-FFF2-40B4-BE49-F238E27FC236}">
                    <a16:creationId xmlns:a16="http://schemas.microsoft.com/office/drawing/2014/main" id="{7BBE7A5E-BB22-5884-7D71-977D8AEAA2C5}"/>
                  </a:ext>
                </a:extLst>
              </p:cNvPr>
              <p:cNvSpPr/>
              <p:nvPr/>
            </p:nvSpPr>
            <p:spPr>
              <a:xfrm>
                <a:off x="744556" y="3386394"/>
                <a:ext cx="167502" cy="148461"/>
              </a:xfrm>
              <a:custGeom>
                <a:avLst/>
                <a:gdLst/>
                <a:ahLst/>
                <a:cxnLst/>
                <a:rect l="l" t="t" r="r" b="b"/>
                <a:pathLst>
                  <a:path w="3035" h="2690" extrusionOk="0">
                    <a:moveTo>
                      <a:pt x="1746" y="1"/>
                    </a:moveTo>
                    <a:cubicBezTo>
                      <a:pt x="1746" y="48"/>
                      <a:pt x="1709" y="85"/>
                      <a:pt x="1671" y="122"/>
                    </a:cubicBezTo>
                    <a:cubicBezTo>
                      <a:pt x="1242" y="664"/>
                      <a:pt x="663" y="1056"/>
                      <a:pt x="1" y="1289"/>
                    </a:cubicBezTo>
                    <a:lnTo>
                      <a:pt x="626" y="2689"/>
                    </a:lnTo>
                    <a:cubicBezTo>
                      <a:pt x="1363" y="2334"/>
                      <a:pt x="2960" y="1597"/>
                      <a:pt x="3034" y="1289"/>
                    </a:cubicBezTo>
                    <a:cubicBezTo>
                      <a:pt x="2913" y="430"/>
                      <a:pt x="2259" y="122"/>
                      <a:pt x="1746"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34" name="Google Shape;2303;p50">
                <a:extLst>
                  <a:ext uri="{FF2B5EF4-FFF2-40B4-BE49-F238E27FC236}">
                    <a16:creationId xmlns:a16="http://schemas.microsoft.com/office/drawing/2014/main" id="{F6BFE44D-EB6B-575E-CE8E-39956670B89E}"/>
                  </a:ext>
                </a:extLst>
              </p:cNvPr>
              <p:cNvSpPr/>
              <p:nvPr/>
            </p:nvSpPr>
            <p:spPr>
              <a:xfrm>
                <a:off x="801125" y="3329990"/>
                <a:ext cx="68160" cy="117389"/>
              </a:xfrm>
              <a:custGeom>
                <a:avLst/>
                <a:gdLst/>
                <a:ahLst/>
                <a:cxnLst/>
                <a:rect l="l" t="t" r="r" b="b"/>
                <a:pathLst>
                  <a:path w="1235" h="2127" extrusionOk="0">
                    <a:moveTo>
                      <a:pt x="778" y="0"/>
                    </a:moveTo>
                    <a:cubicBezTo>
                      <a:pt x="753" y="0"/>
                      <a:pt x="734" y="5"/>
                      <a:pt x="721" y="15"/>
                    </a:cubicBezTo>
                    <a:cubicBezTo>
                      <a:pt x="768" y="248"/>
                      <a:pt x="646" y="640"/>
                      <a:pt x="488" y="1023"/>
                    </a:cubicBezTo>
                    <a:cubicBezTo>
                      <a:pt x="376" y="1256"/>
                      <a:pt x="254" y="1452"/>
                      <a:pt x="142" y="1648"/>
                    </a:cubicBezTo>
                    <a:cubicBezTo>
                      <a:pt x="0" y="1857"/>
                      <a:pt x="143" y="2126"/>
                      <a:pt x="342" y="2126"/>
                    </a:cubicBezTo>
                    <a:cubicBezTo>
                      <a:pt x="365" y="2126"/>
                      <a:pt x="389" y="2123"/>
                      <a:pt x="413" y="2115"/>
                    </a:cubicBezTo>
                    <a:lnTo>
                      <a:pt x="450" y="2115"/>
                    </a:lnTo>
                    <a:cubicBezTo>
                      <a:pt x="805" y="2003"/>
                      <a:pt x="1076" y="1648"/>
                      <a:pt x="1076" y="1256"/>
                    </a:cubicBezTo>
                    <a:cubicBezTo>
                      <a:pt x="1076" y="1107"/>
                      <a:pt x="1113" y="948"/>
                      <a:pt x="1113" y="948"/>
                    </a:cubicBezTo>
                    <a:cubicBezTo>
                      <a:pt x="1113" y="948"/>
                      <a:pt x="1234" y="481"/>
                      <a:pt x="1001" y="89"/>
                    </a:cubicBezTo>
                    <a:cubicBezTo>
                      <a:pt x="940" y="35"/>
                      <a:pt x="843" y="0"/>
                      <a:pt x="778" y="0"/>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35" name="Google Shape;2304;p50">
                <a:extLst>
                  <a:ext uri="{FF2B5EF4-FFF2-40B4-BE49-F238E27FC236}">
                    <a16:creationId xmlns:a16="http://schemas.microsoft.com/office/drawing/2014/main" id="{E6EFB14B-562F-F649-B23B-DCB7F0C6F753}"/>
                  </a:ext>
                </a:extLst>
              </p:cNvPr>
              <p:cNvSpPr/>
              <p:nvPr/>
            </p:nvSpPr>
            <p:spPr>
              <a:xfrm>
                <a:off x="877453" y="3432974"/>
                <a:ext cx="64462" cy="29030"/>
              </a:xfrm>
              <a:custGeom>
                <a:avLst/>
                <a:gdLst/>
                <a:ahLst/>
                <a:cxnLst/>
                <a:rect l="l" t="t" r="r" b="b"/>
                <a:pathLst>
                  <a:path w="1168" h="526" extrusionOk="0">
                    <a:moveTo>
                      <a:pt x="964" y="1"/>
                    </a:moveTo>
                    <a:cubicBezTo>
                      <a:pt x="940" y="1"/>
                      <a:pt x="917" y="6"/>
                      <a:pt x="897" y="16"/>
                    </a:cubicBezTo>
                    <a:cubicBezTo>
                      <a:pt x="552" y="174"/>
                      <a:pt x="1" y="324"/>
                      <a:pt x="38" y="482"/>
                    </a:cubicBezTo>
                    <a:cubicBezTo>
                      <a:pt x="50" y="513"/>
                      <a:pt x="96" y="526"/>
                      <a:pt x="163" y="526"/>
                    </a:cubicBezTo>
                    <a:cubicBezTo>
                      <a:pt x="363" y="526"/>
                      <a:pt x="753" y="414"/>
                      <a:pt x="1018" y="324"/>
                    </a:cubicBezTo>
                    <a:cubicBezTo>
                      <a:pt x="1130" y="324"/>
                      <a:pt x="1168" y="212"/>
                      <a:pt x="1130" y="90"/>
                    </a:cubicBezTo>
                    <a:cubicBezTo>
                      <a:pt x="1103" y="36"/>
                      <a:pt x="1031" y="1"/>
                      <a:pt x="964"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36" name="Google Shape;2305;p50">
                <a:extLst>
                  <a:ext uri="{FF2B5EF4-FFF2-40B4-BE49-F238E27FC236}">
                    <a16:creationId xmlns:a16="http://schemas.microsoft.com/office/drawing/2014/main" id="{3BE7082B-3AEC-17C9-D25B-3D4099EC9D7E}"/>
                  </a:ext>
                </a:extLst>
              </p:cNvPr>
              <p:cNvSpPr/>
              <p:nvPr/>
            </p:nvSpPr>
            <p:spPr>
              <a:xfrm>
                <a:off x="875411" y="3428890"/>
                <a:ext cx="71140" cy="37419"/>
              </a:xfrm>
              <a:custGeom>
                <a:avLst/>
                <a:gdLst/>
                <a:ahLst/>
                <a:cxnLst/>
                <a:rect l="l" t="t" r="r" b="b"/>
                <a:pathLst>
                  <a:path w="1289" h="678" extrusionOk="0">
                    <a:moveTo>
                      <a:pt x="1009" y="164"/>
                    </a:moveTo>
                    <a:cubicBezTo>
                      <a:pt x="1055" y="164"/>
                      <a:pt x="1055" y="164"/>
                      <a:pt x="1093" y="211"/>
                    </a:cubicBezTo>
                    <a:lnTo>
                      <a:pt x="1093" y="286"/>
                    </a:lnTo>
                    <a:cubicBezTo>
                      <a:pt x="1093" y="323"/>
                      <a:pt x="1055" y="323"/>
                      <a:pt x="1055" y="323"/>
                    </a:cubicBezTo>
                    <a:cubicBezTo>
                      <a:pt x="859" y="398"/>
                      <a:pt x="393" y="519"/>
                      <a:pt x="197" y="519"/>
                    </a:cubicBezTo>
                    <a:cubicBezTo>
                      <a:pt x="271" y="444"/>
                      <a:pt x="505" y="360"/>
                      <a:pt x="663" y="286"/>
                    </a:cubicBezTo>
                    <a:cubicBezTo>
                      <a:pt x="775" y="248"/>
                      <a:pt x="897" y="211"/>
                      <a:pt x="971" y="164"/>
                    </a:cubicBezTo>
                    <a:close/>
                    <a:moveTo>
                      <a:pt x="987" y="1"/>
                    </a:moveTo>
                    <a:cubicBezTo>
                      <a:pt x="955" y="1"/>
                      <a:pt x="925" y="6"/>
                      <a:pt x="897" y="15"/>
                    </a:cubicBezTo>
                    <a:cubicBezTo>
                      <a:pt x="822" y="90"/>
                      <a:pt x="701" y="127"/>
                      <a:pt x="626" y="164"/>
                    </a:cubicBezTo>
                    <a:cubicBezTo>
                      <a:pt x="271" y="286"/>
                      <a:pt x="75" y="360"/>
                      <a:pt x="38" y="482"/>
                    </a:cubicBezTo>
                    <a:cubicBezTo>
                      <a:pt x="0" y="519"/>
                      <a:pt x="0" y="556"/>
                      <a:pt x="38" y="594"/>
                    </a:cubicBezTo>
                    <a:cubicBezTo>
                      <a:pt x="38" y="631"/>
                      <a:pt x="75" y="678"/>
                      <a:pt x="197" y="678"/>
                    </a:cubicBezTo>
                    <a:cubicBezTo>
                      <a:pt x="355" y="678"/>
                      <a:pt x="626" y="631"/>
                      <a:pt x="1093" y="482"/>
                    </a:cubicBezTo>
                    <a:cubicBezTo>
                      <a:pt x="1130" y="482"/>
                      <a:pt x="1205" y="444"/>
                      <a:pt x="1242" y="360"/>
                    </a:cubicBezTo>
                    <a:cubicBezTo>
                      <a:pt x="1289" y="286"/>
                      <a:pt x="1242" y="211"/>
                      <a:pt x="1242" y="127"/>
                    </a:cubicBezTo>
                    <a:cubicBezTo>
                      <a:pt x="1186" y="43"/>
                      <a:pt x="1083" y="1"/>
                      <a:pt x="987"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37" name="Google Shape;2306;p50">
                <a:extLst>
                  <a:ext uri="{FF2B5EF4-FFF2-40B4-BE49-F238E27FC236}">
                    <a16:creationId xmlns:a16="http://schemas.microsoft.com/office/drawing/2014/main" id="{BAA758A9-14DD-D27D-BC86-2D0980884F0F}"/>
                  </a:ext>
                </a:extLst>
              </p:cNvPr>
              <p:cNvSpPr/>
              <p:nvPr/>
            </p:nvSpPr>
            <p:spPr>
              <a:xfrm>
                <a:off x="869230" y="3411395"/>
                <a:ext cx="77321" cy="36812"/>
              </a:xfrm>
              <a:custGeom>
                <a:avLst/>
                <a:gdLst/>
                <a:ahLst/>
                <a:cxnLst/>
                <a:rect l="l" t="t" r="r" b="b"/>
                <a:pathLst>
                  <a:path w="1401" h="667" extrusionOk="0">
                    <a:moveTo>
                      <a:pt x="1184" y="0"/>
                    </a:moveTo>
                    <a:cubicBezTo>
                      <a:pt x="1164" y="0"/>
                      <a:pt x="1143" y="5"/>
                      <a:pt x="1121" y="15"/>
                    </a:cubicBezTo>
                    <a:cubicBezTo>
                      <a:pt x="738" y="211"/>
                      <a:pt x="0" y="481"/>
                      <a:pt x="112" y="640"/>
                    </a:cubicBezTo>
                    <a:cubicBezTo>
                      <a:pt x="137" y="659"/>
                      <a:pt x="173" y="667"/>
                      <a:pt x="217" y="667"/>
                    </a:cubicBezTo>
                    <a:cubicBezTo>
                      <a:pt x="457" y="667"/>
                      <a:pt x="948" y="421"/>
                      <a:pt x="1279" y="295"/>
                    </a:cubicBezTo>
                    <a:cubicBezTo>
                      <a:pt x="1354" y="248"/>
                      <a:pt x="1401" y="173"/>
                      <a:pt x="1354" y="99"/>
                    </a:cubicBezTo>
                    <a:lnTo>
                      <a:pt x="1317" y="99"/>
                    </a:lnTo>
                    <a:cubicBezTo>
                      <a:pt x="1289" y="37"/>
                      <a:pt x="1241" y="0"/>
                      <a:pt x="1184" y="0"/>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38" name="Google Shape;2307;p50">
                <a:extLst>
                  <a:ext uri="{FF2B5EF4-FFF2-40B4-BE49-F238E27FC236}">
                    <a16:creationId xmlns:a16="http://schemas.microsoft.com/office/drawing/2014/main" id="{273E5F3D-5F80-74BB-DA85-ECD3CEE4FCF1}"/>
                  </a:ext>
                </a:extLst>
              </p:cNvPr>
              <p:cNvSpPr/>
              <p:nvPr/>
            </p:nvSpPr>
            <p:spPr>
              <a:xfrm>
                <a:off x="871272" y="3407311"/>
                <a:ext cx="77321" cy="46139"/>
              </a:xfrm>
              <a:custGeom>
                <a:avLst/>
                <a:gdLst/>
                <a:ahLst/>
                <a:cxnLst/>
                <a:rect l="l" t="t" r="r" b="b"/>
                <a:pathLst>
                  <a:path w="1401" h="836" extrusionOk="0">
                    <a:moveTo>
                      <a:pt x="1163" y="157"/>
                    </a:moveTo>
                    <a:cubicBezTo>
                      <a:pt x="1189" y="157"/>
                      <a:pt x="1216" y="183"/>
                      <a:pt x="1242" y="210"/>
                    </a:cubicBezTo>
                    <a:lnTo>
                      <a:pt x="1242" y="247"/>
                    </a:lnTo>
                    <a:cubicBezTo>
                      <a:pt x="1242" y="285"/>
                      <a:pt x="1205" y="285"/>
                      <a:pt x="1205" y="285"/>
                    </a:cubicBezTo>
                    <a:lnTo>
                      <a:pt x="1130" y="322"/>
                    </a:lnTo>
                    <a:cubicBezTo>
                      <a:pt x="948" y="434"/>
                      <a:pt x="430" y="643"/>
                      <a:pt x="199" y="643"/>
                    </a:cubicBezTo>
                    <a:cubicBezTo>
                      <a:pt x="181" y="643"/>
                      <a:pt x="164" y="642"/>
                      <a:pt x="150" y="639"/>
                    </a:cubicBezTo>
                    <a:cubicBezTo>
                      <a:pt x="272" y="555"/>
                      <a:pt x="580" y="443"/>
                      <a:pt x="776" y="322"/>
                    </a:cubicBezTo>
                    <a:cubicBezTo>
                      <a:pt x="897" y="285"/>
                      <a:pt x="1046" y="210"/>
                      <a:pt x="1130" y="173"/>
                    </a:cubicBezTo>
                    <a:cubicBezTo>
                      <a:pt x="1141" y="162"/>
                      <a:pt x="1152" y="157"/>
                      <a:pt x="1163" y="157"/>
                    </a:cubicBezTo>
                    <a:close/>
                    <a:moveTo>
                      <a:pt x="1139" y="0"/>
                    </a:moveTo>
                    <a:cubicBezTo>
                      <a:pt x="1108" y="0"/>
                      <a:pt x="1076" y="5"/>
                      <a:pt x="1046" y="14"/>
                    </a:cubicBezTo>
                    <a:cubicBezTo>
                      <a:pt x="972" y="89"/>
                      <a:pt x="850" y="135"/>
                      <a:pt x="701" y="173"/>
                    </a:cubicBezTo>
                    <a:cubicBezTo>
                      <a:pt x="234" y="406"/>
                      <a:pt x="1" y="518"/>
                      <a:pt x="1" y="639"/>
                    </a:cubicBezTo>
                    <a:cubicBezTo>
                      <a:pt x="1" y="677"/>
                      <a:pt x="1" y="714"/>
                      <a:pt x="38" y="751"/>
                    </a:cubicBezTo>
                    <a:cubicBezTo>
                      <a:pt x="75" y="789"/>
                      <a:pt x="113" y="835"/>
                      <a:pt x="197" y="835"/>
                    </a:cubicBezTo>
                    <a:cubicBezTo>
                      <a:pt x="430" y="835"/>
                      <a:pt x="776" y="677"/>
                      <a:pt x="1168" y="481"/>
                    </a:cubicBezTo>
                    <a:lnTo>
                      <a:pt x="1280" y="443"/>
                    </a:lnTo>
                    <a:lnTo>
                      <a:pt x="1401" y="322"/>
                    </a:lnTo>
                    <a:cubicBezTo>
                      <a:pt x="1401" y="247"/>
                      <a:pt x="1401" y="173"/>
                      <a:pt x="1364" y="135"/>
                    </a:cubicBezTo>
                    <a:cubicBezTo>
                      <a:pt x="1328" y="44"/>
                      <a:pt x="1235" y="0"/>
                      <a:pt x="1139" y="0"/>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39" name="Google Shape;2308;p50">
                <a:extLst>
                  <a:ext uri="{FF2B5EF4-FFF2-40B4-BE49-F238E27FC236}">
                    <a16:creationId xmlns:a16="http://schemas.microsoft.com/office/drawing/2014/main" id="{BB133A1D-6A0D-3C89-4DC0-5809FC6C059F}"/>
                  </a:ext>
                </a:extLst>
              </p:cNvPr>
              <p:cNvSpPr/>
              <p:nvPr/>
            </p:nvSpPr>
            <p:spPr>
              <a:xfrm>
                <a:off x="853777" y="3385621"/>
                <a:ext cx="90180" cy="48236"/>
              </a:xfrm>
              <a:custGeom>
                <a:avLst/>
                <a:gdLst/>
                <a:ahLst/>
                <a:cxnLst/>
                <a:rect l="l" t="t" r="r" b="b"/>
                <a:pathLst>
                  <a:path w="1634" h="874" extrusionOk="0">
                    <a:moveTo>
                      <a:pt x="1377" y="1"/>
                    </a:moveTo>
                    <a:cubicBezTo>
                      <a:pt x="1347" y="1"/>
                      <a:pt x="1316" y="6"/>
                      <a:pt x="1289" y="15"/>
                    </a:cubicBezTo>
                    <a:cubicBezTo>
                      <a:pt x="785" y="295"/>
                      <a:pt x="0" y="603"/>
                      <a:pt x="122" y="836"/>
                    </a:cubicBezTo>
                    <a:cubicBezTo>
                      <a:pt x="128" y="862"/>
                      <a:pt x="154" y="873"/>
                      <a:pt x="197" y="873"/>
                    </a:cubicBezTo>
                    <a:cubicBezTo>
                      <a:pt x="417" y="873"/>
                      <a:pt x="1062" y="571"/>
                      <a:pt x="1485" y="407"/>
                    </a:cubicBezTo>
                    <a:cubicBezTo>
                      <a:pt x="1597" y="370"/>
                      <a:pt x="1634" y="248"/>
                      <a:pt x="1597" y="136"/>
                    </a:cubicBezTo>
                    <a:cubicBezTo>
                      <a:pt x="1568" y="45"/>
                      <a:pt x="1471" y="1"/>
                      <a:pt x="1377"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40" name="Google Shape;2309;p50">
                <a:extLst>
                  <a:ext uri="{FF2B5EF4-FFF2-40B4-BE49-F238E27FC236}">
                    <a16:creationId xmlns:a16="http://schemas.microsoft.com/office/drawing/2014/main" id="{90BB4B0B-8E44-0B5E-8332-8C622DF7BE2C}"/>
                  </a:ext>
                </a:extLst>
              </p:cNvPr>
              <p:cNvSpPr/>
              <p:nvPr/>
            </p:nvSpPr>
            <p:spPr>
              <a:xfrm>
                <a:off x="849637" y="3380764"/>
                <a:ext cx="98956" cy="57232"/>
              </a:xfrm>
              <a:custGeom>
                <a:avLst/>
                <a:gdLst/>
                <a:ahLst/>
                <a:cxnLst/>
                <a:rect l="l" t="t" r="r" b="b"/>
                <a:pathLst>
                  <a:path w="1793" h="1037" extrusionOk="0">
                    <a:moveTo>
                      <a:pt x="1522" y="187"/>
                    </a:moveTo>
                    <a:cubicBezTo>
                      <a:pt x="1560" y="187"/>
                      <a:pt x="1597" y="224"/>
                      <a:pt x="1597" y="262"/>
                    </a:cubicBezTo>
                    <a:cubicBezTo>
                      <a:pt x="1634" y="336"/>
                      <a:pt x="1597" y="420"/>
                      <a:pt x="1522" y="420"/>
                    </a:cubicBezTo>
                    <a:cubicBezTo>
                      <a:pt x="1401" y="458"/>
                      <a:pt x="1289" y="532"/>
                      <a:pt x="1168" y="570"/>
                    </a:cubicBezTo>
                    <a:cubicBezTo>
                      <a:pt x="882" y="682"/>
                      <a:pt x="428" y="891"/>
                      <a:pt x="266" y="891"/>
                    </a:cubicBezTo>
                    <a:cubicBezTo>
                      <a:pt x="254" y="891"/>
                      <a:pt x="243" y="890"/>
                      <a:pt x="234" y="887"/>
                    </a:cubicBezTo>
                    <a:cubicBezTo>
                      <a:pt x="234" y="766"/>
                      <a:pt x="776" y="495"/>
                      <a:pt x="1009" y="383"/>
                    </a:cubicBezTo>
                    <a:cubicBezTo>
                      <a:pt x="1168" y="299"/>
                      <a:pt x="1289" y="262"/>
                      <a:pt x="1401" y="187"/>
                    </a:cubicBezTo>
                    <a:close/>
                    <a:moveTo>
                      <a:pt x="1462" y="0"/>
                    </a:moveTo>
                    <a:cubicBezTo>
                      <a:pt x="1413" y="0"/>
                      <a:pt x="1364" y="10"/>
                      <a:pt x="1326" y="28"/>
                    </a:cubicBezTo>
                    <a:cubicBezTo>
                      <a:pt x="1205" y="103"/>
                      <a:pt x="1093" y="187"/>
                      <a:pt x="934" y="224"/>
                    </a:cubicBezTo>
                    <a:cubicBezTo>
                      <a:pt x="430" y="495"/>
                      <a:pt x="1" y="728"/>
                      <a:pt x="122" y="924"/>
                    </a:cubicBezTo>
                    <a:cubicBezTo>
                      <a:pt x="122" y="999"/>
                      <a:pt x="197" y="1036"/>
                      <a:pt x="271" y="1036"/>
                    </a:cubicBezTo>
                    <a:cubicBezTo>
                      <a:pt x="467" y="1036"/>
                      <a:pt x="776" y="924"/>
                      <a:pt x="1205" y="728"/>
                    </a:cubicBezTo>
                    <a:cubicBezTo>
                      <a:pt x="1364" y="691"/>
                      <a:pt x="1476" y="616"/>
                      <a:pt x="1597" y="570"/>
                    </a:cubicBezTo>
                    <a:cubicBezTo>
                      <a:pt x="1709" y="532"/>
                      <a:pt x="1793" y="336"/>
                      <a:pt x="1756" y="187"/>
                    </a:cubicBezTo>
                    <a:cubicBezTo>
                      <a:pt x="1709" y="103"/>
                      <a:pt x="1672" y="66"/>
                      <a:pt x="1597" y="28"/>
                    </a:cubicBezTo>
                    <a:cubicBezTo>
                      <a:pt x="1560" y="10"/>
                      <a:pt x="1511" y="0"/>
                      <a:pt x="1462" y="0"/>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41" name="Google Shape;2310;p50">
                <a:extLst>
                  <a:ext uri="{FF2B5EF4-FFF2-40B4-BE49-F238E27FC236}">
                    <a16:creationId xmlns:a16="http://schemas.microsoft.com/office/drawing/2014/main" id="{86A3D5A4-C947-DF58-089C-32072A2CB60D}"/>
                  </a:ext>
                </a:extLst>
              </p:cNvPr>
              <p:cNvSpPr/>
              <p:nvPr/>
            </p:nvSpPr>
            <p:spPr>
              <a:xfrm>
                <a:off x="845553" y="3368126"/>
                <a:ext cx="72685" cy="39792"/>
              </a:xfrm>
              <a:custGeom>
                <a:avLst/>
                <a:gdLst/>
                <a:ahLst/>
                <a:cxnLst/>
                <a:rect l="l" t="t" r="r" b="b"/>
                <a:pathLst>
                  <a:path w="1317" h="721" extrusionOk="0">
                    <a:moveTo>
                      <a:pt x="1076" y="0"/>
                    </a:moveTo>
                    <a:cubicBezTo>
                      <a:pt x="1041" y="0"/>
                      <a:pt x="1005" y="8"/>
                      <a:pt x="971" y="24"/>
                    </a:cubicBezTo>
                    <a:cubicBezTo>
                      <a:pt x="429" y="295"/>
                      <a:pt x="0" y="612"/>
                      <a:pt x="112" y="687"/>
                    </a:cubicBezTo>
                    <a:cubicBezTo>
                      <a:pt x="138" y="710"/>
                      <a:pt x="181" y="721"/>
                      <a:pt x="237" y="721"/>
                    </a:cubicBezTo>
                    <a:cubicBezTo>
                      <a:pt x="444" y="721"/>
                      <a:pt x="829" y="578"/>
                      <a:pt x="1167" y="453"/>
                    </a:cubicBezTo>
                    <a:cubicBezTo>
                      <a:pt x="1242" y="453"/>
                      <a:pt x="1316" y="332"/>
                      <a:pt x="1316" y="220"/>
                    </a:cubicBezTo>
                    <a:cubicBezTo>
                      <a:pt x="1316" y="96"/>
                      <a:pt x="1202" y="0"/>
                      <a:pt x="1076" y="0"/>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42" name="Google Shape;2311;p50">
                <a:extLst>
                  <a:ext uri="{FF2B5EF4-FFF2-40B4-BE49-F238E27FC236}">
                    <a16:creationId xmlns:a16="http://schemas.microsoft.com/office/drawing/2014/main" id="{E949A5EC-552C-0796-25F4-9B524AB103DE}"/>
                  </a:ext>
                </a:extLst>
              </p:cNvPr>
              <p:cNvSpPr/>
              <p:nvPr/>
            </p:nvSpPr>
            <p:spPr>
              <a:xfrm>
                <a:off x="847595" y="3363766"/>
                <a:ext cx="75279" cy="48457"/>
              </a:xfrm>
              <a:custGeom>
                <a:avLst/>
                <a:gdLst/>
                <a:ahLst/>
                <a:cxnLst/>
                <a:rect l="l" t="t" r="r" b="b"/>
                <a:pathLst>
                  <a:path w="1364" h="878" extrusionOk="0">
                    <a:moveTo>
                      <a:pt x="1033" y="149"/>
                    </a:moveTo>
                    <a:cubicBezTo>
                      <a:pt x="1058" y="149"/>
                      <a:pt x="1088" y="159"/>
                      <a:pt x="1130" y="177"/>
                    </a:cubicBezTo>
                    <a:cubicBezTo>
                      <a:pt x="1167" y="177"/>
                      <a:pt x="1205" y="262"/>
                      <a:pt x="1205" y="299"/>
                    </a:cubicBezTo>
                    <a:lnTo>
                      <a:pt x="1205" y="336"/>
                    </a:lnTo>
                    <a:cubicBezTo>
                      <a:pt x="1205" y="374"/>
                      <a:pt x="1167" y="458"/>
                      <a:pt x="1093" y="495"/>
                    </a:cubicBezTo>
                    <a:cubicBezTo>
                      <a:pt x="542" y="691"/>
                      <a:pt x="234" y="728"/>
                      <a:pt x="159" y="728"/>
                    </a:cubicBezTo>
                    <a:cubicBezTo>
                      <a:pt x="196" y="644"/>
                      <a:pt x="430" y="458"/>
                      <a:pt x="971" y="177"/>
                    </a:cubicBezTo>
                    <a:cubicBezTo>
                      <a:pt x="990" y="159"/>
                      <a:pt x="1009" y="149"/>
                      <a:pt x="1033" y="149"/>
                    </a:cubicBezTo>
                    <a:close/>
                    <a:moveTo>
                      <a:pt x="1037" y="0"/>
                    </a:moveTo>
                    <a:cubicBezTo>
                      <a:pt x="983" y="0"/>
                      <a:pt x="934" y="9"/>
                      <a:pt x="897" y="28"/>
                    </a:cubicBezTo>
                    <a:cubicBezTo>
                      <a:pt x="467" y="224"/>
                      <a:pt x="0" y="532"/>
                      <a:pt x="0" y="728"/>
                    </a:cubicBezTo>
                    <a:cubicBezTo>
                      <a:pt x="0" y="766"/>
                      <a:pt x="0" y="803"/>
                      <a:pt x="38" y="840"/>
                    </a:cubicBezTo>
                    <a:cubicBezTo>
                      <a:pt x="38" y="840"/>
                      <a:pt x="75" y="878"/>
                      <a:pt x="196" y="878"/>
                    </a:cubicBezTo>
                    <a:cubicBezTo>
                      <a:pt x="346" y="878"/>
                      <a:pt x="626" y="840"/>
                      <a:pt x="1167" y="607"/>
                    </a:cubicBezTo>
                    <a:cubicBezTo>
                      <a:pt x="1279" y="570"/>
                      <a:pt x="1363" y="458"/>
                      <a:pt x="1363" y="299"/>
                    </a:cubicBezTo>
                    <a:cubicBezTo>
                      <a:pt x="1363" y="177"/>
                      <a:pt x="1279" y="103"/>
                      <a:pt x="1205" y="28"/>
                    </a:cubicBezTo>
                    <a:cubicBezTo>
                      <a:pt x="1149" y="9"/>
                      <a:pt x="1090" y="0"/>
                      <a:pt x="1037" y="0"/>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2530" name="Google Shape;2312;p50">
              <a:extLst>
                <a:ext uri="{FF2B5EF4-FFF2-40B4-BE49-F238E27FC236}">
                  <a16:creationId xmlns:a16="http://schemas.microsoft.com/office/drawing/2014/main" id="{3A13E4A3-D2E0-327E-DE9D-F7910429A145}"/>
                </a:ext>
              </a:extLst>
            </p:cNvPr>
            <p:cNvSpPr/>
            <p:nvPr/>
          </p:nvSpPr>
          <p:spPr>
            <a:xfrm>
              <a:off x="510715" y="3057241"/>
              <a:ext cx="321978" cy="550907"/>
            </a:xfrm>
            <a:custGeom>
              <a:avLst/>
              <a:gdLst/>
              <a:ahLst/>
              <a:cxnLst/>
              <a:rect l="l" t="t" r="r" b="b"/>
              <a:pathLst>
                <a:path w="5834" h="9982" extrusionOk="0">
                  <a:moveTo>
                    <a:pt x="4026" y="0"/>
                  </a:moveTo>
                  <a:cubicBezTo>
                    <a:pt x="3597" y="0"/>
                    <a:pt x="3171" y="216"/>
                    <a:pt x="2912" y="598"/>
                  </a:cubicBezTo>
                  <a:cubicBezTo>
                    <a:pt x="0" y="5153"/>
                    <a:pt x="663" y="8420"/>
                    <a:pt x="663" y="8420"/>
                  </a:cubicBezTo>
                  <a:cubicBezTo>
                    <a:pt x="775" y="9857"/>
                    <a:pt x="1633" y="9894"/>
                    <a:pt x="1633" y="9894"/>
                  </a:cubicBezTo>
                  <a:cubicBezTo>
                    <a:pt x="1870" y="9954"/>
                    <a:pt x="2109" y="9982"/>
                    <a:pt x="2346" y="9982"/>
                  </a:cubicBezTo>
                  <a:cubicBezTo>
                    <a:pt x="3658" y="9982"/>
                    <a:pt x="4940" y="9147"/>
                    <a:pt x="5834" y="8420"/>
                  </a:cubicBezTo>
                  <a:cubicBezTo>
                    <a:pt x="5796" y="8261"/>
                    <a:pt x="5750" y="8112"/>
                    <a:pt x="5712" y="7953"/>
                  </a:cubicBezTo>
                  <a:cubicBezTo>
                    <a:pt x="5600" y="7412"/>
                    <a:pt x="5442" y="6898"/>
                    <a:pt x="5367" y="6357"/>
                  </a:cubicBezTo>
                  <a:lnTo>
                    <a:pt x="3696" y="6824"/>
                  </a:lnTo>
                  <a:cubicBezTo>
                    <a:pt x="5050" y="4453"/>
                    <a:pt x="5367" y="3249"/>
                    <a:pt x="5516" y="2231"/>
                  </a:cubicBezTo>
                  <a:cubicBezTo>
                    <a:pt x="5516" y="2119"/>
                    <a:pt x="5563" y="1998"/>
                    <a:pt x="5563" y="1886"/>
                  </a:cubicBezTo>
                  <a:cubicBezTo>
                    <a:pt x="5600" y="953"/>
                    <a:pt x="5171" y="449"/>
                    <a:pt x="4667" y="178"/>
                  </a:cubicBezTo>
                  <a:cubicBezTo>
                    <a:pt x="4467" y="57"/>
                    <a:pt x="4246" y="0"/>
                    <a:pt x="4026" y="0"/>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31" name="Google Shape;2313;p50">
              <a:extLst>
                <a:ext uri="{FF2B5EF4-FFF2-40B4-BE49-F238E27FC236}">
                  <a16:creationId xmlns:a16="http://schemas.microsoft.com/office/drawing/2014/main" id="{F4A20078-EF32-9AA9-E094-B6573440B4D2}"/>
                </a:ext>
              </a:extLst>
            </p:cNvPr>
            <p:cNvSpPr/>
            <p:nvPr/>
          </p:nvSpPr>
          <p:spPr>
            <a:xfrm>
              <a:off x="740416" y="3277228"/>
              <a:ext cx="70643" cy="141673"/>
            </a:xfrm>
            <a:custGeom>
              <a:avLst/>
              <a:gdLst/>
              <a:ahLst/>
              <a:cxnLst/>
              <a:rect l="l" t="t" r="r" b="b"/>
              <a:pathLst>
                <a:path w="1280" h="2567" extrusionOk="0">
                  <a:moveTo>
                    <a:pt x="850" y="0"/>
                  </a:moveTo>
                  <a:cubicBezTo>
                    <a:pt x="813" y="0"/>
                    <a:pt x="776" y="0"/>
                    <a:pt x="776" y="37"/>
                  </a:cubicBezTo>
                  <a:cubicBezTo>
                    <a:pt x="738" y="112"/>
                    <a:pt x="1" y="1596"/>
                    <a:pt x="38" y="2371"/>
                  </a:cubicBezTo>
                  <a:cubicBezTo>
                    <a:pt x="38" y="2408"/>
                    <a:pt x="38" y="2492"/>
                    <a:pt x="113" y="2530"/>
                  </a:cubicBezTo>
                  <a:cubicBezTo>
                    <a:pt x="150" y="2567"/>
                    <a:pt x="272" y="2567"/>
                    <a:pt x="384" y="2567"/>
                  </a:cubicBezTo>
                  <a:cubicBezTo>
                    <a:pt x="738" y="2567"/>
                    <a:pt x="1168" y="2446"/>
                    <a:pt x="1242" y="2408"/>
                  </a:cubicBezTo>
                  <a:cubicBezTo>
                    <a:pt x="1280" y="2408"/>
                    <a:pt x="1280" y="2371"/>
                    <a:pt x="1280" y="2371"/>
                  </a:cubicBezTo>
                  <a:cubicBezTo>
                    <a:pt x="1280" y="2334"/>
                    <a:pt x="1242" y="2334"/>
                    <a:pt x="1205" y="2334"/>
                  </a:cubicBezTo>
                  <a:cubicBezTo>
                    <a:pt x="1043" y="2385"/>
                    <a:pt x="692" y="2460"/>
                    <a:pt x="427" y="2460"/>
                  </a:cubicBezTo>
                  <a:cubicBezTo>
                    <a:pt x="310" y="2460"/>
                    <a:pt x="210" y="2445"/>
                    <a:pt x="150" y="2408"/>
                  </a:cubicBezTo>
                  <a:cubicBezTo>
                    <a:pt x="150" y="2408"/>
                    <a:pt x="113" y="2371"/>
                    <a:pt x="113" y="2334"/>
                  </a:cubicBezTo>
                  <a:cubicBezTo>
                    <a:pt x="76" y="1633"/>
                    <a:pt x="850" y="112"/>
                    <a:pt x="850" y="75"/>
                  </a:cubicBezTo>
                  <a:lnTo>
                    <a:pt x="850" y="0"/>
                  </a:ln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32" name="Google Shape;2314;p50">
              <a:extLst>
                <a:ext uri="{FF2B5EF4-FFF2-40B4-BE49-F238E27FC236}">
                  <a16:creationId xmlns:a16="http://schemas.microsoft.com/office/drawing/2014/main" id="{295E0B6A-4D1B-999B-59F7-AEE8D35F5D32}"/>
                </a:ext>
              </a:extLst>
            </p:cNvPr>
            <p:cNvSpPr/>
            <p:nvPr/>
          </p:nvSpPr>
          <p:spPr>
            <a:xfrm rot="-511968">
              <a:off x="794898" y="3397537"/>
              <a:ext cx="38973" cy="139026"/>
            </a:xfrm>
            <a:custGeom>
              <a:avLst/>
              <a:gdLst/>
              <a:ahLst/>
              <a:cxnLst/>
              <a:rect l="l" t="t" r="r" b="b"/>
              <a:pathLst>
                <a:path w="1401" h="2519" extrusionOk="0">
                  <a:moveTo>
                    <a:pt x="564" y="1"/>
                  </a:moveTo>
                  <a:cubicBezTo>
                    <a:pt x="532" y="1"/>
                    <a:pt x="499" y="3"/>
                    <a:pt x="467" y="7"/>
                  </a:cubicBezTo>
                  <a:cubicBezTo>
                    <a:pt x="196" y="54"/>
                    <a:pt x="0" y="287"/>
                    <a:pt x="38" y="521"/>
                  </a:cubicBezTo>
                  <a:lnTo>
                    <a:pt x="346" y="2191"/>
                  </a:lnTo>
                  <a:cubicBezTo>
                    <a:pt x="384" y="2384"/>
                    <a:pt x="575" y="2519"/>
                    <a:pt x="792" y="2519"/>
                  </a:cubicBezTo>
                  <a:cubicBezTo>
                    <a:pt x="838" y="2519"/>
                    <a:pt x="886" y="2513"/>
                    <a:pt x="934" y="2499"/>
                  </a:cubicBezTo>
                  <a:cubicBezTo>
                    <a:pt x="1204" y="2462"/>
                    <a:pt x="1400" y="2229"/>
                    <a:pt x="1363" y="1995"/>
                  </a:cubicBezTo>
                  <a:lnTo>
                    <a:pt x="1046" y="325"/>
                  </a:lnTo>
                  <a:cubicBezTo>
                    <a:pt x="1013" y="119"/>
                    <a:pt x="799" y="1"/>
                    <a:pt x="564" y="1"/>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2543" name="Google Shape;2315;p50">
            <a:extLst>
              <a:ext uri="{FF2B5EF4-FFF2-40B4-BE49-F238E27FC236}">
                <a16:creationId xmlns:a16="http://schemas.microsoft.com/office/drawing/2014/main" id="{22AC939F-FC16-557B-0531-42B50A172ED0}"/>
              </a:ext>
            </a:extLst>
          </p:cNvPr>
          <p:cNvGrpSpPr/>
          <p:nvPr/>
        </p:nvGrpSpPr>
        <p:grpSpPr>
          <a:xfrm>
            <a:off x="7695819" y="2574065"/>
            <a:ext cx="949967" cy="2169646"/>
            <a:chOff x="7870012" y="2528600"/>
            <a:chExt cx="949967" cy="2169646"/>
          </a:xfrm>
        </p:grpSpPr>
        <p:sp>
          <p:nvSpPr>
            <p:cNvPr id="2544" name="Google Shape;2316;p50">
              <a:extLst>
                <a:ext uri="{FF2B5EF4-FFF2-40B4-BE49-F238E27FC236}">
                  <a16:creationId xmlns:a16="http://schemas.microsoft.com/office/drawing/2014/main" id="{3074A014-A125-BEFC-4BFE-B6C828B0EED8}"/>
                </a:ext>
              </a:extLst>
            </p:cNvPr>
            <p:cNvSpPr/>
            <p:nvPr/>
          </p:nvSpPr>
          <p:spPr>
            <a:xfrm>
              <a:off x="8030434" y="4414894"/>
              <a:ext cx="144541" cy="236462"/>
            </a:xfrm>
            <a:custGeom>
              <a:avLst/>
              <a:gdLst/>
              <a:ahLst/>
              <a:cxnLst/>
              <a:rect l="l" t="t" r="r" b="b"/>
              <a:pathLst>
                <a:path w="2876" h="4705" extrusionOk="0">
                  <a:moveTo>
                    <a:pt x="2875" y="0"/>
                  </a:moveTo>
                  <a:lnTo>
                    <a:pt x="346" y="233"/>
                  </a:lnTo>
                  <a:lnTo>
                    <a:pt x="1" y="3771"/>
                  </a:lnTo>
                  <a:lnTo>
                    <a:pt x="505" y="4630"/>
                  </a:lnTo>
                  <a:lnTo>
                    <a:pt x="2334" y="4704"/>
                  </a:lnTo>
                  <a:lnTo>
                    <a:pt x="2642" y="3883"/>
                  </a:lnTo>
                  <a:cubicBezTo>
                    <a:pt x="2371" y="3734"/>
                    <a:pt x="2875" y="0"/>
                    <a:pt x="2875"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45" name="Google Shape;2317;p50">
              <a:extLst>
                <a:ext uri="{FF2B5EF4-FFF2-40B4-BE49-F238E27FC236}">
                  <a16:creationId xmlns:a16="http://schemas.microsoft.com/office/drawing/2014/main" id="{EF6EEED0-F338-63BB-D7AB-5988BEAF5071}"/>
                </a:ext>
              </a:extLst>
            </p:cNvPr>
            <p:cNvSpPr/>
            <p:nvPr/>
          </p:nvSpPr>
          <p:spPr>
            <a:xfrm>
              <a:off x="8014502" y="4596374"/>
              <a:ext cx="299334" cy="101872"/>
            </a:xfrm>
            <a:custGeom>
              <a:avLst/>
              <a:gdLst/>
              <a:ahLst/>
              <a:cxnLst/>
              <a:rect l="l" t="t" r="r" b="b"/>
              <a:pathLst>
                <a:path w="5956" h="2027" extrusionOk="0">
                  <a:moveTo>
                    <a:pt x="279" y="0"/>
                  </a:moveTo>
                  <a:cubicBezTo>
                    <a:pt x="249" y="0"/>
                    <a:pt x="234" y="1"/>
                    <a:pt x="234" y="1"/>
                  </a:cubicBezTo>
                  <a:lnTo>
                    <a:pt x="0" y="2027"/>
                  </a:lnTo>
                  <a:lnTo>
                    <a:pt x="5918" y="2027"/>
                  </a:lnTo>
                  <a:cubicBezTo>
                    <a:pt x="5955" y="1831"/>
                    <a:pt x="5881" y="1327"/>
                    <a:pt x="5685" y="1252"/>
                  </a:cubicBezTo>
                  <a:lnTo>
                    <a:pt x="2922" y="197"/>
                  </a:lnTo>
                  <a:cubicBezTo>
                    <a:pt x="2922" y="197"/>
                    <a:pt x="2761" y="430"/>
                    <a:pt x="2384" y="430"/>
                  </a:cubicBezTo>
                  <a:cubicBezTo>
                    <a:pt x="2272" y="430"/>
                    <a:pt x="2140" y="409"/>
                    <a:pt x="1988" y="356"/>
                  </a:cubicBezTo>
                  <a:cubicBezTo>
                    <a:pt x="1008" y="27"/>
                    <a:pt x="437" y="0"/>
                    <a:pt x="279" y="0"/>
                  </a:cubicBezTo>
                  <a:close/>
                </a:path>
              </a:pathLst>
            </a:custGeom>
            <a:solidFill>
              <a:srgbClr val="D9D9D9"/>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46" name="Google Shape;2318;p50">
              <a:extLst>
                <a:ext uri="{FF2B5EF4-FFF2-40B4-BE49-F238E27FC236}">
                  <a16:creationId xmlns:a16="http://schemas.microsoft.com/office/drawing/2014/main" id="{7D112230-DCCD-4E36-28BD-26CFC5C3F185}"/>
                </a:ext>
              </a:extLst>
            </p:cNvPr>
            <p:cNvSpPr/>
            <p:nvPr/>
          </p:nvSpPr>
          <p:spPr>
            <a:xfrm>
              <a:off x="8204476" y="4624066"/>
              <a:ext cx="97600" cy="39000"/>
            </a:xfrm>
            <a:custGeom>
              <a:avLst/>
              <a:gdLst/>
              <a:ahLst/>
              <a:cxnLst/>
              <a:rect l="l" t="t" r="r" b="b"/>
              <a:pathLst>
                <a:path w="1942" h="776" extrusionOk="0">
                  <a:moveTo>
                    <a:pt x="150" y="1"/>
                  </a:moveTo>
                  <a:lnTo>
                    <a:pt x="0" y="776"/>
                  </a:lnTo>
                  <a:lnTo>
                    <a:pt x="1905" y="776"/>
                  </a:lnTo>
                  <a:cubicBezTo>
                    <a:pt x="1942" y="776"/>
                    <a:pt x="1942" y="776"/>
                    <a:pt x="1905" y="738"/>
                  </a:cubicBezTo>
                  <a:lnTo>
                    <a:pt x="150" y="1"/>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47" name="Google Shape;2319;p50">
              <a:extLst>
                <a:ext uri="{FF2B5EF4-FFF2-40B4-BE49-F238E27FC236}">
                  <a16:creationId xmlns:a16="http://schemas.microsoft.com/office/drawing/2014/main" id="{42022C00-6436-A84F-CD92-6C4F42F94E94}"/>
                </a:ext>
              </a:extLst>
            </p:cNvPr>
            <p:cNvSpPr/>
            <p:nvPr/>
          </p:nvSpPr>
          <p:spPr>
            <a:xfrm>
              <a:off x="8202114" y="4621754"/>
              <a:ext cx="99962" cy="43171"/>
            </a:xfrm>
            <a:custGeom>
              <a:avLst/>
              <a:gdLst/>
              <a:ahLst/>
              <a:cxnLst/>
              <a:rect l="l" t="t" r="r" b="b"/>
              <a:pathLst>
                <a:path w="1989" h="859" extrusionOk="0">
                  <a:moveTo>
                    <a:pt x="197" y="84"/>
                  </a:moveTo>
                  <a:lnTo>
                    <a:pt x="1914" y="822"/>
                  </a:lnTo>
                  <a:lnTo>
                    <a:pt x="47" y="822"/>
                  </a:lnTo>
                  <a:lnTo>
                    <a:pt x="197" y="84"/>
                  </a:lnTo>
                  <a:close/>
                  <a:moveTo>
                    <a:pt x="160" y="0"/>
                  </a:moveTo>
                  <a:lnTo>
                    <a:pt x="1" y="859"/>
                  </a:lnTo>
                  <a:lnTo>
                    <a:pt x="1952" y="859"/>
                  </a:lnTo>
                  <a:cubicBezTo>
                    <a:pt x="1989" y="859"/>
                    <a:pt x="1989" y="859"/>
                    <a:pt x="1989" y="822"/>
                  </a:cubicBezTo>
                  <a:lnTo>
                    <a:pt x="1989" y="784"/>
                  </a:lnTo>
                  <a:lnTo>
                    <a:pt x="160" y="0"/>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48" name="Google Shape;2320;p50">
              <a:extLst>
                <a:ext uri="{FF2B5EF4-FFF2-40B4-BE49-F238E27FC236}">
                  <a16:creationId xmlns:a16="http://schemas.microsoft.com/office/drawing/2014/main" id="{05E6D308-426A-A58D-1AEB-9EE86466014C}"/>
                </a:ext>
              </a:extLst>
            </p:cNvPr>
            <p:cNvSpPr/>
            <p:nvPr/>
          </p:nvSpPr>
          <p:spPr>
            <a:xfrm>
              <a:off x="8018724" y="4596424"/>
              <a:ext cx="31009" cy="66641"/>
            </a:xfrm>
            <a:custGeom>
              <a:avLst/>
              <a:gdLst/>
              <a:ahLst/>
              <a:cxnLst/>
              <a:rect l="l" t="t" r="r" b="b"/>
              <a:pathLst>
                <a:path w="617" h="1326" extrusionOk="0">
                  <a:moveTo>
                    <a:pt x="150" y="0"/>
                  </a:moveTo>
                  <a:lnTo>
                    <a:pt x="0" y="1326"/>
                  </a:lnTo>
                  <a:lnTo>
                    <a:pt x="616" y="1326"/>
                  </a:lnTo>
                  <a:lnTo>
                    <a:pt x="542" y="38"/>
                  </a:lnTo>
                  <a:cubicBezTo>
                    <a:pt x="467" y="38"/>
                    <a:pt x="150" y="0"/>
                    <a:pt x="150" y="0"/>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49" name="Google Shape;2321;p50">
              <a:extLst>
                <a:ext uri="{FF2B5EF4-FFF2-40B4-BE49-F238E27FC236}">
                  <a16:creationId xmlns:a16="http://schemas.microsoft.com/office/drawing/2014/main" id="{2F687157-B32F-3544-4BD3-398ABC22EBCE}"/>
                </a:ext>
              </a:extLst>
            </p:cNvPr>
            <p:cNvSpPr/>
            <p:nvPr/>
          </p:nvSpPr>
          <p:spPr>
            <a:xfrm>
              <a:off x="8016814" y="4661156"/>
              <a:ext cx="287171" cy="3769"/>
            </a:xfrm>
            <a:custGeom>
              <a:avLst/>
              <a:gdLst/>
              <a:ahLst/>
              <a:cxnLst/>
              <a:rect l="l" t="t" r="r" b="b"/>
              <a:pathLst>
                <a:path w="5714" h="75" extrusionOk="0">
                  <a:moveTo>
                    <a:pt x="38" y="0"/>
                  </a:moveTo>
                  <a:lnTo>
                    <a:pt x="1" y="38"/>
                  </a:lnTo>
                  <a:cubicBezTo>
                    <a:pt x="1" y="75"/>
                    <a:pt x="38" y="75"/>
                    <a:pt x="38" y="75"/>
                  </a:cubicBezTo>
                  <a:lnTo>
                    <a:pt x="5713" y="75"/>
                  </a:lnTo>
                  <a:cubicBezTo>
                    <a:pt x="5713" y="38"/>
                    <a:pt x="5713" y="38"/>
                    <a:pt x="5676" y="38"/>
                  </a:cubicBezTo>
                  <a:lnTo>
                    <a:pt x="38" y="0"/>
                  </a:ln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50" name="Google Shape;2322;p50">
              <a:extLst>
                <a:ext uri="{FF2B5EF4-FFF2-40B4-BE49-F238E27FC236}">
                  <a16:creationId xmlns:a16="http://schemas.microsoft.com/office/drawing/2014/main" id="{7E5058F6-C24D-62DD-582D-C360AEFEF2DA}"/>
                </a:ext>
              </a:extLst>
            </p:cNvPr>
            <p:cNvSpPr/>
            <p:nvPr/>
          </p:nvSpPr>
          <p:spPr>
            <a:xfrm>
              <a:off x="7997113" y="3610345"/>
              <a:ext cx="387083" cy="934488"/>
            </a:xfrm>
            <a:custGeom>
              <a:avLst/>
              <a:gdLst/>
              <a:ahLst/>
              <a:cxnLst/>
              <a:rect l="l" t="t" r="r" b="b"/>
              <a:pathLst>
                <a:path w="7702" h="18594" extrusionOk="0">
                  <a:moveTo>
                    <a:pt x="1560" y="0"/>
                  </a:moveTo>
                  <a:cubicBezTo>
                    <a:pt x="1560" y="0"/>
                    <a:pt x="701" y="10109"/>
                    <a:pt x="1" y="18594"/>
                  </a:cubicBezTo>
                  <a:lnTo>
                    <a:pt x="4239" y="18594"/>
                  </a:lnTo>
                  <a:cubicBezTo>
                    <a:pt x="4668" y="16913"/>
                    <a:pt x="5060" y="15243"/>
                    <a:pt x="5293" y="14347"/>
                  </a:cubicBezTo>
                  <a:cubicBezTo>
                    <a:pt x="6376" y="9876"/>
                    <a:pt x="7701" y="2138"/>
                    <a:pt x="7701" y="2138"/>
                  </a:cubicBezTo>
                  <a:lnTo>
                    <a:pt x="1560" y="0"/>
                  </a:ln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51" name="Google Shape;2323;p50">
              <a:extLst>
                <a:ext uri="{FF2B5EF4-FFF2-40B4-BE49-F238E27FC236}">
                  <a16:creationId xmlns:a16="http://schemas.microsoft.com/office/drawing/2014/main" id="{4A764527-9E25-AADD-FF0B-D4586B64C28A}"/>
                </a:ext>
              </a:extLst>
            </p:cNvPr>
            <p:cNvSpPr/>
            <p:nvPr/>
          </p:nvSpPr>
          <p:spPr>
            <a:xfrm>
              <a:off x="7909125" y="2528600"/>
              <a:ext cx="494781" cy="468019"/>
            </a:xfrm>
            <a:custGeom>
              <a:avLst/>
              <a:gdLst/>
              <a:ahLst/>
              <a:cxnLst/>
              <a:rect l="l" t="t" r="r" b="b"/>
              <a:pathLst>
                <a:path w="8206" h="7092" extrusionOk="0">
                  <a:moveTo>
                    <a:pt x="5005" y="1"/>
                  </a:moveTo>
                  <a:cubicBezTo>
                    <a:pt x="4614" y="1"/>
                    <a:pt x="4208" y="154"/>
                    <a:pt x="3930" y="473"/>
                  </a:cubicBezTo>
                  <a:cubicBezTo>
                    <a:pt x="3734" y="669"/>
                    <a:pt x="3576" y="977"/>
                    <a:pt x="3305" y="1052"/>
                  </a:cubicBezTo>
                  <a:cubicBezTo>
                    <a:pt x="3252" y="1066"/>
                    <a:pt x="3199" y="1073"/>
                    <a:pt x="3147" y="1073"/>
                  </a:cubicBezTo>
                  <a:cubicBezTo>
                    <a:pt x="2899" y="1073"/>
                    <a:pt x="2663" y="933"/>
                    <a:pt x="2409" y="902"/>
                  </a:cubicBezTo>
                  <a:cubicBezTo>
                    <a:pt x="2321" y="880"/>
                    <a:pt x="2232" y="869"/>
                    <a:pt x="2144" y="869"/>
                  </a:cubicBezTo>
                  <a:cubicBezTo>
                    <a:pt x="1609" y="869"/>
                    <a:pt x="1108" y="1266"/>
                    <a:pt x="971" y="1836"/>
                  </a:cubicBezTo>
                  <a:cubicBezTo>
                    <a:pt x="850" y="2256"/>
                    <a:pt x="934" y="2723"/>
                    <a:pt x="775" y="3152"/>
                  </a:cubicBezTo>
                  <a:cubicBezTo>
                    <a:pt x="617" y="3740"/>
                    <a:pt x="75" y="4123"/>
                    <a:pt x="38" y="4748"/>
                  </a:cubicBezTo>
                  <a:cubicBezTo>
                    <a:pt x="1" y="4907"/>
                    <a:pt x="1" y="5103"/>
                    <a:pt x="38" y="5252"/>
                  </a:cubicBezTo>
                  <a:cubicBezTo>
                    <a:pt x="234" y="6111"/>
                    <a:pt x="813" y="6848"/>
                    <a:pt x="1550" y="7044"/>
                  </a:cubicBezTo>
                  <a:cubicBezTo>
                    <a:pt x="1677" y="7076"/>
                    <a:pt x="1805" y="7091"/>
                    <a:pt x="1933" y="7091"/>
                  </a:cubicBezTo>
                  <a:cubicBezTo>
                    <a:pt x="2595" y="7091"/>
                    <a:pt x="3235" y="6678"/>
                    <a:pt x="3501" y="5989"/>
                  </a:cubicBezTo>
                  <a:cubicBezTo>
                    <a:pt x="3650" y="5523"/>
                    <a:pt x="3613" y="4981"/>
                    <a:pt x="3846" y="4552"/>
                  </a:cubicBezTo>
                  <a:cubicBezTo>
                    <a:pt x="4042" y="4169"/>
                    <a:pt x="4434" y="3889"/>
                    <a:pt x="4864" y="3815"/>
                  </a:cubicBezTo>
                  <a:cubicBezTo>
                    <a:pt x="5088" y="3771"/>
                    <a:pt x="5328" y="3753"/>
                    <a:pt x="5567" y="3753"/>
                  </a:cubicBezTo>
                  <a:cubicBezTo>
                    <a:pt x="5737" y="3753"/>
                    <a:pt x="5905" y="3762"/>
                    <a:pt x="6068" y="3777"/>
                  </a:cubicBezTo>
                  <a:cubicBezTo>
                    <a:pt x="6141" y="3787"/>
                    <a:pt x="6220" y="3795"/>
                    <a:pt x="6299" y="3795"/>
                  </a:cubicBezTo>
                  <a:cubicBezTo>
                    <a:pt x="6508" y="3795"/>
                    <a:pt x="6719" y="3743"/>
                    <a:pt x="6836" y="3554"/>
                  </a:cubicBezTo>
                  <a:lnTo>
                    <a:pt x="6836" y="3554"/>
                  </a:lnTo>
                  <a:cubicBezTo>
                    <a:pt x="6912" y="3560"/>
                    <a:pt x="6986" y="3564"/>
                    <a:pt x="7059" y="3564"/>
                  </a:cubicBezTo>
                  <a:cubicBezTo>
                    <a:pt x="7278" y="3564"/>
                    <a:pt x="7488" y="3529"/>
                    <a:pt x="7701" y="3423"/>
                  </a:cubicBezTo>
                  <a:cubicBezTo>
                    <a:pt x="7972" y="3273"/>
                    <a:pt x="8205" y="2919"/>
                    <a:pt x="8131" y="2573"/>
                  </a:cubicBezTo>
                  <a:cubicBezTo>
                    <a:pt x="8047" y="2340"/>
                    <a:pt x="7897" y="2181"/>
                    <a:pt x="7701" y="2069"/>
                  </a:cubicBezTo>
                  <a:cubicBezTo>
                    <a:pt x="7505" y="1910"/>
                    <a:pt x="7272" y="1789"/>
                    <a:pt x="7039" y="1714"/>
                  </a:cubicBezTo>
                  <a:cubicBezTo>
                    <a:pt x="6917" y="1677"/>
                    <a:pt x="6805" y="1640"/>
                    <a:pt x="6684" y="1556"/>
                  </a:cubicBezTo>
                  <a:cubicBezTo>
                    <a:pt x="6413" y="1406"/>
                    <a:pt x="6339" y="1052"/>
                    <a:pt x="6180" y="744"/>
                  </a:cubicBezTo>
                  <a:cubicBezTo>
                    <a:pt x="5946" y="352"/>
                    <a:pt x="5564" y="81"/>
                    <a:pt x="5134" y="6"/>
                  </a:cubicBezTo>
                  <a:cubicBezTo>
                    <a:pt x="5092" y="3"/>
                    <a:pt x="5049" y="1"/>
                    <a:pt x="5005"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52" name="Google Shape;2324;p50">
              <a:extLst>
                <a:ext uri="{FF2B5EF4-FFF2-40B4-BE49-F238E27FC236}">
                  <a16:creationId xmlns:a16="http://schemas.microsoft.com/office/drawing/2014/main" id="{41BD2FCC-D851-65E2-8F74-B16E697FF39F}"/>
                </a:ext>
              </a:extLst>
            </p:cNvPr>
            <p:cNvSpPr/>
            <p:nvPr/>
          </p:nvSpPr>
          <p:spPr>
            <a:xfrm>
              <a:off x="8211964" y="2886363"/>
              <a:ext cx="608015" cy="1058373"/>
            </a:xfrm>
            <a:custGeom>
              <a:avLst/>
              <a:gdLst/>
              <a:ahLst/>
              <a:cxnLst/>
              <a:rect l="l" t="t" r="r" b="b"/>
              <a:pathLst>
                <a:path w="12098" h="21059" extrusionOk="0">
                  <a:moveTo>
                    <a:pt x="9254" y="1"/>
                  </a:moveTo>
                  <a:cubicBezTo>
                    <a:pt x="8255" y="1"/>
                    <a:pt x="7301" y="617"/>
                    <a:pt x="6889" y="1591"/>
                  </a:cubicBezTo>
                  <a:lnTo>
                    <a:pt x="505" y="17617"/>
                  </a:lnTo>
                  <a:cubicBezTo>
                    <a:pt x="1" y="18896"/>
                    <a:pt x="664" y="20380"/>
                    <a:pt x="1952" y="20884"/>
                  </a:cubicBezTo>
                  <a:cubicBezTo>
                    <a:pt x="2252" y="21002"/>
                    <a:pt x="2563" y="21059"/>
                    <a:pt x="2870" y="21059"/>
                  </a:cubicBezTo>
                  <a:cubicBezTo>
                    <a:pt x="3870" y="21059"/>
                    <a:pt x="4826" y="20463"/>
                    <a:pt x="5219" y="19484"/>
                  </a:cubicBezTo>
                  <a:lnTo>
                    <a:pt x="11594" y="3458"/>
                  </a:lnTo>
                  <a:cubicBezTo>
                    <a:pt x="12098" y="2179"/>
                    <a:pt x="11472" y="695"/>
                    <a:pt x="10194" y="191"/>
                  </a:cubicBezTo>
                  <a:cubicBezTo>
                    <a:pt x="9886" y="62"/>
                    <a:pt x="9568" y="1"/>
                    <a:pt x="9254" y="1"/>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53" name="Google Shape;2325;p50">
              <a:extLst>
                <a:ext uri="{FF2B5EF4-FFF2-40B4-BE49-F238E27FC236}">
                  <a16:creationId xmlns:a16="http://schemas.microsoft.com/office/drawing/2014/main" id="{D663E3CB-2F07-EFFD-636C-405944042610}"/>
                </a:ext>
              </a:extLst>
            </p:cNvPr>
            <p:cNvSpPr/>
            <p:nvPr/>
          </p:nvSpPr>
          <p:spPr>
            <a:xfrm>
              <a:off x="8650109" y="3155793"/>
              <a:ext cx="19299" cy="16736"/>
            </a:xfrm>
            <a:custGeom>
              <a:avLst/>
              <a:gdLst/>
              <a:ahLst/>
              <a:cxnLst/>
              <a:rect l="l" t="t" r="r" b="b"/>
              <a:pathLst>
                <a:path w="384" h="333" extrusionOk="0">
                  <a:moveTo>
                    <a:pt x="271" y="1"/>
                  </a:moveTo>
                  <a:cubicBezTo>
                    <a:pt x="150" y="1"/>
                    <a:pt x="75" y="47"/>
                    <a:pt x="38" y="122"/>
                  </a:cubicBezTo>
                  <a:cubicBezTo>
                    <a:pt x="1" y="197"/>
                    <a:pt x="38" y="281"/>
                    <a:pt x="113" y="318"/>
                  </a:cubicBezTo>
                  <a:cubicBezTo>
                    <a:pt x="145" y="328"/>
                    <a:pt x="173" y="333"/>
                    <a:pt x="199" y="333"/>
                  </a:cubicBezTo>
                  <a:cubicBezTo>
                    <a:pt x="271" y="333"/>
                    <a:pt x="319" y="296"/>
                    <a:pt x="346" y="234"/>
                  </a:cubicBezTo>
                  <a:cubicBezTo>
                    <a:pt x="383" y="159"/>
                    <a:pt x="346" y="47"/>
                    <a:pt x="271"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54" name="Google Shape;2326;p50">
              <a:extLst>
                <a:ext uri="{FF2B5EF4-FFF2-40B4-BE49-F238E27FC236}">
                  <a16:creationId xmlns:a16="http://schemas.microsoft.com/office/drawing/2014/main" id="{751FA729-7D98-274E-4A0E-C1E3DB0BACEE}"/>
                </a:ext>
              </a:extLst>
            </p:cNvPr>
            <p:cNvSpPr/>
            <p:nvPr/>
          </p:nvSpPr>
          <p:spPr>
            <a:xfrm>
              <a:off x="8577437" y="3127850"/>
              <a:ext cx="17841" cy="15128"/>
            </a:xfrm>
            <a:custGeom>
              <a:avLst/>
              <a:gdLst/>
              <a:ahLst/>
              <a:cxnLst/>
              <a:rect l="l" t="t" r="r" b="b"/>
              <a:pathLst>
                <a:path w="355" h="301" extrusionOk="0">
                  <a:moveTo>
                    <a:pt x="174" y="1"/>
                  </a:moveTo>
                  <a:cubicBezTo>
                    <a:pt x="121" y="1"/>
                    <a:pt x="74" y="35"/>
                    <a:pt x="47" y="90"/>
                  </a:cubicBezTo>
                  <a:cubicBezTo>
                    <a:pt x="0" y="174"/>
                    <a:pt x="47" y="249"/>
                    <a:pt x="121" y="286"/>
                  </a:cubicBezTo>
                  <a:cubicBezTo>
                    <a:pt x="141" y="296"/>
                    <a:pt x="165" y="301"/>
                    <a:pt x="189" y="301"/>
                  </a:cubicBezTo>
                  <a:cubicBezTo>
                    <a:pt x="255" y="301"/>
                    <a:pt x="327" y="266"/>
                    <a:pt x="355" y="211"/>
                  </a:cubicBezTo>
                  <a:cubicBezTo>
                    <a:pt x="355" y="137"/>
                    <a:pt x="317" y="15"/>
                    <a:pt x="233" y="15"/>
                  </a:cubicBezTo>
                  <a:cubicBezTo>
                    <a:pt x="213" y="5"/>
                    <a:pt x="193" y="1"/>
                    <a:pt x="174"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55" name="Google Shape;2327;p50">
              <a:extLst>
                <a:ext uri="{FF2B5EF4-FFF2-40B4-BE49-F238E27FC236}">
                  <a16:creationId xmlns:a16="http://schemas.microsoft.com/office/drawing/2014/main" id="{DCF5C1C7-AD5B-9892-E3E8-E9DBFA29C5DE}"/>
                </a:ext>
              </a:extLst>
            </p:cNvPr>
            <p:cNvSpPr/>
            <p:nvPr/>
          </p:nvSpPr>
          <p:spPr>
            <a:xfrm>
              <a:off x="8681068" y="3079100"/>
              <a:ext cx="17892" cy="15128"/>
            </a:xfrm>
            <a:custGeom>
              <a:avLst/>
              <a:gdLst/>
              <a:ahLst/>
              <a:cxnLst/>
              <a:rect l="l" t="t" r="r" b="b"/>
              <a:pathLst>
                <a:path w="356" h="301" extrusionOk="0">
                  <a:moveTo>
                    <a:pt x="175" y="0"/>
                  </a:moveTo>
                  <a:cubicBezTo>
                    <a:pt x="121" y="0"/>
                    <a:pt x="72" y="35"/>
                    <a:pt x="38" y="89"/>
                  </a:cubicBezTo>
                  <a:cubicBezTo>
                    <a:pt x="1" y="173"/>
                    <a:pt x="38" y="285"/>
                    <a:pt x="122" y="285"/>
                  </a:cubicBezTo>
                  <a:cubicBezTo>
                    <a:pt x="142" y="295"/>
                    <a:pt x="166" y="300"/>
                    <a:pt x="190" y="300"/>
                  </a:cubicBezTo>
                  <a:cubicBezTo>
                    <a:pt x="256" y="300"/>
                    <a:pt x="328" y="265"/>
                    <a:pt x="356" y="211"/>
                  </a:cubicBezTo>
                  <a:cubicBezTo>
                    <a:pt x="356" y="127"/>
                    <a:pt x="318" y="52"/>
                    <a:pt x="234" y="15"/>
                  </a:cubicBezTo>
                  <a:cubicBezTo>
                    <a:pt x="214" y="5"/>
                    <a:pt x="194" y="0"/>
                    <a:pt x="175" y="0"/>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56" name="Google Shape;2328;p50">
              <a:extLst>
                <a:ext uri="{FF2B5EF4-FFF2-40B4-BE49-F238E27FC236}">
                  <a16:creationId xmlns:a16="http://schemas.microsoft.com/office/drawing/2014/main" id="{9AFE774B-DCBD-A735-B4D7-0BD89C9AD088}"/>
                </a:ext>
              </a:extLst>
            </p:cNvPr>
            <p:cNvSpPr/>
            <p:nvPr/>
          </p:nvSpPr>
          <p:spPr>
            <a:xfrm>
              <a:off x="8608848" y="3049549"/>
              <a:ext cx="17892" cy="16736"/>
            </a:xfrm>
            <a:custGeom>
              <a:avLst/>
              <a:gdLst/>
              <a:ahLst/>
              <a:cxnLst/>
              <a:rect l="l" t="t" r="r" b="b"/>
              <a:pathLst>
                <a:path w="356" h="333" extrusionOk="0">
                  <a:moveTo>
                    <a:pt x="174" y="0"/>
                  </a:moveTo>
                  <a:cubicBezTo>
                    <a:pt x="118" y="0"/>
                    <a:pt x="65" y="37"/>
                    <a:pt x="38" y="99"/>
                  </a:cubicBezTo>
                  <a:cubicBezTo>
                    <a:pt x="0" y="173"/>
                    <a:pt x="38" y="295"/>
                    <a:pt x="122" y="332"/>
                  </a:cubicBezTo>
                  <a:cubicBezTo>
                    <a:pt x="196" y="332"/>
                    <a:pt x="308" y="295"/>
                    <a:pt x="308" y="211"/>
                  </a:cubicBezTo>
                  <a:cubicBezTo>
                    <a:pt x="355" y="136"/>
                    <a:pt x="308" y="61"/>
                    <a:pt x="234" y="15"/>
                  </a:cubicBezTo>
                  <a:cubicBezTo>
                    <a:pt x="214" y="5"/>
                    <a:pt x="194" y="0"/>
                    <a:pt x="174" y="0"/>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57" name="Google Shape;2329;p50">
              <a:extLst>
                <a:ext uri="{FF2B5EF4-FFF2-40B4-BE49-F238E27FC236}">
                  <a16:creationId xmlns:a16="http://schemas.microsoft.com/office/drawing/2014/main" id="{E808188F-B9A7-3CAD-03B0-EB9F0B058BCB}"/>
                </a:ext>
              </a:extLst>
            </p:cNvPr>
            <p:cNvSpPr/>
            <p:nvPr/>
          </p:nvSpPr>
          <p:spPr>
            <a:xfrm>
              <a:off x="8419327" y="3722195"/>
              <a:ext cx="19751" cy="17037"/>
            </a:xfrm>
            <a:custGeom>
              <a:avLst/>
              <a:gdLst/>
              <a:ahLst/>
              <a:cxnLst/>
              <a:rect l="l" t="t" r="r" b="b"/>
              <a:pathLst>
                <a:path w="393" h="339" extrusionOk="0">
                  <a:moveTo>
                    <a:pt x="187" y="1"/>
                  </a:moveTo>
                  <a:cubicBezTo>
                    <a:pt x="117" y="1"/>
                    <a:pt x="65" y="36"/>
                    <a:pt x="38" y="90"/>
                  </a:cubicBezTo>
                  <a:cubicBezTo>
                    <a:pt x="0" y="212"/>
                    <a:pt x="38" y="286"/>
                    <a:pt x="112" y="324"/>
                  </a:cubicBezTo>
                  <a:cubicBezTo>
                    <a:pt x="145" y="334"/>
                    <a:pt x="174" y="338"/>
                    <a:pt x="200" y="338"/>
                  </a:cubicBezTo>
                  <a:cubicBezTo>
                    <a:pt x="271" y="338"/>
                    <a:pt x="318" y="304"/>
                    <a:pt x="346" y="249"/>
                  </a:cubicBezTo>
                  <a:cubicBezTo>
                    <a:pt x="392" y="128"/>
                    <a:pt x="346" y="53"/>
                    <a:pt x="271" y="16"/>
                  </a:cubicBezTo>
                  <a:cubicBezTo>
                    <a:pt x="241" y="5"/>
                    <a:pt x="213" y="1"/>
                    <a:pt x="187"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58" name="Google Shape;2330;p50">
              <a:extLst>
                <a:ext uri="{FF2B5EF4-FFF2-40B4-BE49-F238E27FC236}">
                  <a16:creationId xmlns:a16="http://schemas.microsoft.com/office/drawing/2014/main" id="{C1312F44-CC9F-F5D4-70EF-77AAA76D6BC7}"/>
                </a:ext>
              </a:extLst>
            </p:cNvPr>
            <p:cNvSpPr/>
            <p:nvPr/>
          </p:nvSpPr>
          <p:spPr>
            <a:xfrm>
              <a:off x="8347106" y="3692694"/>
              <a:ext cx="17389" cy="17439"/>
            </a:xfrm>
            <a:custGeom>
              <a:avLst/>
              <a:gdLst/>
              <a:ahLst/>
              <a:cxnLst/>
              <a:rect l="l" t="t" r="r" b="b"/>
              <a:pathLst>
                <a:path w="346" h="347" extrusionOk="0">
                  <a:moveTo>
                    <a:pt x="173" y="1"/>
                  </a:moveTo>
                  <a:cubicBezTo>
                    <a:pt x="115" y="1"/>
                    <a:pt x="66" y="44"/>
                    <a:pt x="37" y="136"/>
                  </a:cubicBezTo>
                  <a:cubicBezTo>
                    <a:pt x="0" y="210"/>
                    <a:pt x="37" y="285"/>
                    <a:pt x="112" y="332"/>
                  </a:cubicBezTo>
                  <a:cubicBezTo>
                    <a:pt x="134" y="342"/>
                    <a:pt x="158" y="346"/>
                    <a:pt x="182" y="346"/>
                  </a:cubicBezTo>
                  <a:cubicBezTo>
                    <a:pt x="250" y="346"/>
                    <a:pt x="318" y="310"/>
                    <a:pt x="345" y="248"/>
                  </a:cubicBezTo>
                  <a:cubicBezTo>
                    <a:pt x="345" y="173"/>
                    <a:pt x="308" y="52"/>
                    <a:pt x="233" y="14"/>
                  </a:cubicBezTo>
                  <a:cubicBezTo>
                    <a:pt x="213" y="5"/>
                    <a:pt x="193" y="1"/>
                    <a:pt x="173"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59" name="Google Shape;2331;p50">
              <a:extLst>
                <a:ext uri="{FF2B5EF4-FFF2-40B4-BE49-F238E27FC236}">
                  <a16:creationId xmlns:a16="http://schemas.microsoft.com/office/drawing/2014/main" id="{B294D911-8F8B-9D6A-52EB-7646A0A2C0D7}"/>
                </a:ext>
              </a:extLst>
            </p:cNvPr>
            <p:cNvSpPr/>
            <p:nvPr/>
          </p:nvSpPr>
          <p:spPr>
            <a:xfrm>
              <a:off x="8450737" y="3644598"/>
              <a:ext cx="19299" cy="16484"/>
            </a:xfrm>
            <a:custGeom>
              <a:avLst/>
              <a:gdLst/>
              <a:ahLst/>
              <a:cxnLst/>
              <a:rect l="l" t="t" r="r" b="b"/>
              <a:pathLst>
                <a:path w="384" h="328" extrusionOk="0">
                  <a:moveTo>
                    <a:pt x="234" y="1"/>
                  </a:moveTo>
                  <a:cubicBezTo>
                    <a:pt x="150" y="1"/>
                    <a:pt x="76" y="38"/>
                    <a:pt x="38" y="122"/>
                  </a:cubicBezTo>
                  <a:cubicBezTo>
                    <a:pt x="1" y="197"/>
                    <a:pt x="38" y="271"/>
                    <a:pt x="113" y="309"/>
                  </a:cubicBezTo>
                  <a:cubicBezTo>
                    <a:pt x="134" y="322"/>
                    <a:pt x="158" y="327"/>
                    <a:pt x="183" y="327"/>
                  </a:cubicBezTo>
                  <a:cubicBezTo>
                    <a:pt x="248" y="327"/>
                    <a:pt x="319" y="288"/>
                    <a:pt x="346" y="234"/>
                  </a:cubicBezTo>
                  <a:cubicBezTo>
                    <a:pt x="384" y="159"/>
                    <a:pt x="309" y="38"/>
                    <a:pt x="234"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60" name="Google Shape;2332;p50">
              <a:extLst>
                <a:ext uri="{FF2B5EF4-FFF2-40B4-BE49-F238E27FC236}">
                  <a16:creationId xmlns:a16="http://schemas.microsoft.com/office/drawing/2014/main" id="{FEE9CF9A-7B06-6181-4898-EAE8F5891288}"/>
                </a:ext>
              </a:extLst>
            </p:cNvPr>
            <p:cNvSpPr/>
            <p:nvPr/>
          </p:nvSpPr>
          <p:spPr>
            <a:xfrm>
              <a:off x="8378065" y="3616654"/>
              <a:ext cx="17841" cy="15128"/>
            </a:xfrm>
            <a:custGeom>
              <a:avLst/>
              <a:gdLst/>
              <a:ahLst/>
              <a:cxnLst/>
              <a:rect l="l" t="t" r="r" b="b"/>
              <a:pathLst>
                <a:path w="355" h="301" extrusionOk="0">
                  <a:moveTo>
                    <a:pt x="174" y="1"/>
                  </a:moveTo>
                  <a:cubicBezTo>
                    <a:pt x="121" y="1"/>
                    <a:pt x="74" y="35"/>
                    <a:pt x="47" y="90"/>
                  </a:cubicBezTo>
                  <a:cubicBezTo>
                    <a:pt x="0" y="165"/>
                    <a:pt x="47" y="249"/>
                    <a:pt x="121" y="286"/>
                  </a:cubicBezTo>
                  <a:cubicBezTo>
                    <a:pt x="141" y="296"/>
                    <a:pt x="165" y="301"/>
                    <a:pt x="188" y="301"/>
                  </a:cubicBezTo>
                  <a:cubicBezTo>
                    <a:pt x="252" y="301"/>
                    <a:pt x="317" y="266"/>
                    <a:pt x="317" y="211"/>
                  </a:cubicBezTo>
                  <a:cubicBezTo>
                    <a:pt x="355" y="127"/>
                    <a:pt x="317" y="15"/>
                    <a:pt x="233" y="15"/>
                  </a:cubicBezTo>
                  <a:cubicBezTo>
                    <a:pt x="213" y="5"/>
                    <a:pt x="193" y="1"/>
                    <a:pt x="174"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61" name="Google Shape;2333;p50">
              <a:extLst>
                <a:ext uri="{FF2B5EF4-FFF2-40B4-BE49-F238E27FC236}">
                  <a16:creationId xmlns:a16="http://schemas.microsoft.com/office/drawing/2014/main" id="{49538E98-A5D9-D15C-D18B-5FCADD05ADD2}"/>
                </a:ext>
              </a:extLst>
            </p:cNvPr>
            <p:cNvSpPr/>
            <p:nvPr/>
          </p:nvSpPr>
          <p:spPr>
            <a:xfrm>
              <a:off x="8616838" y="3343455"/>
              <a:ext cx="87750" cy="103581"/>
            </a:xfrm>
            <a:custGeom>
              <a:avLst/>
              <a:gdLst/>
              <a:ahLst/>
              <a:cxnLst/>
              <a:rect l="l" t="t" r="r" b="b"/>
              <a:pathLst>
                <a:path w="1746" h="2061" extrusionOk="0">
                  <a:moveTo>
                    <a:pt x="1363" y="0"/>
                  </a:moveTo>
                  <a:cubicBezTo>
                    <a:pt x="1363" y="0"/>
                    <a:pt x="971" y="196"/>
                    <a:pt x="700" y="784"/>
                  </a:cubicBezTo>
                  <a:cubicBezTo>
                    <a:pt x="383" y="1363"/>
                    <a:pt x="700" y="1484"/>
                    <a:pt x="345" y="1484"/>
                  </a:cubicBezTo>
                  <a:cubicBezTo>
                    <a:pt x="0" y="1484"/>
                    <a:pt x="345" y="2026"/>
                    <a:pt x="345" y="2026"/>
                  </a:cubicBezTo>
                  <a:cubicBezTo>
                    <a:pt x="345" y="2026"/>
                    <a:pt x="380" y="2061"/>
                    <a:pt x="458" y="2061"/>
                  </a:cubicBezTo>
                  <a:cubicBezTo>
                    <a:pt x="580" y="2061"/>
                    <a:pt x="807" y="1973"/>
                    <a:pt x="1167" y="1522"/>
                  </a:cubicBezTo>
                  <a:cubicBezTo>
                    <a:pt x="1745" y="822"/>
                    <a:pt x="1363" y="0"/>
                    <a:pt x="1363"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62" name="Google Shape;2334;p50">
              <a:extLst>
                <a:ext uri="{FF2B5EF4-FFF2-40B4-BE49-F238E27FC236}">
                  <a16:creationId xmlns:a16="http://schemas.microsoft.com/office/drawing/2014/main" id="{A3A49BD3-34A3-3BAC-7563-FB7D1537127C}"/>
                </a:ext>
              </a:extLst>
            </p:cNvPr>
            <p:cNvSpPr/>
            <p:nvPr/>
          </p:nvSpPr>
          <p:spPr>
            <a:xfrm>
              <a:off x="7997113" y="3607558"/>
              <a:ext cx="387083" cy="934488"/>
            </a:xfrm>
            <a:custGeom>
              <a:avLst/>
              <a:gdLst/>
              <a:ahLst/>
              <a:cxnLst/>
              <a:rect l="l" t="t" r="r" b="b"/>
              <a:pathLst>
                <a:path w="7702" h="18594" extrusionOk="0">
                  <a:moveTo>
                    <a:pt x="1560" y="0"/>
                  </a:moveTo>
                  <a:cubicBezTo>
                    <a:pt x="1560" y="0"/>
                    <a:pt x="701" y="10109"/>
                    <a:pt x="1" y="18594"/>
                  </a:cubicBezTo>
                  <a:lnTo>
                    <a:pt x="4239" y="18594"/>
                  </a:lnTo>
                  <a:cubicBezTo>
                    <a:pt x="4668" y="16913"/>
                    <a:pt x="5060" y="15243"/>
                    <a:pt x="5293" y="14347"/>
                  </a:cubicBezTo>
                  <a:cubicBezTo>
                    <a:pt x="6376" y="9876"/>
                    <a:pt x="7701" y="2138"/>
                    <a:pt x="7701" y="2138"/>
                  </a:cubicBezTo>
                  <a:lnTo>
                    <a:pt x="1560" y="0"/>
                  </a:ln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63" name="Google Shape;2335;p50">
              <a:extLst>
                <a:ext uri="{FF2B5EF4-FFF2-40B4-BE49-F238E27FC236}">
                  <a16:creationId xmlns:a16="http://schemas.microsoft.com/office/drawing/2014/main" id="{10B82A38-4BE9-6435-8FF8-FE7F9352CCB1}"/>
                </a:ext>
              </a:extLst>
            </p:cNvPr>
            <p:cNvSpPr/>
            <p:nvPr/>
          </p:nvSpPr>
          <p:spPr>
            <a:xfrm>
              <a:off x="8417467" y="4414894"/>
              <a:ext cx="138861" cy="236462"/>
            </a:xfrm>
            <a:custGeom>
              <a:avLst/>
              <a:gdLst/>
              <a:ahLst/>
              <a:cxnLst/>
              <a:rect l="l" t="t" r="r" b="b"/>
              <a:pathLst>
                <a:path w="2763" h="4705" extrusionOk="0">
                  <a:moveTo>
                    <a:pt x="2530" y="0"/>
                  </a:moveTo>
                  <a:lnTo>
                    <a:pt x="0" y="233"/>
                  </a:lnTo>
                  <a:lnTo>
                    <a:pt x="75" y="3771"/>
                  </a:lnTo>
                  <a:lnTo>
                    <a:pt x="579" y="4630"/>
                  </a:lnTo>
                  <a:lnTo>
                    <a:pt x="2408" y="4704"/>
                  </a:lnTo>
                  <a:lnTo>
                    <a:pt x="2763" y="3883"/>
                  </a:lnTo>
                  <a:cubicBezTo>
                    <a:pt x="2446" y="3734"/>
                    <a:pt x="2530" y="0"/>
                    <a:pt x="2530"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64" name="Google Shape;2336;p50">
              <a:extLst>
                <a:ext uri="{FF2B5EF4-FFF2-40B4-BE49-F238E27FC236}">
                  <a16:creationId xmlns:a16="http://schemas.microsoft.com/office/drawing/2014/main" id="{421D7F60-C7E6-28A1-B80C-4034444D8E95}"/>
                </a:ext>
              </a:extLst>
            </p:cNvPr>
            <p:cNvSpPr/>
            <p:nvPr/>
          </p:nvSpPr>
          <p:spPr>
            <a:xfrm>
              <a:off x="8419327" y="4596374"/>
              <a:ext cx="287121" cy="101872"/>
            </a:xfrm>
            <a:custGeom>
              <a:avLst/>
              <a:gdLst/>
              <a:ahLst/>
              <a:cxnLst/>
              <a:rect l="l" t="t" r="r" b="b"/>
              <a:pathLst>
                <a:path w="5713" h="2027" extrusionOk="0">
                  <a:moveTo>
                    <a:pt x="42" y="0"/>
                  </a:moveTo>
                  <a:cubicBezTo>
                    <a:pt x="14" y="0"/>
                    <a:pt x="0" y="1"/>
                    <a:pt x="0" y="1"/>
                  </a:cubicBezTo>
                  <a:lnTo>
                    <a:pt x="75" y="2027"/>
                  </a:lnTo>
                  <a:lnTo>
                    <a:pt x="5638" y="2027"/>
                  </a:lnTo>
                  <a:cubicBezTo>
                    <a:pt x="5713" y="1831"/>
                    <a:pt x="5601" y="1327"/>
                    <a:pt x="5405" y="1252"/>
                  </a:cubicBezTo>
                  <a:lnTo>
                    <a:pt x="2642" y="197"/>
                  </a:lnTo>
                  <a:cubicBezTo>
                    <a:pt x="2642" y="197"/>
                    <a:pt x="2503" y="430"/>
                    <a:pt x="2119" y="430"/>
                  </a:cubicBezTo>
                  <a:cubicBezTo>
                    <a:pt x="2005" y="430"/>
                    <a:pt x="1869" y="409"/>
                    <a:pt x="1709" y="356"/>
                  </a:cubicBezTo>
                  <a:cubicBezTo>
                    <a:pt x="729" y="27"/>
                    <a:pt x="190" y="0"/>
                    <a:pt x="42" y="0"/>
                  </a:cubicBezTo>
                  <a:close/>
                </a:path>
              </a:pathLst>
            </a:custGeom>
            <a:solidFill>
              <a:srgbClr val="D9D9D9"/>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65" name="Google Shape;2337;p50">
              <a:extLst>
                <a:ext uri="{FF2B5EF4-FFF2-40B4-BE49-F238E27FC236}">
                  <a16:creationId xmlns:a16="http://schemas.microsoft.com/office/drawing/2014/main" id="{93C6C77E-9EE1-F7A1-ADE6-037668967BC1}"/>
                </a:ext>
              </a:extLst>
            </p:cNvPr>
            <p:cNvSpPr/>
            <p:nvPr/>
          </p:nvSpPr>
          <p:spPr>
            <a:xfrm>
              <a:off x="8595228" y="4624066"/>
              <a:ext cx="97650" cy="39000"/>
            </a:xfrm>
            <a:custGeom>
              <a:avLst/>
              <a:gdLst/>
              <a:ahLst/>
              <a:cxnLst/>
              <a:rect l="l" t="t" r="r" b="b"/>
              <a:pathLst>
                <a:path w="1943" h="776" extrusionOk="0">
                  <a:moveTo>
                    <a:pt x="159" y="1"/>
                  </a:moveTo>
                  <a:lnTo>
                    <a:pt x="1" y="776"/>
                  </a:lnTo>
                  <a:lnTo>
                    <a:pt x="1905" y="776"/>
                  </a:lnTo>
                  <a:cubicBezTo>
                    <a:pt x="1942" y="776"/>
                    <a:pt x="1942" y="776"/>
                    <a:pt x="1942" y="738"/>
                  </a:cubicBezTo>
                  <a:lnTo>
                    <a:pt x="159" y="1"/>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66" name="Google Shape;2338;p50">
              <a:extLst>
                <a:ext uri="{FF2B5EF4-FFF2-40B4-BE49-F238E27FC236}">
                  <a16:creationId xmlns:a16="http://schemas.microsoft.com/office/drawing/2014/main" id="{C5BAAB4A-B2F7-E552-B76A-972A8A6D6ED4}"/>
                </a:ext>
              </a:extLst>
            </p:cNvPr>
            <p:cNvSpPr/>
            <p:nvPr/>
          </p:nvSpPr>
          <p:spPr>
            <a:xfrm>
              <a:off x="8593368" y="4621754"/>
              <a:ext cx="101369" cy="43171"/>
            </a:xfrm>
            <a:custGeom>
              <a:avLst/>
              <a:gdLst/>
              <a:ahLst/>
              <a:cxnLst/>
              <a:rect l="l" t="t" r="r" b="b"/>
              <a:pathLst>
                <a:path w="2017" h="859" extrusionOk="0">
                  <a:moveTo>
                    <a:pt x="196" y="84"/>
                  </a:moveTo>
                  <a:lnTo>
                    <a:pt x="1904" y="822"/>
                  </a:lnTo>
                  <a:lnTo>
                    <a:pt x="75" y="822"/>
                  </a:lnTo>
                  <a:lnTo>
                    <a:pt x="196" y="84"/>
                  </a:lnTo>
                  <a:close/>
                  <a:moveTo>
                    <a:pt x="150" y="0"/>
                  </a:moveTo>
                  <a:lnTo>
                    <a:pt x="0" y="859"/>
                  </a:lnTo>
                  <a:lnTo>
                    <a:pt x="1942" y="859"/>
                  </a:lnTo>
                  <a:cubicBezTo>
                    <a:pt x="1979" y="859"/>
                    <a:pt x="1979" y="859"/>
                    <a:pt x="2016" y="822"/>
                  </a:cubicBezTo>
                  <a:lnTo>
                    <a:pt x="1979" y="784"/>
                  </a:lnTo>
                  <a:lnTo>
                    <a:pt x="150" y="0"/>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67" name="Google Shape;2339;p50">
              <a:extLst>
                <a:ext uri="{FF2B5EF4-FFF2-40B4-BE49-F238E27FC236}">
                  <a16:creationId xmlns:a16="http://schemas.microsoft.com/office/drawing/2014/main" id="{80C9BC7A-AF68-2892-6608-4DE3E6948721}"/>
                </a:ext>
              </a:extLst>
            </p:cNvPr>
            <p:cNvSpPr/>
            <p:nvPr/>
          </p:nvSpPr>
          <p:spPr>
            <a:xfrm>
              <a:off x="8419327" y="4596424"/>
              <a:ext cx="21611" cy="66641"/>
            </a:xfrm>
            <a:custGeom>
              <a:avLst/>
              <a:gdLst/>
              <a:ahLst/>
              <a:cxnLst/>
              <a:rect l="l" t="t" r="r" b="b"/>
              <a:pathLst>
                <a:path w="430" h="1326" extrusionOk="0">
                  <a:moveTo>
                    <a:pt x="0" y="0"/>
                  </a:moveTo>
                  <a:lnTo>
                    <a:pt x="38" y="1326"/>
                  </a:lnTo>
                  <a:lnTo>
                    <a:pt x="430" y="1326"/>
                  </a:lnTo>
                  <a:lnTo>
                    <a:pt x="346" y="38"/>
                  </a:lnTo>
                  <a:cubicBezTo>
                    <a:pt x="308" y="38"/>
                    <a:pt x="1" y="0"/>
                    <a:pt x="0" y="0"/>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68" name="Google Shape;2340;p50">
              <a:extLst>
                <a:ext uri="{FF2B5EF4-FFF2-40B4-BE49-F238E27FC236}">
                  <a16:creationId xmlns:a16="http://schemas.microsoft.com/office/drawing/2014/main" id="{BA3E1E40-C43B-DD40-3DDA-32970F67769D}"/>
                </a:ext>
              </a:extLst>
            </p:cNvPr>
            <p:cNvSpPr/>
            <p:nvPr/>
          </p:nvSpPr>
          <p:spPr>
            <a:xfrm>
              <a:off x="8421186" y="4663016"/>
              <a:ext cx="273552" cy="1910"/>
            </a:xfrm>
            <a:custGeom>
              <a:avLst/>
              <a:gdLst/>
              <a:ahLst/>
              <a:cxnLst/>
              <a:rect l="l" t="t" r="r" b="b"/>
              <a:pathLst>
                <a:path w="5443" h="38" extrusionOk="0">
                  <a:moveTo>
                    <a:pt x="1" y="1"/>
                  </a:moveTo>
                  <a:lnTo>
                    <a:pt x="1" y="38"/>
                  </a:lnTo>
                  <a:lnTo>
                    <a:pt x="5442" y="38"/>
                  </a:lnTo>
                  <a:cubicBezTo>
                    <a:pt x="5442" y="1"/>
                    <a:pt x="5442" y="1"/>
                    <a:pt x="5405" y="1"/>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69" name="Google Shape;2341;p50">
              <a:extLst>
                <a:ext uri="{FF2B5EF4-FFF2-40B4-BE49-F238E27FC236}">
                  <a16:creationId xmlns:a16="http://schemas.microsoft.com/office/drawing/2014/main" id="{3F6957A8-39A2-6DAD-FA73-E4B52E83179E}"/>
                </a:ext>
              </a:extLst>
            </p:cNvPr>
            <p:cNvSpPr/>
            <p:nvPr/>
          </p:nvSpPr>
          <p:spPr>
            <a:xfrm>
              <a:off x="8030434" y="3668068"/>
              <a:ext cx="553134" cy="875837"/>
            </a:xfrm>
            <a:custGeom>
              <a:avLst/>
              <a:gdLst/>
              <a:ahLst/>
              <a:cxnLst/>
              <a:rect l="l" t="t" r="r" b="b"/>
              <a:pathLst>
                <a:path w="11006" h="17427" extrusionOk="0">
                  <a:moveTo>
                    <a:pt x="8168" y="0"/>
                  </a:moveTo>
                  <a:lnTo>
                    <a:pt x="150" y="271"/>
                  </a:lnTo>
                  <a:cubicBezTo>
                    <a:pt x="150" y="271"/>
                    <a:pt x="1" y="2838"/>
                    <a:pt x="1279" y="4555"/>
                  </a:cubicBezTo>
                  <a:cubicBezTo>
                    <a:pt x="1783" y="5255"/>
                    <a:pt x="4742" y="9334"/>
                    <a:pt x="5246" y="10389"/>
                  </a:cubicBezTo>
                  <a:cubicBezTo>
                    <a:pt x="5872" y="11743"/>
                    <a:pt x="6301" y="13189"/>
                    <a:pt x="6534" y="14627"/>
                  </a:cubicBezTo>
                  <a:cubicBezTo>
                    <a:pt x="6646" y="15439"/>
                    <a:pt x="6805" y="16409"/>
                    <a:pt x="7038" y="17427"/>
                  </a:cubicBezTo>
                  <a:lnTo>
                    <a:pt x="11005" y="17427"/>
                  </a:lnTo>
                  <a:cubicBezTo>
                    <a:pt x="11005" y="14505"/>
                    <a:pt x="10968" y="11042"/>
                    <a:pt x="10847" y="10072"/>
                  </a:cubicBezTo>
                  <a:cubicBezTo>
                    <a:pt x="10343" y="5526"/>
                    <a:pt x="8168" y="0"/>
                    <a:pt x="8168"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70" name="Google Shape;2342;p50">
              <a:extLst>
                <a:ext uri="{FF2B5EF4-FFF2-40B4-BE49-F238E27FC236}">
                  <a16:creationId xmlns:a16="http://schemas.microsoft.com/office/drawing/2014/main" id="{E65B00F2-E177-F82A-D030-4746A73F6D55}"/>
                </a:ext>
              </a:extLst>
            </p:cNvPr>
            <p:cNvSpPr/>
            <p:nvPr/>
          </p:nvSpPr>
          <p:spPr>
            <a:xfrm>
              <a:off x="8198395" y="3848492"/>
              <a:ext cx="259932" cy="617112"/>
            </a:xfrm>
            <a:custGeom>
              <a:avLst/>
              <a:gdLst/>
              <a:ahLst/>
              <a:cxnLst/>
              <a:rect l="l" t="t" r="r" b="b"/>
              <a:pathLst>
                <a:path w="5172" h="12279" extrusionOk="0">
                  <a:moveTo>
                    <a:pt x="104" y="1"/>
                  </a:moveTo>
                  <a:cubicBezTo>
                    <a:pt x="78" y="1"/>
                    <a:pt x="53" y="12"/>
                    <a:pt x="37" y="32"/>
                  </a:cubicBezTo>
                  <a:cubicBezTo>
                    <a:pt x="0" y="69"/>
                    <a:pt x="0" y="144"/>
                    <a:pt x="37" y="219"/>
                  </a:cubicBezTo>
                  <a:cubicBezTo>
                    <a:pt x="37" y="219"/>
                    <a:pt x="1559" y="1815"/>
                    <a:pt x="3108" y="4811"/>
                  </a:cubicBezTo>
                  <a:cubicBezTo>
                    <a:pt x="4863" y="8274"/>
                    <a:pt x="4938" y="12119"/>
                    <a:pt x="4938" y="12166"/>
                  </a:cubicBezTo>
                  <a:cubicBezTo>
                    <a:pt x="4938" y="12203"/>
                    <a:pt x="4975" y="12278"/>
                    <a:pt x="5059" y="12278"/>
                  </a:cubicBezTo>
                  <a:cubicBezTo>
                    <a:pt x="5134" y="12278"/>
                    <a:pt x="5171" y="12203"/>
                    <a:pt x="5171" y="12166"/>
                  </a:cubicBezTo>
                  <a:cubicBezTo>
                    <a:pt x="5171" y="12119"/>
                    <a:pt x="5097" y="8237"/>
                    <a:pt x="3304" y="4736"/>
                  </a:cubicBezTo>
                  <a:cubicBezTo>
                    <a:pt x="1755" y="1703"/>
                    <a:pt x="234" y="69"/>
                    <a:pt x="196" y="69"/>
                  </a:cubicBezTo>
                  <a:cubicBezTo>
                    <a:pt x="175" y="21"/>
                    <a:pt x="138" y="1"/>
                    <a:pt x="104" y="1"/>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71" name="Google Shape;2343;p50">
              <a:extLst>
                <a:ext uri="{FF2B5EF4-FFF2-40B4-BE49-F238E27FC236}">
                  <a16:creationId xmlns:a16="http://schemas.microsoft.com/office/drawing/2014/main" id="{E002E78F-0BC8-D503-5600-79E32194E5B7}"/>
                </a:ext>
              </a:extLst>
            </p:cNvPr>
            <p:cNvSpPr/>
            <p:nvPr/>
          </p:nvSpPr>
          <p:spPr>
            <a:xfrm>
              <a:off x="8321726" y="3854925"/>
              <a:ext cx="64330" cy="182837"/>
            </a:xfrm>
            <a:custGeom>
              <a:avLst/>
              <a:gdLst/>
              <a:ahLst/>
              <a:cxnLst/>
              <a:rect l="l" t="t" r="r" b="b"/>
              <a:pathLst>
                <a:path w="1280" h="3638" extrusionOk="0">
                  <a:moveTo>
                    <a:pt x="116" y="1"/>
                  </a:moveTo>
                  <a:cubicBezTo>
                    <a:pt x="101" y="1"/>
                    <a:pt x="87" y="5"/>
                    <a:pt x="76" y="16"/>
                  </a:cubicBezTo>
                  <a:cubicBezTo>
                    <a:pt x="38" y="53"/>
                    <a:pt x="1" y="137"/>
                    <a:pt x="38" y="175"/>
                  </a:cubicBezTo>
                  <a:cubicBezTo>
                    <a:pt x="38" y="212"/>
                    <a:pt x="1009" y="1883"/>
                    <a:pt x="38" y="3479"/>
                  </a:cubicBezTo>
                  <a:cubicBezTo>
                    <a:pt x="1" y="3516"/>
                    <a:pt x="38" y="3591"/>
                    <a:pt x="76" y="3638"/>
                  </a:cubicBezTo>
                  <a:lnTo>
                    <a:pt x="113" y="3638"/>
                  </a:lnTo>
                  <a:cubicBezTo>
                    <a:pt x="150" y="3638"/>
                    <a:pt x="188" y="3638"/>
                    <a:pt x="234" y="3591"/>
                  </a:cubicBezTo>
                  <a:cubicBezTo>
                    <a:pt x="1280" y="1883"/>
                    <a:pt x="234" y="91"/>
                    <a:pt x="234" y="53"/>
                  </a:cubicBezTo>
                  <a:cubicBezTo>
                    <a:pt x="201" y="27"/>
                    <a:pt x="154" y="1"/>
                    <a:pt x="116" y="1"/>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72" name="Google Shape;2344;p50">
              <a:extLst>
                <a:ext uri="{FF2B5EF4-FFF2-40B4-BE49-F238E27FC236}">
                  <a16:creationId xmlns:a16="http://schemas.microsoft.com/office/drawing/2014/main" id="{96240F1E-E4F6-49E8-14C6-2A931DAAA6C0}"/>
                </a:ext>
              </a:extLst>
            </p:cNvPr>
            <p:cNvSpPr/>
            <p:nvPr/>
          </p:nvSpPr>
          <p:spPr>
            <a:xfrm>
              <a:off x="8366305" y="4455703"/>
              <a:ext cx="213494" cy="13620"/>
            </a:xfrm>
            <a:custGeom>
              <a:avLst/>
              <a:gdLst/>
              <a:ahLst/>
              <a:cxnLst/>
              <a:rect l="l" t="t" r="r" b="b"/>
              <a:pathLst>
                <a:path w="4248" h="271" extrusionOk="0">
                  <a:moveTo>
                    <a:pt x="4126" y="0"/>
                  </a:moveTo>
                  <a:lnTo>
                    <a:pt x="122" y="37"/>
                  </a:lnTo>
                  <a:cubicBezTo>
                    <a:pt x="47" y="84"/>
                    <a:pt x="1" y="121"/>
                    <a:pt x="1" y="159"/>
                  </a:cubicBezTo>
                  <a:cubicBezTo>
                    <a:pt x="1" y="233"/>
                    <a:pt x="47" y="271"/>
                    <a:pt x="122" y="271"/>
                  </a:cubicBezTo>
                  <a:lnTo>
                    <a:pt x="4126" y="233"/>
                  </a:lnTo>
                  <a:cubicBezTo>
                    <a:pt x="4201" y="233"/>
                    <a:pt x="4248" y="196"/>
                    <a:pt x="4248" y="121"/>
                  </a:cubicBezTo>
                  <a:cubicBezTo>
                    <a:pt x="4248" y="37"/>
                    <a:pt x="4201" y="0"/>
                    <a:pt x="4126" y="0"/>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73" name="Google Shape;2345;p50">
              <a:extLst>
                <a:ext uri="{FF2B5EF4-FFF2-40B4-BE49-F238E27FC236}">
                  <a16:creationId xmlns:a16="http://schemas.microsoft.com/office/drawing/2014/main" id="{1E689A55-0FD0-F1D6-D565-C3BF6CDF9F39}"/>
                </a:ext>
              </a:extLst>
            </p:cNvPr>
            <p:cNvSpPr/>
            <p:nvPr/>
          </p:nvSpPr>
          <p:spPr>
            <a:xfrm>
              <a:off x="8002742" y="4455703"/>
              <a:ext cx="219123" cy="15982"/>
            </a:xfrm>
            <a:custGeom>
              <a:avLst/>
              <a:gdLst/>
              <a:ahLst/>
              <a:cxnLst/>
              <a:rect l="l" t="t" r="r" b="b"/>
              <a:pathLst>
                <a:path w="4360" h="318" extrusionOk="0">
                  <a:moveTo>
                    <a:pt x="4248" y="0"/>
                  </a:moveTo>
                  <a:lnTo>
                    <a:pt x="122" y="84"/>
                  </a:lnTo>
                  <a:cubicBezTo>
                    <a:pt x="48" y="84"/>
                    <a:pt x="1" y="121"/>
                    <a:pt x="1" y="196"/>
                  </a:cubicBezTo>
                  <a:cubicBezTo>
                    <a:pt x="1" y="233"/>
                    <a:pt x="48" y="317"/>
                    <a:pt x="122" y="317"/>
                  </a:cubicBezTo>
                  <a:lnTo>
                    <a:pt x="4248" y="233"/>
                  </a:lnTo>
                  <a:cubicBezTo>
                    <a:pt x="4323" y="233"/>
                    <a:pt x="4360" y="196"/>
                    <a:pt x="4360" y="121"/>
                  </a:cubicBezTo>
                  <a:cubicBezTo>
                    <a:pt x="4360" y="84"/>
                    <a:pt x="4323" y="0"/>
                    <a:pt x="4248" y="0"/>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74" name="Google Shape;2346;p50">
              <a:extLst>
                <a:ext uri="{FF2B5EF4-FFF2-40B4-BE49-F238E27FC236}">
                  <a16:creationId xmlns:a16="http://schemas.microsoft.com/office/drawing/2014/main" id="{B075BC16-2D91-9944-F477-E214F93E8B98}"/>
                </a:ext>
              </a:extLst>
            </p:cNvPr>
            <p:cNvSpPr/>
            <p:nvPr/>
          </p:nvSpPr>
          <p:spPr>
            <a:xfrm>
              <a:off x="8278606" y="3012861"/>
              <a:ext cx="234602" cy="545947"/>
            </a:xfrm>
            <a:custGeom>
              <a:avLst/>
              <a:gdLst/>
              <a:ahLst/>
              <a:cxnLst/>
              <a:rect l="l" t="t" r="r" b="b"/>
              <a:pathLst>
                <a:path w="4668" h="10863" extrusionOk="0">
                  <a:moveTo>
                    <a:pt x="1008" y="0"/>
                  </a:moveTo>
                  <a:cubicBezTo>
                    <a:pt x="983" y="0"/>
                    <a:pt x="958" y="3"/>
                    <a:pt x="934" y="7"/>
                  </a:cubicBezTo>
                  <a:cubicBezTo>
                    <a:pt x="775" y="7"/>
                    <a:pt x="700" y="91"/>
                    <a:pt x="700" y="91"/>
                  </a:cubicBezTo>
                  <a:lnTo>
                    <a:pt x="626" y="91"/>
                  </a:lnTo>
                  <a:cubicBezTo>
                    <a:pt x="0" y="941"/>
                    <a:pt x="4667" y="10863"/>
                    <a:pt x="4667" y="10863"/>
                  </a:cubicBezTo>
                  <a:cubicBezTo>
                    <a:pt x="4667" y="10863"/>
                    <a:pt x="4397" y="7558"/>
                    <a:pt x="4359" y="7325"/>
                  </a:cubicBezTo>
                  <a:cubicBezTo>
                    <a:pt x="3659" y="2733"/>
                    <a:pt x="1979" y="707"/>
                    <a:pt x="1475" y="203"/>
                  </a:cubicBezTo>
                  <a:cubicBezTo>
                    <a:pt x="1345" y="105"/>
                    <a:pt x="1178" y="0"/>
                    <a:pt x="1008" y="0"/>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75" name="Google Shape;2347;p50">
              <a:extLst>
                <a:ext uri="{FF2B5EF4-FFF2-40B4-BE49-F238E27FC236}">
                  <a16:creationId xmlns:a16="http://schemas.microsoft.com/office/drawing/2014/main" id="{773C8D80-110C-DE76-4862-8993A24DD37A}"/>
                </a:ext>
              </a:extLst>
            </p:cNvPr>
            <p:cNvSpPr/>
            <p:nvPr/>
          </p:nvSpPr>
          <p:spPr>
            <a:xfrm>
              <a:off x="7870012" y="3090609"/>
              <a:ext cx="250081" cy="440507"/>
            </a:xfrm>
            <a:custGeom>
              <a:avLst/>
              <a:gdLst/>
              <a:ahLst/>
              <a:cxnLst/>
              <a:rect l="l" t="t" r="r" b="b"/>
              <a:pathLst>
                <a:path w="4976" h="8765" extrusionOk="0">
                  <a:moveTo>
                    <a:pt x="4479" y="1"/>
                  </a:moveTo>
                  <a:cubicBezTo>
                    <a:pt x="3444" y="1"/>
                    <a:pt x="1111" y="213"/>
                    <a:pt x="663" y="2082"/>
                  </a:cubicBezTo>
                  <a:cubicBezTo>
                    <a:pt x="392" y="3053"/>
                    <a:pt x="122" y="4219"/>
                    <a:pt x="38" y="5731"/>
                  </a:cubicBezTo>
                  <a:cubicBezTo>
                    <a:pt x="0" y="6786"/>
                    <a:pt x="504" y="8420"/>
                    <a:pt x="2138" y="8765"/>
                  </a:cubicBezTo>
                  <a:lnTo>
                    <a:pt x="3622" y="8224"/>
                  </a:lnTo>
                  <a:lnTo>
                    <a:pt x="4975" y="19"/>
                  </a:lnTo>
                  <a:cubicBezTo>
                    <a:pt x="4975" y="19"/>
                    <a:pt x="4783" y="1"/>
                    <a:pt x="4479" y="1"/>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76" name="Google Shape;2348;p50">
              <a:extLst>
                <a:ext uri="{FF2B5EF4-FFF2-40B4-BE49-F238E27FC236}">
                  <a16:creationId xmlns:a16="http://schemas.microsoft.com/office/drawing/2014/main" id="{74D2F29D-7D8C-7C13-25F9-C8A85F981794}"/>
                </a:ext>
              </a:extLst>
            </p:cNvPr>
            <p:cNvSpPr/>
            <p:nvPr/>
          </p:nvSpPr>
          <p:spPr>
            <a:xfrm>
              <a:off x="7878003" y="3041307"/>
              <a:ext cx="226611" cy="289785"/>
            </a:xfrm>
            <a:custGeom>
              <a:avLst/>
              <a:gdLst/>
              <a:ahLst/>
              <a:cxnLst/>
              <a:rect l="l" t="t" r="r" b="b"/>
              <a:pathLst>
                <a:path w="4509" h="5766" extrusionOk="0">
                  <a:moveTo>
                    <a:pt x="3452" y="0"/>
                  </a:moveTo>
                  <a:cubicBezTo>
                    <a:pt x="2969" y="0"/>
                    <a:pt x="2484" y="130"/>
                    <a:pt x="2063" y="375"/>
                  </a:cubicBezTo>
                  <a:cubicBezTo>
                    <a:pt x="429" y="1308"/>
                    <a:pt x="0" y="4426"/>
                    <a:pt x="112" y="4892"/>
                  </a:cubicBezTo>
                  <a:cubicBezTo>
                    <a:pt x="219" y="5316"/>
                    <a:pt x="397" y="5765"/>
                    <a:pt x="668" y="5765"/>
                  </a:cubicBezTo>
                  <a:cubicBezTo>
                    <a:pt x="893" y="5765"/>
                    <a:pt x="1182" y="5458"/>
                    <a:pt x="1549" y="4575"/>
                  </a:cubicBezTo>
                  <a:cubicBezTo>
                    <a:pt x="1979" y="3530"/>
                    <a:pt x="3463" y="925"/>
                    <a:pt x="3463" y="925"/>
                  </a:cubicBezTo>
                  <a:lnTo>
                    <a:pt x="4508" y="225"/>
                  </a:lnTo>
                  <a:cubicBezTo>
                    <a:pt x="4176" y="73"/>
                    <a:pt x="3814" y="0"/>
                    <a:pt x="3452" y="0"/>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77" name="Google Shape;2349;p50">
              <a:extLst>
                <a:ext uri="{FF2B5EF4-FFF2-40B4-BE49-F238E27FC236}">
                  <a16:creationId xmlns:a16="http://schemas.microsoft.com/office/drawing/2014/main" id="{17B8779F-56AF-EE5D-547D-C910EA59011B}"/>
                </a:ext>
              </a:extLst>
            </p:cNvPr>
            <p:cNvSpPr/>
            <p:nvPr/>
          </p:nvSpPr>
          <p:spPr>
            <a:xfrm>
              <a:off x="7915043" y="3073522"/>
              <a:ext cx="248222" cy="385375"/>
            </a:xfrm>
            <a:custGeom>
              <a:avLst/>
              <a:gdLst/>
              <a:ahLst/>
              <a:cxnLst/>
              <a:rect l="l" t="t" r="r" b="b"/>
              <a:pathLst>
                <a:path w="4939" h="7668" extrusionOk="0">
                  <a:moveTo>
                    <a:pt x="3444" y="0"/>
                  </a:moveTo>
                  <a:cubicBezTo>
                    <a:pt x="1968" y="0"/>
                    <a:pt x="1279" y="1451"/>
                    <a:pt x="1279" y="1451"/>
                  </a:cubicBezTo>
                  <a:cubicBezTo>
                    <a:pt x="346" y="3159"/>
                    <a:pt x="0" y="7285"/>
                    <a:pt x="0" y="7285"/>
                  </a:cubicBezTo>
                  <a:lnTo>
                    <a:pt x="3379" y="7668"/>
                  </a:lnTo>
                  <a:cubicBezTo>
                    <a:pt x="4163" y="6771"/>
                    <a:pt x="4938" y="6659"/>
                    <a:pt x="4938" y="6659"/>
                  </a:cubicBezTo>
                  <a:lnTo>
                    <a:pt x="4630" y="284"/>
                  </a:lnTo>
                  <a:cubicBezTo>
                    <a:pt x="4190" y="82"/>
                    <a:pt x="3795" y="0"/>
                    <a:pt x="3444" y="0"/>
                  </a:cubicBezTo>
                  <a:close/>
                </a:path>
              </a:pathLst>
            </a:custGeom>
            <a:solidFill>
              <a:srgbClr val="FD7DA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78" name="Google Shape;2350;p50">
              <a:extLst>
                <a:ext uri="{FF2B5EF4-FFF2-40B4-BE49-F238E27FC236}">
                  <a16:creationId xmlns:a16="http://schemas.microsoft.com/office/drawing/2014/main" id="{6D3636DF-8A6C-9A94-82FA-4AB9789282DB}"/>
                </a:ext>
              </a:extLst>
            </p:cNvPr>
            <p:cNvSpPr/>
            <p:nvPr/>
          </p:nvSpPr>
          <p:spPr>
            <a:xfrm>
              <a:off x="7883632" y="3041307"/>
              <a:ext cx="259932" cy="523130"/>
            </a:xfrm>
            <a:custGeom>
              <a:avLst/>
              <a:gdLst/>
              <a:ahLst/>
              <a:cxnLst/>
              <a:rect l="l" t="t" r="r" b="b"/>
              <a:pathLst>
                <a:path w="5172" h="10409" extrusionOk="0">
                  <a:moveTo>
                    <a:pt x="3944" y="1"/>
                  </a:moveTo>
                  <a:cubicBezTo>
                    <a:pt x="2875" y="1"/>
                    <a:pt x="1397" y="694"/>
                    <a:pt x="737" y="4192"/>
                  </a:cubicBezTo>
                  <a:cubicBezTo>
                    <a:pt x="737" y="4192"/>
                    <a:pt x="271" y="5742"/>
                    <a:pt x="121" y="7412"/>
                  </a:cubicBezTo>
                  <a:cubicBezTo>
                    <a:pt x="0" y="8626"/>
                    <a:pt x="821" y="9709"/>
                    <a:pt x="1988" y="9942"/>
                  </a:cubicBezTo>
                  <a:lnTo>
                    <a:pt x="4592" y="10409"/>
                  </a:lnTo>
                  <a:lnTo>
                    <a:pt x="5171" y="300"/>
                  </a:lnTo>
                  <a:cubicBezTo>
                    <a:pt x="5171" y="300"/>
                    <a:pt x="4646" y="1"/>
                    <a:pt x="3944" y="1"/>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79" name="Google Shape;2351;p50">
              <a:extLst>
                <a:ext uri="{FF2B5EF4-FFF2-40B4-BE49-F238E27FC236}">
                  <a16:creationId xmlns:a16="http://schemas.microsoft.com/office/drawing/2014/main" id="{30F31160-D942-0859-FB42-552B4E5D1970}"/>
                </a:ext>
              </a:extLst>
            </p:cNvPr>
            <p:cNvSpPr/>
            <p:nvPr/>
          </p:nvSpPr>
          <p:spPr>
            <a:xfrm>
              <a:off x="8028574" y="3052615"/>
              <a:ext cx="142631" cy="242090"/>
            </a:xfrm>
            <a:custGeom>
              <a:avLst/>
              <a:gdLst/>
              <a:ahLst/>
              <a:cxnLst/>
              <a:rect l="l" t="t" r="r" b="b"/>
              <a:pathLst>
                <a:path w="2838" h="4817" extrusionOk="0">
                  <a:moveTo>
                    <a:pt x="2838" y="0"/>
                  </a:moveTo>
                  <a:cubicBezTo>
                    <a:pt x="2838" y="0"/>
                    <a:pt x="1671" y="75"/>
                    <a:pt x="1587" y="150"/>
                  </a:cubicBezTo>
                  <a:cubicBezTo>
                    <a:pt x="1587" y="150"/>
                    <a:pt x="579" y="1354"/>
                    <a:pt x="0" y="4817"/>
                  </a:cubicBezTo>
                  <a:lnTo>
                    <a:pt x="2138" y="1046"/>
                  </a:lnTo>
                  <a:cubicBezTo>
                    <a:pt x="2138" y="1046"/>
                    <a:pt x="2287" y="700"/>
                    <a:pt x="2838" y="0"/>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80" name="Google Shape;2352;p50">
              <a:extLst>
                <a:ext uri="{FF2B5EF4-FFF2-40B4-BE49-F238E27FC236}">
                  <a16:creationId xmlns:a16="http://schemas.microsoft.com/office/drawing/2014/main" id="{9DCCA15B-D27F-25A6-D144-83B156BDC57F}"/>
                </a:ext>
              </a:extLst>
            </p:cNvPr>
            <p:cNvSpPr/>
            <p:nvPr/>
          </p:nvSpPr>
          <p:spPr>
            <a:xfrm>
              <a:off x="7915043" y="3036633"/>
              <a:ext cx="191431" cy="477145"/>
            </a:xfrm>
            <a:custGeom>
              <a:avLst/>
              <a:gdLst/>
              <a:ahLst/>
              <a:cxnLst/>
              <a:rect l="l" t="t" r="r" b="b"/>
              <a:pathLst>
                <a:path w="3809" h="9494" extrusionOk="0">
                  <a:moveTo>
                    <a:pt x="3697" y="1"/>
                  </a:moveTo>
                  <a:cubicBezTo>
                    <a:pt x="3659" y="1"/>
                    <a:pt x="2297" y="197"/>
                    <a:pt x="1597" y="1905"/>
                  </a:cubicBezTo>
                  <a:cubicBezTo>
                    <a:pt x="1009" y="3305"/>
                    <a:pt x="0" y="6731"/>
                    <a:pt x="196" y="9419"/>
                  </a:cubicBezTo>
                  <a:cubicBezTo>
                    <a:pt x="196" y="9456"/>
                    <a:pt x="234" y="9494"/>
                    <a:pt x="308" y="9494"/>
                  </a:cubicBezTo>
                  <a:cubicBezTo>
                    <a:pt x="346" y="9494"/>
                    <a:pt x="392" y="9456"/>
                    <a:pt x="392" y="9419"/>
                  </a:cubicBezTo>
                  <a:cubicBezTo>
                    <a:pt x="159" y="6731"/>
                    <a:pt x="1205" y="3389"/>
                    <a:pt x="1746" y="1989"/>
                  </a:cubicBezTo>
                  <a:cubicBezTo>
                    <a:pt x="2409" y="356"/>
                    <a:pt x="3734" y="160"/>
                    <a:pt x="3734" y="160"/>
                  </a:cubicBezTo>
                  <a:cubicBezTo>
                    <a:pt x="3771" y="160"/>
                    <a:pt x="3809" y="122"/>
                    <a:pt x="3809" y="85"/>
                  </a:cubicBezTo>
                  <a:cubicBezTo>
                    <a:pt x="3809" y="38"/>
                    <a:pt x="3771" y="1"/>
                    <a:pt x="3697"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81" name="Google Shape;2353;p50">
              <a:extLst>
                <a:ext uri="{FF2B5EF4-FFF2-40B4-BE49-F238E27FC236}">
                  <a16:creationId xmlns:a16="http://schemas.microsoft.com/office/drawing/2014/main" id="{D32A7DD5-C1B5-EA18-2393-B15ACEADF417}"/>
                </a:ext>
              </a:extLst>
            </p:cNvPr>
            <p:cNvSpPr/>
            <p:nvPr/>
          </p:nvSpPr>
          <p:spPr>
            <a:xfrm>
              <a:off x="8173065" y="2960643"/>
              <a:ext cx="162332" cy="169870"/>
            </a:xfrm>
            <a:custGeom>
              <a:avLst/>
              <a:gdLst/>
              <a:ahLst/>
              <a:cxnLst/>
              <a:rect l="l" t="t" r="r" b="b"/>
              <a:pathLst>
                <a:path w="3230" h="3380" extrusionOk="0">
                  <a:moveTo>
                    <a:pt x="504" y="1"/>
                  </a:moveTo>
                  <a:lnTo>
                    <a:pt x="271" y="1242"/>
                  </a:lnTo>
                  <a:lnTo>
                    <a:pt x="0" y="2997"/>
                  </a:lnTo>
                  <a:lnTo>
                    <a:pt x="3034" y="3380"/>
                  </a:lnTo>
                  <a:lnTo>
                    <a:pt x="3230" y="76"/>
                  </a:lnTo>
                  <a:lnTo>
                    <a:pt x="504" y="1"/>
                  </a:ln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82" name="Google Shape;2354;p50">
              <a:extLst>
                <a:ext uri="{FF2B5EF4-FFF2-40B4-BE49-F238E27FC236}">
                  <a16:creationId xmlns:a16="http://schemas.microsoft.com/office/drawing/2014/main" id="{0AE19A93-5D50-8329-A911-7BA08BA789A0}"/>
                </a:ext>
              </a:extLst>
            </p:cNvPr>
            <p:cNvSpPr/>
            <p:nvPr/>
          </p:nvSpPr>
          <p:spPr>
            <a:xfrm>
              <a:off x="8184775" y="2960643"/>
              <a:ext cx="150622" cy="76040"/>
            </a:xfrm>
            <a:custGeom>
              <a:avLst/>
              <a:gdLst/>
              <a:ahLst/>
              <a:cxnLst/>
              <a:rect l="l" t="t" r="r" b="b"/>
              <a:pathLst>
                <a:path w="2997" h="1513" extrusionOk="0">
                  <a:moveTo>
                    <a:pt x="271" y="1"/>
                  </a:moveTo>
                  <a:lnTo>
                    <a:pt x="38" y="1242"/>
                  </a:lnTo>
                  <a:lnTo>
                    <a:pt x="0" y="1513"/>
                  </a:lnTo>
                  <a:cubicBezTo>
                    <a:pt x="2446" y="1168"/>
                    <a:pt x="2997" y="76"/>
                    <a:pt x="2997" y="76"/>
                  </a:cubicBezTo>
                  <a:lnTo>
                    <a:pt x="271" y="1"/>
                  </a:lnTo>
                  <a:close/>
                </a:path>
              </a:pathLst>
            </a:custGeom>
            <a:solidFill>
              <a:srgbClr val="EC7D7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83" name="Google Shape;2355;p50">
              <a:extLst>
                <a:ext uri="{FF2B5EF4-FFF2-40B4-BE49-F238E27FC236}">
                  <a16:creationId xmlns:a16="http://schemas.microsoft.com/office/drawing/2014/main" id="{21B18C54-BA99-714B-E809-7BF23AEC6A88}"/>
                </a:ext>
              </a:extLst>
            </p:cNvPr>
            <p:cNvSpPr/>
            <p:nvPr/>
          </p:nvSpPr>
          <p:spPr>
            <a:xfrm>
              <a:off x="8005104" y="3023063"/>
              <a:ext cx="539514" cy="835330"/>
            </a:xfrm>
            <a:custGeom>
              <a:avLst/>
              <a:gdLst/>
              <a:ahLst/>
              <a:cxnLst/>
              <a:rect l="l" t="t" r="r" b="b"/>
              <a:pathLst>
                <a:path w="10735" h="16621" extrusionOk="0">
                  <a:moveTo>
                    <a:pt x="3575" y="0"/>
                  </a:moveTo>
                  <a:cubicBezTo>
                    <a:pt x="1" y="4471"/>
                    <a:pt x="467" y="14001"/>
                    <a:pt x="467" y="14001"/>
                  </a:cubicBezTo>
                  <a:cubicBezTo>
                    <a:pt x="309" y="16409"/>
                    <a:pt x="4938" y="16493"/>
                    <a:pt x="4938" y="16493"/>
                  </a:cubicBezTo>
                  <a:cubicBezTo>
                    <a:pt x="5683" y="16580"/>
                    <a:pt x="6319" y="16620"/>
                    <a:pt x="6864" y="16620"/>
                  </a:cubicBezTo>
                  <a:cubicBezTo>
                    <a:pt x="9708" y="16620"/>
                    <a:pt x="10047" y="15531"/>
                    <a:pt x="10109" y="14356"/>
                  </a:cubicBezTo>
                  <a:cubicBezTo>
                    <a:pt x="10735" y="5330"/>
                    <a:pt x="6488" y="467"/>
                    <a:pt x="6488" y="467"/>
                  </a:cubicBezTo>
                  <a:cubicBezTo>
                    <a:pt x="6377" y="774"/>
                    <a:pt x="6123" y="887"/>
                    <a:pt x="5809" y="887"/>
                  </a:cubicBezTo>
                  <a:cubicBezTo>
                    <a:pt x="4929" y="887"/>
                    <a:pt x="3575" y="0"/>
                    <a:pt x="3575" y="0"/>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84" name="Google Shape;2356;p50">
              <a:extLst>
                <a:ext uri="{FF2B5EF4-FFF2-40B4-BE49-F238E27FC236}">
                  <a16:creationId xmlns:a16="http://schemas.microsoft.com/office/drawing/2014/main" id="{A8983AE7-E31D-B464-BFAF-216E4A0E8F10}"/>
                </a:ext>
              </a:extLst>
            </p:cNvPr>
            <p:cNvSpPr/>
            <p:nvPr/>
          </p:nvSpPr>
          <p:spPr>
            <a:xfrm>
              <a:off x="8032294" y="3033265"/>
              <a:ext cx="355672" cy="598165"/>
            </a:xfrm>
            <a:custGeom>
              <a:avLst/>
              <a:gdLst/>
              <a:ahLst/>
              <a:cxnLst/>
              <a:rect l="l" t="t" r="r" b="b"/>
              <a:pathLst>
                <a:path w="7077" h="11902" extrusionOk="0">
                  <a:moveTo>
                    <a:pt x="2627" y="1"/>
                  </a:moveTo>
                  <a:cubicBezTo>
                    <a:pt x="2076" y="1"/>
                    <a:pt x="1292" y="474"/>
                    <a:pt x="813" y="1897"/>
                  </a:cubicBezTo>
                  <a:cubicBezTo>
                    <a:pt x="813" y="1897"/>
                    <a:pt x="1310" y="810"/>
                    <a:pt x="2061" y="810"/>
                  </a:cubicBezTo>
                  <a:cubicBezTo>
                    <a:pt x="2230" y="810"/>
                    <a:pt x="2413" y="866"/>
                    <a:pt x="2605" y="1001"/>
                  </a:cubicBezTo>
                  <a:cubicBezTo>
                    <a:pt x="3847" y="1823"/>
                    <a:pt x="4939" y="4352"/>
                    <a:pt x="5480" y="8469"/>
                  </a:cubicBezTo>
                  <a:cubicBezTo>
                    <a:pt x="5639" y="9561"/>
                    <a:pt x="4976" y="10606"/>
                    <a:pt x="3931" y="10923"/>
                  </a:cubicBezTo>
                  <a:cubicBezTo>
                    <a:pt x="3630" y="11003"/>
                    <a:pt x="3317" y="11036"/>
                    <a:pt x="3005" y="11036"/>
                  </a:cubicBezTo>
                  <a:cubicBezTo>
                    <a:pt x="1495" y="11036"/>
                    <a:pt x="1" y="10261"/>
                    <a:pt x="1" y="10261"/>
                  </a:cubicBezTo>
                  <a:lnTo>
                    <a:pt x="1" y="11306"/>
                  </a:lnTo>
                  <a:cubicBezTo>
                    <a:pt x="1" y="11306"/>
                    <a:pt x="684" y="11901"/>
                    <a:pt x="2258" y="11901"/>
                  </a:cubicBezTo>
                  <a:cubicBezTo>
                    <a:pt x="2742" y="11901"/>
                    <a:pt x="3310" y="11845"/>
                    <a:pt x="3968" y="11698"/>
                  </a:cubicBezTo>
                  <a:cubicBezTo>
                    <a:pt x="7076" y="10998"/>
                    <a:pt x="6497" y="8861"/>
                    <a:pt x="6497" y="8861"/>
                  </a:cubicBezTo>
                  <a:cubicBezTo>
                    <a:pt x="6497" y="8861"/>
                    <a:pt x="6339" y="1785"/>
                    <a:pt x="2960" y="68"/>
                  </a:cubicBezTo>
                  <a:cubicBezTo>
                    <a:pt x="2865" y="25"/>
                    <a:pt x="2752" y="1"/>
                    <a:pt x="2627" y="1"/>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85" name="Google Shape;2357;p50">
              <a:extLst>
                <a:ext uri="{FF2B5EF4-FFF2-40B4-BE49-F238E27FC236}">
                  <a16:creationId xmlns:a16="http://schemas.microsoft.com/office/drawing/2014/main" id="{D229A6D6-83D5-4CE4-192D-02F014325B5F}"/>
                </a:ext>
              </a:extLst>
            </p:cNvPr>
            <p:cNvSpPr/>
            <p:nvPr/>
          </p:nvSpPr>
          <p:spPr>
            <a:xfrm>
              <a:off x="8358816" y="3421052"/>
              <a:ext cx="62420" cy="34728"/>
            </a:xfrm>
            <a:custGeom>
              <a:avLst/>
              <a:gdLst/>
              <a:ahLst/>
              <a:cxnLst/>
              <a:rect l="l" t="t" r="r" b="b"/>
              <a:pathLst>
                <a:path w="1242" h="691" extrusionOk="0">
                  <a:moveTo>
                    <a:pt x="1001" y="0"/>
                  </a:moveTo>
                  <a:cubicBezTo>
                    <a:pt x="977" y="0"/>
                    <a:pt x="954" y="5"/>
                    <a:pt x="934" y="15"/>
                  </a:cubicBezTo>
                  <a:cubicBezTo>
                    <a:pt x="579" y="211"/>
                    <a:pt x="0" y="444"/>
                    <a:pt x="75" y="603"/>
                  </a:cubicBezTo>
                  <a:cubicBezTo>
                    <a:pt x="110" y="638"/>
                    <a:pt x="178" y="691"/>
                    <a:pt x="312" y="691"/>
                  </a:cubicBezTo>
                  <a:cubicBezTo>
                    <a:pt x="467" y="691"/>
                    <a:pt x="708" y="620"/>
                    <a:pt x="1083" y="370"/>
                  </a:cubicBezTo>
                  <a:cubicBezTo>
                    <a:pt x="1167" y="286"/>
                    <a:pt x="1242" y="211"/>
                    <a:pt x="1167" y="90"/>
                  </a:cubicBezTo>
                  <a:cubicBezTo>
                    <a:pt x="1140" y="35"/>
                    <a:pt x="1067" y="0"/>
                    <a:pt x="1001"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86" name="Google Shape;2358;p50">
              <a:extLst>
                <a:ext uri="{FF2B5EF4-FFF2-40B4-BE49-F238E27FC236}">
                  <a16:creationId xmlns:a16="http://schemas.microsoft.com/office/drawing/2014/main" id="{2D1B088F-748A-C7C3-835D-5119E73AE5EF}"/>
                </a:ext>
              </a:extLst>
            </p:cNvPr>
            <p:cNvSpPr/>
            <p:nvPr/>
          </p:nvSpPr>
          <p:spPr>
            <a:xfrm>
              <a:off x="8360676" y="3419846"/>
              <a:ext cx="60560" cy="37191"/>
            </a:xfrm>
            <a:custGeom>
              <a:avLst/>
              <a:gdLst/>
              <a:ahLst/>
              <a:cxnLst/>
              <a:rect l="l" t="t" r="r" b="b"/>
              <a:pathLst>
                <a:path w="1205" h="740" extrusionOk="0">
                  <a:moveTo>
                    <a:pt x="971" y="76"/>
                  </a:moveTo>
                  <a:cubicBezTo>
                    <a:pt x="1009" y="76"/>
                    <a:pt x="1093" y="76"/>
                    <a:pt x="1093" y="160"/>
                  </a:cubicBezTo>
                  <a:cubicBezTo>
                    <a:pt x="1167" y="235"/>
                    <a:pt x="1093" y="310"/>
                    <a:pt x="1046" y="347"/>
                  </a:cubicBezTo>
                  <a:cubicBezTo>
                    <a:pt x="666" y="615"/>
                    <a:pt x="418" y="681"/>
                    <a:pt x="287" y="681"/>
                  </a:cubicBezTo>
                  <a:cubicBezTo>
                    <a:pt x="245" y="681"/>
                    <a:pt x="215" y="674"/>
                    <a:pt x="197" y="665"/>
                  </a:cubicBezTo>
                  <a:cubicBezTo>
                    <a:pt x="113" y="665"/>
                    <a:pt x="75" y="627"/>
                    <a:pt x="75" y="627"/>
                  </a:cubicBezTo>
                  <a:lnTo>
                    <a:pt x="75" y="580"/>
                  </a:lnTo>
                  <a:cubicBezTo>
                    <a:pt x="113" y="468"/>
                    <a:pt x="393" y="347"/>
                    <a:pt x="579" y="235"/>
                  </a:cubicBezTo>
                  <a:cubicBezTo>
                    <a:pt x="701" y="198"/>
                    <a:pt x="813" y="114"/>
                    <a:pt x="897" y="76"/>
                  </a:cubicBezTo>
                  <a:close/>
                  <a:moveTo>
                    <a:pt x="990" y="0"/>
                  </a:moveTo>
                  <a:cubicBezTo>
                    <a:pt x="956" y="0"/>
                    <a:pt x="923" y="13"/>
                    <a:pt x="897" y="39"/>
                  </a:cubicBezTo>
                  <a:cubicBezTo>
                    <a:pt x="775" y="76"/>
                    <a:pt x="663" y="114"/>
                    <a:pt x="579" y="198"/>
                  </a:cubicBezTo>
                  <a:cubicBezTo>
                    <a:pt x="309" y="310"/>
                    <a:pt x="75" y="431"/>
                    <a:pt x="38" y="543"/>
                  </a:cubicBezTo>
                  <a:cubicBezTo>
                    <a:pt x="1" y="580"/>
                    <a:pt x="1" y="627"/>
                    <a:pt x="38" y="627"/>
                  </a:cubicBezTo>
                  <a:cubicBezTo>
                    <a:pt x="38" y="665"/>
                    <a:pt x="75" y="702"/>
                    <a:pt x="159" y="739"/>
                  </a:cubicBezTo>
                  <a:lnTo>
                    <a:pt x="271" y="739"/>
                  </a:lnTo>
                  <a:cubicBezTo>
                    <a:pt x="430" y="739"/>
                    <a:pt x="663" y="665"/>
                    <a:pt x="1046" y="431"/>
                  </a:cubicBezTo>
                  <a:cubicBezTo>
                    <a:pt x="1167" y="347"/>
                    <a:pt x="1205" y="198"/>
                    <a:pt x="1167" y="114"/>
                  </a:cubicBezTo>
                  <a:cubicBezTo>
                    <a:pt x="1119" y="41"/>
                    <a:pt x="1052" y="0"/>
                    <a:pt x="990"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87" name="Google Shape;2359;p50">
              <a:extLst>
                <a:ext uri="{FF2B5EF4-FFF2-40B4-BE49-F238E27FC236}">
                  <a16:creationId xmlns:a16="http://schemas.microsoft.com/office/drawing/2014/main" id="{52735F6C-D6C7-4C46-3227-427DE5338D90}"/>
                </a:ext>
              </a:extLst>
            </p:cNvPr>
            <p:cNvSpPr/>
            <p:nvPr/>
          </p:nvSpPr>
          <p:spPr>
            <a:xfrm>
              <a:off x="8350826" y="3399442"/>
              <a:ext cx="70411" cy="39754"/>
            </a:xfrm>
            <a:custGeom>
              <a:avLst/>
              <a:gdLst/>
              <a:ahLst/>
              <a:cxnLst/>
              <a:rect l="l" t="t" r="r" b="b"/>
              <a:pathLst>
                <a:path w="1401" h="791" extrusionOk="0">
                  <a:moveTo>
                    <a:pt x="1198" y="0"/>
                  </a:moveTo>
                  <a:cubicBezTo>
                    <a:pt x="1175" y="0"/>
                    <a:pt x="1152" y="5"/>
                    <a:pt x="1130" y="16"/>
                  </a:cubicBezTo>
                  <a:cubicBezTo>
                    <a:pt x="738" y="286"/>
                    <a:pt x="1" y="641"/>
                    <a:pt x="122" y="753"/>
                  </a:cubicBezTo>
                  <a:cubicBezTo>
                    <a:pt x="146" y="779"/>
                    <a:pt x="184" y="790"/>
                    <a:pt x="232" y="790"/>
                  </a:cubicBezTo>
                  <a:cubicBezTo>
                    <a:pt x="478" y="790"/>
                    <a:pt x="992" y="490"/>
                    <a:pt x="1289" y="333"/>
                  </a:cubicBezTo>
                  <a:cubicBezTo>
                    <a:pt x="1401" y="286"/>
                    <a:pt x="1401" y="174"/>
                    <a:pt x="1363" y="100"/>
                  </a:cubicBezTo>
                  <a:lnTo>
                    <a:pt x="1363" y="53"/>
                  </a:lnTo>
                  <a:cubicBezTo>
                    <a:pt x="1311" y="27"/>
                    <a:pt x="1253" y="0"/>
                    <a:pt x="1198"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88" name="Google Shape;2360;p50">
              <a:extLst>
                <a:ext uri="{FF2B5EF4-FFF2-40B4-BE49-F238E27FC236}">
                  <a16:creationId xmlns:a16="http://schemas.microsoft.com/office/drawing/2014/main" id="{0FD1722A-58E1-D7CC-B5B9-378D8BF241F7}"/>
                </a:ext>
              </a:extLst>
            </p:cNvPr>
            <p:cNvSpPr/>
            <p:nvPr/>
          </p:nvSpPr>
          <p:spPr>
            <a:xfrm>
              <a:off x="8354595" y="3397582"/>
              <a:ext cx="68551" cy="43975"/>
            </a:xfrm>
            <a:custGeom>
              <a:avLst/>
              <a:gdLst/>
              <a:ahLst/>
              <a:cxnLst/>
              <a:rect l="l" t="t" r="r" b="b"/>
              <a:pathLst>
                <a:path w="1364" h="875" extrusionOk="0">
                  <a:moveTo>
                    <a:pt x="1130" y="53"/>
                  </a:moveTo>
                  <a:cubicBezTo>
                    <a:pt x="1167" y="53"/>
                    <a:pt x="1214" y="90"/>
                    <a:pt x="1251" y="137"/>
                  </a:cubicBezTo>
                  <a:cubicBezTo>
                    <a:pt x="1288" y="174"/>
                    <a:pt x="1288" y="211"/>
                    <a:pt x="1288" y="249"/>
                  </a:cubicBezTo>
                  <a:cubicBezTo>
                    <a:pt x="1251" y="286"/>
                    <a:pt x="1251" y="323"/>
                    <a:pt x="1214" y="323"/>
                  </a:cubicBezTo>
                  <a:lnTo>
                    <a:pt x="1130" y="370"/>
                  </a:lnTo>
                  <a:cubicBezTo>
                    <a:pt x="876" y="524"/>
                    <a:pt x="405" y="793"/>
                    <a:pt x="186" y="793"/>
                  </a:cubicBezTo>
                  <a:cubicBezTo>
                    <a:pt x="139" y="793"/>
                    <a:pt x="104" y="781"/>
                    <a:pt x="84" y="753"/>
                  </a:cubicBezTo>
                  <a:cubicBezTo>
                    <a:pt x="84" y="678"/>
                    <a:pt x="430" y="445"/>
                    <a:pt x="700" y="286"/>
                  </a:cubicBezTo>
                  <a:cubicBezTo>
                    <a:pt x="859" y="211"/>
                    <a:pt x="980" y="137"/>
                    <a:pt x="1055" y="90"/>
                  </a:cubicBezTo>
                  <a:cubicBezTo>
                    <a:pt x="1092" y="53"/>
                    <a:pt x="1130" y="53"/>
                    <a:pt x="1130" y="53"/>
                  </a:cubicBezTo>
                  <a:close/>
                  <a:moveTo>
                    <a:pt x="1123" y="1"/>
                  </a:moveTo>
                  <a:cubicBezTo>
                    <a:pt x="1098" y="1"/>
                    <a:pt x="1075" y="5"/>
                    <a:pt x="1055" y="15"/>
                  </a:cubicBezTo>
                  <a:cubicBezTo>
                    <a:pt x="934" y="90"/>
                    <a:pt x="822" y="174"/>
                    <a:pt x="700" y="249"/>
                  </a:cubicBezTo>
                  <a:cubicBezTo>
                    <a:pt x="280" y="482"/>
                    <a:pt x="0" y="641"/>
                    <a:pt x="0" y="753"/>
                  </a:cubicBezTo>
                  <a:cubicBezTo>
                    <a:pt x="0" y="753"/>
                    <a:pt x="0" y="790"/>
                    <a:pt x="47" y="790"/>
                  </a:cubicBezTo>
                  <a:cubicBezTo>
                    <a:pt x="84" y="837"/>
                    <a:pt x="122" y="874"/>
                    <a:pt x="159" y="874"/>
                  </a:cubicBezTo>
                  <a:cubicBezTo>
                    <a:pt x="392" y="874"/>
                    <a:pt x="747" y="641"/>
                    <a:pt x="1167" y="445"/>
                  </a:cubicBezTo>
                  <a:lnTo>
                    <a:pt x="1251" y="370"/>
                  </a:lnTo>
                  <a:cubicBezTo>
                    <a:pt x="1288" y="370"/>
                    <a:pt x="1326" y="323"/>
                    <a:pt x="1326" y="249"/>
                  </a:cubicBezTo>
                  <a:cubicBezTo>
                    <a:pt x="1363" y="211"/>
                    <a:pt x="1326" y="137"/>
                    <a:pt x="1288" y="90"/>
                  </a:cubicBezTo>
                  <a:cubicBezTo>
                    <a:pt x="1261" y="35"/>
                    <a:pt x="1189" y="1"/>
                    <a:pt x="1123" y="1"/>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89" name="Google Shape;2361;p50">
              <a:extLst>
                <a:ext uri="{FF2B5EF4-FFF2-40B4-BE49-F238E27FC236}">
                  <a16:creationId xmlns:a16="http://schemas.microsoft.com/office/drawing/2014/main" id="{33DCF376-0330-81FC-423C-6A59CF7CAFA5}"/>
                </a:ext>
              </a:extLst>
            </p:cNvPr>
            <p:cNvSpPr/>
            <p:nvPr/>
          </p:nvSpPr>
          <p:spPr>
            <a:xfrm>
              <a:off x="8333487" y="3374815"/>
              <a:ext cx="84031" cy="51112"/>
            </a:xfrm>
            <a:custGeom>
              <a:avLst/>
              <a:gdLst/>
              <a:ahLst/>
              <a:cxnLst/>
              <a:rect l="l" t="t" r="r" b="b"/>
              <a:pathLst>
                <a:path w="1672" h="1017" extrusionOk="0">
                  <a:moveTo>
                    <a:pt x="1423" y="1"/>
                  </a:moveTo>
                  <a:cubicBezTo>
                    <a:pt x="1383" y="1"/>
                    <a:pt x="1346" y="13"/>
                    <a:pt x="1316" y="39"/>
                  </a:cubicBezTo>
                  <a:cubicBezTo>
                    <a:pt x="775" y="356"/>
                    <a:pt x="0" y="739"/>
                    <a:pt x="112" y="972"/>
                  </a:cubicBezTo>
                  <a:cubicBezTo>
                    <a:pt x="131" y="1003"/>
                    <a:pt x="168" y="1017"/>
                    <a:pt x="217" y="1017"/>
                  </a:cubicBezTo>
                  <a:cubicBezTo>
                    <a:pt x="481" y="1017"/>
                    <a:pt x="1125" y="628"/>
                    <a:pt x="1550" y="431"/>
                  </a:cubicBezTo>
                  <a:cubicBezTo>
                    <a:pt x="1634" y="394"/>
                    <a:pt x="1671" y="235"/>
                    <a:pt x="1634" y="123"/>
                  </a:cubicBezTo>
                  <a:cubicBezTo>
                    <a:pt x="1579" y="44"/>
                    <a:pt x="1497" y="1"/>
                    <a:pt x="1423" y="1"/>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90" name="Google Shape;2362;p50">
              <a:extLst>
                <a:ext uri="{FF2B5EF4-FFF2-40B4-BE49-F238E27FC236}">
                  <a16:creationId xmlns:a16="http://schemas.microsoft.com/office/drawing/2014/main" id="{2D4CF606-E0E4-D8AE-6139-5F6A0CD3AC66}"/>
                </a:ext>
              </a:extLst>
            </p:cNvPr>
            <p:cNvSpPr/>
            <p:nvPr/>
          </p:nvSpPr>
          <p:spPr>
            <a:xfrm>
              <a:off x="8333487" y="3373006"/>
              <a:ext cx="85890" cy="54931"/>
            </a:xfrm>
            <a:custGeom>
              <a:avLst/>
              <a:gdLst/>
              <a:ahLst/>
              <a:cxnLst/>
              <a:rect l="l" t="t" r="r" b="b"/>
              <a:pathLst>
                <a:path w="1709" h="1093" extrusionOk="0">
                  <a:moveTo>
                    <a:pt x="1396" y="47"/>
                  </a:moveTo>
                  <a:cubicBezTo>
                    <a:pt x="1426" y="47"/>
                    <a:pt x="1456" y="56"/>
                    <a:pt x="1475" y="75"/>
                  </a:cubicBezTo>
                  <a:cubicBezTo>
                    <a:pt x="1512" y="75"/>
                    <a:pt x="1587" y="112"/>
                    <a:pt x="1587" y="159"/>
                  </a:cubicBezTo>
                  <a:cubicBezTo>
                    <a:pt x="1671" y="271"/>
                    <a:pt x="1634" y="392"/>
                    <a:pt x="1512" y="430"/>
                  </a:cubicBezTo>
                  <a:cubicBezTo>
                    <a:pt x="1400" y="504"/>
                    <a:pt x="1279" y="542"/>
                    <a:pt x="1167" y="626"/>
                  </a:cubicBezTo>
                  <a:cubicBezTo>
                    <a:pt x="835" y="784"/>
                    <a:pt x="396" y="1035"/>
                    <a:pt x="219" y="1035"/>
                  </a:cubicBezTo>
                  <a:cubicBezTo>
                    <a:pt x="186" y="1035"/>
                    <a:pt x="163" y="1027"/>
                    <a:pt x="150" y="1008"/>
                  </a:cubicBezTo>
                  <a:cubicBezTo>
                    <a:pt x="75" y="859"/>
                    <a:pt x="542" y="579"/>
                    <a:pt x="934" y="308"/>
                  </a:cubicBezTo>
                  <a:cubicBezTo>
                    <a:pt x="1046" y="234"/>
                    <a:pt x="1204" y="159"/>
                    <a:pt x="1316" y="75"/>
                  </a:cubicBezTo>
                  <a:cubicBezTo>
                    <a:pt x="1335" y="56"/>
                    <a:pt x="1365" y="47"/>
                    <a:pt x="1396" y="47"/>
                  </a:cubicBezTo>
                  <a:close/>
                  <a:moveTo>
                    <a:pt x="1475" y="0"/>
                  </a:moveTo>
                  <a:cubicBezTo>
                    <a:pt x="1438" y="0"/>
                    <a:pt x="1354" y="0"/>
                    <a:pt x="1279" y="38"/>
                  </a:cubicBezTo>
                  <a:cubicBezTo>
                    <a:pt x="1167" y="112"/>
                    <a:pt x="1046" y="196"/>
                    <a:pt x="887" y="271"/>
                  </a:cubicBezTo>
                  <a:cubicBezTo>
                    <a:pt x="420" y="579"/>
                    <a:pt x="0" y="812"/>
                    <a:pt x="112" y="1008"/>
                  </a:cubicBezTo>
                  <a:cubicBezTo>
                    <a:pt x="112" y="1046"/>
                    <a:pt x="150" y="1092"/>
                    <a:pt x="234" y="1092"/>
                  </a:cubicBezTo>
                  <a:cubicBezTo>
                    <a:pt x="383" y="1092"/>
                    <a:pt x="738" y="934"/>
                    <a:pt x="1167" y="700"/>
                  </a:cubicBezTo>
                  <a:cubicBezTo>
                    <a:pt x="1316" y="626"/>
                    <a:pt x="1438" y="542"/>
                    <a:pt x="1550" y="504"/>
                  </a:cubicBezTo>
                  <a:cubicBezTo>
                    <a:pt x="1671" y="430"/>
                    <a:pt x="1708" y="271"/>
                    <a:pt x="1671" y="159"/>
                  </a:cubicBezTo>
                  <a:cubicBezTo>
                    <a:pt x="1634" y="75"/>
                    <a:pt x="1550" y="38"/>
                    <a:pt x="1475"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91" name="Google Shape;2363;p50">
              <a:extLst>
                <a:ext uri="{FF2B5EF4-FFF2-40B4-BE49-F238E27FC236}">
                  <a16:creationId xmlns:a16="http://schemas.microsoft.com/office/drawing/2014/main" id="{240D2575-4CD7-BEFF-E119-51E5022D49CC}"/>
                </a:ext>
              </a:extLst>
            </p:cNvPr>
            <p:cNvSpPr/>
            <p:nvPr/>
          </p:nvSpPr>
          <p:spPr>
            <a:xfrm>
              <a:off x="8342885" y="3340188"/>
              <a:ext cx="88202" cy="57746"/>
            </a:xfrm>
            <a:custGeom>
              <a:avLst/>
              <a:gdLst/>
              <a:ahLst/>
              <a:cxnLst/>
              <a:rect l="l" t="t" r="r" b="b"/>
              <a:pathLst>
                <a:path w="1755" h="1149" extrusionOk="0">
                  <a:moveTo>
                    <a:pt x="1700" y="1"/>
                  </a:moveTo>
                  <a:cubicBezTo>
                    <a:pt x="1482" y="1"/>
                    <a:pt x="678" y="417"/>
                    <a:pt x="196" y="653"/>
                  </a:cubicBezTo>
                  <a:cubicBezTo>
                    <a:pt x="0" y="728"/>
                    <a:pt x="0" y="999"/>
                    <a:pt x="159" y="1083"/>
                  </a:cubicBezTo>
                  <a:lnTo>
                    <a:pt x="159" y="1120"/>
                  </a:lnTo>
                  <a:cubicBezTo>
                    <a:pt x="196" y="1139"/>
                    <a:pt x="245" y="1148"/>
                    <a:pt x="299" y="1148"/>
                  </a:cubicBezTo>
                  <a:cubicBezTo>
                    <a:pt x="352" y="1148"/>
                    <a:pt x="411" y="1139"/>
                    <a:pt x="467" y="1120"/>
                  </a:cubicBezTo>
                  <a:cubicBezTo>
                    <a:pt x="821" y="849"/>
                    <a:pt x="1755" y="187"/>
                    <a:pt x="1755" y="28"/>
                  </a:cubicBezTo>
                  <a:cubicBezTo>
                    <a:pt x="1750" y="9"/>
                    <a:pt x="1731" y="1"/>
                    <a:pt x="1700" y="1"/>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92" name="Google Shape;2364;p50">
              <a:extLst>
                <a:ext uri="{FF2B5EF4-FFF2-40B4-BE49-F238E27FC236}">
                  <a16:creationId xmlns:a16="http://schemas.microsoft.com/office/drawing/2014/main" id="{C61E7B5A-F05A-CAA0-009D-DFD15F518072}"/>
                </a:ext>
              </a:extLst>
            </p:cNvPr>
            <p:cNvSpPr/>
            <p:nvPr/>
          </p:nvSpPr>
          <p:spPr>
            <a:xfrm>
              <a:off x="8342885" y="3339484"/>
              <a:ext cx="90112" cy="60761"/>
            </a:xfrm>
            <a:custGeom>
              <a:avLst/>
              <a:gdLst/>
              <a:ahLst/>
              <a:cxnLst/>
              <a:rect l="l" t="t" r="r" b="b"/>
              <a:pathLst>
                <a:path w="1793" h="1209" extrusionOk="0">
                  <a:moveTo>
                    <a:pt x="1717" y="42"/>
                  </a:moveTo>
                  <a:cubicBezTo>
                    <a:pt x="1717" y="126"/>
                    <a:pt x="1325" y="471"/>
                    <a:pt x="429" y="1097"/>
                  </a:cubicBezTo>
                  <a:cubicBezTo>
                    <a:pt x="392" y="1115"/>
                    <a:pt x="343" y="1125"/>
                    <a:pt x="294" y="1125"/>
                  </a:cubicBezTo>
                  <a:cubicBezTo>
                    <a:pt x="245" y="1125"/>
                    <a:pt x="196" y="1115"/>
                    <a:pt x="159" y="1097"/>
                  </a:cubicBezTo>
                  <a:cubicBezTo>
                    <a:pt x="121" y="1059"/>
                    <a:pt x="84" y="975"/>
                    <a:pt x="84" y="901"/>
                  </a:cubicBezTo>
                  <a:cubicBezTo>
                    <a:pt x="84" y="826"/>
                    <a:pt x="121" y="742"/>
                    <a:pt x="196" y="705"/>
                  </a:cubicBezTo>
                  <a:cubicBezTo>
                    <a:pt x="1325" y="126"/>
                    <a:pt x="1633" y="42"/>
                    <a:pt x="1717" y="42"/>
                  </a:cubicBezTo>
                  <a:close/>
                  <a:moveTo>
                    <a:pt x="1718" y="0"/>
                  </a:moveTo>
                  <a:cubicBezTo>
                    <a:pt x="1545" y="0"/>
                    <a:pt x="1018" y="200"/>
                    <a:pt x="159" y="630"/>
                  </a:cubicBezTo>
                  <a:cubicBezTo>
                    <a:pt x="84" y="705"/>
                    <a:pt x="0" y="779"/>
                    <a:pt x="0" y="863"/>
                  </a:cubicBezTo>
                  <a:cubicBezTo>
                    <a:pt x="0" y="975"/>
                    <a:pt x="47" y="1097"/>
                    <a:pt x="121" y="1134"/>
                  </a:cubicBezTo>
                  <a:cubicBezTo>
                    <a:pt x="196" y="1171"/>
                    <a:pt x="233" y="1209"/>
                    <a:pt x="317" y="1209"/>
                  </a:cubicBezTo>
                  <a:cubicBezTo>
                    <a:pt x="355" y="1209"/>
                    <a:pt x="429" y="1171"/>
                    <a:pt x="467" y="1134"/>
                  </a:cubicBezTo>
                  <a:cubicBezTo>
                    <a:pt x="1363" y="546"/>
                    <a:pt x="1792" y="163"/>
                    <a:pt x="1792" y="42"/>
                  </a:cubicBezTo>
                  <a:lnTo>
                    <a:pt x="1755" y="5"/>
                  </a:lnTo>
                  <a:cubicBezTo>
                    <a:pt x="1745" y="2"/>
                    <a:pt x="1733" y="0"/>
                    <a:pt x="1718"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93" name="Google Shape;2365;p50">
              <a:extLst>
                <a:ext uri="{FF2B5EF4-FFF2-40B4-BE49-F238E27FC236}">
                  <a16:creationId xmlns:a16="http://schemas.microsoft.com/office/drawing/2014/main" id="{B2D6525D-6C78-E72F-F60D-6749E9D4BF96}"/>
                </a:ext>
              </a:extLst>
            </p:cNvPr>
            <p:cNvSpPr/>
            <p:nvPr/>
          </p:nvSpPr>
          <p:spPr>
            <a:xfrm>
              <a:off x="8213874" y="3418489"/>
              <a:ext cx="88202" cy="81065"/>
            </a:xfrm>
            <a:custGeom>
              <a:avLst/>
              <a:gdLst/>
              <a:ahLst/>
              <a:cxnLst/>
              <a:rect l="l" t="t" r="r" b="b"/>
              <a:pathLst>
                <a:path w="1755" h="1613" extrusionOk="0">
                  <a:moveTo>
                    <a:pt x="902" y="0"/>
                  </a:moveTo>
                  <a:cubicBezTo>
                    <a:pt x="836" y="0"/>
                    <a:pt x="768" y="10"/>
                    <a:pt x="700" y="29"/>
                  </a:cubicBezTo>
                  <a:cubicBezTo>
                    <a:pt x="280" y="141"/>
                    <a:pt x="0" y="570"/>
                    <a:pt x="84" y="1000"/>
                  </a:cubicBezTo>
                  <a:cubicBezTo>
                    <a:pt x="179" y="1363"/>
                    <a:pt x="501" y="1613"/>
                    <a:pt x="859" y="1613"/>
                  </a:cubicBezTo>
                  <a:cubicBezTo>
                    <a:pt x="923" y="1613"/>
                    <a:pt x="989" y="1605"/>
                    <a:pt x="1055" y="1588"/>
                  </a:cubicBezTo>
                  <a:cubicBezTo>
                    <a:pt x="1484" y="1504"/>
                    <a:pt x="1755" y="1074"/>
                    <a:pt x="1634" y="654"/>
                  </a:cubicBezTo>
                  <a:cubicBezTo>
                    <a:pt x="1571" y="261"/>
                    <a:pt x="1256" y="0"/>
                    <a:pt x="902"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94" name="Google Shape;2366;p50">
              <a:extLst>
                <a:ext uri="{FF2B5EF4-FFF2-40B4-BE49-F238E27FC236}">
                  <a16:creationId xmlns:a16="http://schemas.microsoft.com/office/drawing/2014/main" id="{68B1F60F-9085-E251-092F-542996F7F82D}"/>
                </a:ext>
              </a:extLst>
            </p:cNvPr>
            <p:cNvSpPr/>
            <p:nvPr/>
          </p:nvSpPr>
          <p:spPr>
            <a:xfrm>
              <a:off x="8249054" y="3369237"/>
              <a:ext cx="154843" cy="129061"/>
            </a:xfrm>
            <a:custGeom>
              <a:avLst/>
              <a:gdLst/>
              <a:ahLst/>
              <a:cxnLst/>
              <a:rect l="l" t="t" r="r" b="b"/>
              <a:pathLst>
                <a:path w="3081" h="2568" extrusionOk="0">
                  <a:moveTo>
                    <a:pt x="2063" y="1"/>
                  </a:moveTo>
                  <a:cubicBezTo>
                    <a:pt x="2026" y="38"/>
                    <a:pt x="1988" y="75"/>
                    <a:pt x="1951" y="113"/>
                  </a:cubicBezTo>
                  <a:cubicBezTo>
                    <a:pt x="1400" y="617"/>
                    <a:pt x="700" y="850"/>
                    <a:pt x="0" y="1009"/>
                  </a:cubicBezTo>
                  <a:lnTo>
                    <a:pt x="355" y="2568"/>
                  </a:lnTo>
                  <a:cubicBezTo>
                    <a:pt x="1167" y="2372"/>
                    <a:pt x="2567" y="2213"/>
                    <a:pt x="3080" y="1475"/>
                  </a:cubicBezTo>
                  <a:lnTo>
                    <a:pt x="3080" y="1438"/>
                  </a:lnTo>
                  <a:cubicBezTo>
                    <a:pt x="3080" y="1242"/>
                    <a:pt x="2996" y="1009"/>
                    <a:pt x="2922" y="813"/>
                  </a:cubicBezTo>
                  <a:cubicBezTo>
                    <a:pt x="2651" y="271"/>
                    <a:pt x="2492" y="234"/>
                    <a:pt x="2063" y="1"/>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95" name="Google Shape;2367;p50">
              <a:extLst>
                <a:ext uri="{FF2B5EF4-FFF2-40B4-BE49-F238E27FC236}">
                  <a16:creationId xmlns:a16="http://schemas.microsoft.com/office/drawing/2014/main" id="{40A0BAAF-76DF-A2ED-2D2E-A8F7D0A8F4BA}"/>
                </a:ext>
              </a:extLst>
            </p:cNvPr>
            <p:cNvSpPr/>
            <p:nvPr/>
          </p:nvSpPr>
          <p:spPr>
            <a:xfrm>
              <a:off x="8257497" y="3354964"/>
              <a:ext cx="103229" cy="92223"/>
            </a:xfrm>
            <a:custGeom>
              <a:avLst/>
              <a:gdLst/>
              <a:ahLst/>
              <a:cxnLst/>
              <a:rect l="l" t="t" r="r" b="b"/>
              <a:pathLst>
                <a:path w="2054" h="1835" extrusionOk="0">
                  <a:moveTo>
                    <a:pt x="1699" y="1"/>
                  </a:moveTo>
                  <a:cubicBezTo>
                    <a:pt x="1228" y="1"/>
                    <a:pt x="0" y="1007"/>
                    <a:pt x="262" y="1638"/>
                  </a:cubicBezTo>
                  <a:cubicBezTo>
                    <a:pt x="299" y="1759"/>
                    <a:pt x="420" y="1834"/>
                    <a:pt x="495" y="1834"/>
                  </a:cubicBezTo>
                  <a:cubicBezTo>
                    <a:pt x="532" y="1601"/>
                    <a:pt x="850" y="1293"/>
                    <a:pt x="1195" y="1022"/>
                  </a:cubicBezTo>
                  <a:cubicBezTo>
                    <a:pt x="1391" y="826"/>
                    <a:pt x="1587" y="705"/>
                    <a:pt x="1820" y="593"/>
                  </a:cubicBezTo>
                  <a:cubicBezTo>
                    <a:pt x="2054" y="434"/>
                    <a:pt x="2016" y="89"/>
                    <a:pt x="1746" y="5"/>
                  </a:cubicBezTo>
                  <a:cubicBezTo>
                    <a:pt x="1731" y="2"/>
                    <a:pt x="1716" y="1"/>
                    <a:pt x="1699" y="1"/>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96" name="Google Shape;2368;p50">
              <a:extLst>
                <a:ext uri="{FF2B5EF4-FFF2-40B4-BE49-F238E27FC236}">
                  <a16:creationId xmlns:a16="http://schemas.microsoft.com/office/drawing/2014/main" id="{2F5B3FF5-7F17-7E62-2864-EBA5B8EDDA06}"/>
                </a:ext>
              </a:extLst>
            </p:cNvPr>
            <p:cNvSpPr/>
            <p:nvPr/>
          </p:nvSpPr>
          <p:spPr>
            <a:xfrm>
              <a:off x="8108333" y="2614369"/>
              <a:ext cx="349993" cy="377484"/>
            </a:xfrm>
            <a:custGeom>
              <a:avLst/>
              <a:gdLst/>
              <a:ahLst/>
              <a:cxnLst/>
              <a:rect l="l" t="t" r="r" b="b"/>
              <a:pathLst>
                <a:path w="6964" h="7511" extrusionOk="0">
                  <a:moveTo>
                    <a:pt x="3474" y="0"/>
                  </a:moveTo>
                  <a:cubicBezTo>
                    <a:pt x="3433" y="0"/>
                    <a:pt x="3392" y="1"/>
                    <a:pt x="3351" y="2"/>
                  </a:cubicBezTo>
                  <a:cubicBezTo>
                    <a:pt x="1484" y="86"/>
                    <a:pt x="0" y="1832"/>
                    <a:pt x="84" y="3895"/>
                  </a:cubicBezTo>
                  <a:cubicBezTo>
                    <a:pt x="193" y="5907"/>
                    <a:pt x="1679" y="7510"/>
                    <a:pt x="3519" y="7510"/>
                  </a:cubicBezTo>
                  <a:cubicBezTo>
                    <a:pt x="3565" y="7510"/>
                    <a:pt x="3612" y="7509"/>
                    <a:pt x="3659" y="7507"/>
                  </a:cubicBezTo>
                  <a:cubicBezTo>
                    <a:pt x="5526" y="7432"/>
                    <a:pt x="6963" y="5687"/>
                    <a:pt x="6889" y="3624"/>
                  </a:cubicBezTo>
                  <a:cubicBezTo>
                    <a:pt x="6815" y="1607"/>
                    <a:pt x="5287" y="0"/>
                    <a:pt x="3474"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97" name="Google Shape;2369;p50">
              <a:extLst>
                <a:ext uri="{FF2B5EF4-FFF2-40B4-BE49-F238E27FC236}">
                  <a16:creationId xmlns:a16="http://schemas.microsoft.com/office/drawing/2014/main" id="{88BA8D3B-C4A1-FB78-9AEA-AF1CBF7CEA98}"/>
                </a:ext>
              </a:extLst>
            </p:cNvPr>
            <p:cNvSpPr/>
            <p:nvPr/>
          </p:nvSpPr>
          <p:spPr>
            <a:xfrm>
              <a:off x="8071243" y="2776801"/>
              <a:ext cx="82171" cy="82221"/>
            </a:xfrm>
            <a:custGeom>
              <a:avLst/>
              <a:gdLst/>
              <a:ahLst/>
              <a:cxnLst/>
              <a:rect l="l" t="t" r="r" b="b"/>
              <a:pathLst>
                <a:path w="1635" h="1636" extrusionOk="0">
                  <a:moveTo>
                    <a:pt x="859" y="0"/>
                  </a:moveTo>
                  <a:cubicBezTo>
                    <a:pt x="393" y="0"/>
                    <a:pt x="1" y="355"/>
                    <a:pt x="1" y="821"/>
                  </a:cubicBezTo>
                  <a:cubicBezTo>
                    <a:pt x="1" y="1241"/>
                    <a:pt x="355" y="1633"/>
                    <a:pt x="785" y="1633"/>
                  </a:cubicBezTo>
                  <a:cubicBezTo>
                    <a:pt x="806" y="1635"/>
                    <a:pt x="827" y="1636"/>
                    <a:pt x="848" y="1636"/>
                  </a:cubicBezTo>
                  <a:cubicBezTo>
                    <a:pt x="1285" y="1636"/>
                    <a:pt x="1634" y="1269"/>
                    <a:pt x="1634" y="859"/>
                  </a:cubicBezTo>
                  <a:cubicBezTo>
                    <a:pt x="1634" y="392"/>
                    <a:pt x="1289" y="37"/>
                    <a:pt x="859"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98" name="Google Shape;2370;p50">
              <a:extLst>
                <a:ext uri="{FF2B5EF4-FFF2-40B4-BE49-F238E27FC236}">
                  <a16:creationId xmlns:a16="http://schemas.microsoft.com/office/drawing/2014/main" id="{31016CBD-2BA2-783F-9281-C53336BF0987}"/>
                </a:ext>
              </a:extLst>
            </p:cNvPr>
            <p:cNvSpPr/>
            <p:nvPr/>
          </p:nvSpPr>
          <p:spPr>
            <a:xfrm>
              <a:off x="8089084" y="2808212"/>
              <a:ext cx="17389" cy="29149"/>
            </a:xfrm>
            <a:custGeom>
              <a:avLst/>
              <a:gdLst/>
              <a:ahLst/>
              <a:cxnLst/>
              <a:rect l="l" t="t" r="r" b="b"/>
              <a:pathLst>
                <a:path w="346" h="580" extrusionOk="0">
                  <a:moveTo>
                    <a:pt x="346" y="0"/>
                  </a:moveTo>
                  <a:cubicBezTo>
                    <a:pt x="271" y="0"/>
                    <a:pt x="234" y="38"/>
                    <a:pt x="150" y="75"/>
                  </a:cubicBezTo>
                  <a:cubicBezTo>
                    <a:pt x="112" y="112"/>
                    <a:pt x="38" y="196"/>
                    <a:pt x="38" y="271"/>
                  </a:cubicBezTo>
                  <a:cubicBezTo>
                    <a:pt x="0" y="383"/>
                    <a:pt x="75" y="467"/>
                    <a:pt x="150" y="504"/>
                  </a:cubicBezTo>
                  <a:cubicBezTo>
                    <a:pt x="150" y="504"/>
                    <a:pt x="196" y="542"/>
                    <a:pt x="234" y="542"/>
                  </a:cubicBezTo>
                  <a:cubicBezTo>
                    <a:pt x="271" y="542"/>
                    <a:pt x="308" y="579"/>
                    <a:pt x="346" y="579"/>
                  </a:cubicBezTo>
                  <a:lnTo>
                    <a:pt x="196" y="430"/>
                  </a:lnTo>
                  <a:cubicBezTo>
                    <a:pt x="150" y="383"/>
                    <a:pt x="150" y="346"/>
                    <a:pt x="150" y="308"/>
                  </a:cubicBezTo>
                  <a:cubicBezTo>
                    <a:pt x="150" y="271"/>
                    <a:pt x="196" y="196"/>
                    <a:pt x="234" y="150"/>
                  </a:cubicBezTo>
                  <a:cubicBezTo>
                    <a:pt x="271" y="112"/>
                    <a:pt x="308" y="75"/>
                    <a:pt x="346" y="0"/>
                  </a:cubicBezTo>
                  <a:close/>
                </a:path>
              </a:pathLst>
            </a:custGeom>
            <a:solidFill>
              <a:srgbClr val="EC7D7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99" name="Google Shape;2371;p50">
              <a:extLst>
                <a:ext uri="{FF2B5EF4-FFF2-40B4-BE49-F238E27FC236}">
                  <a16:creationId xmlns:a16="http://schemas.microsoft.com/office/drawing/2014/main" id="{C77C16BD-CDAD-FDC6-82C6-265236303FD8}"/>
                </a:ext>
              </a:extLst>
            </p:cNvPr>
            <p:cNvSpPr/>
            <p:nvPr/>
          </p:nvSpPr>
          <p:spPr>
            <a:xfrm>
              <a:off x="8302026" y="2872492"/>
              <a:ext cx="82171" cy="31964"/>
            </a:xfrm>
            <a:custGeom>
              <a:avLst/>
              <a:gdLst/>
              <a:ahLst/>
              <a:cxnLst/>
              <a:rect l="l" t="t" r="r" b="b"/>
              <a:pathLst>
                <a:path w="1635" h="636" extrusionOk="0">
                  <a:moveTo>
                    <a:pt x="1" y="0"/>
                  </a:moveTo>
                  <a:cubicBezTo>
                    <a:pt x="38" y="84"/>
                    <a:pt x="76" y="159"/>
                    <a:pt x="160" y="233"/>
                  </a:cubicBezTo>
                  <a:cubicBezTo>
                    <a:pt x="197" y="271"/>
                    <a:pt x="272" y="355"/>
                    <a:pt x="309" y="392"/>
                  </a:cubicBezTo>
                  <a:cubicBezTo>
                    <a:pt x="468" y="504"/>
                    <a:pt x="626" y="588"/>
                    <a:pt x="813" y="625"/>
                  </a:cubicBezTo>
                  <a:cubicBezTo>
                    <a:pt x="842" y="632"/>
                    <a:pt x="872" y="635"/>
                    <a:pt x="903" y="635"/>
                  </a:cubicBezTo>
                  <a:cubicBezTo>
                    <a:pt x="1042" y="635"/>
                    <a:pt x="1197" y="573"/>
                    <a:pt x="1326" y="504"/>
                  </a:cubicBezTo>
                  <a:cubicBezTo>
                    <a:pt x="1476" y="392"/>
                    <a:pt x="1597" y="233"/>
                    <a:pt x="1634" y="84"/>
                  </a:cubicBezTo>
                  <a:lnTo>
                    <a:pt x="1634" y="84"/>
                  </a:lnTo>
                  <a:cubicBezTo>
                    <a:pt x="1513" y="196"/>
                    <a:pt x="1364" y="271"/>
                    <a:pt x="1242" y="355"/>
                  </a:cubicBezTo>
                  <a:cubicBezTo>
                    <a:pt x="1093" y="429"/>
                    <a:pt x="972" y="429"/>
                    <a:pt x="813" y="429"/>
                  </a:cubicBezTo>
                  <a:cubicBezTo>
                    <a:pt x="701" y="392"/>
                    <a:pt x="542" y="355"/>
                    <a:pt x="430" y="271"/>
                  </a:cubicBezTo>
                  <a:lnTo>
                    <a:pt x="197" y="159"/>
                  </a:lnTo>
                  <a:cubicBezTo>
                    <a:pt x="160" y="84"/>
                    <a:pt x="76" y="37"/>
                    <a:pt x="1" y="0"/>
                  </a:cubicBezTo>
                  <a:close/>
                </a:path>
              </a:pathLst>
            </a:custGeom>
            <a:solidFill>
              <a:srgbClr val="EC7D7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00" name="Google Shape;2372;p50">
              <a:extLst>
                <a:ext uri="{FF2B5EF4-FFF2-40B4-BE49-F238E27FC236}">
                  <a16:creationId xmlns:a16="http://schemas.microsoft.com/office/drawing/2014/main" id="{1C8E1145-836A-12F8-A335-CD94A2040195}"/>
                </a:ext>
              </a:extLst>
            </p:cNvPr>
            <p:cNvSpPr/>
            <p:nvPr/>
          </p:nvSpPr>
          <p:spPr>
            <a:xfrm>
              <a:off x="8340975" y="2795095"/>
              <a:ext cx="37140" cy="59656"/>
            </a:xfrm>
            <a:custGeom>
              <a:avLst/>
              <a:gdLst/>
              <a:ahLst/>
              <a:cxnLst/>
              <a:rect l="l" t="t" r="r" b="b"/>
              <a:pathLst>
                <a:path w="739" h="1187" extrusionOk="0">
                  <a:moveTo>
                    <a:pt x="290" y="0"/>
                  </a:moveTo>
                  <a:cubicBezTo>
                    <a:pt x="255" y="0"/>
                    <a:pt x="215" y="9"/>
                    <a:pt x="197" y="28"/>
                  </a:cubicBezTo>
                  <a:cubicBezTo>
                    <a:pt x="159" y="336"/>
                    <a:pt x="1" y="924"/>
                    <a:pt x="159" y="1157"/>
                  </a:cubicBezTo>
                  <a:cubicBezTo>
                    <a:pt x="169" y="1177"/>
                    <a:pt x="207" y="1187"/>
                    <a:pt x="257" y="1187"/>
                  </a:cubicBezTo>
                  <a:cubicBezTo>
                    <a:pt x="397" y="1187"/>
                    <a:pt x="636" y="1115"/>
                    <a:pt x="663" y="999"/>
                  </a:cubicBezTo>
                  <a:cubicBezTo>
                    <a:pt x="738" y="728"/>
                    <a:pt x="430" y="261"/>
                    <a:pt x="355" y="28"/>
                  </a:cubicBezTo>
                  <a:cubicBezTo>
                    <a:pt x="355" y="9"/>
                    <a:pt x="325" y="0"/>
                    <a:pt x="290" y="0"/>
                  </a:cubicBezTo>
                  <a:close/>
                </a:path>
              </a:pathLst>
            </a:custGeom>
            <a:solidFill>
              <a:srgbClr val="EC7D7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01" name="Google Shape;2373;p50">
              <a:extLst>
                <a:ext uri="{FF2B5EF4-FFF2-40B4-BE49-F238E27FC236}">
                  <a16:creationId xmlns:a16="http://schemas.microsoft.com/office/drawing/2014/main" id="{B579500B-2721-3BA8-ADB7-8343054BC98A}"/>
                </a:ext>
              </a:extLst>
            </p:cNvPr>
            <p:cNvSpPr/>
            <p:nvPr/>
          </p:nvSpPr>
          <p:spPr>
            <a:xfrm>
              <a:off x="8237294" y="2774892"/>
              <a:ext cx="54931" cy="39000"/>
            </a:xfrm>
            <a:custGeom>
              <a:avLst/>
              <a:gdLst/>
              <a:ahLst/>
              <a:cxnLst/>
              <a:rect l="l" t="t" r="r" b="b"/>
              <a:pathLst>
                <a:path w="1093" h="776" extrusionOk="0">
                  <a:moveTo>
                    <a:pt x="626" y="1"/>
                  </a:moveTo>
                  <a:cubicBezTo>
                    <a:pt x="160" y="38"/>
                    <a:pt x="1" y="663"/>
                    <a:pt x="1" y="663"/>
                  </a:cubicBezTo>
                  <a:cubicBezTo>
                    <a:pt x="1" y="701"/>
                    <a:pt x="48" y="738"/>
                    <a:pt x="85" y="775"/>
                  </a:cubicBezTo>
                  <a:cubicBezTo>
                    <a:pt x="122" y="775"/>
                    <a:pt x="160" y="738"/>
                    <a:pt x="160" y="701"/>
                  </a:cubicBezTo>
                  <a:cubicBezTo>
                    <a:pt x="160" y="701"/>
                    <a:pt x="281" y="197"/>
                    <a:pt x="626" y="159"/>
                  </a:cubicBezTo>
                  <a:cubicBezTo>
                    <a:pt x="701" y="159"/>
                    <a:pt x="785" y="159"/>
                    <a:pt x="822" y="197"/>
                  </a:cubicBezTo>
                  <a:cubicBezTo>
                    <a:pt x="934" y="309"/>
                    <a:pt x="934" y="626"/>
                    <a:pt x="897" y="701"/>
                  </a:cubicBezTo>
                  <a:cubicBezTo>
                    <a:pt x="897" y="738"/>
                    <a:pt x="934" y="775"/>
                    <a:pt x="981" y="775"/>
                  </a:cubicBezTo>
                  <a:cubicBezTo>
                    <a:pt x="1018" y="775"/>
                    <a:pt x="1056" y="775"/>
                    <a:pt x="1056" y="738"/>
                  </a:cubicBezTo>
                  <a:cubicBezTo>
                    <a:pt x="1056" y="701"/>
                    <a:pt x="1093" y="309"/>
                    <a:pt x="897" y="113"/>
                  </a:cubicBezTo>
                  <a:cubicBezTo>
                    <a:pt x="860" y="38"/>
                    <a:pt x="748" y="1"/>
                    <a:pt x="626"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02" name="Google Shape;2374;p50">
              <a:extLst>
                <a:ext uri="{FF2B5EF4-FFF2-40B4-BE49-F238E27FC236}">
                  <a16:creationId xmlns:a16="http://schemas.microsoft.com/office/drawing/2014/main" id="{B18B1DB7-9977-AC61-2C27-617E58E2C8FE}"/>
                </a:ext>
              </a:extLst>
            </p:cNvPr>
            <p:cNvSpPr/>
            <p:nvPr/>
          </p:nvSpPr>
          <p:spPr>
            <a:xfrm>
              <a:off x="8380377" y="2766901"/>
              <a:ext cx="56339" cy="41362"/>
            </a:xfrm>
            <a:custGeom>
              <a:avLst/>
              <a:gdLst/>
              <a:ahLst/>
              <a:cxnLst/>
              <a:rect l="l" t="t" r="r" b="b"/>
              <a:pathLst>
                <a:path w="1121" h="823" extrusionOk="0">
                  <a:moveTo>
                    <a:pt x="617" y="1"/>
                  </a:moveTo>
                  <a:cubicBezTo>
                    <a:pt x="150" y="38"/>
                    <a:pt x="38" y="664"/>
                    <a:pt x="38" y="701"/>
                  </a:cubicBezTo>
                  <a:cubicBezTo>
                    <a:pt x="1" y="738"/>
                    <a:pt x="38" y="785"/>
                    <a:pt x="75" y="822"/>
                  </a:cubicBezTo>
                  <a:cubicBezTo>
                    <a:pt x="113" y="822"/>
                    <a:pt x="150" y="785"/>
                    <a:pt x="150" y="738"/>
                  </a:cubicBezTo>
                  <a:cubicBezTo>
                    <a:pt x="187" y="738"/>
                    <a:pt x="309" y="197"/>
                    <a:pt x="654" y="197"/>
                  </a:cubicBezTo>
                  <a:cubicBezTo>
                    <a:pt x="668" y="186"/>
                    <a:pt x="684" y="182"/>
                    <a:pt x="701" y="182"/>
                  </a:cubicBezTo>
                  <a:cubicBezTo>
                    <a:pt x="741" y="182"/>
                    <a:pt x="786" y="208"/>
                    <a:pt x="813" y="234"/>
                  </a:cubicBezTo>
                  <a:cubicBezTo>
                    <a:pt x="934" y="356"/>
                    <a:pt x="934" y="664"/>
                    <a:pt x="934" y="738"/>
                  </a:cubicBezTo>
                  <a:cubicBezTo>
                    <a:pt x="934" y="785"/>
                    <a:pt x="971" y="822"/>
                    <a:pt x="1009" y="822"/>
                  </a:cubicBezTo>
                  <a:cubicBezTo>
                    <a:pt x="1046" y="822"/>
                    <a:pt x="1083" y="822"/>
                    <a:pt x="1083" y="738"/>
                  </a:cubicBezTo>
                  <a:cubicBezTo>
                    <a:pt x="1083" y="738"/>
                    <a:pt x="1121" y="318"/>
                    <a:pt x="934" y="122"/>
                  </a:cubicBezTo>
                  <a:cubicBezTo>
                    <a:pt x="850" y="38"/>
                    <a:pt x="738" y="1"/>
                    <a:pt x="617"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03" name="Google Shape;2375;p50">
              <a:extLst>
                <a:ext uri="{FF2B5EF4-FFF2-40B4-BE49-F238E27FC236}">
                  <a16:creationId xmlns:a16="http://schemas.microsoft.com/office/drawing/2014/main" id="{89D829F8-7582-1C70-A184-F942A91F3792}"/>
                </a:ext>
              </a:extLst>
            </p:cNvPr>
            <p:cNvSpPr/>
            <p:nvPr/>
          </p:nvSpPr>
          <p:spPr>
            <a:xfrm>
              <a:off x="8080775" y="2544300"/>
              <a:ext cx="404807" cy="243020"/>
            </a:xfrm>
            <a:custGeom>
              <a:avLst/>
              <a:gdLst/>
              <a:ahLst/>
              <a:cxnLst/>
              <a:rect l="l" t="t" r="r" b="b"/>
              <a:pathLst>
                <a:path w="7971" h="4531" extrusionOk="0">
                  <a:moveTo>
                    <a:pt x="5655" y="1"/>
                  </a:moveTo>
                  <a:cubicBezTo>
                    <a:pt x="4122" y="1"/>
                    <a:pt x="4042" y="1037"/>
                    <a:pt x="3299" y="1037"/>
                  </a:cubicBezTo>
                  <a:cubicBezTo>
                    <a:pt x="3265" y="1037"/>
                    <a:pt x="3229" y="1035"/>
                    <a:pt x="3191" y="1030"/>
                  </a:cubicBezTo>
                  <a:cubicBezTo>
                    <a:pt x="3002" y="1007"/>
                    <a:pt x="2813" y="995"/>
                    <a:pt x="2627" y="995"/>
                  </a:cubicBezTo>
                  <a:cubicBezTo>
                    <a:pt x="1210" y="995"/>
                    <a:pt x="1" y="1741"/>
                    <a:pt x="587" y="4530"/>
                  </a:cubicBezTo>
                  <a:cubicBezTo>
                    <a:pt x="587" y="4530"/>
                    <a:pt x="1866" y="4297"/>
                    <a:pt x="1866" y="3084"/>
                  </a:cubicBezTo>
                  <a:cubicBezTo>
                    <a:pt x="1866" y="1964"/>
                    <a:pt x="2995" y="1683"/>
                    <a:pt x="2995" y="1683"/>
                  </a:cubicBezTo>
                  <a:cubicBezTo>
                    <a:pt x="2995" y="1683"/>
                    <a:pt x="3513" y="2743"/>
                    <a:pt x="4510" y="2743"/>
                  </a:cubicBezTo>
                  <a:cubicBezTo>
                    <a:pt x="4797" y="2743"/>
                    <a:pt x="5123" y="2655"/>
                    <a:pt x="5487" y="2430"/>
                  </a:cubicBezTo>
                  <a:cubicBezTo>
                    <a:pt x="5659" y="2318"/>
                    <a:pt x="5815" y="2272"/>
                    <a:pt x="5954" y="2272"/>
                  </a:cubicBezTo>
                  <a:cubicBezTo>
                    <a:pt x="6545" y="2272"/>
                    <a:pt x="6850" y="3084"/>
                    <a:pt x="6850" y="3084"/>
                  </a:cubicBezTo>
                  <a:cubicBezTo>
                    <a:pt x="7970" y="3084"/>
                    <a:pt x="7391" y="171"/>
                    <a:pt x="5954" y="13"/>
                  </a:cubicBezTo>
                  <a:cubicBezTo>
                    <a:pt x="5849" y="4"/>
                    <a:pt x="5749" y="1"/>
                    <a:pt x="5655"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04" name="Google Shape;2376;p50">
              <a:extLst>
                <a:ext uri="{FF2B5EF4-FFF2-40B4-BE49-F238E27FC236}">
                  <a16:creationId xmlns:a16="http://schemas.microsoft.com/office/drawing/2014/main" id="{B64A9321-5A79-8928-AD09-7F1D963E4AB3}"/>
                </a:ext>
              </a:extLst>
            </p:cNvPr>
            <p:cNvSpPr/>
            <p:nvPr/>
          </p:nvSpPr>
          <p:spPr>
            <a:xfrm>
              <a:off x="8028574" y="3052615"/>
              <a:ext cx="142631" cy="242090"/>
            </a:xfrm>
            <a:custGeom>
              <a:avLst/>
              <a:gdLst/>
              <a:ahLst/>
              <a:cxnLst/>
              <a:rect l="l" t="t" r="r" b="b"/>
              <a:pathLst>
                <a:path w="2838" h="4817" extrusionOk="0">
                  <a:moveTo>
                    <a:pt x="2838" y="0"/>
                  </a:moveTo>
                  <a:cubicBezTo>
                    <a:pt x="2838" y="0"/>
                    <a:pt x="1671" y="75"/>
                    <a:pt x="1587" y="150"/>
                  </a:cubicBezTo>
                  <a:cubicBezTo>
                    <a:pt x="1587" y="150"/>
                    <a:pt x="579" y="1354"/>
                    <a:pt x="0" y="4817"/>
                  </a:cubicBezTo>
                  <a:lnTo>
                    <a:pt x="2138" y="1046"/>
                  </a:lnTo>
                  <a:cubicBezTo>
                    <a:pt x="2138" y="1046"/>
                    <a:pt x="2287" y="700"/>
                    <a:pt x="2838"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05" name="Google Shape;2377;p50">
              <a:extLst>
                <a:ext uri="{FF2B5EF4-FFF2-40B4-BE49-F238E27FC236}">
                  <a16:creationId xmlns:a16="http://schemas.microsoft.com/office/drawing/2014/main" id="{454DDF10-F38B-E7E0-B0FD-FC3B0BEDD47B}"/>
                </a:ext>
              </a:extLst>
            </p:cNvPr>
            <p:cNvSpPr/>
            <p:nvPr/>
          </p:nvSpPr>
          <p:spPr>
            <a:xfrm>
              <a:off x="7961933" y="3068295"/>
              <a:ext cx="308732" cy="527905"/>
            </a:xfrm>
            <a:custGeom>
              <a:avLst/>
              <a:gdLst/>
              <a:ahLst/>
              <a:cxnLst/>
              <a:rect l="l" t="t" r="r" b="b"/>
              <a:pathLst>
                <a:path w="6143" h="10504" extrusionOk="0">
                  <a:moveTo>
                    <a:pt x="4271" y="0"/>
                  </a:moveTo>
                  <a:cubicBezTo>
                    <a:pt x="3817" y="0"/>
                    <a:pt x="3370" y="243"/>
                    <a:pt x="3109" y="659"/>
                  </a:cubicBezTo>
                  <a:cubicBezTo>
                    <a:pt x="1" y="5438"/>
                    <a:pt x="701" y="8826"/>
                    <a:pt x="701" y="8826"/>
                  </a:cubicBezTo>
                  <a:cubicBezTo>
                    <a:pt x="860" y="10376"/>
                    <a:pt x="1709" y="10422"/>
                    <a:pt x="1709" y="10422"/>
                  </a:cubicBezTo>
                  <a:cubicBezTo>
                    <a:pt x="1952" y="10478"/>
                    <a:pt x="2196" y="10504"/>
                    <a:pt x="2438" y="10504"/>
                  </a:cubicBezTo>
                  <a:cubicBezTo>
                    <a:pt x="3857" y="10504"/>
                    <a:pt x="5218" y="9629"/>
                    <a:pt x="6143" y="8864"/>
                  </a:cubicBezTo>
                  <a:cubicBezTo>
                    <a:pt x="6105" y="8705"/>
                    <a:pt x="6068" y="8556"/>
                    <a:pt x="6031" y="8360"/>
                  </a:cubicBezTo>
                  <a:cubicBezTo>
                    <a:pt x="5872" y="7809"/>
                    <a:pt x="5760" y="7267"/>
                    <a:pt x="5676" y="6689"/>
                  </a:cubicBezTo>
                  <a:lnTo>
                    <a:pt x="3893" y="7193"/>
                  </a:lnTo>
                  <a:cubicBezTo>
                    <a:pt x="5331" y="4701"/>
                    <a:pt x="5676" y="3422"/>
                    <a:pt x="5797" y="2367"/>
                  </a:cubicBezTo>
                  <a:cubicBezTo>
                    <a:pt x="5835" y="2255"/>
                    <a:pt x="5835" y="2096"/>
                    <a:pt x="5872" y="1975"/>
                  </a:cubicBezTo>
                  <a:cubicBezTo>
                    <a:pt x="5909" y="1004"/>
                    <a:pt x="5443" y="463"/>
                    <a:pt x="4939" y="192"/>
                  </a:cubicBezTo>
                  <a:cubicBezTo>
                    <a:pt x="4729" y="61"/>
                    <a:pt x="4500" y="0"/>
                    <a:pt x="4271" y="0"/>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06" name="Google Shape;2378;p50">
              <a:extLst>
                <a:ext uri="{FF2B5EF4-FFF2-40B4-BE49-F238E27FC236}">
                  <a16:creationId xmlns:a16="http://schemas.microsoft.com/office/drawing/2014/main" id="{D605FDF3-5307-9492-0A1D-33382EA05A16}"/>
                </a:ext>
              </a:extLst>
            </p:cNvPr>
            <p:cNvSpPr/>
            <p:nvPr/>
          </p:nvSpPr>
          <p:spPr>
            <a:xfrm>
              <a:off x="8178694" y="3290885"/>
              <a:ext cx="66641" cy="134690"/>
            </a:xfrm>
            <a:custGeom>
              <a:avLst/>
              <a:gdLst/>
              <a:ahLst/>
              <a:cxnLst/>
              <a:rect l="l" t="t" r="r" b="b"/>
              <a:pathLst>
                <a:path w="1326" h="2680" extrusionOk="0">
                  <a:moveTo>
                    <a:pt x="822" y="1"/>
                  </a:moveTo>
                  <a:cubicBezTo>
                    <a:pt x="784" y="76"/>
                    <a:pt x="0" y="1672"/>
                    <a:pt x="47" y="2446"/>
                  </a:cubicBezTo>
                  <a:cubicBezTo>
                    <a:pt x="47" y="2493"/>
                    <a:pt x="84" y="2568"/>
                    <a:pt x="121" y="2605"/>
                  </a:cubicBezTo>
                  <a:cubicBezTo>
                    <a:pt x="196" y="2642"/>
                    <a:pt x="317" y="2680"/>
                    <a:pt x="429" y="2680"/>
                  </a:cubicBezTo>
                  <a:cubicBezTo>
                    <a:pt x="784" y="2680"/>
                    <a:pt x="1251" y="2530"/>
                    <a:pt x="1326" y="2530"/>
                  </a:cubicBezTo>
                  <a:lnTo>
                    <a:pt x="1288" y="2409"/>
                  </a:lnTo>
                  <a:cubicBezTo>
                    <a:pt x="1127" y="2467"/>
                    <a:pt x="741" y="2557"/>
                    <a:pt x="467" y="2557"/>
                  </a:cubicBezTo>
                  <a:cubicBezTo>
                    <a:pt x="345" y="2557"/>
                    <a:pt x="245" y="2539"/>
                    <a:pt x="196" y="2493"/>
                  </a:cubicBezTo>
                  <a:cubicBezTo>
                    <a:pt x="159" y="2493"/>
                    <a:pt x="159" y="2446"/>
                    <a:pt x="159" y="2446"/>
                  </a:cubicBezTo>
                  <a:cubicBezTo>
                    <a:pt x="121" y="1672"/>
                    <a:pt x="896" y="76"/>
                    <a:pt x="896" y="38"/>
                  </a:cubicBezTo>
                  <a:lnTo>
                    <a:pt x="822" y="1"/>
                  </a:ln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Tree>
    <p:extLst>
      <p:ext uri="{BB962C8B-B14F-4D97-AF65-F5344CB8AC3E}">
        <p14:creationId xmlns:p14="http://schemas.microsoft.com/office/powerpoint/2010/main" val="723095643"/>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2" presetClass="entr" presetSubtype="0" fill="hold" nodeType="withEffect">
                                  <p:stCondLst>
                                    <p:cond delay="0"/>
                                  </p:stCondLst>
                                  <p:childTnLst>
                                    <p:set>
                                      <p:cBhvr>
                                        <p:cTn id="6" dur="1" fill="hold">
                                          <p:stCondLst>
                                            <p:cond delay="0"/>
                                          </p:stCondLst>
                                        </p:cTn>
                                        <p:tgtEl>
                                          <p:spTgt spid="50"/>
                                        </p:tgtEl>
                                        <p:attrNameLst>
                                          <p:attrName>style.visibility</p:attrName>
                                        </p:attrNameLst>
                                      </p:cBhvr>
                                      <p:to>
                                        <p:strVal val="visible"/>
                                      </p:to>
                                    </p:set>
                                    <p:animEffect transition="in" filter="fade">
                                      <p:cBhvr>
                                        <p:cTn id="7" dur="1000"/>
                                        <p:tgtEl>
                                          <p:spTgt spid="50"/>
                                        </p:tgtEl>
                                      </p:cBhvr>
                                    </p:animEffect>
                                    <p:anim calcmode="lin" valueType="num">
                                      <p:cBhvr>
                                        <p:cTn id="8" dur="1000" fill="hold"/>
                                        <p:tgtEl>
                                          <p:spTgt spid="50"/>
                                        </p:tgtEl>
                                        <p:attrNameLst>
                                          <p:attrName>ppt_x</p:attrName>
                                        </p:attrNameLst>
                                      </p:cBhvr>
                                      <p:tavLst>
                                        <p:tav tm="0">
                                          <p:val>
                                            <p:strVal val="#ppt_x"/>
                                          </p:val>
                                        </p:tav>
                                        <p:tav tm="100000">
                                          <p:val>
                                            <p:strVal val="#ppt_x"/>
                                          </p:val>
                                        </p:tav>
                                      </p:tavLst>
                                    </p:anim>
                                    <p:anim calcmode="lin" valueType="num">
                                      <p:cBhvr>
                                        <p:cTn id="9" dur="1000" fill="hold"/>
                                        <p:tgtEl>
                                          <p:spTgt spid="50"/>
                                        </p:tgtEl>
                                        <p:attrNameLst>
                                          <p:attrName>ppt_y</p:attrName>
                                        </p:attrNameLst>
                                      </p:cBhvr>
                                      <p:tavLst>
                                        <p:tav tm="0">
                                          <p:val>
                                            <p:strVal val="#ppt_y+.1"/>
                                          </p:val>
                                        </p:tav>
                                        <p:tav tm="100000">
                                          <p:val>
                                            <p:strVal val="#ppt_y"/>
                                          </p:val>
                                        </p:tav>
                                      </p:tavLst>
                                    </p:anim>
                                  </p:childTnLst>
                                </p:cTn>
                              </p:par>
                              <p:par>
                                <p:cTn id="10" presetID="42" presetClass="entr" presetSubtype="0" fill="hold" nodeType="withEffect">
                                  <p:stCondLst>
                                    <p:cond delay="0"/>
                                  </p:stCondLst>
                                  <p:childTnLst>
                                    <p:set>
                                      <p:cBhvr>
                                        <p:cTn id="11" dur="1" fill="hold">
                                          <p:stCondLst>
                                            <p:cond delay="0"/>
                                          </p:stCondLst>
                                        </p:cTn>
                                        <p:tgtEl>
                                          <p:spTgt spid="53"/>
                                        </p:tgtEl>
                                        <p:attrNameLst>
                                          <p:attrName>style.visibility</p:attrName>
                                        </p:attrNameLst>
                                      </p:cBhvr>
                                      <p:to>
                                        <p:strVal val="visible"/>
                                      </p:to>
                                    </p:set>
                                    <p:animEffect transition="in" filter="fade">
                                      <p:cBhvr>
                                        <p:cTn id="12" dur="1000"/>
                                        <p:tgtEl>
                                          <p:spTgt spid="53"/>
                                        </p:tgtEl>
                                      </p:cBhvr>
                                    </p:animEffect>
                                    <p:anim calcmode="lin" valueType="num">
                                      <p:cBhvr>
                                        <p:cTn id="13" dur="1000" fill="hold"/>
                                        <p:tgtEl>
                                          <p:spTgt spid="53"/>
                                        </p:tgtEl>
                                        <p:attrNameLst>
                                          <p:attrName>ppt_x</p:attrName>
                                        </p:attrNameLst>
                                      </p:cBhvr>
                                      <p:tavLst>
                                        <p:tav tm="0">
                                          <p:val>
                                            <p:strVal val="#ppt_x"/>
                                          </p:val>
                                        </p:tav>
                                        <p:tav tm="100000">
                                          <p:val>
                                            <p:strVal val="#ppt_x"/>
                                          </p:val>
                                        </p:tav>
                                      </p:tavLst>
                                    </p:anim>
                                    <p:anim calcmode="lin" valueType="num">
                                      <p:cBhvr>
                                        <p:cTn id="14" dur="1000" fill="hold"/>
                                        <p:tgtEl>
                                          <p:spTgt spid="53"/>
                                        </p:tgtEl>
                                        <p:attrNameLst>
                                          <p:attrName>ppt_y</p:attrName>
                                        </p:attrNameLst>
                                      </p:cBhvr>
                                      <p:tavLst>
                                        <p:tav tm="0">
                                          <p:val>
                                            <p:strVal val="#ppt_y+.1"/>
                                          </p:val>
                                        </p:tav>
                                        <p:tav tm="100000">
                                          <p:val>
                                            <p:strVal val="#ppt_y"/>
                                          </p:val>
                                        </p:tav>
                                      </p:tavLst>
                                    </p:anim>
                                  </p:childTnLst>
                                </p:cTn>
                              </p:par>
                              <p:par>
                                <p:cTn id="15" presetID="2" presetClass="entr" presetSubtype="4" fill="hold" nodeType="withEffect">
                                  <p:stCondLst>
                                    <p:cond delay="0"/>
                                  </p:stCondLst>
                                  <p:childTnLst>
                                    <p:set>
                                      <p:cBhvr>
                                        <p:cTn id="16" dur="1" fill="hold">
                                          <p:stCondLst>
                                            <p:cond delay="0"/>
                                          </p:stCondLst>
                                        </p:cTn>
                                        <p:tgtEl>
                                          <p:spTgt spid="2407"/>
                                        </p:tgtEl>
                                        <p:attrNameLst>
                                          <p:attrName>style.visibility</p:attrName>
                                        </p:attrNameLst>
                                      </p:cBhvr>
                                      <p:to>
                                        <p:strVal val="visible"/>
                                      </p:to>
                                    </p:set>
                                    <p:anim calcmode="lin" valueType="num">
                                      <p:cBhvr additive="base">
                                        <p:cTn id="17" dur="500" fill="hold"/>
                                        <p:tgtEl>
                                          <p:spTgt spid="2407"/>
                                        </p:tgtEl>
                                        <p:attrNameLst>
                                          <p:attrName>ppt_x</p:attrName>
                                        </p:attrNameLst>
                                      </p:cBhvr>
                                      <p:tavLst>
                                        <p:tav tm="0">
                                          <p:val>
                                            <p:strVal val="#ppt_x"/>
                                          </p:val>
                                        </p:tav>
                                        <p:tav tm="100000">
                                          <p:val>
                                            <p:strVal val="#ppt_x"/>
                                          </p:val>
                                        </p:tav>
                                      </p:tavLst>
                                    </p:anim>
                                    <p:anim calcmode="lin" valueType="num">
                                      <p:cBhvr additive="base">
                                        <p:cTn id="18" dur="500" fill="hold"/>
                                        <p:tgtEl>
                                          <p:spTgt spid="2407"/>
                                        </p:tgtEl>
                                        <p:attrNameLst>
                                          <p:attrName>ppt_y</p:attrName>
                                        </p:attrNameLst>
                                      </p:cBhvr>
                                      <p:tavLst>
                                        <p:tav tm="0">
                                          <p:val>
                                            <p:strVal val="1+#ppt_h/2"/>
                                          </p:val>
                                        </p:tav>
                                        <p:tav tm="100000">
                                          <p:val>
                                            <p:strVal val="#ppt_y"/>
                                          </p:val>
                                        </p:tav>
                                      </p:tavLst>
                                    </p:anim>
                                  </p:childTnLst>
                                </p:cTn>
                              </p:par>
                              <p:par>
                                <p:cTn id="19" presetID="2" presetClass="entr" presetSubtype="4" fill="hold" nodeType="withEffect">
                                  <p:stCondLst>
                                    <p:cond delay="0"/>
                                  </p:stCondLst>
                                  <p:childTnLst>
                                    <p:set>
                                      <p:cBhvr>
                                        <p:cTn id="20" dur="1" fill="hold">
                                          <p:stCondLst>
                                            <p:cond delay="0"/>
                                          </p:stCondLst>
                                        </p:cTn>
                                        <p:tgtEl>
                                          <p:spTgt spid="2440"/>
                                        </p:tgtEl>
                                        <p:attrNameLst>
                                          <p:attrName>style.visibility</p:attrName>
                                        </p:attrNameLst>
                                      </p:cBhvr>
                                      <p:to>
                                        <p:strVal val="visible"/>
                                      </p:to>
                                    </p:set>
                                    <p:anim calcmode="lin" valueType="num">
                                      <p:cBhvr additive="base">
                                        <p:cTn id="21" dur="500" fill="hold"/>
                                        <p:tgtEl>
                                          <p:spTgt spid="2440"/>
                                        </p:tgtEl>
                                        <p:attrNameLst>
                                          <p:attrName>ppt_x</p:attrName>
                                        </p:attrNameLst>
                                      </p:cBhvr>
                                      <p:tavLst>
                                        <p:tav tm="0">
                                          <p:val>
                                            <p:strVal val="#ppt_x"/>
                                          </p:val>
                                        </p:tav>
                                        <p:tav tm="100000">
                                          <p:val>
                                            <p:strVal val="#ppt_x"/>
                                          </p:val>
                                        </p:tav>
                                      </p:tavLst>
                                    </p:anim>
                                    <p:anim calcmode="lin" valueType="num">
                                      <p:cBhvr additive="base">
                                        <p:cTn id="22" dur="500" fill="hold"/>
                                        <p:tgtEl>
                                          <p:spTgt spid="2440"/>
                                        </p:tgtEl>
                                        <p:attrNameLst>
                                          <p:attrName>ppt_y</p:attrName>
                                        </p:attrNameLst>
                                      </p:cBhvr>
                                      <p:tavLst>
                                        <p:tav tm="0">
                                          <p:val>
                                            <p:strVal val="1+#ppt_h/2"/>
                                          </p:val>
                                        </p:tav>
                                        <p:tav tm="100000">
                                          <p:val>
                                            <p:strVal val="#ppt_y"/>
                                          </p:val>
                                        </p:tav>
                                      </p:tavLst>
                                    </p:anim>
                                  </p:childTnLst>
                                </p:cTn>
                              </p:par>
                              <p:par>
                                <p:cTn id="23" presetID="2" presetClass="entr" presetSubtype="4" fill="hold" nodeType="withEffect">
                                  <p:stCondLst>
                                    <p:cond delay="0"/>
                                  </p:stCondLst>
                                  <p:childTnLst>
                                    <p:set>
                                      <p:cBhvr>
                                        <p:cTn id="24" dur="1" fill="hold">
                                          <p:stCondLst>
                                            <p:cond delay="0"/>
                                          </p:stCondLst>
                                        </p:cTn>
                                        <p:tgtEl>
                                          <p:spTgt spid="2448"/>
                                        </p:tgtEl>
                                        <p:attrNameLst>
                                          <p:attrName>style.visibility</p:attrName>
                                        </p:attrNameLst>
                                      </p:cBhvr>
                                      <p:to>
                                        <p:strVal val="visible"/>
                                      </p:to>
                                    </p:set>
                                    <p:anim calcmode="lin" valueType="num">
                                      <p:cBhvr additive="base">
                                        <p:cTn id="25" dur="500" fill="hold"/>
                                        <p:tgtEl>
                                          <p:spTgt spid="2448"/>
                                        </p:tgtEl>
                                        <p:attrNameLst>
                                          <p:attrName>ppt_x</p:attrName>
                                        </p:attrNameLst>
                                      </p:cBhvr>
                                      <p:tavLst>
                                        <p:tav tm="0">
                                          <p:val>
                                            <p:strVal val="#ppt_x"/>
                                          </p:val>
                                        </p:tav>
                                        <p:tav tm="100000">
                                          <p:val>
                                            <p:strVal val="#ppt_x"/>
                                          </p:val>
                                        </p:tav>
                                      </p:tavLst>
                                    </p:anim>
                                    <p:anim calcmode="lin" valueType="num">
                                      <p:cBhvr additive="base">
                                        <p:cTn id="26" dur="500" fill="hold"/>
                                        <p:tgtEl>
                                          <p:spTgt spid="2448"/>
                                        </p:tgtEl>
                                        <p:attrNameLst>
                                          <p:attrName>ppt_y</p:attrName>
                                        </p:attrNameLst>
                                      </p:cBhvr>
                                      <p:tavLst>
                                        <p:tav tm="0">
                                          <p:val>
                                            <p:strVal val="1+#ppt_h/2"/>
                                          </p:val>
                                        </p:tav>
                                        <p:tav tm="100000">
                                          <p:val>
                                            <p:strVal val="#ppt_y"/>
                                          </p:val>
                                        </p:tav>
                                      </p:tavLst>
                                    </p:anim>
                                  </p:childTnLst>
                                </p:cTn>
                              </p:par>
                              <p:par>
                                <p:cTn id="27" presetID="2" presetClass="entr" presetSubtype="4" fill="hold" nodeType="withEffect">
                                  <p:stCondLst>
                                    <p:cond delay="0"/>
                                  </p:stCondLst>
                                  <p:childTnLst>
                                    <p:set>
                                      <p:cBhvr>
                                        <p:cTn id="28" dur="1" fill="hold">
                                          <p:stCondLst>
                                            <p:cond delay="0"/>
                                          </p:stCondLst>
                                        </p:cTn>
                                        <p:tgtEl>
                                          <p:spTgt spid="2473"/>
                                        </p:tgtEl>
                                        <p:attrNameLst>
                                          <p:attrName>style.visibility</p:attrName>
                                        </p:attrNameLst>
                                      </p:cBhvr>
                                      <p:to>
                                        <p:strVal val="visible"/>
                                      </p:to>
                                    </p:set>
                                    <p:anim calcmode="lin" valueType="num">
                                      <p:cBhvr additive="base">
                                        <p:cTn id="29" dur="500" fill="hold"/>
                                        <p:tgtEl>
                                          <p:spTgt spid="2473"/>
                                        </p:tgtEl>
                                        <p:attrNameLst>
                                          <p:attrName>ppt_x</p:attrName>
                                        </p:attrNameLst>
                                      </p:cBhvr>
                                      <p:tavLst>
                                        <p:tav tm="0">
                                          <p:val>
                                            <p:strVal val="#ppt_x"/>
                                          </p:val>
                                        </p:tav>
                                        <p:tav tm="100000">
                                          <p:val>
                                            <p:strVal val="#ppt_x"/>
                                          </p:val>
                                        </p:tav>
                                      </p:tavLst>
                                    </p:anim>
                                    <p:anim calcmode="lin" valueType="num">
                                      <p:cBhvr additive="base">
                                        <p:cTn id="30" dur="500" fill="hold"/>
                                        <p:tgtEl>
                                          <p:spTgt spid="2473"/>
                                        </p:tgtEl>
                                        <p:attrNameLst>
                                          <p:attrName>ppt_y</p:attrName>
                                        </p:attrNameLst>
                                      </p:cBhvr>
                                      <p:tavLst>
                                        <p:tav tm="0">
                                          <p:val>
                                            <p:strVal val="1+#ppt_h/2"/>
                                          </p:val>
                                        </p:tav>
                                        <p:tav tm="100000">
                                          <p:val>
                                            <p:strVal val="#ppt_y"/>
                                          </p:val>
                                        </p:tav>
                                      </p:tavLst>
                                    </p:anim>
                                  </p:childTnLst>
                                </p:cTn>
                              </p:par>
                              <p:par>
                                <p:cTn id="31" presetID="2" presetClass="entr" presetSubtype="4" fill="hold" nodeType="withEffect">
                                  <p:stCondLst>
                                    <p:cond delay="0"/>
                                  </p:stCondLst>
                                  <p:childTnLst>
                                    <p:set>
                                      <p:cBhvr>
                                        <p:cTn id="32" dur="1" fill="hold">
                                          <p:stCondLst>
                                            <p:cond delay="0"/>
                                          </p:stCondLst>
                                        </p:cTn>
                                        <p:tgtEl>
                                          <p:spTgt spid="2543"/>
                                        </p:tgtEl>
                                        <p:attrNameLst>
                                          <p:attrName>style.visibility</p:attrName>
                                        </p:attrNameLst>
                                      </p:cBhvr>
                                      <p:to>
                                        <p:strVal val="visible"/>
                                      </p:to>
                                    </p:set>
                                    <p:anim calcmode="lin" valueType="num">
                                      <p:cBhvr additive="base">
                                        <p:cTn id="33" dur="500" fill="hold"/>
                                        <p:tgtEl>
                                          <p:spTgt spid="2543"/>
                                        </p:tgtEl>
                                        <p:attrNameLst>
                                          <p:attrName>ppt_x</p:attrName>
                                        </p:attrNameLst>
                                      </p:cBhvr>
                                      <p:tavLst>
                                        <p:tav tm="0">
                                          <p:val>
                                            <p:strVal val="#ppt_x"/>
                                          </p:val>
                                        </p:tav>
                                        <p:tav tm="100000">
                                          <p:val>
                                            <p:strVal val="#ppt_x"/>
                                          </p:val>
                                        </p:tav>
                                      </p:tavLst>
                                    </p:anim>
                                    <p:anim calcmode="lin" valueType="num">
                                      <p:cBhvr additive="base">
                                        <p:cTn id="34" dur="500" fill="hold"/>
                                        <p:tgtEl>
                                          <p:spTgt spid="2543"/>
                                        </p:tgtEl>
                                        <p:attrNameLst>
                                          <p:attrName>ppt_y</p:attrName>
                                        </p:attrNameLst>
                                      </p:cBhvr>
                                      <p:tavLst>
                                        <p:tav tm="0">
                                          <p:val>
                                            <p:strVal val="1+#ppt_h/2"/>
                                          </p:val>
                                        </p:tav>
                                        <p:tav tm="100000">
                                          <p:val>
                                            <p:strVal val="#ppt_y"/>
                                          </p:val>
                                        </p:tav>
                                      </p:tavLst>
                                    </p:anim>
                                  </p:childTnLst>
                                </p:cTn>
                              </p:par>
                              <p:par>
                                <p:cTn id="35" presetID="2" presetClass="entr" presetSubtype="4" fill="hold" grpId="0" nodeType="withEffect">
                                  <p:stCondLst>
                                    <p:cond delay="0"/>
                                  </p:stCondLst>
                                  <p:childTnLst>
                                    <p:set>
                                      <p:cBhvr>
                                        <p:cTn id="36" dur="1" fill="hold">
                                          <p:stCondLst>
                                            <p:cond delay="0"/>
                                          </p:stCondLst>
                                        </p:cTn>
                                        <p:tgtEl>
                                          <p:spTgt spid="2439">
                                            <p:txEl>
                                              <p:pRg st="0" end="0"/>
                                            </p:txEl>
                                          </p:spTgt>
                                        </p:tgtEl>
                                        <p:attrNameLst>
                                          <p:attrName>style.visibility</p:attrName>
                                        </p:attrNameLst>
                                      </p:cBhvr>
                                      <p:to>
                                        <p:strVal val="visible"/>
                                      </p:to>
                                    </p:set>
                                    <p:anim calcmode="lin" valueType="num">
                                      <p:cBhvr additive="base">
                                        <p:cTn id="37" dur="500" fill="hold"/>
                                        <p:tgtEl>
                                          <p:spTgt spid="2439">
                                            <p:txEl>
                                              <p:pRg st="0" end="0"/>
                                            </p:txEl>
                                          </p:spTgt>
                                        </p:tgtEl>
                                        <p:attrNameLst>
                                          <p:attrName>ppt_x</p:attrName>
                                        </p:attrNameLst>
                                      </p:cBhvr>
                                      <p:tavLst>
                                        <p:tav tm="0">
                                          <p:val>
                                            <p:strVal val="#ppt_x"/>
                                          </p:val>
                                        </p:tav>
                                        <p:tav tm="100000">
                                          <p:val>
                                            <p:strVal val="#ppt_x"/>
                                          </p:val>
                                        </p:tav>
                                      </p:tavLst>
                                    </p:anim>
                                    <p:anim calcmode="lin" valueType="num">
                                      <p:cBhvr additive="base">
                                        <p:cTn id="38" dur="500" fill="hold"/>
                                        <p:tgtEl>
                                          <p:spTgt spid="2439">
                                            <p:txEl>
                                              <p:pRg st="0" end="0"/>
                                            </p:txEl>
                                          </p:spTgt>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439" grpId="0" build="p"/>
    </p:bld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Shape 2407"/>
        <p:cNvGrpSpPr/>
        <p:nvPr/>
      </p:nvGrpSpPr>
      <p:grpSpPr>
        <a:xfrm>
          <a:off x="0" y="0"/>
          <a:ext cx="0" cy="0"/>
          <a:chOff x="0" y="0"/>
          <a:chExt cx="0" cy="0"/>
        </a:xfrm>
      </p:grpSpPr>
      <p:sp>
        <p:nvSpPr>
          <p:cNvPr id="2457" name="Google Shape;2457;p51"/>
          <p:cNvSpPr/>
          <p:nvPr/>
        </p:nvSpPr>
        <p:spPr>
          <a:xfrm>
            <a:off x="6833597" y="4016080"/>
            <a:ext cx="2599075" cy="1512100"/>
          </a:xfrm>
          <a:custGeom>
            <a:avLst/>
            <a:gdLst/>
            <a:ahLst/>
            <a:cxnLst/>
            <a:rect l="l" t="t" r="r" b="b"/>
            <a:pathLst>
              <a:path w="103963" h="60484" extrusionOk="0">
                <a:moveTo>
                  <a:pt x="0" y="60484"/>
                </a:moveTo>
                <a:cubicBezTo>
                  <a:pt x="10808" y="58321"/>
                  <a:pt x="22750" y="56057"/>
                  <a:pt x="30849" y="48581"/>
                </a:cubicBezTo>
                <a:cubicBezTo>
                  <a:pt x="38144" y="41848"/>
                  <a:pt x="40272" y="29626"/>
                  <a:pt x="49066" y="25020"/>
                </a:cubicBezTo>
                <a:cubicBezTo>
                  <a:pt x="60115" y="19232"/>
                  <a:pt x="74103" y="22730"/>
                  <a:pt x="85988" y="18947"/>
                </a:cubicBezTo>
                <a:cubicBezTo>
                  <a:pt x="94284" y="16307"/>
                  <a:pt x="100070" y="7787"/>
                  <a:pt x="103963" y="0"/>
                </a:cubicBezTo>
              </a:path>
            </a:pathLst>
          </a:custGeom>
          <a:noFill/>
          <a:ln w="19050" cap="flat" cmpd="sng">
            <a:solidFill>
              <a:schemeClr val="dk2"/>
            </a:solidFill>
            <a:prstDash val="dash"/>
            <a:round/>
            <a:headEnd type="none" w="med" len="med"/>
            <a:tailEnd type="none" w="med" len="med"/>
          </a:ln>
        </p:spPr>
      </p:sp>
      <p:grpSp>
        <p:nvGrpSpPr>
          <p:cNvPr id="44" name="Google Shape;1872;p46">
            <a:extLst>
              <a:ext uri="{FF2B5EF4-FFF2-40B4-BE49-F238E27FC236}">
                <a16:creationId xmlns:a16="http://schemas.microsoft.com/office/drawing/2014/main" id="{963BDB36-3415-5E9F-CB07-3B5891E828CA}"/>
              </a:ext>
            </a:extLst>
          </p:cNvPr>
          <p:cNvGrpSpPr/>
          <p:nvPr/>
        </p:nvGrpSpPr>
        <p:grpSpPr>
          <a:xfrm>
            <a:off x="16647" y="2147160"/>
            <a:ext cx="337618" cy="720587"/>
            <a:chOff x="7797029" y="2174230"/>
            <a:chExt cx="1161931" cy="2151032"/>
          </a:xfrm>
        </p:grpSpPr>
        <p:sp>
          <p:nvSpPr>
            <p:cNvPr id="45" name="Google Shape;1873;p46">
              <a:extLst>
                <a:ext uri="{FF2B5EF4-FFF2-40B4-BE49-F238E27FC236}">
                  <a16:creationId xmlns:a16="http://schemas.microsoft.com/office/drawing/2014/main" id="{75626D2C-55C9-C16C-587C-3DD11383BC72}"/>
                </a:ext>
              </a:extLst>
            </p:cNvPr>
            <p:cNvSpPr/>
            <p:nvPr/>
          </p:nvSpPr>
          <p:spPr>
            <a:xfrm>
              <a:off x="7797029" y="2174230"/>
              <a:ext cx="1161931" cy="1382760"/>
            </a:xfrm>
            <a:custGeom>
              <a:avLst/>
              <a:gdLst/>
              <a:ahLst/>
              <a:cxnLst/>
              <a:rect l="l" t="t" r="r" b="b"/>
              <a:pathLst>
                <a:path w="21273" h="25316" extrusionOk="0">
                  <a:moveTo>
                    <a:pt x="11920" y="0"/>
                  </a:moveTo>
                  <a:cubicBezTo>
                    <a:pt x="9767" y="0"/>
                    <a:pt x="7648" y="927"/>
                    <a:pt x="6217" y="2390"/>
                  </a:cubicBezTo>
                  <a:cubicBezTo>
                    <a:pt x="4630" y="4024"/>
                    <a:pt x="3883" y="6245"/>
                    <a:pt x="3883" y="8383"/>
                  </a:cubicBezTo>
                  <a:cubicBezTo>
                    <a:pt x="3846" y="9045"/>
                    <a:pt x="3930" y="9745"/>
                    <a:pt x="3650" y="10361"/>
                  </a:cubicBezTo>
                  <a:cubicBezTo>
                    <a:pt x="3417" y="10828"/>
                    <a:pt x="3034" y="11220"/>
                    <a:pt x="2679" y="11650"/>
                  </a:cubicBezTo>
                  <a:cubicBezTo>
                    <a:pt x="1046" y="13516"/>
                    <a:pt x="0" y="15850"/>
                    <a:pt x="75" y="18183"/>
                  </a:cubicBezTo>
                  <a:cubicBezTo>
                    <a:pt x="150" y="20554"/>
                    <a:pt x="1438" y="22888"/>
                    <a:pt x="3613" y="24213"/>
                  </a:cubicBezTo>
                  <a:cubicBezTo>
                    <a:pt x="4824" y="24931"/>
                    <a:pt x="6299" y="25315"/>
                    <a:pt x="7769" y="25315"/>
                  </a:cubicBezTo>
                  <a:cubicBezTo>
                    <a:pt x="8994" y="25315"/>
                    <a:pt x="10215" y="25048"/>
                    <a:pt x="11276" y="24484"/>
                  </a:cubicBezTo>
                  <a:cubicBezTo>
                    <a:pt x="12090" y="24825"/>
                    <a:pt x="13002" y="24989"/>
                    <a:pt x="13926" y="24989"/>
                  </a:cubicBezTo>
                  <a:cubicBezTo>
                    <a:pt x="15830" y="24989"/>
                    <a:pt x="17782" y="24291"/>
                    <a:pt x="19014" y="23009"/>
                  </a:cubicBezTo>
                  <a:cubicBezTo>
                    <a:pt x="20843" y="21142"/>
                    <a:pt x="21273" y="18417"/>
                    <a:pt x="20498" y="16083"/>
                  </a:cubicBezTo>
                  <a:cubicBezTo>
                    <a:pt x="20143" y="14954"/>
                    <a:pt x="19518" y="13908"/>
                    <a:pt x="18864" y="12891"/>
                  </a:cubicBezTo>
                  <a:cubicBezTo>
                    <a:pt x="18743" y="12742"/>
                    <a:pt x="18668" y="12546"/>
                    <a:pt x="18631" y="12350"/>
                  </a:cubicBezTo>
                  <a:cubicBezTo>
                    <a:pt x="18631" y="12191"/>
                    <a:pt x="18743" y="11995"/>
                    <a:pt x="18780" y="11808"/>
                  </a:cubicBezTo>
                  <a:cubicBezTo>
                    <a:pt x="20843" y="3090"/>
                    <a:pt x="16718" y="561"/>
                    <a:pt x="12835" y="57"/>
                  </a:cubicBezTo>
                  <a:cubicBezTo>
                    <a:pt x="12530" y="19"/>
                    <a:pt x="12225" y="0"/>
                    <a:pt x="11920" y="0"/>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46" name="Google Shape;1874;p46">
              <a:extLst>
                <a:ext uri="{FF2B5EF4-FFF2-40B4-BE49-F238E27FC236}">
                  <a16:creationId xmlns:a16="http://schemas.microsoft.com/office/drawing/2014/main" id="{F6A76A13-1C8E-7AC3-701B-0F566D493F26}"/>
                </a:ext>
              </a:extLst>
            </p:cNvPr>
            <p:cNvGrpSpPr/>
            <p:nvPr/>
          </p:nvGrpSpPr>
          <p:grpSpPr>
            <a:xfrm>
              <a:off x="8149431" y="2521491"/>
              <a:ext cx="429313" cy="1803771"/>
              <a:chOff x="6097050" y="1346450"/>
              <a:chExt cx="196500" cy="825600"/>
            </a:xfrm>
          </p:grpSpPr>
          <p:sp>
            <p:nvSpPr>
              <p:cNvPr id="47" name="Google Shape;1875;p46">
                <a:extLst>
                  <a:ext uri="{FF2B5EF4-FFF2-40B4-BE49-F238E27FC236}">
                    <a16:creationId xmlns:a16="http://schemas.microsoft.com/office/drawing/2014/main" id="{6545461B-5386-3F3F-4683-E459DEE4A1EB}"/>
                  </a:ext>
                </a:extLst>
              </p:cNvPr>
              <p:cNvSpPr/>
              <p:nvPr/>
            </p:nvSpPr>
            <p:spPr>
              <a:xfrm>
                <a:off x="6203225" y="1432075"/>
                <a:ext cx="20325" cy="739975"/>
              </a:xfrm>
              <a:custGeom>
                <a:avLst/>
                <a:gdLst/>
                <a:ahLst/>
                <a:cxnLst/>
                <a:rect l="l" t="t" r="r" b="b"/>
                <a:pathLst>
                  <a:path w="813" h="29599" extrusionOk="0">
                    <a:moveTo>
                      <a:pt x="420" y="1"/>
                    </a:moveTo>
                    <a:cubicBezTo>
                      <a:pt x="187" y="1"/>
                      <a:pt x="0" y="197"/>
                      <a:pt x="0" y="430"/>
                    </a:cubicBezTo>
                    <a:lnTo>
                      <a:pt x="0" y="29207"/>
                    </a:lnTo>
                    <a:cubicBezTo>
                      <a:pt x="0" y="29440"/>
                      <a:pt x="187" y="29599"/>
                      <a:pt x="420" y="29599"/>
                    </a:cubicBezTo>
                    <a:cubicBezTo>
                      <a:pt x="616" y="29599"/>
                      <a:pt x="812" y="29440"/>
                      <a:pt x="812" y="29207"/>
                    </a:cubicBezTo>
                    <a:lnTo>
                      <a:pt x="812" y="430"/>
                    </a:lnTo>
                    <a:cubicBezTo>
                      <a:pt x="812" y="197"/>
                      <a:pt x="616" y="1"/>
                      <a:pt x="42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8" name="Google Shape;1876;p46">
                <a:extLst>
                  <a:ext uri="{FF2B5EF4-FFF2-40B4-BE49-F238E27FC236}">
                    <a16:creationId xmlns:a16="http://schemas.microsoft.com/office/drawing/2014/main" id="{CD573F5A-00CC-2D39-3375-33DE3833DF59}"/>
                  </a:ext>
                </a:extLst>
              </p:cNvPr>
              <p:cNvSpPr/>
              <p:nvPr/>
            </p:nvSpPr>
            <p:spPr>
              <a:xfrm>
                <a:off x="6097050" y="1389375"/>
                <a:ext cx="124625" cy="276800"/>
              </a:xfrm>
              <a:custGeom>
                <a:avLst/>
                <a:gdLst/>
                <a:ahLst/>
                <a:cxnLst/>
                <a:rect l="l" t="t" r="r" b="b"/>
                <a:pathLst>
                  <a:path w="4985" h="11072" extrusionOk="0">
                    <a:moveTo>
                      <a:pt x="430" y="1"/>
                    </a:moveTo>
                    <a:cubicBezTo>
                      <a:pt x="234" y="1"/>
                      <a:pt x="84" y="113"/>
                      <a:pt x="84" y="309"/>
                    </a:cubicBezTo>
                    <a:cubicBezTo>
                      <a:pt x="47" y="971"/>
                      <a:pt x="0" y="1587"/>
                      <a:pt x="0" y="2250"/>
                    </a:cubicBezTo>
                    <a:cubicBezTo>
                      <a:pt x="0" y="3809"/>
                      <a:pt x="159" y="5405"/>
                      <a:pt x="747" y="6917"/>
                    </a:cubicBezTo>
                    <a:cubicBezTo>
                      <a:pt x="1447" y="8672"/>
                      <a:pt x="2763" y="10147"/>
                      <a:pt x="4396" y="11043"/>
                    </a:cubicBezTo>
                    <a:cubicBezTo>
                      <a:pt x="4449" y="11063"/>
                      <a:pt x="4501" y="11072"/>
                      <a:pt x="4550" y="11072"/>
                    </a:cubicBezTo>
                    <a:cubicBezTo>
                      <a:pt x="4688" y="11072"/>
                      <a:pt x="4808" y="11001"/>
                      <a:pt x="4863" y="10884"/>
                    </a:cubicBezTo>
                    <a:cubicBezTo>
                      <a:pt x="4985" y="10735"/>
                      <a:pt x="4901" y="10539"/>
                      <a:pt x="4751" y="10417"/>
                    </a:cubicBezTo>
                    <a:cubicBezTo>
                      <a:pt x="3230" y="9605"/>
                      <a:pt x="2026" y="8243"/>
                      <a:pt x="1363" y="6646"/>
                    </a:cubicBezTo>
                    <a:cubicBezTo>
                      <a:pt x="822" y="5284"/>
                      <a:pt x="700" y="3772"/>
                      <a:pt x="700" y="2250"/>
                    </a:cubicBezTo>
                    <a:cubicBezTo>
                      <a:pt x="700" y="1634"/>
                      <a:pt x="700" y="971"/>
                      <a:pt x="747" y="346"/>
                    </a:cubicBezTo>
                    <a:cubicBezTo>
                      <a:pt x="747" y="150"/>
                      <a:pt x="588" y="1"/>
                      <a:pt x="43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9" name="Google Shape;1877;p46">
                <a:extLst>
                  <a:ext uri="{FF2B5EF4-FFF2-40B4-BE49-F238E27FC236}">
                    <a16:creationId xmlns:a16="http://schemas.microsoft.com/office/drawing/2014/main" id="{78B91339-C595-E580-429C-AB89B0DD6918}"/>
                  </a:ext>
                </a:extLst>
              </p:cNvPr>
              <p:cNvSpPr/>
              <p:nvPr/>
            </p:nvSpPr>
            <p:spPr>
              <a:xfrm>
                <a:off x="6207875" y="1346450"/>
                <a:ext cx="85675" cy="205950"/>
              </a:xfrm>
              <a:custGeom>
                <a:avLst/>
                <a:gdLst/>
                <a:ahLst/>
                <a:cxnLst/>
                <a:rect l="l" t="t" r="r" b="b"/>
                <a:pathLst>
                  <a:path w="3427" h="8238" extrusionOk="0">
                    <a:moveTo>
                      <a:pt x="2997" y="0"/>
                    </a:moveTo>
                    <a:cubicBezTo>
                      <a:pt x="2801" y="0"/>
                      <a:pt x="2652" y="159"/>
                      <a:pt x="2689" y="355"/>
                    </a:cubicBezTo>
                    <a:cubicBezTo>
                      <a:pt x="2726" y="1055"/>
                      <a:pt x="2764" y="1718"/>
                      <a:pt x="2764" y="2371"/>
                    </a:cubicBezTo>
                    <a:cubicBezTo>
                      <a:pt x="2764" y="3118"/>
                      <a:pt x="2726" y="3818"/>
                      <a:pt x="2530" y="4518"/>
                    </a:cubicBezTo>
                    <a:cubicBezTo>
                      <a:pt x="2381" y="5171"/>
                      <a:pt x="2101" y="5797"/>
                      <a:pt x="1718" y="6338"/>
                    </a:cubicBezTo>
                    <a:cubicBezTo>
                      <a:pt x="1326" y="6889"/>
                      <a:pt x="822" y="7318"/>
                      <a:pt x="234" y="7589"/>
                    </a:cubicBezTo>
                    <a:cubicBezTo>
                      <a:pt x="85" y="7663"/>
                      <a:pt x="1" y="7859"/>
                      <a:pt x="85" y="8018"/>
                    </a:cubicBezTo>
                    <a:cubicBezTo>
                      <a:pt x="112" y="8156"/>
                      <a:pt x="246" y="8237"/>
                      <a:pt x="378" y="8237"/>
                    </a:cubicBezTo>
                    <a:cubicBezTo>
                      <a:pt x="425" y="8237"/>
                      <a:pt x="472" y="8227"/>
                      <a:pt x="514" y="8205"/>
                    </a:cubicBezTo>
                    <a:cubicBezTo>
                      <a:pt x="1214" y="7897"/>
                      <a:pt x="1830" y="7355"/>
                      <a:pt x="2260" y="6730"/>
                    </a:cubicBezTo>
                    <a:cubicBezTo>
                      <a:pt x="2726" y="6151"/>
                      <a:pt x="3034" y="5405"/>
                      <a:pt x="3193" y="4667"/>
                    </a:cubicBezTo>
                    <a:cubicBezTo>
                      <a:pt x="3389" y="3930"/>
                      <a:pt x="3426" y="3155"/>
                      <a:pt x="3426" y="2371"/>
                    </a:cubicBezTo>
                    <a:cubicBezTo>
                      <a:pt x="3426" y="1671"/>
                      <a:pt x="3389" y="971"/>
                      <a:pt x="3352" y="318"/>
                    </a:cubicBezTo>
                    <a:cubicBezTo>
                      <a:pt x="3352" y="122"/>
                      <a:pt x="3156" y="0"/>
                      <a:pt x="2997" y="0"/>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grpSp>
        <p:nvGrpSpPr>
          <p:cNvPr id="50" name="Google Shape;286;p13">
            <a:extLst>
              <a:ext uri="{FF2B5EF4-FFF2-40B4-BE49-F238E27FC236}">
                <a16:creationId xmlns:a16="http://schemas.microsoft.com/office/drawing/2014/main" id="{FECB8EF4-A1EE-8423-2222-D5D44B2AD53D}"/>
              </a:ext>
            </a:extLst>
          </p:cNvPr>
          <p:cNvGrpSpPr/>
          <p:nvPr/>
        </p:nvGrpSpPr>
        <p:grpSpPr>
          <a:xfrm>
            <a:off x="-111" y="4644313"/>
            <a:ext cx="9144111" cy="890275"/>
            <a:chOff x="-75" y="3714050"/>
            <a:chExt cx="9144111" cy="890275"/>
          </a:xfrm>
        </p:grpSpPr>
        <p:sp>
          <p:nvSpPr>
            <p:cNvPr id="51" name="Google Shape;287;p13">
              <a:extLst>
                <a:ext uri="{FF2B5EF4-FFF2-40B4-BE49-F238E27FC236}">
                  <a16:creationId xmlns:a16="http://schemas.microsoft.com/office/drawing/2014/main" id="{049C60DB-7D92-B4B8-C598-A0A3BFA68875}"/>
                </a:ext>
              </a:extLst>
            </p:cNvPr>
            <p:cNvSpPr/>
            <p:nvPr/>
          </p:nvSpPr>
          <p:spPr>
            <a:xfrm>
              <a:off x="-75" y="4250925"/>
              <a:ext cx="9144000" cy="353400"/>
            </a:xfrm>
            <a:prstGeom prst="rect">
              <a:avLst/>
            </a:pr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2" name="Google Shape;288;p13">
              <a:extLst>
                <a:ext uri="{FF2B5EF4-FFF2-40B4-BE49-F238E27FC236}">
                  <a16:creationId xmlns:a16="http://schemas.microsoft.com/office/drawing/2014/main" id="{D9BB2EBA-FB10-4635-45A0-642CDC07096F}"/>
                </a:ext>
              </a:extLst>
            </p:cNvPr>
            <p:cNvSpPr/>
            <p:nvPr/>
          </p:nvSpPr>
          <p:spPr>
            <a:xfrm>
              <a:off x="-75" y="3714050"/>
              <a:ext cx="9144111" cy="553156"/>
            </a:xfrm>
            <a:custGeom>
              <a:avLst/>
              <a:gdLst/>
              <a:ahLst/>
              <a:cxnLst/>
              <a:rect l="l" t="t" r="r" b="b"/>
              <a:pathLst>
                <a:path w="116675" h="6515" extrusionOk="0">
                  <a:moveTo>
                    <a:pt x="8866" y="1"/>
                  </a:moveTo>
                  <a:cubicBezTo>
                    <a:pt x="8776" y="1"/>
                    <a:pt x="8687" y="6"/>
                    <a:pt x="8597" y="18"/>
                  </a:cubicBezTo>
                  <a:cubicBezTo>
                    <a:pt x="7467" y="176"/>
                    <a:pt x="6534" y="1306"/>
                    <a:pt x="6609" y="2435"/>
                  </a:cubicBezTo>
                  <a:cubicBezTo>
                    <a:pt x="6256" y="1907"/>
                    <a:pt x="5617" y="1596"/>
                    <a:pt x="4971" y="1596"/>
                  </a:cubicBezTo>
                  <a:cubicBezTo>
                    <a:pt x="4762" y="1596"/>
                    <a:pt x="4551" y="1629"/>
                    <a:pt x="4350" y="1698"/>
                  </a:cubicBezTo>
                  <a:cubicBezTo>
                    <a:pt x="3575" y="1969"/>
                    <a:pt x="2996" y="2818"/>
                    <a:pt x="3034" y="3639"/>
                  </a:cubicBezTo>
                  <a:cubicBezTo>
                    <a:pt x="2708" y="3202"/>
                    <a:pt x="2172" y="2957"/>
                    <a:pt x="1640" y="2957"/>
                  </a:cubicBezTo>
                  <a:cubicBezTo>
                    <a:pt x="1410" y="2957"/>
                    <a:pt x="1182" y="3002"/>
                    <a:pt x="971" y="3098"/>
                  </a:cubicBezTo>
                  <a:cubicBezTo>
                    <a:pt x="271" y="3443"/>
                    <a:pt x="0" y="4143"/>
                    <a:pt x="0" y="5039"/>
                  </a:cubicBezTo>
                  <a:lnTo>
                    <a:pt x="0" y="6514"/>
                  </a:lnTo>
                  <a:lnTo>
                    <a:pt x="116675" y="6514"/>
                  </a:lnTo>
                  <a:lnTo>
                    <a:pt x="116675" y="5702"/>
                  </a:lnTo>
                  <a:cubicBezTo>
                    <a:pt x="116675" y="5002"/>
                    <a:pt x="116441" y="4339"/>
                    <a:pt x="115853" y="4069"/>
                  </a:cubicBezTo>
                  <a:cubicBezTo>
                    <a:pt x="115673" y="3970"/>
                    <a:pt x="115472" y="3924"/>
                    <a:pt x="115270" y="3924"/>
                  </a:cubicBezTo>
                  <a:cubicBezTo>
                    <a:pt x="114824" y="3924"/>
                    <a:pt x="114371" y="4145"/>
                    <a:pt x="114108" y="4498"/>
                  </a:cubicBezTo>
                  <a:cubicBezTo>
                    <a:pt x="114145" y="3798"/>
                    <a:pt x="113641" y="3051"/>
                    <a:pt x="112941" y="2818"/>
                  </a:cubicBezTo>
                  <a:cubicBezTo>
                    <a:pt x="112784" y="2763"/>
                    <a:pt x="112618" y="2736"/>
                    <a:pt x="112451" y="2736"/>
                  </a:cubicBezTo>
                  <a:cubicBezTo>
                    <a:pt x="111912" y="2736"/>
                    <a:pt x="111358" y="3011"/>
                    <a:pt x="111037" y="3481"/>
                  </a:cubicBezTo>
                  <a:cubicBezTo>
                    <a:pt x="111074" y="2473"/>
                    <a:pt x="110290" y="1539"/>
                    <a:pt x="109320" y="1418"/>
                  </a:cubicBezTo>
                  <a:cubicBezTo>
                    <a:pt x="109235" y="1405"/>
                    <a:pt x="109150" y="1399"/>
                    <a:pt x="109065" y="1399"/>
                  </a:cubicBezTo>
                  <a:cubicBezTo>
                    <a:pt x="108179" y="1399"/>
                    <a:pt x="107324" y="2087"/>
                    <a:pt x="107145" y="2939"/>
                  </a:cubicBezTo>
                  <a:cubicBezTo>
                    <a:pt x="106945" y="2830"/>
                    <a:pt x="106723" y="2781"/>
                    <a:pt x="106501" y="2781"/>
                  </a:cubicBezTo>
                  <a:cubicBezTo>
                    <a:pt x="105768" y="2781"/>
                    <a:pt x="105016" y="3316"/>
                    <a:pt x="104923" y="4031"/>
                  </a:cubicBezTo>
                  <a:cubicBezTo>
                    <a:pt x="104699" y="3941"/>
                    <a:pt x="104462" y="3897"/>
                    <a:pt x="104226" y="3897"/>
                  </a:cubicBezTo>
                  <a:cubicBezTo>
                    <a:pt x="103854" y="3897"/>
                    <a:pt x="103486" y="4007"/>
                    <a:pt x="103178" y="4218"/>
                  </a:cubicBezTo>
                  <a:cubicBezTo>
                    <a:pt x="103019" y="3873"/>
                    <a:pt x="102786" y="3565"/>
                    <a:pt x="102478" y="3331"/>
                  </a:cubicBezTo>
                  <a:cubicBezTo>
                    <a:pt x="102118" y="3069"/>
                    <a:pt x="101675" y="2935"/>
                    <a:pt x="101233" y="2935"/>
                  </a:cubicBezTo>
                  <a:cubicBezTo>
                    <a:pt x="100952" y="2935"/>
                    <a:pt x="100672" y="2989"/>
                    <a:pt x="100415" y="3098"/>
                  </a:cubicBezTo>
                  <a:cubicBezTo>
                    <a:pt x="100294" y="2235"/>
                    <a:pt x="99405" y="1623"/>
                    <a:pt x="98559" y="1623"/>
                  </a:cubicBezTo>
                  <a:cubicBezTo>
                    <a:pt x="98298" y="1623"/>
                    <a:pt x="98040" y="1682"/>
                    <a:pt x="97811" y="1810"/>
                  </a:cubicBezTo>
                  <a:cubicBezTo>
                    <a:pt x="97595" y="802"/>
                    <a:pt x="96553" y="1"/>
                    <a:pt x="95506" y="1"/>
                  </a:cubicBezTo>
                  <a:cubicBezTo>
                    <a:pt x="95418" y="1"/>
                    <a:pt x="95331" y="6"/>
                    <a:pt x="95244" y="18"/>
                  </a:cubicBezTo>
                  <a:cubicBezTo>
                    <a:pt x="94115" y="176"/>
                    <a:pt x="93181" y="1306"/>
                    <a:pt x="93256" y="2435"/>
                  </a:cubicBezTo>
                  <a:cubicBezTo>
                    <a:pt x="92875" y="1907"/>
                    <a:pt x="92250" y="1596"/>
                    <a:pt x="91617" y="1596"/>
                  </a:cubicBezTo>
                  <a:cubicBezTo>
                    <a:pt x="91412" y="1596"/>
                    <a:pt x="91205" y="1629"/>
                    <a:pt x="91006" y="1698"/>
                  </a:cubicBezTo>
                  <a:cubicBezTo>
                    <a:pt x="90222" y="1969"/>
                    <a:pt x="89644" y="2818"/>
                    <a:pt x="89681" y="3639"/>
                  </a:cubicBezTo>
                  <a:cubicBezTo>
                    <a:pt x="89355" y="3202"/>
                    <a:pt x="88819" y="2957"/>
                    <a:pt x="88287" y="2957"/>
                  </a:cubicBezTo>
                  <a:cubicBezTo>
                    <a:pt x="88058" y="2957"/>
                    <a:pt x="87829" y="3002"/>
                    <a:pt x="87618" y="3098"/>
                  </a:cubicBezTo>
                  <a:cubicBezTo>
                    <a:pt x="87114" y="3331"/>
                    <a:pt x="86769" y="3873"/>
                    <a:pt x="86685" y="4414"/>
                  </a:cubicBezTo>
                  <a:cubicBezTo>
                    <a:pt x="86535" y="4265"/>
                    <a:pt x="86377" y="4143"/>
                    <a:pt x="86218" y="4069"/>
                  </a:cubicBezTo>
                  <a:cubicBezTo>
                    <a:pt x="86026" y="3970"/>
                    <a:pt x="85817" y="3924"/>
                    <a:pt x="85610" y="3924"/>
                  </a:cubicBezTo>
                  <a:cubicBezTo>
                    <a:pt x="85152" y="3924"/>
                    <a:pt x="84699" y="4145"/>
                    <a:pt x="84435" y="4498"/>
                  </a:cubicBezTo>
                  <a:cubicBezTo>
                    <a:pt x="84473" y="3798"/>
                    <a:pt x="84006" y="3051"/>
                    <a:pt x="83306" y="2818"/>
                  </a:cubicBezTo>
                  <a:cubicBezTo>
                    <a:pt x="83140" y="2763"/>
                    <a:pt x="82967" y="2736"/>
                    <a:pt x="82795" y="2736"/>
                  </a:cubicBezTo>
                  <a:cubicBezTo>
                    <a:pt x="82239" y="2736"/>
                    <a:pt x="81683" y="3011"/>
                    <a:pt x="81355" y="3481"/>
                  </a:cubicBezTo>
                  <a:cubicBezTo>
                    <a:pt x="81439" y="2473"/>
                    <a:pt x="80655" y="1539"/>
                    <a:pt x="79684" y="1418"/>
                  </a:cubicBezTo>
                  <a:cubicBezTo>
                    <a:pt x="79600" y="1405"/>
                    <a:pt x="79515" y="1399"/>
                    <a:pt x="79430" y="1399"/>
                  </a:cubicBezTo>
                  <a:cubicBezTo>
                    <a:pt x="78544" y="1399"/>
                    <a:pt x="77685" y="2087"/>
                    <a:pt x="77472" y="2939"/>
                  </a:cubicBezTo>
                  <a:cubicBezTo>
                    <a:pt x="77281" y="2830"/>
                    <a:pt x="77066" y="2781"/>
                    <a:pt x="76848" y="2781"/>
                  </a:cubicBezTo>
                  <a:cubicBezTo>
                    <a:pt x="76131" y="2781"/>
                    <a:pt x="75372" y="3316"/>
                    <a:pt x="75251" y="4031"/>
                  </a:cubicBezTo>
                  <a:cubicBezTo>
                    <a:pt x="75041" y="3941"/>
                    <a:pt x="74807" y="3897"/>
                    <a:pt x="74570" y="3897"/>
                  </a:cubicBezTo>
                  <a:cubicBezTo>
                    <a:pt x="74196" y="3897"/>
                    <a:pt x="73814" y="4007"/>
                    <a:pt x="73505" y="4218"/>
                  </a:cubicBezTo>
                  <a:cubicBezTo>
                    <a:pt x="73384" y="3873"/>
                    <a:pt x="73150" y="3565"/>
                    <a:pt x="72842" y="3331"/>
                  </a:cubicBezTo>
                  <a:cubicBezTo>
                    <a:pt x="72483" y="3069"/>
                    <a:pt x="72040" y="2935"/>
                    <a:pt x="71589" y="2935"/>
                  </a:cubicBezTo>
                  <a:cubicBezTo>
                    <a:pt x="71303" y="2935"/>
                    <a:pt x="71014" y="2989"/>
                    <a:pt x="70742" y="3098"/>
                  </a:cubicBezTo>
                  <a:cubicBezTo>
                    <a:pt x="70621" y="2235"/>
                    <a:pt x="69754" y="1623"/>
                    <a:pt x="68902" y="1623"/>
                  </a:cubicBezTo>
                  <a:cubicBezTo>
                    <a:pt x="68639" y="1623"/>
                    <a:pt x="68376" y="1682"/>
                    <a:pt x="68138" y="1810"/>
                  </a:cubicBezTo>
                  <a:cubicBezTo>
                    <a:pt x="67923" y="802"/>
                    <a:pt x="66912" y="1"/>
                    <a:pt x="65870" y="1"/>
                  </a:cubicBezTo>
                  <a:cubicBezTo>
                    <a:pt x="65783" y="1"/>
                    <a:pt x="65696" y="6"/>
                    <a:pt x="65609" y="18"/>
                  </a:cubicBezTo>
                  <a:cubicBezTo>
                    <a:pt x="64479" y="176"/>
                    <a:pt x="63546" y="1306"/>
                    <a:pt x="63621" y="2435"/>
                  </a:cubicBezTo>
                  <a:cubicBezTo>
                    <a:pt x="63240" y="1907"/>
                    <a:pt x="62594" y="1596"/>
                    <a:pt x="61966" y="1596"/>
                  </a:cubicBezTo>
                  <a:cubicBezTo>
                    <a:pt x="61763" y="1596"/>
                    <a:pt x="61561" y="1629"/>
                    <a:pt x="61371" y="1698"/>
                  </a:cubicBezTo>
                  <a:cubicBezTo>
                    <a:pt x="60550" y="1969"/>
                    <a:pt x="59971" y="2818"/>
                    <a:pt x="60008" y="3639"/>
                  </a:cubicBezTo>
                  <a:cubicBezTo>
                    <a:pt x="59708" y="3202"/>
                    <a:pt x="59162" y="2957"/>
                    <a:pt x="58621" y="2957"/>
                  </a:cubicBezTo>
                  <a:cubicBezTo>
                    <a:pt x="58388" y="2957"/>
                    <a:pt x="58156" y="3002"/>
                    <a:pt x="57945" y="3098"/>
                  </a:cubicBezTo>
                  <a:cubicBezTo>
                    <a:pt x="57441" y="3369"/>
                    <a:pt x="57049" y="3910"/>
                    <a:pt x="57012" y="4498"/>
                  </a:cubicBezTo>
                  <a:cubicBezTo>
                    <a:pt x="56853" y="4302"/>
                    <a:pt x="56704" y="4143"/>
                    <a:pt x="56471" y="4069"/>
                  </a:cubicBezTo>
                  <a:cubicBezTo>
                    <a:pt x="56287" y="3970"/>
                    <a:pt x="56086" y="3924"/>
                    <a:pt x="55883" y="3924"/>
                  </a:cubicBezTo>
                  <a:cubicBezTo>
                    <a:pt x="55436" y="3924"/>
                    <a:pt x="54986" y="4145"/>
                    <a:pt x="54716" y="4498"/>
                  </a:cubicBezTo>
                  <a:cubicBezTo>
                    <a:pt x="54753" y="3798"/>
                    <a:pt x="54249" y="3051"/>
                    <a:pt x="53587" y="2818"/>
                  </a:cubicBezTo>
                  <a:cubicBezTo>
                    <a:pt x="53421" y="2763"/>
                    <a:pt x="53248" y="2736"/>
                    <a:pt x="53077" y="2736"/>
                  </a:cubicBezTo>
                  <a:cubicBezTo>
                    <a:pt x="52523" y="2736"/>
                    <a:pt x="51973" y="3011"/>
                    <a:pt x="51645" y="3481"/>
                  </a:cubicBezTo>
                  <a:cubicBezTo>
                    <a:pt x="51720" y="2473"/>
                    <a:pt x="50908" y="1539"/>
                    <a:pt x="49937" y="1418"/>
                  </a:cubicBezTo>
                  <a:cubicBezTo>
                    <a:pt x="49852" y="1405"/>
                    <a:pt x="49767" y="1399"/>
                    <a:pt x="49683" y="1399"/>
                  </a:cubicBezTo>
                  <a:cubicBezTo>
                    <a:pt x="48795" y="1399"/>
                    <a:pt x="47932" y="2087"/>
                    <a:pt x="47753" y="2939"/>
                  </a:cubicBezTo>
                  <a:cubicBezTo>
                    <a:pt x="47555" y="2830"/>
                    <a:pt x="47335" y="2781"/>
                    <a:pt x="47113" y="2781"/>
                  </a:cubicBezTo>
                  <a:cubicBezTo>
                    <a:pt x="46382" y="2781"/>
                    <a:pt x="45627" y="3316"/>
                    <a:pt x="45541" y="4031"/>
                  </a:cubicBezTo>
                  <a:cubicBezTo>
                    <a:pt x="45331" y="3941"/>
                    <a:pt x="45097" y="3897"/>
                    <a:pt x="44859" y="3897"/>
                  </a:cubicBezTo>
                  <a:cubicBezTo>
                    <a:pt x="44484" y="3897"/>
                    <a:pt x="44100" y="4007"/>
                    <a:pt x="43786" y="4218"/>
                  </a:cubicBezTo>
                  <a:cubicBezTo>
                    <a:pt x="43636" y="3873"/>
                    <a:pt x="43403" y="3565"/>
                    <a:pt x="43132" y="3331"/>
                  </a:cubicBezTo>
                  <a:cubicBezTo>
                    <a:pt x="42750" y="3069"/>
                    <a:pt x="42294" y="2935"/>
                    <a:pt x="41849" y="2935"/>
                  </a:cubicBezTo>
                  <a:cubicBezTo>
                    <a:pt x="41565" y="2935"/>
                    <a:pt x="41286" y="2989"/>
                    <a:pt x="41032" y="3098"/>
                  </a:cubicBezTo>
                  <a:cubicBezTo>
                    <a:pt x="40911" y="2235"/>
                    <a:pt x="40044" y="1623"/>
                    <a:pt x="39188" y="1623"/>
                  </a:cubicBezTo>
                  <a:cubicBezTo>
                    <a:pt x="38923" y="1623"/>
                    <a:pt x="38659" y="1682"/>
                    <a:pt x="38419" y="1810"/>
                  </a:cubicBezTo>
                  <a:cubicBezTo>
                    <a:pt x="38203" y="802"/>
                    <a:pt x="37193" y="1"/>
                    <a:pt x="36121" y="1"/>
                  </a:cubicBezTo>
                  <a:cubicBezTo>
                    <a:pt x="36032" y="1"/>
                    <a:pt x="35942" y="6"/>
                    <a:pt x="35852" y="18"/>
                  </a:cubicBezTo>
                  <a:cubicBezTo>
                    <a:pt x="34732" y="176"/>
                    <a:pt x="33836" y="1306"/>
                    <a:pt x="33873" y="2435"/>
                  </a:cubicBezTo>
                  <a:cubicBezTo>
                    <a:pt x="33521" y="1907"/>
                    <a:pt x="32881" y="1596"/>
                    <a:pt x="32236" y="1596"/>
                  </a:cubicBezTo>
                  <a:cubicBezTo>
                    <a:pt x="32026" y="1596"/>
                    <a:pt x="31816" y="1629"/>
                    <a:pt x="31614" y="1698"/>
                  </a:cubicBezTo>
                  <a:cubicBezTo>
                    <a:pt x="30840" y="1969"/>
                    <a:pt x="30252" y="2818"/>
                    <a:pt x="30298" y="3639"/>
                  </a:cubicBezTo>
                  <a:cubicBezTo>
                    <a:pt x="29998" y="3202"/>
                    <a:pt x="29452" y="2957"/>
                    <a:pt x="28911" y="2957"/>
                  </a:cubicBezTo>
                  <a:cubicBezTo>
                    <a:pt x="28678" y="2957"/>
                    <a:pt x="28446" y="3002"/>
                    <a:pt x="28235" y="3098"/>
                  </a:cubicBezTo>
                  <a:cubicBezTo>
                    <a:pt x="27843" y="3285"/>
                    <a:pt x="27535" y="3639"/>
                    <a:pt x="27377" y="4031"/>
                  </a:cubicBezTo>
                  <a:cubicBezTo>
                    <a:pt x="27265" y="3481"/>
                    <a:pt x="26835" y="3014"/>
                    <a:pt x="26285" y="2818"/>
                  </a:cubicBezTo>
                  <a:cubicBezTo>
                    <a:pt x="26130" y="2763"/>
                    <a:pt x="25966" y="2736"/>
                    <a:pt x="25799" y="2736"/>
                  </a:cubicBezTo>
                  <a:cubicBezTo>
                    <a:pt x="25264" y="2736"/>
                    <a:pt x="24708" y="3011"/>
                    <a:pt x="24381" y="3481"/>
                  </a:cubicBezTo>
                  <a:cubicBezTo>
                    <a:pt x="24418" y="2473"/>
                    <a:pt x="23643" y="1539"/>
                    <a:pt x="22672" y="1418"/>
                  </a:cubicBezTo>
                  <a:cubicBezTo>
                    <a:pt x="22588" y="1405"/>
                    <a:pt x="22503" y="1399"/>
                    <a:pt x="22418" y="1399"/>
                  </a:cubicBezTo>
                  <a:cubicBezTo>
                    <a:pt x="21531" y="1399"/>
                    <a:pt x="20668" y="2087"/>
                    <a:pt x="20498" y="2939"/>
                  </a:cubicBezTo>
                  <a:cubicBezTo>
                    <a:pt x="20297" y="2830"/>
                    <a:pt x="20076" y="2781"/>
                    <a:pt x="19853" y="2781"/>
                  </a:cubicBezTo>
                  <a:cubicBezTo>
                    <a:pt x="19121" y="2781"/>
                    <a:pt x="18369" y="3316"/>
                    <a:pt x="18276" y="4031"/>
                  </a:cubicBezTo>
                  <a:cubicBezTo>
                    <a:pt x="18052" y="3941"/>
                    <a:pt x="17815" y="3897"/>
                    <a:pt x="17579" y="3897"/>
                  </a:cubicBezTo>
                  <a:cubicBezTo>
                    <a:pt x="17207" y="3897"/>
                    <a:pt x="16839" y="4007"/>
                    <a:pt x="16531" y="4218"/>
                  </a:cubicBezTo>
                  <a:cubicBezTo>
                    <a:pt x="16372" y="3873"/>
                    <a:pt x="16139" y="3565"/>
                    <a:pt x="15831" y="3331"/>
                  </a:cubicBezTo>
                  <a:cubicBezTo>
                    <a:pt x="15471" y="3069"/>
                    <a:pt x="15028" y="2935"/>
                    <a:pt x="14586" y="2935"/>
                  </a:cubicBezTo>
                  <a:cubicBezTo>
                    <a:pt x="14305" y="2935"/>
                    <a:pt x="14025" y="2989"/>
                    <a:pt x="13768" y="3098"/>
                  </a:cubicBezTo>
                  <a:cubicBezTo>
                    <a:pt x="13647" y="2235"/>
                    <a:pt x="12758" y="1623"/>
                    <a:pt x="11912" y="1623"/>
                  </a:cubicBezTo>
                  <a:cubicBezTo>
                    <a:pt x="11651" y="1623"/>
                    <a:pt x="11393" y="1682"/>
                    <a:pt x="11164" y="1810"/>
                  </a:cubicBezTo>
                  <a:cubicBezTo>
                    <a:pt x="10948" y="802"/>
                    <a:pt x="9938" y="1"/>
                    <a:pt x="8866"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53" name="Google Shape;1546;p42">
            <a:extLst>
              <a:ext uri="{FF2B5EF4-FFF2-40B4-BE49-F238E27FC236}">
                <a16:creationId xmlns:a16="http://schemas.microsoft.com/office/drawing/2014/main" id="{8A96988E-3CE9-91B8-67E9-2FD17642AB6D}"/>
              </a:ext>
            </a:extLst>
          </p:cNvPr>
          <p:cNvGrpSpPr/>
          <p:nvPr/>
        </p:nvGrpSpPr>
        <p:grpSpPr>
          <a:xfrm>
            <a:off x="919439" y="4971953"/>
            <a:ext cx="7942180" cy="520911"/>
            <a:chOff x="895237" y="4083657"/>
            <a:chExt cx="7942180" cy="520911"/>
          </a:xfrm>
        </p:grpSpPr>
        <p:grpSp>
          <p:nvGrpSpPr>
            <p:cNvPr id="54" name="Google Shape;1547;p42">
              <a:extLst>
                <a:ext uri="{FF2B5EF4-FFF2-40B4-BE49-F238E27FC236}">
                  <a16:creationId xmlns:a16="http://schemas.microsoft.com/office/drawing/2014/main" id="{3C4386A5-18B7-34B0-D69F-CF3779DA8959}"/>
                </a:ext>
              </a:extLst>
            </p:cNvPr>
            <p:cNvGrpSpPr/>
            <p:nvPr/>
          </p:nvGrpSpPr>
          <p:grpSpPr>
            <a:xfrm>
              <a:off x="895237" y="4249037"/>
              <a:ext cx="655814" cy="355354"/>
              <a:chOff x="2301112" y="2967762"/>
              <a:chExt cx="655814" cy="355354"/>
            </a:xfrm>
          </p:grpSpPr>
          <p:sp>
            <p:nvSpPr>
              <p:cNvPr id="61" name="Google Shape;1548;p42">
                <a:extLst>
                  <a:ext uri="{FF2B5EF4-FFF2-40B4-BE49-F238E27FC236}">
                    <a16:creationId xmlns:a16="http://schemas.microsoft.com/office/drawing/2014/main" id="{654D45D2-E8F4-B910-4CA4-D4CC777859EC}"/>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 name="Google Shape;1549;p42">
                <a:extLst>
                  <a:ext uri="{FF2B5EF4-FFF2-40B4-BE49-F238E27FC236}">
                    <a16:creationId xmlns:a16="http://schemas.microsoft.com/office/drawing/2014/main" id="{1531B7E1-FBBB-CBE6-3593-1D3F4ED21974}"/>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55" name="Google Shape;1550;p42">
              <a:extLst>
                <a:ext uri="{FF2B5EF4-FFF2-40B4-BE49-F238E27FC236}">
                  <a16:creationId xmlns:a16="http://schemas.microsoft.com/office/drawing/2014/main" id="{5F89FE3D-7B58-27E4-687A-DA6A3ED4F2AA}"/>
                </a:ext>
              </a:extLst>
            </p:cNvPr>
            <p:cNvGrpSpPr/>
            <p:nvPr/>
          </p:nvGrpSpPr>
          <p:grpSpPr>
            <a:xfrm>
              <a:off x="4521724" y="4083657"/>
              <a:ext cx="961030" cy="520771"/>
              <a:chOff x="2301112" y="2967762"/>
              <a:chExt cx="655814" cy="355354"/>
            </a:xfrm>
          </p:grpSpPr>
          <p:sp>
            <p:nvSpPr>
              <p:cNvPr id="59" name="Google Shape;1551;p42">
                <a:extLst>
                  <a:ext uri="{FF2B5EF4-FFF2-40B4-BE49-F238E27FC236}">
                    <a16:creationId xmlns:a16="http://schemas.microsoft.com/office/drawing/2014/main" id="{F0F670E8-60A3-CC26-D822-1662B772B2BF}"/>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 name="Google Shape;1552;p42">
                <a:extLst>
                  <a:ext uri="{FF2B5EF4-FFF2-40B4-BE49-F238E27FC236}">
                    <a16:creationId xmlns:a16="http://schemas.microsoft.com/office/drawing/2014/main" id="{3124EBE1-BCC4-AD23-142B-FBFD6236E350}"/>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56" name="Google Shape;1553;p42">
              <a:extLst>
                <a:ext uri="{FF2B5EF4-FFF2-40B4-BE49-F238E27FC236}">
                  <a16:creationId xmlns:a16="http://schemas.microsoft.com/office/drawing/2014/main" id="{AA36DD65-252A-FA92-DD2F-259A60C25C1D}"/>
                </a:ext>
              </a:extLst>
            </p:cNvPr>
            <p:cNvGrpSpPr/>
            <p:nvPr/>
          </p:nvGrpSpPr>
          <p:grpSpPr>
            <a:xfrm>
              <a:off x="8011288" y="4156893"/>
              <a:ext cx="826129" cy="447675"/>
              <a:chOff x="2301112" y="2967762"/>
              <a:chExt cx="655814" cy="355354"/>
            </a:xfrm>
          </p:grpSpPr>
          <p:sp>
            <p:nvSpPr>
              <p:cNvPr id="57" name="Google Shape;1554;p42">
                <a:extLst>
                  <a:ext uri="{FF2B5EF4-FFF2-40B4-BE49-F238E27FC236}">
                    <a16:creationId xmlns:a16="http://schemas.microsoft.com/office/drawing/2014/main" id="{42BC5A26-FAA4-4933-853D-F11E84FB59F6}"/>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8" name="Google Shape;1555;p42">
                <a:extLst>
                  <a:ext uri="{FF2B5EF4-FFF2-40B4-BE49-F238E27FC236}">
                    <a16:creationId xmlns:a16="http://schemas.microsoft.com/office/drawing/2014/main" id="{023C938A-25F0-40DE-2257-BA4EE9EBBF6D}"/>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sp>
        <p:nvSpPr>
          <p:cNvPr id="63" name="Google Shape;2108;p51">
            <a:extLst>
              <a:ext uri="{FF2B5EF4-FFF2-40B4-BE49-F238E27FC236}">
                <a16:creationId xmlns:a16="http://schemas.microsoft.com/office/drawing/2014/main" id="{42A674BE-1650-4E26-8BC1-15F73F9ABD4E}"/>
              </a:ext>
            </a:extLst>
          </p:cNvPr>
          <p:cNvSpPr/>
          <p:nvPr/>
        </p:nvSpPr>
        <p:spPr>
          <a:xfrm flipH="1">
            <a:off x="-641598" y="369059"/>
            <a:ext cx="1969130" cy="600231"/>
          </a:xfrm>
          <a:custGeom>
            <a:avLst/>
            <a:gdLst/>
            <a:ahLst/>
            <a:cxnLst/>
            <a:rect l="l" t="t" r="r" b="b"/>
            <a:pathLst>
              <a:path w="24293" h="7405" extrusionOk="0">
                <a:moveTo>
                  <a:pt x="15711" y="0"/>
                </a:moveTo>
                <a:cubicBezTo>
                  <a:pt x="13606" y="0"/>
                  <a:pt x="11570" y="1578"/>
                  <a:pt x="11114" y="3641"/>
                </a:cubicBezTo>
                <a:cubicBezTo>
                  <a:pt x="10395" y="2995"/>
                  <a:pt x="9427" y="2640"/>
                  <a:pt x="8461" y="2640"/>
                </a:cubicBezTo>
                <a:cubicBezTo>
                  <a:pt x="8126" y="2640"/>
                  <a:pt x="7791" y="2683"/>
                  <a:pt x="7467" y="2771"/>
                </a:cubicBezTo>
                <a:cubicBezTo>
                  <a:pt x="6215" y="3118"/>
                  <a:pt x="5164" y="4135"/>
                  <a:pt x="4775" y="5372"/>
                </a:cubicBezTo>
                <a:cubicBezTo>
                  <a:pt x="4409" y="5161"/>
                  <a:pt x="3991" y="5066"/>
                  <a:pt x="3555" y="5066"/>
                </a:cubicBezTo>
                <a:cubicBezTo>
                  <a:pt x="2120" y="5066"/>
                  <a:pt x="503" y="6101"/>
                  <a:pt x="0" y="7405"/>
                </a:cubicBezTo>
                <a:lnTo>
                  <a:pt x="24167" y="7405"/>
                </a:lnTo>
                <a:cubicBezTo>
                  <a:pt x="24167" y="7405"/>
                  <a:pt x="24292" y="7328"/>
                  <a:pt x="24167" y="7078"/>
                </a:cubicBezTo>
                <a:cubicBezTo>
                  <a:pt x="23431" y="5645"/>
                  <a:pt x="21919" y="4608"/>
                  <a:pt x="20306" y="4588"/>
                </a:cubicBezTo>
                <a:cubicBezTo>
                  <a:pt x="20278" y="2333"/>
                  <a:pt x="18379" y="252"/>
                  <a:pt x="16131" y="22"/>
                </a:cubicBezTo>
                <a:cubicBezTo>
                  <a:pt x="15991" y="7"/>
                  <a:pt x="15851" y="0"/>
                  <a:pt x="15711"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368" name="Google Shape;1814;p46">
            <a:extLst>
              <a:ext uri="{FF2B5EF4-FFF2-40B4-BE49-F238E27FC236}">
                <a16:creationId xmlns:a16="http://schemas.microsoft.com/office/drawing/2014/main" id="{E45F5B53-EA85-62FD-13D7-B43A8D5DD506}"/>
              </a:ext>
            </a:extLst>
          </p:cNvPr>
          <p:cNvSpPr txBox="1">
            <a:spLocks noGrp="1"/>
          </p:cNvSpPr>
          <p:nvPr>
            <p:ph type="title"/>
          </p:nvPr>
        </p:nvSpPr>
        <p:spPr>
          <a:xfrm>
            <a:off x="-1322769" y="73664"/>
            <a:ext cx="7704000" cy="5727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en-US" sz="3200">
                <a:solidFill>
                  <a:schemeClr val="accent1"/>
                </a:solidFill>
                <a:latin typeface="Times New Roman" panose="02020603050405020304" pitchFamily="18" charset="0"/>
                <a:cs typeface="Times New Roman" panose="02020603050405020304" pitchFamily="18" charset="0"/>
              </a:rPr>
              <a:t>III. Tổng kết</a:t>
            </a:r>
            <a:endParaRPr sz="3200">
              <a:solidFill>
                <a:schemeClr val="accent1"/>
              </a:solidFill>
              <a:latin typeface="Times New Roman" panose="02020603050405020304" pitchFamily="18" charset="0"/>
              <a:cs typeface="Times New Roman" panose="02020603050405020304" pitchFamily="18" charset="0"/>
            </a:endParaRPr>
          </a:p>
        </p:txBody>
      </p:sp>
      <p:pic>
        <p:nvPicPr>
          <p:cNvPr id="2369" name="Picture 2368">
            <a:extLst>
              <a:ext uri="{FF2B5EF4-FFF2-40B4-BE49-F238E27FC236}">
                <a16:creationId xmlns:a16="http://schemas.microsoft.com/office/drawing/2014/main" id="{78DC1633-6FC9-663B-E192-E38EAD5917F5}"/>
              </a:ext>
            </a:extLst>
          </p:cNvPr>
          <p:cNvPicPr>
            <a:picLocks noChangeAspect="1"/>
          </p:cNvPicPr>
          <p:nvPr/>
        </p:nvPicPr>
        <p:blipFill>
          <a:blip r:embed="rId3"/>
          <a:stretch>
            <a:fillRect/>
          </a:stretch>
        </p:blipFill>
        <p:spPr>
          <a:xfrm>
            <a:off x="232340" y="-48435"/>
            <a:ext cx="1017725" cy="1017725"/>
          </a:xfrm>
          <a:prstGeom prst="rect">
            <a:avLst/>
          </a:prstGeom>
        </p:spPr>
      </p:pic>
      <p:grpSp>
        <p:nvGrpSpPr>
          <p:cNvPr id="2" name="Google Shape;1407;p38">
            <a:extLst>
              <a:ext uri="{FF2B5EF4-FFF2-40B4-BE49-F238E27FC236}">
                <a16:creationId xmlns:a16="http://schemas.microsoft.com/office/drawing/2014/main" id="{502AF45B-E3D4-2325-2F55-79F27BCB523E}"/>
              </a:ext>
            </a:extLst>
          </p:cNvPr>
          <p:cNvGrpSpPr/>
          <p:nvPr/>
        </p:nvGrpSpPr>
        <p:grpSpPr>
          <a:xfrm>
            <a:off x="3098547" y="3102560"/>
            <a:ext cx="5516041" cy="1101397"/>
            <a:chOff x="611035" y="3122369"/>
            <a:chExt cx="3926379" cy="1101397"/>
          </a:xfrm>
        </p:grpSpPr>
        <p:sp>
          <p:nvSpPr>
            <p:cNvPr id="3" name="Google Shape;1408;p38">
              <a:extLst>
                <a:ext uri="{FF2B5EF4-FFF2-40B4-BE49-F238E27FC236}">
                  <a16:creationId xmlns:a16="http://schemas.microsoft.com/office/drawing/2014/main" id="{34352BEA-AB65-A92A-310A-12C30216FB0A}"/>
                </a:ext>
              </a:extLst>
            </p:cNvPr>
            <p:cNvSpPr/>
            <p:nvPr/>
          </p:nvSpPr>
          <p:spPr>
            <a:xfrm>
              <a:off x="611035" y="3164682"/>
              <a:ext cx="3545522" cy="1016263"/>
            </a:xfrm>
            <a:custGeom>
              <a:avLst/>
              <a:gdLst/>
              <a:ahLst/>
              <a:cxnLst/>
              <a:rect l="l" t="t" r="r" b="b"/>
              <a:pathLst>
                <a:path w="160558" h="46016" extrusionOk="0">
                  <a:moveTo>
                    <a:pt x="15528" y="0"/>
                  </a:moveTo>
                  <a:cubicBezTo>
                    <a:pt x="14552" y="0"/>
                    <a:pt x="13578" y="42"/>
                    <a:pt x="12608" y="147"/>
                  </a:cubicBezTo>
                  <a:cubicBezTo>
                    <a:pt x="6849" y="770"/>
                    <a:pt x="2802" y="4895"/>
                    <a:pt x="1674" y="10420"/>
                  </a:cubicBezTo>
                  <a:cubicBezTo>
                    <a:pt x="0" y="18787"/>
                    <a:pt x="584" y="27426"/>
                    <a:pt x="3308" y="35481"/>
                  </a:cubicBezTo>
                  <a:cubicBezTo>
                    <a:pt x="4436" y="38711"/>
                    <a:pt x="6071" y="42135"/>
                    <a:pt x="9495" y="43964"/>
                  </a:cubicBezTo>
                  <a:cubicBezTo>
                    <a:pt x="12102" y="45365"/>
                    <a:pt x="15332" y="45598"/>
                    <a:pt x="18445" y="45754"/>
                  </a:cubicBezTo>
                  <a:cubicBezTo>
                    <a:pt x="22236" y="45929"/>
                    <a:pt x="28338" y="46015"/>
                    <a:pt x="35882" y="46015"/>
                  </a:cubicBezTo>
                  <a:cubicBezTo>
                    <a:pt x="68615" y="46015"/>
                    <a:pt x="128506" y="44393"/>
                    <a:pt x="144603" y="41357"/>
                  </a:cubicBezTo>
                  <a:cubicBezTo>
                    <a:pt x="148689" y="40617"/>
                    <a:pt x="153125" y="39528"/>
                    <a:pt x="155577" y="36648"/>
                  </a:cubicBezTo>
                  <a:cubicBezTo>
                    <a:pt x="157211" y="34702"/>
                    <a:pt x="157678" y="32251"/>
                    <a:pt x="158067" y="29916"/>
                  </a:cubicBezTo>
                  <a:cubicBezTo>
                    <a:pt x="158573" y="26453"/>
                    <a:pt x="158962" y="22951"/>
                    <a:pt x="159196" y="19487"/>
                  </a:cubicBezTo>
                  <a:cubicBezTo>
                    <a:pt x="159546" y="14234"/>
                    <a:pt x="160557" y="8864"/>
                    <a:pt x="153787" y="8280"/>
                  </a:cubicBezTo>
                  <a:cubicBezTo>
                    <a:pt x="147794" y="7813"/>
                    <a:pt x="141801" y="7424"/>
                    <a:pt x="135847" y="7074"/>
                  </a:cubicBezTo>
                  <a:lnTo>
                    <a:pt x="130205" y="6801"/>
                  </a:lnTo>
                  <a:cubicBezTo>
                    <a:pt x="115107" y="6023"/>
                    <a:pt x="100047" y="5167"/>
                    <a:pt x="84949" y="4350"/>
                  </a:cubicBezTo>
                  <a:cubicBezTo>
                    <a:pt x="84456" y="4350"/>
                    <a:pt x="83945" y="4367"/>
                    <a:pt x="83429" y="4367"/>
                  </a:cubicBezTo>
                  <a:cubicBezTo>
                    <a:pt x="83171" y="4367"/>
                    <a:pt x="82912" y="4363"/>
                    <a:pt x="82653" y="4350"/>
                  </a:cubicBezTo>
                  <a:cubicBezTo>
                    <a:pt x="73002" y="3883"/>
                    <a:pt x="63780" y="2949"/>
                    <a:pt x="54363" y="2521"/>
                  </a:cubicBezTo>
                  <a:cubicBezTo>
                    <a:pt x="44751" y="2093"/>
                    <a:pt x="35723" y="1081"/>
                    <a:pt x="25644" y="653"/>
                  </a:cubicBezTo>
                  <a:cubicBezTo>
                    <a:pt x="22295" y="502"/>
                    <a:pt x="18898" y="0"/>
                    <a:pt x="15528" y="0"/>
                  </a:cubicBezTo>
                  <a:close/>
                </a:path>
              </a:pathLst>
            </a:custGeom>
            <a:solidFill>
              <a:srgbClr val="E36414"/>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4" name="Google Shape;1409;p38">
              <a:extLst>
                <a:ext uri="{FF2B5EF4-FFF2-40B4-BE49-F238E27FC236}">
                  <a16:creationId xmlns:a16="http://schemas.microsoft.com/office/drawing/2014/main" id="{459EC994-A8A8-FC0E-4EBD-CA7701AD94F6}"/>
                </a:ext>
              </a:extLst>
            </p:cNvPr>
            <p:cNvSpPr/>
            <p:nvPr/>
          </p:nvSpPr>
          <p:spPr>
            <a:xfrm>
              <a:off x="617903" y="3163821"/>
              <a:ext cx="841277" cy="685629"/>
            </a:xfrm>
            <a:custGeom>
              <a:avLst/>
              <a:gdLst/>
              <a:ahLst/>
              <a:cxnLst/>
              <a:rect l="l" t="t" r="r" b="b"/>
              <a:pathLst>
                <a:path w="38097" h="31045" extrusionOk="0">
                  <a:moveTo>
                    <a:pt x="15217" y="0"/>
                  </a:moveTo>
                  <a:cubicBezTo>
                    <a:pt x="14241" y="0"/>
                    <a:pt x="13267" y="42"/>
                    <a:pt x="12297" y="147"/>
                  </a:cubicBezTo>
                  <a:cubicBezTo>
                    <a:pt x="6538" y="809"/>
                    <a:pt x="2491" y="4895"/>
                    <a:pt x="1363" y="10459"/>
                  </a:cubicBezTo>
                  <a:cubicBezTo>
                    <a:pt x="1" y="17269"/>
                    <a:pt x="117" y="24274"/>
                    <a:pt x="1713" y="31045"/>
                  </a:cubicBezTo>
                  <a:cubicBezTo>
                    <a:pt x="8328" y="29216"/>
                    <a:pt x="14554" y="26297"/>
                    <a:pt x="20158" y="22406"/>
                  </a:cubicBezTo>
                  <a:cubicBezTo>
                    <a:pt x="22921" y="20460"/>
                    <a:pt x="25489" y="18281"/>
                    <a:pt x="27863" y="15907"/>
                  </a:cubicBezTo>
                  <a:cubicBezTo>
                    <a:pt x="30003" y="13767"/>
                    <a:pt x="31988" y="11432"/>
                    <a:pt x="33816" y="9020"/>
                  </a:cubicBezTo>
                  <a:cubicBezTo>
                    <a:pt x="35178" y="7113"/>
                    <a:pt x="38019" y="4039"/>
                    <a:pt x="38097" y="1587"/>
                  </a:cubicBezTo>
                  <a:cubicBezTo>
                    <a:pt x="38097" y="1548"/>
                    <a:pt x="38058" y="1509"/>
                    <a:pt x="38058" y="1470"/>
                  </a:cubicBezTo>
                  <a:cubicBezTo>
                    <a:pt x="33933" y="1159"/>
                    <a:pt x="29731" y="848"/>
                    <a:pt x="25333" y="653"/>
                  </a:cubicBezTo>
                  <a:cubicBezTo>
                    <a:pt x="21984" y="502"/>
                    <a:pt x="18587" y="0"/>
                    <a:pt x="15217" y="0"/>
                  </a:cubicBezTo>
                  <a:close/>
                </a:path>
              </a:pathLst>
            </a:custGeom>
            <a:solidFill>
              <a:srgbClr val="000000">
                <a:alpha val="18990"/>
              </a:srgbClr>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5" name="Google Shape;1410;p38">
              <a:extLst>
                <a:ext uri="{FF2B5EF4-FFF2-40B4-BE49-F238E27FC236}">
                  <a16:creationId xmlns:a16="http://schemas.microsoft.com/office/drawing/2014/main" id="{A5F8ED32-32A3-8BD0-5785-E08E070D1949}"/>
                </a:ext>
              </a:extLst>
            </p:cNvPr>
            <p:cNvSpPr/>
            <p:nvPr/>
          </p:nvSpPr>
          <p:spPr>
            <a:xfrm>
              <a:off x="3376443" y="3308867"/>
              <a:ext cx="780263" cy="783797"/>
            </a:xfrm>
            <a:custGeom>
              <a:avLst/>
              <a:gdLst/>
              <a:ahLst/>
              <a:cxnLst/>
              <a:rect l="l" t="t" r="r" b="b"/>
              <a:pathLst>
                <a:path w="35334" h="35490" extrusionOk="0">
                  <a:moveTo>
                    <a:pt x="0" y="0"/>
                  </a:moveTo>
                  <a:lnTo>
                    <a:pt x="0" y="0"/>
                  </a:lnTo>
                  <a:cubicBezTo>
                    <a:pt x="1440" y="3502"/>
                    <a:pt x="3736" y="6927"/>
                    <a:pt x="5292" y="10234"/>
                  </a:cubicBezTo>
                  <a:cubicBezTo>
                    <a:pt x="7549" y="15060"/>
                    <a:pt x="9612" y="19963"/>
                    <a:pt x="11518" y="24983"/>
                  </a:cubicBezTo>
                  <a:cubicBezTo>
                    <a:pt x="12841" y="28446"/>
                    <a:pt x="14048" y="31948"/>
                    <a:pt x="15176" y="35489"/>
                  </a:cubicBezTo>
                  <a:cubicBezTo>
                    <a:pt x="16772" y="35295"/>
                    <a:pt x="18212" y="35061"/>
                    <a:pt x="19379" y="34867"/>
                  </a:cubicBezTo>
                  <a:cubicBezTo>
                    <a:pt x="23504" y="34049"/>
                    <a:pt x="27901" y="32999"/>
                    <a:pt x="30353" y="30119"/>
                  </a:cubicBezTo>
                  <a:cubicBezTo>
                    <a:pt x="31987" y="28173"/>
                    <a:pt x="32454" y="25761"/>
                    <a:pt x="32843" y="23387"/>
                  </a:cubicBezTo>
                  <a:cubicBezTo>
                    <a:pt x="33349" y="19924"/>
                    <a:pt x="33738" y="16422"/>
                    <a:pt x="33972" y="12958"/>
                  </a:cubicBezTo>
                  <a:cubicBezTo>
                    <a:pt x="34322" y="7705"/>
                    <a:pt x="35333" y="2335"/>
                    <a:pt x="28524" y="1751"/>
                  </a:cubicBezTo>
                  <a:cubicBezTo>
                    <a:pt x="22570" y="1284"/>
                    <a:pt x="16577" y="895"/>
                    <a:pt x="10584" y="545"/>
                  </a:cubicBezTo>
                  <a:lnTo>
                    <a:pt x="4981" y="233"/>
                  </a:lnTo>
                  <a:lnTo>
                    <a:pt x="0" y="0"/>
                  </a:lnTo>
                  <a:close/>
                </a:path>
              </a:pathLst>
            </a:custGeom>
            <a:solidFill>
              <a:srgbClr val="000000">
                <a:alpha val="18990"/>
              </a:srgbClr>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6" name="Google Shape;1411;p38">
              <a:extLst>
                <a:ext uri="{FF2B5EF4-FFF2-40B4-BE49-F238E27FC236}">
                  <a16:creationId xmlns:a16="http://schemas.microsoft.com/office/drawing/2014/main" id="{6D94FA56-9695-B562-3FBF-3501FD4DB984}"/>
                </a:ext>
              </a:extLst>
            </p:cNvPr>
            <p:cNvSpPr/>
            <p:nvPr/>
          </p:nvSpPr>
          <p:spPr>
            <a:xfrm>
              <a:off x="658294" y="3210881"/>
              <a:ext cx="3432968" cy="923043"/>
            </a:xfrm>
            <a:custGeom>
              <a:avLst/>
              <a:gdLst/>
              <a:ahLst/>
              <a:cxnLst/>
              <a:rect l="l" t="t" r="r" b="b"/>
              <a:pathLst>
                <a:path w="155461" h="41795" extrusionOk="0">
                  <a:moveTo>
                    <a:pt x="12954" y="457"/>
                  </a:moveTo>
                  <a:cubicBezTo>
                    <a:pt x="13123" y="457"/>
                    <a:pt x="13293" y="461"/>
                    <a:pt x="13465" y="468"/>
                  </a:cubicBezTo>
                  <a:cubicBezTo>
                    <a:pt x="15294" y="468"/>
                    <a:pt x="17200" y="623"/>
                    <a:pt x="19185" y="779"/>
                  </a:cubicBezTo>
                  <a:cubicBezTo>
                    <a:pt x="20547" y="896"/>
                    <a:pt x="21948" y="1013"/>
                    <a:pt x="23388" y="1090"/>
                  </a:cubicBezTo>
                  <a:cubicBezTo>
                    <a:pt x="28485" y="1324"/>
                    <a:pt x="33349" y="1674"/>
                    <a:pt x="38097" y="2063"/>
                  </a:cubicBezTo>
                  <a:cubicBezTo>
                    <a:pt x="42650" y="2413"/>
                    <a:pt x="47319" y="2764"/>
                    <a:pt x="52106" y="2997"/>
                  </a:cubicBezTo>
                  <a:cubicBezTo>
                    <a:pt x="56931" y="3192"/>
                    <a:pt x="61795" y="3542"/>
                    <a:pt x="66543" y="3892"/>
                  </a:cubicBezTo>
                  <a:cubicBezTo>
                    <a:pt x="71057" y="4242"/>
                    <a:pt x="75687" y="4554"/>
                    <a:pt x="80396" y="4787"/>
                  </a:cubicBezTo>
                  <a:lnTo>
                    <a:pt x="82692" y="4787"/>
                  </a:lnTo>
                  <a:lnTo>
                    <a:pt x="83937" y="4865"/>
                  </a:lnTo>
                  <a:cubicBezTo>
                    <a:pt x="98335" y="5682"/>
                    <a:pt x="113239" y="6499"/>
                    <a:pt x="127909" y="7239"/>
                  </a:cubicBezTo>
                  <a:lnTo>
                    <a:pt x="133552" y="7550"/>
                  </a:lnTo>
                  <a:cubicBezTo>
                    <a:pt x="140751" y="7939"/>
                    <a:pt x="146276" y="8289"/>
                    <a:pt x="151413" y="8718"/>
                  </a:cubicBezTo>
                  <a:cubicBezTo>
                    <a:pt x="154760" y="8990"/>
                    <a:pt x="154993" y="10352"/>
                    <a:pt x="154565" y="15878"/>
                  </a:cubicBezTo>
                  <a:cubicBezTo>
                    <a:pt x="154526" y="16306"/>
                    <a:pt x="154526" y="16734"/>
                    <a:pt x="154487" y="17201"/>
                  </a:cubicBezTo>
                  <a:cubicBezTo>
                    <a:pt x="154254" y="20586"/>
                    <a:pt x="153904" y="24011"/>
                    <a:pt x="153359" y="27396"/>
                  </a:cubicBezTo>
                  <a:cubicBezTo>
                    <a:pt x="153047" y="29458"/>
                    <a:pt x="152658" y="31443"/>
                    <a:pt x="151452" y="32883"/>
                  </a:cubicBezTo>
                  <a:cubicBezTo>
                    <a:pt x="149545" y="35140"/>
                    <a:pt x="145537" y="36035"/>
                    <a:pt x="141996" y="36735"/>
                  </a:cubicBezTo>
                  <a:cubicBezTo>
                    <a:pt x="126859" y="39576"/>
                    <a:pt x="68916" y="41288"/>
                    <a:pt x="34050" y="41288"/>
                  </a:cubicBezTo>
                  <a:cubicBezTo>
                    <a:pt x="26228" y="41288"/>
                    <a:pt x="20119" y="41210"/>
                    <a:pt x="16422" y="41055"/>
                  </a:cubicBezTo>
                  <a:cubicBezTo>
                    <a:pt x="13504" y="40899"/>
                    <a:pt x="10663" y="40705"/>
                    <a:pt x="8562" y="39537"/>
                  </a:cubicBezTo>
                  <a:cubicBezTo>
                    <a:pt x="5799" y="38058"/>
                    <a:pt x="4476" y="35023"/>
                    <a:pt x="3620" y="32494"/>
                  </a:cubicBezTo>
                  <a:cubicBezTo>
                    <a:pt x="1012" y="24867"/>
                    <a:pt x="506" y="16695"/>
                    <a:pt x="2063" y="8795"/>
                  </a:cubicBezTo>
                  <a:cubicBezTo>
                    <a:pt x="2958" y="4204"/>
                    <a:pt x="6343" y="1052"/>
                    <a:pt x="10741" y="585"/>
                  </a:cubicBezTo>
                  <a:cubicBezTo>
                    <a:pt x="11471" y="521"/>
                    <a:pt x="12202" y="457"/>
                    <a:pt x="12954" y="457"/>
                  </a:cubicBezTo>
                  <a:close/>
                  <a:moveTo>
                    <a:pt x="13465" y="1"/>
                  </a:moveTo>
                  <a:cubicBezTo>
                    <a:pt x="12531" y="1"/>
                    <a:pt x="11636" y="40"/>
                    <a:pt x="10702" y="118"/>
                  </a:cubicBezTo>
                  <a:cubicBezTo>
                    <a:pt x="6071" y="623"/>
                    <a:pt x="2608" y="3931"/>
                    <a:pt x="1635" y="8718"/>
                  </a:cubicBezTo>
                  <a:cubicBezTo>
                    <a:pt x="1" y="16695"/>
                    <a:pt x="545" y="24983"/>
                    <a:pt x="3191" y="32688"/>
                  </a:cubicBezTo>
                  <a:cubicBezTo>
                    <a:pt x="4087" y="35257"/>
                    <a:pt x="5410" y="38409"/>
                    <a:pt x="8328" y="39965"/>
                  </a:cubicBezTo>
                  <a:cubicBezTo>
                    <a:pt x="10546" y="41171"/>
                    <a:pt x="13387" y="41405"/>
                    <a:pt x="16422" y="41522"/>
                  </a:cubicBezTo>
                  <a:cubicBezTo>
                    <a:pt x="20119" y="41716"/>
                    <a:pt x="26228" y="41794"/>
                    <a:pt x="34050" y="41794"/>
                  </a:cubicBezTo>
                  <a:cubicBezTo>
                    <a:pt x="68955" y="41794"/>
                    <a:pt x="126936" y="40043"/>
                    <a:pt x="142074" y="37202"/>
                  </a:cubicBezTo>
                  <a:cubicBezTo>
                    <a:pt x="145732" y="36502"/>
                    <a:pt x="149779" y="35568"/>
                    <a:pt x="151841" y="33155"/>
                  </a:cubicBezTo>
                  <a:cubicBezTo>
                    <a:pt x="153086" y="31677"/>
                    <a:pt x="153514" y="29614"/>
                    <a:pt x="153826" y="27474"/>
                  </a:cubicBezTo>
                  <a:cubicBezTo>
                    <a:pt x="154370" y="24088"/>
                    <a:pt x="154721" y="20625"/>
                    <a:pt x="154954" y="17240"/>
                  </a:cubicBezTo>
                  <a:cubicBezTo>
                    <a:pt x="154993" y="16773"/>
                    <a:pt x="155032" y="16345"/>
                    <a:pt x="155032" y="15917"/>
                  </a:cubicBezTo>
                  <a:cubicBezTo>
                    <a:pt x="155460" y="10391"/>
                    <a:pt x="155265" y="8601"/>
                    <a:pt x="151452" y="8251"/>
                  </a:cubicBezTo>
                  <a:cubicBezTo>
                    <a:pt x="146315" y="7861"/>
                    <a:pt x="140790" y="7472"/>
                    <a:pt x="133552" y="7083"/>
                  </a:cubicBezTo>
                  <a:lnTo>
                    <a:pt x="127948" y="6772"/>
                  </a:lnTo>
                  <a:cubicBezTo>
                    <a:pt x="113278" y="6032"/>
                    <a:pt x="98374" y="5215"/>
                    <a:pt x="83976" y="4398"/>
                  </a:cubicBezTo>
                  <a:lnTo>
                    <a:pt x="82731" y="4359"/>
                  </a:lnTo>
                  <a:lnTo>
                    <a:pt x="80435" y="4359"/>
                  </a:lnTo>
                  <a:cubicBezTo>
                    <a:pt x="75726" y="4126"/>
                    <a:pt x="71096" y="3775"/>
                    <a:pt x="66582" y="3464"/>
                  </a:cubicBezTo>
                  <a:cubicBezTo>
                    <a:pt x="61834" y="3114"/>
                    <a:pt x="56931" y="2725"/>
                    <a:pt x="52145" y="2530"/>
                  </a:cubicBezTo>
                  <a:cubicBezTo>
                    <a:pt x="47358" y="2336"/>
                    <a:pt x="42689" y="1947"/>
                    <a:pt x="38136" y="1596"/>
                  </a:cubicBezTo>
                  <a:cubicBezTo>
                    <a:pt x="33388" y="1246"/>
                    <a:pt x="28485" y="857"/>
                    <a:pt x="23388" y="623"/>
                  </a:cubicBezTo>
                  <a:cubicBezTo>
                    <a:pt x="21987" y="585"/>
                    <a:pt x="20586" y="429"/>
                    <a:pt x="19224" y="312"/>
                  </a:cubicBezTo>
                  <a:cubicBezTo>
                    <a:pt x="17200" y="156"/>
                    <a:pt x="15333" y="1"/>
                    <a:pt x="13465" y="1"/>
                  </a:cubicBezTo>
                  <a:close/>
                </a:path>
              </a:pathLst>
            </a:custGeom>
            <a:solidFill>
              <a:srgbClr val="FFFFFF"/>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7" name="Google Shape;1412;p38">
              <a:extLst>
                <a:ext uri="{FF2B5EF4-FFF2-40B4-BE49-F238E27FC236}">
                  <a16:creationId xmlns:a16="http://schemas.microsoft.com/office/drawing/2014/main" id="{1FCB06D3-8F59-B99C-D19E-DCA3713EE697}"/>
                </a:ext>
              </a:extLst>
            </p:cNvPr>
            <p:cNvSpPr/>
            <p:nvPr/>
          </p:nvSpPr>
          <p:spPr>
            <a:xfrm>
              <a:off x="3636809" y="3122369"/>
              <a:ext cx="553432" cy="431453"/>
            </a:xfrm>
            <a:custGeom>
              <a:avLst/>
              <a:gdLst/>
              <a:ahLst/>
              <a:cxnLst/>
              <a:rect l="l" t="t" r="r" b="b"/>
              <a:pathLst>
                <a:path w="25062" h="19536" extrusionOk="0">
                  <a:moveTo>
                    <a:pt x="16578" y="1"/>
                  </a:moveTo>
                  <a:lnTo>
                    <a:pt x="1" y="15372"/>
                  </a:lnTo>
                  <a:lnTo>
                    <a:pt x="507" y="16422"/>
                  </a:lnTo>
                  <a:lnTo>
                    <a:pt x="2725" y="18446"/>
                  </a:lnTo>
                  <a:lnTo>
                    <a:pt x="11208" y="19535"/>
                  </a:lnTo>
                  <a:lnTo>
                    <a:pt x="25061" y="10313"/>
                  </a:lnTo>
                  <a:lnTo>
                    <a:pt x="17784" y="1713"/>
                  </a:lnTo>
                  <a:lnTo>
                    <a:pt x="16578" y="1"/>
                  </a:lnTo>
                  <a:close/>
                </a:path>
              </a:pathLst>
            </a:custGeom>
            <a:solidFill>
              <a:srgbClr val="E36414"/>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8" name="Google Shape;1413;p38">
              <a:extLst>
                <a:ext uri="{FF2B5EF4-FFF2-40B4-BE49-F238E27FC236}">
                  <a16:creationId xmlns:a16="http://schemas.microsoft.com/office/drawing/2014/main" id="{6D16B883-F928-7026-B1BF-15C27C6B82E0}"/>
                </a:ext>
              </a:extLst>
            </p:cNvPr>
            <p:cNvSpPr/>
            <p:nvPr/>
          </p:nvSpPr>
          <p:spPr>
            <a:xfrm>
              <a:off x="3651429" y="3143857"/>
              <a:ext cx="702930" cy="397928"/>
            </a:xfrm>
            <a:custGeom>
              <a:avLst/>
              <a:gdLst/>
              <a:ahLst/>
              <a:cxnLst/>
              <a:rect l="l" t="t" r="r" b="b"/>
              <a:pathLst>
                <a:path w="31832" h="18018" extrusionOk="0">
                  <a:moveTo>
                    <a:pt x="17589" y="1"/>
                  </a:moveTo>
                  <a:lnTo>
                    <a:pt x="0" y="15566"/>
                  </a:lnTo>
                  <a:lnTo>
                    <a:pt x="662" y="16539"/>
                  </a:lnTo>
                  <a:lnTo>
                    <a:pt x="3113" y="17901"/>
                  </a:lnTo>
                  <a:lnTo>
                    <a:pt x="8172" y="18018"/>
                  </a:lnTo>
                  <a:lnTo>
                    <a:pt x="15099" y="15566"/>
                  </a:lnTo>
                  <a:lnTo>
                    <a:pt x="31832" y="2569"/>
                  </a:lnTo>
                  <a:lnTo>
                    <a:pt x="31832" y="2569"/>
                  </a:lnTo>
                  <a:cubicBezTo>
                    <a:pt x="29311" y="3660"/>
                    <a:pt x="27177" y="4073"/>
                    <a:pt x="25390" y="4073"/>
                  </a:cubicBezTo>
                  <a:cubicBezTo>
                    <a:pt x="19782" y="4073"/>
                    <a:pt x="17589" y="1"/>
                    <a:pt x="17589" y="1"/>
                  </a:cubicBezTo>
                  <a:close/>
                </a:path>
              </a:pathLst>
            </a:custGeom>
            <a:solidFill>
              <a:srgbClr val="FFECB6"/>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9" name="Google Shape;1414;p38">
              <a:extLst>
                <a:ext uri="{FF2B5EF4-FFF2-40B4-BE49-F238E27FC236}">
                  <a16:creationId xmlns:a16="http://schemas.microsoft.com/office/drawing/2014/main" id="{55DFCEB2-3EB3-7BB7-AC53-9BCD98AE1578}"/>
                </a:ext>
              </a:extLst>
            </p:cNvPr>
            <p:cNvSpPr/>
            <p:nvPr/>
          </p:nvSpPr>
          <p:spPr>
            <a:xfrm>
              <a:off x="3760566" y="3220333"/>
              <a:ext cx="384125" cy="319725"/>
            </a:xfrm>
            <a:custGeom>
              <a:avLst/>
              <a:gdLst/>
              <a:ahLst/>
              <a:cxnLst/>
              <a:rect l="l" t="t" r="r" b="b"/>
              <a:pathLst>
                <a:path w="17395" h="14477" extrusionOk="0">
                  <a:moveTo>
                    <a:pt x="16967" y="1"/>
                  </a:moveTo>
                  <a:cubicBezTo>
                    <a:pt x="11246" y="4709"/>
                    <a:pt x="5565" y="9574"/>
                    <a:pt x="0" y="14477"/>
                  </a:cubicBezTo>
                  <a:lnTo>
                    <a:pt x="428" y="14477"/>
                  </a:lnTo>
                  <a:lnTo>
                    <a:pt x="895" y="14165"/>
                  </a:lnTo>
                  <a:cubicBezTo>
                    <a:pt x="6304" y="9418"/>
                    <a:pt x="11830" y="4709"/>
                    <a:pt x="17395" y="118"/>
                  </a:cubicBezTo>
                  <a:lnTo>
                    <a:pt x="16967" y="1"/>
                  </a:lnTo>
                  <a:close/>
                </a:path>
              </a:pathLst>
            </a:custGeom>
            <a:solidFill>
              <a:srgbClr val="EBD4A6"/>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10" name="Google Shape;1415;p38">
              <a:extLst>
                <a:ext uri="{FF2B5EF4-FFF2-40B4-BE49-F238E27FC236}">
                  <a16:creationId xmlns:a16="http://schemas.microsoft.com/office/drawing/2014/main" id="{75714075-C52A-C5E7-EFAC-404FE2E53FC5}"/>
                </a:ext>
              </a:extLst>
            </p:cNvPr>
            <p:cNvSpPr/>
            <p:nvPr/>
          </p:nvSpPr>
          <p:spPr>
            <a:xfrm>
              <a:off x="3712446" y="3203152"/>
              <a:ext cx="394438" cy="336907"/>
            </a:xfrm>
            <a:custGeom>
              <a:avLst/>
              <a:gdLst/>
              <a:ahLst/>
              <a:cxnLst/>
              <a:rect l="l" t="t" r="r" b="b"/>
              <a:pathLst>
                <a:path w="17862" h="15255" extrusionOk="0">
                  <a:moveTo>
                    <a:pt x="17550" y="1"/>
                  </a:moveTo>
                  <a:lnTo>
                    <a:pt x="0" y="15060"/>
                  </a:lnTo>
                  <a:lnTo>
                    <a:pt x="350" y="15255"/>
                  </a:lnTo>
                  <a:lnTo>
                    <a:pt x="17862" y="195"/>
                  </a:lnTo>
                  <a:cubicBezTo>
                    <a:pt x="17784" y="117"/>
                    <a:pt x="17667" y="40"/>
                    <a:pt x="17550" y="1"/>
                  </a:cubicBezTo>
                  <a:close/>
                </a:path>
              </a:pathLst>
            </a:custGeom>
            <a:solidFill>
              <a:srgbClr val="EBD4A6"/>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11" name="Google Shape;1416;p38">
              <a:extLst>
                <a:ext uri="{FF2B5EF4-FFF2-40B4-BE49-F238E27FC236}">
                  <a16:creationId xmlns:a16="http://schemas.microsoft.com/office/drawing/2014/main" id="{C2CED2C6-96E7-DE4F-B337-E4AE3BB8257A}"/>
                </a:ext>
              </a:extLst>
            </p:cNvPr>
            <p:cNvSpPr/>
            <p:nvPr/>
          </p:nvSpPr>
          <p:spPr>
            <a:xfrm>
              <a:off x="3772602" y="3233230"/>
              <a:ext cx="437410" cy="308550"/>
            </a:xfrm>
            <a:custGeom>
              <a:avLst/>
              <a:gdLst/>
              <a:ahLst/>
              <a:cxnLst/>
              <a:rect l="l" t="t" r="r" b="b"/>
              <a:pathLst>
                <a:path w="19808" h="13971" extrusionOk="0">
                  <a:moveTo>
                    <a:pt x="19262" y="1"/>
                  </a:moveTo>
                  <a:cubicBezTo>
                    <a:pt x="13153" y="4748"/>
                    <a:pt x="6810" y="9301"/>
                    <a:pt x="350" y="13620"/>
                  </a:cubicBezTo>
                  <a:lnTo>
                    <a:pt x="0" y="13971"/>
                  </a:lnTo>
                  <a:lnTo>
                    <a:pt x="506" y="13932"/>
                  </a:lnTo>
                  <a:cubicBezTo>
                    <a:pt x="7082" y="9534"/>
                    <a:pt x="13581" y="4865"/>
                    <a:pt x="19807" y="1"/>
                  </a:cubicBezTo>
                  <a:close/>
                </a:path>
              </a:pathLst>
            </a:custGeom>
            <a:solidFill>
              <a:srgbClr val="EBD4A6"/>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12" name="Google Shape;1417;p38">
              <a:extLst>
                <a:ext uri="{FF2B5EF4-FFF2-40B4-BE49-F238E27FC236}">
                  <a16:creationId xmlns:a16="http://schemas.microsoft.com/office/drawing/2014/main" id="{ED0F6E3D-9375-57E9-3DD9-71DDC74AAE06}"/>
                </a:ext>
              </a:extLst>
            </p:cNvPr>
            <p:cNvSpPr/>
            <p:nvPr/>
          </p:nvSpPr>
          <p:spPr>
            <a:xfrm>
              <a:off x="3663464" y="3157615"/>
              <a:ext cx="391854" cy="352366"/>
            </a:xfrm>
            <a:custGeom>
              <a:avLst/>
              <a:gdLst/>
              <a:ahLst/>
              <a:cxnLst/>
              <a:rect l="l" t="t" r="r" b="b"/>
              <a:pathLst>
                <a:path w="17745" h="15955" extrusionOk="0">
                  <a:moveTo>
                    <a:pt x="17511" y="0"/>
                  </a:moveTo>
                  <a:cubicBezTo>
                    <a:pt x="14982" y="2880"/>
                    <a:pt x="11908" y="5292"/>
                    <a:pt x="8950" y="7627"/>
                  </a:cubicBezTo>
                  <a:cubicBezTo>
                    <a:pt x="5798" y="10040"/>
                    <a:pt x="2568" y="12608"/>
                    <a:pt x="0" y="15682"/>
                  </a:cubicBezTo>
                  <a:lnTo>
                    <a:pt x="156" y="15916"/>
                  </a:lnTo>
                  <a:lnTo>
                    <a:pt x="234" y="15955"/>
                  </a:lnTo>
                  <a:cubicBezTo>
                    <a:pt x="2802" y="12881"/>
                    <a:pt x="6032" y="10351"/>
                    <a:pt x="9184" y="7900"/>
                  </a:cubicBezTo>
                  <a:cubicBezTo>
                    <a:pt x="12141" y="5565"/>
                    <a:pt x="15215" y="3191"/>
                    <a:pt x="17745" y="273"/>
                  </a:cubicBezTo>
                  <a:cubicBezTo>
                    <a:pt x="17628" y="195"/>
                    <a:pt x="17550" y="78"/>
                    <a:pt x="17511" y="0"/>
                  </a:cubicBezTo>
                  <a:close/>
                </a:path>
              </a:pathLst>
            </a:custGeom>
            <a:solidFill>
              <a:srgbClr val="EBD4A6"/>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13" name="Google Shape;1418;p38">
              <a:extLst>
                <a:ext uri="{FF2B5EF4-FFF2-40B4-BE49-F238E27FC236}">
                  <a16:creationId xmlns:a16="http://schemas.microsoft.com/office/drawing/2014/main" id="{C6B0CBE0-B62F-F483-4A5F-90607930265F}"/>
                </a:ext>
              </a:extLst>
            </p:cNvPr>
            <p:cNvSpPr/>
            <p:nvPr/>
          </p:nvSpPr>
          <p:spPr>
            <a:xfrm>
              <a:off x="3809548" y="3227223"/>
              <a:ext cx="458035" cy="313695"/>
            </a:xfrm>
            <a:custGeom>
              <a:avLst/>
              <a:gdLst/>
              <a:ahLst/>
              <a:cxnLst/>
              <a:rect l="l" t="t" r="r" b="b"/>
              <a:pathLst>
                <a:path w="20742" h="14204" extrusionOk="0">
                  <a:moveTo>
                    <a:pt x="20741" y="0"/>
                  </a:moveTo>
                  <a:lnTo>
                    <a:pt x="20741" y="0"/>
                  </a:lnTo>
                  <a:cubicBezTo>
                    <a:pt x="20508" y="78"/>
                    <a:pt x="20274" y="117"/>
                    <a:pt x="20041" y="156"/>
                  </a:cubicBezTo>
                  <a:cubicBezTo>
                    <a:pt x="13659" y="5254"/>
                    <a:pt x="6966" y="9962"/>
                    <a:pt x="0" y="14204"/>
                  </a:cubicBezTo>
                  <a:lnTo>
                    <a:pt x="662" y="14204"/>
                  </a:lnTo>
                  <a:cubicBezTo>
                    <a:pt x="7666" y="9923"/>
                    <a:pt x="14360" y="5176"/>
                    <a:pt x="20741" y="0"/>
                  </a:cubicBezTo>
                  <a:close/>
                </a:path>
              </a:pathLst>
            </a:custGeom>
            <a:solidFill>
              <a:srgbClr val="EBD4A6"/>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14" name="Google Shape;1419;p38">
              <a:extLst>
                <a:ext uri="{FF2B5EF4-FFF2-40B4-BE49-F238E27FC236}">
                  <a16:creationId xmlns:a16="http://schemas.microsoft.com/office/drawing/2014/main" id="{3BF8A9DB-CAC5-2B8A-E552-F1ADAD97A87B}"/>
                </a:ext>
              </a:extLst>
            </p:cNvPr>
            <p:cNvSpPr/>
            <p:nvPr/>
          </p:nvSpPr>
          <p:spPr>
            <a:xfrm>
              <a:off x="3690097" y="3181664"/>
              <a:ext cx="388431" cy="344659"/>
            </a:xfrm>
            <a:custGeom>
              <a:avLst/>
              <a:gdLst/>
              <a:ahLst/>
              <a:cxnLst/>
              <a:rect l="l" t="t" r="r" b="b"/>
              <a:pathLst>
                <a:path w="17590" h="15606" extrusionOk="0">
                  <a:moveTo>
                    <a:pt x="17317" y="1"/>
                  </a:moveTo>
                  <a:lnTo>
                    <a:pt x="0" y="15411"/>
                  </a:lnTo>
                  <a:lnTo>
                    <a:pt x="312" y="15605"/>
                  </a:lnTo>
                  <a:lnTo>
                    <a:pt x="17589" y="234"/>
                  </a:lnTo>
                  <a:cubicBezTo>
                    <a:pt x="17473" y="156"/>
                    <a:pt x="17395" y="79"/>
                    <a:pt x="17317" y="1"/>
                  </a:cubicBezTo>
                  <a:close/>
                </a:path>
              </a:pathLst>
            </a:custGeom>
            <a:solidFill>
              <a:srgbClr val="EBD4A6"/>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15" name="Google Shape;1420;p38">
              <a:extLst>
                <a:ext uri="{FF2B5EF4-FFF2-40B4-BE49-F238E27FC236}">
                  <a16:creationId xmlns:a16="http://schemas.microsoft.com/office/drawing/2014/main" id="{BFB7BCA7-6700-98B1-A209-553543440AF4}"/>
                </a:ext>
              </a:extLst>
            </p:cNvPr>
            <p:cNvSpPr/>
            <p:nvPr/>
          </p:nvSpPr>
          <p:spPr>
            <a:xfrm>
              <a:off x="3637670" y="3461820"/>
              <a:ext cx="514743" cy="761712"/>
            </a:xfrm>
            <a:custGeom>
              <a:avLst/>
              <a:gdLst/>
              <a:ahLst/>
              <a:cxnLst/>
              <a:rect l="l" t="t" r="r" b="b"/>
              <a:pathLst>
                <a:path w="23310" h="34490" extrusionOk="0">
                  <a:moveTo>
                    <a:pt x="1" y="1"/>
                  </a:moveTo>
                  <a:lnTo>
                    <a:pt x="1" y="1"/>
                  </a:lnTo>
                  <a:cubicBezTo>
                    <a:pt x="2" y="2"/>
                    <a:pt x="6149" y="13037"/>
                    <a:pt x="8056" y="18601"/>
                  </a:cubicBezTo>
                  <a:cubicBezTo>
                    <a:pt x="9963" y="24205"/>
                    <a:pt x="13153" y="32844"/>
                    <a:pt x="13153" y="32844"/>
                  </a:cubicBezTo>
                  <a:cubicBezTo>
                    <a:pt x="13153" y="32844"/>
                    <a:pt x="15524" y="34489"/>
                    <a:pt x="18289" y="34489"/>
                  </a:cubicBezTo>
                  <a:cubicBezTo>
                    <a:pt x="19964" y="34489"/>
                    <a:pt x="21784" y="33886"/>
                    <a:pt x="23310" y="31949"/>
                  </a:cubicBezTo>
                  <a:lnTo>
                    <a:pt x="12142" y="1791"/>
                  </a:lnTo>
                  <a:cubicBezTo>
                    <a:pt x="12142" y="1791"/>
                    <a:pt x="9193" y="3339"/>
                    <a:pt x="6028" y="3339"/>
                  </a:cubicBezTo>
                  <a:cubicBezTo>
                    <a:pt x="3812" y="3339"/>
                    <a:pt x="1491" y="2580"/>
                    <a:pt x="1" y="1"/>
                  </a:cubicBezTo>
                  <a:close/>
                </a:path>
              </a:pathLst>
            </a:custGeom>
            <a:solidFill>
              <a:srgbClr val="E36414"/>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16" name="Google Shape;1421;p38">
              <a:extLst>
                <a:ext uri="{FF2B5EF4-FFF2-40B4-BE49-F238E27FC236}">
                  <a16:creationId xmlns:a16="http://schemas.microsoft.com/office/drawing/2014/main" id="{8DCB3E1A-33C3-BF7F-5037-73687803C3D3}"/>
                </a:ext>
              </a:extLst>
            </p:cNvPr>
            <p:cNvSpPr/>
            <p:nvPr/>
          </p:nvSpPr>
          <p:spPr>
            <a:xfrm>
              <a:off x="3905788" y="3178242"/>
              <a:ext cx="631626" cy="989187"/>
            </a:xfrm>
            <a:custGeom>
              <a:avLst/>
              <a:gdLst/>
              <a:ahLst/>
              <a:cxnLst/>
              <a:rect l="l" t="t" r="r" b="b"/>
              <a:pathLst>
                <a:path w="28603" h="44790" extrusionOk="0">
                  <a:moveTo>
                    <a:pt x="20936" y="0"/>
                  </a:moveTo>
                  <a:cubicBezTo>
                    <a:pt x="14360" y="5448"/>
                    <a:pt x="7355" y="10351"/>
                    <a:pt x="1" y="14632"/>
                  </a:cubicBezTo>
                  <a:lnTo>
                    <a:pt x="11130" y="44790"/>
                  </a:lnTo>
                  <a:cubicBezTo>
                    <a:pt x="17317" y="39964"/>
                    <a:pt x="22960" y="34478"/>
                    <a:pt x="28602" y="31131"/>
                  </a:cubicBezTo>
                  <a:cubicBezTo>
                    <a:pt x="25567" y="20858"/>
                    <a:pt x="23038" y="10507"/>
                    <a:pt x="20936" y="0"/>
                  </a:cubicBezTo>
                  <a:close/>
                </a:path>
              </a:pathLst>
            </a:custGeom>
            <a:solidFill>
              <a:srgbClr val="ED7B33"/>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17" name="Google Shape;1422;p38">
              <a:extLst>
                <a:ext uri="{FF2B5EF4-FFF2-40B4-BE49-F238E27FC236}">
                  <a16:creationId xmlns:a16="http://schemas.microsoft.com/office/drawing/2014/main" id="{4F8C7A87-2D18-8801-BF80-2168B9E2B17C}"/>
                </a:ext>
              </a:extLst>
            </p:cNvPr>
            <p:cNvSpPr/>
            <p:nvPr/>
          </p:nvSpPr>
          <p:spPr>
            <a:xfrm>
              <a:off x="4056178" y="3351820"/>
              <a:ext cx="309376" cy="348943"/>
            </a:xfrm>
            <a:custGeom>
              <a:avLst/>
              <a:gdLst/>
              <a:ahLst/>
              <a:cxnLst/>
              <a:rect l="l" t="t" r="r" b="b"/>
              <a:pathLst>
                <a:path w="14010" h="15800" extrusionOk="0">
                  <a:moveTo>
                    <a:pt x="11363" y="1"/>
                  </a:moveTo>
                  <a:lnTo>
                    <a:pt x="1" y="7861"/>
                  </a:lnTo>
                  <a:cubicBezTo>
                    <a:pt x="1479" y="11286"/>
                    <a:pt x="3347" y="15800"/>
                    <a:pt x="3347" y="15800"/>
                  </a:cubicBezTo>
                  <a:cubicBezTo>
                    <a:pt x="6421" y="12570"/>
                    <a:pt x="10040" y="9885"/>
                    <a:pt x="14009" y="7861"/>
                  </a:cubicBezTo>
                  <a:cubicBezTo>
                    <a:pt x="12725" y="5410"/>
                    <a:pt x="11363" y="1"/>
                    <a:pt x="11363" y="1"/>
                  </a:cubicBezTo>
                  <a:close/>
                </a:path>
              </a:pathLst>
            </a:custGeom>
            <a:solidFill>
              <a:srgbClr val="E36414"/>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18" name="Google Shape;1423;p38">
              <a:extLst>
                <a:ext uri="{FF2B5EF4-FFF2-40B4-BE49-F238E27FC236}">
                  <a16:creationId xmlns:a16="http://schemas.microsoft.com/office/drawing/2014/main" id="{044576D6-F11B-5BBB-CF7A-1B42C90214EC}"/>
                </a:ext>
              </a:extLst>
            </p:cNvPr>
            <p:cNvSpPr/>
            <p:nvPr/>
          </p:nvSpPr>
          <p:spPr>
            <a:xfrm>
              <a:off x="3771741" y="3534012"/>
              <a:ext cx="263820" cy="689273"/>
            </a:xfrm>
            <a:custGeom>
              <a:avLst/>
              <a:gdLst/>
              <a:ahLst/>
              <a:cxnLst/>
              <a:rect l="l" t="t" r="r" b="b"/>
              <a:pathLst>
                <a:path w="11947" h="31210" extrusionOk="0">
                  <a:moveTo>
                    <a:pt x="1168" y="0"/>
                  </a:moveTo>
                  <a:cubicBezTo>
                    <a:pt x="779" y="39"/>
                    <a:pt x="389" y="78"/>
                    <a:pt x="0" y="78"/>
                  </a:cubicBezTo>
                  <a:cubicBezTo>
                    <a:pt x="2491" y="5526"/>
                    <a:pt x="4125" y="11480"/>
                    <a:pt x="6032" y="17122"/>
                  </a:cubicBezTo>
                  <a:cubicBezTo>
                    <a:pt x="7627" y="21792"/>
                    <a:pt x="9184" y="26423"/>
                    <a:pt x="10740" y="31092"/>
                  </a:cubicBezTo>
                  <a:cubicBezTo>
                    <a:pt x="11129" y="31131"/>
                    <a:pt x="11519" y="31209"/>
                    <a:pt x="11947" y="31209"/>
                  </a:cubicBezTo>
                  <a:cubicBezTo>
                    <a:pt x="10234" y="26189"/>
                    <a:pt x="8561" y="21169"/>
                    <a:pt x="6849" y="16188"/>
                  </a:cubicBezTo>
                  <a:cubicBezTo>
                    <a:pt x="5020" y="10818"/>
                    <a:pt x="3464" y="5215"/>
                    <a:pt x="1168" y="0"/>
                  </a:cubicBezTo>
                  <a:close/>
                </a:path>
              </a:pathLst>
            </a:custGeom>
            <a:solidFill>
              <a:srgbClr val="ED7B33"/>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19" name="Google Shape;1424;p38">
              <a:extLst>
                <a:ext uri="{FF2B5EF4-FFF2-40B4-BE49-F238E27FC236}">
                  <a16:creationId xmlns:a16="http://schemas.microsoft.com/office/drawing/2014/main" id="{7624DE89-0AF4-377B-9C7A-7609E862E0D6}"/>
                </a:ext>
              </a:extLst>
            </p:cNvPr>
            <p:cNvSpPr/>
            <p:nvPr/>
          </p:nvSpPr>
          <p:spPr>
            <a:xfrm>
              <a:off x="4019232" y="3179103"/>
              <a:ext cx="444278" cy="418533"/>
            </a:xfrm>
            <a:custGeom>
              <a:avLst/>
              <a:gdLst/>
              <a:ahLst/>
              <a:cxnLst/>
              <a:rect l="l" t="t" r="r" b="b"/>
              <a:pathLst>
                <a:path w="20119" h="18951" extrusionOk="0">
                  <a:moveTo>
                    <a:pt x="15799" y="0"/>
                  </a:moveTo>
                  <a:cubicBezTo>
                    <a:pt x="10740" y="4125"/>
                    <a:pt x="5487" y="7938"/>
                    <a:pt x="0" y="11480"/>
                  </a:cubicBezTo>
                  <a:lnTo>
                    <a:pt x="701" y="11985"/>
                  </a:lnTo>
                  <a:cubicBezTo>
                    <a:pt x="6460" y="15955"/>
                    <a:pt x="13153" y="18367"/>
                    <a:pt x="20119" y="18951"/>
                  </a:cubicBezTo>
                  <a:cubicBezTo>
                    <a:pt x="18484" y="12686"/>
                    <a:pt x="17044" y="6343"/>
                    <a:pt x="15799" y="0"/>
                  </a:cubicBezTo>
                  <a:close/>
                </a:path>
              </a:pathLst>
            </a:custGeom>
            <a:solidFill>
              <a:srgbClr val="000000">
                <a:alpha val="18990"/>
              </a:srgbClr>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0" name="Google Shape;1425;p38">
              <a:extLst>
                <a:ext uri="{FF2B5EF4-FFF2-40B4-BE49-F238E27FC236}">
                  <a16:creationId xmlns:a16="http://schemas.microsoft.com/office/drawing/2014/main" id="{DE1414C9-E8C7-8900-13C9-CFCC04B5DA15}"/>
                </a:ext>
              </a:extLst>
            </p:cNvPr>
            <p:cNvSpPr/>
            <p:nvPr/>
          </p:nvSpPr>
          <p:spPr>
            <a:xfrm>
              <a:off x="3872288" y="4034166"/>
              <a:ext cx="279277" cy="189600"/>
            </a:xfrm>
            <a:custGeom>
              <a:avLst/>
              <a:gdLst/>
              <a:ahLst/>
              <a:cxnLst/>
              <a:rect l="l" t="t" r="r" b="b"/>
              <a:pathLst>
                <a:path w="12647" h="8585" extrusionOk="0">
                  <a:moveTo>
                    <a:pt x="0" y="0"/>
                  </a:moveTo>
                  <a:lnTo>
                    <a:pt x="0" y="0"/>
                  </a:lnTo>
                  <a:cubicBezTo>
                    <a:pt x="1362" y="3775"/>
                    <a:pt x="2529" y="6966"/>
                    <a:pt x="2529" y="6966"/>
                  </a:cubicBezTo>
                  <a:cubicBezTo>
                    <a:pt x="2529" y="6966"/>
                    <a:pt x="4868" y="8585"/>
                    <a:pt x="7610" y="8585"/>
                  </a:cubicBezTo>
                  <a:cubicBezTo>
                    <a:pt x="9286" y="8585"/>
                    <a:pt x="11112" y="7980"/>
                    <a:pt x="12647" y="6032"/>
                  </a:cubicBezTo>
                  <a:lnTo>
                    <a:pt x="11052" y="1673"/>
                  </a:lnTo>
                  <a:cubicBezTo>
                    <a:pt x="9908" y="1937"/>
                    <a:pt x="8752" y="2067"/>
                    <a:pt x="7603" y="2067"/>
                  </a:cubicBezTo>
                  <a:cubicBezTo>
                    <a:pt x="5193" y="2067"/>
                    <a:pt x="2810" y="1496"/>
                    <a:pt x="623" y="389"/>
                  </a:cubicBezTo>
                  <a:cubicBezTo>
                    <a:pt x="428" y="273"/>
                    <a:pt x="234" y="156"/>
                    <a:pt x="0" y="0"/>
                  </a:cubicBezTo>
                  <a:close/>
                </a:path>
              </a:pathLst>
            </a:custGeom>
            <a:solidFill>
              <a:srgbClr val="000000">
                <a:alpha val="18990"/>
              </a:srgbClr>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grpSp>
      <p:grpSp>
        <p:nvGrpSpPr>
          <p:cNvPr id="21" name="Google Shape;1426;p38">
            <a:extLst>
              <a:ext uri="{FF2B5EF4-FFF2-40B4-BE49-F238E27FC236}">
                <a16:creationId xmlns:a16="http://schemas.microsoft.com/office/drawing/2014/main" id="{124D76C6-5914-2491-38C6-2B1BAA25DC9B}"/>
              </a:ext>
            </a:extLst>
          </p:cNvPr>
          <p:cNvGrpSpPr/>
          <p:nvPr/>
        </p:nvGrpSpPr>
        <p:grpSpPr>
          <a:xfrm>
            <a:off x="3310075" y="1178525"/>
            <a:ext cx="4905452" cy="1215840"/>
            <a:chOff x="4567094" y="1543421"/>
            <a:chExt cx="4071585" cy="1215840"/>
          </a:xfrm>
        </p:grpSpPr>
        <p:sp>
          <p:nvSpPr>
            <p:cNvPr id="22" name="Google Shape;1427;p38">
              <a:extLst>
                <a:ext uri="{FF2B5EF4-FFF2-40B4-BE49-F238E27FC236}">
                  <a16:creationId xmlns:a16="http://schemas.microsoft.com/office/drawing/2014/main" id="{B15D8D55-1089-12C6-ED1A-405477AC3ED5}"/>
                </a:ext>
              </a:extLst>
            </p:cNvPr>
            <p:cNvSpPr/>
            <p:nvPr/>
          </p:nvSpPr>
          <p:spPr>
            <a:xfrm>
              <a:off x="4836051" y="1660995"/>
              <a:ext cx="3802474" cy="1067854"/>
            </a:xfrm>
            <a:custGeom>
              <a:avLst/>
              <a:gdLst/>
              <a:ahLst/>
              <a:cxnLst/>
              <a:rect l="l" t="t" r="r" b="b"/>
              <a:pathLst>
                <a:path w="172194" h="48352" extrusionOk="0">
                  <a:moveTo>
                    <a:pt x="150803" y="1"/>
                  </a:moveTo>
                  <a:cubicBezTo>
                    <a:pt x="149347" y="1"/>
                    <a:pt x="147890" y="24"/>
                    <a:pt x="146432" y="47"/>
                  </a:cubicBezTo>
                  <a:cubicBezTo>
                    <a:pt x="143436" y="86"/>
                    <a:pt x="140479" y="164"/>
                    <a:pt x="137521" y="241"/>
                  </a:cubicBezTo>
                  <a:cubicBezTo>
                    <a:pt x="133902" y="358"/>
                    <a:pt x="130244" y="436"/>
                    <a:pt x="126625" y="553"/>
                  </a:cubicBezTo>
                  <a:cubicBezTo>
                    <a:pt x="122540" y="708"/>
                    <a:pt x="118493" y="825"/>
                    <a:pt x="114407" y="981"/>
                  </a:cubicBezTo>
                  <a:cubicBezTo>
                    <a:pt x="110165" y="1136"/>
                    <a:pt x="105924" y="1292"/>
                    <a:pt x="101643" y="1487"/>
                  </a:cubicBezTo>
                  <a:cubicBezTo>
                    <a:pt x="97479" y="1642"/>
                    <a:pt x="93277" y="1798"/>
                    <a:pt x="89074" y="1954"/>
                  </a:cubicBezTo>
                  <a:cubicBezTo>
                    <a:pt x="85183" y="2109"/>
                    <a:pt x="81252" y="2265"/>
                    <a:pt x="77361" y="2459"/>
                  </a:cubicBezTo>
                  <a:cubicBezTo>
                    <a:pt x="73976" y="2615"/>
                    <a:pt x="70629" y="2732"/>
                    <a:pt x="67243" y="2926"/>
                  </a:cubicBezTo>
                  <a:cubicBezTo>
                    <a:pt x="64675" y="3043"/>
                    <a:pt x="62068" y="3160"/>
                    <a:pt x="59500" y="3316"/>
                  </a:cubicBezTo>
                  <a:lnTo>
                    <a:pt x="57904" y="3393"/>
                  </a:lnTo>
                  <a:cubicBezTo>
                    <a:pt x="41561" y="4327"/>
                    <a:pt x="25178" y="5417"/>
                    <a:pt x="8795" y="6156"/>
                  </a:cubicBezTo>
                  <a:cubicBezTo>
                    <a:pt x="5994" y="6273"/>
                    <a:pt x="2180" y="6195"/>
                    <a:pt x="1129" y="9075"/>
                  </a:cubicBezTo>
                  <a:cubicBezTo>
                    <a:pt x="1" y="12188"/>
                    <a:pt x="585" y="16507"/>
                    <a:pt x="624" y="19776"/>
                  </a:cubicBezTo>
                  <a:cubicBezTo>
                    <a:pt x="624" y="21683"/>
                    <a:pt x="662" y="23667"/>
                    <a:pt x="818" y="25691"/>
                  </a:cubicBezTo>
                  <a:cubicBezTo>
                    <a:pt x="1285" y="32656"/>
                    <a:pt x="3153" y="39855"/>
                    <a:pt x="10391" y="43474"/>
                  </a:cubicBezTo>
                  <a:cubicBezTo>
                    <a:pt x="13776" y="45187"/>
                    <a:pt x="17862" y="45537"/>
                    <a:pt x="21792" y="45848"/>
                  </a:cubicBezTo>
                  <a:cubicBezTo>
                    <a:pt x="43486" y="47517"/>
                    <a:pt x="92761" y="48351"/>
                    <a:pt x="125871" y="48351"/>
                  </a:cubicBezTo>
                  <a:cubicBezTo>
                    <a:pt x="134454" y="48351"/>
                    <a:pt x="141952" y="48295"/>
                    <a:pt x="147600" y="48183"/>
                  </a:cubicBezTo>
                  <a:cubicBezTo>
                    <a:pt x="152347" y="48066"/>
                    <a:pt x="157406" y="47872"/>
                    <a:pt x="161336" y="45459"/>
                  </a:cubicBezTo>
                  <a:cubicBezTo>
                    <a:pt x="165889" y="42696"/>
                    <a:pt x="167874" y="37598"/>
                    <a:pt x="169119" y="32812"/>
                  </a:cubicBezTo>
                  <a:cubicBezTo>
                    <a:pt x="170676" y="27014"/>
                    <a:pt x="171571" y="21060"/>
                    <a:pt x="171882" y="15029"/>
                  </a:cubicBezTo>
                  <a:cubicBezTo>
                    <a:pt x="172193" y="8024"/>
                    <a:pt x="169703" y="2148"/>
                    <a:pt x="161220" y="708"/>
                  </a:cubicBezTo>
                  <a:cubicBezTo>
                    <a:pt x="157762" y="132"/>
                    <a:pt x="154286" y="1"/>
                    <a:pt x="150803" y="1"/>
                  </a:cubicBezTo>
                  <a:close/>
                </a:path>
              </a:pathLst>
            </a:custGeom>
            <a:solidFill>
              <a:srgbClr val="9A031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3" name="Google Shape;1428;p38">
              <a:extLst>
                <a:ext uri="{FF2B5EF4-FFF2-40B4-BE49-F238E27FC236}">
                  <a16:creationId xmlns:a16="http://schemas.microsoft.com/office/drawing/2014/main" id="{0F22B1D6-4DA5-F9CE-06BF-E5D4EC6D6761}"/>
                </a:ext>
              </a:extLst>
            </p:cNvPr>
            <p:cNvSpPr/>
            <p:nvPr/>
          </p:nvSpPr>
          <p:spPr>
            <a:xfrm>
              <a:off x="4888478" y="1715167"/>
              <a:ext cx="3702772" cy="966992"/>
            </a:xfrm>
            <a:custGeom>
              <a:avLst/>
              <a:gdLst/>
              <a:ahLst/>
              <a:cxnLst/>
              <a:rect l="l" t="t" r="r" b="b"/>
              <a:pathLst>
                <a:path w="167679" h="43785" extrusionOk="0">
                  <a:moveTo>
                    <a:pt x="154545" y="466"/>
                  </a:moveTo>
                  <a:cubicBezTo>
                    <a:pt x="155836" y="466"/>
                    <a:pt x="157127" y="581"/>
                    <a:pt x="158418" y="785"/>
                  </a:cubicBezTo>
                  <a:cubicBezTo>
                    <a:pt x="164527" y="1835"/>
                    <a:pt x="167212" y="5532"/>
                    <a:pt x="166901" y="12459"/>
                  </a:cubicBezTo>
                  <a:cubicBezTo>
                    <a:pt x="166628" y="18296"/>
                    <a:pt x="165733" y="24055"/>
                    <a:pt x="164255" y="29698"/>
                  </a:cubicBezTo>
                  <a:cubicBezTo>
                    <a:pt x="163165" y="33861"/>
                    <a:pt x="161531" y="38453"/>
                    <a:pt x="157600" y="40827"/>
                  </a:cubicBezTo>
                  <a:cubicBezTo>
                    <a:pt x="154332" y="42811"/>
                    <a:pt x="149857" y="43045"/>
                    <a:pt x="145148" y="43123"/>
                  </a:cubicBezTo>
                  <a:cubicBezTo>
                    <a:pt x="139661" y="43239"/>
                    <a:pt x="132190" y="43317"/>
                    <a:pt x="123590" y="43317"/>
                  </a:cubicBezTo>
                  <a:cubicBezTo>
                    <a:pt x="88918" y="43317"/>
                    <a:pt x="40704" y="42422"/>
                    <a:pt x="19613" y="40827"/>
                  </a:cubicBezTo>
                  <a:cubicBezTo>
                    <a:pt x="16344" y="40554"/>
                    <a:pt x="12258" y="40243"/>
                    <a:pt x="9184" y="38687"/>
                  </a:cubicBezTo>
                  <a:cubicBezTo>
                    <a:pt x="4125" y="36196"/>
                    <a:pt x="1596" y="31371"/>
                    <a:pt x="1012" y="23082"/>
                  </a:cubicBezTo>
                  <a:cubicBezTo>
                    <a:pt x="857" y="21137"/>
                    <a:pt x="818" y="19152"/>
                    <a:pt x="818" y="17323"/>
                  </a:cubicBezTo>
                  <a:cubicBezTo>
                    <a:pt x="818" y="16545"/>
                    <a:pt x="779" y="15766"/>
                    <a:pt x="740" y="14910"/>
                  </a:cubicBezTo>
                  <a:cubicBezTo>
                    <a:pt x="623" y="12381"/>
                    <a:pt x="507" y="9462"/>
                    <a:pt x="1207" y="7517"/>
                  </a:cubicBezTo>
                  <a:cubicBezTo>
                    <a:pt x="1557" y="6544"/>
                    <a:pt x="3620" y="6388"/>
                    <a:pt x="5877" y="6310"/>
                  </a:cubicBezTo>
                  <a:lnTo>
                    <a:pt x="6577" y="6272"/>
                  </a:lnTo>
                  <a:cubicBezTo>
                    <a:pt x="17979" y="5766"/>
                    <a:pt x="29575" y="5065"/>
                    <a:pt x="40821" y="4404"/>
                  </a:cubicBezTo>
                  <a:cubicBezTo>
                    <a:pt x="45802" y="4092"/>
                    <a:pt x="50744" y="3781"/>
                    <a:pt x="55725" y="3509"/>
                  </a:cubicBezTo>
                  <a:cubicBezTo>
                    <a:pt x="58021" y="3392"/>
                    <a:pt x="60239" y="3275"/>
                    <a:pt x="62924" y="3158"/>
                  </a:cubicBezTo>
                  <a:cubicBezTo>
                    <a:pt x="66193" y="3003"/>
                    <a:pt x="69500" y="2886"/>
                    <a:pt x="72769" y="2730"/>
                  </a:cubicBezTo>
                  <a:cubicBezTo>
                    <a:pt x="76660" y="2614"/>
                    <a:pt x="80552" y="2458"/>
                    <a:pt x="84443" y="2302"/>
                  </a:cubicBezTo>
                  <a:cubicBezTo>
                    <a:pt x="88723" y="2147"/>
                    <a:pt x="92965" y="2030"/>
                    <a:pt x="97207" y="1874"/>
                  </a:cubicBezTo>
                  <a:cubicBezTo>
                    <a:pt x="101565" y="1758"/>
                    <a:pt x="105923" y="1602"/>
                    <a:pt x="110282" y="1485"/>
                  </a:cubicBezTo>
                  <a:cubicBezTo>
                    <a:pt x="114484" y="1368"/>
                    <a:pt x="118687" y="1252"/>
                    <a:pt x="122890" y="1135"/>
                  </a:cubicBezTo>
                  <a:cubicBezTo>
                    <a:pt x="126664" y="1018"/>
                    <a:pt x="130439" y="940"/>
                    <a:pt x="134213" y="863"/>
                  </a:cubicBezTo>
                  <a:cubicBezTo>
                    <a:pt x="136509" y="824"/>
                    <a:pt x="138805" y="746"/>
                    <a:pt x="141023" y="707"/>
                  </a:cubicBezTo>
                  <a:cubicBezTo>
                    <a:pt x="144331" y="590"/>
                    <a:pt x="147794" y="512"/>
                    <a:pt x="151141" y="512"/>
                  </a:cubicBezTo>
                  <a:lnTo>
                    <a:pt x="151686" y="512"/>
                  </a:lnTo>
                  <a:cubicBezTo>
                    <a:pt x="152464" y="473"/>
                    <a:pt x="153242" y="473"/>
                    <a:pt x="153981" y="473"/>
                  </a:cubicBezTo>
                  <a:cubicBezTo>
                    <a:pt x="154169" y="468"/>
                    <a:pt x="154357" y="466"/>
                    <a:pt x="154545" y="466"/>
                  </a:cubicBezTo>
                  <a:close/>
                  <a:moveTo>
                    <a:pt x="153399" y="1"/>
                  </a:moveTo>
                  <a:cubicBezTo>
                    <a:pt x="152817" y="1"/>
                    <a:pt x="152233" y="16"/>
                    <a:pt x="151647" y="45"/>
                  </a:cubicBezTo>
                  <a:lnTo>
                    <a:pt x="151141" y="45"/>
                  </a:lnTo>
                  <a:cubicBezTo>
                    <a:pt x="147755" y="45"/>
                    <a:pt x="144331" y="162"/>
                    <a:pt x="140984" y="240"/>
                  </a:cubicBezTo>
                  <a:cubicBezTo>
                    <a:pt x="138766" y="318"/>
                    <a:pt x="136431" y="357"/>
                    <a:pt x="134174" y="396"/>
                  </a:cubicBezTo>
                  <a:cubicBezTo>
                    <a:pt x="130400" y="473"/>
                    <a:pt x="126625" y="590"/>
                    <a:pt x="122851" y="668"/>
                  </a:cubicBezTo>
                  <a:lnTo>
                    <a:pt x="110243" y="1018"/>
                  </a:lnTo>
                  <a:lnTo>
                    <a:pt x="97168" y="1446"/>
                  </a:lnTo>
                  <a:cubicBezTo>
                    <a:pt x="92926" y="1563"/>
                    <a:pt x="88685" y="1719"/>
                    <a:pt x="84404" y="1874"/>
                  </a:cubicBezTo>
                  <a:cubicBezTo>
                    <a:pt x="80513" y="1991"/>
                    <a:pt x="76582" y="2147"/>
                    <a:pt x="72691" y="2302"/>
                  </a:cubicBezTo>
                  <a:cubicBezTo>
                    <a:pt x="69422" y="2419"/>
                    <a:pt x="66154" y="2575"/>
                    <a:pt x="62846" y="2691"/>
                  </a:cubicBezTo>
                  <a:cubicBezTo>
                    <a:pt x="60200" y="2808"/>
                    <a:pt x="57943" y="2925"/>
                    <a:pt x="55647" y="3042"/>
                  </a:cubicBezTo>
                  <a:cubicBezTo>
                    <a:pt x="50666" y="3353"/>
                    <a:pt x="45724" y="3625"/>
                    <a:pt x="40704" y="3937"/>
                  </a:cubicBezTo>
                  <a:cubicBezTo>
                    <a:pt x="29497" y="4598"/>
                    <a:pt x="17901" y="5338"/>
                    <a:pt x="6499" y="5805"/>
                  </a:cubicBezTo>
                  <a:lnTo>
                    <a:pt x="5838" y="5843"/>
                  </a:lnTo>
                  <a:cubicBezTo>
                    <a:pt x="3230" y="5921"/>
                    <a:pt x="1207" y="6116"/>
                    <a:pt x="740" y="7361"/>
                  </a:cubicBezTo>
                  <a:cubicBezTo>
                    <a:pt x="1" y="9385"/>
                    <a:pt x="117" y="12342"/>
                    <a:pt x="234" y="14949"/>
                  </a:cubicBezTo>
                  <a:cubicBezTo>
                    <a:pt x="273" y="15766"/>
                    <a:pt x="312" y="16545"/>
                    <a:pt x="312" y="17323"/>
                  </a:cubicBezTo>
                  <a:cubicBezTo>
                    <a:pt x="351" y="19191"/>
                    <a:pt x="390" y="21175"/>
                    <a:pt x="545" y="23121"/>
                  </a:cubicBezTo>
                  <a:cubicBezTo>
                    <a:pt x="1168" y="31604"/>
                    <a:pt x="3736" y="36507"/>
                    <a:pt x="8990" y="39115"/>
                  </a:cubicBezTo>
                  <a:cubicBezTo>
                    <a:pt x="12142" y="40710"/>
                    <a:pt x="16267" y="41021"/>
                    <a:pt x="19574" y="41294"/>
                  </a:cubicBezTo>
                  <a:cubicBezTo>
                    <a:pt x="40704" y="42889"/>
                    <a:pt x="88918" y="43784"/>
                    <a:pt x="123590" y="43784"/>
                  </a:cubicBezTo>
                  <a:cubicBezTo>
                    <a:pt x="132190" y="43784"/>
                    <a:pt x="139661" y="43706"/>
                    <a:pt x="145148" y="43629"/>
                  </a:cubicBezTo>
                  <a:cubicBezTo>
                    <a:pt x="149895" y="43551"/>
                    <a:pt x="154448" y="43278"/>
                    <a:pt x="157834" y="41255"/>
                  </a:cubicBezTo>
                  <a:cubicBezTo>
                    <a:pt x="161881" y="38764"/>
                    <a:pt x="163593" y="34095"/>
                    <a:pt x="164683" y="29853"/>
                  </a:cubicBezTo>
                  <a:cubicBezTo>
                    <a:pt x="166200" y="24172"/>
                    <a:pt x="167056" y="18374"/>
                    <a:pt x="167368" y="12498"/>
                  </a:cubicBezTo>
                  <a:cubicBezTo>
                    <a:pt x="167679" y="5299"/>
                    <a:pt x="164877" y="1446"/>
                    <a:pt x="158456" y="357"/>
                  </a:cubicBezTo>
                  <a:cubicBezTo>
                    <a:pt x="156776" y="125"/>
                    <a:pt x="155096" y="1"/>
                    <a:pt x="153399" y="1"/>
                  </a:cubicBezTo>
                  <a:close/>
                </a:path>
              </a:pathLst>
            </a:custGeom>
            <a:solidFill>
              <a:srgbClr val="FFFFFF"/>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 name="Google Shape;1429;p38">
              <a:extLst>
                <a:ext uri="{FF2B5EF4-FFF2-40B4-BE49-F238E27FC236}">
                  <a16:creationId xmlns:a16="http://schemas.microsoft.com/office/drawing/2014/main" id="{116AECE8-9F93-E921-DFA9-7E634B05F8DF}"/>
                </a:ext>
              </a:extLst>
            </p:cNvPr>
            <p:cNvSpPr/>
            <p:nvPr/>
          </p:nvSpPr>
          <p:spPr>
            <a:xfrm>
              <a:off x="7687387" y="1660156"/>
              <a:ext cx="951292" cy="721208"/>
            </a:xfrm>
            <a:custGeom>
              <a:avLst/>
              <a:gdLst/>
              <a:ahLst/>
              <a:cxnLst/>
              <a:rect l="l" t="t" r="r" b="b"/>
              <a:pathLst>
                <a:path w="43079" h="32656" extrusionOk="0">
                  <a:moveTo>
                    <a:pt x="21596" y="1"/>
                  </a:moveTo>
                  <a:cubicBezTo>
                    <a:pt x="20171" y="1"/>
                    <a:pt x="18744" y="23"/>
                    <a:pt x="17317" y="46"/>
                  </a:cubicBezTo>
                  <a:cubicBezTo>
                    <a:pt x="14321" y="124"/>
                    <a:pt x="11364" y="202"/>
                    <a:pt x="8406" y="279"/>
                  </a:cubicBezTo>
                  <a:cubicBezTo>
                    <a:pt x="5605" y="318"/>
                    <a:pt x="2803" y="435"/>
                    <a:pt x="1" y="513"/>
                  </a:cubicBezTo>
                  <a:cubicBezTo>
                    <a:pt x="79" y="785"/>
                    <a:pt x="196" y="1019"/>
                    <a:pt x="312" y="1291"/>
                  </a:cubicBezTo>
                  <a:cubicBezTo>
                    <a:pt x="4671" y="11759"/>
                    <a:pt x="15527" y="20865"/>
                    <a:pt x="25061" y="26351"/>
                  </a:cubicBezTo>
                  <a:cubicBezTo>
                    <a:pt x="29770" y="29075"/>
                    <a:pt x="34829" y="31177"/>
                    <a:pt x="40082" y="32655"/>
                  </a:cubicBezTo>
                  <a:cubicBezTo>
                    <a:pt x="41561" y="26896"/>
                    <a:pt x="42456" y="20981"/>
                    <a:pt x="42767" y="15067"/>
                  </a:cubicBezTo>
                  <a:cubicBezTo>
                    <a:pt x="43078" y="8062"/>
                    <a:pt x="40588" y="2186"/>
                    <a:pt x="32105" y="746"/>
                  </a:cubicBezTo>
                  <a:cubicBezTo>
                    <a:pt x="28617" y="137"/>
                    <a:pt x="25110" y="1"/>
                    <a:pt x="21596" y="1"/>
                  </a:cubicBezTo>
                  <a:close/>
                </a:path>
              </a:pathLst>
            </a:custGeom>
            <a:solidFill>
              <a:srgbClr val="000000">
                <a:alpha val="18990"/>
              </a:srgbClr>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5" name="Google Shape;1430;p38">
              <a:extLst>
                <a:ext uri="{FF2B5EF4-FFF2-40B4-BE49-F238E27FC236}">
                  <a16:creationId xmlns:a16="http://schemas.microsoft.com/office/drawing/2014/main" id="{1745AC07-465B-920F-909F-EDE1D39F8B5A}"/>
                </a:ext>
              </a:extLst>
            </p:cNvPr>
            <p:cNvSpPr/>
            <p:nvPr/>
          </p:nvSpPr>
          <p:spPr>
            <a:xfrm>
              <a:off x="4836913" y="1784908"/>
              <a:ext cx="862763" cy="909284"/>
            </a:xfrm>
            <a:custGeom>
              <a:avLst/>
              <a:gdLst/>
              <a:ahLst/>
              <a:cxnLst/>
              <a:rect l="l" t="t" r="r" b="b"/>
              <a:pathLst>
                <a:path w="39070" h="41172" extrusionOk="0">
                  <a:moveTo>
                    <a:pt x="19963" y="0"/>
                  </a:moveTo>
                  <a:cubicBezTo>
                    <a:pt x="16228" y="195"/>
                    <a:pt x="12492" y="390"/>
                    <a:pt x="8756" y="545"/>
                  </a:cubicBezTo>
                  <a:cubicBezTo>
                    <a:pt x="5994" y="662"/>
                    <a:pt x="2180" y="584"/>
                    <a:pt x="1129" y="3464"/>
                  </a:cubicBezTo>
                  <a:cubicBezTo>
                    <a:pt x="1" y="6577"/>
                    <a:pt x="546" y="10935"/>
                    <a:pt x="585" y="14165"/>
                  </a:cubicBezTo>
                  <a:cubicBezTo>
                    <a:pt x="623" y="16072"/>
                    <a:pt x="662" y="18056"/>
                    <a:pt x="779" y="20080"/>
                  </a:cubicBezTo>
                  <a:cubicBezTo>
                    <a:pt x="1285" y="27045"/>
                    <a:pt x="3114" y="34206"/>
                    <a:pt x="10352" y="37863"/>
                  </a:cubicBezTo>
                  <a:cubicBezTo>
                    <a:pt x="13776" y="39537"/>
                    <a:pt x="17862" y="39926"/>
                    <a:pt x="21753" y="40237"/>
                  </a:cubicBezTo>
                  <a:cubicBezTo>
                    <a:pt x="26384" y="40626"/>
                    <a:pt x="32299" y="40899"/>
                    <a:pt x="39070" y="41171"/>
                  </a:cubicBezTo>
                  <a:cubicBezTo>
                    <a:pt x="36852" y="25878"/>
                    <a:pt x="30198" y="11558"/>
                    <a:pt x="19963" y="0"/>
                  </a:cubicBezTo>
                  <a:close/>
                </a:path>
              </a:pathLst>
            </a:custGeom>
            <a:solidFill>
              <a:srgbClr val="000000">
                <a:alpha val="18990"/>
              </a:srgbClr>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6" name="Google Shape;1431;p38">
              <a:extLst>
                <a:ext uri="{FF2B5EF4-FFF2-40B4-BE49-F238E27FC236}">
                  <a16:creationId xmlns:a16="http://schemas.microsoft.com/office/drawing/2014/main" id="{747BBBB4-3C84-FD26-17AF-B01DD2899136}"/>
                </a:ext>
              </a:extLst>
            </p:cNvPr>
            <p:cNvSpPr/>
            <p:nvPr/>
          </p:nvSpPr>
          <p:spPr>
            <a:xfrm>
              <a:off x="4703726" y="1543421"/>
              <a:ext cx="635910" cy="740841"/>
            </a:xfrm>
            <a:custGeom>
              <a:avLst/>
              <a:gdLst/>
              <a:ahLst/>
              <a:cxnLst/>
              <a:rect l="l" t="t" r="r" b="b"/>
              <a:pathLst>
                <a:path w="28797" h="33545" extrusionOk="0">
                  <a:moveTo>
                    <a:pt x="6149" y="1"/>
                  </a:moveTo>
                  <a:lnTo>
                    <a:pt x="5643" y="4359"/>
                  </a:lnTo>
                  <a:cubicBezTo>
                    <a:pt x="5643" y="4359"/>
                    <a:pt x="0" y="17045"/>
                    <a:pt x="389" y="17123"/>
                  </a:cubicBezTo>
                  <a:cubicBezTo>
                    <a:pt x="740" y="17201"/>
                    <a:pt x="22064" y="33544"/>
                    <a:pt x="22064" y="33544"/>
                  </a:cubicBezTo>
                  <a:lnTo>
                    <a:pt x="28135" y="29847"/>
                  </a:lnTo>
                  <a:lnTo>
                    <a:pt x="28796" y="23894"/>
                  </a:lnTo>
                  <a:cubicBezTo>
                    <a:pt x="28796" y="23894"/>
                    <a:pt x="10351" y="4826"/>
                    <a:pt x="6149" y="1"/>
                  </a:cubicBezTo>
                  <a:close/>
                </a:path>
              </a:pathLst>
            </a:custGeom>
            <a:solidFill>
              <a:srgbClr val="9A031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7" name="Google Shape;1432;p38">
              <a:extLst>
                <a:ext uri="{FF2B5EF4-FFF2-40B4-BE49-F238E27FC236}">
                  <a16:creationId xmlns:a16="http://schemas.microsoft.com/office/drawing/2014/main" id="{41C07580-EBBE-F9E8-0F80-966F8963A961}"/>
                </a:ext>
              </a:extLst>
            </p:cNvPr>
            <p:cNvSpPr/>
            <p:nvPr/>
          </p:nvSpPr>
          <p:spPr>
            <a:xfrm>
              <a:off x="4622944" y="1578667"/>
              <a:ext cx="712381" cy="657470"/>
            </a:xfrm>
            <a:custGeom>
              <a:avLst/>
              <a:gdLst/>
              <a:ahLst/>
              <a:cxnLst/>
              <a:rect l="l" t="t" r="r" b="b"/>
              <a:pathLst>
                <a:path w="32260" h="29770" extrusionOk="0">
                  <a:moveTo>
                    <a:pt x="8172" y="0"/>
                  </a:moveTo>
                  <a:cubicBezTo>
                    <a:pt x="8172" y="0"/>
                    <a:pt x="8094" y="7977"/>
                    <a:pt x="0" y="10079"/>
                  </a:cubicBezTo>
                  <a:lnTo>
                    <a:pt x="23660" y="27590"/>
                  </a:lnTo>
                  <a:lnTo>
                    <a:pt x="29808" y="29769"/>
                  </a:lnTo>
                  <a:lnTo>
                    <a:pt x="32260" y="23504"/>
                  </a:lnTo>
                  <a:lnTo>
                    <a:pt x="8172" y="0"/>
                  </a:lnTo>
                  <a:close/>
                </a:path>
              </a:pathLst>
            </a:custGeom>
            <a:solidFill>
              <a:srgbClr val="FFECB6"/>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8" name="Google Shape;1433;p38">
              <a:extLst>
                <a:ext uri="{FF2B5EF4-FFF2-40B4-BE49-F238E27FC236}">
                  <a16:creationId xmlns:a16="http://schemas.microsoft.com/office/drawing/2014/main" id="{C903DC89-B82F-FD45-FB50-8C8A99003912}"/>
                </a:ext>
              </a:extLst>
            </p:cNvPr>
            <p:cNvSpPr/>
            <p:nvPr/>
          </p:nvSpPr>
          <p:spPr>
            <a:xfrm>
              <a:off x="4708871" y="1755691"/>
              <a:ext cx="576618" cy="445189"/>
            </a:xfrm>
            <a:custGeom>
              <a:avLst/>
              <a:gdLst/>
              <a:ahLst/>
              <a:cxnLst/>
              <a:rect l="l" t="t" r="r" b="b"/>
              <a:pathLst>
                <a:path w="26112" h="20158" extrusionOk="0">
                  <a:moveTo>
                    <a:pt x="351" y="0"/>
                  </a:moveTo>
                  <a:lnTo>
                    <a:pt x="1" y="234"/>
                  </a:lnTo>
                  <a:cubicBezTo>
                    <a:pt x="8834" y="6460"/>
                    <a:pt x="17512" y="13153"/>
                    <a:pt x="25800" y="20080"/>
                  </a:cubicBezTo>
                  <a:cubicBezTo>
                    <a:pt x="25839" y="20119"/>
                    <a:pt x="25878" y="20158"/>
                    <a:pt x="25917" y="20158"/>
                  </a:cubicBezTo>
                  <a:cubicBezTo>
                    <a:pt x="25956" y="20158"/>
                    <a:pt x="26034" y="20119"/>
                    <a:pt x="26073" y="20080"/>
                  </a:cubicBezTo>
                  <a:cubicBezTo>
                    <a:pt x="26112" y="19963"/>
                    <a:pt x="26112" y="19846"/>
                    <a:pt x="25995" y="19807"/>
                  </a:cubicBezTo>
                  <a:cubicBezTo>
                    <a:pt x="17784" y="12881"/>
                    <a:pt x="9145" y="6227"/>
                    <a:pt x="351" y="0"/>
                  </a:cubicBezTo>
                  <a:close/>
                </a:path>
              </a:pathLst>
            </a:custGeom>
            <a:solidFill>
              <a:srgbClr val="EBD4A6"/>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9" name="Google Shape;1434;p38">
              <a:extLst>
                <a:ext uri="{FF2B5EF4-FFF2-40B4-BE49-F238E27FC236}">
                  <a16:creationId xmlns:a16="http://schemas.microsoft.com/office/drawing/2014/main" id="{910C8824-80A7-FDBD-BFFF-02AE03EE9B67}"/>
                </a:ext>
              </a:extLst>
            </p:cNvPr>
            <p:cNvSpPr/>
            <p:nvPr/>
          </p:nvSpPr>
          <p:spPr>
            <a:xfrm>
              <a:off x="4680516" y="1773733"/>
              <a:ext cx="552548" cy="427146"/>
            </a:xfrm>
            <a:custGeom>
              <a:avLst/>
              <a:gdLst/>
              <a:ahLst/>
              <a:cxnLst/>
              <a:rect l="l" t="t" r="r" b="b"/>
              <a:pathLst>
                <a:path w="25022" h="19341" extrusionOk="0">
                  <a:moveTo>
                    <a:pt x="390" y="1"/>
                  </a:moveTo>
                  <a:lnTo>
                    <a:pt x="1" y="234"/>
                  </a:lnTo>
                  <a:cubicBezTo>
                    <a:pt x="8756" y="5877"/>
                    <a:pt x="16967" y="12219"/>
                    <a:pt x="24633" y="19263"/>
                  </a:cubicBezTo>
                  <a:cubicBezTo>
                    <a:pt x="24672" y="19302"/>
                    <a:pt x="24711" y="19341"/>
                    <a:pt x="24750" y="19341"/>
                  </a:cubicBezTo>
                  <a:cubicBezTo>
                    <a:pt x="24944" y="19341"/>
                    <a:pt x="25022" y="19107"/>
                    <a:pt x="24905" y="18990"/>
                  </a:cubicBezTo>
                  <a:cubicBezTo>
                    <a:pt x="17278" y="11986"/>
                    <a:pt x="9067" y="5643"/>
                    <a:pt x="390" y="1"/>
                  </a:cubicBezTo>
                  <a:close/>
                </a:path>
              </a:pathLst>
            </a:custGeom>
            <a:solidFill>
              <a:srgbClr val="EBD4A6"/>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30" name="Google Shape;1435;p38">
              <a:extLst>
                <a:ext uri="{FF2B5EF4-FFF2-40B4-BE49-F238E27FC236}">
                  <a16:creationId xmlns:a16="http://schemas.microsoft.com/office/drawing/2014/main" id="{84771CA3-EB8D-FDAF-0F1E-9DA967092FC3}"/>
                </a:ext>
              </a:extLst>
            </p:cNvPr>
            <p:cNvSpPr/>
            <p:nvPr/>
          </p:nvSpPr>
          <p:spPr>
            <a:xfrm>
              <a:off x="4793099" y="1628510"/>
              <a:ext cx="537952" cy="489867"/>
            </a:xfrm>
            <a:custGeom>
              <a:avLst/>
              <a:gdLst/>
              <a:ahLst/>
              <a:cxnLst/>
              <a:rect l="l" t="t" r="r" b="b"/>
              <a:pathLst>
                <a:path w="24361" h="22181" extrusionOk="0">
                  <a:moveTo>
                    <a:pt x="78" y="0"/>
                  </a:moveTo>
                  <a:cubicBezTo>
                    <a:pt x="78" y="117"/>
                    <a:pt x="39" y="273"/>
                    <a:pt x="0" y="389"/>
                  </a:cubicBezTo>
                  <a:cubicBezTo>
                    <a:pt x="3775" y="3347"/>
                    <a:pt x="7549" y="6382"/>
                    <a:pt x="11130" y="9612"/>
                  </a:cubicBezTo>
                  <a:cubicBezTo>
                    <a:pt x="13776" y="11986"/>
                    <a:pt x="16383" y="14515"/>
                    <a:pt x="18912" y="17005"/>
                  </a:cubicBezTo>
                  <a:lnTo>
                    <a:pt x="24204" y="22181"/>
                  </a:lnTo>
                  <a:lnTo>
                    <a:pt x="24360" y="21792"/>
                  </a:lnTo>
                  <a:lnTo>
                    <a:pt x="19146" y="16733"/>
                  </a:lnTo>
                  <a:cubicBezTo>
                    <a:pt x="16655" y="14243"/>
                    <a:pt x="14048" y="11713"/>
                    <a:pt x="11363" y="9300"/>
                  </a:cubicBezTo>
                  <a:cubicBezTo>
                    <a:pt x="7744" y="6071"/>
                    <a:pt x="3931" y="2996"/>
                    <a:pt x="78" y="0"/>
                  </a:cubicBezTo>
                  <a:close/>
                </a:path>
              </a:pathLst>
            </a:custGeom>
            <a:solidFill>
              <a:srgbClr val="EBD4A6"/>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31" name="Google Shape;1436;p38">
              <a:extLst>
                <a:ext uri="{FF2B5EF4-FFF2-40B4-BE49-F238E27FC236}">
                  <a16:creationId xmlns:a16="http://schemas.microsoft.com/office/drawing/2014/main" id="{7E20F140-6F94-D233-D999-10AB498222ED}"/>
                </a:ext>
              </a:extLst>
            </p:cNvPr>
            <p:cNvSpPr/>
            <p:nvPr/>
          </p:nvSpPr>
          <p:spPr>
            <a:xfrm>
              <a:off x="4742394" y="1723890"/>
              <a:ext cx="561138" cy="463233"/>
            </a:xfrm>
            <a:custGeom>
              <a:avLst/>
              <a:gdLst/>
              <a:ahLst/>
              <a:cxnLst/>
              <a:rect l="l" t="t" r="r" b="b"/>
              <a:pathLst>
                <a:path w="25411" h="20975" extrusionOk="0">
                  <a:moveTo>
                    <a:pt x="273" y="1"/>
                  </a:moveTo>
                  <a:cubicBezTo>
                    <a:pt x="195" y="78"/>
                    <a:pt x="78" y="195"/>
                    <a:pt x="0" y="273"/>
                  </a:cubicBezTo>
                  <a:lnTo>
                    <a:pt x="25255" y="20975"/>
                  </a:lnTo>
                  <a:lnTo>
                    <a:pt x="25411" y="20586"/>
                  </a:lnTo>
                  <a:lnTo>
                    <a:pt x="273" y="1"/>
                  </a:lnTo>
                  <a:close/>
                </a:path>
              </a:pathLst>
            </a:custGeom>
            <a:solidFill>
              <a:srgbClr val="EBD4A6"/>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32" name="Google Shape;1437;p38">
              <a:extLst>
                <a:ext uri="{FF2B5EF4-FFF2-40B4-BE49-F238E27FC236}">
                  <a16:creationId xmlns:a16="http://schemas.microsoft.com/office/drawing/2014/main" id="{3B5D37F0-8EF1-1301-B2D1-87809E87E555}"/>
                </a:ext>
              </a:extLst>
            </p:cNvPr>
            <p:cNvSpPr/>
            <p:nvPr/>
          </p:nvSpPr>
          <p:spPr>
            <a:xfrm>
              <a:off x="4766444" y="1670602"/>
              <a:ext cx="551709" cy="486466"/>
            </a:xfrm>
            <a:custGeom>
              <a:avLst/>
              <a:gdLst/>
              <a:ahLst/>
              <a:cxnLst/>
              <a:rect l="l" t="t" r="r" b="b"/>
              <a:pathLst>
                <a:path w="24984" h="22027" extrusionOk="0">
                  <a:moveTo>
                    <a:pt x="624" y="1"/>
                  </a:moveTo>
                  <a:cubicBezTo>
                    <a:pt x="585" y="118"/>
                    <a:pt x="546" y="234"/>
                    <a:pt x="468" y="351"/>
                  </a:cubicBezTo>
                  <a:cubicBezTo>
                    <a:pt x="5994" y="3776"/>
                    <a:pt x="10741" y="8290"/>
                    <a:pt x="15411" y="12687"/>
                  </a:cubicBezTo>
                  <a:lnTo>
                    <a:pt x="24789" y="21637"/>
                  </a:lnTo>
                  <a:cubicBezTo>
                    <a:pt x="18991" y="17901"/>
                    <a:pt x="13815" y="13154"/>
                    <a:pt x="8795" y="8523"/>
                  </a:cubicBezTo>
                  <a:cubicBezTo>
                    <a:pt x="6033" y="5955"/>
                    <a:pt x="3153" y="3309"/>
                    <a:pt x="196" y="857"/>
                  </a:cubicBezTo>
                  <a:cubicBezTo>
                    <a:pt x="157" y="974"/>
                    <a:pt x="79" y="1090"/>
                    <a:pt x="1" y="1207"/>
                  </a:cubicBezTo>
                  <a:cubicBezTo>
                    <a:pt x="2919" y="3620"/>
                    <a:pt x="5760" y="6227"/>
                    <a:pt x="8523" y="8795"/>
                  </a:cubicBezTo>
                  <a:cubicBezTo>
                    <a:pt x="13621" y="13465"/>
                    <a:pt x="18835" y="18251"/>
                    <a:pt x="24672" y="22026"/>
                  </a:cubicBezTo>
                  <a:lnTo>
                    <a:pt x="24983" y="21287"/>
                  </a:lnTo>
                  <a:lnTo>
                    <a:pt x="15683" y="12414"/>
                  </a:lnTo>
                  <a:cubicBezTo>
                    <a:pt x="11013" y="7978"/>
                    <a:pt x="6188" y="3425"/>
                    <a:pt x="624" y="1"/>
                  </a:cubicBezTo>
                  <a:close/>
                </a:path>
              </a:pathLst>
            </a:custGeom>
            <a:solidFill>
              <a:srgbClr val="EBD4A6"/>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33" name="Google Shape;1438;p38">
              <a:extLst>
                <a:ext uri="{FF2B5EF4-FFF2-40B4-BE49-F238E27FC236}">
                  <a16:creationId xmlns:a16="http://schemas.microsoft.com/office/drawing/2014/main" id="{A670E2B1-DCBD-3A2F-25B7-D24E68C8653E}"/>
                </a:ext>
              </a:extLst>
            </p:cNvPr>
            <p:cNvSpPr/>
            <p:nvPr/>
          </p:nvSpPr>
          <p:spPr>
            <a:xfrm>
              <a:off x="5163464" y="2071070"/>
              <a:ext cx="339452" cy="688191"/>
            </a:xfrm>
            <a:custGeom>
              <a:avLst/>
              <a:gdLst/>
              <a:ahLst/>
              <a:cxnLst/>
              <a:rect l="l" t="t" r="r" b="b"/>
              <a:pathLst>
                <a:path w="15372" h="31161" extrusionOk="0">
                  <a:moveTo>
                    <a:pt x="7978" y="1"/>
                  </a:moveTo>
                  <a:cubicBezTo>
                    <a:pt x="7080" y="3947"/>
                    <a:pt x="4331" y="4722"/>
                    <a:pt x="2310" y="4722"/>
                  </a:cubicBezTo>
                  <a:cubicBezTo>
                    <a:pt x="1003" y="4722"/>
                    <a:pt x="1" y="4398"/>
                    <a:pt x="1" y="4398"/>
                  </a:cubicBezTo>
                  <a:lnTo>
                    <a:pt x="1" y="4398"/>
                  </a:lnTo>
                  <a:lnTo>
                    <a:pt x="7978" y="30587"/>
                  </a:lnTo>
                  <a:cubicBezTo>
                    <a:pt x="9002" y="30991"/>
                    <a:pt x="9889" y="31161"/>
                    <a:pt x="10655" y="31161"/>
                  </a:cubicBezTo>
                  <a:cubicBezTo>
                    <a:pt x="14607" y="31161"/>
                    <a:pt x="15372" y="26657"/>
                    <a:pt x="15372" y="26657"/>
                  </a:cubicBezTo>
                  <a:lnTo>
                    <a:pt x="7978" y="1"/>
                  </a:lnTo>
                  <a:close/>
                </a:path>
              </a:pathLst>
            </a:custGeom>
            <a:solidFill>
              <a:srgbClr val="C73B52"/>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34" name="Google Shape;1439;p38">
              <a:extLst>
                <a:ext uri="{FF2B5EF4-FFF2-40B4-BE49-F238E27FC236}">
                  <a16:creationId xmlns:a16="http://schemas.microsoft.com/office/drawing/2014/main" id="{157DB399-B00F-516A-6348-F2E670A55481}"/>
                </a:ext>
              </a:extLst>
            </p:cNvPr>
            <p:cNvSpPr/>
            <p:nvPr/>
          </p:nvSpPr>
          <p:spPr>
            <a:xfrm>
              <a:off x="4567094" y="1761698"/>
              <a:ext cx="772534" cy="984903"/>
            </a:xfrm>
            <a:custGeom>
              <a:avLst/>
              <a:gdLst/>
              <a:ahLst/>
              <a:cxnLst/>
              <a:rect l="l" t="t" r="r" b="b"/>
              <a:pathLst>
                <a:path w="34984" h="44596" extrusionOk="0">
                  <a:moveTo>
                    <a:pt x="0" y="1"/>
                  </a:moveTo>
                  <a:lnTo>
                    <a:pt x="0" y="1"/>
                  </a:lnTo>
                  <a:cubicBezTo>
                    <a:pt x="0" y="1"/>
                    <a:pt x="12024" y="22298"/>
                    <a:pt x="14982" y="36035"/>
                  </a:cubicBezTo>
                  <a:cubicBezTo>
                    <a:pt x="14982" y="36035"/>
                    <a:pt x="28173" y="40666"/>
                    <a:pt x="34983" y="44596"/>
                  </a:cubicBezTo>
                  <a:lnTo>
                    <a:pt x="27006" y="18407"/>
                  </a:lnTo>
                  <a:cubicBezTo>
                    <a:pt x="27006" y="18407"/>
                    <a:pt x="13892" y="5799"/>
                    <a:pt x="0" y="1"/>
                  </a:cubicBezTo>
                  <a:close/>
                </a:path>
              </a:pathLst>
            </a:custGeom>
            <a:solidFill>
              <a:srgbClr val="9A031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35" name="Google Shape;1440;p38">
              <a:extLst>
                <a:ext uri="{FF2B5EF4-FFF2-40B4-BE49-F238E27FC236}">
                  <a16:creationId xmlns:a16="http://schemas.microsoft.com/office/drawing/2014/main" id="{631B51BF-F6AC-AFF3-265B-9BB4FCBA1100}"/>
                </a:ext>
              </a:extLst>
            </p:cNvPr>
            <p:cNvSpPr/>
            <p:nvPr/>
          </p:nvSpPr>
          <p:spPr>
            <a:xfrm>
              <a:off x="5191842" y="2179347"/>
              <a:ext cx="229459" cy="250113"/>
            </a:xfrm>
            <a:custGeom>
              <a:avLst/>
              <a:gdLst/>
              <a:ahLst/>
              <a:cxnLst/>
              <a:rect l="l" t="t" r="r" b="b"/>
              <a:pathLst>
                <a:path w="10391" h="11325" extrusionOk="0">
                  <a:moveTo>
                    <a:pt x="8055" y="1"/>
                  </a:moveTo>
                  <a:cubicBezTo>
                    <a:pt x="7082" y="1363"/>
                    <a:pt x="5720" y="2452"/>
                    <a:pt x="4164" y="3075"/>
                  </a:cubicBezTo>
                  <a:cubicBezTo>
                    <a:pt x="3028" y="3509"/>
                    <a:pt x="1806" y="3714"/>
                    <a:pt x="596" y="3714"/>
                  </a:cubicBezTo>
                  <a:cubicBezTo>
                    <a:pt x="397" y="3714"/>
                    <a:pt x="198" y="3709"/>
                    <a:pt x="0" y="3698"/>
                  </a:cubicBezTo>
                  <a:lnTo>
                    <a:pt x="0" y="3698"/>
                  </a:lnTo>
                  <a:lnTo>
                    <a:pt x="2335" y="11325"/>
                  </a:lnTo>
                  <a:cubicBezTo>
                    <a:pt x="4086" y="11169"/>
                    <a:pt x="5798" y="10741"/>
                    <a:pt x="7433" y="10041"/>
                  </a:cubicBezTo>
                  <a:cubicBezTo>
                    <a:pt x="8483" y="9612"/>
                    <a:pt x="9456" y="9029"/>
                    <a:pt x="10390" y="8406"/>
                  </a:cubicBezTo>
                  <a:lnTo>
                    <a:pt x="8055" y="1"/>
                  </a:lnTo>
                  <a:close/>
                </a:path>
              </a:pathLst>
            </a:custGeom>
            <a:solidFill>
              <a:srgbClr val="9A031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36" name="Google Shape;1441;p38">
              <a:extLst>
                <a:ext uri="{FF2B5EF4-FFF2-40B4-BE49-F238E27FC236}">
                  <a16:creationId xmlns:a16="http://schemas.microsoft.com/office/drawing/2014/main" id="{4DF17C55-B76C-7EB2-1245-8D5BCB01C2FD}"/>
                </a:ext>
              </a:extLst>
            </p:cNvPr>
            <p:cNvSpPr/>
            <p:nvPr/>
          </p:nvSpPr>
          <p:spPr>
            <a:xfrm>
              <a:off x="5321605" y="2596134"/>
              <a:ext cx="172729" cy="121467"/>
            </a:xfrm>
            <a:custGeom>
              <a:avLst/>
              <a:gdLst/>
              <a:ahLst/>
              <a:cxnLst/>
              <a:rect l="l" t="t" r="r" b="b"/>
              <a:pathLst>
                <a:path w="7822" h="5500" extrusionOk="0">
                  <a:moveTo>
                    <a:pt x="7394" y="1"/>
                  </a:moveTo>
                  <a:cubicBezTo>
                    <a:pt x="6499" y="1674"/>
                    <a:pt x="5292" y="3270"/>
                    <a:pt x="3619" y="3931"/>
                  </a:cubicBezTo>
                  <a:cubicBezTo>
                    <a:pt x="2906" y="4193"/>
                    <a:pt x="2163" y="4324"/>
                    <a:pt x="1418" y="4324"/>
                  </a:cubicBezTo>
                  <a:cubicBezTo>
                    <a:pt x="944" y="4324"/>
                    <a:pt x="469" y="4271"/>
                    <a:pt x="0" y="4165"/>
                  </a:cubicBezTo>
                  <a:lnTo>
                    <a:pt x="0" y="4165"/>
                  </a:lnTo>
                  <a:lnTo>
                    <a:pt x="389" y="5410"/>
                  </a:lnTo>
                  <a:cubicBezTo>
                    <a:pt x="771" y="5470"/>
                    <a:pt x="1153" y="5500"/>
                    <a:pt x="1534" y="5500"/>
                  </a:cubicBezTo>
                  <a:cubicBezTo>
                    <a:pt x="2394" y="5500"/>
                    <a:pt x="3250" y="5345"/>
                    <a:pt x="4086" y="5021"/>
                  </a:cubicBezTo>
                  <a:cubicBezTo>
                    <a:pt x="5681" y="4398"/>
                    <a:pt x="6888" y="3075"/>
                    <a:pt x="7822" y="1557"/>
                  </a:cubicBezTo>
                  <a:lnTo>
                    <a:pt x="7394" y="1"/>
                  </a:lnTo>
                  <a:close/>
                </a:path>
              </a:pathLst>
            </a:custGeom>
            <a:solidFill>
              <a:srgbClr val="9A031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37" name="Google Shape;1442;p38">
              <a:extLst>
                <a:ext uri="{FF2B5EF4-FFF2-40B4-BE49-F238E27FC236}">
                  <a16:creationId xmlns:a16="http://schemas.microsoft.com/office/drawing/2014/main" id="{6CE32B6B-27F5-9C80-71E3-C7784857D8F3}"/>
                </a:ext>
              </a:extLst>
            </p:cNvPr>
            <p:cNvSpPr/>
            <p:nvPr/>
          </p:nvSpPr>
          <p:spPr>
            <a:xfrm>
              <a:off x="4567094" y="1761698"/>
              <a:ext cx="477777" cy="648018"/>
            </a:xfrm>
            <a:custGeom>
              <a:avLst/>
              <a:gdLst/>
              <a:ahLst/>
              <a:cxnLst/>
              <a:rect l="l" t="t" r="r" b="b"/>
              <a:pathLst>
                <a:path w="21636" h="29342" extrusionOk="0">
                  <a:moveTo>
                    <a:pt x="0" y="1"/>
                  </a:moveTo>
                  <a:cubicBezTo>
                    <a:pt x="0" y="1"/>
                    <a:pt x="8678" y="16111"/>
                    <a:pt x="13114" y="29342"/>
                  </a:cubicBezTo>
                  <a:cubicBezTo>
                    <a:pt x="15332" y="27201"/>
                    <a:pt x="17200" y="24750"/>
                    <a:pt x="18678" y="22026"/>
                  </a:cubicBezTo>
                  <a:cubicBezTo>
                    <a:pt x="20079" y="19419"/>
                    <a:pt x="21052" y="16617"/>
                    <a:pt x="21636" y="13698"/>
                  </a:cubicBezTo>
                  <a:cubicBezTo>
                    <a:pt x="16538" y="9496"/>
                    <a:pt x="8405" y="3503"/>
                    <a:pt x="0" y="1"/>
                  </a:cubicBezTo>
                  <a:close/>
                </a:path>
              </a:pathLst>
            </a:custGeom>
            <a:solidFill>
              <a:srgbClr val="000000">
                <a:alpha val="18990"/>
              </a:srgbClr>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grpSp>
      <p:sp>
        <p:nvSpPr>
          <p:cNvPr id="38" name="TextBox 37">
            <a:extLst>
              <a:ext uri="{FF2B5EF4-FFF2-40B4-BE49-F238E27FC236}">
                <a16:creationId xmlns:a16="http://schemas.microsoft.com/office/drawing/2014/main" id="{16D81B06-B28F-1DAB-20C9-9F19244F82C8}"/>
              </a:ext>
            </a:extLst>
          </p:cNvPr>
          <p:cNvSpPr txBox="1"/>
          <p:nvPr/>
        </p:nvSpPr>
        <p:spPr>
          <a:xfrm>
            <a:off x="4610563" y="1484327"/>
            <a:ext cx="3431770" cy="707886"/>
          </a:xfrm>
          <a:prstGeom prst="rect">
            <a:avLst/>
          </a:prstGeom>
          <a:noFill/>
        </p:spPr>
        <p:txBody>
          <a:bodyPr wrap="square">
            <a:spAutoFit/>
          </a:bodyPr>
          <a:lstStyle/>
          <a:p>
            <a:pPr algn="just"/>
            <a:r>
              <a:rPr lang="vi-VN" sz="2000" i="1" kern="100">
                <a:solidFill>
                  <a:schemeClr val="tx1"/>
                </a:solidFill>
                <a:effectLst/>
                <a:latin typeface="+mj-lt"/>
                <a:ea typeface="SimSun" panose="02010600030101010101" pitchFamily="2" charset="-122"/>
                <a:cs typeface="Times New Roman" panose="02020603050405020304" pitchFamily="18" charset="0"/>
              </a:rPr>
              <a:t>Theo em, nội dung của văn bản là gì?</a:t>
            </a:r>
            <a:endParaRPr lang="en-US" sz="2000">
              <a:solidFill>
                <a:schemeClr val="tx1"/>
              </a:solidFill>
              <a:effectLst/>
              <a:latin typeface="+mj-lt"/>
              <a:ea typeface="Times New Roman" panose="02020603050405020304" pitchFamily="18" charset="0"/>
              <a:cs typeface="Times New Roman" panose="02020603050405020304" pitchFamily="18" charset="0"/>
            </a:endParaRPr>
          </a:p>
        </p:txBody>
      </p:sp>
      <p:sp>
        <p:nvSpPr>
          <p:cNvPr id="39" name="TextBox 38">
            <a:extLst>
              <a:ext uri="{FF2B5EF4-FFF2-40B4-BE49-F238E27FC236}">
                <a16:creationId xmlns:a16="http://schemas.microsoft.com/office/drawing/2014/main" id="{92D343ED-E440-718D-A02D-EC7F65D2548A}"/>
              </a:ext>
            </a:extLst>
          </p:cNvPr>
          <p:cNvSpPr txBox="1"/>
          <p:nvPr/>
        </p:nvSpPr>
        <p:spPr>
          <a:xfrm>
            <a:off x="3412393" y="3305663"/>
            <a:ext cx="3744285" cy="707886"/>
          </a:xfrm>
          <a:prstGeom prst="rect">
            <a:avLst/>
          </a:prstGeom>
          <a:noFill/>
        </p:spPr>
        <p:txBody>
          <a:bodyPr wrap="square">
            <a:spAutoFit/>
          </a:bodyPr>
          <a:lstStyle/>
          <a:p>
            <a:pPr lvl="0">
              <a:buClrTx/>
            </a:pPr>
            <a:r>
              <a:rPr lang="vi-VN" sz="2000" i="1">
                <a:solidFill>
                  <a:schemeClr val="tx1"/>
                </a:solidFill>
                <a:latin typeface="+mj-lt"/>
              </a:rPr>
              <a:t>Nghệ thuật đặc sắc được thể hiện qua văn bản</a:t>
            </a:r>
            <a:r>
              <a:rPr lang="en-US" sz="2000" i="1">
                <a:solidFill>
                  <a:schemeClr val="tx1"/>
                </a:solidFill>
                <a:latin typeface="+mj-lt"/>
              </a:rPr>
              <a:t>?</a:t>
            </a:r>
            <a:endParaRPr kumimoji="0" lang="en-US" sz="2000" b="0" i="0" u="none" strike="noStrike" kern="0" cap="none" spc="0" normalizeH="0" baseline="0" noProof="0">
              <a:ln>
                <a:noFill/>
              </a:ln>
              <a:solidFill>
                <a:schemeClr val="tx1"/>
              </a:solidFill>
              <a:effectLst/>
              <a:uLnTx/>
              <a:uFillTx/>
              <a:latin typeface="+mj-lt"/>
            </a:endParaRPr>
          </a:p>
        </p:txBody>
      </p:sp>
      <p:grpSp>
        <p:nvGrpSpPr>
          <p:cNvPr id="40" name="Google Shape;2875;p41">
            <a:extLst>
              <a:ext uri="{FF2B5EF4-FFF2-40B4-BE49-F238E27FC236}">
                <a16:creationId xmlns:a16="http://schemas.microsoft.com/office/drawing/2014/main" id="{87C97473-1D59-7291-2A5C-ABFE06F2AEAA}"/>
              </a:ext>
            </a:extLst>
          </p:cNvPr>
          <p:cNvGrpSpPr/>
          <p:nvPr/>
        </p:nvGrpSpPr>
        <p:grpSpPr>
          <a:xfrm flipH="1">
            <a:off x="919439" y="1646696"/>
            <a:ext cx="1710745" cy="3322126"/>
            <a:chOff x="3776600" y="1130625"/>
            <a:chExt cx="1772425" cy="3441904"/>
          </a:xfrm>
        </p:grpSpPr>
        <p:sp>
          <p:nvSpPr>
            <p:cNvPr id="41" name="Google Shape;2876;p41">
              <a:extLst>
                <a:ext uri="{FF2B5EF4-FFF2-40B4-BE49-F238E27FC236}">
                  <a16:creationId xmlns:a16="http://schemas.microsoft.com/office/drawing/2014/main" id="{20CA8E11-70EF-73C4-4C94-7FCEB93E910B}"/>
                </a:ext>
              </a:extLst>
            </p:cNvPr>
            <p:cNvSpPr/>
            <p:nvPr/>
          </p:nvSpPr>
          <p:spPr>
            <a:xfrm>
              <a:off x="4930200" y="1317250"/>
              <a:ext cx="618825" cy="520675"/>
            </a:xfrm>
            <a:custGeom>
              <a:avLst/>
              <a:gdLst/>
              <a:ahLst/>
              <a:cxnLst/>
              <a:rect l="l" t="t" r="r" b="b"/>
              <a:pathLst>
                <a:path w="24753" h="20827" extrusionOk="0">
                  <a:moveTo>
                    <a:pt x="10086" y="1"/>
                  </a:moveTo>
                  <a:cubicBezTo>
                    <a:pt x="9843" y="1"/>
                    <a:pt x="9595" y="35"/>
                    <a:pt x="9345" y="107"/>
                  </a:cubicBezTo>
                  <a:cubicBezTo>
                    <a:pt x="8364" y="404"/>
                    <a:pt x="7587" y="1066"/>
                    <a:pt x="7085" y="1956"/>
                  </a:cubicBezTo>
                  <a:cubicBezTo>
                    <a:pt x="6834" y="2390"/>
                    <a:pt x="6674" y="2892"/>
                    <a:pt x="6606" y="3394"/>
                  </a:cubicBezTo>
                  <a:cubicBezTo>
                    <a:pt x="6583" y="3508"/>
                    <a:pt x="6560" y="3737"/>
                    <a:pt x="6560" y="3988"/>
                  </a:cubicBezTo>
                  <a:cubicBezTo>
                    <a:pt x="6560" y="4295"/>
                    <a:pt x="6581" y="4624"/>
                    <a:pt x="6705" y="4729"/>
                  </a:cubicBezTo>
                  <a:lnTo>
                    <a:pt x="6705" y="4729"/>
                  </a:lnTo>
                  <a:cubicBezTo>
                    <a:pt x="6326" y="4442"/>
                    <a:pt x="5946" y="4198"/>
                    <a:pt x="5532" y="4198"/>
                  </a:cubicBezTo>
                  <a:cubicBezTo>
                    <a:pt x="5329" y="4198"/>
                    <a:pt x="5118" y="4257"/>
                    <a:pt x="4894" y="4398"/>
                  </a:cubicBezTo>
                  <a:cubicBezTo>
                    <a:pt x="4187" y="4832"/>
                    <a:pt x="3913" y="5677"/>
                    <a:pt x="4050" y="6453"/>
                  </a:cubicBezTo>
                  <a:cubicBezTo>
                    <a:pt x="4164" y="7000"/>
                    <a:pt x="4756" y="8026"/>
                    <a:pt x="5395" y="8096"/>
                  </a:cubicBezTo>
                  <a:lnTo>
                    <a:pt x="5395" y="8096"/>
                  </a:lnTo>
                  <a:cubicBezTo>
                    <a:pt x="5171" y="8072"/>
                    <a:pt x="4962" y="8060"/>
                    <a:pt x="4767" y="8060"/>
                  </a:cubicBezTo>
                  <a:cubicBezTo>
                    <a:pt x="1" y="8060"/>
                    <a:pt x="3470" y="15030"/>
                    <a:pt x="4917" y="17135"/>
                  </a:cubicBezTo>
                  <a:cubicBezTo>
                    <a:pt x="6306" y="19183"/>
                    <a:pt x="8506" y="20826"/>
                    <a:pt x="10599" y="20826"/>
                  </a:cubicBezTo>
                  <a:cubicBezTo>
                    <a:pt x="11982" y="20826"/>
                    <a:pt x="13318" y="20110"/>
                    <a:pt x="14344" y="18322"/>
                  </a:cubicBezTo>
                  <a:cubicBezTo>
                    <a:pt x="15631" y="19554"/>
                    <a:pt x="17028" y="20049"/>
                    <a:pt x="18281" y="20049"/>
                  </a:cubicBezTo>
                  <a:cubicBezTo>
                    <a:pt x="20139" y="20049"/>
                    <a:pt x="21677" y="18959"/>
                    <a:pt x="22059" y="17569"/>
                  </a:cubicBezTo>
                  <a:cubicBezTo>
                    <a:pt x="22721" y="15240"/>
                    <a:pt x="21237" y="13209"/>
                    <a:pt x="21237" y="13209"/>
                  </a:cubicBezTo>
                  <a:cubicBezTo>
                    <a:pt x="21237" y="13209"/>
                    <a:pt x="24752" y="10036"/>
                    <a:pt x="22355" y="6955"/>
                  </a:cubicBezTo>
                  <a:cubicBezTo>
                    <a:pt x="21362" y="5668"/>
                    <a:pt x="20231" y="5291"/>
                    <a:pt x="19247" y="5291"/>
                  </a:cubicBezTo>
                  <a:cubicBezTo>
                    <a:pt x="17858" y="5291"/>
                    <a:pt x="16763" y="6042"/>
                    <a:pt x="16763" y="6042"/>
                  </a:cubicBezTo>
                  <a:cubicBezTo>
                    <a:pt x="16763" y="6042"/>
                    <a:pt x="19046" y="3326"/>
                    <a:pt x="17334" y="2321"/>
                  </a:cubicBezTo>
                  <a:cubicBezTo>
                    <a:pt x="17078" y="2166"/>
                    <a:pt x="16823" y="2100"/>
                    <a:pt x="16575" y="2100"/>
                  </a:cubicBezTo>
                  <a:cubicBezTo>
                    <a:pt x="15185" y="2100"/>
                    <a:pt x="14001" y="4170"/>
                    <a:pt x="14001" y="4170"/>
                  </a:cubicBezTo>
                  <a:cubicBezTo>
                    <a:pt x="13737" y="2239"/>
                    <a:pt x="12061" y="1"/>
                    <a:pt x="10086" y="1"/>
                  </a:cubicBezTo>
                  <a:close/>
                </a:path>
              </a:pathLst>
            </a:custGeom>
            <a:solidFill>
              <a:srgbClr val="802751"/>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42" name="Google Shape;2877;p41">
              <a:extLst>
                <a:ext uri="{FF2B5EF4-FFF2-40B4-BE49-F238E27FC236}">
                  <a16:creationId xmlns:a16="http://schemas.microsoft.com/office/drawing/2014/main" id="{19F86C15-BD5C-E289-4DED-2E79FDA8C9FE}"/>
                </a:ext>
              </a:extLst>
            </p:cNvPr>
            <p:cNvSpPr/>
            <p:nvPr/>
          </p:nvSpPr>
          <p:spPr>
            <a:xfrm>
              <a:off x="4049364" y="4260800"/>
              <a:ext cx="1340425" cy="311729"/>
            </a:xfrm>
            <a:custGeom>
              <a:avLst/>
              <a:gdLst/>
              <a:ahLst/>
              <a:cxnLst/>
              <a:rect l="l" t="t" r="r" b="b"/>
              <a:pathLst>
                <a:path w="53617" h="17074" extrusionOk="0">
                  <a:moveTo>
                    <a:pt x="26820" y="0"/>
                  </a:moveTo>
                  <a:cubicBezTo>
                    <a:pt x="12006" y="0"/>
                    <a:pt x="0" y="3835"/>
                    <a:pt x="0" y="8537"/>
                  </a:cubicBezTo>
                  <a:cubicBezTo>
                    <a:pt x="0" y="13239"/>
                    <a:pt x="12006" y="17073"/>
                    <a:pt x="26820" y="17073"/>
                  </a:cubicBezTo>
                  <a:cubicBezTo>
                    <a:pt x="41611" y="17073"/>
                    <a:pt x="53617" y="13239"/>
                    <a:pt x="53617" y="8537"/>
                  </a:cubicBezTo>
                  <a:cubicBezTo>
                    <a:pt x="53617" y="3835"/>
                    <a:pt x="41611" y="0"/>
                    <a:pt x="26820" y="0"/>
                  </a:cubicBezTo>
                  <a:close/>
                </a:path>
              </a:pathLst>
            </a:custGeom>
            <a:solidFill>
              <a:srgbClr val="802751">
                <a:alpha val="14420"/>
              </a:srgbClr>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43" name="Google Shape;2878;p41">
              <a:extLst>
                <a:ext uri="{FF2B5EF4-FFF2-40B4-BE49-F238E27FC236}">
                  <a16:creationId xmlns:a16="http://schemas.microsoft.com/office/drawing/2014/main" id="{D16B7ABE-E30C-CAAD-198A-68701B41BD47}"/>
                </a:ext>
              </a:extLst>
            </p:cNvPr>
            <p:cNvSpPr/>
            <p:nvPr/>
          </p:nvSpPr>
          <p:spPr>
            <a:xfrm>
              <a:off x="4289025" y="2384775"/>
              <a:ext cx="998875" cy="963250"/>
            </a:xfrm>
            <a:custGeom>
              <a:avLst/>
              <a:gdLst/>
              <a:ahLst/>
              <a:cxnLst/>
              <a:rect l="l" t="t" r="r" b="b"/>
              <a:pathLst>
                <a:path w="39955" h="38530" extrusionOk="0">
                  <a:moveTo>
                    <a:pt x="15335" y="0"/>
                  </a:moveTo>
                  <a:cubicBezTo>
                    <a:pt x="7356" y="0"/>
                    <a:pt x="5137" y="4152"/>
                    <a:pt x="5137" y="4152"/>
                  </a:cubicBezTo>
                  <a:cubicBezTo>
                    <a:pt x="2831" y="7165"/>
                    <a:pt x="1" y="33232"/>
                    <a:pt x="3744" y="36633"/>
                  </a:cubicBezTo>
                  <a:cubicBezTo>
                    <a:pt x="5268" y="37999"/>
                    <a:pt x="9506" y="38529"/>
                    <a:pt x="14354" y="38529"/>
                  </a:cubicBezTo>
                  <a:cubicBezTo>
                    <a:pt x="21491" y="38529"/>
                    <a:pt x="29948" y="37381"/>
                    <a:pt x="33006" y="36062"/>
                  </a:cubicBezTo>
                  <a:cubicBezTo>
                    <a:pt x="38142" y="33871"/>
                    <a:pt x="35038" y="18190"/>
                    <a:pt x="35038" y="18190"/>
                  </a:cubicBezTo>
                  <a:lnTo>
                    <a:pt x="35038" y="18190"/>
                  </a:lnTo>
                  <a:cubicBezTo>
                    <a:pt x="35242" y="18197"/>
                    <a:pt x="35435" y="18201"/>
                    <a:pt x="35618" y="18201"/>
                  </a:cubicBezTo>
                  <a:cubicBezTo>
                    <a:pt x="39954" y="18201"/>
                    <a:pt x="38437" y="16169"/>
                    <a:pt x="36772" y="14241"/>
                  </a:cubicBezTo>
                  <a:cubicBezTo>
                    <a:pt x="35038" y="12233"/>
                    <a:pt x="33463" y="5796"/>
                    <a:pt x="31728" y="4152"/>
                  </a:cubicBezTo>
                  <a:cubicBezTo>
                    <a:pt x="29993" y="2486"/>
                    <a:pt x="27597" y="1025"/>
                    <a:pt x="17690" y="112"/>
                  </a:cubicBezTo>
                  <a:cubicBezTo>
                    <a:pt x="16854" y="35"/>
                    <a:pt x="16070" y="0"/>
                    <a:pt x="15335" y="0"/>
                  </a:cubicBezTo>
                  <a:close/>
                </a:path>
              </a:pathLst>
            </a:custGeom>
            <a:solidFill>
              <a:srgbClr val="97C98B"/>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370" name="Google Shape;2879;p41">
              <a:extLst>
                <a:ext uri="{FF2B5EF4-FFF2-40B4-BE49-F238E27FC236}">
                  <a16:creationId xmlns:a16="http://schemas.microsoft.com/office/drawing/2014/main" id="{D67AC05B-DFA9-E531-ED58-D36AE7917B46}"/>
                </a:ext>
              </a:extLst>
            </p:cNvPr>
            <p:cNvSpPr/>
            <p:nvPr/>
          </p:nvSpPr>
          <p:spPr>
            <a:xfrm>
              <a:off x="4288475" y="2438150"/>
              <a:ext cx="873650" cy="909825"/>
            </a:xfrm>
            <a:custGeom>
              <a:avLst/>
              <a:gdLst/>
              <a:ahLst/>
              <a:cxnLst/>
              <a:rect l="l" t="t" r="r" b="b"/>
              <a:pathLst>
                <a:path w="34946" h="36393" extrusionOk="0">
                  <a:moveTo>
                    <a:pt x="13457" y="0"/>
                  </a:moveTo>
                  <a:cubicBezTo>
                    <a:pt x="10864" y="0"/>
                    <a:pt x="8389" y="213"/>
                    <a:pt x="6597" y="420"/>
                  </a:cubicBezTo>
                  <a:cubicBezTo>
                    <a:pt x="5547" y="1287"/>
                    <a:pt x="5159" y="2017"/>
                    <a:pt x="5159" y="2017"/>
                  </a:cubicBezTo>
                  <a:cubicBezTo>
                    <a:pt x="2853" y="5030"/>
                    <a:pt x="0" y="31097"/>
                    <a:pt x="3766" y="34498"/>
                  </a:cubicBezTo>
                  <a:cubicBezTo>
                    <a:pt x="4131" y="34817"/>
                    <a:pt x="4656" y="35091"/>
                    <a:pt x="5295" y="35320"/>
                  </a:cubicBezTo>
                  <a:cubicBezTo>
                    <a:pt x="8149" y="35981"/>
                    <a:pt x="11413" y="36278"/>
                    <a:pt x="14654" y="36392"/>
                  </a:cubicBezTo>
                  <a:cubicBezTo>
                    <a:pt x="21045" y="36369"/>
                    <a:pt x="28440" y="35434"/>
                    <a:pt x="32047" y="34292"/>
                  </a:cubicBezTo>
                  <a:cubicBezTo>
                    <a:pt x="34946" y="30024"/>
                    <a:pt x="31316" y="13248"/>
                    <a:pt x="30654" y="8523"/>
                  </a:cubicBezTo>
                  <a:cubicBezTo>
                    <a:pt x="29924" y="3296"/>
                    <a:pt x="27619" y="2657"/>
                    <a:pt x="20931" y="831"/>
                  </a:cubicBezTo>
                  <a:cubicBezTo>
                    <a:pt x="18687" y="207"/>
                    <a:pt x="16014" y="0"/>
                    <a:pt x="13457" y="0"/>
                  </a:cubicBezTo>
                  <a:close/>
                </a:path>
              </a:pathLst>
            </a:custGeom>
            <a:solidFill>
              <a:srgbClr val="802751">
                <a:alpha val="14420"/>
              </a:srgbClr>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371" name="Google Shape;2880;p41">
              <a:extLst>
                <a:ext uri="{FF2B5EF4-FFF2-40B4-BE49-F238E27FC236}">
                  <a16:creationId xmlns:a16="http://schemas.microsoft.com/office/drawing/2014/main" id="{84F39622-58B5-408B-E239-6D286AF1C8CE}"/>
                </a:ext>
              </a:extLst>
            </p:cNvPr>
            <p:cNvSpPr/>
            <p:nvPr/>
          </p:nvSpPr>
          <p:spPr>
            <a:xfrm>
              <a:off x="4780350" y="2496925"/>
              <a:ext cx="459950" cy="837925"/>
            </a:xfrm>
            <a:custGeom>
              <a:avLst/>
              <a:gdLst/>
              <a:ahLst/>
              <a:cxnLst/>
              <a:rect l="l" t="t" r="r" b="b"/>
              <a:pathLst>
                <a:path w="18398" h="33517" extrusionOk="0">
                  <a:moveTo>
                    <a:pt x="8547" y="0"/>
                  </a:moveTo>
                  <a:cubicBezTo>
                    <a:pt x="7323" y="0"/>
                    <a:pt x="6185" y="590"/>
                    <a:pt x="5250" y="2040"/>
                  </a:cubicBezTo>
                  <a:cubicBezTo>
                    <a:pt x="3721" y="4437"/>
                    <a:pt x="0" y="25710"/>
                    <a:pt x="2808" y="31097"/>
                  </a:cubicBezTo>
                  <a:cubicBezTo>
                    <a:pt x="3242" y="31919"/>
                    <a:pt x="3561" y="32740"/>
                    <a:pt x="3812" y="33516"/>
                  </a:cubicBezTo>
                  <a:cubicBezTo>
                    <a:pt x="4314" y="33471"/>
                    <a:pt x="4817" y="33402"/>
                    <a:pt x="5296" y="33334"/>
                  </a:cubicBezTo>
                  <a:lnTo>
                    <a:pt x="5342" y="33334"/>
                  </a:lnTo>
                  <a:cubicBezTo>
                    <a:pt x="5844" y="33265"/>
                    <a:pt x="6323" y="33197"/>
                    <a:pt x="6780" y="33128"/>
                  </a:cubicBezTo>
                  <a:lnTo>
                    <a:pt x="6802" y="33128"/>
                  </a:lnTo>
                  <a:cubicBezTo>
                    <a:pt x="7031" y="33105"/>
                    <a:pt x="7259" y="33060"/>
                    <a:pt x="7464" y="33037"/>
                  </a:cubicBezTo>
                  <a:cubicBezTo>
                    <a:pt x="7487" y="33037"/>
                    <a:pt x="7487" y="33014"/>
                    <a:pt x="7510" y="33014"/>
                  </a:cubicBezTo>
                  <a:cubicBezTo>
                    <a:pt x="7944" y="32946"/>
                    <a:pt x="8377" y="32877"/>
                    <a:pt x="8788" y="32809"/>
                  </a:cubicBezTo>
                  <a:cubicBezTo>
                    <a:pt x="8811" y="32786"/>
                    <a:pt x="8857" y="32786"/>
                    <a:pt x="8879" y="32786"/>
                  </a:cubicBezTo>
                  <a:cubicBezTo>
                    <a:pt x="9062" y="32740"/>
                    <a:pt x="9245" y="32717"/>
                    <a:pt x="9427" y="32672"/>
                  </a:cubicBezTo>
                  <a:lnTo>
                    <a:pt x="9473" y="32672"/>
                  </a:lnTo>
                  <a:cubicBezTo>
                    <a:pt x="9656" y="32626"/>
                    <a:pt x="9861" y="32581"/>
                    <a:pt x="10044" y="32558"/>
                  </a:cubicBezTo>
                  <a:cubicBezTo>
                    <a:pt x="10066" y="32535"/>
                    <a:pt x="10089" y="32535"/>
                    <a:pt x="10135" y="32535"/>
                  </a:cubicBezTo>
                  <a:cubicBezTo>
                    <a:pt x="10272" y="32489"/>
                    <a:pt x="10432" y="32466"/>
                    <a:pt x="10569" y="32421"/>
                  </a:cubicBezTo>
                  <a:cubicBezTo>
                    <a:pt x="10614" y="32421"/>
                    <a:pt x="10637" y="32421"/>
                    <a:pt x="10683" y="32398"/>
                  </a:cubicBezTo>
                  <a:cubicBezTo>
                    <a:pt x="10865" y="32375"/>
                    <a:pt x="11025" y="32329"/>
                    <a:pt x="11185" y="32284"/>
                  </a:cubicBezTo>
                  <a:lnTo>
                    <a:pt x="11208" y="32284"/>
                  </a:lnTo>
                  <a:cubicBezTo>
                    <a:pt x="11345" y="32238"/>
                    <a:pt x="11504" y="32192"/>
                    <a:pt x="11641" y="32170"/>
                  </a:cubicBezTo>
                  <a:cubicBezTo>
                    <a:pt x="11687" y="32147"/>
                    <a:pt x="11710" y="32147"/>
                    <a:pt x="11755" y="32124"/>
                  </a:cubicBezTo>
                  <a:cubicBezTo>
                    <a:pt x="11870" y="32101"/>
                    <a:pt x="11984" y="32056"/>
                    <a:pt x="12098" y="32033"/>
                  </a:cubicBezTo>
                  <a:cubicBezTo>
                    <a:pt x="12121" y="32010"/>
                    <a:pt x="12166" y="32010"/>
                    <a:pt x="12189" y="32010"/>
                  </a:cubicBezTo>
                  <a:cubicBezTo>
                    <a:pt x="12326" y="31964"/>
                    <a:pt x="12463" y="31919"/>
                    <a:pt x="12577" y="31873"/>
                  </a:cubicBezTo>
                  <a:cubicBezTo>
                    <a:pt x="12600" y="31873"/>
                    <a:pt x="12646" y="31850"/>
                    <a:pt x="12668" y="31850"/>
                  </a:cubicBezTo>
                  <a:cubicBezTo>
                    <a:pt x="12760" y="31827"/>
                    <a:pt x="12851" y="31782"/>
                    <a:pt x="12942" y="31759"/>
                  </a:cubicBezTo>
                  <a:cubicBezTo>
                    <a:pt x="12988" y="31736"/>
                    <a:pt x="13011" y="31736"/>
                    <a:pt x="13034" y="31713"/>
                  </a:cubicBezTo>
                  <a:cubicBezTo>
                    <a:pt x="13148" y="31667"/>
                    <a:pt x="13262" y="31622"/>
                    <a:pt x="13353" y="31576"/>
                  </a:cubicBezTo>
                  <a:cubicBezTo>
                    <a:pt x="13467" y="31531"/>
                    <a:pt x="13581" y="31485"/>
                    <a:pt x="13696" y="31416"/>
                  </a:cubicBezTo>
                  <a:cubicBezTo>
                    <a:pt x="13741" y="31394"/>
                    <a:pt x="13787" y="31371"/>
                    <a:pt x="13810" y="31348"/>
                  </a:cubicBezTo>
                  <a:cubicBezTo>
                    <a:pt x="13833" y="31348"/>
                    <a:pt x="13833" y="31325"/>
                    <a:pt x="13833" y="31325"/>
                  </a:cubicBezTo>
                  <a:cubicBezTo>
                    <a:pt x="15339" y="30321"/>
                    <a:pt x="16001" y="27993"/>
                    <a:pt x="16229" y="25345"/>
                  </a:cubicBezTo>
                  <a:cubicBezTo>
                    <a:pt x="16252" y="24980"/>
                    <a:pt x="16275" y="24637"/>
                    <a:pt x="16298" y="24272"/>
                  </a:cubicBezTo>
                  <a:cubicBezTo>
                    <a:pt x="16298" y="24226"/>
                    <a:pt x="16298" y="24158"/>
                    <a:pt x="16298" y="24090"/>
                  </a:cubicBezTo>
                  <a:cubicBezTo>
                    <a:pt x="16321" y="23793"/>
                    <a:pt x="16321" y="23496"/>
                    <a:pt x="16321" y="23176"/>
                  </a:cubicBezTo>
                  <a:cubicBezTo>
                    <a:pt x="16321" y="23085"/>
                    <a:pt x="16321" y="22994"/>
                    <a:pt x="16321" y="22903"/>
                  </a:cubicBezTo>
                  <a:cubicBezTo>
                    <a:pt x="16321" y="22583"/>
                    <a:pt x="16321" y="22286"/>
                    <a:pt x="16298" y="21990"/>
                  </a:cubicBezTo>
                  <a:cubicBezTo>
                    <a:pt x="16298" y="21921"/>
                    <a:pt x="16298" y="21875"/>
                    <a:pt x="16298" y="21830"/>
                  </a:cubicBezTo>
                  <a:cubicBezTo>
                    <a:pt x="16275" y="21465"/>
                    <a:pt x="16275" y="21122"/>
                    <a:pt x="16252" y="20757"/>
                  </a:cubicBezTo>
                  <a:cubicBezTo>
                    <a:pt x="16252" y="20757"/>
                    <a:pt x="16252" y="20734"/>
                    <a:pt x="16252" y="20734"/>
                  </a:cubicBezTo>
                  <a:cubicBezTo>
                    <a:pt x="16184" y="19502"/>
                    <a:pt x="15727" y="18155"/>
                    <a:pt x="15887" y="16922"/>
                  </a:cubicBezTo>
                  <a:cubicBezTo>
                    <a:pt x="15636" y="15005"/>
                    <a:pt x="15385" y="13704"/>
                    <a:pt x="15385" y="13704"/>
                  </a:cubicBezTo>
                  <a:lnTo>
                    <a:pt x="15385" y="13704"/>
                  </a:lnTo>
                  <a:cubicBezTo>
                    <a:pt x="15566" y="13709"/>
                    <a:pt x="15739" y="13712"/>
                    <a:pt x="15903" y="13712"/>
                  </a:cubicBezTo>
                  <a:cubicBezTo>
                    <a:pt x="17209" y="13712"/>
                    <a:pt x="17992" y="13552"/>
                    <a:pt x="18398" y="13248"/>
                  </a:cubicBezTo>
                  <a:cubicBezTo>
                    <a:pt x="18032" y="12814"/>
                    <a:pt x="17530" y="12426"/>
                    <a:pt x="17302" y="12129"/>
                  </a:cubicBezTo>
                  <a:cubicBezTo>
                    <a:pt x="16572" y="11262"/>
                    <a:pt x="15841" y="10372"/>
                    <a:pt x="15339" y="9322"/>
                  </a:cubicBezTo>
                  <a:cubicBezTo>
                    <a:pt x="13992" y="6423"/>
                    <a:pt x="14312" y="2314"/>
                    <a:pt x="10957" y="648"/>
                  </a:cubicBezTo>
                  <a:cubicBezTo>
                    <a:pt x="10140" y="239"/>
                    <a:pt x="9326" y="0"/>
                    <a:pt x="8547" y="0"/>
                  </a:cubicBezTo>
                  <a:close/>
                </a:path>
              </a:pathLst>
            </a:custGeom>
            <a:solidFill>
              <a:srgbClr val="5E8381"/>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372" name="Google Shape;2881;p41">
              <a:extLst>
                <a:ext uri="{FF2B5EF4-FFF2-40B4-BE49-F238E27FC236}">
                  <a16:creationId xmlns:a16="http://schemas.microsoft.com/office/drawing/2014/main" id="{5C50AB84-9CD8-4575-B98A-E1974283C51D}"/>
                </a:ext>
              </a:extLst>
            </p:cNvPr>
            <p:cNvSpPr/>
            <p:nvPr/>
          </p:nvSpPr>
          <p:spPr>
            <a:xfrm>
              <a:off x="5077075" y="2527950"/>
              <a:ext cx="163225" cy="311750"/>
            </a:xfrm>
            <a:custGeom>
              <a:avLst/>
              <a:gdLst/>
              <a:ahLst/>
              <a:cxnLst/>
              <a:rect l="l" t="t" r="r" b="b"/>
              <a:pathLst>
                <a:path w="6529" h="12470" extrusionOk="0">
                  <a:moveTo>
                    <a:pt x="1" y="0"/>
                  </a:moveTo>
                  <a:lnTo>
                    <a:pt x="1" y="0"/>
                  </a:lnTo>
                  <a:cubicBezTo>
                    <a:pt x="1210" y="1621"/>
                    <a:pt x="2511" y="6894"/>
                    <a:pt x="2694" y="8948"/>
                  </a:cubicBezTo>
                  <a:cubicBezTo>
                    <a:pt x="2808" y="10295"/>
                    <a:pt x="3265" y="11641"/>
                    <a:pt x="3607" y="12463"/>
                  </a:cubicBezTo>
                  <a:cubicBezTo>
                    <a:pt x="3765" y="12468"/>
                    <a:pt x="3917" y="12470"/>
                    <a:pt x="4063" y="12470"/>
                  </a:cubicBezTo>
                  <a:cubicBezTo>
                    <a:pt x="5341" y="12470"/>
                    <a:pt x="6119" y="12293"/>
                    <a:pt x="6529" y="12007"/>
                  </a:cubicBezTo>
                  <a:cubicBezTo>
                    <a:pt x="6163" y="11573"/>
                    <a:pt x="5661" y="11185"/>
                    <a:pt x="5433" y="10888"/>
                  </a:cubicBezTo>
                  <a:cubicBezTo>
                    <a:pt x="4703" y="10021"/>
                    <a:pt x="3972" y="9131"/>
                    <a:pt x="3470" y="8081"/>
                  </a:cubicBezTo>
                  <a:cubicBezTo>
                    <a:pt x="2260" y="5478"/>
                    <a:pt x="2374" y="1918"/>
                    <a:pt x="1" y="0"/>
                  </a:cubicBezTo>
                  <a:close/>
                </a:path>
              </a:pathLst>
            </a:custGeom>
            <a:solidFill>
              <a:srgbClr val="802751">
                <a:alpha val="14420"/>
              </a:srgbClr>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373" name="Google Shape;2882;p41">
              <a:extLst>
                <a:ext uri="{FF2B5EF4-FFF2-40B4-BE49-F238E27FC236}">
                  <a16:creationId xmlns:a16="http://schemas.microsoft.com/office/drawing/2014/main" id="{67C2EE49-BB6F-E2BD-709B-2318E9590EB0}"/>
                </a:ext>
              </a:extLst>
            </p:cNvPr>
            <p:cNvSpPr/>
            <p:nvPr/>
          </p:nvSpPr>
          <p:spPr>
            <a:xfrm>
              <a:off x="4129250" y="2765900"/>
              <a:ext cx="291625" cy="313300"/>
            </a:xfrm>
            <a:custGeom>
              <a:avLst/>
              <a:gdLst/>
              <a:ahLst/>
              <a:cxnLst/>
              <a:rect l="l" t="t" r="r" b="b"/>
              <a:pathLst>
                <a:path w="11665" h="12532" extrusionOk="0">
                  <a:moveTo>
                    <a:pt x="4475" y="1"/>
                  </a:moveTo>
                  <a:lnTo>
                    <a:pt x="1" y="9930"/>
                  </a:lnTo>
                  <a:lnTo>
                    <a:pt x="6460" y="12532"/>
                  </a:lnTo>
                  <a:lnTo>
                    <a:pt x="11664" y="1005"/>
                  </a:lnTo>
                  <a:lnTo>
                    <a:pt x="5045" y="1"/>
                  </a:lnTo>
                  <a:close/>
                </a:path>
              </a:pathLst>
            </a:custGeom>
            <a:solidFill>
              <a:srgbClr val="E87B50"/>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374" name="Google Shape;2883;p41">
              <a:extLst>
                <a:ext uri="{FF2B5EF4-FFF2-40B4-BE49-F238E27FC236}">
                  <a16:creationId xmlns:a16="http://schemas.microsoft.com/office/drawing/2014/main" id="{305A785C-D5FD-DB41-11CA-7DE226C0A94D}"/>
                </a:ext>
              </a:extLst>
            </p:cNvPr>
            <p:cNvSpPr/>
            <p:nvPr/>
          </p:nvSpPr>
          <p:spPr>
            <a:xfrm>
              <a:off x="4129250" y="2765900"/>
              <a:ext cx="291625" cy="313300"/>
            </a:xfrm>
            <a:custGeom>
              <a:avLst/>
              <a:gdLst/>
              <a:ahLst/>
              <a:cxnLst/>
              <a:rect l="l" t="t" r="r" b="b"/>
              <a:pathLst>
                <a:path w="11665" h="12532" extrusionOk="0">
                  <a:moveTo>
                    <a:pt x="4475" y="1"/>
                  </a:moveTo>
                  <a:lnTo>
                    <a:pt x="1" y="9930"/>
                  </a:lnTo>
                  <a:lnTo>
                    <a:pt x="6460" y="12532"/>
                  </a:lnTo>
                  <a:lnTo>
                    <a:pt x="11664" y="1005"/>
                  </a:lnTo>
                  <a:lnTo>
                    <a:pt x="5045" y="1"/>
                  </a:lnTo>
                  <a:close/>
                </a:path>
              </a:pathLst>
            </a:custGeom>
            <a:solidFill>
              <a:srgbClr val="DF9A7C"/>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375" name="Google Shape;2884;p41">
              <a:extLst>
                <a:ext uri="{FF2B5EF4-FFF2-40B4-BE49-F238E27FC236}">
                  <a16:creationId xmlns:a16="http://schemas.microsoft.com/office/drawing/2014/main" id="{712B38C0-5BF0-67F9-B52D-51745DC45C90}"/>
                </a:ext>
              </a:extLst>
            </p:cNvPr>
            <p:cNvSpPr/>
            <p:nvPr/>
          </p:nvSpPr>
          <p:spPr>
            <a:xfrm>
              <a:off x="3776600" y="2809275"/>
              <a:ext cx="789225" cy="680200"/>
            </a:xfrm>
            <a:custGeom>
              <a:avLst/>
              <a:gdLst/>
              <a:ahLst/>
              <a:cxnLst/>
              <a:rect l="l" t="t" r="r" b="b"/>
              <a:pathLst>
                <a:path w="31569" h="27208" extrusionOk="0">
                  <a:moveTo>
                    <a:pt x="10820" y="0"/>
                  </a:moveTo>
                  <a:lnTo>
                    <a:pt x="2101" y="12326"/>
                  </a:lnTo>
                  <a:lnTo>
                    <a:pt x="1" y="17690"/>
                  </a:lnTo>
                  <a:lnTo>
                    <a:pt x="21388" y="27208"/>
                  </a:lnTo>
                  <a:lnTo>
                    <a:pt x="30495" y="15111"/>
                  </a:lnTo>
                  <a:lnTo>
                    <a:pt x="31568" y="9815"/>
                  </a:lnTo>
                  <a:lnTo>
                    <a:pt x="10820" y="0"/>
                  </a:lnTo>
                  <a:close/>
                </a:path>
              </a:pathLst>
            </a:custGeom>
            <a:solidFill>
              <a:srgbClr val="ED8FBF"/>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376" name="Google Shape;2885;p41">
              <a:extLst>
                <a:ext uri="{FF2B5EF4-FFF2-40B4-BE49-F238E27FC236}">
                  <a16:creationId xmlns:a16="http://schemas.microsoft.com/office/drawing/2014/main" id="{78E7D4E7-5DCD-561F-8A45-4AAB1C0AB02B}"/>
                </a:ext>
              </a:extLst>
            </p:cNvPr>
            <p:cNvSpPr/>
            <p:nvPr/>
          </p:nvSpPr>
          <p:spPr>
            <a:xfrm>
              <a:off x="3780025" y="2821825"/>
              <a:ext cx="783500" cy="667650"/>
            </a:xfrm>
            <a:custGeom>
              <a:avLst/>
              <a:gdLst/>
              <a:ahLst/>
              <a:cxnLst/>
              <a:rect l="l" t="t" r="r" b="b"/>
              <a:pathLst>
                <a:path w="31340" h="26706" extrusionOk="0">
                  <a:moveTo>
                    <a:pt x="10637" y="0"/>
                  </a:moveTo>
                  <a:lnTo>
                    <a:pt x="1918" y="12326"/>
                  </a:lnTo>
                  <a:lnTo>
                    <a:pt x="1" y="17233"/>
                  </a:lnTo>
                  <a:lnTo>
                    <a:pt x="21251" y="26706"/>
                  </a:lnTo>
                  <a:lnTo>
                    <a:pt x="30358" y="14609"/>
                  </a:lnTo>
                  <a:lnTo>
                    <a:pt x="31340" y="9792"/>
                  </a:lnTo>
                  <a:lnTo>
                    <a:pt x="10637" y="0"/>
                  </a:lnTo>
                  <a:close/>
                </a:path>
              </a:pathLst>
            </a:custGeom>
            <a:solidFill>
              <a:srgbClr val="802751">
                <a:alpha val="14420"/>
              </a:srgbClr>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377" name="Google Shape;2886;p41">
              <a:extLst>
                <a:ext uri="{FF2B5EF4-FFF2-40B4-BE49-F238E27FC236}">
                  <a16:creationId xmlns:a16="http://schemas.microsoft.com/office/drawing/2014/main" id="{D3BB2E62-EDAA-7553-376F-3825E1F8F21E}"/>
                </a:ext>
              </a:extLst>
            </p:cNvPr>
            <p:cNvSpPr/>
            <p:nvPr/>
          </p:nvSpPr>
          <p:spPr>
            <a:xfrm>
              <a:off x="3783450" y="2835525"/>
              <a:ext cx="778375" cy="658525"/>
            </a:xfrm>
            <a:custGeom>
              <a:avLst/>
              <a:gdLst/>
              <a:ahLst/>
              <a:cxnLst/>
              <a:rect l="l" t="t" r="r" b="b"/>
              <a:pathLst>
                <a:path w="31135" h="26341" extrusionOk="0">
                  <a:moveTo>
                    <a:pt x="10432" y="0"/>
                  </a:moveTo>
                  <a:lnTo>
                    <a:pt x="2101" y="11801"/>
                  </a:lnTo>
                  <a:lnTo>
                    <a:pt x="1" y="16640"/>
                  </a:lnTo>
                  <a:lnTo>
                    <a:pt x="21114" y="26341"/>
                  </a:lnTo>
                  <a:lnTo>
                    <a:pt x="30199" y="14243"/>
                  </a:lnTo>
                  <a:lnTo>
                    <a:pt x="31134" y="9792"/>
                  </a:lnTo>
                  <a:lnTo>
                    <a:pt x="10432" y="0"/>
                  </a:lnTo>
                  <a:close/>
                </a:path>
              </a:pathLst>
            </a:custGeom>
            <a:solidFill>
              <a:srgbClr val="FFFFFF"/>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378" name="Google Shape;2887;p41">
              <a:extLst>
                <a:ext uri="{FF2B5EF4-FFF2-40B4-BE49-F238E27FC236}">
                  <a16:creationId xmlns:a16="http://schemas.microsoft.com/office/drawing/2014/main" id="{78E54FFE-8384-24FA-0548-43D35E6CF5EA}"/>
                </a:ext>
              </a:extLst>
            </p:cNvPr>
            <p:cNvSpPr/>
            <p:nvPr/>
          </p:nvSpPr>
          <p:spPr>
            <a:xfrm>
              <a:off x="4021400" y="2836100"/>
              <a:ext cx="540425" cy="396025"/>
            </a:xfrm>
            <a:custGeom>
              <a:avLst/>
              <a:gdLst/>
              <a:ahLst/>
              <a:cxnLst/>
              <a:rect l="l" t="t" r="r" b="b"/>
              <a:pathLst>
                <a:path w="21617" h="15841" extrusionOk="0">
                  <a:moveTo>
                    <a:pt x="982" y="0"/>
                  </a:moveTo>
                  <a:lnTo>
                    <a:pt x="1" y="4565"/>
                  </a:lnTo>
                  <a:lnTo>
                    <a:pt x="19494" y="15841"/>
                  </a:lnTo>
                  <a:lnTo>
                    <a:pt x="20681" y="14220"/>
                  </a:lnTo>
                  <a:lnTo>
                    <a:pt x="21616" y="9769"/>
                  </a:lnTo>
                  <a:lnTo>
                    <a:pt x="982" y="0"/>
                  </a:lnTo>
                  <a:close/>
                </a:path>
              </a:pathLst>
            </a:custGeom>
            <a:solidFill>
              <a:srgbClr val="802751">
                <a:alpha val="14420"/>
              </a:srgbClr>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379" name="Google Shape;2888;p41">
              <a:extLst>
                <a:ext uri="{FF2B5EF4-FFF2-40B4-BE49-F238E27FC236}">
                  <a16:creationId xmlns:a16="http://schemas.microsoft.com/office/drawing/2014/main" id="{34CC14B0-FC7E-C972-CE48-DA4F2D738D90}"/>
                </a:ext>
              </a:extLst>
            </p:cNvPr>
            <p:cNvSpPr/>
            <p:nvPr/>
          </p:nvSpPr>
          <p:spPr>
            <a:xfrm>
              <a:off x="3776600" y="2943375"/>
              <a:ext cx="762975" cy="550675"/>
            </a:xfrm>
            <a:custGeom>
              <a:avLst/>
              <a:gdLst/>
              <a:ahLst/>
              <a:cxnLst/>
              <a:rect l="l" t="t" r="r" b="b"/>
              <a:pathLst>
                <a:path w="30519" h="22027" extrusionOk="0">
                  <a:moveTo>
                    <a:pt x="9793" y="0"/>
                  </a:moveTo>
                  <a:lnTo>
                    <a:pt x="1" y="12508"/>
                  </a:lnTo>
                  <a:lnTo>
                    <a:pt x="21388" y="22027"/>
                  </a:lnTo>
                  <a:lnTo>
                    <a:pt x="30473" y="9929"/>
                  </a:lnTo>
                  <a:lnTo>
                    <a:pt x="30518" y="9815"/>
                  </a:lnTo>
                  <a:lnTo>
                    <a:pt x="9793" y="0"/>
                  </a:lnTo>
                  <a:close/>
                </a:path>
              </a:pathLst>
            </a:custGeom>
            <a:solidFill>
              <a:srgbClr val="ED8FBF"/>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380" name="Google Shape;2889;p41">
              <a:extLst>
                <a:ext uri="{FF2B5EF4-FFF2-40B4-BE49-F238E27FC236}">
                  <a16:creationId xmlns:a16="http://schemas.microsoft.com/office/drawing/2014/main" id="{4C295441-6F1F-ADB9-6125-8D5BB3C19977}"/>
                </a:ext>
              </a:extLst>
            </p:cNvPr>
            <p:cNvSpPr/>
            <p:nvPr/>
          </p:nvSpPr>
          <p:spPr>
            <a:xfrm>
              <a:off x="3786300" y="2959350"/>
              <a:ext cx="745850" cy="534700"/>
            </a:xfrm>
            <a:custGeom>
              <a:avLst/>
              <a:gdLst/>
              <a:ahLst/>
              <a:cxnLst/>
              <a:rect l="l" t="t" r="r" b="b"/>
              <a:pathLst>
                <a:path w="29834" h="21388" extrusionOk="0">
                  <a:moveTo>
                    <a:pt x="9428" y="0"/>
                  </a:moveTo>
                  <a:lnTo>
                    <a:pt x="1" y="12052"/>
                  </a:lnTo>
                  <a:lnTo>
                    <a:pt x="21000" y="21388"/>
                  </a:lnTo>
                  <a:lnTo>
                    <a:pt x="29833" y="9655"/>
                  </a:lnTo>
                  <a:lnTo>
                    <a:pt x="9428" y="0"/>
                  </a:lnTo>
                  <a:close/>
                </a:path>
              </a:pathLst>
            </a:custGeom>
            <a:solidFill>
              <a:srgbClr val="ED8FBF"/>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381" name="Google Shape;2890;p41">
              <a:extLst>
                <a:ext uri="{FF2B5EF4-FFF2-40B4-BE49-F238E27FC236}">
                  <a16:creationId xmlns:a16="http://schemas.microsoft.com/office/drawing/2014/main" id="{B7E9AA10-C592-12AA-D8EF-92DE9ABB10A8}"/>
                </a:ext>
              </a:extLst>
            </p:cNvPr>
            <p:cNvSpPr/>
            <p:nvPr/>
          </p:nvSpPr>
          <p:spPr>
            <a:xfrm>
              <a:off x="3786300" y="3200725"/>
              <a:ext cx="745850" cy="293325"/>
            </a:xfrm>
            <a:custGeom>
              <a:avLst/>
              <a:gdLst/>
              <a:ahLst/>
              <a:cxnLst/>
              <a:rect l="l" t="t" r="r" b="b"/>
              <a:pathLst>
                <a:path w="29834" h="11733" extrusionOk="0">
                  <a:moveTo>
                    <a:pt x="29833" y="0"/>
                  </a:moveTo>
                  <a:lnTo>
                    <a:pt x="1" y="2397"/>
                  </a:lnTo>
                  <a:lnTo>
                    <a:pt x="21000" y="11733"/>
                  </a:lnTo>
                  <a:lnTo>
                    <a:pt x="29833" y="0"/>
                  </a:lnTo>
                  <a:close/>
                </a:path>
              </a:pathLst>
            </a:custGeom>
            <a:solidFill>
              <a:srgbClr val="802751">
                <a:alpha val="14420"/>
              </a:srgbClr>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382" name="Google Shape;2891;p41">
              <a:extLst>
                <a:ext uri="{FF2B5EF4-FFF2-40B4-BE49-F238E27FC236}">
                  <a16:creationId xmlns:a16="http://schemas.microsoft.com/office/drawing/2014/main" id="{2BDB7D4E-16E0-6894-B868-E929A8C9DC79}"/>
                </a:ext>
              </a:extLst>
            </p:cNvPr>
            <p:cNvSpPr/>
            <p:nvPr/>
          </p:nvSpPr>
          <p:spPr>
            <a:xfrm>
              <a:off x="3861625" y="2851500"/>
              <a:ext cx="710475" cy="253375"/>
            </a:xfrm>
            <a:custGeom>
              <a:avLst/>
              <a:gdLst/>
              <a:ahLst/>
              <a:cxnLst/>
              <a:rect l="l" t="t" r="r" b="b"/>
              <a:pathLst>
                <a:path w="28419" h="10135" extrusionOk="0">
                  <a:moveTo>
                    <a:pt x="7191" y="0"/>
                  </a:moveTo>
                  <a:lnTo>
                    <a:pt x="1" y="10135"/>
                  </a:lnTo>
                  <a:lnTo>
                    <a:pt x="7191" y="845"/>
                  </a:lnTo>
                  <a:lnTo>
                    <a:pt x="28418" y="9838"/>
                  </a:lnTo>
                  <a:lnTo>
                    <a:pt x="7191" y="0"/>
                  </a:lnTo>
                  <a:close/>
                </a:path>
              </a:pathLst>
            </a:custGeom>
            <a:solidFill>
              <a:srgbClr val="802751">
                <a:alpha val="14420"/>
              </a:srgbClr>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383" name="Google Shape;2892;p41">
              <a:extLst>
                <a:ext uri="{FF2B5EF4-FFF2-40B4-BE49-F238E27FC236}">
                  <a16:creationId xmlns:a16="http://schemas.microsoft.com/office/drawing/2014/main" id="{478C1EA2-4C3F-2D8B-79C5-85DE03A18FA8}"/>
                </a:ext>
              </a:extLst>
            </p:cNvPr>
            <p:cNvSpPr/>
            <p:nvPr/>
          </p:nvSpPr>
          <p:spPr>
            <a:xfrm>
              <a:off x="3921550" y="2888575"/>
              <a:ext cx="451950" cy="160950"/>
            </a:xfrm>
            <a:custGeom>
              <a:avLst/>
              <a:gdLst/>
              <a:ahLst/>
              <a:cxnLst/>
              <a:rect l="l" t="t" r="r" b="b"/>
              <a:pathLst>
                <a:path w="18078" h="6438" extrusionOk="0">
                  <a:moveTo>
                    <a:pt x="4588" y="1"/>
                  </a:moveTo>
                  <a:lnTo>
                    <a:pt x="0" y="6438"/>
                  </a:lnTo>
                  <a:lnTo>
                    <a:pt x="4565" y="526"/>
                  </a:lnTo>
                  <a:lnTo>
                    <a:pt x="18078" y="6255"/>
                  </a:lnTo>
                  <a:lnTo>
                    <a:pt x="4588" y="1"/>
                  </a:lnTo>
                  <a:close/>
                </a:path>
              </a:pathLst>
            </a:custGeom>
            <a:solidFill>
              <a:srgbClr val="802751">
                <a:alpha val="14420"/>
              </a:srgbClr>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384" name="Google Shape;2893;p41">
              <a:extLst>
                <a:ext uri="{FF2B5EF4-FFF2-40B4-BE49-F238E27FC236}">
                  <a16:creationId xmlns:a16="http://schemas.microsoft.com/office/drawing/2014/main" id="{FD6133D6-EB78-D78A-EBB7-C21F65074771}"/>
                </a:ext>
              </a:extLst>
            </p:cNvPr>
            <p:cNvSpPr/>
            <p:nvPr/>
          </p:nvSpPr>
          <p:spPr>
            <a:xfrm>
              <a:off x="4063075" y="2939375"/>
              <a:ext cx="482200" cy="235700"/>
            </a:xfrm>
            <a:custGeom>
              <a:avLst/>
              <a:gdLst/>
              <a:ahLst/>
              <a:cxnLst/>
              <a:rect l="l" t="t" r="r" b="b"/>
              <a:pathLst>
                <a:path w="19288" h="9428" extrusionOk="0">
                  <a:moveTo>
                    <a:pt x="0" y="0"/>
                  </a:moveTo>
                  <a:lnTo>
                    <a:pt x="19150" y="9427"/>
                  </a:lnTo>
                  <a:lnTo>
                    <a:pt x="19287" y="8834"/>
                  </a:lnTo>
                  <a:lnTo>
                    <a:pt x="0" y="0"/>
                  </a:lnTo>
                  <a:close/>
                </a:path>
              </a:pathLst>
            </a:custGeom>
            <a:solidFill>
              <a:srgbClr val="802751">
                <a:alpha val="14420"/>
              </a:srgbClr>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385" name="Google Shape;2894;p41">
              <a:extLst>
                <a:ext uri="{FF2B5EF4-FFF2-40B4-BE49-F238E27FC236}">
                  <a16:creationId xmlns:a16="http://schemas.microsoft.com/office/drawing/2014/main" id="{16B0E656-3541-11FB-B6CB-4FF39573B015}"/>
                </a:ext>
              </a:extLst>
            </p:cNvPr>
            <p:cNvSpPr/>
            <p:nvPr/>
          </p:nvSpPr>
          <p:spPr>
            <a:xfrm>
              <a:off x="3813700" y="2982750"/>
              <a:ext cx="657400" cy="258500"/>
            </a:xfrm>
            <a:custGeom>
              <a:avLst/>
              <a:gdLst/>
              <a:ahLst/>
              <a:cxnLst/>
              <a:rect l="l" t="t" r="r" b="b"/>
              <a:pathLst>
                <a:path w="26296" h="10340" extrusionOk="0">
                  <a:moveTo>
                    <a:pt x="8469" y="0"/>
                  </a:moveTo>
                  <a:lnTo>
                    <a:pt x="0" y="10340"/>
                  </a:lnTo>
                  <a:lnTo>
                    <a:pt x="8560" y="1096"/>
                  </a:lnTo>
                  <a:lnTo>
                    <a:pt x="26158" y="8354"/>
                  </a:lnTo>
                  <a:lnTo>
                    <a:pt x="26295" y="8217"/>
                  </a:lnTo>
                  <a:lnTo>
                    <a:pt x="8469" y="0"/>
                  </a:lnTo>
                  <a:close/>
                </a:path>
              </a:pathLst>
            </a:custGeom>
            <a:solidFill>
              <a:srgbClr val="FFFFFF">
                <a:alpha val="11160"/>
              </a:srgbClr>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386" name="Google Shape;2895;p41">
              <a:extLst>
                <a:ext uri="{FF2B5EF4-FFF2-40B4-BE49-F238E27FC236}">
                  <a16:creationId xmlns:a16="http://schemas.microsoft.com/office/drawing/2014/main" id="{886B8846-04CF-294D-5217-F66ED63624E9}"/>
                </a:ext>
              </a:extLst>
            </p:cNvPr>
            <p:cNvSpPr/>
            <p:nvPr/>
          </p:nvSpPr>
          <p:spPr>
            <a:xfrm>
              <a:off x="3980325" y="3302375"/>
              <a:ext cx="296750" cy="175225"/>
            </a:xfrm>
            <a:custGeom>
              <a:avLst/>
              <a:gdLst/>
              <a:ahLst/>
              <a:cxnLst/>
              <a:rect l="l" t="t" r="r" b="b"/>
              <a:pathLst>
                <a:path w="11870" h="7009" extrusionOk="0">
                  <a:moveTo>
                    <a:pt x="7345" y="1"/>
                  </a:moveTo>
                  <a:cubicBezTo>
                    <a:pt x="6475" y="1"/>
                    <a:pt x="5704" y="514"/>
                    <a:pt x="5045" y="1253"/>
                  </a:cubicBezTo>
                  <a:cubicBezTo>
                    <a:pt x="4588" y="1732"/>
                    <a:pt x="4155" y="2280"/>
                    <a:pt x="3812" y="2850"/>
                  </a:cubicBezTo>
                  <a:cubicBezTo>
                    <a:pt x="3616" y="3217"/>
                    <a:pt x="3390" y="3425"/>
                    <a:pt x="3125" y="3425"/>
                  </a:cubicBezTo>
                  <a:cubicBezTo>
                    <a:pt x="2928" y="3425"/>
                    <a:pt x="2709" y="3309"/>
                    <a:pt x="2465" y="3056"/>
                  </a:cubicBezTo>
                  <a:cubicBezTo>
                    <a:pt x="2077" y="2645"/>
                    <a:pt x="1552" y="2189"/>
                    <a:pt x="913" y="2143"/>
                  </a:cubicBezTo>
                  <a:cubicBezTo>
                    <a:pt x="888" y="2141"/>
                    <a:pt x="863" y="2141"/>
                    <a:pt x="838" y="2141"/>
                  </a:cubicBezTo>
                  <a:cubicBezTo>
                    <a:pt x="464" y="2141"/>
                    <a:pt x="179" y="2305"/>
                    <a:pt x="114" y="2691"/>
                  </a:cubicBezTo>
                  <a:cubicBezTo>
                    <a:pt x="0" y="3535"/>
                    <a:pt x="822" y="4403"/>
                    <a:pt x="1347" y="4905"/>
                  </a:cubicBezTo>
                  <a:cubicBezTo>
                    <a:pt x="2077" y="5635"/>
                    <a:pt x="2762" y="6114"/>
                    <a:pt x="3721" y="6480"/>
                  </a:cubicBezTo>
                  <a:cubicBezTo>
                    <a:pt x="4574" y="6787"/>
                    <a:pt x="5561" y="7009"/>
                    <a:pt x="6519" y="7009"/>
                  </a:cubicBezTo>
                  <a:cubicBezTo>
                    <a:pt x="7764" y="7009"/>
                    <a:pt x="8960" y="6635"/>
                    <a:pt x="9747" y="5589"/>
                  </a:cubicBezTo>
                  <a:cubicBezTo>
                    <a:pt x="9747" y="5589"/>
                    <a:pt x="11870" y="2029"/>
                    <a:pt x="8491" y="294"/>
                  </a:cubicBezTo>
                  <a:cubicBezTo>
                    <a:pt x="8093" y="91"/>
                    <a:pt x="7710" y="1"/>
                    <a:pt x="7345" y="1"/>
                  </a:cubicBezTo>
                  <a:close/>
                </a:path>
              </a:pathLst>
            </a:custGeom>
            <a:solidFill>
              <a:srgbClr val="DF9A7C"/>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387" name="Google Shape;2896;p41">
              <a:extLst>
                <a:ext uri="{FF2B5EF4-FFF2-40B4-BE49-F238E27FC236}">
                  <a16:creationId xmlns:a16="http://schemas.microsoft.com/office/drawing/2014/main" id="{8BDE5638-865E-F0ED-052B-F3A36E526816}"/>
                </a:ext>
              </a:extLst>
            </p:cNvPr>
            <p:cNvSpPr/>
            <p:nvPr/>
          </p:nvSpPr>
          <p:spPr>
            <a:xfrm>
              <a:off x="4055650" y="3303425"/>
              <a:ext cx="115850" cy="121625"/>
            </a:xfrm>
            <a:custGeom>
              <a:avLst/>
              <a:gdLst/>
              <a:ahLst/>
              <a:cxnLst/>
              <a:rect l="l" t="t" r="r" b="b"/>
              <a:pathLst>
                <a:path w="4634" h="4865" extrusionOk="0">
                  <a:moveTo>
                    <a:pt x="3447" y="1"/>
                  </a:moveTo>
                  <a:cubicBezTo>
                    <a:pt x="3241" y="47"/>
                    <a:pt x="3150" y="92"/>
                    <a:pt x="3150" y="92"/>
                  </a:cubicBezTo>
                  <a:cubicBezTo>
                    <a:pt x="3150" y="92"/>
                    <a:pt x="3036" y="138"/>
                    <a:pt x="2899" y="229"/>
                  </a:cubicBezTo>
                  <a:cubicBezTo>
                    <a:pt x="2739" y="343"/>
                    <a:pt x="2557" y="503"/>
                    <a:pt x="2374" y="709"/>
                  </a:cubicBezTo>
                  <a:cubicBezTo>
                    <a:pt x="1963" y="1142"/>
                    <a:pt x="1598" y="1781"/>
                    <a:pt x="1187" y="2375"/>
                  </a:cubicBezTo>
                  <a:cubicBezTo>
                    <a:pt x="936" y="2717"/>
                    <a:pt x="662" y="3128"/>
                    <a:pt x="366" y="3448"/>
                  </a:cubicBezTo>
                  <a:cubicBezTo>
                    <a:pt x="229" y="3585"/>
                    <a:pt x="114" y="3721"/>
                    <a:pt x="0" y="3858"/>
                  </a:cubicBezTo>
                  <a:cubicBezTo>
                    <a:pt x="206" y="3699"/>
                    <a:pt x="434" y="3562"/>
                    <a:pt x="639" y="3425"/>
                  </a:cubicBezTo>
                  <a:cubicBezTo>
                    <a:pt x="845" y="3265"/>
                    <a:pt x="936" y="3037"/>
                    <a:pt x="1119" y="2854"/>
                  </a:cubicBezTo>
                  <a:cubicBezTo>
                    <a:pt x="1279" y="2649"/>
                    <a:pt x="1461" y="2535"/>
                    <a:pt x="1621" y="2329"/>
                  </a:cubicBezTo>
                  <a:cubicBezTo>
                    <a:pt x="1963" y="1873"/>
                    <a:pt x="2260" y="1393"/>
                    <a:pt x="2671" y="1005"/>
                  </a:cubicBezTo>
                  <a:cubicBezTo>
                    <a:pt x="2853" y="823"/>
                    <a:pt x="3036" y="686"/>
                    <a:pt x="3150" y="617"/>
                  </a:cubicBezTo>
                  <a:cubicBezTo>
                    <a:pt x="3264" y="549"/>
                    <a:pt x="3333" y="526"/>
                    <a:pt x="3333" y="526"/>
                  </a:cubicBezTo>
                  <a:cubicBezTo>
                    <a:pt x="3333" y="526"/>
                    <a:pt x="3401" y="480"/>
                    <a:pt x="3515" y="457"/>
                  </a:cubicBezTo>
                  <a:cubicBezTo>
                    <a:pt x="3547" y="451"/>
                    <a:pt x="3580" y="447"/>
                    <a:pt x="3614" y="447"/>
                  </a:cubicBezTo>
                  <a:cubicBezTo>
                    <a:pt x="3705" y="447"/>
                    <a:pt x="3804" y="478"/>
                    <a:pt x="3903" y="594"/>
                  </a:cubicBezTo>
                  <a:cubicBezTo>
                    <a:pt x="4018" y="731"/>
                    <a:pt x="4109" y="1028"/>
                    <a:pt x="4086" y="1348"/>
                  </a:cubicBezTo>
                  <a:cubicBezTo>
                    <a:pt x="4063" y="1667"/>
                    <a:pt x="3995" y="2010"/>
                    <a:pt x="3881" y="2329"/>
                  </a:cubicBezTo>
                  <a:cubicBezTo>
                    <a:pt x="3401" y="3676"/>
                    <a:pt x="2443" y="4840"/>
                    <a:pt x="2488" y="4863"/>
                  </a:cubicBezTo>
                  <a:cubicBezTo>
                    <a:pt x="2489" y="4864"/>
                    <a:pt x="2491" y="4864"/>
                    <a:pt x="2492" y="4864"/>
                  </a:cubicBezTo>
                  <a:cubicBezTo>
                    <a:pt x="2534" y="4864"/>
                    <a:pt x="2799" y="4616"/>
                    <a:pt x="3127" y="4201"/>
                  </a:cubicBezTo>
                  <a:cubicBezTo>
                    <a:pt x="3470" y="3767"/>
                    <a:pt x="3881" y="3151"/>
                    <a:pt x="4177" y="2443"/>
                  </a:cubicBezTo>
                  <a:cubicBezTo>
                    <a:pt x="4474" y="1758"/>
                    <a:pt x="4634" y="937"/>
                    <a:pt x="4223" y="343"/>
                  </a:cubicBezTo>
                  <a:cubicBezTo>
                    <a:pt x="4132" y="184"/>
                    <a:pt x="3972" y="92"/>
                    <a:pt x="3835" y="47"/>
                  </a:cubicBezTo>
                  <a:cubicBezTo>
                    <a:pt x="3675" y="1"/>
                    <a:pt x="3538" y="1"/>
                    <a:pt x="3447" y="1"/>
                  </a:cubicBezTo>
                  <a:close/>
                </a:path>
              </a:pathLst>
            </a:custGeom>
            <a:solidFill>
              <a:srgbClr val="802751"/>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388" name="Google Shape;2897;p41">
              <a:extLst>
                <a:ext uri="{FF2B5EF4-FFF2-40B4-BE49-F238E27FC236}">
                  <a16:creationId xmlns:a16="http://schemas.microsoft.com/office/drawing/2014/main" id="{57D5C6FF-FDAE-EE62-8F17-269968698EF2}"/>
                </a:ext>
              </a:extLst>
            </p:cNvPr>
            <p:cNvSpPr/>
            <p:nvPr/>
          </p:nvSpPr>
          <p:spPr>
            <a:xfrm>
              <a:off x="4145225" y="3299725"/>
              <a:ext cx="63950" cy="127100"/>
            </a:xfrm>
            <a:custGeom>
              <a:avLst/>
              <a:gdLst/>
              <a:ahLst/>
              <a:cxnLst/>
              <a:rect l="l" t="t" r="r" b="b"/>
              <a:pathLst>
                <a:path w="2558" h="5084" extrusionOk="0">
                  <a:moveTo>
                    <a:pt x="831" y="0"/>
                  </a:moveTo>
                  <a:cubicBezTo>
                    <a:pt x="680" y="0"/>
                    <a:pt x="538" y="25"/>
                    <a:pt x="412" y="80"/>
                  </a:cubicBezTo>
                  <a:cubicBezTo>
                    <a:pt x="229" y="126"/>
                    <a:pt x="115" y="263"/>
                    <a:pt x="69" y="354"/>
                  </a:cubicBezTo>
                  <a:cubicBezTo>
                    <a:pt x="24" y="446"/>
                    <a:pt x="1" y="491"/>
                    <a:pt x="24" y="514"/>
                  </a:cubicBezTo>
                  <a:cubicBezTo>
                    <a:pt x="25" y="515"/>
                    <a:pt x="26" y="516"/>
                    <a:pt x="28" y="516"/>
                  </a:cubicBezTo>
                  <a:cubicBezTo>
                    <a:pt x="58" y="516"/>
                    <a:pt x="175" y="305"/>
                    <a:pt x="457" y="240"/>
                  </a:cubicBezTo>
                  <a:cubicBezTo>
                    <a:pt x="515" y="227"/>
                    <a:pt x="578" y="221"/>
                    <a:pt x="645" y="221"/>
                  </a:cubicBezTo>
                  <a:cubicBezTo>
                    <a:pt x="920" y="221"/>
                    <a:pt x="1259" y="330"/>
                    <a:pt x="1553" y="514"/>
                  </a:cubicBezTo>
                  <a:cubicBezTo>
                    <a:pt x="1713" y="628"/>
                    <a:pt x="1873" y="788"/>
                    <a:pt x="1964" y="925"/>
                  </a:cubicBezTo>
                  <a:cubicBezTo>
                    <a:pt x="1987" y="948"/>
                    <a:pt x="2010" y="993"/>
                    <a:pt x="2010" y="1016"/>
                  </a:cubicBezTo>
                  <a:cubicBezTo>
                    <a:pt x="2032" y="1062"/>
                    <a:pt x="2032" y="1108"/>
                    <a:pt x="2055" y="1153"/>
                  </a:cubicBezTo>
                  <a:cubicBezTo>
                    <a:pt x="2078" y="1222"/>
                    <a:pt x="2078" y="1313"/>
                    <a:pt x="2078" y="1404"/>
                  </a:cubicBezTo>
                  <a:cubicBezTo>
                    <a:pt x="2124" y="1701"/>
                    <a:pt x="2101" y="1929"/>
                    <a:pt x="2101" y="1929"/>
                  </a:cubicBezTo>
                  <a:cubicBezTo>
                    <a:pt x="2101" y="1929"/>
                    <a:pt x="2101" y="2135"/>
                    <a:pt x="2055" y="2454"/>
                  </a:cubicBezTo>
                  <a:cubicBezTo>
                    <a:pt x="2010" y="2774"/>
                    <a:pt x="1918" y="3208"/>
                    <a:pt x="1758" y="3618"/>
                  </a:cubicBezTo>
                  <a:cubicBezTo>
                    <a:pt x="1599" y="4029"/>
                    <a:pt x="1393" y="4417"/>
                    <a:pt x="1188" y="4668"/>
                  </a:cubicBezTo>
                  <a:cubicBezTo>
                    <a:pt x="982" y="4919"/>
                    <a:pt x="777" y="5056"/>
                    <a:pt x="800" y="5079"/>
                  </a:cubicBezTo>
                  <a:cubicBezTo>
                    <a:pt x="802" y="5082"/>
                    <a:pt x="808" y="5083"/>
                    <a:pt x="816" y="5083"/>
                  </a:cubicBezTo>
                  <a:cubicBezTo>
                    <a:pt x="877" y="5083"/>
                    <a:pt x="1080" y="5004"/>
                    <a:pt x="1302" y="4782"/>
                  </a:cubicBezTo>
                  <a:cubicBezTo>
                    <a:pt x="1576" y="4554"/>
                    <a:pt x="1850" y="4166"/>
                    <a:pt x="2055" y="3755"/>
                  </a:cubicBezTo>
                  <a:cubicBezTo>
                    <a:pt x="2261" y="3322"/>
                    <a:pt x="2398" y="2865"/>
                    <a:pt x="2466" y="2523"/>
                  </a:cubicBezTo>
                  <a:cubicBezTo>
                    <a:pt x="2534" y="2180"/>
                    <a:pt x="2557" y="1929"/>
                    <a:pt x="2557" y="1929"/>
                  </a:cubicBezTo>
                  <a:cubicBezTo>
                    <a:pt x="2557" y="1929"/>
                    <a:pt x="2557" y="1701"/>
                    <a:pt x="2512" y="1336"/>
                  </a:cubicBezTo>
                  <a:cubicBezTo>
                    <a:pt x="2489" y="1245"/>
                    <a:pt x="2466" y="1153"/>
                    <a:pt x="2443" y="1039"/>
                  </a:cubicBezTo>
                  <a:cubicBezTo>
                    <a:pt x="2420" y="993"/>
                    <a:pt x="2398" y="948"/>
                    <a:pt x="2375" y="879"/>
                  </a:cubicBezTo>
                  <a:cubicBezTo>
                    <a:pt x="2352" y="811"/>
                    <a:pt x="2329" y="765"/>
                    <a:pt x="2283" y="697"/>
                  </a:cubicBezTo>
                  <a:cubicBezTo>
                    <a:pt x="2124" y="514"/>
                    <a:pt x="1918" y="354"/>
                    <a:pt x="1713" y="240"/>
                  </a:cubicBezTo>
                  <a:cubicBezTo>
                    <a:pt x="1429" y="91"/>
                    <a:pt x="1116" y="0"/>
                    <a:pt x="831" y="0"/>
                  </a:cubicBezTo>
                  <a:close/>
                </a:path>
              </a:pathLst>
            </a:custGeom>
            <a:solidFill>
              <a:srgbClr val="802751"/>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389" name="Google Shape;2898;p41">
              <a:extLst>
                <a:ext uri="{FF2B5EF4-FFF2-40B4-BE49-F238E27FC236}">
                  <a16:creationId xmlns:a16="http://schemas.microsoft.com/office/drawing/2014/main" id="{7127FC92-284E-58BC-D559-E406FBA9E348}"/>
                </a:ext>
              </a:extLst>
            </p:cNvPr>
            <p:cNvSpPr/>
            <p:nvPr/>
          </p:nvSpPr>
          <p:spPr>
            <a:xfrm>
              <a:off x="4196025" y="3317275"/>
              <a:ext cx="42250" cy="110650"/>
            </a:xfrm>
            <a:custGeom>
              <a:avLst/>
              <a:gdLst/>
              <a:ahLst/>
              <a:cxnLst/>
              <a:rect l="l" t="t" r="r" b="b"/>
              <a:pathLst>
                <a:path w="1690" h="4426" extrusionOk="0">
                  <a:moveTo>
                    <a:pt x="94" y="0"/>
                  </a:moveTo>
                  <a:cubicBezTo>
                    <a:pt x="49" y="0"/>
                    <a:pt x="23" y="9"/>
                    <a:pt x="23" y="18"/>
                  </a:cubicBezTo>
                  <a:cubicBezTo>
                    <a:pt x="0" y="63"/>
                    <a:pt x="160" y="109"/>
                    <a:pt x="343" y="246"/>
                  </a:cubicBezTo>
                  <a:cubicBezTo>
                    <a:pt x="525" y="406"/>
                    <a:pt x="731" y="634"/>
                    <a:pt x="913" y="908"/>
                  </a:cubicBezTo>
                  <a:cubicBezTo>
                    <a:pt x="1073" y="1182"/>
                    <a:pt x="1187" y="1456"/>
                    <a:pt x="1210" y="1684"/>
                  </a:cubicBezTo>
                  <a:cubicBezTo>
                    <a:pt x="1256" y="1912"/>
                    <a:pt x="1233" y="2049"/>
                    <a:pt x="1233" y="2049"/>
                  </a:cubicBezTo>
                  <a:cubicBezTo>
                    <a:pt x="1233" y="2049"/>
                    <a:pt x="1233" y="2209"/>
                    <a:pt x="1210" y="2437"/>
                  </a:cubicBezTo>
                  <a:cubicBezTo>
                    <a:pt x="1187" y="2665"/>
                    <a:pt x="1096" y="2962"/>
                    <a:pt x="982" y="3259"/>
                  </a:cubicBezTo>
                  <a:cubicBezTo>
                    <a:pt x="731" y="3852"/>
                    <a:pt x="320" y="4400"/>
                    <a:pt x="388" y="4423"/>
                  </a:cubicBezTo>
                  <a:cubicBezTo>
                    <a:pt x="389" y="4425"/>
                    <a:pt x="392" y="4426"/>
                    <a:pt x="395" y="4426"/>
                  </a:cubicBezTo>
                  <a:cubicBezTo>
                    <a:pt x="459" y="4426"/>
                    <a:pt x="951" y="3984"/>
                    <a:pt x="1256" y="3396"/>
                  </a:cubicBezTo>
                  <a:cubicBezTo>
                    <a:pt x="1438" y="3099"/>
                    <a:pt x="1575" y="2779"/>
                    <a:pt x="1621" y="2506"/>
                  </a:cubicBezTo>
                  <a:cubicBezTo>
                    <a:pt x="1689" y="2232"/>
                    <a:pt x="1689" y="2049"/>
                    <a:pt x="1689" y="2049"/>
                  </a:cubicBezTo>
                  <a:cubicBezTo>
                    <a:pt x="1689" y="2049"/>
                    <a:pt x="1689" y="1866"/>
                    <a:pt x="1621" y="1593"/>
                  </a:cubicBezTo>
                  <a:cubicBezTo>
                    <a:pt x="1575" y="1319"/>
                    <a:pt x="1393" y="999"/>
                    <a:pt x="1164" y="725"/>
                  </a:cubicBezTo>
                  <a:cubicBezTo>
                    <a:pt x="959" y="451"/>
                    <a:pt x="685" y="223"/>
                    <a:pt x="434" y="109"/>
                  </a:cubicBezTo>
                  <a:cubicBezTo>
                    <a:pt x="292" y="24"/>
                    <a:pt x="168" y="0"/>
                    <a:pt x="94" y="0"/>
                  </a:cubicBezTo>
                  <a:close/>
                </a:path>
              </a:pathLst>
            </a:custGeom>
            <a:solidFill>
              <a:srgbClr val="802751"/>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390" name="Google Shape;2899;p41">
              <a:extLst>
                <a:ext uri="{FF2B5EF4-FFF2-40B4-BE49-F238E27FC236}">
                  <a16:creationId xmlns:a16="http://schemas.microsoft.com/office/drawing/2014/main" id="{01035BCB-2580-95A4-DA22-60637613178C}"/>
                </a:ext>
              </a:extLst>
            </p:cNvPr>
            <p:cNvSpPr/>
            <p:nvPr/>
          </p:nvSpPr>
          <p:spPr>
            <a:xfrm>
              <a:off x="4176050" y="3351825"/>
              <a:ext cx="73625" cy="121875"/>
            </a:xfrm>
            <a:custGeom>
              <a:avLst/>
              <a:gdLst/>
              <a:ahLst/>
              <a:cxnLst/>
              <a:rect l="l" t="t" r="r" b="b"/>
              <a:pathLst>
                <a:path w="2945" h="4875" extrusionOk="0">
                  <a:moveTo>
                    <a:pt x="2092" y="1"/>
                  </a:moveTo>
                  <a:cubicBezTo>
                    <a:pt x="2085" y="1"/>
                    <a:pt x="2080" y="2"/>
                    <a:pt x="2078" y="5"/>
                  </a:cubicBezTo>
                  <a:cubicBezTo>
                    <a:pt x="2055" y="28"/>
                    <a:pt x="2214" y="165"/>
                    <a:pt x="2351" y="393"/>
                  </a:cubicBezTo>
                  <a:cubicBezTo>
                    <a:pt x="2511" y="621"/>
                    <a:pt x="2625" y="987"/>
                    <a:pt x="2580" y="1329"/>
                  </a:cubicBezTo>
                  <a:cubicBezTo>
                    <a:pt x="2580" y="1694"/>
                    <a:pt x="2443" y="2037"/>
                    <a:pt x="2306" y="2288"/>
                  </a:cubicBezTo>
                  <a:cubicBezTo>
                    <a:pt x="2192" y="2539"/>
                    <a:pt x="2078" y="2698"/>
                    <a:pt x="2078" y="2698"/>
                  </a:cubicBezTo>
                  <a:cubicBezTo>
                    <a:pt x="2078" y="2698"/>
                    <a:pt x="2009" y="2858"/>
                    <a:pt x="1849" y="3087"/>
                  </a:cubicBezTo>
                  <a:cubicBezTo>
                    <a:pt x="1690" y="3338"/>
                    <a:pt x="1461" y="3634"/>
                    <a:pt x="1187" y="3908"/>
                  </a:cubicBezTo>
                  <a:cubicBezTo>
                    <a:pt x="936" y="4182"/>
                    <a:pt x="640" y="4433"/>
                    <a:pt x="411" y="4593"/>
                  </a:cubicBezTo>
                  <a:cubicBezTo>
                    <a:pt x="160" y="4753"/>
                    <a:pt x="0" y="4844"/>
                    <a:pt x="0" y="4867"/>
                  </a:cubicBezTo>
                  <a:cubicBezTo>
                    <a:pt x="0" y="4872"/>
                    <a:pt x="11" y="4875"/>
                    <a:pt x="30" y="4875"/>
                  </a:cubicBezTo>
                  <a:cubicBezTo>
                    <a:pt x="96" y="4875"/>
                    <a:pt x="267" y="4841"/>
                    <a:pt x="480" y="4753"/>
                  </a:cubicBezTo>
                  <a:cubicBezTo>
                    <a:pt x="777" y="4616"/>
                    <a:pt x="1119" y="4410"/>
                    <a:pt x="1416" y="4136"/>
                  </a:cubicBezTo>
                  <a:cubicBezTo>
                    <a:pt x="1735" y="3885"/>
                    <a:pt x="2009" y="3589"/>
                    <a:pt x="2192" y="3338"/>
                  </a:cubicBezTo>
                  <a:cubicBezTo>
                    <a:pt x="2374" y="3109"/>
                    <a:pt x="2488" y="2927"/>
                    <a:pt x="2488" y="2927"/>
                  </a:cubicBezTo>
                  <a:cubicBezTo>
                    <a:pt x="2488" y="2927"/>
                    <a:pt x="2580" y="2744"/>
                    <a:pt x="2694" y="2470"/>
                  </a:cubicBezTo>
                  <a:cubicBezTo>
                    <a:pt x="2808" y="2173"/>
                    <a:pt x="2945" y="1763"/>
                    <a:pt x="2922" y="1352"/>
                  </a:cubicBezTo>
                  <a:cubicBezTo>
                    <a:pt x="2899" y="1124"/>
                    <a:pt x="2854" y="918"/>
                    <a:pt x="2785" y="736"/>
                  </a:cubicBezTo>
                  <a:cubicBezTo>
                    <a:pt x="2694" y="553"/>
                    <a:pt x="2603" y="393"/>
                    <a:pt x="2488" y="279"/>
                  </a:cubicBezTo>
                  <a:cubicBezTo>
                    <a:pt x="2308" y="78"/>
                    <a:pt x="2144" y="1"/>
                    <a:pt x="2092" y="1"/>
                  </a:cubicBezTo>
                  <a:close/>
                </a:path>
              </a:pathLst>
            </a:custGeom>
            <a:solidFill>
              <a:srgbClr val="802751"/>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391" name="Google Shape;2900;p41">
              <a:extLst>
                <a:ext uri="{FF2B5EF4-FFF2-40B4-BE49-F238E27FC236}">
                  <a16:creationId xmlns:a16="http://schemas.microsoft.com/office/drawing/2014/main" id="{AC26D89D-FF95-5E0B-A50F-B606F413F70C}"/>
                </a:ext>
              </a:extLst>
            </p:cNvPr>
            <p:cNvSpPr/>
            <p:nvPr/>
          </p:nvSpPr>
          <p:spPr>
            <a:xfrm>
              <a:off x="3975750" y="3349375"/>
              <a:ext cx="97600" cy="109375"/>
            </a:xfrm>
            <a:custGeom>
              <a:avLst/>
              <a:gdLst/>
              <a:ahLst/>
              <a:cxnLst/>
              <a:rect l="l" t="t" r="r" b="b"/>
              <a:pathLst>
                <a:path w="3904" h="4375" extrusionOk="0">
                  <a:moveTo>
                    <a:pt x="948" y="0"/>
                  </a:moveTo>
                  <a:cubicBezTo>
                    <a:pt x="868" y="0"/>
                    <a:pt x="788" y="12"/>
                    <a:pt x="708" y="35"/>
                  </a:cubicBezTo>
                  <a:cubicBezTo>
                    <a:pt x="549" y="80"/>
                    <a:pt x="434" y="149"/>
                    <a:pt x="320" y="240"/>
                  </a:cubicBezTo>
                  <a:cubicBezTo>
                    <a:pt x="115" y="423"/>
                    <a:pt x="46" y="674"/>
                    <a:pt x="24" y="834"/>
                  </a:cubicBezTo>
                  <a:cubicBezTo>
                    <a:pt x="1" y="993"/>
                    <a:pt x="24" y="1085"/>
                    <a:pt x="24" y="1085"/>
                  </a:cubicBezTo>
                  <a:cubicBezTo>
                    <a:pt x="24" y="1085"/>
                    <a:pt x="24" y="1153"/>
                    <a:pt x="69" y="1290"/>
                  </a:cubicBezTo>
                  <a:cubicBezTo>
                    <a:pt x="92" y="1427"/>
                    <a:pt x="161" y="1610"/>
                    <a:pt x="252" y="1815"/>
                  </a:cubicBezTo>
                  <a:cubicBezTo>
                    <a:pt x="275" y="1861"/>
                    <a:pt x="297" y="1906"/>
                    <a:pt x="320" y="1975"/>
                  </a:cubicBezTo>
                  <a:cubicBezTo>
                    <a:pt x="343" y="2020"/>
                    <a:pt x="366" y="2089"/>
                    <a:pt x="412" y="2157"/>
                  </a:cubicBezTo>
                  <a:cubicBezTo>
                    <a:pt x="480" y="2271"/>
                    <a:pt x="571" y="2363"/>
                    <a:pt x="663" y="2500"/>
                  </a:cubicBezTo>
                  <a:cubicBezTo>
                    <a:pt x="845" y="2705"/>
                    <a:pt x="1028" y="2888"/>
                    <a:pt x="1233" y="3116"/>
                  </a:cubicBezTo>
                  <a:cubicBezTo>
                    <a:pt x="1621" y="3550"/>
                    <a:pt x="2124" y="3892"/>
                    <a:pt x="2489" y="4098"/>
                  </a:cubicBezTo>
                  <a:cubicBezTo>
                    <a:pt x="2838" y="4282"/>
                    <a:pt x="3095" y="4375"/>
                    <a:pt x="3159" y="4375"/>
                  </a:cubicBezTo>
                  <a:cubicBezTo>
                    <a:pt x="3166" y="4375"/>
                    <a:pt x="3171" y="4374"/>
                    <a:pt x="3173" y="4371"/>
                  </a:cubicBezTo>
                  <a:cubicBezTo>
                    <a:pt x="3173" y="4349"/>
                    <a:pt x="2945" y="4189"/>
                    <a:pt x="2580" y="3961"/>
                  </a:cubicBezTo>
                  <a:cubicBezTo>
                    <a:pt x="2260" y="3709"/>
                    <a:pt x="1804" y="3344"/>
                    <a:pt x="1484" y="2911"/>
                  </a:cubicBezTo>
                  <a:cubicBezTo>
                    <a:pt x="1302" y="2705"/>
                    <a:pt x="1119" y="2454"/>
                    <a:pt x="959" y="2249"/>
                  </a:cubicBezTo>
                  <a:cubicBezTo>
                    <a:pt x="891" y="2135"/>
                    <a:pt x="800" y="2043"/>
                    <a:pt x="754" y="1952"/>
                  </a:cubicBezTo>
                  <a:cubicBezTo>
                    <a:pt x="731" y="1906"/>
                    <a:pt x="708" y="1861"/>
                    <a:pt x="686" y="1815"/>
                  </a:cubicBezTo>
                  <a:cubicBezTo>
                    <a:pt x="686" y="1769"/>
                    <a:pt x="663" y="1701"/>
                    <a:pt x="640" y="1655"/>
                  </a:cubicBezTo>
                  <a:cubicBezTo>
                    <a:pt x="480" y="1267"/>
                    <a:pt x="480" y="1039"/>
                    <a:pt x="480" y="1039"/>
                  </a:cubicBezTo>
                  <a:cubicBezTo>
                    <a:pt x="480" y="1039"/>
                    <a:pt x="389" y="788"/>
                    <a:pt x="617" y="560"/>
                  </a:cubicBezTo>
                  <a:cubicBezTo>
                    <a:pt x="716" y="460"/>
                    <a:pt x="850" y="395"/>
                    <a:pt x="1019" y="395"/>
                  </a:cubicBezTo>
                  <a:cubicBezTo>
                    <a:pt x="1044" y="395"/>
                    <a:pt x="1070" y="397"/>
                    <a:pt x="1096" y="400"/>
                  </a:cubicBezTo>
                  <a:cubicBezTo>
                    <a:pt x="1325" y="445"/>
                    <a:pt x="1576" y="582"/>
                    <a:pt x="1804" y="719"/>
                  </a:cubicBezTo>
                  <a:cubicBezTo>
                    <a:pt x="2260" y="1039"/>
                    <a:pt x="2740" y="1404"/>
                    <a:pt x="3196" y="1495"/>
                  </a:cubicBezTo>
                  <a:cubicBezTo>
                    <a:pt x="3292" y="1524"/>
                    <a:pt x="3384" y="1537"/>
                    <a:pt x="3466" y="1537"/>
                  </a:cubicBezTo>
                  <a:cubicBezTo>
                    <a:pt x="3581" y="1537"/>
                    <a:pt x="3678" y="1512"/>
                    <a:pt x="3744" y="1473"/>
                  </a:cubicBezTo>
                  <a:cubicBezTo>
                    <a:pt x="3858" y="1404"/>
                    <a:pt x="3904" y="1336"/>
                    <a:pt x="3904" y="1336"/>
                  </a:cubicBezTo>
                  <a:cubicBezTo>
                    <a:pt x="3902" y="1331"/>
                    <a:pt x="3897" y="1329"/>
                    <a:pt x="3889" y="1329"/>
                  </a:cubicBezTo>
                  <a:cubicBezTo>
                    <a:pt x="3847" y="1329"/>
                    <a:pt x="3725" y="1398"/>
                    <a:pt x="3542" y="1398"/>
                  </a:cubicBezTo>
                  <a:cubicBezTo>
                    <a:pt x="3455" y="1398"/>
                    <a:pt x="3354" y="1382"/>
                    <a:pt x="3242" y="1336"/>
                  </a:cubicBezTo>
                  <a:cubicBezTo>
                    <a:pt x="2854" y="1199"/>
                    <a:pt x="2443" y="834"/>
                    <a:pt x="1987" y="468"/>
                  </a:cubicBezTo>
                  <a:cubicBezTo>
                    <a:pt x="1758" y="286"/>
                    <a:pt x="1507" y="126"/>
                    <a:pt x="1188" y="35"/>
                  </a:cubicBezTo>
                  <a:cubicBezTo>
                    <a:pt x="1108" y="12"/>
                    <a:pt x="1028" y="0"/>
                    <a:pt x="948" y="0"/>
                  </a:cubicBezTo>
                  <a:close/>
                </a:path>
              </a:pathLst>
            </a:custGeom>
            <a:solidFill>
              <a:srgbClr val="802751"/>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392" name="Google Shape;2901;p41">
              <a:extLst>
                <a:ext uri="{FF2B5EF4-FFF2-40B4-BE49-F238E27FC236}">
                  <a16:creationId xmlns:a16="http://schemas.microsoft.com/office/drawing/2014/main" id="{FCE6B556-63FD-6B21-123B-27D62D83B1DE}"/>
                </a:ext>
              </a:extLst>
            </p:cNvPr>
            <p:cNvSpPr/>
            <p:nvPr/>
          </p:nvSpPr>
          <p:spPr>
            <a:xfrm>
              <a:off x="3981475" y="3369050"/>
              <a:ext cx="263650" cy="108550"/>
            </a:xfrm>
            <a:custGeom>
              <a:avLst/>
              <a:gdLst/>
              <a:ahLst/>
              <a:cxnLst/>
              <a:rect l="l" t="t" r="r" b="b"/>
              <a:pathLst>
                <a:path w="10546" h="4342" extrusionOk="0">
                  <a:moveTo>
                    <a:pt x="10317" y="1"/>
                  </a:moveTo>
                  <a:lnTo>
                    <a:pt x="10317" y="1"/>
                  </a:lnTo>
                  <a:cubicBezTo>
                    <a:pt x="9853" y="1232"/>
                    <a:pt x="8123" y="3069"/>
                    <a:pt x="5583" y="3069"/>
                  </a:cubicBezTo>
                  <a:cubicBezTo>
                    <a:pt x="5250" y="3069"/>
                    <a:pt x="4903" y="3037"/>
                    <a:pt x="4542" y="2968"/>
                  </a:cubicBezTo>
                  <a:cubicBezTo>
                    <a:pt x="1803" y="2443"/>
                    <a:pt x="525" y="708"/>
                    <a:pt x="68" y="115"/>
                  </a:cubicBezTo>
                  <a:lnTo>
                    <a:pt x="68" y="115"/>
                  </a:lnTo>
                  <a:cubicBezTo>
                    <a:pt x="0" y="914"/>
                    <a:pt x="799" y="1736"/>
                    <a:pt x="1301" y="2238"/>
                  </a:cubicBezTo>
                  <a:cubicBezTo>
                    <a:pt x="2031" y="2968"/>
                    <a:pt x="2716" y="3447"/>
                    <a:pt x="3675" y="3813"/>
                  </a:cubicBezTo>
                  <a:cubicBezTo>
                    <a:pt x="4528" y="4120"/>
                    <a:pt x="5515" y="4342"/>
                    <a:pt x="6473" y="4342"/>
                  </a:cubicBezTo>
                  <a:cubicBezTo>
                    <a:pt x="7718" y="4342"/>
                    <a:pt x="8914" y="3968"/>
                    <a:pt x="9701" y="2922"/>
                  </a:cubicBezTo>
                  <a:cubicBezTo>
                    <a:pt x="9701" y="2922"/>
                    <a:pt x="10545" y="1484"/>
                    <a:pt x="10317" y="1"/>
                  </a:cubicBezTo>
                  <a:close/>
                </a:path>
              </a:pathLst>
            </a:custGeom>
            <a:solidFill>
              <a:srgbClr val="802751">
                <a:alpha val="14420"/>
              </a:srgbClr>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393" name="Google Shape;2902;p41">
              <a:extLst>
                <a:ext uri="{FF2B5EF4-FFF2-40B4-BE49-F238E27FC236}">
                  <a16:creationId xmlns:a16="http://schemas.microsoft.com/office/drawing/2014/main" id="{C97B6EF8-7B53-18E9-3E68-1767CFA36E93}"/>
                </a:ext>
              </a:extLst>
            </p:cNvPr>
            <p:cNvSpPr/>
            <p:nvPr/>
          </p:nvSpPr>
          <p:spPr>
            <a:xfrm>
              <a:off x="4189175" y="2498125"/>
              <a:ext cx="281350" cy="355675"/>
            </a:xfrm>
            <a:custGeom>
              <a:avLst/>
              <a:gdLst/>
              <a:ahLst/>
              <a:cxnLst/>
              <a:rect l="l" t="t" r="r" b="b"/>
              <a:pathLst>
                <a:path w="11254" h="14227" extrusionOk="0">
                  <a:moveTo>
                    <a:pt x="8226" y="1"/>
                  </a:moveTo>
                  <a:cubicBezTo>
                    <a:pt x="7457" y="1"/>
                    <a:pt x="6674" y="267"/>
                    <a:pt x="6095" y="714"/>
                  </a:cubicBezTo>
                  <a:cubicBezTo>
                    <a:pt x="4976" y="1559"/>
                    <a:pt x="3949" y="2700"/>
                    <a:pt x="3219" y="3910"/>
                  </a:cubicBezTo>
                  <a:cubicBezTo>
                    <a:pt x="2100" y="5758"/>
                    <a:pt x="936" y="8018"/>
                    <a:pt x="0" y="10050"/>
                  </a:cubicBezTo>
                  <a:cubicBezTo>
                    <a:pt x="1461" y="11054"/>
                    <a:pt x="4725" y="13063"/>
                    <a:pt x="6506" y="14227"/>
                  </a:cubicBezTo>
                  <a:cubicBezTo>
                    <a:pt x="6825" y="13679"/>
                    <a:pt x="7122" y="13108"/>
                    <a:pt x="7419" y="12515"/>
                  </a:cubicBezTo>
                  <a:cubicBezTo>
                    <a:pt x="8514" y="10346"/>
                    <a:pt x="9473" y="8087"/>
                    <a:pt x="10066" y="5736"/>
                  </a:cubicBezTo>
                  <a:cubicBezTo>
                    <a:pt x="10386" y="4457"/>
                    <a:pt x="11253" y="2152"/>
                    <a:pt x="10363" y="988"/>
                  </a:cubicBezTo>
                  <a:cubicBezTo>
                    <a:pt x="10021" y="531"/>
                    <a:pt x="9564" y="258"/>
                    <a:pt x="9085" y="121"/>
                  </a:cubicBezTo>
                  <a:cubicBezTo>
                    <a:pt x="8809" y="39"/>
                    <a:pt x="8518" y="1"/>
                    <a:pt x="8226" y="1"/>
                  </a:cubicBezTo>
                  <a:close/>
                </a:path>
              </a:pathLst>
            </a:custGeom>
            <a:solidFill>
              <a:srgbClr val="CFCDE8"/>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394" name="Google Shape;2903;p41">
              <a:extLst>
                <a:ext uri="{FF2B5EF4-FFF2-40B4-BE49-F238E27FC236}">
                  <a16:creationId xmlns:a16="http://schemas.microsoft.com/office/drawing/2014/main" id="{84764791-29C5-A093-8DF6-67C77E3E0CC4}"/>
                </a:ext>
              </a:extLst>
            </p:cNvPr>
            <p:cNvSpPr/>
            <p:nvPr/>
          </p:nvSpPr>
          <p:spPr>
            <a:xfrm>
              <a:off x="4208575" y="2718075"/>
              <a:ext cx="110150" cy="53800"/>
            </a:xfrm>
            <a:custGeom>
              <a:avLst/>
              <a:gdLst/>
              <a:ahLst/>
              <a:cxnLst/>
              <a:rect l="l" t="t" r="r" b="b"/>
              <a:pathLst>
                <a:path w="4406" h="2152" extrusionOk="0">
                  <a:moveTo>
                    <a:pt x="66" y="1"/>
                  </a:moveTo>
                  <a:cubicBezTo>
                    <a:pt x="28" y="1"/>
                    <a:pt x="5" y="7"/>
                    <a:pt x="0" y="19"/>
                  </a:cubicBezTo>
                  <a:cubicBezTo>
                    <a:pt x="0" y="65"/>
                    <a:pt x="548" y="316"/>
                    <a:pt x="1119" y="521"/>
                  </a:cubicBezTo>
                  <a:lnTo>
                    <a:pt x="2192" y="1069"/>
                  </a:lnTo>
                  <a:cubicBezTo>
                    <a:pt x="2192" y="1069"/>
                    <a:pt x="2740" y="1343"/>
                    <a:pt x="3287" y="1617"/>
                  </a:cubicBezTo>
                  <a:cubicBezTo>
                    <a:pt x="3761" y="1884"/>
                    <a:pt x="4252" y="2152"/>
                    <a:pt x="4361" y="2152"/>
                  </a:cubicBezTo>
                  <a:cubicBezTo>
                    <a:pt x="4373" y="2152"/>
                    <a:pt x="4381" y="2149"/>
                    <a:pt x="4383" y="2142"/>
                  </a:cubicBezTo>
                  <a:cubicBezTo>
                    <a:pt x="4406" y="2096"/>
                    <a:pt x="3926" y="1708"/>
                    <a:pt x="3424" y="1343"/>
                  </a:cubicBezTo>
                  <a:cubicBezTo>
                    <a:pt x="2899" y="1001"/>
                    <a:pt x="2374" y="681"/>
                    <a:pt x="2374" y="681"/>
                  </a:cubicBezTo>
                  <a:cubicBezTo>
                    <a:pt x="2374" y="681"/>
                    <a:pt x="1804" y="453"/>
                    <a:pt x="1210" y="247"/>
                  </a:cubicBezTo>
                  <a:cubicBezTo>
                    <a:pt x="724" y="116"/>
                    <a:pt x="238" y="1"/>
                    <a:pt x="66" y="1"/>
                  </a:cubicBezTo>
                  <a:close/>
                </a:path>
              </a:pathLst>
            </a:custGeom>
            <a:solidFill>
              <a:srgbClr val="453F7D"/>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395" name="Google Shape;2904;p41">
              <a:extLst>
                <a:ext uri="{FF2B5EF4-FFF2-40B4-BE49-F238E27FC236}">
                  <a16:creationId xmlns:a16="http://schemas.microsoft.com/office/drawing/2014/main" id="{A86A236F-E6D8-E664-4610-16397510D1EE}"/>
                </a:ext>
              </a:extLst>
            </p:cNvPr>
            <p:cNvSpPr/>
            <p:nvPr/>
          </p:nvSpPr>
          <p:spPr>
            <a:xfrm>
              <a:off x="4189175" y="2497950"/>
              <a:ext cx="281350" cy="355850"/>
            </a:xfrm>
            <a:custGeom>
              <a:avLst/>
              <a:gdLst/>
              <a:ahLst/>
              <a:cxnLst/>
              <a:rect l="l" t="t" r="r" b="b"/>
              <a:pathLst>
                <a:path w="11254" h="14234" extrusionOk="0">
                  <a:moveTo>
                    <a:pt x="8235" y="1"/>
                  </a:moveTo>
                  <a:cubicBezTo>
                    <a:pt x="7534" y="1"/>
                    <a:pt x="6820" y="235"/>
                    <a:pt x="6255" y="607"/>
                  </a:cubicBezTo>
                  <a:cubicBezTo>
                    <a:pt x="6346" y="858"/>
                    <a:pt x="6346" y="1109"/>
                    <a:pt x="6232" y="1360"/>
                  </a:cubicBezTo>
                  <a:cubicBezTo>
                    <a:pt x="5775" y="2250"/>
                    <a:pt x="3789" y="7569"/>
                    <a:pt x="2671" y="7957"/>
                  </a:cubicBezTo>
                  <a:cubicBezTo>
                    <a:pt x="2580" y="7990"/>
                    <a:pt x="2490" y="8005"/>
                    <a:pt x="2401" y="8005"/>
                  </a:cubicBezTo>
                  <a:cubicBezTo>
                    <a:pt x="1999" y="8005"/>
                    <a:pt x="1623" y="7696"/>
                    <a:pt x="1324" y="7340"/>
                  </a:cubicBezTo>
                  <a:cubicBezTo>
                    <a:pt x="1050" y="7888"/>
                    <a:pt x="776" y="8413"/>
                    <a:pt x="525" y="8938"/>
                  </a:cubicBezTo>
                  <a:cubicBezTo>
                    <a:pt x="1393" y="9440"/>
                    <a:pt x="2648" y="10262"/>
                    <a:pt x="2648" y="10719"/>
                  </a:cubicBezTo>
                  <a:cubicBezTo>
                    <a:pt x="2648" y="10829"/>
                    <a:pt x="2567" y="10875"/>
                    <a:pt x="2431" y="10875"/>
                  </a:cubicBezTo>
                  <a:cubicBezTo>
                    <a:pt x="1950" y="10875"/>
                    <a:pt x="776" y="10293"/>
                    <a:pt x="46" y="9920"/>
                  </a:cubicBezTo>
                  <a:cubicBezTo>
                    <a:pt x="23" y="9965"/>
                    <a:pt x="0" y="10011"/>
                    <a:pt x="0" y="10057"/>
                  </a:cubicBezTo>
                  <a:cubicBezTo>
                    <a:pt x="1461" y="11061"/>
                    <a:pt x="4725" y="13070"/>
                    <a:pt x="6506" y="14234"/>
                  </a:cubicBezTo>
                  <a:cubicBezTo>
                    <a:pt x="6825" y="13686"/>
                    <a:pt x="7122" y="13115"/>
                    <a:pt x="7419" y="12522"/>
                  </a:cubicBezTo>
                  <a:cubicBezTo>
                    <a:pt x="8514" y="10353"/>
                    <a:pt x="9473" y="8094"/>
                    <a:pt x="10066" y="5743"/>
                  </a:cubicBezTo>
                  <a:cubicBezTo>
                    <a:pt x="10386" y="4464"/>
                    <a:pt x="11253" y="2159"/>
                    <a:pt x="10363" y="995"/>
                  </a:cubicBezTo>
                  <a:cubicBezTo>
                    <a:pt x="10021" y="538"/>
                    <a:pt x="9564" y="265"/>
                    <a:pt x="9085" y="128"/>
                  </a:cubicBezTo>
                  <a:cubicBezTo>
                    <a:pt x="8811" y="41"/>
                    <a:pt x="8524" y="1"/>
                    <a:pt x="8235" y="1"/>
                  </a:cubicBezTo>
                  <a:close/>
                </a:path>
              </a:pathLst>
            </a:custGeom>
            <a:solidFill>
              <a:srgbClr val="802751">
                <a:alpha val="14420"/>
              </a:srgbClr>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396" name="Google Shape;2905;p41">
              <a:extLst>
                <a:ext uri="{FF2B5EF4-FFF2-40B4-BE49-F238E27FC236}">
                  <a16:creationId xmlns:a16="http://schemas.microsoft.com/office/drawing/2014/main" id="{F7FF6F4F-7A52-D0CA-D7F0-6957005A6114}"/>
                </a:ext>
              </a:extLst>
            </p:cNvPr>
            <p:cNvSpPr/>
            <p:nvPr/>
          </p:nvSpPr>
          <p:spPr>
            <a:xfrm>
              <a:off x="4266200" y="2463300"/>
              <a:ext cx="422300" cy="733675"/>
            </a:xfrm>
            <a:custGeom>
              <a:avLst/>
              <a:gdLst/>
              <a:ahLst/>
              <a:cxnLst/>
              <a:rect l="l" t="t" r="r" b="b"/>
              <a:pathLst>
                <a:path w="16892" h="29347" extrusionOk="0">
                  <a:moveTo>
                    <a:pt x="10350" y="0"/>
                  </a:moveTo>
                  <a:cubicBezTo>
                    <a:pt x="5843" y="0"/>
                    <a:pt x="2084" y="3630"/>
                    <a:pt x="777" y="11032"/>
                  </a:cubicBezTo>
                  <a:cubicBezTo>
                    <a:pt x="1" y="15506"/>
                    <a:pt x="777" y="19158"/>
                    <a:pt x="2557" y="23198"/>
                  </a:cubicBezTo>
                  <a:cubicBezTo>
                    <a:pt x="2945" y="24065"/>
                    <a:pt x="3881" y="24932"/>
                    <a:pt x="4475" y="25663"/>
                  </a:cubicBezTo>
                  <a:cubicBezTo>
                    <a:pt x="6263" y="27892"/>
                    <a:pt x="8884" y="29347"/>
                    <a:pt x="11786" y="29347"/>
                  </a:cubicBezTo>
                  <a:cubicBezTo>
                    <a:pt x="12032" y="29347"/>
                    <a:pt x="12281" y="29336"/>
                    <a:pt x="12532" y="29315"/>
                  </a:cubicBezTo>
                  <a:cubicBezTo>
                    <a:pt x="16892" y="28950"/>
                    <a:pt x="16800" y="26096"/>
                    <a:pt x="16800" y="26096"/>
                  </a:cubicBezTo>
                  <a:lnTo>
                    <a:pt x="13993" y="25914"/>
                  </a:lnTo>
                  <a:cubicBezTo>
                    <a:pt x="13572" y="25986"/>
                    <a:pt x="13169" y="26018"/>
                    <a:pt x="12784" y="26018"/>
                  </a:cubicBezTo>
                  <a:cubicBezTo>
                    <a:pt x="8765" y="26018"/>
                    <a:pt x="6711" y="22444"/>
                    <a:pt x="6711" y="22444"/>
                  </a:cubicBezTo>
                  <a:cubicBezTo>
                    <a:pt x="3425" y="17332"/>
                    <a:pt x="4703" y="8156"/>
                    <a:pt x="7077" y="4641"/>
                  </a:cubicBezTo>
                  <a:cubicBezTo>
                    <a:pt x="8811" y="2107"/>
                    <a:pt x="10204" y="1765"/>
                    <a:pt x="11254" y="1103"/>
                  </a:cubicBezTo>
                  <a:cubicBezTo>
                    <a:pt x="12418" y="920"/>
                    <a:pt x="12966" y="989"/>
                    <a:pt x="13696" y="623"/>
                  </a:cubicBezTo>
                  <a:cubicBezTo>
                    <a:pt x="12553" y="209"/>
                    <a:pt x="11430" y="0"/>
                    <a:pt x="10350" y="0"/>
                  </a:cubicBezTo>
                  <a:close/>
                </a:path>
              </a:pathLst>
            </a:custGeom>
            <a:solidFill>
              <a:srgbClr val="97C98B"/>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397" name="Google Shape;2906;p41">
              <a:extLst>
                <a:ext uri="{FF2B5EF4-FFF2-40B4-BE49-F238E27FC236}">
                  <a16:creationId xmlns:a16="http://schemas.microsoft.com/office/drawing/2014/main" id="{2DA5B7DB-A310-3BCA-039D-5FEFB77366D8}"/>
                </a:ext>
              </a:extLst>
            </p:cNvPr>
            <p:cNvSpPr/>
            <p:nvPr/>
          </p:nvSpPr>
          <p:spPr>
            <a:xfrm>
              <a:off x="4340400" y="2491425"/>
              <a:ext cx="346400" cy="670125"/>
            </a:xfrm>
            <a:custGeom>
              <a:avLst/>
              <a:gdLst/>
              <a:ahLst/>
              <a:cxnLst/>
              <a:rect l="l" t="t" r="r" b="b"/>
              <a:pathLst>
                <a:path w="13856" h="26805" extrusionOk="0">
                  <a:moveTo>
                    <a:pt x="8263" y="1"/>
                  </a:moveTo>
                  <a:cubicBezTo>
                    <a:pt x="4679" y="480"/>
                    <a:pt x="1826" y="3790"/>
                    <a:pt x="731" y="10021"/>
                  </a:cubicBezTo>
                  <a:cubicBezTo>
                    <a:pt x="0" y="14107"/>
                    <a:pt x="867" y="17530"/>
                    <a:pt x="2488" y="21228"/>
                  </a:cubicBezTo>
                  <a:cubicBezTo>
                    <a:pt x="2853" y="22027"/>
                    <a:pt x="3287" y="22757"/>
                    <a:pt x="3835" y="23442"/>
                  </a:cubicBezTo>
                  <a:cubicBezTo>
                    <a:pt x="5454" y="25481"/>
                    <a:pt x="7866" y="26804"/>
                    <a:pt x="10520" y="26804"/>
                  </a:cubicBezTo>
                  <a:cubicBezTo>
                    <a:pt x="10747" y="26804"/>
                    <a:pt x="10977" y="26794"/>
                    <a:pt x="11207" y="26775"/>
                  </a:cubicBezTo>
                  <a:cubicBezTo>
                    <a:pt x="12212" y="26706"/>
                    <a:pt x="12942" y="26478"/>
                    <a:pt x="13513" y="26181"/>
                  </a:cubicBezTo>
                  <a:cubicBezTo>
                    <a:pt x="13855" y="25519"/>
                    <a:pt x="13832" y="24971"/>
                    <a:pt x="13832" y="24971"/>
                  </a:cubicBezTo>
                  <a:lnTo>
                    <a:pt x="11025" y="24789"/>
                  </a:lnTo>
                  <a:cubicBezTo>
                    <a:pt x="10604" y="24861"/>
                    <a:pt x="10201" y="24893"/>
                    <a:pt x="9816" y="24893"/>
                  </a:cubicBezTo>
                  <a:cubicBezTo>
                    <a:pt x="5797" y="24893"/>
                    <a:pt x="3743" y="21319"/>
                    <a:pt x="3743" y="21319"/>
                  </a:cubicBezTo>
                  <a:cubicBezTo>
                    <a:pt x="457" y="16207"/>
                    <a:pt x="1735" y="7031"/>
                    <a:pt x="4109" y="3516"/>
                  </a:cubicBezTo>
                  <a:cubicBezTo>
                    <a:pt x="5843" y="982"/>
                    <a:pt x="7236" y="640"/>
                    <a:pt x="8263" y="1"/>
                  </a:cubicBezTo>
                  <a:close/>
                </a:path>
              </a:pathLst>
            </a:custGeom>
            <a:solidFill>
              <a:srgbClr val="802751">
                <a:alpha val="14420"/>
              </a:srgbClr>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398" name="Google Shape;2907;p41">
              <a:extLst>
                <a:ext uri="{FF2B5EF4-FFF2-40B4-BE49-F238E27FC236}">
                  <a16:creationId xmlns:a16="http://schemas.microsoft.com/office/drawing/2014/main" id="{3D661012-A86E-DB3E-FA6B-AA1DC98DA678}"/>
                </a:ext>
              </a:extLst>
            </p:cNvPr>
            <p:cNvSpPr/>
            <p:nvPr/>
          </p:nvSpPr>
          <p:spPr>
            <a:xfrm>
              <a:off x="4364925" y="2506950"/>
              <a:ext cx="195750" cy="599150"/>
            </a:xfrm>
            <a:custGeom>
              <a:avLst/>
              <a:gdLst/>
              <a:ahLst/>
              <a:cxnLst/>
              <a:rect l="l" t="t" r="r" b="b"/>
              <a:pathLst>
                <a:path w="7830" h="23966" extrusionOk="0">
                  <a:moveTo>
                    <a:pt x="6879" y="1"/>
                  </a:moveTo>
                  <a:cubicBezTo>
                    <a:pt x="6500" y="1"/>
                    <a:pt x="6030" y="68"/>
                    <a:pt x="5547" y="293"/>
                  </a:cubicBezTo>
                  <a:cubicBezTo>
                    <a:pt x="4908" y="589"/>
                    <a:pt x="4246" y="1114"/>
                    <a:pt x="3653" y="1753"/>
                  </a:cubicBezTo>
                  <a:cubicBezTo>
                    <a:pt x="3059" y="2415"/>
                    <a:pt x="2534" y="3169"/>
                    <a:pt x="2078" y="3967"/>
                  </a:cubicBezTo>
                  <a:cubicBezTo>
                    <a:pt x="1621" y="4789"/>
                    <a:pt x="1233" y="5634"/>
                    <a:pt x="959" y="6478"/>
                  </a:cubicBezTo>
                  <a:cubicBezTo>
                    <a:pt x="731" y="7323"/>
                    <a:pt x="548" y="8099"/>
                    <a:pt x="411" y="8784"/>
                  </a:cubicBezTo>
                  <a:cubicBezTo>
                    <a:pt x="275" y="9446"/>
                    <a:pt x="206" y="10039"/>
                    <a:pt x="138" y="10427"/>
                  </a:cubicBezTo>
                  <a:cubicBezTo>
                    <a:pt x="115" y="10632"/>
                    <a:pt x="92" y="10792"/>
                    <a:pt x="92" y="10906"/>
                  </a:cubicBezTo>
                  <a:cubicBezTo>
                    <a:pt x="92" y="11020"/>
                    <a:pt x="69" y="11066"/>
                    <a:pt x="69" y="11066"/>
                  </a:cubicBezTo>
                  <a:cubicBezTo>
                    <a:pt x="69" y="11066"/>
                    <a:pt x="69" y="11294"/>
                    <a:pt x="46" y="11705"/>
                  </a:cubicBezTo>
                  <a:cubicBezTo>
                    <a:pt x="1" y="12116"/>
                    <a:pt x="23" y="12710"/>
                    <a:pt x="46" y="13394"/>
                  </a:cubicBezTo>
                  <a:cubicBezTo>
                    <a:pt x="115" y="14102"/>
                    <a:pt x="160" y="14924"/>
                    <a:pt x="389" y="15768"/>
                  </a:cubicBezTo>
                  <a:cubicBezTo>
                    <a:pt x="434" y="15974"/>
                    <a:pt x="480" y="16202"/>
                    <a:pt x="526" y="16407"/>
                  </a:cubicBezTo>
                  <a:cubicBezTo>
                    <a:pt x="617" y="16635"/>
                    <a:pt x="685" y="16841"/>
                    <a:pt x="754" y="17069"/>
                  </a:cubicBezTo>
                  <a:cubicBezTo>
                    <a:pt x="822" y="17275"/>
                    <a:pt x="891" y="17503"/>
                    <a:pt x="959" y="17731"/>
                  </a:cubicBezTo>
                  <a:lnTo>
                    <a:pt x="1256" y="18347"/>
                  </a:lnTo>
                  <a:cubicBezTo>
                    <a:pt x="2009" y="20059"/>
                    <a:pt x="3059" y="21611"/>
                    <a:pt x="4041" y="22593"/>
                  </a:cubicBezTo>
                  <a:cubicBezTo>
                    <a:pt x="4269" y="22844"/>
                    <a:pt x="4543" y="23027"/>
                    <a:pt x="4748" y="23232"/>
                  </a:cubicBezTo>
                  <a:cubicBezTo>
                    <a:pt x="4862" y="23300"/>
                    <a:pt x="4954" y="23392"/>
                    <a:pt x="5045" y="23460"/>
                  </a:cubicBezTo>
                  <a:cubicBezTo>
                    <a:pt x="5159" y="23529"/>
                    <a:pt x="5250" y="23597"/>
                    <a:pt x="5342" y="23666"/>
                  </a:cubicBezTo>
                  <a:cubicBezTo>
                    <a:pt x="5655" y="23854"/>
                    <a:pt x="5835" y="23965"/>
                    <a:pt x="5880" y="23965"/>
                  </a:cubicBezTo>
                  <a:cubicBezTo>
                    <a:pt x="5885" y="23965"/>
                    <a:pt x="5888" y="23964"/>
                    <a:pt x="5890" y="23962"/>
                  </a:cubicBezTo>
                  <a:cubicBezTo>
                    <a:pt x="5935" y="23917"/>
                    <a:pt x="5136" y="23415"/>
                    <a:pt x="4246" y="22410"/>
                  </a:cubicBezTo>
                  <a:cubicBezTo>
                    <a:pt x="3333" y="21406"/>
                    <a:pt x="2374" y="19854"/>
                    <a:pt x="1713" y="18165"/>
                  </a:cubicBezTo>
                  <a:lnTo>
                    <a:pt x="1439" y="17526"/>
                  </a:lnTo>
                  <a:cubicBezTo>
                    <a:pt x="1393" y="17320"/>
                    <a:pt x="1324" y="17115"/>
                    <a:pt x="1256" y="16909"/>
                  </a:cubicBezTo>
                  <a:cubicBezTo>
                    <a:pt x="1188" y="16681"/>
                    <a:pt x="1142" y="16476"/>
                    <a:pt x="1073" y="16270"/>
                  </a:cubicBezTo>
                  <a:cubicBezTo>
                    <a:pt x="1005" y="16065"/>
                    <a:pt x="982" y="15859"/>
                    <a:pt x="936" y="15654"/>
                  </a:cubicBezTo>
                  <a:cubicBezTo>
                    <a:pt x="754" y="14832"/>
                    <a:pt x="731" y="14033"/>
                    <a:pt x="685" y="13371"/>
                  </a:cubicBezTo>
                  <a:cubicBezTo>
                    <a:pt x="685" y="12687"/>
                    <a:pt x="663" y="12139"/>
                    <a:pt x="708" y="11751"/>
                  </a:cubicBezTo>
                  <a:cubicBezTo>
                    <a:pt x="754" y="11340"/>
                    <a:pt x="777" y="11135"/>
                    <a:pt x="777" y="11135"/>
                  </a:cubicBezTo>
                  <a:cubicBezTo>
                    <a:pt x="777" y="11135"/>
                    <a:pt x="777" y="11066"/>
                    <a:pt x="777" y="10975"/>
                  </a:cubicBezTo>
                  <a:cubicBezTo>
                    <a:pt x="777" y="10861"/>
                    <a:pt x="800" y="10701"/>
                    <a:pt x="822" y="10518"/>
                  </a:cubicBezTo>
                  <a:cubicBezTo>
                    <a:pt x="868" y="10130"/>
                    <a:pt x="914" y="9560"/>
                    <a:pt x="1051" y="8898"/>
                  </a:cubicBezTo>
                  <a:cubicBezTo>
                    <a:pt x="1142" y="8236"/>
                    <a:pt x="1324" y="7460"/>
                    <a:pt x="1507" y="6638"/>
                  </a:cubicBezTo>
                  <a:cubicBezTo>
                    <a:pt x="1735" y="5839"/>
                    <a:pt x="2078" y="4995"/>
                    <a:pt x="2489" y="4219"/>
                  </a:cubicBezTo>
                  <a:cubicBezTo>
                    <a:pt x="3333" y="2621"/>
                    <a:pt x="4474" y="1160"/>
                    <a:pt x="5661" y="544"/>
                  </a:cubicBezTo>
                  <a:cubicBezTo>
                    <a:pt x="6255" y="224"/>
                    <a:pt x="6803" y="156"/>
                    <a:pt x="7191" y="156"/>
                  </a:cubicBezTo>
                  <a:cubicBezTo>
                    <a:pt x="7485" y="173"/>
                    <a:pt x="7688" y="217"/>
                    <a:pt x="7768" y="217"/>
                  </a:cubicBezTo>
                  <a:cubicBezTo>
                    <a:pt x="7794" y="217"/>
                    <a:pt x="7807" y="212"/>
                    <a:pt x="7807" y="201"/>
                  </a:cubicBezTo>
                  <a:cubicBezTo>
                    <a:pt x="7830" y="201"/>
                    <a:pt x="7601" y="87"/>
                    <a:pt x="7213" y="19"/>
                  </a:cubicBezTo>
                  <a:cubicBezTo>
                    <a:pt x="7113" y="8"/>
                    <a:pt x="7001" y="1"/>
                    <a:pt x="6879" y="1"/>
                  </a:cubicBezTo>
                  <a:close/>
                </a:path>
              </a:pathLst>
            </a:custGeom>
            <a:solidFill>
              <a:srgbClr val="FF2E59"/>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21" name="Google Shape;2908;p41">
              <a:extLst>
                <a:ext uri="{FF2B5EF4-FFF2-40B4-BE49-F238E27FC236}">
                  <a16:creationId xmlns:a16="http://schemas.microsoft.com/office/drawing/2014/main" id="{A3147E07-C2CF-800E-16EA-D714F3AC755C}"/>
                </a:ext>
              </a:extLst>
            </p:cNvPr>
            <p:cNvSpPr/>
            <p:nvPr/>
          </p:nvSpPr>
          <p:spPr>
            <a:xfrm>
              <a:off x="4267350" y="2464150"/>
              <a:ext cx="379500" cy="738525"/>
            </a:xfrm>
            <a:custGeom>
              <a:avLst/>
              <a:gdLst/>
              <a:ahLst/>
              <a:cxnLst/>
              <a:rect l="l" t="t" r="r" b="b"/>
              <a:pathLst>
                <a:path w="15180" h="29541" extrusionOk="0">
                  <a:moveTo>
                    <a:pt x="9333" y="1"/>
                  </a:moveTo>
                  <a:cubicBezTo>
                    <a:pt x="8849" y="1"/>
                    <a:pt x="8287" y="54"/>
                    <a:pt x="7670" y="201"/>
                  </a:cubicBezTo>
                  <a:cubicBezTo>
                    <a:pt x="7168" y="338"/>
                    <a:pt x="6620" y="544"/>
                    <a:pt x="6072" y="841"/>
                  </a:cubicBezTo>
                  <a:cubicBezTo>
                    <a:pt x="5547" y="1160"/>
                    <a:pt x="4999" y="1525"/>
                    <a:pt x="4520" y="1982"/>
                  </a:cubicBezTo>
                  <a:cubicBezTo>
                    <a:pt x="4041" y="2461"/>
                    <a:pt x="3584" y="2986"/>
                    <a:pt x="3173" y="3557"/>
                  </a:cubicBezTo>
                  <a:cubicBezTo>
                    <a:pt x="2785" y="4127"/>
                    <a:pt x="2420" y="4744"/>
                    <a:pt x="2100" y="5360"/>
                  </a:cubicBezTo>
                  <a:cubicBezTo>
                    <a:pt x="822" y="7916"/>
                    <a:pt x="274" y="10724"/>
                    <a:pt x="92" y="12847"/>
                  </a:cubicBezTo>
                  <a:cubicBezTo>
                    <a:pt x="0" y="13897"/>
                    <a:pt x="23" y="14787"/>
                    <a:pt x="46" y="15426"/>
                  </a:cubicBezTo>
                  <a:cubicBezTo>
                    <a:pt x="69" y="15723"/>
                    <a:pt x="92" y="15974"/>
                    <a:pt x="115" y="16133"/>
                  </a:cubicBezTo>
                  <a:cubicBezTo>
                    <a:pt x="115" y="16293"/>
                    <a:pt x="137" y="16385"/>
                    <a:pt x="137" y="16385"/>
                  </a:cubicBezTo>
                  <a:cubicBezTo>
                    <a:pt x="137" y="16385"/>
                    <a:pt x="137" y="16476"/>
                    <a:pt x="160" y="16636"/>
                  </a:cubicBezTo>
                  <a:cubicBezTo>
                    <a:pt x="183" y="16818"/>
                    <a:pt x="229" y="17046"/>
                    <a:pt x="274" y="17366"/>
                  </a:cubicBezTo>
                  <a:cubicBezTo>
                    <a:pt x="389" y="17982"/>
                    <a:pt x="571" y="18850"/>
                    <a:pt x="891" y="19854"/>
                  </a:cubicBezTo>
                  <a:cubicBezTo>
                    <a:pt x="1210" y="20881"/>
                    <a:pt x="1644" y="22045"/>
                    <a:pt x="2283" y="23232"/>
                  </a:cubicBezTo>
                  <a:cubicBezTo>
                    <a:pt x="2580" y="23826"/>
                    <a:pt x="2968" y="24396"/>
                    <a:pt x="3356" y="24967"/>
                  </a:cubicBezTo>
                  <a:cubicBezTo>
                    <a:pt x="3767" y="25537"/>
                    <a:pt x="4223" y="26108"/>
                    <a:pt x="4725" y="26610"/>
                  </a:cubicBezTo>
                  <a:cubicBezTo>
                    <a:pt x="5227" y="27112"/>
                    <a:pt x="5775" y="27592"/>
                    <a:pt x="6346" y="27980"/>
                  </a:cubicBezTo>
                  <a:cubicBezTo>
                    <a:pt x="6939" y="28368"/>
                    <a:pt x="7556" y="28710"/>
                    <a:pt x="8172" y="28938"/>
                  </a:cubicBezTo>
                  <a:cubicBezTo>
                    <a:pt x="9279" y="29381"/>
                    <a:pt x="10404" y="29540"/>
                    <a:pt x="11375" y="29540"/>
                  </a:cubicBezTo>
                  <a:cubicBezTo>
                    <a:pt x="11504" y="29540"/>
                    <a:pt x="11632" y="29537"/>
                    <a:pt x="11756" y="29532"/>
                  </a:cubicBezTo>
                  <a:cubicBezTo>
                    <a:pt x="12828" y="29486"/>
                    <a:pt x="13696" y="29258"/>
                    <a:pt x="14266" y="29098"/>
                  </a:cubicBezTo>
                  <a:cubicBezTo>
                    <a:pt x="14860" y="28893"/>
                    <a:pt x="15179" y="28756"/>
                    <a:pt x="15179" y="28733"/>
                  </a:cubicBezTo>
                  <a:cubicBezTo>
                    <a:pt x="15178" y="28726"/>
                    <a:pt x="15169" y="28723"/>
                    <a:pt x="15155" y="28723"/>
                  </a:cubicBezTo>
                  <a:cubicBezTo>
                    <a:pt x="14964" y="28723"/>
                    <a:pt x="13685" y="29238"/>
                    <a:pt x="11756" y="29281"/>
                  </a:cubicBezTo>
                  <a:cubicBezTo>
                    <a:pt x="10728" y="29281"/>
                    <a:pt x="9496" y="29098"/>
                    <a:pt x="8332" y="28596"/>
                  </a:cubicBezTo>
                  <a:cubicBezTo>
                    <a:pt x="7738" y="28345"/>
                    <a:pt x="7168" y="28003"/>
                    <a:pt x="6597" y="27615"/>
                  </a:cubicBezTo>
                  <a:cubicBezTo>
                    <a:pt x="6049" y="27227"/>
                    <a:pt x="5547" y="26770"/>
                    <a:pt x="5068" y="26268"/>
                  </a:cubicBezTo>
                  <a:cubicBezTo>
                    <a:pt x="4611" y="25766"/>
                    <a:pt x="4178" y="25218"/>
                    <a:pt x="3789" y="24670"/>
                  </a:cubicBezTo>
                  <a:cubicBezTo>
                    <a:pt x="3424" y="24099"/>
                    <a:pt x="3082" y="23529"/>
                    <a:pt x="2785" y="22958"/>
                  </a:cubicBezTo>
                  <a:cubicBezTo>
                    <a:pt x="2192" y="21817"/>
                    <a:pt x="1781" y="20676"/>
                    <a:pt x="1484" y="19671"/>
                  </a:cubicBezTo>
                  <a:cubicBezTo>
                    <a:pt x="1210" y="18690"/>
                    <a:pt x="1050" y="17845"/>
                    <a:pt x="936" y="17252"/>
                  </a:cubicBezTo>
                  <a:cubicBezTo>
                    <a:pt x="891" y="16955"/>
                    <a:pt x="868" y="16727"/>
                    <a:pt x="845" y="16567"/>
                  </a:cubicBezTo>
                  <a:cubicBezTo>
                    <a:pt x="822" y="16407"/>
                    <a:pt x="822" y="16316"/>
                    <a:pt x="822" y="16316"/>
                  </a:cubicBezTo>
                  <a:cubicBezTo>
                    <a:pt x="822" y="16316"/>
                    <a:pt x="799" y="16225"/>
                    <a:pt x="799" y="16065"/>
                  </a:cubicBezTo>
                  <a:cubicBezTo>
                    <a:pt x="777" y="15905"/>
                    <a:pt x="754" y="15677"/>
                    <a:pt x="731" y="15380"/>
                  </a:cubicBezTo>
                  <a:cubicBezTo>
                    <a:pt x="685" y="14787"/>
                    <a:pt x="662" y="13919"/>
                    <a:pt x="731" y="12892"/>
                  </a:cubicBezTo>
                  <a:cubicBezTo>
                    <a:pt x="868" y="10838"/>
                    <a:pt x="1370" y="8076"/>
                    <a:pt x="2534" y="5588"/>
                  </a:cubicBezTo>
                  <a:cubicBezTo>
                    <a:pt x="2831" y="4972"/>
                    <a:pt x="3173" y="4356"/>
                    <a:pt x="3538" y="3808"/>
                  </a:cubicBezTo>
                  <a:cubicBezTo>
                    <a:pt x="3926" y="3237"/>
                    <a:pt x="4337" y="2735"/>
                    <a:pt x="4794" y="2279"/>
                  </a:cubicBezTo>
                  <a:cubicBezTo>
                    <a:pt x="5250" y="1822"/>
                    <a:pt x="5752" y="1434"/>
                    <a:pt x="6232" y="1137"/>
                  </a:cubicBezTo>
                  <a:cubicBezTo>
                    <a:pt x="6734" y="841"/>
                    <a:pt x="7259" y="612"/>
                    <a:pt x="7738" y="475"/>
                  </a:cubicBezTo>
                  <a:cubicBezTo>
                    <a:pt x="8498" y="251"/>
                    <a:pt x="9178" y="183"/>
                    <a:pt x="9722" y="183"/>
                  </a:cubicBezTo>
                  <a:cubicBezTo>
                    <a:pt x="9897" y="183"/>
                    <a:pt x="10059" y="190"/>
                    <a:pt x="10203" y="201"/>
                  </a:cubicBezTo>
                  <a:cubicBezTo>
                    <a:pt x="10707" y="239"/>
                    <a:pt x="11027" y="276"/>
                    <a:pt x="11128" y="276"/>
                  </a:cubicBezTo>
                  <a:cubicBezTo>
                    <a:pt x="11151" y="276"/>
                    <a:pt x="11162" y="274"/>
                    <a:pt x="11162" y="270"/>
                  </a:cubicBezTo>
                  <a:cubicBezTo>
                    <a:pt x="11162" y="247"/>
                    <a:pt x="11094" y="224"/>
                    <a:pt x="10934" y="201"/>
                  </a:cubicBezTo>
                  <a:cubicBezTo>
                    <a:pt x="10774" y="156"/>
                    <a:pt x="10523" y="87"/>
                    <a:pt x="10226" y="64"/>
                  </a:cubicBezTo>
                  <a:cubicBezTo>
                    <a:pt x="9972" y="27"/>
                    <a:pt x="9672" y="1"/>
                    <a:pt x="9333" y="1"/>
                  </a:cubicBezTo>
                  <a:close/>
                </a:path>
              </a:pathLst>
            </a:custGeom>
            <a:solidFill>
              <a:srgbClr val="5E8381"/>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22" name="Google Shape;2909;p41">
              <a:extLst>
                <a:ext uri="{FF2B5EF4-FFF2-40B4-BE49-F238E27FC236}">
                  <a16:creationId xmlns:a16="http://schemas.microsoft.com/office/drawing/2014/main" id="{28F3518A-18CF-E4D3-E200-2E1F6E3AEE9B}"/>
                </a:ext>
              </a:extLst>
            </p:cNvPr>
            <p:cNvSpPr/>
            <p:nvPr/>
          </p:nvSpPr>
          <p:spPr>
            <a:xfrm>
              <a:off x="4364925" y="2506950"/>
              <a:ext cx="195750" cy="599150"/>
            </a:xfrm>
            <a:custGeom>
              <a:avLst/>
              <a:gdLst/>
              <a:ahLst/>
              <a:cxnLst/>
              <a:rect l="l" t="t" r="r" b="b"/>
              <a:pathLst>
                <a:path w="7830" h="23966" extrusionOk="0">
                  <a:moveTo>
                    <a:pt x="6879" y="1"/>
                  </a:moveTo>
                  <a:cubicBezTo>
                    <a:pt x="6500" y="1"/>
                    <a:pt x="6030" y="68"/>
                    <a:pt x="5547" y="293"/>
                  </a:cubicBezTo>
                  <a:cubicBezTo>
                    <a:pt x="4908" y="589"/>
                    <a:pt x="4246" y="1114"/>
                    <a:pt x="3653" y="1753"/>
                  </a:cubicBezTo>
                  <a:cubicBezTo>
                    <a:pt x="3059" y="2415"/>
                    <a:pt x="2534" y="3169"/>
                    <a:pt x="2078" y="3967"/>
                  </a:cubicBezTo>
                  <a:cubicBezTo>
                    <a:pt x="1621" y="4789"/>
                    <a:pt x="1233" y="5634"/>
                    <a:pt x="959" y="6478"/>
                  </a:cubicBezTo>
                  <a:cubicBezTo>
                    <a:pt x="731" y="7323"/>
                    <a:pt x="548" y="8099"/>
                    <a:pt x="411" y="8784"/>
                  </a:cubicBezTo>
                  <a:cubicBezTo>
                    <a:pt x="275" y="9446"/>
                    <a:pt x="206" y="10039"/>
                    <a:pt x="138" y="10427"/>
                  </a:cubicBezTo>
                  <a:cubicBezTo>
                    <a:pt x="115" y="10632"/>
                    <a:pt x="92" y="10792"/>
                    <a:pt x="92" y="10906"/>
                  </a:cubicBezTo>
                  <a:cubicBezTo>
                    <a:pt x="92" y="11020"/>
                    <a:pt x="69" y="11066"/>
                    <a:pt x="69" y="11066"/>
                  </a:cubicBezTo>
                  <a:cubicBezTo>
                    <a:pt x="69" y="11066"/>
                    <a:pt x="69" y="11294"/>
                    <a:pt x="46" y="11705"/>
                  </a:cubicBezTo>
                  <a:cubicBezTo>
                    <a:pt x="1" y="12116"/>
                    <a:pt x="23" y="12710"/>
                    <a:pt x="46" y="13394"/>
                  </a:cubicBezTo>
                  <a:cubicBezTo>
                    <a:pt x="115" y="14102"/>
                    <a:pt x="160" y="14924"/>
                    <a:pt x="389" y="15768"/>
                  </a:cubicBezTo>
                  <a:cubicBezTo>
                    <a:pt x="434" y="15974"/>
                    <a:pt x="480" y="16202"/>
                    <a:pt x="526" y="16407"/>
                  </a:cubicBezTo>
                  <a:cubicBezTo>
                    <a:pt x="617" y="16635"/>
                    <a:pt x="685" y="16841"/>
                    <a:pt x="754" y="17069"/>
                  </a:cubicBezTo>
                  <a:cubicBezTo>
                    <a:pt x="822" y="17275"/>
                    <a:pt x="891" y="17503"/>
                    <a:pt x="959" y="17731"/>
                  </a:cubicBezTo>
                  <a:lnTo>
                    <a:pt x="1256" y="18347"/>
                  </a:lnTo>
                  <a:cubicBezTo>
                    <a:pt x="2009" y="20059"/>
                    <a:pt x="3059" y="21611"/>
                    <a:pt x="4041" y="22593"/>
                  </a:cubicBezTo>
                  <a:cubicBezTo>
                    <a:pt x="4269" y="22844"/>
                    <a:pt x="4543" y="23027"/>
                    <a:pt x="4748" y="23232"/>
                  </a:cubicBezTo>
                  <a:cubicBezTo>
                    <a:pt x="4862" y="23300"/>
                    <a:pt x="4954" y="23392"/>
                    <a:pt x="5045" y="23460"/>
                  </a:cubicBezTo>
                  <a:cubicBezTo>
                    <a:pt x="5159" y="23529"/>
                    <a:pt x="5250" y="23597"/>
                    <a:pt x="5342" y="23666"/>
                  </a:cubicBezTo>
                  <a:cubicBezTo>
                    <a:pt x="5655" y="23854"/>
                    <a:pt x="5835" y="23965"/>
                    <a:pt x="5880" y="23965"/>
                  </a:cubicBezTo>
                  <a:cubicBezTo>
                    <a:pt x="5885" y="23965"/>
                    <a:pt x="5888" y="23964"/>
                    <a:pt x="5890" y="23962"/>
                  </a:cubicBezTo>
                  <a:cubicBezTo>
                    <a:pt x="5935" y="23917"/>
                    <a:pt x="5136" y="23415"/>
                    <a:pt x="4246" y="22410"/>
                  </a:cubicBezTo>
                  <a:cubicBezTo>
                    <a:pt x="3333" y="21406"/>
                    <a:pt x="2374" y="19854"/>
                    <a:pt x="1713" y="18165"/>
                  </a:cubicBezTo>
                  <a:lnTo>
                    <a:pt x="1439" y="17526"/>
                  </a:lnTo>
                  <a:cubicBezTo>
                    <a:pt x="1393" y="17320"/>
                    <a:pt x="1324" y="17115"/>
                    <a:pt x="1256" y="16909"/>
                  </a:cubicBezTo>
                  <a:cubicBezTo>
                    <a:pt x="1188" y="16681"/>
                    <a:pt x="1142" y="16476"/>
                    <a:pt x="1073" y="16270"/>
                  </a:cubicBezTo>
                  <a:cubicBezTo>
                    <a:pt x="1005" y="16065"/>
                    <a:pt x="982" y="15859"/>
                    <a:pt x="936" y="15654"/>
                  </a:cubicBezTo>
                  <a:cubicBezTo>
                    <a:pt x="754" y="14832"/>
                    <a:pt x="731" y="14033"/>
                    <a:pt x="685" y="13371"/>
                  </a:cubicBezTo>
                  <a:cubicBezTo>
                    <a:pt x="685" y="12687"/>
                    <a:pt x="663" y="12139"/>
                    <a:pt x="708" y="11751"/>
                  </a:cubicBezTo>
                  <a:cubicBezTo>
                    <a:pt x="754" y="11340"/>
                    <a:pt x="777" y="11135"/>
                    <a:pt x="777" y="11135"/>
                  </a:cubicBezTo>
                  <a:cubicBezTo>
                    <a:pt x="777" y="11135"/>
                    <a:pt x="777" y="11066"/>
                    <a:pt x="777" y="10975"/>
                  </a:cubicBezTo>
                  <a:cubicBezTo>
                    <a:pt x="777" y="10861"/>
                    <a:pt x="800" y="10701"/>
                    <a:pt x="822" y="10518"/>
                  </a:cubicBezTo>
                  <a:cubicBezTo>
                    <a:pt x="868" y="10130"/>
                    <a:pt x="914" y="9560"/>
                    <a:pt x="1051" y="8898"/>
                  </a:cubicBezTo>
                  <a:cubicBezTo>
                    <a:pt x="1142" y="8236"/>
                    <a:pt x="1324" y="7460"/>
                    <a:pt x="1507" y="6638"/>
                  </a:cubicBezTo>
                  <a:cubicBezTo>
                    <a:pt x="1735" y="5839"/>
                    <a:pt x="2078" y="4995"/>
                    <a:pt x="2489" y="4219"/>
                  </a:cubicBezTo>
                  <a:cubicBezTo>
                    <a:pt x="3333" y="2621"/>
                    <a:pt x="4474" y="1160"/>
                    <a:pt x="5661" y="544"/>
                  </a:cubicBezTo>
                  <a:cubicBezTo>
                    <a:pt x="6255" y="224"/>
                    <a:pt x="6803" y="156"/>
                    <a:pt x="7191" y="156"/>
                  </a:cubicBezTo>
                  <a:cubicBezTo>
                    <a:pt x="7485" y="173"/>
                    <a:pt x="7688" y="217"/>
                    <a:pt x="7768" y="217"/>
                  </a:cubicBezTo>
                  <a:cubicBezTo>
                    <a:pt x="7794" y="217"/>
                    <a:pt x="7807" y="212"/>
                    <a:pt x="7807" y="201"/>
                  </a:cubicBezTo>
                  <a:cubicBezTo>
                    <a:pt x="7830" y="201"/>
                    <a:pt x="7601" y="87"/>
                    <a:pt x="7213" y="19"/>
                  </a:cubicBezTo>
                  <a:cubicBezTo>
                    <a:pt x="7113" y="8"/>
                    <a:pt x="7001" y="1"/>
                    <a:pt x="6879" y="1"/>
                  </a:cubicBezTo>
                  <a:close/>
                </a:path>
              </a:pathLst>
            </a:custGeom>
            <a:solidFill>
              <a:srgbClr val="5E8381"/>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23" name="Google Shape;2910;p41">
              <a:extLst>
                <a:ext uri="{FF2B5EF4-FFF2-40B4-BE49-F238E27FC236}">
                  <a16:creationId xmlns:a16="http://schemas.microsoft.com/office/drawing/2014/main" id="{8B885D9C-A61A-4FF3-9046-86452F78B16A}"/>
                </a:ext>
              </a:extLst>
            </p:cNvPr>
            <p:cNvSpPr/>
            <p:nvPr/>
          </p:nvSpPr>
          <p:spPr>
            <a:xfrm>
              <a:off x="4267350" y="2464150"/>
              <a:ext cx="379500" cy="738525"/>
            </a:xfrm>
            <a:custGeom>
              <a:avLst/>
              <a:gdLst/>
              <a:ahLst/>
              <a:cxnLst/>
              <a:rect l="l" t="t" r="r" b="b"/>
              <a:pathLst>
                <a:path w="15180" h="29541" extrusionOk="0">
                  <a:moveTo>
                    <a:pt x="9333" y="1"/>
                  </a:moveTo>
                  <a:cubicBezTo>
                    <a:pt x="8849" y="1"/>
                    <a:pt x="8287" y="54"/>
                    <a:pt x="7670" y="201"/>
                  </a:cubicBezTo>
                  <a:cubicBezTo>
                    <a:pt x="7168" y="338"/>
                    <a:pt x="6620" y="544"/>
                    <a:pt x="6072" y="841"/>
                  </a:cubicBezTo>
                  <a:cubicBezTo>
                    <a:pt x="5547" y="1160"/>
                    <a:pt x="4999" y="1525"/>
                    <a:pt x="4520" y="1982"/>
                  </a:cubicBezTo>
                  <a:cubicBezTo>
                    <a:pt x="4041" y="2461"/>
                    <a:pt x="3584" y="2986"/>
                    <a:pt x="3173" y="3557"/>
                  </a:cubicBezTo>
                  <a:cubicBezTo>
                    <a:pt x="2785" y="4127"/>
                    <a:pt x="2420" y="4744"/>
                    <a:pt x="2100" y="5360"/>
                  </a:cubicBezTo>
                  <a:cubicBezTo>
                    <a:pt x="822" y="7916"/>
                    <a:pt x="274" y="10724"/>
                    <a:pt x="92" y="12847"/>
                  </a:cubicBezTo>
                  <a:cubicBezTo>
                    <a:pt x="0" y="13897"/>
                    <a:pt x="23" y="14787"/>
                    <a:pt x="46" y="15426"/>
                  </a:cubicBezTo>
                  <a:cubicBezTo>
                    <a:pt x="69" y="15723"/>
                    <a:pt x="92" y="15974"/>
                    <a:pt x="115" y="16133"/>
                  </a:cubicBezTo>
                  <a:cubicBezTo>
                    <a:pt x="115" y="16293"/>
                    <a:pt x="137" y="16385"/>
                    <a:pt x="137" y="16385"/>
                  </a:cubicBezTo>
                  <a:cubicBezTo>
                    <a:pt x="137" y="16385"/>
                    <a:pt x="137" y="16476"/>
                    <a:pt x="160" y="16636"/>
                  </a:cubicBezTo>
                  <a:cubicBezTo>
                    <a:pt x="183" y="16818"/>
                    <a:pt x="229" y="17046"/>
                    <a:pt x="274" y="17366"/>
                  </a:cubicBezTo>
                  <a:cubicBezTo>
                    <a:pt x="389" y="17982"/>
                    <a:pt x="571" y="18850"/>
                    <a:pt x="891" y="19854"/>
                  </a:cubicBezTo>
                  <a:cubicBezTo>
                    <a:pt x="1210" y="20881"/>
                    <a:pt x="1644" y="22045"/>
                    <a:pt x="2283" y="23232"/>
                  </a:cubicBezTo>
                  <a:cubicBezTo>
                    <a:pt x="2580" y="23826"/>
                    <a:pt x="2968" y="24396"/>
                    <a:pt x="3356" y="24967"/>
                  </a:cubicBezTo>
                  <a:cubicBezTo>
                    <a:pt x="3767" y="25537"/>
                    <a:pt x="4223" y="26108"/>
                    <a:pt x="4725" y="26610"/>
                  </a:cubicBezTo>
                  <a:cubicBezTo>
                    <a:pt x="5227" y="27112"/>
                    <a:pt x="5775" y="27592"/>
                    <a:pt x="6346" y="27980"/>
                  </a:cubicBezTo>
                  <a:cubicBezTo>
                    <a:pt x="6939" y="28368"/>
                    <a:pt x="7556" y="28710"/>
                    <a:pt x="8172" y="28938"/>
                  </a:cubicBezTo>
                  <a:cubicBezTo>
                    <a:pt x="9279" y="29381"/>
                    <a:pt x="10404" y="29540"/>
                    <a:pt x="11375" y="29540"/>
                  </a:cubicBezTo>
                  <a:cubicBezTo>
                    <a:pt x="11504" y="29540"/>
                    <a:pt x="11632" y="29537"/>
                    <a:pt x="11756" y="29532"/>
                  </a:cubicBezTo>
                  <a:cubicBezTo>
                    <a:pt x="12828" y="29486"/>
                    <a:pt x="13696" y="29258"/>
                    <a:pt x="14266" y="29098"/>
                  </a:cubicBezTo>
                  <a:cubicBezTo>
                    <a:pt x="14860" y="28893"/>
                    <a:pt x="15179" y="28756"/>
                    <a:pt x="15179" y="28733"/>
                  </a:cubicBezTo>
                  <a:cubicBezTo>
                    <a:pt x="15178" y="28726"/>
                    <a:pt x="15169" y="28723"/>
                    <a:pt x="15155" y="28723"/>
                  </a:cubicBezTo>
                  <a:cubicBezTo>
                    <a:pt x="14964" y="28723"/>
                    <a:pt x="13685" y="29238"/>
                    <a:pt x="11756" y="29281"/>
                  </a:cubicBezTo>
                  <a:cubicBezTo>
                    <a:pt x="10728" y="29281"/>
                    <a:pt x="9496" y="29098"/>
                    <a:pt x="8332" y="28596"/>
                  </a:cubicBezTo>
                  <a:cubicBezTo>
                    <a:pt x="7738" y="28345"/>
                    <a:pt x="7168" y="28003"/>
                    <a:pt x="6597" y="27615"/>
                  </a:cubicBezTo>
                  <a:cubicBezTo>
                    <a:pt x="6049" y="27227"/>
                    <a:pt x="5547" y="26770"/>
                    <a:pt x="5068" y="26268"/>
                  </a:cubicBezTo>
                  <a:cubicBezTo>
                    <a:pt x="4611" y="25766"/>
                    <a:pt x="4178" y="25218"/>
                    <a:pt x="3789" y="24670"/>
                  </a:cubicBezTo>
                  <a:cubicBezTo>
                    <a:pt x="3424" y="24099"/>
                    <a:pt x="3082" y="23529"/>
                    <a:pt x="2785" y="22958"/>
                  </a:cubicBezTo>
                  <a:cubicBezTo>
                    <a:pt x="2192" y="21817"/>
                    <a:pt x="1781" y="20676"/>
                    <a:pt x="1484" y="19671"/>
                  </a:cubicBezTo>
                  <a:cubicBezTo>
                    <a:pt x="1210" y="18690"/>
                    <a:pt x="1050" y="17845"/>
                    <a:pt x="936" y="17252"/>
                  </a:cubicBezTo>
                  <a:cubicBezTo>
                    <a:pt x="891" y="16955"/>
                    <a:pt x="868" y="16727"/>
                    <a:pt x="845" y="16567"/>
                  </a:cubicBezTo>
                  <a:cubicBezTo>
                    <a:pt x="822" y="16407"/>
                    <a:pt x="822" y="16316"/>
                    <a:pt x="822" y="16316"/>
                  </a:cubicBezTo>
                  <a:cubicBezTo>
                    <a:pt x="822" y="16316"/>
                    <a:pt x="799" y="16225"/>
                    <a:pt x="799" y="16065"/>
                  </a:cubicBezTo>
                  <a:cubicBezTo>
                    <a:pt x="777" y="15905"/>
                    <a:pt x="754" y="15677"/>
                    <a:pt x="731" y="15380"/>
                  </a:cubicBezTo>
                  <a:cubicBezTo>
                    <a:pt x="685" y="14787"/>
                    <a:pt x="662" y="13919"/>
                    <a:pt x="731" y="12892"/>
                  </a:cubicBezTo>
                  <a:cubicBezTo>
                    <a:pt x="868" y="10838"/>
                    <a:pt x="1370" y="8076"/>
                    <a:pt x="2534" y="5588"/>
                  </a:cubicBezTo>
                  <a:cubicBezTo>
                    <a:pt x="2831" y="4972"/>
                    <a:pt x="3173" y="4356"/>
                    <a:pt x="3538" y="3808"/>
                  </a:cubicBezTo>
                  <a:cubicBezTo>
                    <a:pt x="3926" y="3237"/>
                    <a:pt x="4337" y="2735"/>
                    <a:pt x="4794" y="2279"/>
                  </a:cubicBezTo>
                  <a:cubicBezTo>
                    <a:pt x="5250" y="1822"/>
                    <a:pt x="5752" y="1434"/>
                    <a:pt x="6232" y="1137"/>
                  </a:cubicBezTo>
                  <a:cubicBezTo>
                    <a:pt x="6734" y="841"/>
                    <a:pt x="7259" y="612"/>
                    <a:pt x="7738" y="475"/>
                  </a:cubicBezTo>
                  <a:cubicBezTo>
                    <a:pt x="8498" y="251"/>
                    <a:pt x="9178" y="183"/>
                    <a:pt x="9722" y="183"/>
                  </a:cubicBezTo>
                  <a:cubicBezTo>
                    <a:pt x="9897" y="183"/>
                    <a:pt x="10059" y="190"/>
                    <a:pt x="10203" y="201"/>
                  </a:cubicBezTo>
                  <a:cubicBezTo>
                    <a:pt x="10707" y="239"/>
                    <a:pt x="11027" y="276"/>
                    <a:pt x="11128" y="276"/>
                  </a:cubicBezTo>
                  <a:cubicBezTo>
                    <a:pt x="11151" y="276"/>
                    <a:pt x="11162" y="274"/>
                    <a:pt x="11162" y="270"/>
                  </a:cubicBezTo>
                  <a:cubicBezTo>
                    <a:pt x="11162" y="247"/>
                    <a:pt x="11094" y="224"/>
                    <a:pt x="10934" y="201"/>
                  </a:cubicBezTo>
                  <a:cubicBezTo>
                    <a:pt x="10774" y="156"/>
                    <a:pt x="10523" y="87"/>
                    <a:pt x="10226" y="64"/>
                  </a:cubicBezTo>
                  <a:cubicBezTo>
                    <a:pt x="9972" y="27"/>
                    <a:pt x="9672" y="1"/>
                    <a:pt x="9333" y="1"/>
                  </a:cubicBezTo>
                  <a:close/>
                </a:path>
              </a:pathLst>
            </a:custGeom>
            <a:solidFill>
              <a:srgbClr val="FFFFFF">
                <a:alpha val="11160"/>
              </a:srgbClr>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24" name="Google Shape;2911;p41">
              <a:extLst>
                <a:ext uri="{FF2B5EF4-FFF2-40B4-BE49-F238E27FC236}">
                  <a16:creationId xmlns:a16="http://schemas.microsoft.com/office/drawing/2014/main" id="{63899056-DEBC-A8A1-C780-F1B055809798}"/>
                </a:ext>
              </a:extLst>
            </p:cNvPr>
            <p:cNvSpPr/>
            <p:nvPr/>
          </p:nvSpPr>
          <p:spPr>
            <a:xfrm>
              <a:off x="4352375" y="3569725"/>
              <a:ext cx="323000" cy="661375"/>
            </a:xfrm>
            <a:custGeom>
              <a:avLst/>
              <a:gdLst/>
              <a:ahLst/>
              <a:cxnLst/>
              <a:rect l="l" t="t" r="r" b="b"/>
              <a:pathLst>
                <a:path w="12920" h="26455" extrusionOk="0">
                  <a:moveTo>
                    <a:pt x="4047" y="1"/>
                  </a:moveTo>
                  <a:cubicBezTo>
                    <a:pt x="2383" y="1"/>
                    <a:pt x="1063" y="156"/>
                    <a:pt x="799" y="511"/>
                  </a:cubicBezTo>
                  <a:cubicBezTo>
                    <a:pt x="0" y="1583"/>
                    <a:pt x="6140" y="20939"/>
                    <a:pt x="8674" y="26189"/>
                  </a:cubicBezTo>
                  <a:cubicBezTo>
                    <a:pt x="8674" y="26189"/>
                    <a:pt x="9638" y="26454"/>
                    <a:pt x="10647" y="26454"/>
                  </a:cubicBezTo>
                  <a:cubicBezTo>
                    <a:pt x="11532" y="26454"/>
                    <a:pt x="12452" y="26250"/>
                    <a:pt x="12783" y="25481"/>
                  </a:cubicBezTo>
                  <a:cubicBezTo>
                    <a:pt x="12783" y="25481"/>
                    <a:pt x="12920" y="2884"/>
                    <a:pt x="12486" y="1538"/>
                  </a:cubicBezTo>
                  <a:cubicBezTo>
                    <a:pt x="12196" y="636"/>
                    <a:pt x="7416" y="1"/>
                    <a:pt x="4047" y="1"/>
                  </a:cubicBezTo>
                  <a:close/>
                </a:path>
              </a:pathLst>
            </a:custGeom>
            <a:solidFill>
              <a:srgbClr val="DF9A7C"/>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25" name="Google Shape;2912;p41">
              <a:extLst>
                <a:ext uri="{FF2B5EF4-FFF2-40B4-BE49-F238E27FC236}">
                  <a16:creationId xmlns:a16="http://schemas.microsoft.com/office/drawing/2014/main" id="{AB4B8F4D-9465-34B8-14F1-84CD17DE04F8}"/>
                </a:ext>
              </a:extLst>
            </p:cNvPr>
            <p:cNvSpPr/>
            <p:nvPr/>
          </p:nvSpPr>
          <p:spPr>
            <a:xfrm>
              <a:off x="4370625" y="3569725"/>
              <a:ext cx="301900" cy="661350"/>
            </a:xfrm>
            <a:custGeom>
              <a:avLst/>
              <a:gdLst/>
              <a:ahLst/>
              <a:cxnLst/>
              <a:rect l="l" t="t" r="r" b="b"/>
              <a:pathLst>
                <a:path w="12076" h="26454" extrusionOk="0">
                  <a:moveTo>
                    <a:pt x="3317" y="1"/>
                  </a:moveTo>
                  <a:cubicBezTo>
                    <a:pt x="1653" y="1"/>
                    <a:pt x="333" y="156"/>
                    <a:pt x="69" y="511"/>
                  </a:cubicBezTo>
                  <a:cubicBezTo>
                    <a:pt x="47" y="533"/>
                    <a:pt x="47" y="556"/>
                    <a:pt x="24" y="579"/>
                  </a:cubicBezTo>
                  <a:cubicBezTo>
                    <a:pt x="24" y="579"/>
                    <a:pt x="24" y="602"/>
                    <a:pt x="24" y="602"/>
                  </a:cubicBezTo>
                  <a:cubicBezTo>
                    <a:pt x="24" y="625"/>
                    <a:pt x="1" y="647"/>
                    <a:pt x="1" y="670"/>
                  </a:cubicBezTo>
                  <a:cubicBezTo>
                    <a:pt x="1" y="693"/>
                    <a:pt x="1" y="693"/>
                    <a:pt x="1" y="693"/>
                  </a:cubicBezTo>
                  <a:cubicBezTo>
                    <a:pt x="1" y="739"/>
                    <a:pt x="1" y="762"/>
                    <a:pt x="1" y="807"/>
                  </a:cubicBezTo>
                  <a:cubicBezTo>
                    <a:pt x="1" y="853"/>
                    <a:pt x="1" y="899"/>
                    <a:pt x="1" y="967"/>
                  </a:cubicBezTo>
                  <a:cubicBezTo>
                    <a:pt x="1" y="1195"/>
                    <a:pt x="24" y="1492"/>
                    <a:pt x="92" y="1834"/>
                  </a:cubicBezTo>
                  <a:cubicBezTo>
                    <a:pt x="275" y="2839"/>
                    <a:pt x="594" y="4208"/>
                    <a:pt x="1051" y="5783"/>
                  </a:cubicBezTo>
                  <a:cubicBezTo>
                    <a:pt x="3653" y="6148"/>
                    <a:pt x="6780" y="6011"/>
                    <a:pt x="7533" y="6331"/>
                  </a:cubicBezTo>
                  <a:cubicBezTo>
                    <a:pt x="10044" y="7381"/>
                    <a:pt x="10044" y="15438"/>
                    <a:pt x="9451" y="17492"/>
                  </a:cubicBezTo>
                  <a:cubicBezTo>
                    <a:pt x="9116" y="18653"/>
                    <a:pt x="8323" y="19067"/>
                    <a:pt x="7414" y="19067"/>
                  </a:cubicBezTo>
                  <a:cubicBezTo>
                    <a:pt x="6589" y="19067"/>
                    <a:pt x="5669" y="18726"/>
                    <a:pt x="4908" y="18291"/>
                  </a:cubicBezTo>
                  <a:lnTo>
                    <a:pt x="4908" y="18291"/>
                  </a:lnTo>
                  <a:cubicBezTo>
                    <a:pt x="6050" y="21624"/>
                    <a:pt x="7168" y="24568"/>
                    <a:pt x="7944" y="26189"/>
                  </a:cubicBezTo>
                  <a:cubicBezTo>
                    <a:pt x="7944" y="26189"/>
                    <a:pt x="8905" y="26453"/>
                    <a:pt x="9912" y="26453"/>
                  </a:cubicBezTo>
                  <a:cubicBezTo>
                    <a:pt x="10682" y="26453"/>
                    <a:pt x="11478" y="26299"/>
                    <a:pt x="11893" y="25755"/>
                  </a:cubicBezTo>
                  <a:cubicBezTo>
                    <a:pt x="11939" y="25664"/>
                    <a:pt x="12007" y="25573"/>
                    <a:pt x="12053" y="25481"/>
                  </a:cubicBezTo>
                  <a:cubicBezTo>
                    <a:pt x="12053" y="25481"/>
                    <a:pt x="12053" y="25367"/>
                    <a:pt x="12053" y="25185"/>
                  </a:cubicBezTo>
                  <a:cubicBezTo>
                    <a:pt x="12053" y="25116"/>
                    <a:pt x="12053" y="25048"/>
                    <a:pt x="12053" y="24956"/>
                  </a:cubicBezTo>
                  <a:cubicBezTo>
                    <a:pt x="12053" y="24934"/>
                    <a:pt x="12053" y="24934"/>
                    <a:pt x="12053" y="24911"/>
                  </a:cubicBezTo>
                  <a:cubicBezTo>
                    <a:pt x="12053" y="24819"/>
                    <a:pt x="12053" y="24705"/>
                    <a:pt x="12053" y="24591"/>
                  </a:cubicBezTo>
                  <a:cubicBezTo>
                    <a:pt x="12053" y="24272"/>
                    <a:pt x="12053" y="23884"/>
                    <a:pt x="12053" y="23404"/>
                  </a:cubicBezTo>
                  <a:cubicBezTo>
                    <a:pt x="12053" y="23381"/>
                    <a:pt x="12053" y="23336"/>
                    <a:pt x="12053" y="23290"/>
                  </a:cubicBezTo>
                  <a:cubicBezTo>
                    <a:pt x="12053" y="23062"/>
                    <a:pt x="12053" y="22834"/>
                    <a:pt x="12053" y="22583"/>
                  </a:cubicBezTo>
                  <a:cubicBezTo>
                    <a:pt x="12053" y="22514"/>
                    <a:pt x="12053" y="22446"/>
                    <a:pt x="12053" y="22377"/>
                  </a:cubicBezTo>
                  <a:cubicBezTo>
                    <a:pt x="12053" y="22126"/>
                    <a:pt x="12053" y="21875"/>
                    <a:pt x="12075" y="21624"/>
                  </a:cubicBezTo>
                  <a:cubicBezTo>
                    <a:pt x="12075" y="21578"/>
                    <a:pt x="12075" y="21555"/>
                    <a:pt x="12075" y="21510"/>
                  </a:cubicBezTo>
                  <a:cubicBezTo>
                    <a:pt x="12075" y="21350"/>
                    <a:pt x="12075" y="21190"/>
                    <a:pt x="12075" y="21030"/>
                  </a:cubicBezTo>
                  <a:lnTo>
                    <a:pt x="12075" y="21008"/>
                  </a:lnTo>
                  <a:cubicBezTo>
                    <a:pt x="12075" y="20871"/>
                    <a:pt x="12075" y="20711"/>
                    <a:pt x="12075" y="20551"/>
                  </a:cubicBezTo>
                  <a:cubicBezTo>
                    <a:pt x="12075" y="20505"/>
                    <a:pt x="12075" y="20460"/>
                    <a:pt x="12075" y="20414"/>
                  </a:cubicBezTo>
                  <a:cubicBezTo>
                    <a:pt x="12075" y="20277"/>
                    <a:pt x="12075" y="20163"/>
                    <a:pt x="12075" y="20026"/>
                  </a:cubicBezTo>
                  <a:cubicBezTo>
                    <a:pt x="12075" y="19980"/>
                    <a:pt x="12075" y="19912"/>
                    <a:pt x="12075" y="19843"/>
                  </a:cubicBezTo>
                  <a:cubicBezTo>
                    <a:pt x="12075" y="19113"/>
                    <a:pt x="12075" y="18360"/>
                    <a:pt x="12075" y="17561"/>
                  </a:cubicBezTo>
                  <a:lnTo>
                    <a:pt x="12075" y="17538"/>
                  </a:lnTo>
                  <a:cubicBezTo>
                    <a:pt x="12075" y="17127"/>
                    <a:pt x="12075" y="16716"/>
                    <a:pt x="12075" y="16306"/>
                  </a:cubicBezTo>
                  <a:lnTo>
                    <a:pt x="12075" y="16283"/>
                  </a:lnTo>
                  <a:cubicBezTo>
                    <a:pt x="12075" y="15849"/>
                    <a:pt x="12075" y="15438"/>
                    <a:pt x="12075" y="15005"/>
                  </a:cubicBezTo>
                  <a:cubicBezTo>
                    <a:pt x="12075" y="14982"/>
                    <a:pt x="12075" y="14959"/>
                    <a:pt x="12075" y="14936"/>
                  </a:cubicBezTo>
                  <a:cubicBezTo>
                    <a:pt x="12075" y="14731"/>
                    <a:pt x="12075" y="14525"/>
                    <a:pt x="12075" y="14343"/>
                  </a:cubicBezTo>
                  <a:cubicBezTo>
                    <a:pt x="12075" y="14320"/>
                    <a:pt x="12075" y="14320"/>
                    <a:pt x="12075" y="14297"/>
                  </a:cubicBezTo>
                  <a:cubicBezTo>
                    <a:pt x="12075" y="14114"/>
                    <a:pt x="12075" y="13932"/>
                    <a:pt x="12075" y="13726"/>
                  </a:cubicBezTo>
                  <a:cubicBezTo>
                    <a:pt x="12075" y="13704"/>
                    <a:pt x="12075" y="13658"/>
                    <a:pt x="12075" y="13612"/>
                  </a:cubicBezTo>
                  <a:cubicBezTo>
                    <a:pt x="12075" y="13430"/>
                    <a:pt x="12075" y="13224"/>
                    <a:pt x="12053" y="13019"/>
                  </a:cubicBezTo>
                  <a:cubicBezTo>
                    <a:pt x="12053" y="13019"/>
                    <a:pt x="12053" y="12996"/>
                    <a:pt x="12053" y="12996"/>
                  </a:cubicBezTo>
                  <a:cubicBezTo>
                    <a:pt x="12053" y="12562"/>
                    <a:pt x="12053" y="12151"/>
                    <a:pt x="12053" y="11718"/>
                  </a:cubicBezTo>
                  <a:cubicBezTo>
                    <a:pt x="12053" y="11695"/>
                    <a:pt x="12053" y="11649"/>
                    <a:pt x="12053" y="11604"/>
                  </a:cubicBezTo>
                  <a:cubicBezTo>
                    <a:pt x="12053" y="11444"/>
                    <a:pt x="12053" y="11261"/>
                    <a:pt x="12053" y="11101"/>
                  </a:cubicBezTo>
                  <a:cubicBezTo>
                    <a:pt x="12053" y="11056"/>
                    <a:pt x="12053" y="11010"/>
                    <a:pt x="12053" y="10964"/>
                  </a:cubicBezTo>
                  <a:cubicBezTo>
                    <a:pt x="12053" y="10805"/>
                    <a:pt x="12053" y="10645"/>
                    <a:pt x="12053" y="10462"/>
                  </a:cubicBezTo>
                  <a:cubicBezTo>
                    <a:pt x="12053" y="10439"/>
                    <a:pt x="12053" y="10417"/>
                    <a:pt x="12053" y="10394"/>
                  </a:cubicBezTo>
                  <a:cubicBezTo>
                    <a:pt x="11939" y="9412"/>
                    <a:pt x="11984" y="8408"/>
                    <a:pt x="11961" y="7381"/>
                  </a:cubicBezTo>
                  <a:cubicBezTo>
                    <a:pt x="11961" y="6879"/>
                    <a:pt x="11961" y="6331"/>
                    <a:pt x="11984" y="5783"/>
                  </a:cubicBezTo>
                  <a:cubicBezTo>
                    <a:pt x="11984" y="5760"/>
                    <a:pt x="11984" y="5737"/>
                    <a:pt x="11984" y="5715"/>
                  </a:cubicBezTo>
                  <a:cubicBezTo>
                    <a:pt x="11984" y="5509"/>
                    <a:pt x="11984" y="5304"/>
                    <a:pt x="11961" y="5098"/>
                  </a:cubicBezTo>
                  <a:cubicBezTo>
                    <a:pt x="11961" y="5098"/>
                    <a:pt x="11961" y="5076"/>
                    <a:pt x="11961" y="5076"/>
                  </a:cubicBezTo>
                  <a:cubicBezTo>
                    <a:pt x="11961" y="4847"/>
                    <a:pt x="11961" y="4642"/>
                    <a:pt x="11961" y="4436"/>
                  </a:cubicBezTo>
                  <a:cubicBezTo>
                    <a:pt x="11961" y="4436"/>
                    <a:pt x="11961" y="4414"/>
                    <a:pt x="11961" y="4414"/>
                  </a:cubicBezTo>
                  <a:cubicBezTo>
                    <a:pt x="11939" y="4208"/>
                    <a:pt x="11939" y="4003"/>
                    <a:pt x="11939" y="3820"/>
                  </a:cubicBezTo>
                  <a:cubicBezTo>
                    <a:pt x="11916" y="3432"/>
                    <a:pt x="11893" y="3090"/>
                    <a:pt x="11893" y="2793"/>
                  </a:cubicBezTo>
                  <a:cubicBezTo>
                    <a:pt x="11870" y="2337"/>
                    <a:pt x="11824" y="1994"/>
                    <a:pt x="11802" y="1766"/>
                  </a:cubicBezTo>
                  <a:cubicBezTo>
                    <a:pt x="11779" y="1697"/>
                    <a:pt x="11779" y="1629"/>
                    <a:pt x="11756" y="1538"/>
                  </a:cubicBezTo>
                  <a:cubicBezTo>
                    <a:pt x="11466" y="636"/>
                    <a:pt x="6686" y="1"/>
                    <a:pt x="3317" y="1"/>
                  </a:cubicBezTo>
                  <a:close/>
                </a:path>
              </a:pathLst>
            </a:custGeom>
            <a:solidFill>
              <a:srgbClr val="802751">
                <a:alpha val="14420"/>
              </a:srgbClr>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26" name="Google Shape;2913;p41">
              <a:extLst>
                <a:ext uri="{FF2B5EF4-FFF2-40B4-BE49-F238E27FC236}">
                  <a16:creationId xmlns:a16="http://schemas.microsoft.com/office/drawing/2014/main" id="{3773EEA3-ABB2-9089-77BD-D8FFDCB32F65}"/>
                </a:ext>
              </a:extLst>
            </p:cNvPr>
            <p:cNvSpPr/>
            <p:nvPr/>
          </p:nvSpPr>
          <p:spPr>
            <a:xfrm>
              <a:off x="4516725" y="4086925"/>
              <a:ext cx="154075" cy="135825"/>
            </a:xfrm>
            <a:custGeom>
              <a:avLst/>
              <a:gdLst/>
              <a:ahLst/>
              <a:cxnLst/>
              <a:rect l="l" t="t" r="r" b="b"/>
              <a:pathLst>
                <a:path w="6163" h="5433" extrusionOk="0">
                  <a:moveTo>
                    <a:pt x="6163" y="0"/>
                  </a:moveTo>
                  <a:cubicBezTo>
                    <a:pt x="5166" y="249"/>
                    <a:pt x="4105" y="354"/>
                    <a:pt x="3115" y="354"/>
                  </a:cubicBezTo>
                  <a:cubicBezTo>
                    <a:pt x="2926" y="354"/>
                    <a:pt x="2739" y="350"/>
                    <a:pt x="2557" y="342"/>
                  </a:cubicBezTo>
                  <a:cubicBezTo>
                    <a:pt x="1735" y="297"/>
                    <a:pt x="868" y="251"/>
                    <a:pt x="0" y="114"/>
                  </a:cubicBezTo>
                  <a:lnTo>
                    <a:pt x="0" y="114"/>
                  </a:lnTo>
                  <a:cubicBezTo>
                    <a:pt x="776" y="2237"/>
                    <a:pt x="1507" y="4040"/>
                    <a:pt x="2054" y="5159"/>
                  </a:cubicBezTo>
                  <a:cubicBezTo>
                    <a:pt x="2054" y="5159"/>
                    <a:pt x="3021" y="5433"/>
                    <a:pt x="4029" y="5433"/>
                  </a:cubicBezTo>
                  <a:cubicBezTo>
                    <a:pt x="4905" y="5433"/>
                    <a:pt x="5811" y="5226"/>
                    <a:pt x="6140" y="4451"/>
                  </a:cubicBezTo>
                  <a:cubicBezTo>
                    <a:pt x="6140" y="4451"/>
                    <a:pt x="6163" y="2648"/>
                    <a:pt x="6163" y="0"/>
                  </a:cubicBezTo>
                  <a:close/>
                </a:path>
              </a:pathLst>
            </a:custGeom>
            <a:solidFill>
              <a:srgbClr val="CFCDE8"/>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27" name="Google Shape;2914;p41">
              <a:extLst>
                <a:ext uri="{FF2B5EF4-FFF2-40B4-BE49-F238E27FC236}">
                  <a16:creationId xmlns:a16="http://schemas.microsoft.com/office/drawing/2014/main" id="{7FD1901D-8156-1A8D-F72E-F0874CFFEAEE}"/>
                </a:ext>
              </a:extLst>
            </p:cNvPr>
            <p:cNvSpPr/>
            <p:nvPr/>
          </p:nvSpPr>
          <p:spPr>
            <a:xfrm>
              <a:off x="4358075" y="4198175"/>
              <a:ext cx="312175" cy="164375"/>
            </a:xfrm>
            <a:custGeom>
              <a:avLst/>
              <a:gdLst/>
              <a:ahLst/>
              <a:cxnLst/>
              <a:rect l="l" t="t" r="r" b="b"/>
              <a:pathLst>
                <a:path w="12487" h="6575" extrusionOk="0">
                  <a:moveTo>
                    <a:pt x="12486" y="1"/>
                  </a:moveTo>
                  <a:lnTo>
                    <a:pt x="12486" y="1"/>
                  </a:lnTo>
                  <a:cubicBezTo>
                    <a:pt x="11762" y="690"/>
                    <a:pt x="10945" y="915"/>
                    <a:pt x="10190" y="915"/>
                  </a:cubicBezTo>
                  <a:cubicBezTo>
                    <a:pt x="9493" y="915"/>
                    <a:pt x="8849" y="723"/>
                    <a:pt x="8378" y="526"/>
                  </a:cubicBezTo>
                  <a:lnTo>
                    <a:pt x="8378" y="526"/>
                  </a:lnTo>
                  <a:cubicBezTo>
                    <a:pt x="8378" y="640"/>
                    <a:pt x="8400" y="709"/>
                    <a:pt x="8400" y="709"/>
                  </a:cubicBezTo>
                  <a:cubicBezTo>
                    <a:pt x="8400" y="709"/>
                    <a:pt x="1" y="3744"/>
                    <a:pt x="389" y="5662"/>
                  </a:cubicBezTo>
                  <a:cubicBezTo>
                    <a:pt x="520" y="6276"/>
                    <a:pt x="1649" y="6574"/>
                    <a:pt x="3172" y="6574"/>
                  </a:cubicBezTo>
                  <a:cubicBezTo>
                    <a:pt x="6397" y="6574"/>
                    <a:pt x="11387" y="5237"/>
                    <a:pt x="12395" y="2740"/>
                  </a:cubicBezTo>
                  <a:cubicBezTo>
                    <a:pt x="12463" y="1827"/>
                    <a:pt x="12463" y="914"/>
                    <a:pt x="12486" y="1"/>
                  </a:cubicBezTo>
                  <a:close/>
                </a:path>
              </a:pathLst>
            </a:custGeom>
            <a:solidFill>
              <a:srgbClr val="453F7D"/>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28" name="Google Shape;2915;p41">
              <a:extLst>
                <a:ext uri="{FF2B5EF4-FFF2-40B4-BE49-F238E27FC236}">
                  <a16:creationId xmlns:a16="http://schemas.microsoft.com/office/drawing/2014/main" id="{0701831E-B5F4-7A8B-B8FE-280977AB8C3C}"/>
                </a:ext>
              </a:extLst>
            </p:cNvPr>
            <p:cNvSpPr/>
            <p:nvPr/>
          </p:nvSpPr>
          <p:spPr>
            <a:xfrm>
              <a:off x="4701025" y="3616525"/>
              <a:ext cx="323575" cy="661025"/>
            </a:xfrm>
            <a:custGeom>
              <a:avLst/>
              <a:gdLst/>
              <a:ahLst/>
              <a:cxnLst/>
              <a:rect l="l" t="t" r="r" b="b"/>
              <a:pathLst>
                <a:path w="12943" h="26441" extrusionOk="0">
                  <a:moveTo>
                    <a:pt x="4048" y="0"/>
                  </a:moveTo>
                  <a:cubicBezTo>
                    <a:pt x="2383" y="0"/>
                    <a:pt x="1064" y="155"/>
                    <a:pt x="800" y="510"/>
                  </a:cubicBezTo>
                  <a:cubicBezTo>
                    <a:pt x="1" y="1560"/>
                    <a:pt x="6164" y="20916"/>
                    <a:pt x="8697" y="26166"/>
                  </a:cubicBezTo>
                  <a:cubicBezTo>
                    <a:pt x="8697" y="26166"/>
                    <a:pt x="9671" y="26440"/>
                    <a:pt x="10681" y="26440"/>
                  </a:cubicBezTo>
                  <a:cubicBezTo>
                    <a:pt x="11559" y="26440"/>
                    <a:pt x="12465" y="26233"/>
                    <a:pt x="12783" y="25458"/>
                  </a:cubicBezTo>
                  <a:cubicBezTo>
                    <a:pt x="12783" y="25458"/>
                    <a:pt x="12943" y="2884"/>
                    <a:pt x="12509" y="1537"/>
                  </a:cubicBezTo>
                  <a:cubicBezTo>
                    <a:pt x="12203" y="636"/>
                    <a:pt x="7419" y="0"/>
                    <a:pt x="4048" y="0"/>
                  </a:cubicBezTo>
                  <a:close/>
                </a:path>
              </a:pathLst>
            </a:custGeom>
            <a:solidFill>
              <a:srgbClr val="DF9A7C"/>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29" name="Google Shape;2916;p41">
              <a:extLst>
                <a:ext uri="{FF2B5EF4-FFF2-40B4-BE49-F238E27FC236}">
                  <a16:creationId xmlns:a16="http://schemas.microsoft.com/office/drawing/2014/main" id="{1E729C29-A1E6-4303-2887-465FA8FC4214}"/>
                </a:ext>
              </a:extLst>
            </p:cNvPr>
            <p:cNvSpPr/>
            <p:nvPr/>
          </p:nvSpPr>
          <p:spPr>
            <a:xfrm>
              <a:off x="4719300" y="3616525"/>
              <a:ext cx="301875" cy="661100"/>
            </a:xfrm>
            <a:custGeom>
              <a:avLst/>
              <a:gdLst/>
              <a:ahLst/>
              <a:cxnLst/>
              <a:rect l="l" t="t" r="r" b="b"/>
              <a:pathLst>
                <a:path w="12075" h="26444" extrusionOk="0">
                  <a:moveTo>
                    <a:pt x="3317" y="0"/>
                  </a:moveTo>
                  <a:cubicBezTo>
                    <a:pt x="1652" y="0"/>
                    <a:pt x="333" y="155"/>
                    <a:pt x="69" y="510"/>
                  </a:cubicBezTo>
                  <a:cubicBezTo>
                    <a:pt x="69" y="510"/>
                    <a:pt x="46" y="533"/>
                    <a:pt x="46" y="556"/>
                  </a:cubicBezTo>
                  <a:cubicBezTo>
                    <a:pt x="46" y="579"/>
                    <a:pt x="46" y="579"/>
                    <a:pt x="46" y="579"/>
                  </a:cubicBezTo>
                  <a:cubicBezTo>
                    <a:pt x="23" y="601"/>
                    <a:pt x="23" y="624"/>
                    <a:pt x="23" y="670"/>
                  </a:cubicBezTo>
                  <a:cubicBezTo>
                    <a:pt x="23" y="670"/>
                    <a:pt x="23" y="670"/>
                    <a:pt x="23" y="693"/>
                  </a:cubicBezTo>
                  <a:cubicBezTo>
                    <a:pt x="0" y="716"/>
                    <a:pt x="0" y="761"/>
                    <a:pt x="0" y="784"/>
                  </a:cubicBezTo>
                  <a:cubicBezTo>
                    <a:pt x="0" y="807"/>
                    <a:pt x="0" y="807"/>
                    <a:pt x="0" y="807"/>
                  </a:cubicBezTo>
                  <a:cubicBezTo>
                    <a:pt x="0" y="853"/>
                    <a:pt x="0" y="898"/>
                    <a:pt x="0" y="944"/>
                  </a:cubicBezTo>
                  <a:cubicBezTo>
                    <a:pt x="0" y="944"/>
                    <a:pt x="0" y="944"/>
                    <a:pt x="0" y="967"/>
                  </a:cubicBezTo>
                  <a:cubicBezTo>
                    <a:pt x="0" y="1172"/>
                    <a:pt x="46" y="1469"/>
                    <a:pt x="91" y="1834"/>
                  </a:cubicBezTo>
                  <a:cubicBezTo>
                    <a:pt x="274" y="2816"/>
                    <a:pt x="616" y="4185"/>
                    <a:pt x="1050" y="5783"/>
                  </a:cubicBezTo>
                  <a:cubicBezTo>
                    <a:pt x="3652" y="6148"/>
                    <a:pt x="6802" y="6011"/>
                    <a:pt x="7555" y="6331"/>
                  </a:cubicBezTo>
                  <a:cubicBezTo>
                    <a:pt x="10043" y="7381"/>
                    <a:pt x="10066" y="15415"/>
                    <a:pt x="9450" y="17469"/>
                  </a:cubicBezTo>
                  <a:cubicBezTo>
                    <a:pt x="9114" y="18646"/>
                    <a:pt x="8317" y="19064"/>
                    <a:pt x="7404" y="19064"/>
                  </a:cubicBezTo>
                  <a:cubicBezTo>
                    <a:pt x="6582" y="19064"/>
                    <a:pt x="5665" y="18724"/>
                    <a:pt x="4908" y="18291"/>
                  </a:cubicBezTo>
                  <a:lnTo>
                    <a:pt x="4908" y="18291"/>
                  </a:lnTo>
                  <a:cubicBezTo>
                    <a:pt x="6072" y="21624"/>
                    <a:pt x="7190" y="24568"/>
                    <a:pt x="7966" y="26166"/>
                  </a:cubicBezTo>
                  <a:cubicBezTo>
                    <a:pt x="7966" y="26166"/>
                    <a:pt x="8943" y="26444"/>
                    <a:pt x="9956" y="26444"/>
                  </a:cubicBezTo>
                  <a:cubicBezTo>
                    <a:pt x="10710" y="26444"/>
                    <a:pt x="11483" y="26290"/>
                    <a:pt x="11892" y="25755"/>
                  </a:cubicBezTo>
                  <a:cubicBezTo>
                    <a:pt x="11961" y="25664"/>
                    <a:pt x="12006" y="25572"/>
                    <a:pt x="12052" y="25458"/>
                  </a:cubicBezTo>
                  <a:cubicBezTo>
                    <a:pt x="12052" y="25458"/>
                    <a:pt x="12052" y="25367"/>
                    <a:pt x="12052" y="25161"/>
                  </a:cubicBezTo>
                  <a:cubicBezTo>
                    <a:pt x="12052" y="25093"/>
                    <a:pt x="12052" y="25025"/>
                    <a:pt x="12052" y="24933"/>
                  </a:cubicBezTo>
                  <a:cubicBezTo>
                    <a:pt x="12052" y="24933"/>
                    <a:pt x="12052" y="24910"/>
                    <a:pt x="12052" y="24888"/>
                  </a:cubicBezTo>
                  <a:cubicBezTo>
                    <a:pt x="12052" y="24796"/>
                    <a:pt x="12052" y="24705"/>
                    <a:pt x="12052" y="24591"/>
                  </a:cubicBezTo>
                  <a:cubicBezTo>
                    <a:pt x="12075" y="24271"/>
                    <a:pt x="12075" y="23860"/>
                    <a:pt x="12075" y="23404"/>
                  </a:cubicBezTo>
                  <a:cubicBezTo>
                    <a:pt x="12075" y="23358"/>
                    <a:pt x="12075" y="23313"/>
                    <a:pt x="12075" y="23267"/>
                  </a:cubicBezTo>
                  <a:cubicBezTo>
                    <a:pt x="12075" y="23062"/>
                    <a:pt x="12075" y="22833"/>
                    <a:pt x="12075" y="22582"/>
                  </a:cubicBezTo>
                  <a:cubicBezTo>
                    <a:pt x="12075" y="22514"/>
                    <a:pt x="12075" y="22445"/>
                    <a:pt x="12075" y="22377"/>
                  </a:cubicBezTo>
                  <a:cubicBezTo>
                    <a:pt x="12075" y="22126"/>
                    <a:pt x="12075" y="21875"/>
                    <a:pt x="12075" y="21601"/>
                  </a:cubicBezTo>
                  <a:cubicBezTo>
                    <a:pt x="12075" y="21578"/>
                    <a:pt x="12075" y="21532"/>
                    <a:pt x="12075" y="21509"/>
                  </a:cubicBezTo>
                  <a:cubicBezTo>
                    <a:pt x="12075" y="21350"/>
                    <a:pt x="12075" y="21190"/>
                    <a:pt x="12075" y="21030"/>
                  </a:cubicBezTo>
                  <a:lnTo>
                    <a:pt x="12075" y="21007"/>
                  </a:lnTo>
                  <a:cubicBezTo>
                    <a:pt x="12075" y="20847"/>
                    <a:pt x="12075" y="20711"/>
                    <a:pt x="12075" y="20551"/>
                  </a:cubicBezTo>
                  <a:cubicBezTo>
                    <a:pt x="12075" y="20505"/>
                    <a:pt x="12075" y="20437"/>
                    <a:pt x="12075" y="20391"/>
                  </a:cubicBezTo>
                  <a:cubicBezTo>
                    <a:pt x="12075" y="20277"/>
                    <a:pt x="12075" y="20140"/>
                    <a:pt x="12075" y="20026"/>
                  </a:cubicBezTo>
                  <a:cubicBezTo>
                    <a:pt x="12075" y="19957"/>
                    <a:pt x="12075" y="19912"/>
                    <a:pt x="12075" y="19843"/>
                  </a:cubicBezTo>
                  <a:cubicBezTo>
                    <a:pt x="12075" y="19113"/>
                    <a:pt x="12075" y="18337"/>
                    <a:pt x="12075" y="17538"/>
                  </a:cubicBezTo>
                  <a:lnTo>
                    <a:pt x="12075" y="16282"/>
                  </a:lnTo>
                  <a:lnTo>
                    <a:pt x="12075" y="16260"/>
                  </a:lnTo>
                  <a:cubicBezTo>
                    <a:pt x="12075" y="15849"/>
                    <a:pt x="12075" y="15415"/>
                    <a:pt x="12075" y="14981"/>
                  </a:cubicBezTo>
                  <a:cubicBezTo>
                    <a:pt x="12075" y="14959"/>
                    <a:pt x="12075" y="14936"/>
                    <a:pt x="12075" y="14913"/>
                  </a:cubicBezTo>
                  <a:cubicBezTo>
                    <a:pt x="12075" y="14707"/>
                    <a:pt x="12075" y="14525"/>
                    <a:pt x="12075" y="14319"/>
                  </a:cubicBezTo>
                  <a:cubicBezTo>
                    <a:pt x="12075" y="14319"/>
                    <a:pt x="12075" y="14297"/>
                    <a:pt x="12075" y="14297"/>
                  </a:cubicBezTo>
                  <a:cubicBezTo>
                    <a:pt x="12075" y="14091"/>
                    <a:pt x="12075" y="13909"/>
                    <a:pt x="12075" y="13726"/>
                  </a:cubicBezTo>
                  <a:cubicBezTo>
                    <a:pt x="12075" y="13680"/>
                    <a:pt x="12075" y="13635"/>
                    <a:pt x="12075" y="13612"/>
                  </a:cubicBezTo>
                  <a:cubicBezTo>
                    <a:pt x="12075" y="13406"/>
                    <a:pt x="12075" y="13224"/>
                    <a:pt x="12075" y="13018"/>
                  </a:cubicBezTo>
                  <a:cubicBezTo>
                    <a:pt x="12075" y="13018"/>
                    <a:pt x="12075" y="12996"/>
                    <a:pt x="12075" y="12996"/>
                  </a:cubicBezTo>
                  <a:cubicBezTo>
                    <a:pt x="12075" y="12562"/>
                    <a:pt x="12075" y="12128"/>
                    <a:pt x="12075" y="11717"/>
                  </a:cubicBezTo>
                  <a:cubicBezTo>
                    <a:pt x="12075" y="11672"/>
                    <a:pt x="12075" y="11626"/>
                    <a:pt x="12075" y="11580"/>
                  </a:cubicBezTo>
                  <a:cubicBezTo>
                    <a:pt x="12075" y="11421"/>
                    <a:pt x="12075" y="11261"/>
                    <a:pt x="12075" y="11101"/>
                  </a:cubicBezTo>
                  <a:cubicBezTo>
                    <a:pt x="12075" y="11055"/>
                    <a:pt x="12052" y="11010"/>
                    <a:pt x="12052" y="10964"/>
                  </a:cubicBezTo>
                  <a:cubicBezTo>
                    <a:pt x="12052" y="10804"/>
                    <a:pt x="12052" y="10622"/>
                    <a:pt x="12052" y="10462"/>
                  </a:cubicBezTo>
                  <a:cubicBezTo>
                    <a:pt x="12052" y="10439"/>
                    <a:pt x="12052" y="10416"/>
                    <a:pt x="12052" y="10394"/>
                  </a:cubicBezTo>
                  <a:cubicBezTo>
                    <a:pt x="11938" y="9389"/>
                    <a:pt x="11983" y="8385"/>
                    <a:pt x="11961" y="7381"/>
                  </a:cubicBezTo>
                  <a:cubicBezTo>
                    <a:pt x="11961" y="6878"/>
                    <a:pt x="11983" y="6331"/>
                    <a:pt x="12006" y="5783"/>
                  </a:cubicBezTo>
                  <a:cubicBezTo>
                    <a:pt x="12006" y="5737"/>
                    <a:pt x="12006" y="5714"/>
                    <a:pt x="12006" y="5692"/>
                  </a:cubicBezTo>
                  <a:cubicBezTo>
                    <a:pt x="11983" y="5486"/>
                    <a:pt x="11983" y="5281"/>
                    <a:pt x="11983" y="5098"/>
                  </a:cubicBezTo>
                  <a:cubicBezTo>
                    <a:pt x="11983" y="5075"/>
                    <a:pt x="11983" y="5075"/>
                    <a:pt x="11983" y="5052"/>
                  </a:cubicBezTo>
                  <a:cubicBezTo>
                    <a:pt x="11983" y="4847"/>
                    <a:pt x="11961" y="4642"/>
                    <a:pt x="11961" y="4436"/>
                  </a:cubicBezTo>
                  <a:lnTo>
                    <a:pt x="11961" y="4390"/>
                  </a:lnTo>
                  <a:cubicBezTo>
                    <a:pt x="11961" y="4185"/>
                    <a:pt x="11961" y="4002"/>
                    <a:pt x="11938" y="3820"/>
                  </a:cubicBezTo>
                  <a:cubicBezTo>
                    <a:pt x="11938" y="3432"/>
                    <a:pt x="11915" y="3089"/>
                    <a:pt x="11892" y="2793"/>
                  </a:cubicBezTo>
                  <a:cubicBezTo>
                    <a:pt x="11869" y="2336"/>
                    <a:pt x="11846" y="1994"/>
                    <a:pt x="11824" y="1766"/>
                  </a:cubicBezTo>
                  <a:cubicBezTo>
                    <a:pt x="11801" y="1697"/>
                    <a:pt x="11778" y="1606"/>
                    <a:pt x="11778" y="1537"/>
                  </a:cubicBezTo>
                  <a:cubicBezTo>
                    <a:pt x="11472" y="636"/>
                    <a:pt x="6688" y="0"/>
                    <a:pt x="3317" y="0"/>
                  </a:cubicBezTo>
                  <a:close/>
                </a:path>
              </a:pathLst>
            </a:custGeom>
            <a:solidFill>
              <a:srgbClr val="802751">
                <a:alpha val="14420"/>
              </a:srgbClr>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30" name="Google Shape;2917;p41">
              <a:extLst>
                <a:ext uri="{FF2B5EF4-FFF2-40B4-BE49-F238E27FC236}">
                  <a16:creationId xmlns:a16="http://schemas.microsoft.com/office/drawing/2014/main" id="{11A1993D-5988-61D5-6448-B60CFAF8ACD3}"/>
                </a:ext>
              </a:extLst>
            </p:cNvPr>
            <p:cNvSpPr/>
            <p:nvPr/>
          </p:nvSpPr>
          <p:spPr>
            <a:xfrm>
              <a:off x="4865950" y="4133700"/>
              <a:ext cx="154100" cy="135625"/>
            </a:xfrm>
            <a:custGeom>
              <a:avLst/>
              <a:gdLst/>
              <a:ahLst/>
              <a:cxnLst/>
              <a:rect l="l" t="t" r="r" b="b"/>
              <a:pathLst>
                <a:path w="6164" h="5425" extrusionOk="0">
                  <a:moveTo>
                    <a:pt x="6163" y="1"/>
                  </a:moveTo>
                  <a:cubicBezTo>
                    <a:pt x="5175" y="243"/>
                    <a:pt x="4156" y="333"/>
                    <a:pt x="3182" y="333"/>
                  </a:cubicBezTo>
                  <a:cubicBezTo>
                    <a:pt x="2963" y="333"/>
                    <a:pt x="2747" y="329"/>
                    <a:pt x="2534" y="320"/>
                  </a:cubicBezTo>
                  <a:cubicBezTo>
                    <a:pt x="1735" y="297"/>
                    <a:pt x="868" y="229"/>
                    <a:pt x="0" y="92"/>
                  </a:cubicBezTo>
                  <a:lnTo>
                    <a:pt x="0" y="92"/>
                  </a:lnTo>
                  <a:cubicBezTo>
                    <a:pt x="776" y="2215"/>
                    <a:pt x="1484" y="4018"/>
                    <a:pt x="2032" y="5159"/>
                  </a:cubicBezTo>
                  <a:cubicBezTo>
                    <a:pt x="2032" y="5159"/>
                    <a:pt x="2996" y="5425"/>
                    <a:pt x="4004" y="5425"/>
                  </a:cubicBezTo>
                  <a:cubicBezTo>
                    <a:pt x="4890" y="5425"/>
                    <a:pt x="5809" y="5220"/>
                    <a:pt x="6140" y="4452"/>
                  </a:cubicBezTo>
                  <a:cubicBezTo>
                    <a:pt x="6140" y="4452"/>
                    <a:pt x="6140" y="2626"/>
                    <a:pt x="6163" y="1"/>
                  </a:cubicBezTo>
                  <a:close/>
                </a:path>
              </a:pathLst>
            </a:custGeom>
            <a:solidFill>
              <a:srgbClr val="CFCDE8"/>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31" name="Google Shape;2918;p41">
              <a:extLst>
                <a:ext uri="{FF2B5EF4-FFF2-40B4-BE49-F238E27FC236}">
                  <a16:creationId xmlns:a16="http://schemas.microsoft.com/office/drawing/2014/main" id="{452DB90D-95A4-FCC2-CCD0-14271BDD7707}"/>
                </a:ext>
              </a:extLst>
            </p:cNvPr>
            <p:cNvSpPr/>
            <p:nvPr/>
          </p:nvSpPr>
          <p:spPr>
            <a:xfrm>
              <a:off x="4318700" y="2483400"/>
              <a:ext cx="753275" cy="1333750"/>
            </a:xfrm>
            <a:custGeom>
              <a:avLst/>
              <a:gdLst/>
              <a:ahLst/>
              <a:cxnLst/>
              <a:rect l="l" t="t" r="r" b="b"/>
              <a:pathLst>
                <a:path w="30131" h="53350" extrusionOk="0">
                  <a:moveTo>
                    <a:pt x="13237" y="1"/>
                  </a:moveTo>
                  <a:cubicBezTo>
                    <a:pt x="7690" y="1"/>
                    <a:pt x="5547" y="1737"/>
                    <a:pt x="5547" y="1737"/>
                  </a:cubicBezTo>
                  <a:cubicBezTo>
                    <a:pt x="2968" y="3403"/>
                    <a:pt x="3173" y="9109"/>
                    <a:pt x="3082" y="11757"/>
                  </a:cubicBezTo>
                  <a:cubicBezTo>
                    <a:pt x="3014" y="13423"/>
                    <a:pt x="2922" y="15181"/>
                    <a:pt x="3059" y="16847"/>
                  </a:cubicBezTo>
                  <a:cubicBezTo>
                    <a:pt x="3082" y="16961"/>
                    <a:pt x="3105" y="17075"/>
                    <a:pt x="3128" y="17167"/>
                  </a:cubicBezTo>
                  <a:cubicBezTo>
                    <a:pt x="2991" y="17189"/>
                    <a:pt x="2922" y="17212"/>
                    <a:pt x="2922" y="17212"/>
                  </a:cubicBezTo>
                  <a:lnTo>
                    <a:pt x="3219" y="17463"/>
                  </a:lnTo>
                  <a:cubicBezTo>
                    <a:pt x="3219" y="17486"/>
                    <a:pt x="3242" y="17486"/>
                    <a:pt x="3242" y="17509"/>
                  </a:cubicBezTo>
                  <a:cubicBezTo>
                    <a:pt x="3105" y="18125"/>
                    <a:pt x="183" y="27415"/>
                    <a:pt x="92" y="33669"/>
                  </a:cubicBezTo>
                  <a:cubicBezTo>
                    <a:pt x="1" y="39992"/>
                    <a:pt x="1667" y="47730"/>
                    <a:pt x="1667" y="47730"/>
                  </a:cubicBezTo>
                  <a:cubicBezTo>
                    <a:pt x="1667" y="47730"/>
                    <a:pt x="822" y="48369"/>
                    <a:pt x="1096" y="49213"/>
                  </a:cubicBezTo>
                  <a:cubicBezTo>
                    <a:pt x="1393" y="50058"/>
                    <a:pt x="1393" y="51907"/>
                    <a:pt x="2215" y="52477"/>
                  </a:cubicBezTo>
                  <a:cubicBezTo>
                    <a:pt x="2766" y="52835"/>
                    <a:pt x="7243" y="53154"/>
                    <a:pt x="10670" y="53154"/>
                  </a:cubicBezTo>
                  <a:cubicBezTo>
                    <a:pt x="12489" y="53154"/>
                    <a:pt x="14012" y="53064"/>
                    <a:pt x="14495" y="52843"/>
                  </a:cubicBezTo>
                  <a:cubicBezTo>
                    <a:pt x="14495" y="52843"/>
                    <a:pt x="17394" y="53116"/>
                    <a:pt x="22415" y="53299"/>
                  </a:cubicBezTo>
                  <a:cubicBezTo>
                    <a:pt x="23318" y="53332"/>
                    <a:pt x="24116" y="53350"/>
                    <a:pt x="24818" y="53350"/>
                  </a:cubicBezTo>
                  <a:cubicBezTo>
                    <a:pt x="28022" y="53350"/>
                    <a:pt x="29234" y="52974"/>
                    <a:pt x="29308" y="51907"/>
                  </a:cubicBezTo>
                  <a:cubicBezTo>
                    <a:pt x="29400" y="50606"/>
                    <a:pt x="30130" y="46041"/>
                    <a:pt x="29012" y="46041"/>
                  </a:cubicBezTo>
                  <a:cubicBezTo>
                    <a:pt x="29012" y="46041"/>
                    <a:pt x="29582" y="39901"/>
                    <a:pt x="28464" y="35244"/>
                  </a:cubicBezTo>
                  <a:cubicBezTo>
                    <a:pt x="27642" y="31889"/>
                    <a:pt x="26478" y="28579"/>
                    <a:pt x="25177" y="25384"/>
                  </a:cubicBezTo>
                  <a:cubicBezTo>
                    <a:pt x="24561" y="23900"/>
                    <a:pt x="23922" y="22439"/>
                    <a:pt x="23214" y="21001"/>
                  </a:cubicBezTo>
                  <a:cubicBezTo>
                    <a:pt x="22643" y="19837"/>
                    <a:pt x="21867" y="18513"/>
                    <a:pt x="22415" y="17212"/>
                  </a:cubicBezTo>
                  <a:cubicBezTo>
                    <a:pt x="23762" y="13971"/>
                    <a:pt x="23922" y="10639"/>
                    <a:pt x="24013" y="7215"/>
                  </a:cubicBezTo>
                  <a:cubicBezTo>
                    <a:pt x="24036" y="6074"/>
                    <a:pt x="24538" y="3494"/>
                    <a:pt x="23899" y="2467"/>
                  </a:cubicBezTo>
                  <a:cubicBezTo>
                    <a:pt x="23420" y="1668"/>
                    <a:pt x="20110" y="413"/>
                    <a:pt x="15225" y="71"/>
                  </a:cubicBezTo>
                  <a:cubicBezTo>
                    <a:pt x="14519" y="22"/>
                    <a:pt x="13857" y="1"/>
                    <a:pt x="13237" y="1"/>
                  </a:cubicBezTo>
                  <a:close/>
                </a:path>
              </a:pathLst>
            </a:custGeom>
            <a:solidFill>
              <a:srgbClr val="453F7D"/>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32" name="Google Shape;2919;p41">
              <a:extLst>
                <a:ext uri="{FF2B5EF4-FFF2-40B4-BE49-F238E27FC236}">
                  <a16:creationId xmlns:a16="http://schemas.microsoft.com/office/drawing/2014/main" id="{BEFB69C7-0A4E-0CF8-6FF6-D3FBD6B9FDC5}"/>
                </a:ext>
              </a:extLst>
            </p:cNvPr>
            <p:cNvSpPr/>
            <p:nvPr/>
          </p:nvSpPr>
          <p:spPr>
            <a:xfrm>
              <a:off x="4321550" y="3169900"/>
              <a:ext cx="123850" cy="281925"/>
            </a:xfrm>
            <a:custGeom>
              <a:avLst/>
              <a:gdLst/>
              <a:ahLst/>
              <a:cxnLst/>
              <a:rect l="l" t="t" r="r" b="b"/>
              <a:pathLst>
                <a:path w="4954" h="11277" extrusionOk="0">
                  <a:moveTo>
                    <a:pt x="3105" y="1"/>
                  </a:moveTo>
                  <a:cubicBezTo>
                    <a:pt x="3105" y="1"/>
                    <a:pt x="3105" y="5000"/>
                    <a:pt x="2352" y="7351"/>
                  </a:cubicBezTo>
                  <a:cubicBezTo>
                    <a:pt x="2067" y="8295"/>
                    <a:pt x="1365" y="8572"/>
                    <a:pt x="625" y="8572"/>
                  </a:cubicBezTo>
                  <a:cubicBezTo>
                    <a:pt x="417" y="8572"/>
                    <a:pt x="206" y="8550"/>
                    <a:pt x="1" y="8515"/>
                  </a:cubicBezTo>
                  <a:lnTo>
                    <a:pt x="1" y="8515"/>
                  </a:lnTo>
                  <a:cubicBezTo>
                    <a:pt x="47" y="9428"/>
                    <a:pt x="115" y="10364"/>
                    <a:pt x="183" y="11277"/>
                  </a:cubicBezTo>
                  <a:cubicBezTo>
                    <a:pt x="1325" y="10957"/>
                    <a:pt x="2626" y="9953"/>
                    <a:pt x="3356" y="9040"/>
                  </a:cubicBezTo>
                  <a:cubicBezTo>
                    <a:pt x="4954" y="6985"/>
                    <a:pt x="3105" y="1"/>
                    <a:pt x="3105" y="1"/>
                  </a:cubicBezTo>
                  <a:close/>
                </a:path>
              </a:pathLst>
            </a:custGeom>
            <a:solidFill>
              <a:srgbClr val="FFFFFF">
                <a:alpha val="11160"/>
              </a:srgbClr>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33" name="Google Shape;2920;p41">
              <a:extLst>
                <a:ext uri="{FF2B5EF4-FFF2-40B4-BE49-F238E27FC236}">
                  <a16:creationId xmlns:a16="http://schemas.microsoft.com/office/drawing/2014/main" id="{E7FDD9D8-5E22-886A-2B77-1C5E1C534027}"/>
                </a:ext>
              </a:extLst>
            </p:cNvPr>
            <p:cNvSpPr/>
            <p:nvPr/>
          </p:nvSpPr>
          <p:spPr>
            <a:xfrm>
              <a:off x="4391750" y="2497125"/>
              <a:ext cx="136975" cy="441900"/>
            </a:xfrm>
            <a:custGeom>
              <a:avLst/>
              <a:gdLst/>
              <a:ahLst/>
              <a:cxnLst/>
              <a:rect l="l" t="t" r="r" b="b"/>
              <a:pathLst>
                <a:path w="5479" h="17676" extrusionOk="0">
                  <a:moveTo>
                    <a:pt x="5478" y="1"/>
                  </a:moveTo>
                  <a:lnTo>
                    <a:pt x="5478" y="1"/>
                  </a:lnTo>
                  <a:cubicBezTo>
                    <a:pt x="5296" y="47"/>
                    <a:pt x="5113" y="92"/>
                    <a:pt x="4953" y="138"/>
                  </a:cubicBezTo>
                  <a:cubicBezTo>
                    <a:pt x="4109" y="1507"/>
                    <a:pt x="2808" y="3744"/>
                    <a:pt x="2534" y="4931"/>
                  </a:cubicBezTo>
                  <a:cubicBezTo>
                    <a:pt x="2100" y="6734"/>
                    <a:pt x="2146" y="14244"/>
                    <a:pt x="1279" y="15294"/>
                  </a:cubicBezTo>
                  <a:cubicBezTo>
                    <a:pt x="1186" y="15411"/>
                    <a:pt x="1085" y="15463"/>
                    <a:pt x="978" y="15463"/>
                  </a:cubicBezTo>
                  <a:cubicBezTo>
                    <a:pt x="692" y="15463"/>
                    <a:pt x="368" y="15085"/>
                    <a:pt x="69" y="14586"/>
                  </a:cubicBezTo>
                  <a:lnTo>
                    <a:pt x="69" y="14586"/>
                  </a:lnTo>
                  <a:cubicBezTo>
                    <a:pt x="69" y="15157"/>
                    <a:pt x="92" y="15727"/>
                    <a:pt x="137" y="16298"/>
                  </a:cubicBezTo>
                  <a:cubicBezTo>
                    <a:pt x="160" y="16412"/>
                    <a:pt x="183" y="16526"/>
                    <a:pt x="206" y="16618"/>
                  </a:cubicBezTo>
                  <a:cubicBezTo>
                    <a:pt x="69" y="16640"/>
                    <a:pt x="0" y="16663"/>
                    <a:pt x="0" y="16663"/>
                  </a:cubicBezTo>
                  <a:lnTo>
                    <a:pt x="297" y="16914"/>
                  </a:lnTo>
                  <a:cubicBezTo>
                    <a:pt x="297" y="16937"/>
                    <a:pt x="320" y="16937"/>
                    <a:pt x="320" y="16960"/>
                  </a:cubicBezTo>
                  <a:cubicBezTo>
                    <a:pt x="297" y="17006"/>
                    <a:pt x="274" y="17143"/>
                    <a:pt x="206" y="17348"/>
                  </a:cubicBezTo>
                  <a:cubicBezTo>
                    <a:pt x="509" y="17585"/>
                    <a:pt x="831" y="17676"/>
                    <a:pt x="1135" y="17676"/>
                  </a:cubicBezTo>
                  <a:cubicBezTo>
                    <a:pt x="1566" y="17676"/>
                    <a:pt x="1961" y="17493"/>
                    <a:pt x="2214" y="17280"/>
                  </a:cubicBezTo>
                  <a:cubicBezTo>
                    <a:pt x="3082" y="16526"/>
                    <a:pt x="3013" y="11687"/>
                    <a:pt x="3082" y="11505"/>
                  </a:cubicBezTo>
                  <a:cubicBezTo>
                    <a:pt x="3127" y="11345"/>
                    <a:pt x="4862" y="2945"/>
                    <a:pt x="5478" y="1"/>
                  </a:cubicBezTo>
                  <a:close/>
                </a:path>
              </a:pathLst>
            </a:custGeom>
            <a:solidFill>
              <a:srgbClr val="FFFFFF">
                <a:alpha val="11160"/>
              </a:srgbClr>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34" name="Google Shape;2921;p41">
              <a:extLst>
                <a:ext uri="{FF2B5EF4-FFF2-40B4-BE49-F238E27FC236}">
                  <a16:creationId xmlns:a16="http://schemas.microsoft.com/office/drawing/2014/main" id="{D9FE57C3-0937-8DC5-15BC-625A67D73DA0}"/>
                </a:ext>
              </a:extLst>
            </p:cNvPr>
            <p:cNvSpPr/>
            <p:nvPr/>
          </p:nvSpPr>
          <p:spPr>
            <a:xfrm>
              <a:off x="4344950" y="2610800"/>
              <a:ext cx="727025" cy="1206800"/>
            </a:xfrm>
            <a:custGeom>
              <a:avLst/>
              <a:gdLst/>
              <a:ahLst/>
              <a:cxnLst/>
              <a:rect l="l" t="t" r="r" b="b"/>
              <a:pathLst>
                <a:path w="29081" h="48272" extrusionOk="0">
                  <a:moveTo>
                    <a:pt x="18627" y="1"/>
                  </a:moveTo>
                  <a:cubicBezTo>
                    <a:pt x="18488" y="1"/>
                    <a:pt x="18358" y="22"/>
                    <a:pt x="18238" y="65"/>
                  </a:cubicBezTo>
                  <a:cubicBezTo>
                    <a:pt x="14632" y="1434"/>
                    <a:pt x="14312" y="14992"/>
                    <a:pt x="15065" y="17343"/>
                  </a:cubicBezTo>
                  <a:cubicBezTo>
                    <a:pt x="15796" y="19694"/>
                    <a:pt x="18512" y="23917"/>
                    <a:pt x="18763" y="24282"/>
                  </a:cubicBezTo>
                  <a:cubicBezTo>
                    <a:pt x="18991" y="24647"/>
                    <a:pt x="25953" y="27546"/>
                    <a:pt x="25953" y="27546"/>
                  </a:cubicBezTo>
                  <a:cubicBezTo>
                    <a:pt x="25953" y="27546"/>
                    <a:pt x="25679" y="30719"/>
                    <a:pt x="22506" y="31472"/>
                  </a:cubicBezTo>
                  <a:cubicBezTo>
                    <a:pt x="22378" y="31502"/>
                    <a:pt x="22250" y="31516"/>
                    <a:pt x="22124" y="31516"/>
                  </a:cubicBezTo>
                  <a:cubicBezTo>
                    <a:pt x="19156" y="31516"/>
                    <a:pt x="16846" y="23621"/>
                    <a:pt x="16846" y="23620"/>
                  </a:cubicBezTo>
                  <a:lnTo>
                    <a:pt x="16846" y="23620"/>
                  </a:lnTo>
                  <a:cubicBezTo>
                    <a:pt x="16846" y="23621"/>
                    <a:pt x="16549" y="25218"/>
                    <a:pt x="17896" y="29715"/>
                  </a:cubicBezTo>
                  <a:cubicBezTo>
                    <a:pt x="19608" y="35307"/>
                    <a:pt x="23625" y="33983"/>
                    <a:pt x="23808" y="34531"/>
                  </a:cubicBezTo>
                  <a:cubicBezTo>
                    <a:pt x="23990" y="35101"/>
                    <a:pt x="24926" y="40671"/>
                    <a:pt x="21685" y="41880"/>
                  </a:cubicBezTo>
                  <a:cubicBezTo>
                    <a:pt x="21264" y="42036"/>
                    <a:pt x="20846" y="42104"/>
                    <a:pt x="20437" y="42104"/>
                  </a:cubicBezTo>
                  <a:cubicBezTo>
                    <a:pt x="17677" y="42104"/>
                    <a:pt x="15340" y="39005"/>
                    <a:pt x="15339" y="39004"/>
                  </a:cubicBezTo>
                  <a:lnTo>
                    <a:pt x="15339" y="39004"/>
                  </a:lnTo>
                  <a:cubicBezTo>
                    <a:pt x="15339" y="39005"/>
                    <a:pt x="16245" y="41700"/>
                    <a:pt x="14948" y="41700"/>
                  </a:cubicBezTo>
                  <a:cubicBezTo>
                    <a:pt x="14927" y="41700"/>
                    <a:pt x="14905" y="41699"/>
                    <a:pt x="14883" y="41698"/>
                  </a:cubicBezTo>
                  <a:cubicBezTo>
                    <a:pt x="13490" y="41607"/>
                    <a:pt x="12829" y="37224"/>
                    <a:pt x="12829" y="37224"/>
                  </a:cubicBezTo>
                  <a:lnTo>
                    <a:pt x="10523" y="36311"/>
                  </a:lnTo>
                  <a:cubicBezTo>
                    <a:pt x="10523" y="36311"/>
                    <a:pt x="10226" y="41036"/>
                    <a:pt x="6780" y="41607"/>
                  </a:cubicBezTo>
                  <a:cubicBezTo>
                    <a:pt x="6584" y="41638"/>
                    <a:pt x="6393" y="41652"/>
                    <a:pt x="6206" y="41652"/>
                  </a:cubicBezTo>
                  <a:cubicBezTo>
                    <a:pt x="3119" y="41652"/>
                    <a:pt x="1393" y="37613"/>
                    <a:pt x="1393" y="37612"/>
                  </a:cubicBezTo>
                  <a:lnTo>
                    <a:pt x="1393" y="37612"/>
                  </a:lnTo>
                  <a:cubicBezTo>
                    <a:pt x="1393" y="37613"/>
                    <a:pt x="2032" y="41036"/>
                    <a:pt x="1210" y="41127"/>
                  </a:cubicBezTo>
                  <a:cubicBezTo>
                    <a:pt x="1202" y="41128"/>
                    <a:pt x="1193" y="41129"/>
                    <a:pt x="1184" y="41129"/>
                  </a:cubicBezTo>
                  <a:cubicBezTo>
                    <a:pt x="866" y="41129"/>
                    <a:pt x="423" y="40347"/>
                    <a:pt x="1" y="39370"/>
                  </a:cubicBezTo>
                  <a:lnTo>
                    <a:pt x="1" y="39370"/>
                  </a:lnTo>
                  <a:cubicBezTo>
                    <a:pt x="24" y="39461"/>
                    <a:pt x="46" y="39552"/>
                    <a:pt x="46" y="39644"/>
                  </a:cubicBezTo>
                  <a:cubicBezTo>
                    <a:pt x="69" y="39689"/>
                    <a:pt x="69" y="39712"/>
                    <a:pt x="69" y="39758"/>
                  </a:cubicBezTo>
                  <a:cubicBezTo>
                    <a:pt x="92" y="39826"/>
                    <a:pt x="92" y="39917"/>
                    <a:pt x="115" y="40009"/>
                  </a:cubicBezTo>
                  <a:cubicBezTo>
                    <a:pt x="115" y="40054"/>
                    <a:pt x="138" y="40100"/>
                    <a:pt x="138" y="40146"/>
                  </a:cubicBezTo>
                  <a:cubicBezTo>
                    <a:pt x="161" y="40214"/>
                    <a:pt x="161" y="40283"/>
                    <a:pt x="183" y="40351"/>
                  </a:cubicBezTo>
                  <a:cubicBezTo>
                    <a:pt x="183" y="40397"/>
                    <a:pt x="183" y="40442"/>
                    <a:pt x="206" y="40488"/>
                  </a:cubicBezTo>
                  <a:cubicBezTo>
                    <a:pt x="206" y="40557"/>
                    <a:pt x="229" y="40625"/>
                    <a:pt x="229" y="40694"/>
                  </a:cubicBezTo>
                  <a:cubicBezTo>
                    <a:pt x="252" y="40762"/>
                    <a:pt x="252" y="40808"/>
                    <a:pt x="275" y="40876"/>
                  </a:cubicBezTo>
                  <a:cubicBezTo>
                    <a:pt x="275" y="40945"/>
                    <a:pt x="297" y="41013"/>
                    <a:pt x="320" y="41104"/>
                  </a:cubicBezTo>
                  <a:cubicBezTo>
                    <a:pt x="320" y="41150"/>
                    <a:pt x="343" y="41219"/>
                    <a:pt x="343" y="41287"/>
                  </a:cubicBezTo>
                  <a:cubicBezTo>
                    <a:pt x="366" y="41333"/>
                    <a:pt x="366" y="41378"/>
                    <a:pt x="366" y="41401"/>
                  </a:cubicBezTo>
                  <a:cubicBezTo>
                    <a:pt x="389" y="41470"/>
                    <a:pt x="389" y="41515"/>
                    <a:pt x="389" y="41561"/>
                  </a:cubicBezTo>
                  <a:cubicBezTo>
                    <a:pt x="412" y="41607"/>
                    <a:pt x="412" y="41629"/>
                    <a:pt x="412" y="41675"/>
                  </a:cubicBezTo>
                  <a:cubicBezTo>
                    <a:pt x="434" y="41721"/>
                    <a:pt x="434" y="41766"/>
                    <a:pt x="457" y="41812"/>
                  </a:cubicBezTo>
                  <a:cubicBezTo>
                    <a:pt x="457" y="41835"/>
                    <a:pt x="457" y="41880"/>
                    <a:pt x="457" y="41903"/>
                  </a:cubicBezTo>
                  <a:cubicBezTo>
                    <a:pt x="480" y="41949"/>
                    <a:pt x="480" y="42017"/>
                    <a:pt x="503" y="42063"/>
                  </a:cubicBezTo>
                  <a:cubicBezTo>
                    <a:pt x="503" y="42063"/>
                    <a:pt x="503" y="42086"/>
                    <a:pt x="503" y="42109"/>
                  </a:cubicBezTo>
                  <a:cubicBezTo>
                    <a:pt x="526" y="42154"/>
                    <a:pt x="526" y="42223"/>
                    <a:pt x="549" y="42268"/>
                  </a:cubicBezTo>
                  <a:cubicBezTo>
                    <a:pt x="549" y="42291"/>
                    <a:pt x="549" y="42314"/>
                    <a:pt x="549" y="42314"/>
                  </a:cubicBezTo>
                  <a:cubicBezTo>
                    <a:pt x="549" y="42360"/>
                    <a:pt x="571" y="42383"/>
                    <a:pt x="571" y="42428"/>
                  </a:cubicBezTo>
                  <a:cubicBezTo>
                    <a:pt x="571" y="42428"/>
                    <a:pt x="571" y="42451"/>
                    <a:pt x="571" y="42451"/>
                  </a:cubicBezTo>
                  <a:cubicBezTo>
                    <a:pt x="594" y="42474"/>
                    <a:pt x="594" y="42497"/>
                    <a:pt x="594" y="42520"/>
                  </a:cubicBezTo>
                  <a:cubicBezTo>
                    <a:pt x="594" y="42542"/>
                    <a:pt x="594" y="42542"/>
                    <a:pt x="594" y="42565"/>
                  </a:cubicBezTo>
                  <a:cubicBezTo>
                    <a:pt x="617" y="42611"/>
                    <a:pt x="617" y="42634"/>
                    <a:pt x="617" y="42634"/>
                  </a:cubicBezTo>
                  <a:cubicBezTo>
                    <a:pt x="617" y="42634"/>
                    <a:pt x="571" y="42656"/>
                    <a:pt x="503" y="42725"/>
                  </a:cubicBezTo>
                  <a:cubicBezTo>
                    <a:pt x="2580" y="43752"/>
                    <a:pt x="8241" y="44117"/>
                    <a:pt x="8560" y="44688"/>
                  </a:cubicBezTo>
                  <a:cubicBezTo>
                    <a:pt x="8948" y="45350"/>
                    <a:pt x="4748" y="45601"/>
                    <a:pt x="4748" y="45601"/>
                  </a:cubicBezTo>
                  <a:cubicBezTo>
                    <a:pt x="4748" y="45601"/>
                    <a:pt x="4805" y="45599"/>
                    <a:pt x="4903" y="45599"/>
                  </a:cubicBezTo>
                  <a:cubicBezTo>
                    <a:pt x="5503" y="45599"/>
                    <a:pt x="7650" y="45667"/>
                    <a:pt x="7807" y="46628"/>
                  </a:cubicBezTo>
                  <a:cubicBezTo>
                    <a:pt x="7857" y="46906"/>
                    <a:pt x="7371" y="47011"/>
                    <a:pt x="6615" y="47011"/>
                  </a:cubicBezTo>
                  <a:cubicBezTo>
                    <a:pt x="4951" y="47011"/>
                    <a:pt x="1978" y="46507"/>
                    <a:pt x="503" y="46240"/>
                  </a:cubicBezTo>
                  <a:lnTo>
                    <a:pt x="503" y="46240"/>
                  </a:lnTo>
                  <a:cubicBezTo>
                    <a:pt x="526" y="46354"/>
                    <a:pt x="571" y="46468"/>
                    <a:pt x="617" y="46582"/>
                  </a:cubicBezTo>
                  <a:cubicBezTo>
                    <a:pt x="617" y="46582"/>
                    <a:pt x="617" y="46582"/>
                    <a:pt x="617" y="46605"/>
                  </a:cubicBezTo>
                  <a:cubicBezTo>
                    <a:pt x="663" y="46697"/>
                    <a:pt x="708" y="46788"/>
                    <a:pt x="754" y="46879"/>
                  </a:cubicBezTo>
                  <a:cubicBezTo>
                    <a:pt x="754" y="46902"/>
                    <a:pt x="754" y="46902"/>
                    <a:pt x="777" y="46902"/>
                  </a:cubicBezTo>
                  <a:cubicBezTo>
                    <a:pt x="822" y="46993"/>
                    <a:pt x="868" y="47085"/>
                    <a:pt x="937" y="47153"/>
                  </a:cubicBezTo>
                  <a:cubicBezTo>
                    <a:pt x="937" y="47153"/>
                    <a:pt x="959" y="47176"/>
                    <a:pt x="959" y="47199"/>
                  </a:cubicBezTo>
                  <a:cubicBezTo>
                    <a:pt x="1028" y="47267"/>
                    <a:pt x="1096" y="47313"/>
                    <a:pt x="1165" y="47381"/>
                  </a:cubicBezTo>
                  <a:cubicBezTo>
                    <a:pt x="1188" y="47381"/>
                    <a:pt x="1233" y="47404"/>
                    <a:pt x="1279" y="47427"/>
                  </a:cubicBezTo>
                  <a:cubicBezTo>
                    <a:pt x="1279" y="47427"/>
                    <a:pt x="1302" y="47427"/>
                    <a:pt x="1325" y="47450"/>
                  </a:cubicBezTo>
                  <a:cubicBezTo>
                    <a:pt x="1347" y="47450"/>
                    <a:pt x="1393" y="47473"/>
                    <a:pt x="1416" y="47473"/>
                  </a:cubicBezTo>
                  <a:cubicBezTo>
                    <a:pt x="1439" y="47473"/>
                    <a:pt x="1484" y="47495"/>
                    <a:pt x="1507" y="47495"/>
                  </a:cubicBezTo>
                  <a:cubicBezTo>
                    <a:pt x="1530" y="47495"/>
                    <a:pt x="1576" y="47518"/>
                    <a:pt x="1621" y="47518"/>
                  </a:cubicBezTo>
                  <a:cubicBezTo>
                    <a:pt x="1644" y="47518"/>
                    <a:pt x="1690" y="47541"/>
                    <a:pt x="1713" y="47541"/>
                  </a:cubicBezTo>
                  <a:cubicBezTo>
                    <a:pt x="1758" y="47541"/>
                    <a:pt x="1804" y="47564"/>
                    <a:pt x="1850" y="47564"/>
                  </a:cubicBezTo>
                  <a:cubicBezTo>
                    <a:pt x="1895" y="47587"/>
                    <a:pt x="1918" y="47587"/>
                    <a:pt x="1964" y="47587"/>
                  </a:cubicBezTo>
                  <a:cubicBezTo>
                    <a:pt x="2009" y="47610"/>
                    <a:pt x="2055" y="47610"/>
                    <a:pt x="2123" y="47610"/>
                  </a:cubicBezTo>
                  <a:cubicBezTo>
                    <a:pt x="2169" y="47632"/>
                    <a:pt x="2215" y="47632"/>
                    <a:pt x="2260" y="47632"/>
                  </a:cubicBezTo>
                  <a:cubicBezTo>
                    <a:pt x="2306" y="47655"/>
                    <a:pt x="2375" y="47655"/>
                    <a:pt x="2420" y="47655"/>
                  </a:cubicBezTo>
                  <a:cubicBezTo>
                    <a:pt x="2466" y="47678"/>
                    <a:pt x="2534" y="47678"/>
                    <a:pt x="2580" y="47678"/>
                  </a:cubicBezTo>
                  <a:cubicBezTo>
                    <a:pt x="2648" y="47678"/>
                    <a:pt x="2694" y="47701"/>
                    <a:pt x="2763" y="47701"/>
                  </a:cubicBezTo>
                  <a:cubicBezTo>
                    <a:pt x="2808" y="47701"/>
                    <a:pt x="2877" y="47724"/>
                    <a:pt x="2945" y="47724"/>
                  </a:cubicBezTo>
                  <a:cubicBezTo>
                    <a:pt x="2991" y="47724"/>
                    <a:pt x="3059" y="47747"/>
                    <a:pt x="3128" y="47747"/>
                  </a:cubicBezTo>
                  <a:cubicBezTo>
                    <a:pt x="3196" y="47747"/>
                    <a:pt x="3265" y="47769"/>
                    <a:pt x="3333" y="47769"/>
                  </a:cubicBezTo>
                  <a:cubicBezTo>
                    <a:pt x="3379" y="47769"/>
                    <a:pt x="3447" y="47769"/>
                    <a:pt x="3493" y="47792"/>
                  </a:cubicBezTo>
                  <a:cubicBezTo>
                    <a:pt x="3584" y="47792"/>
                    <a:pt x="3653" y="47792"/>
                    <a:pt x="3744" y="47815"/>
                  </a:cubicBezTo>
                  <a:lnTo>
                    <a:pt x="3881" y="47815"/>
                  </a:lnTo>
                  <a:cubicBezTo>
                    <a:pt x="3972" y="47815"/>
                    <a:pt x="4086" y="47838"/>
                    <a:pt x="4178" y="47838"/>
                  </a:cubicBezTo>
                  <a:cubicBezTo>
                    <a:pt x="4201" y="47838"/>
                    <a:pt x="4246" y="47838"/>
                    <a:pt x="4269" y="47861"/>
                  </a:cubicBezTo>
                  <a:cubicBezTo>
                    <a:pt x="5885" y="47985"/>
                    <a:pt x="7868" y="48062"/>
                    <a:pt x="9588" y="48062"/>
                  </a:cubicBezTo>
                  <a:cubicBezTo>
                    <a:pt x="11026" y="48062"/>
                    <a:pt x="12282" y="48008"/>
                    <a:pt x="12988" y="47883"/>
                  </a:cubicBezTo>
                  <a:cubicBezTo>
                    <a:pt x="13080" y="47085"/>
                    <a:pt x="12966" y="46217"/>
                    <a:pt x="12897" y="45852"/>
                  </a:cubicBezTo>
                  <a:cubicBezTo>
                    <a:pt x="12760" y="45144"/>
                    <a:pt x="13011" y="43935"/>
                    <a:pt x="13673" y="43752"/>
                  </a:cubicBezTo>
                  <a:cubicBezTo>
                    <a:pt x="13764" y="43723"/>
                    <a:pt x="13972" y="43709"/>
                    <a:pt x="14265" y="43709"/>
                  </a:cubicBezTo>
                  <a:cubicBezTo>
                    <a:pt x="16020" y="43709"/>
                    <a:pt x="20830" y="44196"/>
                    <a:pt x="21867" y="44665"/>
                  </a:cubicBezTo>
                  <a:cubicBezTo>
                    <a:pt x="23077" y="45236"/>
                    <a:pt x="19402" y="46217"/>
                    <a:pt x="19402" y="46217"/>
                  </a:cubicBezTo>
                  <a:cubicBezTo>
                    <a:pt x="19402" y="46217"/>
                    <a:pt x="21571" y="46537"/>
                    <a:pt x="23077" y="47085"/>
                  </a:cubicBezTo>
                  <a:cubicBezTo>
                    <a:pt x="24561" y="47655"/>
                    <a:pt x="13468" y="47724"/>
                    <a:pt x="13468" y="47724"/>
                  </a:cubicBezTo>
                  <a:lnTo>
                    <a:pt x="13490" y="47747"/>
                  </a:lnTo>
                  <a:cubicBezTo>
                    <a:pt x="13559" y="47747"/>
                    <a:pt x="13947" y="47792"/>
                    <a:pt x="14632" y="47838"/>
                  </a:cubicBezTo>
                  <a:lnTo>
                    <a:pt x="14655" y="47838"/>
                  </a:lnTo>
                  <a:cubicBezTo>
                    <a:pt x="14769" y="47861"/>
                    <a:pt x="14883" y="47861"/>
                    <a:pt x="15020" y="47861"/>
                  </a:cubicBezTo>
                  <a:cubicBezTo>
                    <a:pt x="15043" y="47883"/>
                    <a:pt x="15065" y="47883"/>
                    <a:pt x="15065" y="47883"/>
                  </a:cubicBezTo>
                  <a:cubicBezTo>
                    <a:pt x="15202" y="47883"/>
                    <a:pt x="15339" y="47883"/>
                    <a:pt x="15476" y="47906"/>
                  </a:cubicBezTo>
                  <a:lnTo>
                    <a:pt x="15568" y="47906"/>
                  </a:lnTo>
                  <a:cubicBezTo>
                    <a:pt x="15705" y="47929"/>
                    <a:pt x="15841" y="47929"/>
                    <a:pt x="15978" y="47929"/>
                  </a:cubicBezTo>
                  <a:cubicBezTo>
                    <a:pt x="16024" y="47952"/>
                    <a:pt x="16070" y="47952"/>
                    <a:pt x="16115" y="47952"/>
                  </a:cubicBezTo>
                  <a:cubicBezTo>
                    <a:pt x="16252" y="47952"/>
                    <a:pt x="16389" y="47975"/>
                    <a:pt x="16549" y="47975"/>
                  </a:cubicBezTo>
                  <a:lnTo>
                    <a:pt x="16709" y="47975"/>
                  </a:lnTo>
                  <a:cubicBezTo>
                    <a:pt x="16846" y="47998"/>
                    <a:pt x="17006" y="47998"/>
                    <a:pt x="17165" y="48020"/>
                  </a:cubicBezTo>
                  <a:lnTo>
                    <a:pt x="17348" y="48020"/>
                  </a:lnTo>
                  <a:cubicBezTo>
                    <a:pt x="17508" y="48020"/>
                    <a:pt x="17668" y="48043"/>
                    <a:pt x="17827" y="48043"/>
                  </a:cubicBezTo>
                  <a:cubicBezTo>
                    <a:pt x="17919" y="48043"/>
                    <a:pt x="17987" y="48066"/>
                    <a:pt x="18056" y="48066"/>
                  </a:cubicBezTo>
                  <a:cubicBezTo>
                    <a:pt x="18215" y="48066"/>
                    <a:pt x="18375" y="48089"/>
                    <a:pt x="18558" y="48089"/>
                  </a:cubicBezTo>
                  <a:cubicBezTo>
                    <a:pt x="18649" y="48089"/>
                    <a:pt x="18717" y="48089"/>
                    <a:pt x="18809" y="48112"/>
                  </a:cubicBezTo>
                  <a:cubicBezTo>
                    <a:pt x="18969" y="48112"/>
                    <a:pt x="19151" y="48112"/>
                    <a:pt x="19334" y="48135"/>
                  </a:cubicBezTo>
                  <a:lnTo>
                    <a:pt x="19608" y="48135"/>
                  </a:lnTo>
                  <a:cubicBezTo>
                    <a:pt x="19813" y="48157"/>
                    <a:pt x="19996" y="48157"/>
                    <a:pt x="20201" y="48157"/>
                  </a:cubicBezTo>
                  <a:cubicBezTo>
                    <a:pt x="20292" y="48157"/>
                    <a:pt x="20384" y="48180"/>
                    <a:pt x="20475" y="48180"/>
                  </a:cubicBezTo>
                  <a:cubicBezTo>
                    <a:pt x="20749" y="48180"/>
                    <a:pt x="21046" y="48203"/>
                    <a:pt x="21365" y="48203"/>
                  </a:cubicBezTo>
                  <a:cubicBezTo>
                    <a:pt x="21639" y="48226"/>
                    <a:pt x="21890" y="48226"/>
                    <a:pt x="22141" y="48226"/>
                  </a:cubicBezTo>
                  <a:cubicBezTo>
                    <a:pt x="22233" y="48249"/>
                    <a:pt x="22301" y="48249"/>
                    <a:pt x="22392" y="48249"/>
                  </a:cubicBezTo>
                  <a:lnTo>
                    <a:pt x="23374" y="48249"/>
                  </a:lnTo>
                  <a:cubicBezTo>
                    <a:pt x="23465" y="48249"/>
                    <a:pt x="23556" y="48272"/>
                    <a:pt x="23648" y="48272"/>
                  </a:cubicBezTo>
                  <a:cubicBezTo>
                    <a:pt x="23785" y="48272"/>
                    <a:pt x="23922" y="48272"/>
                    <a:pt x="24036" y="48249"/>
                  </a:cubicBezTo>
                  <a:lnTo>
                    <a:pt x="24972" y="48249"/>
                  </a:lnTo>
                  <a:cubicBezTo>
                    <a:pt x="25086" y="48226"/>
                    <a:pt x="25200" y="48226"/>
                    <a:pt x="25337" y="48226"/>
                  </a:cubicBezTo>
                  <a:cubicBezTo>
                    <a:pt x="26159" y="48020"/>
                    <a:pt x="27003" y="47838"/>
                    <a:pt x="27779" y="47655"/>
                  </a:cubicBezTo>
                  <a:cubicBezTo>
                    <a:pt x="27916" y="47541"/>
                    <a:pt x="28030" y="47427"/>
                    <a:pt x="28122" y="47290"/>
                  </a:cubicBezTo>
                  <a:cubicBezTo>
                    <a:pt x="28144" y="47222"/>
                    <a:pt x="28190" y="47153"/>
                    <a:pt x="28190" y="47085"/>
                  </a:cubicBezTo>
                  <a:cubicBezTo>
                    <a:pt x="28213" y="47085"/>
                    <a:pt x="28213" y="47062"/>
                    <a:pt x="28213" y="47062"/>
                  </a:cubicBezTo>
                  <a:cubicBezTo>
                    <a:pt x="28236" y="46970"/>
                    <a:pt x="28236" y="46902"/>
                    <a:pt x="28258" y="46811"/>
                  </a:cubicBezTo>
                  <a:cubicBezTo>
                    <a:pt x="28350" y="45510"/>
                    <a:pt x="29080" y="40945"/>
                    <a:pt x="27962" y="40945"/>
                  </a:cubicBezTo>
                  <a:cubicBezTo>
                    <a:pt x="27962" y="40945"/>
                    <a:pt x="28532" y="34805"/>
                    <a:pt x="27414" y="30148"/>
                  </a:cubicBezTo>
                  <a:cubicBezTo>
                    <a:pt x="26592" y="26793"/>
                    <a:pt x="25428" y="23483"/>
                    <a:pt x="24127" y="20288"/>
                  </a:cubicBezTo>
                  <a:cubicBezTo>
                    <a:pt x="23511" y="18804"/>
                    <a:pt x="22872" y="17343"/>
                    <a:pt x="22164" y="15905"/>
                  </a:cubicBezTo>
                  <a:cubicBezTo>
                    <a:pt x="21593" y="14741"/>
                    <a:pt x="20817" y="13417"/>
                    <a:pt x="21365" y="12116"/>
                  </a:cubicBezTo>
                  <a:cubicBezTo>
                    <a:pt x="21457" y="11911"/>
                    <a:pt x="21525" y="11728"/>
                    <a:pt x="21593" y="11523"/>
                  </a:cubicBezTo>
                  <a:cubicBezTo>
                    <a:pt x="21616" y="11454"/>
                    <a:pt x="21639" y="11386"/>
                    <a:pt x="21662" y="11340"/>
                  </a:cubicBezTo>
                  <a:cubicBezTo>
                    <a:pt x="21708" y="11203"/>
                    <a:pt x="21753" y="11089"/>
                    <a:pt x="21799" y="10952"/>
                  </a:cubicBezTo>
                  <a:cubicBezTo>
                    <a:pt x="21822" y="10861"/>
                    <a:pt x="21845" y="10792"/>
                    <a:pt x="21867" y="10701"/>
                  </a:cubicBezTo>
                  <a:cubicBezTo>
                    <a:pt x="21913" y="10587"/>
                    <a:pt x="21936" y="10473"/>
                    <a:pt x="21982" y="10359"/>
                  </a:cubicBezTo>
                  <a:cubicBezTo>
                    <a:pt x="22004" y="10290"/>
                    <a:pt x="22027" y="10199"/>
                    <a:pt x="22050" y="10108"/>
                  </a:cubicBezTo>
                  <a:cubicBezTo>
                    <a:pt x="22073" y="9994"/>
                    <a:pt x="22118" y="9902"/>
                    <a:pt x="22141" y="9788"/>
                  </a:cubicBezTo>
                  <a:cubicBezTo>
                    <a:pt x="22164" y="9697"/>
                    <a:pt x="22187" y="9606"/>
                    <a:pt x="22210" y="9514"/>
                  </a:cubicBezTo>
                  <a:cubicBezTo>
                    <a:pt x="22233" y="9400"/>
                    <a:pt x="22255" y="9309"/>
                    <a:pt x="22278" y="9195"/>
                  </a:cubicBezTo>
                  <a:cubicBezTo>
                    <a:pt x="22301" y="9103"/>
                    <a:pt x="22324" y="9012"/>
                    <a:pt x="22347" y="8921"/>
                  </a:cubicBezTo>
                  <a:cubicBezTo>
                    <a:pt x="22370" y="8807"/>
                    <a:pt x="22370" y="8715"/>
                    <a:pt x="22392" y="8624"/>
                  </a:cubicBezTo>
                  <a:cubicBezTo>
                    <a:pt x="22415" y="8510"/>
                    <a:pt x="22438" y="8419"/>
                    <a:pt x="22461" y="8327"/>
                  </a:cubicBezTo>
                  <a:cubicBezTo>
                    <a:pt x="22461" y="8236"/>
                    <a:pt x="22484" y="8122"/>
                    <a:pt x="22506" y="8031"/>
                  </a:cubicBezTo>
                  <a:cubicBezTo>
                    <a:pt x="22529" y="7939"/>
                    <a:pt x="22529" y="7825"/>
                    <a:pt x="22552" y="7734"/>
                  </a:cubicBezTo>
                  <a:cubicBezTo>
                    <a:pt x="22575" y="7643"/>
                    <a:pt x="22575" y="7551"/>
                    <a:pt x="22598" y="7460"/>
                  </a:cubicBezTo>
                  <a:cubicBezTo>
                    <a:pt x="22598" y="7346"/>
                    <a:pt x="22621" y="7232"/>
                    <a:pt x="22643" y="7118"/>
                  </a:cubicBezTo>
                  <a:cubicBezTo>
                    <a:pt x="22643" y="7049"/>
                    <a:pt x="22666" y="6981"/>
                    <a:pt x="22666" y="6912"/>
                  </a:cubicBezTo>
                  <a:cubicBezTo>
                    <a:pt x="22712" y="6456"/>
                    <a:pt x="22758" y="5976"/>
                    <a:pt x="22803" y="5497"/>
                  </a:cubicBezTo>
                  <a:cubicBezTo>
                    <a:pt x="22803" y="5474"/>
                    <a:pt x="22803" y="5428"/>
                    <a:pt x="22803" y="5383"/>
                  </a:cubicBezTo>
                  <a:cubicBezTo>
                    <a:pt x="22826" y="5246"/>
                    <a:pt x="22826" y="5086"/>
                    <a:pt x="22849" y="4949"/>
                  </a:cubicBezTo>
                  <a:cubicBezTo>
                    <a:pt x="22849" y="4904"/>
                    <a:pt x="22849" y="4835"/>
                    <a:pt x="22849" y="4789"/>
                  </a:cubicBezTo>
                  <a:cubicBezTo>
                    <a:pt x="22872" y="4652"/>
                    <a:pt x="22872" y="4515"/>
                    <a:pt x="22872" y="4356"/>
                  </a:cubicBezTo>
                  <a:cubicBezTo>
                    <a:pt x="22872" y="4310"/>
                    <a:pt x="22895" y="4264"/>
                    <a:pt x="22895" y="4196"/>
                  </a:cubicBezTo>
                  <a:cubicBezTo>
                    <a:pt x="22895" y="4059"/>
                    <a:pt x="22895" y="3899"/>
                    <a:pt x="22917" y="3762"/>
                  </a:cubicBezTo>
                  <a:cubicBezTo>
                    <a:pt x="22917" y="3717"/>
                    <a:pt x="22917" y="3671"/>
                    <a:pt x="22917" y="3602"/>
                  </a:cubicBezTo>
                  <a:cubicBezTo>
                    <a:pt x="22917" y="3466"/>
                    <a:pt x="22917" y="3306"/>
                    <a:pt x="22940" y="3146"/>
                  </a:cubicBezTo>
                  <a:cubicBezTo>
                    <a:pt x="22940" y="3146"/>
                    <a:pt x="22940" y="3123"/>
                    <a:pt x="22940" y="3100"/>
                  </a:cubicBezTo>
                  <a:cubicBezTo>
                    <a:pt x="21207" y="1186"/>
                    <a:pt x="19670" y="1"/>
                    <a:pt x="18627" y="1"/>
                  </a:cubicBezTo>
                  <a:close/>
                </a:path>
              </a:pathLst>
            </a:custGeom>
            <a:solidFill>
              <a:srgbClr val="802751">
                <a:alpha val="14420"/>
              </a:srgbClr>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35" name="Google Shape;2922;p41">
              <a:extLst>
                <a:ext uri="{FF2B5EF4-FFF2-40B4-BE49-F238E27FC236}">
                  <a16:creationId xmlns:a16="http://schemas.microsoft.com/office/drawing/2014/main" id="{B619D728-29BA-E874-7FA7-888F2266E0D0}"/>
                </a:ext>
              </a:extLst>
            </p:cNvPr>
            <p:cNvSpPr/>
            <p:nvPr/>
          </p:nvSpPr>
          <p:spPr>
            <a:xfrm>
              <a:off x="4452325" y="2947350"/>
              <a:ext cx="239600" cy="163225"/>
            </a:xfrm>
            <a:custGeom>
              <a:avLst/>
              <a:gdLst/>
              <a:ahLst/>
              <a:cxnLst/>
              <a:rect l="l" t="t" r="r" b="b"/>
              <a:pathLst>
                <a:path w="9584" h="6529" extrusionOk="0">
                  <a:moveTo>
                    <a:pt x="2713" y="1"/>
                  </a:moveTo>
                  <a:cubicBezTo>
                    <a:pt x="2530" y="1"/>
                    <a:pt x="6981" y="252"/>
                    <a:pt x="6981" y="252"/>
                  </a:cubicBezTo>
                  <a:cubicBezTo>
                    <a:pt x="6981" y="252"/>
                    <a:pt x="7369" y="4155"/>
                    <a:pt x="4699" y="4657"/>
                  </a:cubicBezTo>
                  <a:cubicBezTo>
                    <a:pt x="4547" y="4686"/>
                    <a:pt x="4399" y="4699"/>
                    <a:pt x="4254" y="4699"/>
                  </a:cubicBezTo>
                  <a:cubicBezTo>
                    <a:pt x="1842" y="4699"/>
                    <a:pt x="339" y="983"/>
                    <a:pt x="339" y="982"/>
                  </a:cubicBezTo>
                  <a:lnTo>
                    <a:pt x="339" y="982"/>
                  </a:lnTo>
                  <a:cubicBezTo>
                    <a:pt x="0" y="2797"/>
                    <a:pt x="2205" y="6529"/>
                    <a:pt x="5005" y="6529"/>
                  </a:cubicBezTo>
                  <a:cubicBezTo>
                    <a:pt x="5410" y="6529"/>
                    <a:pt x="5827" y="6451"/>
                    <a:pt x="6251" y="6278"/>
                  </a:cubicBezTo>
                  <a:cubicBezTo>
                    <a:pt x="9584" y="4908"/>
                    <a:pt x="9104" y="206"/>
                    <a:pt x="9104" y="206"/>
                  </a:cubicBezTo>
                  <a:cubicBezTo>
                    <a:pt x="9104" y="206"/>
                    <a:pt x="2896" y="1"/>
                    <a:pt x="2713" y="1"/>
                  </a:cubicBezTo>
                  <a:close/>
                </a:path>
              </a:pathLst>
            </a:custGeom>
            <a:solidFill>
              <a:srgbClr val="FFFFFF">
                <a:alpha val="11160"/>
              </a:srgbClr>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36" name="Google Shape;2923;p41">
              <a:extLst>
                <a:ext uri="{FF2B5EF4-FFF2-40B4-BE49-F238E27FC236}">
                  <a16:creationId xmlns:a16="http://schemas.microsoft.com/office/drawing/2014/main" id="{16161E33-A8E8-A031-1A71-780006E1A161}"/>
                </a:ext>
              </a:extLst>
            </p:cNvPr>
            <p:cNvSpPr/>
            <p:nvPr/>
          </p:nvSpPr>
          <p:spPr>
            <a:xfrm>
              <a:off x="4383200" y="2761325"/>
              <a:ext cx="84475" cy="187900"/>
            </a:xfrm>
            <a:custGeom>
              <a:avLst/>
              <a:gdLst/>
              <a:ahLst/>
              <a:cxnLst/>
              <a:rect l="l" t="t" r="r" b="b"/>
              <a:pathLst>
                <a:path w="3379" h="7516" extrusionOk="0">
                  <a:moveTo>
                    <a:pt x="3127" y="1"/>
                  </a:moveTo>
                  <a:cubicBezTo>
                    <a:pt x="3036" y="1"/>
                    <a:pt x="2990" y="1256"/>
                    <a:pt x="2922" y="2512"/>
                  </a:cubicBezTo>
                  <a:lnTo>
                    <a:pt x="2853" y="5023"/>
                  </a:lnTo>
                  <a:cubicBezTo>
                    <a:pt x="2853" y="5023"/>
                    <a:pt x="2853" y="5114"/>
                    <a:pt x="2853" y="5228"/>
                  </a:cubicBezTo>
                  <a:cubicBezTo>
                    <a:pt x="2853" y="5365"/>
                    <a:pt x="2853" y="5570"/>
                    <a:pt x="2830" y="5776"/>
                  </a:cubicBezTo>
                  <a:cubicBezTo>
                    <a:pt x="2808" y="6209"/>
                    <a:pt x="2602" y="6757"/>
                    <a:pt x="2100" y="7054"/>
                  </a:cubicBezTo>
                  <a:cubicBezTo>
                    <a:pt x="1938" y="7144"/>
                    <a:pt x="1706" y="7205"/>
                    <a:pt x="1492" y="7205"/>
                  </a:cubicBezTo>
                  <a:cubicBezTo>
                    <a:pt x="1434" y="7205"/>
                    <a:pt x="1378" y="7201"/>
                    <a:pt x="1324" y="7191"/>
                  </a:cubicBezTo>
                  <a:cubicBezTo>
                    <a:pt x="1050" y="7145"/>
                    <a:pt x="799" y="7054"/>
                    <a:pt x="616" y="6940"/>
                  </a:cubicBezTo>
                  <a:cubicBezTo>
                    <a:pt x="245" y="6699"/>
                    <a:pt x="62" y="6459"/>
                    <a:pt x="27" y="6459"/>
                  </a:cubicBezTo>
                  <a:cubicBezTo>
                    <a:pt x="25" y="6459"/>
                    <a:pt x="24" y="6460"/>
                    <a:pt x="23" y="6460"/>
                  </a:cubicBezTo>
                  <a:cubicBezTo>
                    <a:pt x="0" y="6460"/>
                    <a:pt x="114" y="6780"/>
                    <a:pt x="502" y="7100"/>
                  </a:cubicBezTo>
                  <a:cubicBezTo>
                    <a:pt x="752" y="7318"/>
                    <a:pt x="1174" y="7516"/>
                    <a:pt x="1635" y="7516"/>
                  </a:cubicBezTo>
                  <a:cubicBezTo>
                    <a:pt x="1847" y="7516"/>
                    <a:pt x="2067" y="7474"/>
                    <a:pt x="2283" y="7374"/>
                  </a:cubicBezTo>
                  <a:cubicBezTo>
                    <a:pt x="2420" y="7282"/>
                    <a:pt x="2579" y="7214"/>
                    <a:pt x="2716" y="7077"/>
                  </a:cubicBezTo>
                  <a:cubicBezTo>
                    <a:pt x="2762" y="7008"/>
                    <a:pt x="2830" y="6963"/>
                    <a:pt x="2876" y="6894"/>
                  </a:cubicBezTo>
                  <a:cubicBezTo>
                    <a:pt x="2922" y="6826"/>
                    <a:pt x="2990" y="6757"/>
                    <a:pt x="3036" y="6689"/>
                  </a:cubicBezTo>
                  <a:cubicBezTo>
                    <a:pt x="3127" y="6552"/>
                    <a:pt x="3150" y="6392"/>
                    <a:pt x="3218" y="6255"/>
                  </a:cubicBezTo>
                  <a:cubicBezTo>
                    <a:pt x="3241" y="6118"/>
                    <a:pt x="3287" y="5981"/>
                    <a:pt x="3310" y="5844"/>
                  </a:cubicBezTo>
                  <a:cubicBezTo>
                    <a:pt x="3355" y="5593"/>
                    <a:pt x="3355" y="5388"/>
                    <a:pt x="3378" y="5251"/>
                  </a:cubicBezTo>
                  <a:cubicBezTo>
                    <a:pt x="3378" y="5114"/>
                    <a:pt x="3378" y="5023"/>
                    <a:pt x="3378" y="5023"/>
                  </a:cubicBezTo>
                  <a:cubicBezTo>
                    <a:pt x="3378" y="5023"/>
                    <a:pt x="3333" y="3767"/>
                    <a:pt x="3310" y="2512"/>
                  </a:cubicBezTo>
                  <a:cubicBezTo>
                    <a:pt x="3264" y="1256"/>
                    <a:pt x="3196" y="1"/>
                    <a:pt x="3127" y="1"/>
                  </a:cubicBezTo>
                  <a:close/>
                </a:path>
              </a:pathLst>
            </a:custGeom>
            <a:solidFill>
              <a:srgbClr val="802751"/>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37" name="Google Shape;2924;p41">
              <a:extLst>
                <a:ext uri="{FF2B5EF4-FFF2-40B4-BE49-F238E27FC236}">
                  <a16:creationId xmlns:a16="http://schemas.microsoft.com/office/drawing/2014/main" id="{FC2A0B6E-DA0C-E4AF-92BC-3A2A793AEEBA}"/>
                </a:ext>
              </a:extLst>
            </p:cNvPr>
            <p:cNvSpPr/>
            <p:nvPr/>
          </p:nvSpPr>
          <p:spPr>
            <a:xfrm>
              <a:off x="4460225" y="2945650"/>
              <a:ext cx="219725" cy="171225"/>
            </a:xfrm>
            <a:custGeom>
              <a:avLst/>
              <a:gdLst/>
              <a:ahLst/>
              <a:cxnLst/>
              <a:rect l="l" t="t" r="r" b="b"/>
              <a:pathLst>
                <a:path w="8789" h="6849" extrusionOk="0">
                  <a:moveTo>
                    <a:pt x="4520" y="1"/>
                  </a:moveTo>
                  <a:cubicBezTo>
                    <a:pt x="4520" y="1"/>
                    <a:pt x="274" y="115"/>
                    <a:pt x="274" y="274"/>
                  </a:cubicBezTo>
                  <a:cubicBezTo>
                    <a:pt x="274" y="411"/>
                    <a:pt x="4520" y="525"/>
                    <a:pt x="4520" y="525"/>
                  </a:cubicBezTo>
                  <a:cubicBezTo>
                    <a:pt x="4520" y="525"/>
                    <a:pt x="7715" y="434"/>
                    <a:pt x="8583" y="320"/>
                  </a:cubicBezTo>
                  <a:lnTo>
                    <a:pt x="8583" y="320"/>
                  </a:lnTo>
                  <a:cubicBezTo>
                    <a:pt x="8537" y="480"/>
                    <a:pt x="8514" y="936"/>
                    <a:pt x="8423" y="1575"/>
                  </a:cubicBezTo>
                  <a:cubicBezTo>
                    <a:pt x="8355" y="1963"/>
                    <a:pt x="8286" y="2420"/>
                    <a:pt x="8149" y="2876"/>
                  </a:cubicBezTo>
                  <a:cubicBezTo>
                    <a:pt x="8035" y="3356"/>
                    <a:pt x="7852" y="3835"/>
                    <a:pt x="7601" y="4292"/>
                  </a:cubicBezTo>
                  <a:cubicBezTo>
                    <a:pt x="7373" y="4748"/>
                    <a:pt x="7076" y="5159"/>
                    <a:pt x="6711" y="5479"/>
                  </a:cubicBezTo>
                  <a:cubicBezTo>
                    <a:pt x="6369" y="5775"/>
                    <a:pt x="5981" y="6004"/>
                    <a:pt x="5638" y="6118"/>
                  </a:cubicBezTo>
                  <a:cubicBezTo>
                    <a:pt x="5296" y="6232"/>
                    <a:pt x="4976" y="6300"/>
                    <a:pt x="4771" y="6300"/>
                  </a:cubicBezTo>
                  <a:cubicBezTo>
                    <a:pt x="4657" y="6300"/>
                    <a:pt x="4566" y="6323"/>
                    <a:pt x="4520" y="6323"/>
                  </a:cubicBezTo>
                  <a:lnTo>
                    <a:pt x="4429" y="6323"/>
                  </a:lnTo>
                  <a:cubicBezTo>
                    <a:pt x="4429" y="6323"/>
                    <a:pt x="4314" y="6300"/>
                    <a:pt x="4086" y="6300"/>
                  </a:cubicBezTo>
                  <a:cubicBezTo>
                    <a:pt x="3881" y="6277"/>
                    <a:pt x="3584" y="6232"/>
                    <a:pt x="3242" y="6095"/>
                  </a:cubicBezTo>
                  <a:cubicBezTo>
                    <a:pt x="2534" y="5844"/>
                    <a:pt x="1758" y="5136"/>
                    <a:pt x="1233" y="4246"/>
                  </a:cubicBezTo>
                  <a:cubicBezTo>
                    <a:pt x="708" y="3356"/>
                    <a:pt x="388" y="2329"/>
                    <a:pt x="229" y="1575"/>
                  </a:cubicBezTo>
                  <a:cubicBezTo>
                    <a:pt x="229" y="1484"/>
                    <a:pt x="206" y="1393"/>
                    <a:pt x="183" y="1302"/>
                  </a:cubicBezTo>
                  <a:cubicBezTo>
                    <a:pt x="183" y="1210"/>
                    <a:pt x="183" y="1119"/>
                    <a:pt x="183" y="1050"/>
                  </a:cubicBezTo>
                  <a:cubicBezTo>
                    <a:pt x="183" y="891"/>
                    <a:pt x="160" y="754"/>
                    <a:pt x="183" y="640"/>
                  </a:cubicBezTo>
                  <a:cubicBezTo>
                    <a:pt x="183" y="411"/>
                    <a:pt x="183" y="274"/>
                    <a:pt x="160" y="274"/>
                  </a:cubicBezTo>
                  <a:cubicBezTo>
                    <a:pt x="159" y="273"/>
                    <a:pt x="157" y="272"/>
                    <a:pt x="155" y="272"/>
                  </a:cubicBezTo>
                  <a:cubicBezTo>
                    <a:pt x="134" y="272"/>
                    <a:pt x="111" y="405"/>
                    <a:pt x="69" y="617"/>
                  </a:cubicBezTo>
                  <a:cubicBezTo>
                    <a:pt x="46" y="731"/>
                    <a:pt x="23" y="891"/>
                    <a:pt x="23" y="1050"/>
                  </a:cubicBezTo>
                  <a:cubicBezTo>
                    <a:pt x="23" y="1119"/>
                    <a:pt x="23" y="1210"/>
                    <a:pt x="0" y="1302"/>
                  </a:cubicBezTo>
                  <a:cubicBezTo>
                    <a:pt x="23" y="1416"/>
                    <a:pt x="23" y="1484"/>
                    <a:pt x="46" y="1598"/>
                  </a:cubicBezTo>
                  <a:cubicBezTo>
                    <a:pt x="115" y="2397"/>
                    <a:pt x="388" y="3470"/>
                    <a:pt x="913" y="4429"/>
                  </a:cubicBezTo>
                  <a:cubicBezTo>
                    <a:pt x="1416" y="5387"/>
                    <a:pt x="2237" y="6209"/>
                    <a:pt x="3036" y="6529"/>
                  </a:cubicBezTo>
                  <a:cubicBezTo>
                    <a:pt x="3424" y="6711"/>
                    <a:pt x="3789" y="6780"/>
                    <a:pt x="4041" y="6802"/>
                  </a:cubicBezTo>
                  <a:cubicBezTo>
                    <a:pt x="4292" y="6825"/>
                    <a:pt x="4429" y="6848"/>
                    <a:pt x="4429" y="6848"/>
                  </a:cubicBezTo>
                  <a:lnTo>
                    <a:pt x="4520" y="6848"/>
                  </a:lnTo>
                  <a:cubicBezTo>
                    <a:pt x="4588" y="6825"/>
                    <a:pt x="4702" y="6825"/>
                    <a:pt x="4817" y="6802"/>
                  </a:cubicBezTo>
                  <a:cubicBezTo>
                    <a:pt x="5068" y="6802"/>
                    <a:pt x="5410" y="6711"/>
                    <a:pt x="5798" y="6574"/>
                  </a:cubicBezTo>
                  <a:cubicBezTo>
                    <a:pt x="6209" y="6437"/>
                    <a:pt x="6620" y="6141"/>
                    <a:pt x="7008" y="5798"/>
                  </a:cubicBezTo>
                  <a:cubicBezTo>
                    <a:pt x="7396" y="5433"/>
                    <a:pt x="7693" y="4954"/>
                    <a:pt x="7944" y="4451"/>
                  </a:cubicBezTo>
                  <a:cubicBezTo>
                    <a:pt x="8172" y="3972"/>
                    <a:pt x="8332" y="3447"/>
                    <a:pt x="8446" y="2945"/>
                  </a:cubicBezTo>
                  <a:cubicBezTo>
                    <a:pt x="8537" y="2466"/>
                    <a:pt x="8606" y="1986"/>
                    <a:pt x="8628" y="1598"/>
                  </a:cubicBezTo>
                  <a:cubicBezTo>
                    <a:pt x="8674" y="936"/>
                    <a:pt x="8651" y="457"/>
                    <a:pt x="8606" y="320"/>
                  </a:cubicBezTo>
                  <a:cubicBezTo>
                    <a:pt x="8720" y="297"/>
                    <a:pt x="8788" y="274"/>
                    <a:pt x="8788" y="274"/>
                  </a:cubicBezTo>
                  <a:cubicBezTo>
                    <a:pt x="8788" y="115"/>
                    <a:pt x="4520" y="1"/>
                    <a:pt x="4520" y="1"/>
                  </a:cubicBezTo>
                  <a:close/>
                </a:path>
              </a:pathLst>
            </a:custGeom>
            <a:solidFill>
              <a:srgbClr val="802751"/>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38" name="Google Shape;2925;p41">
              <a:extLst>
                <a:ext uri="{FF2B5EF4-FFF2-40B4-BE49-F238E27FC236}">
                  <a16:creationId xmlns:a16="http://schemas.microsoft.com/office/drawing/2014/main" id="{897317D0-017C-7CFA-E193-4C5507FF1393}"/>
                </a:ext>
              </a:extLst>
            </p:cNvPr>
            <p:cNvSpPr/>
            <p:nvPr/>
          </p:nvSpPr>
          <p:spPr>
            <a:xfrm>
              <a:off x="4748975" y="3173900"/>
              <a:ext cx="307575" cy="487350"/>
            </a:xfrm>
            <a:custGeom>
              <a:avLst/>
              <a:gdLst/>
              <a:ahLst/>
              <a:cxnLst/>
              <a:rect l="l" t="t" r="r" b="b"/>
              <a:pathLst>
                <a:path w="12303" h="19494" extrusionOk="0">
                  <a:moveTo>
                    <a:pt x="23" y="1"/>
                  </a:moveTo>
                  <a:cubicBezTo>
                    <a:pt x="0" y="23"/>
                    <a:pt x="69" y="92"/>
                    <a:pt x="160" y="252"/>
                  </a:cubicBezTo>
                  <a:cubicBezTo>
                    <a:pt x="205" y="320"/>
                    <a:pt x="274" y="389"/>
                    <a:pt x="365" y="503"/>
                  </a:cubicBezTo>
                  <a:cubicBezTo>
                    <a:pt x="434" y="594"/>
                    <a:pt x="525" y="685"/>
                    <a:pt x="639" y="777"/>
                  </a:cubicBezTo>
                  <a:cubicBezTo>
                    <a:pt x="662" y="822"/>
                    <a:pt x="708" y="845"/>
                    <a:pt x="730" y="868"/>
                  </a:cubicBezTo>
                  <a:cubicBezTo>
                    <a:pt x="708" y="936"/>
                    <a:pt x="708" y="1005"/>
                    <a:pt x="685" y="1096"/>
                  </a:cubicBezTo>
                  <a:cubicBezTo>
                    <a:pt x="662" y="1370"/>
                    <a:pt x="616" y="1758"/>
                    <a:pt x="594" y="2215"/>
                  </a:cubicBezTo>
                  <a:cubicBezTo>
                    <a:pt x="548" y="3128"/>
                    <a:pt x="594" y="4383"/>
                    <a:pt x="845" y="5593"/>
                  </a:cubicBezTo>
                  <a:cubicBezTo>
                    <a:pt x="913" y="5890"/>
                    <a:pt x="959" y="6209"/>
                    <a:pt x="1050" y="6506"/>
                  </a:cubicBezTo>
                  <a:cubicBezTo>
                    <a:pt x="1141" y="6780"/>
                    <a:pt x="1233" y="7076"/>
                    <a:pt x="1324" y="7350"/>
                  </a:cubicBezTo>
                  <a:cubicBezTo>
                    <a:pt x="1438" y="7624"/>
                    <a:pt x="1552" y="7875"/>
                    <a:pt x="1666" y="8126"/>
                  </a:cubicBezTo>
                  <a:cubicBezTo>
                    <a:pt x="1712" y="8241"/>
                    <a:pt x="1780" y="8377"/>
                    <a:pt x="1826" y="8492"/>
                  </a:cubicBezTo>
                  <a:cubicBezTo>
                    <a:pt x="1895" y="8583"/>
                    <a:pt x="1963" y="8697"/>
                    <a:pt x="2009" y="8788"/>
                  </a:cubicBezTo>
                  <a:cubicBezTo>
                    <a:pt x="2260" y="9199"/>
                    <a:pt x="2465" y="9542"/>
                    <a:pt x="2625" y="9747"/>
                  </a:cubicBezTo>
                  <a:cubicBezTo>
                    <a:pt x="2785" y="9975"/>
                    <a:pt x="2876" y="10089"/>
                    <a:pt x="2876" y="10089"/>
                  </a:cubicBezTo>
                  <a:cubicBezTo>
                    <a:pt x="2876" y="10089"/>
                    <a:pt x="2990" y="10204"/>
                    <a:pt x="3173" y="10432"/>
                  </a:cubicBezTo>
                  <a:cubicBezTo>
                    <a:pt x="3264" y="10523"/>
                    <a:pt x="3378" y="10637"/>
                    <a:pt x="3515" y="10797"/>
                  </a:cubicBezTo>
                  <a:cubicBezTo>
                    <a:pt x="3629" y="10934"/>
                    <a:pt x="3812" y="11071"/>
                    <a:pt x="3994" y="11231"/>
                  </a:cubicBezTo>
                  <a:cubicBezTo>
                    <a:pt x="4383" y="11505"/>
                    <a:pt x="4862" y="11847"/>
                    <a:pt x="5478" y="11961"/>
                  </a:cubicBezTo>
                  <a:cubicBezTo>
                    <a:pt x="5732" y="12020"/>
                    <a:pt x="5999" y="12049"/>
                    <a:pt x="6270" y="12049"/>
                  </a:cubicBezTo>
                  <a:cubicBezTo>
                    <a:pt x="6631" y="12049"/>
                    <a:pt x="6998" y="11997"/>
                    <a:pt x="7350" y="11893"/>
                  </a:cubicBezTo>
                  <a:cubicBezTo>
                    <a:pt x="7966" y="11710"/>
                    <a:pt x="8537" y="11368"/>
                    <a:pt x="8970" y="10934"/>
                  </a:cubicBezTo>
                  <a:cubicBezTo>
                    <a:pt x="9085" y="10843"/>
                    <a:pt x="9176" y="10728"/>
                    <a:pt x="9267" y="10614"/>
                  </a:cubicBezTo>
                  <a:cubicBezTo>
                    <a:pt x="9336" y="10500"/>
                    <a:pt x="9427" y="10409"/>
                    <a:pt x="9518" y="10295"/>
                  </a:cubicBezTo>
                  <a:cubicBezTo>
                    <a:pt x="9632" y="10044"/>
                    <a:pt x="9792" y="9838"/>
                    <a:pt x="9861" y="9610"/>
                  </a:cubicBezTo>
                  <a:cubicBezTo>
                    <a:pt x="9906" y="9519"/>
                    <a:pt x="9952" y="9405"/>
                    <a:pt x="9998" y="9313"/>
                  </a:cubicBezTo>
                  <a:lnTo>
                    <a:pt x="10020" y="9245"/>
                  </a:lnTo>
                  <a:lnTo>
                    <a:pt x="10043" y="9176"/>
                  </a:lnTo>
                  <a:cubicBezTo>
                    <a:pt x="10066" y="9131"/>
                    <a:pt x="10089" y="9085"/>
                    <a:pt x="10112" y="9039"/>
                  </a:cubicBezTo>
                  <a:cubicBezTo>
                    <a:pt x="10180" y="8857"/>
                    <a:pt x="10203" y="8697"/>
                    <a:pt x="10226" y="8560"/>
                  </a:cubicBezTo>
                  <a:cubicBezTo>
                    <a:pt x="10271" y="8286"/>
                    <a:pt x="10271" y="8126"/>
                    <a:pt x="10249" y="8126"/>
                  </a:cubicBezTo>
                  <a:lnTo>
                    <a:pt x="10249" y="8126"/>
                  </a:lnTo>
                  <a:cubicBezTo>
                    <a:pt x="10249" y="8126"/>
                    <a:pt x="10203" y="8286"/>
                    <a:pt x="10134" y="8537"/>
                  </a:cubicBezTo>
                  <a:cubicBezTo>
                    <a:pt x="10089" y="8651"/>
                    <a:pt x="10043" y="8811"/>
                    <a:pt x="9975" y="8971"/>
                  </a:cubicBezTo>
                  <a:cubicBezTo>
                    <a:pt x="9952" y="9017"/>
                    <a:pt x="9929" y="9062"/>
                    <a:pt x="9906" y="9085"/>
                  </a:cubicBezTo>
                  <a:cubicBezTo>
                    <a:pt x="9883" y="9131"/>
                    <a:pt x="9861" y="9199"/>
                    <a:pt x="9838" y="9245"/>
                  </a:cubicBezTo>
                  <a:cubicBezTo>
                    <a:pt x="9792" y="9336"/>
                    <a:pt x="9724" y="9427"/>
                    <a:pt x="9678" y="9542"/>
                  </a:cubicBezTo>
                  <a:cubicBezTo>
                    <a:pt x="9313" y="10340"/>
                    <a:pt x="8400" y="11253"/>
                    <a:pt x="7258" y="11527"/>
                  </a:cubicBezTo>
                  <a:cubicBezTo>
                    <a:pt x="6984" y="11604"/>
                    <a:pt x="6704" y="11639"/>
                    <a:pt x="6432" y="11639"/>
                  </a:cubicBezTo>
                  <a:cubicBezTo>
                    <a:pt x="6138" y="11639"/>
                    <a:pt x="5853" y="11598"/>
                    <a:pt x="5592" y="11527"/>
                  </a:cubicBezTo>
                  <a:cubicBezTo>
                    <a:pt x="5044" y="11436"/>
                    <a:pt x="4634" y="11117"/>
                    <a:pt x="4291" y="10843"/>
                  </a:cubicBezTo>
                  <a:cubicBezTo>
                    <a:pt x="4131" y="10706"/>
                    <a:pt x="3994" y="10569"/>
                    <a:pt x="3858" y="10432"/>
                  </a:cubicBezTo>
                  <a:cubicBezTo>
                    <a:pt x="3743" y="10295"/>
                    <a:pt x="3629" y="10181"/>
                    <a:pt x="3561" y="10089"/>
                  </a:cubicBezTo>
                  <a:cubicBezTo>
                    <a:pt x="3401" y="9884"/>
                    <a:pt x="3310" y="9770"/>
                    <a:pt x="3310" y="9770"/>
                  </a:cubicBezTo>
                  <a:cubicBezTo>
                    <a:pt x="3310" y="9770"/>
                    <a:pt x="3196" y="9656"/>
                    <a:pt x="3036" y="9450"/>
                  </a:cubicBezTo>
                  <a:cubicBezTo>
                    <a:pt x="2876" y="9222"/>
                    <a:pt x="2671" y="8925"/>
                    <a:pt x="2442" y="8537"/>
                  </a:cubicBezTo>
                  <a:cubicBezTo>
                    <a:pt x="2374" y="8446"/>
                    <a:pt x="2305" y="8355"/>
                    <a:pt x="2237" y="8263"/>
                  </a:cubicBezTo>
                  <a:cubicBezTo>
                    <a:pt x="2191" y="8149"/>
                    <a:pt x="2123" y="8035"/>
                    <a:pt x="2077" y="7921"/>
                  </a:cubicBezTo>
                  <a:cubicBezTo>
                    <a:pt x="1963" y="7693"/>
                    <a:pt x="1826" y="7442"/>
                    <a:pt x="1735" y="7191"/>
                  </a:cubicBezTo>
                  <a:cubicBezTo>
                    <a:pt x="1621" y="6939"/>
                    <a:pt x="1529" y="6666"/>
                    <a:pt x="1438" y="6369"/>
                  </a:cubicBezTo>
                  <a:cubicBezTo>
                    <a:pt x="1324" y="6095"/>
                    <a:pt x="1278" y="5798"/>
                    <a:pt x="1187" y="5502"/>
                  </a:cubicBezTo>
                  <a:cubicBezTo>
                    <a:pt x="730" y="3607"/>
                    <a:pt x="799" y="1621"/>
                    <a:pt x="799" y="936"/>
                  </a:cubicBezTo>
                  <a:lnTo>
                    <a:pt x="799" y="936"/>
                  </a:lnTo>
                  <a:cubicBezTo>
                    <a:pt x="1210" y="1324"/>
                    <a:pt x="1803" y="1735"/>
                    <a:pt x="2420" y="2078"/>
                  </a:cubicBezTo>
                  <a:cubicBezTo>
                    <a:pt x="3104" y="2489"/>
                    <a:pt x="3789" y="2854"/>
                    <a:pt x="4314" y="3128"/>
                  </a:cubicBezTo>
                  <a:cubicBezTo>
                    <a:pt x="4839" y="3424"/>
                    <a:pt x="5181" y="3607"/>
                    <a:pt x="5181" y="3607"/>
                  </a:cubicBezTo>
                  <a:cubicBezTo>
                    <a:pt x="5181" y="3607"/>
                    <a:pt x="5547" y="3767"/>
                    <a:pt x="6094" y="4018"/>
                  </a:cubicBezTo>
                  <a:cubicBezTo>
                    <a:pt x="6642" y="4246"/>
                    <a:pt x="7373" y="4566"/>
                    <a:pt x="8126" y="4794"/>
                  </a:cubicBezTo>
                  <a:cubicBezTo>
                    <a:pt x="8879" y="5045"/>
                    <a:pt x="9678" y="5228"/>
                    <a:pt x="10249" y="5319"/>
                  </a:cubicBezTo>
                  <a:cubicBezTo>
                    <a:pt x="10271" y="5342"/>
                    <a:pt x="10271" y="5342"/>
                    <a:pt x="10271" y="5342"/>
                  </a:cubicBezTo>
                  <a:cubicBezTo>
                    <a:pt x="10317" y="5479"/>
                    <a:pt x="10363" y="5638"/>
                    <a:pt x="10386" y="5775"/>
                  </a:cubicBezTo>
                  <a:cubicBezTo>
                    <a:pt x="10477" y="6072"/>
                    <a:pt x="10545" y="6369"/>
                    <a:pt x="10614" y="6666"/>
                  </a:cubicBezTo>
                  <a:cubicBezTo>
                    <a:pt x="10477" y="6894"/>
                    <a:pt x="10340" y="7122"/>
                    <a:pt x="10203" y="7282"/>
                  </a:cubicBezTo>
                  <a:cubicBezTo>
                    <a:pt x="10043" y="7464"/>
                    <a:pt x="9952" y="7579"/>
                    <a:pt x="9952" y="7579"/>
                  </a:cubicBezTo>
                  <a:cubicBezTo>
                    <a:pt x="9952" y="7579"/>
                    <a:pt x="9587" y="8058"/>
                    <a:pt x="9153" y="8514"/>
                  </a:cubicBezTo>
                  <a:cubicBezTo>
                    <a:pt x="8719" y="8948"/>
                    <a:pt x="8240" y="9382"/>
                    <a:pt x="8263" y="9427"/>
                  </a:cubicBezTo>
                  <a:cubicBezTo>
                    <a:pt x="8267" y="9434"/>
                    <a:pt x="8276" y="9437"/>
                    <a:pt x="8288" y="9437"/>
                  </a:cubicBezTo>
                  <a:cubicBezTo>
                    <a:pt x="8413" y="9437"/>
                    <a:pt x="8927" y="9141"/>
                    <a:pt x="9404" y="8788"/>
                  </a:cubicBezTo>
                  <a:cubicBezTo>
                    <a:pt x="9906" y="8400"/>
                    <a:pt x="10363" y="7898"/>
                    <a:pt x="10363" y="7898"/>
                  </a:cubicBezTo>
                  <a:cubicBezTo>
                    <a:pt x="10363" y="7898"/>
                    <a:pt x="10454" y="7761"/>
                    <a:pt x="10591" y="7556"/>
                  </a:cubicBezTo>
                  <a:cubicBezTo>
                    <a:pt x="10659" y="7487"/>
                    <a:pt x="10705" y="7373"/>
                    <a:pt x="10774" y="7259"/>
                  </a:cubicBezTo>
                  <a:cubicBezTo>
                    <a:pt x="10911" y="7853"/>
                    <a:pt x="11047" y="8423"/>
                    <a:pt x="11139" y="8880"/>
                  </a:cubicBezTo>
                  <a:cubicBezTo>
                    <a:pt x="11230" y="9313"/>
                    <a:pt x="11299" y="9679"/>
                    <a:pt x="11344" y="9930"/>
                  </a:cubicBezTo>
                  <a:cubicBezTo>
                    <a:pt x="11390" y="10181"/>
                    <a:pt x="11413" y="10318"/>
                    <a:pt x="11413" y="10318"/>
                  </a:cubicBezTo>
                  <a:cubicBezTo>
                    <a:pt x="11413" y="10318"/>
                    <a:pt x="11436" y="10455"/>
                    <a:pt x="11481" y="10706"/>
                  </a:cubicBezTo>
                  <a:cubicBezTo>
                    <a:pt x="11527" y="10957"/>
                    <a:pt x="11595" y="11322"/>
                    <a:pt x="11641" y="11733"/>
                  </a:cubicBezTo>
                  <a:cubicBezTo>
                    <a:pt x="11778" y="12600"/>
                    <a:pt x="11892" y="13764"/>
                    <a:pt x="11869" y="14906"/>
                  </a:cubicBezTo>
                  <a:cubicBezTo>
                    <a:pt x="11869" y="16070"/>
                    <a:pt x="11755" y="17234"/>
                    <a:pt x="11595" y="18101"/>
                  </a:cubicBezTo>
                  <a:cubicBezTo>
                    <a:pt x="11436" y="18946"/>
                    <a:pt x="11139" y="19448"/>
                    <a:pt x="11184" y="19493"/>
                  </a:cubicBezTo>
                  <a:cubicBezTo>
                    <a:pt x="11207" y="19493"/>
                    <a:pt x="11276" y="19379"/>
                    <a:pt x="11413" y="19151"/>
                  </a:cubicBezTo>
                  <a:cubicBezTo>
                    <a:pt x="11550" y="18923"/>
                    <a:pt x="11687" y="18558"/>
                    <a:pt x="11778" y="18147"/>
                  </a:cubicBezTo>
                  <a:cubicBezTo>
                    <a:pt x="12006" y="17279"/>
                    <a:pt x="12189" y="16115"/>
                    <a:pt x="12234" y="14928"/>
                  </a:cubicBezTo>
                  <a:cubicBezTo>
                    <a:pt x="12303" y="13741"/>
                    <a:pt x="12234" y="12555"/>
                    <a:pt x="12120" y="11687"/>
                  </a:cubicBezTo>
                  <a:cubicBezTo>
                    <a:pt x="12097" y="11231"/>
                    <a:pt x="12029" y="10865"/>
                    <a:pt x="11983" y="10614"/>
                  </a:cubicBezTo>
                  <a:cubicBezTo>
                    <a:pt x="11961" y="10363"/>
                    <a:pt x="11938" y="10226"/>
                    <a:pt x="11938" y="10226"/>
                  </a:cubicBezTo>
                  <a:cubicBezTo>
                    <a:pt x="11938" y="10226"/>
                    <a:pt x="11892" y="10067"/>
                    <a:pt x="11846" y="9815"/>
                  </a:cubicBezTo>
                  <a:cubicBezTo>
                    <a:pt x="11778" y="9564"/>
                    <a:pt x="11709" y="9199"/>
                    <a:pt x="11618" y="8788"/>
                  </a:cubicBezTo>
                  <a:cubicBezTo>
                    <a:pt x="11458" y="8172"/>
                    <a:pt x="11276" y="7442"/>
                    <a:pt x="11047" y="6666"/>
                  </a:cubicBezTo>
                  <a:cubicBezTo>
                    <a:pt x="11253" y="6072"/>
                    <a:pt x="11253" y="5456"/>
                    <a:pt x="11184" y="5456"/>
                  </a:cubicBezTo>
                  <a:cubicBezTo>
                    <a:pt x="11139" y="5456"/>
                    <a:pt x="11047" y="5775"/>
                    <a:pt x="10888" y="6141"/>
                  </a:cubicBezTo>
                  <a:cubicBezTo>
                    <a:pt x="10842" y="5981"/>
                    <a:pt x="10796" y="5844"/>
                    <a:pt x="10751" y="5684"/>
                  </a:cubicBezTo>
                  <a:cubicBezTo>
                    <a:pt x="10728" y="5570"/>
                    <a:pt x="10682" y="5479"/>
                    <a:pt x="10659" y="5387"/>
                  </a:cubicBezTo>
                  <a:lnTo>
                    <a:pt x="10659" y="5387"/>
                  </a:lnTo>
                  <a:cubicBezTo>
                    <a:pt x="10918" y="5404"/>
                    <a:pt x="11107" y="5420"/>
                    <a:pt x="11196" y="5420"/>
                  </a:cubicBezTo>
                  <a:cubicBezTo>
                    <a:pt x="11233" y="5420"/>
                    <a:pt x="11253" y="5417"/>
                    <a:pt x="11253" y="5410"/>
                  </a:cubicBezTo>
                  <a:cubicBezTo>
                    <a:pt x="11253" y="5365"/>
                    <a:pt x="11002" y="5296"/>
                    <a:pt x="10614" y="5205"/>
                  </a:cubicBezTo>
                  <a:cubicBezTo>
                    <a:pt x="10294" y="4246"/>
                    <a:pt x="9998" y="3333"/>
                    <a:pt x="9769" y="2626"/>
                  </a:cubicBezTo>
                  <a:cubicBezTo>
                    <a:pt x="9501" y="1798"/>
                    <a:pt x="9320" y="1255"/>
                    <a:pt x="9270" y="1255"/>
                  </a:cubicBezTo>
                  <a:cubicBezTo>
                    <a:pt x="9269" y="1255"/>
                    <a:pt x="9268" y="1256"/>
                    <a:pt x="9267" y="1256"/>
                  </a:cubicBezTo>
                  <a:cubicBezTo>
                    <a:pt x="9244" y="1256"/>
                    <a:pt x="9358" y="1827"/>
                    <a:pt x="9564" y="2671"/>
                  </a:cubicBezTo>
                  <a:cubicBezTo>
                    <a:pt x="9746" y="3356"/>
                    <a:pt x="9975" y="4200"/>
                    <a:pt x="10203" y="5113"/>
                  </a:cubicBezTo>
                  <a:cubicBezTo>
                    <a:pt x="9655" y="4954"/>
                    <a:pt x="8948" y="4725"/>
                    <a:pt x="8263" y="4452"/>
                  </a:cubicBezTo>
                  <a:cubicBezTo>
                    <a:pt x="7532" y="4178"/>
                    <a:pt x="6825" y="3835"/>
                    <a:pt x="6300" y="3584"/>
                  </a:cubicBezTo>
                  <a:cubicBezTo>
                    <a:pt x="5775" y="3310"/>
                    <a:pt x="5410" y="3128"/>
                    <a:pt x="5410" y="3128"/>
                  </a:cubicBezTo>
                  <a:cubicBezTo>
                    <a:pt x="5410" y="3128"/>
                    <a:pt x="3994" y="2443"/>
                    <a:pt x="2602" y="1758"/>
                  </a:cubicBezTo>
                  <a:cubicBezTo>
                    <a:pt x="1895" y="1416"/>
                    <a:pt x="1233" y="1005"/>
                    <a:pt x="776" y="640"/>
                  </a:cubicBezTo>
                  <a:cubicBezTo>
                    <a:pt x="662" y="548"/>
                    <a:pt x="548" y="457"/>
                    <a:pt x="457" y="389"/>
                  </a:cubicBezTo>
                  <a:cubicBezTo>
                    <a:pt x="388" y="297"/>
                    <a:pt x="297" y="229"/>
                    <a:pt x="251" y="183"/>
                  </a:cubicBezTo>
                  <a:cubicBezTo>
                    <a:pt x="114" y="46"/>
                    <a:pt x="46" y="1"/>
                    <a:pt x="23" y="1"/>
                  </a:cubicBezTo>
                  <a:close/>
                </a:path>
              </a:pathLst>
            </a:custGeom>
            <a:solidFill>
              <a:srgbClr val="802751"/>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39" name="Google Shape;2926;p41">
              <a:extLst>
                <a:ext uri="{FF2B5EF4-FFF2-40B4-BE49-F238E27FC236}">
                  <a16:creationId xmlns:a16="http://schemas.microsoft.com/office/drawing/2014/main" id="{F815C5AF-B72B-FEA6-BD43-798295F60789}"/>
                </a:ext>
              </a:extLst>
            </p:cNvPr>
            <p:cNvSpPr/>
            <p:nvPr/>
          </p:nvSpPr>
          <p:spPr>
            <a:xfrm>
              <a:off x="4549250" y="3481900"/>
              <a:ext cx="188325" cy="56725"/>
            </a:xfrm>
            <a:custGeom>
              <a:avLst/>
              <a:gdLst/>
              <a:ahLst/>
              <a:cxnLst/>
              <a:rect l="l" t="t" r="r" b="b"/>
              <a:pathLst>
                <a:path w="7533" h="2269" extrusionOk="0">
                  <a:moveTo>
                    <a:pt x="1495" y="0"/>
                  </a:moveTo>
                  <a:cubicBezTo>
                    <a:pt x="687" y="0"/>
                    <a:pt x="19" y="41"/>
                    <a:pt x="0" y="98"/>
                  </a:cubicBezTo>
                  <a:cubicBezTo>
                    <a:pt x="0" y="166"/>
                    <a:pt x="1005" y="257"/>
                    <a:pt x="2009" y="371"/>
                  </a:cubicBezTo>
                  <a:cubicBezTo>
                    <a:pt x="2488" y="440"/>
                    <a:pt x="2990" y="508"/>
                    <a:pt x="3356" y="577"/>
                  </a:cubicBezTo>
                  <a:cubicBezTo>
                    <a:pt x="3721" y="645"/>
                    <a:pt x="3949" y="691"/>
                    <a:pt x="3949" y="691"/>
                  </a:cubicBezTo>
                  <a:cubicBezTo>
                    <a:pt x="3949" y="691"/>
                    <a:pt x="4017" y="714"/>
                    <a:pt x="4109" y="714"/>
                  </a:cubicBezTo>
                  <a:cubicBezTo>
                    <a:pt x="4223" y="737"/>
                    <a:pt x="4383" y="759"/>
                    <a:pt x="4542" y="828"/>
                  </a:cubicBezTo>
                  <a:cubicBezTo>
                    <a:pt x="4908" y="896"/>
                    <a:pt x="5364" y="1056"/>
                    <a:pt x="5821" y="1239"/>
                  </a:cubicBezTo>
                  <a:cubicBezTo>
                    <a:pt x="6277" y="1444"/>
                    <a:pt x="6688" y="1695"/>
                    <a:pt x="6985" y="1924"/>
                  </a:cubicBezTo>
                  <a:cubicBezTo>
                    <a:pt x="7262" y="2116"/>
                    <a:pt x="7460" y="2268"/>
                    <a:pt x="7503" y="2268"/>
                  </a:cubicBezTo>
                  <a:cubicBezTo>
                    <a:pt x="7506" y="2268"/>
                    <a:pt x="7508" y="2267"/>
                    <a:pt x="7510" y="2266"/>
                  </a:cubicBezTo>
                  <a:cubicBezTo>
                    <a:pt x="7533" y="2243"/>
                    <a:pt x="7396" y="2038"/>
                    <a:pt x="7122" y="1764"/>
                  </a:cubicBezTo>
                  <a:cubicBezTo>
                    <a:pt x="6848" y="1490"/>
                    <a:pt x="6437" y="1170"/>
                    <a:pt x="5980" y="919"/>
                  </a:cubicBezTo>
                  <a:cubicBezTo>
                    <a:pt x="5524" y="668"/>
                    <a:pt x="5045" y="463"/>
                    <a:pt x="4679" y="349"/>
                  </a:cubicBezTo>
                  <a:cubicBezTo>
                    <a:pt x="4497" y="280"/>
                    <a:pt x="4337" y="257"/>
                    <a:pt x="4223" y="212"/>
                  </a:cubicBezTo>
                  <a:cubicBezTo>
                    <a:pt x="4109" y="189"/>
                    <a:pt x="4063" y="166"/>
                    <a:pt x="4063" y="166"/>
                  </a:cubicBezTo>
                  <a:cubicBezTo>
                    <a:pt x="4063" y="166"/>
                    <a:pt x="3812" y="143"/>
                    <a:pt x="3424" y="98"/>
                  </a:cubicBezTo>
                  <a:cubicBezTo>
                    <a:pt x="3036" y="52"/>
                    <a:pt x="2534" y="6"/>
                    <a:pt x="2032" y="6"/>
                  </a:cubicBezTo>
                  <a:cubicBezTo>
                    <a:pt x="1850" y="2"/>
                    <a:pt x="1669" y="0"/>
                    <a:pt x="1495" y="0"/>
                  </a:cubicBezTo>
                  <a:close/>
                </a:path>
              </a:pathLst>
            </a:custGeom>
            <a:solidFill>
              <a:srgbClr val="802751"/>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40" name="Google Shape;2927;p41">
              <a:extLst>
                <a:ext uri="{FF2B5EF4-FFF2-40B4-BE49-F238E27FC236}">
                  <a16:creationId xmlns:a16="http://schemas.microsoft.com/office/drawing/2014/main" id="{F059E971-F2A5-E13D-360C-53D012DB559F}"/>
                </a:ext>
              </a:extLst>
            </p:cNvPr>
            <p:cNvSpPr/>
            <p:nvPr/>
          </p:nvSpPr>
          <p:spPr>
            <a:xfrm>
              <a:off x="4580050" y="3516025"/>
              <a:ext cx="105025" cy="33775"/>
            </a:xfrm>
            <a:custGeom>
              <a:avLst/>
              <a:gdLst/>
              <a:ahLst/>
              <a:cxnLst/>
              <a:rect l="l" t="t" r="r" b="b"/>
              <a:pathLst>
                <a:path w="4201" h="1351" extrusionOk="0">
                  <a:moveTo>
                    <a:pt x="186" y="1"/>
                  </a:moveTo>
                  <a:cubicBezTo>
                    <a:pt x="84" y="1"/>
                    <a:pt x="24" y="11"/>
                    <a:pt x="24" y="34"/>
                  </a:cubicBezTo>
                  <a:cubicBezTo>
                    <a:pt x="1" y="102"/>
                    <a:pt x="526" y="285"/>
                    <a:pt x="1028" y="467"/>
                  </a:cubicBezTo>
                  <a:cubicBezTo>
                    <a:pt x="1553" y="650"/>
                    <a:pt x="2055" y="810"/>
                    <a:pt x="2055" y="810"/>
                  </a:cubicBezTo>
                  <a:cubicBezTo>
                    <a:pt x="2055" y="810"/>
                    <a:pt x="2580" y="969"/>
                    <a:pt x="3105" y="1084"/>
                  </a:cubicBezTo>
                  <a:cubicBezTo>
                    <a:pt x="3525" y="1217"/>
                    <a:pt x="3977" y="1351"/>
                    <a:pt x="4127" y="1351"/>
                  </a:cubicBezTo>
                  <a:cubicBezTo>
                    <a:pt x="4156" y="1351"/>
                    <a:pt x="4174" y="1346"/>
                    <a:pt x="4178" y="1335"/>
                  </a:cubicBezTo>
                  <a:cubicBezTo>
                    <a:pt x="4201" y="1266"/>
                    <a:pt x="3721" y="992"/>
                    <a:pt x="3219" y="741"/>
                  </a:cubicBezTo>
                  <a:cubicBezTo>
                    <a:pt x="2717" y="513"/>
                    <a:pt x="2215" y="307"/>
                    <a:pt x="2215" y="307"/>
                  </a:cubicBezTo>
                  <a:cubicBezTo>
                    <a:pt x="2215" y="307"/>
                    <a:pt x="1667" y="193"/>
                    <a:pt x="1119" y="102"/>
                  </a:cubicBezTo>
                  <a:cubicBezTo>
                    <a:pt x="754" y="41"/>
                    <a:pt x="389" y="1"/>
                    <a:pt x="186" y="1"/>
                  </a:cubicBezTo>
                  <a:close/>
                </a:path>
              </a:pathLst>
            </a:custGeom>
            <a:solidFill>
              <a:srgbClr val="802751"/>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41" name="Google Shape;2928;p41">
              <a:extLst>
                <a:ext uri="{FF2B5EF4-FFF2-40B4-BE49-F238E27FC236}">
                  <a16:creationId xmlns:a16="http://schemas.microsoft.com/office/drawing/2014/main" id="{554F99E4-C4CE-AAA0-36A7-7768127A2F46}"/>
                </a:ext>
              </a:extLst>
            </p:cNvPr>
            <p:cNvSpPr/>
            <p:nvPr/>
          </p:nvSpPr>
          <p:spPr>
            <a:xfrm>
              <a:off x="5013725" y="3631525"/>
              <a:ext cx="45675" cy="169375"/>
            </a:xfrm>
            <a:custGeom>
              <a:avLst/>
              <a:gdLst/>
              <a:ahLst/>
              <a:cxnLst/>
              <a:rect l="l" t="t" r="r" b="b"/>
              <a:pathLst>
                <a:path w="1827" h="6775" extrusionOk="0">
                  <a:moveTo>
                    <a:pt x="1169" y="1"/>
                  </a:moveTo>
                  <a:cubicBezTo>
                    <a:pt x="1167" y="1"/>
                    <a:pt x="1166" y="1"/>
                    <a:pt x="1165" y="1"/>
                  </a:cubicBezTo>
                  <a:cubicBezTo>
                    <a:pt x="1097" y="24"/>
                    <a:pt x="1279" y="549"/>
                    <a:pt x="1325" y="1074"/>
                  </a:cubicBezTo>
                  <a:cubicBezTo>
                    <a:pt x="1348" y="1348"/>
                    <a:pt x="1325" y="1599"/>
                    <a:pt x="1279" y="1782"/>
                  </a:cubicBezTo>
                  <a:cubicBezTo>
                    <a:pt x="1234" y="1964"/>
                    <a:pt x="1188" y="2079"/>
                    <a:pt x="1188" y="2079"/>
                  </a:cubicBezTo>
                  <a:cubicBezTo>
                    <a:pt x="1188" y="2079"/>
                    <a:pt x="1165" y="2193"/>
                    <a:pt x="1097" y="2352"/>
                  </a:cubicBezTo>
                  <a:cubicBezTo>
                    <a:pt x="1005" y="2535"/>
                    <a:pt x="891" y="2763"/>
                    <a:pt x="731" y="2969"/>
                  </a:cubicBezTo>
                  <a:cubicBezTo>
                    <a:pt x="412" y="3402"/>
                    <a:pt x="1" y="3790"/>
                    <a:pt x="47" y="3836"/>
                  </a:cubicBezTo>
                  <a:cubicBezTo>
                    <a:pt x="49" y="3843"/>
                    <a:pt x="57" y="3847"/>
                    <a:pt x="69" y="3847"/>
                  </a:cubicBezTo>
                  <a:cubicBezTo>
                    <a:pt x="177" y="3847"/>
                    <a:pt x="637" y="3588"/>
                    <a:pt x="1005" y="3220"/>
                  </a:cubicBezTo>
                  <a:cubicBezTo>
                    <a:pt x="1211" y="3014"/>
                    <a:pt x="1393" y="2786"/>
                    <a:pt x="1530" y="2581"/>
                  </a:cubicBezTo>
                  <a:cubicBezTo>
                    <a:pt x="1530" y="2535"/>
                    <a:pt x="1553" y="2512"/>
                    <a:pt x="1576" y="2489"/>
                  </a:cubicBezTo>
                  <a:lnTo>
                    <a:pt x="1576" y="2489"/>
                  </a:lnTo>
                  <a:cubicBezTo>
                    <a:pt x="1530" y="2718"/>
                    <a:pt x="1462" y="3037"/>
                    <a:pt x="1439" y="3334"/>
                  </a:cubicBezTo>
                  <a:cubicBezTo>
                    <a:pt x="1371" y="3950"/>
                    <a:pt x="1279" y="4567"/>
                    <a:pt x="1279" y="4567"/>
                  </a:cubicBezTo>
                  <a:cubicBezTo>
                    <a:pt x="1279" y="4567"/>
                    <a:pt x="1256" y="4703"/>
                    <a:pt x="1234" y="4932"/>
                  </a:cubicBezTo>
                  <a:cubicBezTo>
                    <a:pt x="1211" y="5160"/>
                    <a:pt x="1188" y="5457"/>
                    <a:pt x="1097" y="5753"/>
                  </a:cubicBezTo>
                  <a:cubicBezTo>
                    <a:pt x="1028" y="6027"/>
                    <a:pt x="914" y="6301"/>
                    <a:pt x="777" y="6461"/>
                  </a:cubicBezTo>
                  <a:cubicBezTo>
                    <a:pt x="731" y="6552"/>
                    <a:pt x="663" y="6621"/>
                    <a:pt x="617" y="6666"/>
                  </a:cubicBezTo>
                  <a:cubicBezTo>
                    <a:pt x="549" y="6712"/>
                    <a:pt x="526" y="6735"/>
                    <a:pt x="549" y="6758"/>
                  </a:cubicBezTo>
                  <a:cubicBezTo>
                    <a:pt x="549" y="6769"/>
                    <a:pt x="560" y="6775"/>
                    <a:pt x="580" y="6775"/>
                  </a:cubicBezTo>
                  <a:cubicBezTo>
                    <a:pt x="600" y="6775"/>
                    <a:pt x="629" y="6769"/>
                    <a:pt x="663" y="6758"/>
                  </a:cubicBezTo>
                  <a:cubicBezTo>
                    <a:pt x="731" y="6735"/>
                    <a:pt x="823" y="6689"/>
                    <a:pt x="937" y="6621"/>
                  </a:cubicBezTo>
                  <a:cubicBezTo>
                    <a:pt x="1142" y="6461"/>
                    <a:pt x="1325" y="6164"/>
                    <a:pt x="1462" y="5868"/>
                  </a:cubicBezTo>
                  <a:cubicBezTo>
                    <a:pt x="1599" y="5571"/>
                    <a:pt x="1667" y="5251"/>
                    <a:pt x="1713" y="5023"/>
                  </a:cubicBezTo>
                  <a:cubicBezTo>
                    <a:pt x="1759" y="4772"/>
                    <a:pt x="1781" y="4612"/>
                    <a:pt x="1781" y="4612"/>
                  </a:cubicBezTo>
                  <a:cubicBezTo>
                    <a:pt x="1781" y="4612"/>
                    <a:pt x="1827" y="3973"/>
                    <a:pt x="1804" y="3357"/>
                  </a:cubicBezTo>
                  <a:cubicBezTo>
                    <a:pt x="1781" y="2741"/>
                    <a:pt x="1781" y="2124"/>
                    <a:pt x="1713" y="2101"/>
                  </a:cubicBezTo>
                  <a:cubicBezTo>
                    <a:pt x="1736" y="2033"/>
                    <a:pt x="1736" y="1964"/>
                    <a:pt x="1759" y="1850"/>
                  </a:cubicBezTo>
                  <a:cubicBezTo>
                    <a:pt x="1781" y="1622"/>
                    <a:pt x="1759" y="1303"/>
                    <a:pt x="1690" y="1029"/>
                  </a:cubicBezTo>
                  <a:cubicBezTo>
                    <a:pt x="1534" y="449"/>
                    <a:pt x="1226" y="1"/>
                    <a:pt x="1169" y="1"/>
                  </a:cubicBezTo>
                  <a:close/>
                </a:path>
              </a:pathLst>
            </a:custGeom>
            <a:solidFill>
              <a:srgbClr val="802751"/>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42" name="Google Shape;2929;p41">
              <a:extLst>
                <a:ext uri="{FF2B5EF4-FFF2-40B4-BE49-F238E27FC236}">
                  <a16:creationId xmlns:a16="http://schemas.microsoft.com/office/drawing/2014/main" id="{B9AF9707-592E-A663-5B3E-539DC6DC9AB3}"/>
                </a:ext>
              </a:extLst>
            </p:cNvPr>
            <p:cNvSpPr/>
            <p:nvPr/>
          </p:nvSpPr>
          <p:spPr>
            <a:xfrm>
              <a:off x="4717000" y="3735250"/>
              <a:ext cx="327575" cy="42400"/>
            </a:xfrm>
            <a:custGeom>
              <a:avLst/>
              <a:gdLst/>
              <a:ahLst/>
              <a:cxnLst/>
              <a:rect l="l" t="t" r="r" b="b"/>
              <a:pathLst>
                <a:path w="13103" h="1696" extrusionOk="0">
                  <a:moveTo>
                    <a:pt x="13056" y="0"/>
                  </a:moveTo>
                  <a:cubicBezTo>
                    <a:pt x="12851" y="0"/>
                    <a:pt x="11375" y="438"/>
                    <a:pt x="9839" y="737"/>
                  </a:cubicBezTo>
                  <a:cubicBezTo>
                    <a:pt x="9040" y="874"/>
                    <a:pt x="8218" y="988"/>
                    <a:pt x="7602" y="1057"/>
                  </a:cubicBezTo>
                  <a:cubicBezTo>
                    <a:pt x="7305" y="1102"/>
                    <a:pt x="7054" y="1102"/>
                    <a:pt x="6871" y="1125"/>
                  </a:cubicBezTo>
                  <a:cubicBezTo>
                    <a:pt x="6689" y="1125"/>
                    <a:pt x="6575" y="1148"/>
                    <a:pt x="6575" y="1148"/>
                  </a:cubicBezTo>
                  <a:cubicBezTo>
                    <a:pt x="6575" y="1148"/>
                    <a:pt x="6186" y="1194"/>
                    <a:pt x="5570" y="1216"/>
                  </a:cubicBezTo>
                  <a:cubicBezTo>
                    <a:pt x="5251" y="1216"/>
                    <a:pt x="4885" y="1239"/>
                    <a:pt x="4520" y="1239"/>
                  </a:cubicBezTo>
                  <a:cubicBezTo>
                    <a:pt x="4132" y="1239"/>
                    <a:pt x="3721" y="1239"/>
                    <a:pt x="3311" y="1216"/>
                  </a:cubicBezTo>
                  <a:cubicBezTo>
                    <a:pt x="2512" y="1125"/>
                    <a:pt x="1667" y="965"/>
                    <a:pt x="1028" y="965"/>
                  </a:cubicBezTo>
                  <a:cubicBezTo>
                    <a:pt x="412" y="965"/>
                    <a:pt x="1" y="1102"/>
                    <a:pt x="1" y="1125"/>
                  </a:cubicBezTo>
                  <a:cubicBezTo>
                    <a:pt x="1" y="1139"/>
                    <a:pt x="37" y="1142"/>
                    <a:pt x="104" y="1142"/>
                  </a:cubicBezTo>
                  <a:cubicBezTo>
                    <a:pt x="175" y="1142"/>
                    <a:pt x="281" y="1138"/>
                    <a:pt x="415" y="1138"/>
                  </a:cubicBezTo>
                  <a:cubicBezTo>
                    <a:pt x="581" y="1138"/>
                    <a:pt x="789" y="1144"/>
                    <a:pt x="1028" y="1171"/>
                  </a:cubicBezTo>
                  <a:cubicBezTo>
                    <a:pt x="1644" y="1239"/>
                    <a:pt x="2443" y="1445"/>
                    <a:pt x="3265" y="1582"/>
                  </a:cubicBezTo>
                  <a:cubicBezTo>
                    <a:pt x="3699" y="1650"/>
                    <a:pt x="4109" y="1650"/>
                    <a:pt x="4497" y="1673"/>
                  </a:cubicBezTo>
                  <a:cubicBezTo>
                    <a:pt x="4885" y="1696"/>
                    <a:pt x="5251" y="1696"/>
                    <a:pt x="5570" y="1696"/>
                  </a:cubicBezTo>
                  <a:cubicBezTo>
                    <a:pt x="6209" y="1696"/>
                    <a:pt x="6620" y="1650"/>
                    <a:pt x="6620" y="1650"/>
                  </a:cubicBezTo>
                  <a:cubicBezTo>
                    <a:pt x="6620" y="1650"/>
                    <a:pt x="6734" y="1650"/>
                    <a:pt x="6917" y="1627"/>
                  </a:cubicBezTo>
                  <a:cubicBezTo>
                    <a:pt x="7100" y="1604"/>
                    <a:pt x="7351" y="1582"/>
                    <a:pt x="7670" y="1536"/>
                  </a:cubicBezTo>
                  <a:cubicBezTo>
                    <a:pt x="8286" y="1445"/>
                    <a:pt x="9108" y="1285"/>
                    <a:pt x="9930" y="1079"/>
                  </a:cubicBezTo>
                  <a:cubicBezTo>
                    <a:pt x="10752" y="897"/>
                    <a:pt x="11550" y="623"/>
                    <a:pt x="12121" y="418"/>
                  </a:cubicBezTo>
                  <a:cubicBezTo>
                    <a:pt x="12715" y="189"/>
                    <a:pt x="13103" y="29"/>
                    <a:pt x="13080" y="7"/>
                  </a:cubicBezTo>
                  <a:cubicBezTo>
                    <a:pt x="13078" y="2"/>
                    <a:pt x="13070" y="0"/>
                    <a:pt x="13056" y="0"/>
                  </a:cubicBezTo>
                  <a:close/>
                </a:path>
              </a:pathLst>
            </a:custGeom>
            <a:solidFill>
              <a:srgbClr val="802751"/>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43" name="Google Shape;2930;p41">
              <a:extLst>
                <a:ext uri="{FF2B5EF4-FFF2-40B4-BE49-F238E27FC236}">
                  <a16:creationId xmlns:a16="http://schemas.microsoft.com/office/drawing/2014/main" id="{5B341E2A-BC6A-507D-51BB-413DAF89B851}"/>
                </a:ext>
              </a:extLst>
            </p:cNvPr>
            <p:cNvSpPr/>
            <p:nvPr/>
          </p:nvSpPr>
          <p:spPr>
            <a:xfrm>
              <a:off x="4346675" y="3558500"/>
              <a:ext cx="685350" cy="267100"/>
            </a:xfrm>
            <a:custGeom>
              <a:avLst/>
              <a:gdLst/>
              <a:ahLst/>
              <a:cxnLst/>
              <a:rect l="l" t="t" r="r" b="b"/>
              <a:pathLst>
                <a:path w="27414" h="10684" extrusionOk="0">
                  <a:moveTo>
                    <a:pt x="12463" y="1"/>
                  </a:moveTo>
                  <a:cubicBezTo>
                    <a:pt x="12394" y="1"/>
                    <a:pt x="12486" y="1370"/>
                    <a:pt x="12668" y="2717"/>
                  </a:cubicBezTo>
                  <a:cubicBezTo>
                    <a:pt x="12714" y="3082"/>
                    <a:pt x="12805" y="3402"/>
                    <a:pt x="12828" y="3676"/>
                  </a:cubicBezTo>
                  <a:cubicBezTo>
                    <a:pt x="12828" y="3767"/>
                    <a:pt x="12828" y="3835"/>
                    <a:pt x="12828" y="3904"/>
                  </a:cubicBezTo>
                  <a:cubicBezTo>
                    <a:pt x="12828" y="3972"/>
                    <a:pt x="12805" y="4041"/>
                    <a:pt x="12805" y="4087"/>
                  </a:cubicBezTo>
                  <a:cubicBezTo>
                    <a:pt x="12782" y="4224"/>
                    <a:pt x="12737" y="4292"/>
                    <a:pt x="12691" y="4406"/>
                  </a:cubicBezTo>
                  <a:cubicBezTo>
                    <a:pt x="12577" y="4589"/>
                    <a:pt x="12440" y="4794"/>
                    <a:pt x="12372" y="4931"/>
                  </a:cubicBezTo>
                  <a:cubicBezTo>
                    <a:pt x="12303" y="5091"/>
                    <a:pt x="12280" y="5205"/>
                    <a:pt x="12280" y="5205"/>
                  </a:cubicBezTo>
                  <a:cubicBezTo>
                    <a:pt x="12257" y="5228"/>
                    <a:pt x="12257" y="5342"/>
                    <a:pt x="12257" y="5525"/>
                  </a:cubicBezTo>
                  <a:cubicBezTo>
                    <a:pt x="12212" y="5525"/>
                    <a:pt x="12143" y="5525"/>
                    <a:pt x="12075" y="5547"/>
                  </a:cubicBezTo>
                  <a:cubicBezTo>
                    <a:pt x="11915" y="5570"/>
                    <a:pt x="11687" y="5616"/>
                    <a:pt x="11413" y="5639"/>
                  </a:cubicBezTo>
                  <a:cubicBezTo>
                    <a:pt x="11159" y="5665"/>
                    <a:pt x="10850" y="5676"/>
                    <a:pt x="10518" y="5676"/>
                  </a:cubicBezTo>
                  <a:cubicBezTo>
                    <a:pt x="10284" y="5676"/>
                    <a:pt x="10038" y="5671"/>
                    <a:pt x="9792" y="5662"/>
                  </a:cubicBezTo>
                  <a:cubicBezTo>
                    <a:pt x="9906" y="5525"/>
                    <a:pt x="9998" y="5410"/>
                    <a:pt x="10089" y="5319"/>
                  </a:cubicBezTo>
                  <a:cubicBezTo>
                    <a:pt x="10180" y="5228"/>
                    <a:pt x="10249" y="5159"/>
                    <a:pt x="10249" y="5159"/>
                  </a:cubicBezTo>
                  <a:cubicBezTo>
                    <a:pt x="10249" y="5159"/>
                    <a:pt x="10454" y="4840"/>
                    <a:pt x="10660" y="4497"/>
                  </a:cubicBezTo>
                  <a:cubicBezTo>
                    <a:pt x="10888" y="4178"/>
                    <a:pt x="11093" y="3835"/>
                    <a:pt x="11025" y="3790"/>
                  </a:cubicBezTo>
                  <a:cubicBezTo>
                    <a:pt x="11021" y="3786"/>
                    <a:pt x="11016" y="3784"/>
                    <a:pt x="11009" y="3784"/>
                  </a:cubicBezTo>
                  <a:cubicBezTo>
                    <a:pt x="10932" y="3784"/>
                    <a:pt x="10659" y="4017"/>
                    <a:pt x="10386" y="4269"/>
                  </a:cubicBezTo>
                  <a:cubicBezTo>
                    <a:pt x="10089" y="4543"/>
                    <a:pt x="9838" y="4817"/>
                    <a:pt x="9838" y="4817"/>
                  </a:cubicBezTo>
                  <a:cubicBezTo>
                    <a:pt x="9838" y="4817"/>
                    <a:pt x="9769" y="4908"/>
                    <a:pt x="9701" y="5045"/>
                  </a:cubicBezTo>
                  <a:cubicBezTo>
                    <a:pt x="9632" y="5159"/>
                    <a:pt x="9518" y="5342"/>
                    <a:pt x="9427" y="5502"/>
                  </a:cubicBezTo>
                  <a:cubicBezTo>
                    <a:pt x="9404" y="5547"/>
                    <a:pt x="9381" y="5593"/>
                    <a:pt x="9381" y="5639"/>
                  </a:cubicBezTo>
                  <a:cubicBezTo>
                    <a:pt x="8651" y="5570"/>
                    <a:pt x="7943" y="5502"/>
                    <a:pt x="7396" y="5479"/>
                  </a:cubicBezTo>
                  <a:cubicBezTo>
                    <a:pt x="6848" y="5456"/>
                    <a:pt x="6483" y="5433"/>
                    <a:pt x="6483" y="5433"/>
                  </a:cubicBezTo>
                  <a:cubicBezTo>
                    <a:pt x="6483" y="5433"/>
                    <a:pt x="6377" y="5437"/>
                    <a:pt x="6194" y="5437"/>
                  </a:cubicBezTo>
                  <a:cubicBezTo>
                    <a:pt x="5920" y="5437"/>
                    <a:pt x="5474" y="5429"/>
                    <a:pt x="4953" y="5388"/>
                  </a:cubicBezTo>
                  <a:cubicBezTo>
                    <a:pt x="5113" y="5365"/>
                    <a:pt x="5204" y="5296"/>
                    <a:pt x="5204" y="5273"/>
                  </a:cubicBezTo>
                  <a:cubicBezTo>
                    <a:pt x="5182" y="5228"/>
                    <a:pt x="5045" y="5251"/>
                    <a:pt x="4839" y="5205"/>
                  </a:cubicBezTo>
                  <a:cubicBezTo>
                    <a:pt x="4634" y="5205"/>
                    <a:pt x="4383" y="5091"/>
                    <a:pt x="4154" y="4954"/>
                  </a:cubicBezTo>
                  <a:cubicBezTo>
                    <a:pt x="3926" y="4817"/>
                    <a:pt x="3744" y="4612"/>
                    <a:pt x="3607" y="4475"/>
                  </a:cubicBezTo>
                  <a:cubicBezTo>
                    <a:pt x="3538" y="4383"/>
                    <a:pt x="3492" y="4338"/>
                    <a:pt x="3447" y="4292"/>
                  </a:cubicBezTo>
                  <a:cubicBezTo>
                    <a:pt x="3424" y="4246"/>
                    <a:pt x="3401" y="4201"/>
                    <a:pt x="3401" y="4201"/>
                  </a:cubicBezTo>
                  <a:cubicBezTo>
                    <a:pt x="3401" y="4201"/>
                    <a:pt x="3378" y="4178"/>
                    <a:pt x="3333" y="4132"/>
                  </a:cubicBezTo>
                  <a:cubicBezTo>
                    <a:pt x="3287" y="4087"/>
                    <a:pt x="3219" y="4041"/>
                    <a:pt x="3173" y="3950"/>
                  </a:cubicBezTo>
                  <a:cubicBezTo>
                    <a:pt x="3013" y="3790"/>
                    <a:pt x="2853" y="3562"/>
                    <a:pt x="2694" y="3333"/>
                  </a:cubicBezTo>
                  <a:cubicBezTo>
                    <a:pt x="2359" y="2887"/>
                    <a:pt x="2046" y="2420"/>
                    <a:pt x="1968" y="2420"/>
                  </a:cubicBezTo>
                  <a:cubicBezTo>
                    <a:pt x="1966" y="2420"/>
                    <a:pt x="1965" y="2420"/>
                    <a:pt x="1963" y="2420"/>
                  </a:cubicBezTo>
                  <a:cubicBezTo>
                    <a:pt x="1918" y="2466"/>
                    <a:pt x="2100" y="3014"/>
                    <a:pt x="2374" y="3539"/>
                  </a:cubicBezTo>
                  <a:cubicBezTo>
                    <a:pt x="2511" y="3790"/>
                    <a:pt x="2648" y="4064"/>
                    <a:pt x="2785" y="4246"/>
                  </a:cubicBezTo>
                  <a:cubicBezTo>
                    <a:pt x="2831" y="4338"/>
                    <a:pt x="2899" y="4406"/>
                    <a:pt x="2922" y="4475"/>
                  </a:cubicBezTo>
                  <a:cubicBezTo>
                    <a:pt x="2967" y="4520"/>
                    <a:pt x="2990" y="4543"/>
                    <a:pt x="2990" y="4543"/>
                  </a:cubicBezTo>
                  <a:cubicBezTo>
                    <a:pt x="2990" y="4543"/>
                    <a:pt x="3013" y="4589"/>
                    <a:pt x="3059" y="4634"/>
                  </a:cubicBezTo>
                  <a:cubicBezTo>
                    <a:pt x="3127" y="4680"/>
                    <a:pt x="3196" y="4748"/>
                    <a:pt x="3264" y="4817"/>
                  </a:cubicBezTo>
                  <a:cubicBezTo>
                    <a:pt x="3447" y="4977"/>
                    <a:pt x="3698" y="5159"/>
                    <a:pt x="3995" y="5273"/>
                  </a:cubicBezTo>
                  <a:cubicBezTo>
                    <a:pt x="4013" y="5292"/>
                    <a:pt x="4048" y="5311"/>
                    <a:pt x="4072" y="5317"/>
                  </a:cubicBezTo>
                  <a:lnTo>
                    <a:pt x="4072" y="5317"/>
                  </a:lnTo>
                  <a:cubicBezTo>
                    <a:pt x="3917" y="5295"/>
                    <a:pt x="3761" y="5273"/>
                    <a:pt x="3584" y="5251"/>
                  </a:cubicBezTo>
                  <a:cubicBezTo>
                    <a:pt x="2853" y="5159"/>
                    <a:pt x="2169" y="5000"/>
                    <a:pt x="1621" y="4863"/>
                  </a:cubicBezTo>
                  <a:cubicBezTo>
                    <a:pt x="1176" y="4747"/>
                    <a:pt x="862" y="4647"/>
                    <a:pt x="763" y="4647"/>
                  </a:cubicBezTo>
                  <a:cubicBezTo>
                    <a:pt x="745" y="4647"/>
                    <a:pt x="734" y="4650"/>
                    <a:pt x="731" y="4657"/>
                  </a:cubicBezTo>
                  <a:cubicBezTo>
                    <a:pt x="708" y="4680"/>
                    <a:pt x="1050" y="4863"/>
                    <a:pt x="1552" y="5068"/>
                  </a:cubicBezTo>
                  <a:cubicBezTo>
                    <a:pt x="2077" y="5251"/>
                    <a:pt x="2785" y="5479"/>
                    <a:pt x="3515" y="5616"/>
                  </a:cubicBezTo>
                  <a:cubicBezTo>
                    <a:pt x="3881" y="5707"/>
                    <a:pt x="4246" y="5753"/>
                    <a:pt x="4588" y="5798"/>
                  </a:cubicBezTo>
                  <a:cubicBezTo>
                    <a:pt x="4953" y="5844"/>
                    <a:pt x="5273" y="5890"/>
                    <a:pt x="5547" y="5913"/>
                  </a:cubicBezTo>
                  <a:cubicBezTo>
                    <a:pt x="5821" y="5935"/>
                    <a:pt x="6049" y="5935"/>
                    <a:pt x="6209" y="5958"/>
                  </a:cubicBezTo>
                  <a:lnTo>
                    <a:pt x="7396" y="5958"/>
                  </a:lnTo>
                  <a:cubicBezTo>
                    <a:pt x="7875" y="5958"/>
                    <a:pt x="8537" y="5981"/>
                    <a:pt x="9222" y="6004"/>
                  </a:cubicBezTo>
                  <a:cubicBezTo>
                    <a:pt x="9153" y="6141"/>
                    <a:pt x="9130" y="6255"/>
                    <a:pt x="9176" y="6278"/>
                  </a:cubicBezTo>
                  <a:cubicBezTo>
                    <a:pt x="9178" y="6279"/>
                    <a:pt x="9180" y="6280"/>
                    <a:pt x="9183" y="6280"/>
                  </a:cubicBezTo>
                  <a:cubicBezTo>
                    <a:pt x="9219" y="6280"/>
                    <a:pt x="9348" y="6152"/>
                    <a:pt x="9496" y="6004"/>
                  </a:cubicBezTo>
                  <a:cubicBezTo>
                    <a:pt x="10203" y="6004"/>
                    <a:pt x="10934" y="5958"/>
                    <a:pt x="11459" y="5844"/>
                  </a:cubicBezTo>
                  <a:cubicBezTo>
                    <a:pt x="11732" y="5798"/>
                    <a:pt x="11938" y="5707"/>
                    <a:pt x="12098" y="5639"/>
                  </a:cubicBezTo>
                  <a:cubicBezTo>
                    <a:pt x="12166" y="5616"/>
                    <a:pt x="12235" y="5593"/>
                    <a:pt x="12257" y="5570"/>
                  </a:cubicBezTo>
                  <a:cubicBezTo>
                    <a:pt x="12280" y="5730"/>
                    <a:pt x="12303" y="5935"/>
                    <a:pt x="12372" y="6164"/>
                  </a:cubicBezTo>
                  <a:cubicBezTo>
                    <a:pt x="12486" y="6689"/>
                    <a:pt x="12760" y="7305"/>
                    <a:pt x="12828" y="7944"/>
                  </a:cubicBezTo>
                  <a:cubicBezTo>
                    <a:pt x="12851" y="8264"/>
                    <a:pt x="12851" y="8606"/>
                    <a:pt x="12897" y="8948"/>
                  </a:cubicBezTo>
                  <a:cubicBezTo>
                    <a:pt x="12942" y="9268"/>
                    <a:pt x="13102" y="9610"/>
                    <a:pt x="13353" y="9770"/>
                  </a:cubicBezTo>
                  <a:cubicBezTo>
                    <a:pt x="13353" y="9793"/>
                    <a:pt x="13376" y="9793"/>
                    <a:pt x="13399" y="9816"/>
                  </a:cubicBezTo>
                  <a:cubicBezTo>
                    <a:pt x="13353" y="9861"/>
                    <a:pt x="13285" y="9907"/>
                    <a:pt x="13216" y="9930"/>
                  </a:cubicBezTo>
                  <a:cubicBezTo>
                    <a:pt x="13148" y="9953"/>
                    <a:pt x="13073" y="9958"/>
                    <a:pt x="12994" y="9958"/>
                  </a:cubicBezTo>
                  <a:cubicBezTo>
                    <a:pt x="12914" y="9958"/>
                    <a:pt x="12828" y="9953"/>
                    <a:pt x="12737" y="9953"/>
                  </a:cubicBezTo>
                  <a:cubicBezTo>
                    <a:pt x="12394" y="9930"/>
                    <a:pt x="12006" y="9770"/>
                    <a:pt x="11527" y="9724"/>
                  </a:cubicBezTo>
                  <a:cubicBezTo>
                    <a:pt x="11276" y="9702"/>
                    <a:pt x="11048" y="9679"/>
                    <a:pt x="10797" y="9656"/>
                  </a:cubicBezTo>
                  <a:cubicBezTo>
                    <a:pt x="10568" y="9633"/>
                    <a:pt x="10317" y="9633"/>
                    <a:pt x="10066" y="9633"/>
                  </a:cubicBezTo>
                  <a:cubicBezTo>
                    <a:pt x="9085" y="9633"/>
                    <a:pt x="8103" y="9702"/>
                    <a:pt x="7373" y="9747"/>
                  </a:cubicBezTo>
                  <a:cubicBezTo>
                    <a:pt x="7008" y="9770"/>
                    <a:pt x="6711" y="9770"/>
                    <a:pt x="6505" y="9770"/>
                  </a:cubicBezTo>
                  <a:lnTo>
                    <a:pt x="6186" y="9770"/>
                  </a:lnTo>
                  <a:cubicBezTo>
                    <a:pt x="6186" y="9770"/>
                    <a:pt x="5973" y="9780"/>
                    <a:pt x="5614" y="9780"/>
                  </a:cubicBezTo>
                  <a:cubicBezTo>
                    <a:pt x="5435" y="9780"/>
                    <a:pt x="5220" y="9778"/>
                    <a:pt x="4976" y="9770"/>
                  </a:cubicBezTo>
                  <a:cubicBezTo>
                    <a:pt x="4269" y="9702"/>
                    <a:pt x="3310" y="9633"/>
                    <a:pt x="2374" y="9382"/>
                  </a:cubicBezTo>
                  <a:cubicBezTo>
                    <a:pt x="1918" y="9245"/>
                    <a:pt x="1484" y="9085"/>
                    <a:pt x="1119" y="8834"/>
                  </a:cubicBezTo>
                  <a:cubicBezTo>
                    <a:pt x="753" y="8606"/>
                    <a:pt x="480" y="8286"/>
                    <a:pt x="343" y="7990"/>
                  </a:cubicBezTo>
                  <a:cubicBezTo>
                    <a:pt x="69" y="7351"/>
                    <a:pt x="183" y="6826"/>
                    <a:pt x="114" y="6826"/>
                  </a:cubicBezTo>
                  <a:cubicBezTo>
                    <a:pt x="92" y="6826"/>
                    <a:pt x="69" y="6940"/>
                    <a:pt x="46" y="7168"/>
                  </a:cubicBezTo>
                  <a:cubicBezTo>
                    <a:pt x="0" y="7373"/>
                    <a:pt x="23" y="7693"/>
                    <a:pt x="137" y="8058"/>
                  </a:cubicBezTo>
                  <a:cubicBezTo>
                    <a:pt x="297" y="8423"/>
                    <a:pt x="571" y="8789"/>
                    <a:pt x="959" y="9085"/>
                  </a:cubicBezTo>
                  <a:cubicBezTo>
                    <a:pt x="1347" y="9359"/>
                    <a:pt x="1803" y="9565"/>
                    <a:pt x="2283" y="9724"/>
                  </a:cubicBezTo>
                  <a:cubicBezTo>
                    <a:pt x="3219" y="10044"/>
                    <a:pt x="4200" y="10158"/>
                    <a:pt x="4930" y="10249"/>
                  </a:cubicBezTo>
                  <a:cubicBezTo>
                    <a:pt x="5382" y="10290"/>
                    <a:pt x="5744" y="10299"/>
                    <a:pt x="5961" y="10299"/>
                  </a:cubicBezTo>
                  <a:cubicBezTo>
                    <a:pt x="6106" y="10299"/>
                    <a:pt x="6186" y="10295"/>
                    <a:pt x="6186" y="10295"/>
                  </a:cubicBezTo>
                  <a:lnTo>
                    <a:pt x="6528" y="10295"/>
                  </a:lnTo>
                  <a:cubicBezTo>
                    <a:pt x="6734" y="10272"/>
                    <a:pt x="7053" y="10249"/>
                    <a:pt x="7418" y="10227"/>
                  </a:cubicBezTo>
                  <a:cubicBezTo>
                    <a:pt x="8149" y="10158"/>
                    <a:pt x="9108" y="10044"/>
                    <a:pt x="10066" y="9998"/>
                  </a:cubicBezTo>
                  <a:cubicBezTo>
                    <a:pt x="10317" y="9998"/>
                    <a:pt x="10568" y="9975"/>
                    <a:pt x="10797" y="9975"/>
                  </a:cubicBezTo>
                  <a:cubicBezTo>
                    <a:pt x="11025" y="9998"/>
                    <a:pt x="11253" y="9998"/>
                    <a:pt x="11481" y="9998"/>
                  </a:cubicBezTo>
                  <a:cubicBezTo>
                    <a:pt x="11915" y="10044"/>
                    <a:pt x="12349" y="10158"/>
                    <a:pt x="12737" y="10158"/>
                  </a:cubicBezTo>
                  <a:cubicBezTo>
                    <a:pt x="12919" y="10158"/>
                    <a:pt x="13102" y="10135"/>
                    <a:pt x="13262" y="10067"/>
                  </a:cubicBezTo>
                  <a:cubicBezTo>
                    <a:pt x="13376" y="10021"/>
                    <a:pt x="13467" y="9953"/>
                    <a:pt x="13513" y="9861"/>
                  </a:cubicBezTo>
                  <a:cubicBezTo>
                    <a:pt x="13673" y="9953"/>
                    <a:pt x="13832" y="9975"/>
                    <a:pt x="13946" y="9998"/>
                  </a:cubicBezTo>
                  <a:cubicBezTo>
                    <a:pt x="14000" y="10006"/>
                    <a:pt x="14045" y="10008"/>
                    <a:pt x="14083" y="10008"/>
                  </a:cubicBezTo>
                  <a:cubicBezTo>
                    <a:pt x="14157" y="10008"/>
                    <a:pt x="14198" y="9998"/>
                    <a:pt x="14198" y="9998"/>
                  </a:cubicBezTo>
                  <a:cubicBezTo>
                    <a:pt x="14198" y="9953"/>
                    <a:pt x="14083" y="9930"/>
                    <a:pt x="13901" y="9861"/>
                  </a:cubicBezTo>
                  <a:lnTo>
                    <a:pt x="13901" y="9861"/>
                  </a:lnTo>
                  <a:cubicBezTo>
                    <a:pt x="14083" y="9884"/>
                    <a:pt x="14312" y="9907"/>
                    <a:pt x="14586" y="9953"/>
                  </a:cubicBezTo>
                  <a:cubicBezTo>
                    <a:pt x="14745" y="9975"/>
                    <a:pt x="14928" y="9975"/>
                    <a:pt x="15133" y="9998"/>
                  </a:cubicBezTo>
                  <a:cubicBezTo>
                    <a:pt x="15316" y="10021"/>
                    <a:pt x="15499" y="10021"/>
                    <a:pt x="15704" y="10067"/>
                  </a:cubicBezTo>
                  <a:cubicBezTo>
                    <a:pt x="16092" y="10135"/>
                    <a:pt x="16503" y="10249"/>
                    <a:pt x="16937" y="10364"/>
                  </a:cubicBezTo>
                  <a:cubicBezTo>
                    <a:pt x="17781" y="10637"/>
                    <a:pt x="18717" y="10660"/>
                    <a:pt x="19356" y="10660"/>
                  </a:cubicBezTo>
                  <a:cubicBezTo>
                    <a:pt x="20018" y="10683"/>
                    <a:pt x="20452" y="10683"/>
                    <a:pt x="20452" y="10683"/>
                  </a:cubicBezTo>
                  <a:cubicBezTo>
                    <a:pt x="20452" y="10683"/>
                    <a:pt x="20908" y="10660"/>
                    <a:pt x="21570" y="10637"/>
                  </a:cubicBezTo>
                  <a:cubicBezTo>
                    <a:pt x="22209" y="10592"/>
                    <a:pt x="23122" y="10478"/>
                    <a:pt x="23967" y="10386"/>
                  </a:cubicBezTo>
                  <a:cubicBezTo>
                    <a:pt x="24834" y="10318"/>
                    <a:pt x="25724" y="10272"/>
                    <a:pt x="26386" y="10112"/>
                  </a:cubicBezTo>
                  <a:cubicBezTo>
                    <a:pt x="27048" y="9953"/>
                    <a:pt x="27413" y="9702"/>
                    <a:pt x="27413" y="9679"/>
                  </a:cubicBezTo>
                  <a:cubicBezTo>
                    <a:pt x="27411" y="9674"/>
                    <a:pt x="27405" y="9672"/>
                    <a:pt x="27396" y="9672"/>
                  </a:cubicBezTo>
                  <a:cubicBezTo>
                    <a:pt x="27308" y="9672"/>
                    <a:pt x="26917" y="9845"/>
                    <a:pt x="26341" y="9907"/>
                  </a:cubicBezTo>
                  <a:cubicBezTo>
                    <a:pt x="25702" y="10021"/>
                    <a:pt x="24834" y="9998"/>
                    <a:pt x="23944" y="10021"/>
                  </a:cubicBezTo>
                  <a:cubicBezTo>
                    <a:pt x="23054" y="10067"/>
                    <a:pt x="22209" y="10135"/>
                    <a:pt x="21547" y="10135"/>
                  </a:cubicBezTo>
                  <a:cubicBezTo>
                    <a:pt x="20885" y="10158"/>
                    <a:pt x="20452" y="10158"/>
                    <a:pt x="20452" y="10158"/>
                  </a:cubicBezTo>
                  <a:cubicBezTo>
                    <a:pt x="20452" y="10158"/>
                    <a:pt x="20018" y="10181"/>
                    <a:pt x="19356" y="10181"/>
                  </a:cubicBezTo>
                  <a:cubicBezTo>
                    <a:pt x="19191" y="10187"/>
                    <a:pt x="19014" y="10191"/>
                    <a:pt x="18829" y="10191"/>
                  </a:cubicBezTo>
                  <a:cubicBezTo>
                    <a:pt x="18273" y="10191"/>
                    <a:pt x="17644" y="10152"/>
                    <a:pt x="17028" y="9998"/>
                  </a:cubicBezTo>
                  <a:cubicBezTo>
                    <a:pt x="16594" y="9907"/>
                    <a:pt x="16161" y="9816"/>
                    <a:pt x="15727" y="9770"/>
                  </a:cubicBezTo>
                  <a:cubicBezTo>
                    <a:pt x="15521" y="9747"/>
                    <a:pt x="15316" y="9747"/>
                    <a:pt x="15133" y="9747"/>
                  </a:cubicBezTo>
                  <a:lnTo>
                    <a:pt x="14608" y="9747"/>
                  </a:lnTo>
                  <a:cubicBezTo>
                    <a:pt x="14467" y="9738"/>
                    <a:pt x="14337" y="9732"/>
                    <a:pt x="14220" y="9732"/>
                  </a:cubicBezTo>
                  <a:cubicBezTo>
                    <a:pt x="14055" y="9732"/>
                    <a:pt x="13916" y="9743"/>
                    <a:pt x="13810" y="9770"/>
                  </a:cubicBezTo>
                  <a:lnTo>
                    <a:pt x="13718" y="9770"/>
                  </a:lnTo>
                  <a:cubicBezTo>
                    <a:pt x="13673" y="9747"/>
                    <a:pt x="13627" y="9724"/>
                    <a:pt x="13581" y="9702"/>
                  </a:cubicBezTo>
                  <a:cubicBezTo>
                    <a:pt x="13604" y="9633"/>
                    <a:pt x="13604" y="9565"/>
                    <a:pt x="13604" y="9519"/>
                  </a:cubicBezTo>
                  <a:cubicBezTo>
                    <a:pt x="13581" y="9473"/>
                    <a:pt x="13581" y="9428"/>
                    <a:pt x="13581" y="9428"/>
                  </a:cubicBezTo>
                  <a:cubicBezTo>
                    <a:pt x="13558" y="9428"/>
                    <a:pt x="13558" y="9519"/>
                    <a:pt x="13513" y="9633"/>
                  </a:cubicBezTo>
                  <a:cubicBezTo>
                    <a:pt x="13490" y="9633"/>
                    <a:pt x="13490" y="9633"/>
                    <a:pt x="13467" y="9610"/>
                  </a:cubicBezTo>
                  <a:cubicBezTo>
                    <a:pt x="13307" y="9473"/>
                    <a:pt x="13216" y="9199"/>
                    <a:pt x="13193" y="8903"/>
                  </a:cubicBezTo>
                  <a:cubicBezTo>
                    <a:pt x="13170" y="8606"/>
                    <a:pt x="13193" y="8286"/>
                    <a:pt x="13193" y="7921"/>
                  </a:cubicBezTo>
                  <a:cubicBezTo>
                    <a:pt x="13193" y="7488"/>
                    <a:pt x="13079" y="7077"/>
                    <a:pt x="12988" y="6711"/>
                  </a:cubicBezTo>
                  <a:lnTo>
                    <a:pt x="12988" y="6711"/>
                  </a:lnTo>
                  <a:cubicBezTo>
                    <a:pt x="13056" y="6757"/>
                    <a:pt x="13125" y="6803"/>
                    <a:pt x="13216" y="6848"/>
                  </a:cubicBezTo>
                  <a:cubicBezTo>
                    <a:pt x="13581" y="7054"/>
                    <a:pt x="13992" y="7168"/>
                    <a:pt x="14289" y="7259"/>
                  </a:cubicBezTo>
                  <a:cubicBezTo>
                    <a:pt x="14608" y="7351"/>
                    <a:pt x="14814" y="7373"/>
                    <a:pt x="14814" y="7373"/>
                  </a:cubicBezTo>
                  <a:cubicBezTo>
                    <a:pt x="14814" y="7373"/>
                    <a:pt x="15019" y="7396"/>
                    <a:pt x="15316" y="7442"/>
                  </a:cubicBezTo>
                  <a:cubicBezTo>
                    <a:pt x="15636" y="7465"/>
                    <a:pt x="16046" y="7488"/>
                    <a:pt x="16457" y="7488"/>
                  </a:cubicBezTo>
                  <a:cubicBezTo>
                    <a:pt x="16758" y="7496"/>
                    <a:pt x="17059" y="7501"/>
                    <a:pt x="17319" y="7501"/>
                  </a:cubicBezTo>
                  <a:cubicBezTo>
                    <a:pt x="17770" y="7501"/>
                    <a:pt x="18101" y="7485"/>
                    <a:pt x="18101" y="7442"/>
                  </a:cubicBezTo>
                  <a:cubicBezTo>
                    <a:pt x="18124" y="7351"/>
                    <a:pt x="17302" y="7236"/>
                    <a:pt x="16480" y="7122"/>
                  </a:cubicBezTo>
                  <a:cubicBezTo>
                    <a:pt x="16092" y="7077"/>
                    <a:pt x="15681" y="7008"/>
                    <a:pt x="15384" y="6963"/>
                  </a:cubicBezTo>
                  <a:cubicBezTo>
                    <a:pt x="15088" y="6894"/>
                    <a:pt x="14905" y="6871"/>
                    <a:pt x="14905" y="6871"/>
                  </a:cubicBezTo>
                  <a:cubicBezTo>
                    <a:pt x="14905" y="6871"/>
                    <a:pt x="14700" y="6848"/>
                    <a:pt x="14403" y="6780"/>
                  </a:cubicBezTo>
                  <a:cubicBezTo>
                    <a:pt x="14106" y="6734"/>
                    <a:pt x="13718" y="6666"/>
                    <a:pt x="13376" y="6506"/>
                  </a:cubicBezTo>
                  <a:cubicBezTo>
                    <a:pt x="13170" y="6438"/>
                    <a:pt x="13011" y="6323"/>
                    <a:pt x="12874" y="6209"/>
                  </a:cubicBezTo>
                  <a:cubicBezTo>
                    <a:pt x="12851" y="6164"/>
                    <a:pt x="12851" y="6095"/>
                    <a:pt x="12828" y="6050"/>
                  </a:cubicBezTo>
                  <a:cubicBezTo>
                    <a:pt x="12740" y="5589"/>
                    <a:pt x="12779" y="5318"/>
                    <a:pt x="12782" y="5318"/>
                  </a:cubicBezTo>
                  <a:lnTo>
                    <a:pt x="12782" y="5318"/>
                  </a:lnTo>
                  <a:cubicBezTo>
                    <a:pt x="12782" y="5318"/>
                    <a:pt x="12782" y="5318"/>
                    <a:pt x="12782" y="5319"/>
                  </a:cubicBezTo>
                  <a:cubicBezTo>
                    <a:pt x="12782" y="5319"/>
                    <a:pt x="12805" y="5273"/>
                    <a:pt x="12851" y="5159"/>
                  </a:cubicBezTo>
                  <a:cubicBezTo>
                    <a:pt x="12897" y="5045"/>
                    <a:pt x="12988" y="4885"/>
                    <a:pt x="13125" y="4634"/>
                  </a:cubicBezTo>
                  <a:cubicBezTo>
                    <a:pt x="13125" y="4612"/>
                    <a:pt x="13125" y="4612"/>
                    <a:pt x="13125" y="4589"/>
                  </a:cubicBezTo>
                  <a:cubicBezTo>
                    <a:pt x="13148" y="4612"/>
                    <a:pt x="13170" y="4634"/>
                    <a:pt x="13193" y="4657"/>
                  </a:cubicBezTo>
                  <a:cubicBezTo>
                    <a:pt x="13285" y="4794"/>
                    <a:pt x="13444" y="4885"/>
                    <a:pt x="13604" y="4954"/>
                  </a:cubicBezTo>
                  <a:cubicBezTo>
                    <a:pt x="14061" y="5137"/>
                    <a:pt x="14639" y="5187"/>
                    <a:pt x="15251" y="5187"/>
                  </a:cubicBezTo>
                  <a:cubicBezTo>
                    <a:pt x="15557" y="5187"/>
                    <a:pt x="15871" y="5175"/>
                    <a:pt x="16183" y="5159"/>
                  </a:cubicBezTo>
                  <a:cubicBezTo>
                    <a:pt x="16412" y="5137"/>
                    <a:pt x="16640" y="5137"/>
                    <a:pt x="16868" y="5114"/>
                  </a:cubicBezTo>
                  <a:cubicBezTo>
                    <a:pt x="17051" y="5114"/>
                    <a:pt x="17302" y="5137"/>
                    <a:pt x="17507" y="5159"/>
                  </a:cubicBezTo>
                  <a:cubicBezTo>
                    <a:pt x="17918" y="5205"/>
                    <a:pt x="18306" y="5273"/>
                    <a:pt x="18648" y="5342"/>
                  </a:cubicBezTo>
                  <a:cubicBezTo>
                    <a:pt x="19333" y="5479"/>
                    <a:pt x="19813" y="5547"/>
                    <a:pt x="19813" y="5547"/>
                  </a:cubicBezTo>
                  <a:cubicBezTo>
                    <a:pt x="19813" y="5547"/>
                    <a:pt x="19927" y="5547"/>
                    <a:pt x="20132" y="5570"/>
                  </a:cubicBezTo>
                  <a:cubicBezTo>
                    <a:pt x="20223" y="5570"/>
                    <a:pt x="20360" y="5593"/>
                    <a:pt x="20497" y="5593"/>
                  </a:cubicBezTo>
                  <a:cubicBezTo>
                    <a:pt x="20657" y="5593"/>
                    <a:pt x="20817" y="5593"/>
                    <a:pt x="20999" y="5570"/>
                  </a:cubicBezTo>
                  <a:cubicBezTo>
                    <a:pt x="21684" y="5547"/>
                    <a:pt x="22620" y="5502"/>
                    <a:pt x="23556" y="5388"/>
                  </a:cubicBezTo>
                  <a:cubicBezTo>
                    <a:pt x="24492" y="5296"/>
                    <a:pt x="25405" y="5137"/>
                    <a:pt x="26090" y="4931"/>
                  </a:cubicBezTo>
                  <a:cubicBezTo>
                    <a:pt x="26409" y="4817"/>
                    <a:pt x="26683" y="4703"/>
                    <a:pt x="26866" y="4634"/>
                  </a:cubicBezTo>
                  <a:cubicBezTo>
                    <a:pt x="27071" y="4543"/>
                    <a:pt x="27162" y="4497"/>
                    <a:pt x="27162" y="4475"/>
                  </a:cubicBezTo>
                  <a:cubicBezTo>
                    <a:pt x="27156" y="4468"/>
                    <a:pt x="27144" y="4466"/>
                    <a:pt x="27125" y="4466"/>
                  </a:cubicBezTo>
                  <a:cubicBezTo>
                    <a:pt x="27073" y="4466"/>
                    <a:pt x="26976" y="4487"/>
                    <a:pt x="26843" y="4520"/>
                  </a:cubicBezTo>
                  <a:cubicBezTo>
                    <a:pt x="26637" y="4589"/>
                    <a:pt x="26363" y="4657"/>
                    <a:pt x="26021" y="4726"/>
                  </a:cubicBezTo>
                  <a:cubicBezTo>
                    <a:pt x="25359" y="4863"/>
                    <a:pt x="24446" y="4977"/>
                    <a:pt x="23533" y="5022"/>
                  </a:cubicBezTo>
                  <a:cubicBezTo>
                    <a:pt x="22597" y="5068"/>
                    <a:pt x="21684" y="5091"/>
                    <a:pt x="20977" y="5091"/>
                  </a:cubicBezTo>
                  <a:lnTo>
                    <a:pt x="20520" y="5091"/>
                  </a:lnTo>
                  <a:cubicBezTo>
                    <a:pt x="20383" y="5068"/>
                    <a:pt x="20269" y="5068"/>
                    <a:pt x="20178" y="5045"/>
                  </a:cubicBezTo>
                  <a:cubicBezTo>
                    <a:pt x="19972" y="5045"/>
                    <a:pt x="19858" y="5022"/>
                    <a:pt x="19858" y="5022"/>
                  </a:cubicBezTo>
                  <a:cubicBezTo>
                    <a:pt x="19858" y="5022"/>
                    <a:pt x="19721" y="5000"/>
                    <a:pt x="19493" y="4977"/>
                  </a:cubicBezTo>
                  <a:cubicBezTo>
                    <a:pt x="19447" y="4954"/>
                    <a:pt x="19379" y="4908"/>
                    <a:pt x="19333" y="4885"/>
                  </a:cubicBezTo>
                  <a:cubicBezTo>
                    <a:pt x="19196" y="4817"/>
                    <a:pt x="19037" y="4748"/>
                    <a:pt x="18900" y="4657"/>
                  </a:cubicBezTo>
                  <a:cubicBezTo>
                    <a:pt x="18626" y="4475"/>
                    <a:pt x="18352" y="4315"/>
                    <a:pt x="18146" y="4178"/>
                  </a:cubicBezTo>
                  <a:cubicBezTo>
                    <a:pt x="17941" y="4018"/>
                    <a:pt x="17804" y="3927"/>
                    <a:pt x="17804" y="3927"/>
                  </a:cubicBezTo>
                  <a:cubicBezTo>
                    <a:pt x="17804" y="3927"/>
                    <a:pt x="17667" y="3835"/>
                    <a:pt x="17462" y="3699"/>
                  </a:cubicBezTo>
                  <a:cubicBezTo>
                    <a:pt x="17256" y="3584"/>
                    <a:pt x="17005" y="3379"/>
                    <a:pt x="16731" y="3174"/>
                  </a:cubicBezTo>
                  <a:cubicBezTo>
                    <a:pt x="16617" y="3082"/>
                    <a:pt x="16503" y="2968"/>
                    <a:pt x="16366" y="2854"/>
                  </a:cubicBezTo>
                  <a:cubicBezTo>
                    <a:pt x="16252" y="2763"/>
                    <a:pt x="16138" y="2671"/>
                    <a:pt x="16069" y="2580"/>
                  </a:cubicBezTo>
                  <a:cubicBezTo>
                    <a:pt x="15923" y="2413"/>
                    <a:pt x="15796" y="2303"/>
                    <a:pt x="15758" y="2303"/>
                  </a:cubicBezTo>
                  <a:cubicBezTo>
                    <a:pt x="15754" y="2303"/>
                    <a:pt x="15752" y="2304"/>
                    <a:pt x="15750" y="2306"/>
                  </a:cubicBezTo>
                  <a:cubicBezTo>
                    <a:pt x="15704" y="2329"/>
                    <a:pt x="15772" y="2466"/>
                    <a:pt x="15909" y="2694"/>
                  </a:cubicBezTo>
                  <a:cubicBezTo>
                    <a:pt x="15978" y="2831"/>
                    <a:pt x="16069" y="2945"/>
                    <a:pt x="16161" y="3059"/>
                  </a:cubicBezTo>
                  <a:cubicBezTo>
                    <a:pt x="16275" y="3196"/>
                    <a:pt x="16366" y="3333"/>
                    <a:pt x="16480" y="3447"/>
                  </a:cubicBezTo>
                  <a:cubicBezTo>
                    <a:pt x="16731" y="3699"/>
                    <a:pt x="16982" y="3950"/>
                    <a:pt x="17188" y="4087"/>
                  </a:cubicBezTo>
                  <a:cubicBezTo>
                    <a:pt x="17393" y="4246"/>
                    <a:pt x="17507" y="4360"/>
                    <a:pt x="17507" y="4360"/>
                  </a:cubicBezTo>
                  <a:cubicBezTo>
                    <a:pt x="17507" y="4360"/>
                    <a:pt x="17667" y="4452"/>
                    <a:pt x="17895" y="4589"/>
                  </a:cubicBezTo>
                  <a:cubicBezTo>
                    <a:pt x="18009" y="4657"/>
                    <a:pt x="18169" y="4726"/>
                    <a:pt x="18329" y="4817"/>
                  </a:cubicBezTo>
                  <a:cubicBezTo>
                    <a:pt x="18078" y="4771"/>
                    <a:pt x="17827" y="4748"/>
                    <a:pt x="17530" y="4726"/>
                  </a:cubicBezTo>
                  <a:cubicBezTo>
                    <a:pt x="17302" y="4703"/>
                    <a:pt x="17096" y="4703"/>
                    <a:pt x="16845" y="4703"/>
                  </a:cubicBezTo>
                  <a:cubicBezTo>
                    <a:pt x="16617" y="4726"/>
                    <a:pt x="16389" y="4771"/>
                    <a:pt x="16161" y="4794"/>
                  </a:cubicBezTo>
                  <a:cubicBezTo>
                    <a:pt x="15667" y="4843"/>
                    <a:pt x="15167" y="4886"/>
                    <a:pt x="14711" y="4886"/>
                  </a:cubicBezTo>
                  <a:cubicBezTo>
                    <a:pt x="14323" y="4886"/>
                    <a:pt x="13966" y="4855"/>
                    <a:pt x="13673" y="4771"/>
                  </a:cubicBezTo>
                  <a:cubicBezTo>
                    <a:pt x="13444" y="4703"/>
                    <a:pt x="13285" y="4566"/>
                    <a:pt x="13193" y="4429"/>
                  </a:cubicBezTo>
                  <a:cubicBezTo>
                    <a:pt x="13239" y="4338"/>
                    <a:pt x="13262" y="4246"/>
                    <a:pt x="13262" y="4155"/>
                  </a:cubicBezTo>
                  <a:cubicBezTo>
                    <a:pt x="13285" y="3995"/>
                    <a:pt x="13262" y="3813"/>
                    <a:pt x="13262" y="3653"/>
                  </a:cubicBezTo>
                  <a:cubicBezTo>
                    <a:pt x="13216" y="3311"/>
                    <a:pt x="13102" y="2968"/>
                    <a:pt x="13033" y="2649"/>
                  </a:cubicBezTo>
                  <a:cubicBezTo>
                    <a:pt x="12760" y="1325"/>
                    <a:pt x="12531" y="1"/>
                    <a:pt x="12463" y="1"/>
                  </a:cubicBezTo>
                  <a:close/>
                </a:path>
              </a:pathLst>
            </a:custGeom>
            <a:solidFill>
              <a:srgbClr val="802751"/>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44" name="Google Shape;2931;p41">
              <a:extLst>
                <a:ext uri="{FF2B5EF4-FFF2-40B4-BE49-F238E27FC236}">
                  <a16:creationId xmlns:a16="http://schemas.microsoft.com/office/drawing/2014/main" id="{ADC7F5A9-8568-8975-15BC-42E322DBB0AA}"/>
                </a:ext>
              </a:extLst>
            </p:cNvPr>
            <p:cNvSpPr/>
            <p:nvPr/>
          </p:nvSpPr>
          <p:spPr>
            <a:xfrm>
              <a:off x="4307300" y="3169650"/>
              <a:ext cx="113575" cy="502450"/>
            </a:xfrm>
            <a:custGeom>
              <a:avLst/>
              <a:gdLst/>
              <a:ahLst/>
              <a:cxnLst/>
              <a:rect l="l" t="t" r="r" b="b"/>
              <a:pathLst>
                <a:path w="4543" h="20098" extrusionOk="0">
                  <a:moveTo>
                    <a:pt x="3852" y="1"/>
                  </a:moveTo>
                  <a:cubicBezTo>
                    <a:pt x="3845" y="1"/>
                    <a:pt x="3835" y="11"/>
                    <a:pt x="3835" y="11"/>
                  </a:cubicBezTo>
                  <a:lnTo>
                    <a:pt x="3675" y="11"/>
                  </a:lnTo>
                  <a:cubicBezTo>
                    <a:pt x="3447" y="34"/>
                    <a:pt x="3356" y="56"/>
                    <a:pt x="3219" y="102"/>
                  </a:cubicBezTo>
                  <a:cubicBezTo>
                    <a:pt x="2739" y="216"/>
                    <a:pt x="2328" y="399"/>
                    <a:pt x="1963" y="581"/>
                  </a:cubicBezTo>
                  <a:cubicBezTo>
                    <a:pt x="1278" y="924"/>
                    <a:pt x="799" y="1129"/>
                    <a:pt x="822" y="1175"/>
                  </a:cubicBezTo>
                  <a:cubicBezTo>
                    <a:pt x="822" y="1176"/>
                    <a:pt x="824" y="1177"/>
                    <a:pt x="828" y="1177"/>
                  </a:cubicBezTo>
                  <a:cubicBezTo>
                    <a:pt x="886" y="1177"/>
                    <a:pt x="1370" y="1021"/>
                    <a:pt x="2055" y="764"/>
                  </a:cubicBezTo>
                  <a:cubicBezTo>
                    <a:pt x="2397" y="627"/>
                    <a:pt x="2831" y="467"/>
                    <a:pt x="3287" y="376"/>
                  </a:cubicBezTo>
                  <a:cubicBezTo>
                    <a:pt x="3401" y="353"/>
                    <a:pt x="3538" y="353"/>
                    <a:pt x="3561" y="353"/>
                  </a:cubicBezTo>
                  <a:cubicBezTo>
                    <a:pt x="3572" y="353"/>
                    <a:pt x="3584" y="348"/>
                    <a:pt x="3592" y="348"/>
                  </a:cubicBezTo>
                  <a:cubicBezTo>
                    <a:pt x="3601" y="348"/>
                    <a:pt x="3607" y="353"/>
                    <a:pt x="3607" y="376"/>
                  </a:cubicBezTo>
                  <a:lnTo>
                    <a:pt x="3629" y="467"/>
                  </a:lnTo>
                  <a:cubicBezTo>
                    <a:pt x="3675" y="718"/>
                    <a:pt x="3698" y="969"/>
                    <a:pt x="3744" y="1221"/>
                  </a:cubicBezTo>
                  <a:cubicBezTo>
                    <a:pt x="3903" y="2225"/>
                    <a:pt x="3972" y="3252"/>
                    <a:pt x="3995" y="4028"/>
                  </a:cubicBezTo>
                  <a:cubicBezTo>
                    <a:pt x="4040" y="4781"/>
                    <a:pt x="4018" y="5306"/>
                    <a:pt x="4018" y="5306"/>
                  </a:cubicBezTo>
                  <a:cubicBezTo>
                    <a:pt x="4018" y="5306"/>
                    <a:pt x="4018" y="5808"/>
                    <a:pt x="3972" y="6562"/>
                  </a:cubicBezTo>
                  <a:cubicBezTo>
                    <a:pt x="3903" y="7315"/>
                    <a:pt x="3766" y="8342"/>
                    <a:pt x="3333" y="9255"/>
                  </a:cubicBezTo>
                  <a:cubicBezTo>
                    <a:pt x="3127" y="9689"/>
                    <a:pt x="2808" y="10100"/>
                    <a:pt x="2443" y="10351"/>
                  </a:cubicBezTo>
                  <a:cubicBezTo>
                    <a:pt x="2077" y="10647"/>
                    <a:pt x="1667" y="10762"/>
                    <a:pt x="1278" y="10830"/>
                  </a:cubicBezTo>
                  <a:lnTo>
                    <a:pt x="1187" y="10830"/>
                  </a:lnTo>
                  <a:cubicBezTo>
                    <a:pt x="1119" y="10351"/>
                    <a:pt x="1050" y="9826"/>
                    <a:pt x="959" y="9278"/>
                  </a:cubicBezTo>
                  <a:cubicBezTo>
                    <a:pt x="731" y="7498"/>
                    <a:pt x="662" y="5694"/>
                    <a:pt x="571" y="5694"/>
                  </a:cubicBezTo>
                  <a:cubicBezTo>
                    <a:pt x="525" y="5694"/>
                    <a:pt x="502" y="6151"/>
                    <a:pt x="502" y="6836"/>
                  </a:cubicBezTo>
                  <a:cubicBezTo>
                    <a:pt x="480" y="7520"/>
                    <a:pt x="548" y="8411"/>
                    <a:pt x="594" y="9324"/>
                  </a:cubicBezTo>
                  <a:cubicBezTo>
                    <a:pt x="639" y="9849"/>
                    <a:pt x="685" y="10374"/>
                    <a:pt x="753" y="10853"/>
                  </a:cubicBezTo>
                  <a:cubicBezTo>
                    <a:pt x="685" y="10856"/>
                    <a:pt x="620" y="10858"/>
                    <a:pt x="560" y="10858"/>
                  </a:cubicBezTo>
                  <a:cubicBezTo>
                    <a:pt x="325" y="10858"/>
                    <a:pt x="156" y="10837"/>
                    <a:pt x="68" y="10837"/>
                  </a:cubicBezTo>
                  <a:cubicBezTo>
                    <a:pt x="29" y="10837"/>
                    <a:pt x="6" y="10841"/>
                    <a:pt x="0" y="10853"/>
                  </a:cubicBezTo>
                  <a:cubicBezTo>
                    <a:pt x="0" y="10853"/>
                    <a:pt x="137" y="10898"/>
                    <a:pt x="365" y="10944"/>
                  </a:cubicBezTo>
                  <a:cubicBezTo>
                    <a:pt x="457" y="10990"/>
                    <a:pt x="594" y="11013"/>
                    <a:pt x="776" y="11013"/>
                  </a:cubicBezTo>
                  <a:cubicBezTo>
                    <a:pt x="799" y="11309"/>
                    <a:pt x="822" y="11560"/>
                    <a:pt x="868" y="11811"/>
                  </a:cubicBezTo>
                  <a:cubicBezTo>
                    <a:pt x="959" y="12473"/>
                    <a:pt x="1005" y="12930"/>
                    <a:pt x="1005" y="12930"/>
                  </a:cubicBezTo>
                  <a:cubicBezTo>
                    <a:pt x="1005" y="12930"/>
                    <a:pt x="1073" y="13386"/>
                    <a:pt x="1164" y="14048"/>
                  </a:cubicBezTo>
                  <a:cubicBezTo>
                    <a:pt x="1301" y="14710"/>
                    <a:pt x="1347" y="15600"/>
                    <a:pt x="1438" y="16514"/>
                  </a:cubicBezTo>
                  <a:cubicBezTo>
                    <a:pt x="1552" y="17449"/>
                    <a:pt x="1781" y="18317"/>
                    <a:pt x="1940" y="18979"/>
                  </a:cubicBezTo>
                  <a:cubicBezTo>
                    <a:pt x="2077" y="19641"/>
                    <a:pt x="2146" y="20097"/>
                    <a:pt x="2191" y="20097"/>
                  </a:cubicBezTo>
                  <a:cubicBezTo>
                    <a:pt x="2214" y="20097"/>
                    <a:pt x="2214" y="19618"/>
                    <a:pt x="2146" y="18956"/>
                  </a:cubicBezTo>
                  <a:cubicBezTo>
                    <a:pt x="2055" y="18271"/>
                    <a:pt x="1872" y="17381"/>
                    <a:pt x="1826" y="16491"/>
                  </a:cubicBezTo>
                  <a:cubicBezTo>
                    <a:pt x="1758" y="15578"/>
                    <a:pt x="1735" y="14665"/>
                    <a:pt x="1644" y="13980"/>
                  </a:cubicBezTo>
                  <a:cubicBezTo>
                    <a:pt x="1575" y="13318"/>
                    <a:pt x="1530" y="12861"/>
                    <a:pt x="1530" y="12861"/>
                  </a:cubicBezTo>
                  <a:cubicBezTo>
                    <a:pt x="1530" y="12861"/>
                    <a:pt x="1461" y="12405"/>
                    <a:pt x="1347" y="11743"/>
                  </a:cubicBezTo>
                  <a:cubicBezTo>
                    <a:pt x="1301" y="11515"/>
                    <a:pt x="1256" y="11287"/>
                    <a:pt x="1233" y="11035"/>
                  </a:cubicBezTo>
                  <a:lnTo>
                    <a:pt x="1301" y="11035"/>
                  </a:lnTo>
                  <a:cubicBezTo>
                    <a:pt x="1712" y="11013"/>
                    <a:pt x="2191" y="10898"/>
                    <a:pt x="2602" y="10602"/>
                  </a:cubicBezTo>
                  <a:cubicBezTo>
                    <a:pt x="3036" y="10328"/>
                    <a:pt x="3401" y="9894"/>
                    <a:pt x="3675" y="9415"/>
                  </a:cubicBezTo>
                  <a:cubicBezTo>
                    <a:pt x="4177" y="8456"/>
                    <a:pt x="4360" y="7406"/>
                    <a:pt x="4451" y="6607"/>
                  </a:cubicBezTo>
                  <a:cubicBezTo>
                    <a:pt x="4542" y="5831"/>
                    <a:pt x="4542" y="5306"/>
                    <a:pt x="4542" y="5306"/>
                  </a:cubicBezTo>
                  <a:cubicBezTo>
                    <a:pt x="4542" y="5306"/>
                    <a:pt x="4542" y="4781"/>
                    <a:pt x="4497" y="4005"/>
                  </a:cubicBezTo>
                  <a:cubicBezTo>
                    <a:pt x="4428" y="3206"/>
                    <a:pt x="4314" y="2179"/>
                    <a:pt x="4109" y="1152"/>
                  </a:cubicBezTo>
                  <a:cubicBezTo>
                    <a:pt x="4063" y="901"/>
                    <a:pt x="4018" y="650"/>
                    <a:pt x="3949" y="399"/>
                  </a:cubicBezTo>
                  <a:lnTo>
                    <a:pt x="3881" y="125"/>
                  </a:lnTo>
                  <a:lnTo>
                    <a:pt x="3881" y="34"/>
                  </a:lnTo>
                  <a:lnTo>
                    <a:pt x="3858" y="11"/>
                  </a:lnTo>
                  <a:cubicBezTo>
                    <a:pt x="3858" y="3"/>
                    <a:pt x="3855" y="1"/>
                    <a:pt x="3852" y="1"/>
                  </a:cubicBezTo>
                  <a:close/>
                </a:path>
              </a:pathLst>
            </a:custGeom>
            <a:solidFill>
              <a:srgbClr val="802751"/>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45" name="Google Shape;2932;p41">
              <a:extLst>
                <a:ext uri="{FF2B5EF4-FFF2-40B4-BE49-F238E27FC236}">
                  <a16:creationId xmlns:a16="http://schemas.microsoft.com/office/drawing/2014/main" id="{27D6584E-9604-C70C-796B-FA1DC0277AF4}"/>
                </a:ext>
              </a:extLst>
            </p:cNvPr>
            <p:cNvSpPr/>
            <p:nvPr/>
          </p:nvSpPr>
          <p:spPr>
            <a:xfrm>
              <a:off x="4359225" y="3679475"/>
              <a:ext cx="78775" cy="55200"/>
            </a:xfrm>
            <a:custGeom>
              <a:avLst/>
              <a:gdLst/>
              <a:ahLst/>
              <a:cxnLst/>
              <a:rect l="l" t="t" r="r" b="b"/>
              <a:pathLst>
                <a:path w="3151" h="2208" extrusionOk="0">
                  <a:moveTo>
                    <a:pt x="46" y="1"/>
                  </a:moveTo>
                  <a:cubicBezTo>
                    <a:pt x="0" y="1"/>
                    <a:pt x="0" y="138"/>
                    <a:pt x="46" y="343"/>
                  </a:cubicBezTo>
                  <a:cubicBezTo>
                    <a:pt x="69" y="549"/>
                    <a:pt x="183" y="800"/>
                    <a:pt x="320" y="1028"/>
                  </a:cubicBezTo>
                  <a:cubicBezTo>
                    <a:pt x="480" y="1256"/>
                    <a:pt x="662" y="1439"/>
                    <a:pt x="822" y="1576"/>
                  </a:cubicBezTo>
                  <a:cubicBezTo>
                    <a:pt x="982" y="1713"/>
                    <a:pt x="1096" y="1804"/>
                    <a:pt x="1096" y="1804"/>
                  </a:cubicBezTo>
                  <a:cubicBezTo>
                    <a:pt x="1096" y="1804"/>
                    <a:pt x="1575" y="2055"/>
                    <a:pt x="2100" y="2146"/>
                  </a:cubicBezTo>
                  <a:cubicBezTo>
                    <a:pt x="2304" y="2191"/>
                    <a:pt x="2507" y="2207"/>
                    <a:pt x="2680" y="2207"/>
                  </a:cubicBezTo>
                  <a:cubicBezTo>
                    <a:pt x="2953" y="2207"/>
                    <a:pt x="3150" y="2165"/>
                    <a:pt x="3150" y="2124"/>
                  </a:cubicBezTo>
                  <a:cubicBezTo>
                    <a:pt x="3150" y="2032"/>
                    <a:pt x="2648" y="1987"/>
                    <a:pt x="2192" y="1804"/>
                  </a:cubicBezTo>
                  <a:cubicBezTo>
                    <a:pt x="1735" y="1621"/>
                    <a:pt x="1370" y="1347"/>
                    <a:pt x="1370" y="1347"/>
                  </a:cubicBezTo>
                  <a:cubicBezTo>
                    <a:pt x="1370" y="1347"/>
                    <a:pt x="1256" y="1302"/>
                    <a:pt x="1119" y="1211"/>
                  </a:cubicBezTo>
                  <a:cubicBezTo>
                    <a:pt x="959" y="1096"/>
                    <a:pt x="776" y="959"/>
                    <a:pt x="617" y="800"/>
                  </a:cubicBezTo>
                  <a:cubicBezTo>
                    <a:pt x="457" y="617"/>
                    <a:pt x="320" y="434"/>
                    <a:pt x="229" y="275"/>
                  </a:cubicBezTo>
                  <a:cubicBezTo>
                    <a:pt x="137" y="115"/>
                    <a:pt x="92" y="1"/>
                    <a:pt x="46" y="1"/>
                  </a:cubicBezTo>
                  <a:close/>
                </a:path>
              </a:pathLst>
            </a:custGeom>
            <a:solidFill>
              <a:srgbClr val="802751"/>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46" name="Google Shape;2933;p41">
              <a:extLst>
                <a:ext uri="{FF2B5EF4-FFF2-40B4-BE49-F238E27FC236}">
                  <a16:creationId xmlns:a16="http://schemas.microsoft.com/office/drawing/2014/main" id="{8D8C0AA8-E573-96FE-B9F1-95C913F60EDE}"/>
                </a:ext>
              </a:extLst>
            </p:cNvPr>
            <p:cNvSpPr/>
            <p:nvPr/>
          </p:nvSpPr>
          <p:spPr>
            <a:xfrm>
              <a:off x="4336975" y="3677625"/>
              <a:ext cx="111850" cy="94375"/>
            </a:xfrm>
            <a:custGeom>
              <a:avLst/>
              <a:gdLst/>
              <a:ahLst/>
              <a:cxnLst/>
              <a:rect l="l" t="t" r="r" b="b"/>
              <a:pathLst>
                <a:path w="4474" h="3775" extrusionOk="0">
                  <a:moveTo>
                    <a:pt x="852" y="1"/>
                  </a:moveTo>
                  <a:cubicBezTo>
                    <a:pt x="796" y="1"/>
                    <a:pt x="600" y="57"/>
                    <a:pt x="388" y="212"/>
                  </a:cubicBezTo>
                  <a:cubicBezTo>
                    <a:pt x="251" y="303"/>
                    <a:pt x="91" y="486"/>
                    <a:pt x="46" y="714"/>
                  </a:cubicBezTo>
                  <a:cubicBezTo>
                    <a:pt x="0" y="965"/>
                    <a:pt x="69" y="1193"/>
                    <a:pt x="183" y="1399"/>
                  </a:cubicBezTo>
                  <a:cubicBezTo>
                    <a:pt x="388" y="1810"/>
                    <a:pt x="708" y="2106"/>
                    <a:pt x="936" y="2312"/>
                  </a:cubicBezTo>
                  <a:cubicBezTo>
                    <a:pt x="1187" y="2517"/>
                    <a:pt x="1347" y="2654"/>
                    <a:pt x="1347" y="2654"/>
                  </a:cubicBezTo>
                  <a:cubicBezTo>
                    <a:pt x="1347" y="2654"/>
                    <a:pt x="1529" y="2768"/>
                    <a:pt x="1803" y="2905"/>
                  </a:cubicBezTo>
                  <a:cubicBezTo>
                    <a:pt x="2077" y="3065"/>
                    <a:pt x="2465" y="3248"/>
                    <a:pt x="2853" y="3407"/>
                  </a:cubicBezTo>
                  <a:cubicBezTo>
                    <a:pt x="3241" y="3567"/>
                    <a:pt x="3629" y="3681"/>
                    <a:pt x="3949" y="3750"/>
                  </a:cubicBezTo>
                  <a:cubicBezTo>
                    <a:pt x="4062" y="3767"/>
                    <a:pt x="4166" y="3775"/>
                    <a:pt x="4250" y="3775"/>
                  </a:cubicBezTo>
                  <a:cubicBezTo>
                    <a:pt x="4387" y="3775"/>
                    <a:pt x="4474" y="3755"/>
                    <a:pt x="4474" y="3727"/>
                  </a:cubicBezTo>
                  <a:cubicBezTo>
                    <a:pt x="4474" y="3704"/>
                    <a:pt x="4269" y="3658"/>
                    <a:pt x="3995" y="3544"/>
                  </a:cubicBezTo>
                  <a:cubicBezTo>
                    <a:pt x="3721" y="3430"/>
                    <a:pt x="3355" y="3248"/>
                    <a:pt x="3013" y="3065"/>
                  </a:cubicBezTo>
                  <a:cubicBezTo>
                    <a:pt x="2648" y="2882"/>
                    <a:pt x="2306" y="2677"/>
                    <a:pt x="2054" y="2494"/>
                  </a:cubicBezTo>
                  <a:cubicBezTo>
                    <a:pt x="1803" y="2334"/>
                    <a:pt x="1644" y="2220"/>
                    <a:pt x="1644" y="2220"/>
                  </a:cubicBezTo>
                  <a:cubicBezTo>
                    <a:pt x="1644" y="2220"/>
                    <a:pt x="1484" y="2106"/>
                    <a:pt x="1256" y="1946"/>
                  </a:cubicBezTo>
                  <a:cubicBezTo>
                    <a:pt x="1027" y="1764"/>
                    <a:pt x="708" y="1513"/>
                    <a:pt x="502" y="1216"/>
                  </a:cubicBezTo>
                  <a:cubicBezTo>
                    <a:pt x="411" y="1079"/>
                    <a:pt x="343" y="919"/>
                    <a:pt x="343" y="760"/>
                  </a:cubicBezTo>
                  <a:cubicBezTo>
                    <a:pt x="343" y="623"/>
                    <a:pt x="411" y="463"/>
                    <a:pt x="525" y="372"/>
                  </a:cubicBezTo>
                  <a:cubicBezTo>
                    <a:pt x="708" y="166"/>
                    <a:pt x="890" y="52"/>
                    <a:pt x="868" y="6"/>
                  </a:cubicBezTo>
                  <a:cubicBezTo>
                    <a:pt x="868" y="3"/>
                    <a:pt x="862" y="1"/>
                    <a:pt x="852" y="1"/>
                  </a:cubicBezTo>
                  <a:close/>
                </a:path>
              </a:pathLst>
            </a:custGeom>
            <a:solidFill>
              <a:srgbClr val="802751"/>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47" name="Google Shape;2934;p41">
              <a:extLst>
                <a:ext uri="{FF2B5EF4-FFF2-40B4-BE49-F238E27FC236}">
                  <a16:creationId xmlns:a16="http://schemas.microsoft.com/office/drawing/2014/main" id="{D0424A97-4FCB-801D-CEB5-F0185F56EA53}"/>
                </a:ext>
              </a:extLst>
            </p:cNvPr>
            <p:cNvSpPr/>
            <p:nvPr/>
          </p:nvSpPr>
          <p:spPr>
            <a:xfrm>
              <a:off x="4468775" y="3728875"/>
              <a:ext cx="191200" cy="29950"/>
            </a:xfrm>
            <a:custGeom>
              <a:avLst/>
              <a:gdLst/>
              <a:ahLst/>
              <a:cxnLst/>
              <a:rect l="l" t="t" r="r" b="b"/>
              <a:pathLst>
                <a:path w="7648" h="1198" extrusionOk="0">
                  <a:moveTo>
                    <a:pt x="7608" y="0"/>
                  </a:moveTo>
                  <a:cubicBezTo>
                    <a:pt x="7549" y="0"/>
                    <a:pt x="7339" y="93"/>
                    <a:pt x="7031" y="170"/>
                  </a:cubicBezTo>
                  <a:cubicBezTo>
                    <a:pt x="6689" y="284"/>
                    <a:pt x="6232" y="399"/>
                    <a:pt x="5753" y="467"/>
                  </a:cubicBezTo>
                  <a:cubicBezTo>
                    <a:pt x="5273" y="558"/>
                    <a:pt x="4794" y="604"/>
                    <a:pt x="4429" y="627"/>
                  </a:cubicBezTo>
                  <a:cubicBezTo>
                    <a:pt x="4064" y="650"/>
                    <a:pt x="3835" y="673"/>
                    <a:pt x="3835" y="673"/>
                  </a:cubicBezTo>
                  <a:cubicBezTo>
                    <a:pt x="3835" y="673"/>
                    <a:pt x="3584" y="695"/>
                    <a:pt x="3242" y="718"/>
                  </a:cubicBezTo>
                  <a:cubicBezTo>
                    <a:pt x="2999" y="718"/>
                    <a:pt x="2704" y="728"/>
                    <a:pt x="2393" y="728"/>
                  </a:cubicBezTo>
                  <a:cubicBezTo>
                    <a:pt x="2238" y="728"/>
                    <a:pt x="2078" y="726"/>
                    <a:pt x="1918" y="718"/>
                  </a:cubicBezTo>
                  <a:cubicBezTo>
                    <a:pt x="1439" y="673"/>
                    <a:pt x="959" y="627"/>
                    <a:pt x="617" y="558"/>
                  </a:cubicBezTo>
                  <a:cubicBezTo>
                    <a:pt x="320" y="503"/>
                    <a:pt x="114" y="432"/>
                    <a:pt x="35" y="432"/>
                  </a:cubicBezTo>
                  <a:cubicBezTo>
                    <a:pt x="17" y="432"/>
                    <a:pt x="5" y="436"/>
                    <a:pt x="1" y="444"/>
                  </a:cubicBezTo>
                  <a:cubicBezTo>
                    <a:pt x="1" y="467"/>
                    <a:pt x="206" y="627"/>
                    <a:pt x="549" y="741"/>
                  </a:cubicBezTo>
                  <a:cubicBezTo>
                    <a:pt x="891" y="901"/>
                    <a:pt x="1393" y="1015"/>
                    <a:pt x="1872" y="1083"/>
                  </a:cubicBezTo>
                  <a:cubicBezTo>
                    <a:pt x="2375" y="1152"/>
                    <a:pt x="2877" y="1175"/>
                    <a:pt x="3242" y="1198"/>
                  </a:cubicBezTo>
                  <a:lnTo>
                    <a:pt x="3858" y="1198"/>
                  </a:lnTo>
                  <a:cubicBezTo>
                    <a:pt x="3858" y="1198"/>
                    <a:pt x="4109" y="1152"/>
                    <a:pt x="4497" y="1106"/>
                  </a:cubicBezTo>
                  <a:cubicBezTo>
                    <a:pt x="4863" y="1061"/>
                    <a:pt x="5342" y="969"/>
                    <a:pt x="5821" y="832"/>
                  </a:cubicBezTo>
                  <a:cubicBezTo>
                    <a:pt x="6301" y="695"/>
                    <a:pt x="6780" y="536"/>
                    <a:pt x="7122" y="353"/>
                  </a:cubicBezTo>
                  <a:cubicBezTo>
                    <a:pt x="7442" y="193"/>
                    <a:pt x="7647" y="33"/>
                    <a:pt x="7624" y="11"/>
                  </a:cubicBezTo>
                  <a:cubicBezTo>
                    <a:pt x="7624" y="3"/>
                    <a:pt x="7619" y="0"/>
                    <a:pt x="7608" y="0"/>
                  </a:cubicBezTo>
                  <a:close/>
                </a:path>
              </a:pathLst>
            </a:custGeom>
            <a:solidFill>
              <a:srgbClr val="802751"/>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48" name="Google Shape;2935;p41">
              <a:extLst>
                <a:ext uri="{FF2B5EF4-FFF2-40B4-BE49-F238E27FC236}">
                  <a16:creationId xmlns:a16="http://schemas.microsoft.com/office/drawing/2014/main" id="{5B19B1D3-1966-C8D7-2868-7844B9E50ABC}"/>
                </a:ext>
              </a:extLst>
            </p:cNvPr>
            <p:cNvSpPr/>
            <p:nvPr/>
          </p:nvSpPr>
          <p:spPr>
            <a:xfrm>
              <a:off x="4570925" y="3755200"/>
              <a:ext cx="82200" cy="22050"/>
            </a:xfrm>
            <a:custGeom>
              <a:avLst/>
              <a:gdLst/>
              <a:ahLst/>
              <a:cxnLst/>
              <a:rect l="l" t="t" r="r" b="b"/>
              <a:pathLst>
                <a:path w="3288" h="882" extrusionOk="0">
                  <a:moveTo>
                    <a:pt x="3216" y="0"/>
                  </a:moveTo>
                  <a:cubicBezTo>
                    <a:pt x="3117" y="0"/>
                    <a:pt x="2789" y="154"/>
                    <a:pt x="2443" y="236"/>
                  </a:cubicBezTo>
                  <a:cubicBezTo>
                    <a:pt x="2032" y="304"/>
                    <a:pt x="1644" y="350"/>
                    <a:pt x="1644" y="350"/>
                  </a:cubicBezTo>
                  <a:cubicBezTo>
                    <a:pt x="1644" y="350"/>
                    <a:pt x="1233" y="418"/>
                    <a:pt x="822" y="510"/>
                  </a:cubicBezTo>
                  <a:cubicBezTo>
                    <a:pt x="411" y="578"/>
                    <a:pt x="1" y="692"/>
                    <a:pt x="23" y="761"/>
                  </a:cubicBezTo>
                  <a:cubicBezTo>
                    <a:pt x="23" y="829"/>
                    <a:pt x="434" y="852"/>
                    <a:pt x="868" y="875"/>
                  </a:cubicBezTo>
                  <a:cubicBezTo>
                    <a:pt x="950" y="879"/>
                    <a:pt x="1033" y="881"/>
                    <a:pt x="1114" y="881"/>
                  </a:cubicBezTo>
                  <a:cubicBezTo>
                    <a:pt x="1435" y="881"/>
                    <a:pt x="1712" y="852"/>
                    <a:pt x="1712" y="852"/>
                  </a:cubicBezTo>
                  <a:cubicBezTo>
                    <a:pt x="1712" y="852"/>
                    <a:pt x="2146" y="761"/>
                    <a:pt x="2557" y="578"/>
                  </a:cubicBezTo>
                  <a:cubicBezTo>
                    <a:pt x="2968" y="373"/>
                    <a:pt x="3287" y="76"/>
                    <a:pt x="3242" y="8"/>
                  </a:cubicBezTo>
                  <a:cubicBezTo>
                    <a:pt x="3237" y="3"/>
                    <a:pt x="3228" y="0"/>
                    <a:pt x="3216" y="0"/>
                  </a:cubicBezTo>
                  <a:close/>
                </a:path>
              </a:pathLst>
            </a:custGeom>
            <a:solidFill>
              <a:srgbClr val="802751"/>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49" name="Google Shape;2936;p41">
              <a:extLst>
                <a:ext uri="{FF2B5EF4-FFF2-40B4-BE49-F238E27FC236}">
                  <a16:creationId xmlns:a16="http://schemas.microsoft.com/office/drawing/2014/main" id="{6C36EECC-281B-CC38-2608-C6DE2923004A}"/>
                </a:ext>
              </a:extLst>
            </p:cNvPr>
            <p:cNvSpPr/>
            <p:nvPr/>
          </p:nvSpPr>
          <p:spPr>
            <a:xfrm>
              <a:off x="4944125" y="3603500"/>
              <a:ext cx="67350" cy="77925"/>
            </a:xfrm>
            <a:custGeom>
              <a:avLst/>
              <a:gdLst/>
              <a:ahLst/>
              <a:cxnLst/>
              <a:rect l="l" t="t" r="r" b="b"/>
              <a:pathLst>
                <a:path w="2694" h="3117" extrusionOk="0">
                  <a:moveTo>
                    <a:pt x="2636" y="1"/>
                  </a:moveTo>
                  <a:cubicBezTo>
                    <a:pt x="2548" y="1"/>
                    <a:pt x="2246" y="412"/>
                    <a:pt x="1963" y="803"/>
                  </a:cubicBezTo>
                  <a:cubicBezTo>
                    <a:pt x="1667" y="1237"/>
                    <a:pt x="1370" y="1625"/>
                    <a:pt x="1370" y="1625"/>
                  </a:cubicBezTo>
                  <a:cubicBezTo>
                    <a:pt x="1370" y="1625"/>
                    <a:pt x="1096" y="2035"/>
                    <a:pt x="776" y="2401"/>
                  </a:cubicBezTo>
                  <a:cubicBezTo>
                    <a:pt x="434" y="2766"/>
                    <a:pt x="0" y="3040"/>
                    <a:pt x="23" y="3108"/>
                  </a:cubicBezTo>
                  <a:cubicBezTo>
                    <a:pt x="26" y="3114"/>
                    <a:pt x="37" y="3117"/>
                    <a:pt x="54" y="3117"/>
                  </a:cubicBezTo>
                  <a:cubicBezTo>
                    <a:pt x="175" y="3117"/>
                    <a:pt x="628" y="2975"/>
                    <a:pt x="1027" y="2675"/>
                  </a:cubicBezTo>
                  <a:cubicBezTo>
                    <a:pt x="1461" y="2355"/>
                    <a:pt x="1781" y="1921"/>
                    <a:pt x="1781" y="1921"/>
                  </a:cubicBezTo>
                  <a:cubicBezTo>
                    <a:pt x="1781" y="1921"/>
                    <a:pt x="2077" y="1465"/>
                    <a:pt x="2283" y="986"/>
                  </a:cubicBezTo>
                  <a:cubicBezTo>
                    <a:pt x="2488" y="506"/>
                    <a:pt x="2694" y="50"/>
                    <a:pt x="2648" y="4"/>
                  </a:cubicBezTo>
                  <a:cubicBezTo>
                    <a:pt x="2645" y="2"/>
                    <a:pt x="2641" y="1"/>
                    <a:pt x="2636" y="1"/>
                  </a:cubicBezTo>
                  <a:close/>
                </a:path>
              </a:pathLst>
            </a:custGeom>
            <a:solidFill>
              <a:srgbClr val="802751"/>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50" name="Google Shape;2937;p41">
              <a:extLst>
                <a:ext uri="{FF2B5EF4-FFF2-40B4-BE49-F238E27FC236}">
                  <a16:creationId xmlns:a16="http://schemas.microsoft.com/office/drawing/2014/main" id="{1B9D351F-D0B9-E667-D026-5E124B0C3A94}"/>
                </a:ext>
              </a:extLst>
            </p:cNvPr>
            <p:cNvSpPr/>
            <p:nvPr/>
          </p:nvSpPr>
          <p:spPr>
            <a:xfrm>
              <a:off x="4461375" y="2483450"/>
              <a:ext cx="382350" cy="316725"/>
            </a:xfrm>
            <a:custGeom>
              <a:avLst/>
              <a:gdLst/>
              <a:ahLst/>
              <a:cxnLst/>
              <a:rect l="l" t="t" r="r" b="b"/>
              <a:pathLst>
                <a:path w="15294" h="12669" extrusionOk="0">
                  <a:moveTo>
                    <a:pt x="7542" y="0"/>
                  </a:moveTo>
                  <a:cubicBezTo>
                    <a:pt x="5760" y="0"/>
                    <a:pt x="4333" y="179"/>
                    <a:pt x="3196" y="434"/>
                  </a:cubicBezTo>
                  <a:cubicBezTo>
                    <a:pt x="2465" y="890"/>
                    <a:pt x="206" y="3059"/>
                    <a:pt x="0" y="12303"/>
                  </a:cubicBezTo>
                  <a:lnTo>
                    <a:pt x="11162" y="12668"/>
                  </a:lnTo>
                  <a:cubicBezTo>
                    <a:pt x="11162" y="12668"/>
                    <a:pt x="9518" y="5592"/>
                    <a:pt x="15293" y="1027"/>
                  </a:cubicBezTo>
                  <a:cubicBezTo>
                    <a:pt x="13809" y="616"/>
                    <a:pt x="11846" y="228"/>
                    <a:pt x="9518" y="69"/>
                  </a:cubicBezTo>
                  <a:cubicBezTo>
                    <a:pt x="8815" y="22"/>
                    <a:pt x="8158" y="0"/>
                    <a:pt x="7542" y="0"/>
                  </a:cubicBezTo>
                  <a:close/>
                </a:path>
              </a:pathLst>
            </a:custGeom>
            <a:solidFill>
              <a:srgbClr val="CFCDE8"/>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51" name="Google Shape;2938;p41">
              <a:extLst>
                <a:ext uri="{FF2B5EF4-FFF2-40B4-BE49-F238E27FC236}">
                  <a16:creationId xmlns:a16="http://schemas.microsoft.com/office/drawing/2014/main" id="{C42E9588-995F-6E57-6A31-32D73387792E}"/>
                </a:ext>
              </a:extLst>
            </p:cNvPr>
            <p:cNvSpPr/>
            <p:nvPr/>
          </p:nvSpPr>
          <p:spPr>
            <a:xfrm>
              <a:off x="4461375" y="2483450"/>
              <a:ext cx="382350" cy="316725"/>
            </a:xfrm>
            <a:custGeom>
              <a:avLst/>
              <a:gdLst/>
              <a:ahLst/>
              <a:cxnLst/>
              <a:rect l="l" t="t" r="r" b="b"/>
              <a:pathLst>
                <a:path w="15294" h="12669" extrusionOk="0">
                  <a:moveTo>
                    <a:pt x="7542" y="0"/>
                  </a:moveTo>
                  <a:cubicBezTo>
                    <a:pt x="5760" y="0"/>
                    <a:pt x="4333" y="179"/>
                    <a:pt x="3196" y="434"/>
                  </a:cubicBezTo>
                  <a:cubicBezTo>
                    <a:pt x="3082" y="502"/>
                    <a:pt x="2945" y="616"/>
                    <a:pt x="2762" y="776"/>
                  </a:cubicBezTo>
                  <a:cubicBezTo>
                    <a:pt x="2534" y="2305"/>
                    <a:pt x="8879" y="2648"/>
                    <a:pt x="9176" y="3127"/>
                  </a:cubicBezTo>
                  <a:cubicBezTo>
                    <a:pt x="9526" y="3717"/>
                    <a:pt x="6860" y="10862"/>
                    <a:pt x="3044" y="10862"/>
                  </a:cubicBezTo>
                  <a:cubicBezTo>
                    <a:pt x="2876" y="10862"/>
                    <a:pt x="2706" y="10848"/>
                    <a:pt x="2534" y="10819"/>
                  </a:cubicBezTo>
                  <a:cubicBezTo>
                    <a:pt x="548" y="10477"/>
                    <a:pt x="320" y="8103"/>
                    <a:pt x="639" y="5775"/>
                  </a:cubicBezTo>
                  <a:lnTo>
                    <a:pt x="639" y="5775"/>
                  </a:lnTo>
                  <a:cubicBezTo>
                    <a:pt x="297" y="7418"/>
                    <a:pt x="46" y="9541"/>
                    <a:pt x="0" y="12303"/>
                  </a:cubicBezTo>
                  <a:lnTo>
                    <a:pt x="11162" y="12668"/>
                  </a:lnTo>
                  <a:cubicBezTo>
                    <a:pt x="11162" y="12668"/>
                    <a:pt x="9518" y="5592"/>
                    <a:pt x="15293" y="1027"/>
                  </a:cubicBezTo>
                  <a:cubicBezTo>
                    <a:pt x="13809" y="616"/>
                    <a:pt x="11846" y="228"/>
                    <a:pt x="9518" y="69"/>
                  </a:cubicBezTo>
                  <a:cubicBezTo>
                    <a:pt x="8815" y="22"/>
                    <a:pt x="8158" y="0"/>
                    <a:pt x="7542" y="0"/>
                  </a:cubicBezTo>
                  <a:close/>
                </a:path>
              </a:pathLst>
            </a:custGeom>
            <a:solidFill>
              <a:srgbClr val="802751">
                <a:alpha val="14420"/>
              </a:srgbClr>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52" name="Google Shape;2939;p41">
              <a:extLst>
                <a:ext uri="{FF2B5EF4-FFF2-40B4-BE49-F238E27FC236}">
                  <a16:creationId xmlns:a16="http://schemas.microsoft.com/office/drawing/2014/main" id="{1B55E539-1F85-D461-3643-4D7EE261C5BA}"/>
                </a:ext>
              </a:extLst>
            </p:cNvPr>
            <p:cNvSpPr/>
            <p:nvPr/>
          </p:nvSpPr>
          <p:spPr>
            <a:xfrm>
              <a:off x="4549250" y="2520350"/>
              <a:ext cx="214575" cy="43575"/>
            </a:xfrm>
            <a:custGeom>
              <a:avLst/>
              <a:gdLst/>
              <a:ahLst/>
              <a:cxnLst/>
              <a:rect l="l" t="t" r="r" b="b"/>
              <a:pathLst>
                <a:path w="8583" h="1743" extrusionOk="0">
                  <a:moveTo>
                    <a:pt x="8562" y="1"/>
                  </a:moveTo>
                  <a:cubicBezTo>
                    <a:pt x="8487" y="1"/>
                    <a:pt x="8270" y="166"/>
                    <a:pt x="7943" y="350"/>
                  </a:cubicBezTo>
                  <a:cubicBezTo>
                    <a:pt x="7578" y="555"/>
                    <a:pt x="7053" y="784"/>
                    <a:pt x="6528" y="944"/>
                  </a:cubicBezTo>
                  <a:cubicBezTo>
                    <a:pt x="5980" y="1080"/>
                    <a:pt x="5433" y="1172"/>
                    <a:pt x="5022" y="1195"/>
                  </a:cubicBezTo>
                  <a:cubicBezTo>
                    <a:pt x="4794" y="1217"/>
                    <a:pt x="4634" y="1217"/>
                    <a:pt x="4497" y="1217"/>
                  </a:cubicBezTo>
                  <a:lnTo>
                    <a:pt x="4132" y="1217"/>
                  </a:lnTo>
                  <a:cubicBezTo>
                    <a:pt x="4040" y="1217"/>
                    <a:pt x="3939" y="1228"/>
                    <a:pt x="3820" y="1228"/>
                  </a:cubicBezTo>
                  <a:cubicBezTo>
                    <a:pt x="3761" y="1228"/>
                    <a:pt x="3698" y="1225"/>
                    <a:pt x="3629" y="1217"/>
                  </a:cubicBezTo>
                  <a:cubicBezTo>
                    <a:pt x="3196" y="1195"/>
                    <a:pt x="2648" y="1126"/>
                    <a:pt x="2100" y="1012"/>
                  </a:cubicBezTo>
                  <a:cubicBezTo>
                    <a:pt x="1575" y="875"/>
                    <a:pt x="1027" y="670"/>
                    <a:pt x="662" y="487"/>
                  </a:cubicBezTo>
                  <a:cubicBezTo>
                    <a:pt x="320" y="326"/>
                    <a:pt x="102" y="182"/>
                    <a:pt x="24" y="182"/>
                  </a:cubicBezTo>
                  <a:cubicBezTo>
                    <a:pt x="13" y="182"/>
                    <a:pt x="6" y="185"/>
                    <a:pt x="0" y="190"/>
                  </a:cubicBezTo>
                  <a:cubicBezTo>
                    <a:pt x="0" y="213"/>
                    <a:pt x="206" y="419"/>
                    <a:pt x="548" y="670"/>
                  </a:cubicBezTo>
                  <a:cubicBezTo>
                    <a:pt x="913" y="921"/>
                    <a:pt x="1461" y="1172"/>
                    <a:pt x="2009" y="1354"/>
                  </a:cubicBezTo>
                  <a:cubicBezTo>
                    <a:pt x="2557" y="1560"/>
                    <a:pt x="3150" y="1651"/>
                    <a:pt x="3584" y="1697"/>
                  </a:cubicBezTo>
                  <a:cubicBezTo>
                    <a:pt x="3812" y="1742"/>
                    <a:pt x="3995" y="1720"/>
                    <a:pt x="4132" y="1742"/>
                  </a:cubicBezTo>
                  <a:lnTo>
                    <a:pt x="4520" y="1742"/>
                  </a:lnTo>
                  <a:cubicBezTo>
                    <a:pt x="4657" y="1720"/>
                    <a:pt x="4839" y="1720"/>
                    <a:pt x="5067" y="1674"/>
                  </a:cubicBezTo>
                  <a:cubicBezTo>
                    <a:pt x="5501" y="1628"/>
                    <a:pt x="6095" y="1491"/>
                    <a:pt x="6642" y="1286"/>
                  </a:cubicBezTo>
                  <a:cubicBezTo>
                    <a:pt x="7190" y="1080"/>
                    <a:pt x="7715" y="784"/>
                    <a:pt x="8058" y="510"/>
                  </a:cubicBezTo>
                  <a:cubicBezTo>
                    <a:pt x="8400" y="236"/>
                    <a:pt x="8583" y="31"/>
                    <a:pt x="8583" y="8"/>
                  </a:cubicBezTo>
                  <a:cubicBezTo>
                    <a:pt x="8578" y="3"/>
                    <a:pt x="8571" y="1"/>
                    <a:pt x="8562" y="1"/>
                  </a:cubicBezTo>
                  <a:close/>
                </a:path>
              </a:pathLst>
            </a:custGeom>
            <a:solidFill>
              <a:srgbClr val="453F7D"/>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53" name="Google Shape;2940;p41">
              <a:extLst>
                <a:ext uri="{FF2B5EF4-FFF2-40B4-BE49-F238E27FC236}">
                  <a16:creationId xmlns:a16="http://schemas.microsoft.com/office/drawing/2014/main" id="{7F5367CB-C948-D59F-48C1-202D83764362}"/>
                </a:ext>
              </a:extLst>
            </p:cNvPr>
            <p:cNvSpPr/>
            <p:nvPr/>
          </p:nvSpPr>
          <p:spPr>
            <a:xfrm>
              <a:off x="4650825" y="2469350"/>
              <a:ext cx="422275" cy="733900"/>
            </a:xfrm>
            <a:custGeom>
              <a:avLst/>
              <a:gdLst/>
              <a:ahLst/>
              <a:cxnLst/>
              <a:rect l="l" t="t" r="r" b="b"/>
              <a:pathLst>
                <a:path w="16891" h="29356" extrusionOk="0">
                  <a:moveTo>
                    <a:pt x="10326" y="1"/>
                  </a:moveTo>
                  <a:cubicBezTo>
                    <a:pt x="5835" y="1"/>
                    <a:pt x="2082" y="3645"/>
                    <a:pt x="776" y="11041"/>
                  </a:cubicBezTo>
                  <a:cubicBezTo>
                    <a:pt x="0" y="15515"/>
                    <a:pt x="776" y="19167"/>
                    <a:pt x="2557" y="23207"/>
                  </a:cubicBezTo>
                  <a:cubicBezTo>
                    <a:pt x="2922" y="24074"/>
                    <a:pt x="3880" y="24941"/>
                    <a:pt x="4474" y="25672"/>
                  </a:cubicBezTo>
                  <a:cubicBezTo>
                    <a:pt x="6241" y="27902"/>
                    <a:pt x="8880" y="29356"/>
                    <a:pt x="11767" y="29356"/>
                  </a:cubicBezTo>
                  <a:cubicBezTo>
                    <a:pt x="12012" y="29356"/>
                    <a:pt x="12260" y="29345"/>
                    <a:pt x="12508" y="29324"/>
                  </a:cubicBezTo>
                  <a:cubicBezTo>
                    <a:pt x="16891" y="28959"/>
                    <a:pt x="16800" y="26106"/>
                    <a:pt x="16800" y="26106"/>
                  </a:cubicBezTo>
                  <a:lnTo>
                    <a:pt x="13992" y="25923"/>
                  </a:lnTo>
                  <a:cubicBezTo>
                    <a:pt x="13569" y="25995"/>
                    <a:pt x="13165" y="26027"/>
                    <a:pt x="12778" y="26027"/>
                  </a:cubicBezTo>
                  <a:cubicBezTo>
                    <a:pt x="8745" y="26027"/>
                    <a:pt x="6711" y="22453"/>
                    <a:pt x="6711" y="22453"/>
                  </a:cubicBezTo>
                  <a:cubicBezTo>
                    <a:pt x="3401" y="17341"/>
                    <a:pt x="4702" y="8165"/>
                    <a:pt x="7076" y="4650"/>
                  </a:cubicBezTo>
                  <a:cubicBezTo>
                    <a:pt x="8811" y="2093"/>
                    <a:pt x="10203" y="1774"/>
                    <a:pt x="11230" y="1112"/>
                  </a:cubicBezTo>
                  <a:cubicBezTo>
                    <a:pt x="12394" y="929"/>
                    <a:pt x="12965" y="998"/>
                    <a:pt x="13672" y="633"/>
                  </a:cubicBezTo>
                  <a:cubicBezTo>
                    <a:pt x="12530" y="212"/>
                    <a:pt x="11407" y="1"/>
                    <a:pt x="10326" y="1"/>
                  </a:cubicBezTo>
                  <a:close/>
                </a:path>
              </a:pathLst>
            </a:custGeom>
            <a:solidFill>
              <a:srgbClr val="97C98B"/>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54" name="Google Shape;2941;p41">
              <a:extLst>
                <a:ext uri="{FF2B5EF4-FFF2-40B4-BE49-F238E27FC236}">
                  <a16:creationId xmlns:a16="http://schemas.microsoft.com/office/drawing/2014/main" id="{7C908397-1065-480D-535A-D18B9D7FF32B}"/>
                </a:ext>
              </a:extLst>
            </p:cNvPr>
            <p:cNvSpPr/>
            <p:nvPr/>
          </p:nvSpPr>
          <p:spPr>
            <a:xfrm>
              <a:off x="4725000" y="2497125"/>
              <a:ext cx="346400" cy="670675"/>
            </a:xfrm>
            <a:custGeom>
              <a:avLst/>
              <a:gdLst/>
              <a:ahLst/>
              <a:cxnLst/>
              <a:rect l="l" t="t" r="r" b="b"/>
              <a:pathLst>
                <a:path w="13856" h="26827" extrusionOk="0">
                  <a:moveTo>
                    <a:pt x="8263" y="1"/>
                  </a:moveTo>
                  <a:cubicBezTo>
                    <a:pt x="4657" y="503"/>
                    <a:pt x="1826" y="3813"/>
                    <a:pt x="731" y="10044"/>
                  </a:cubicBezTo>
                  <a:cubicBezTo>
                    <a:pt x="0" y="14130"/>
                    <a:pt x="868" y="17531"/>
                    <a:pt x="2488" y="21251"/>
                  </a:cubicBezTo>
                  <a:cubicBezTo>
                    <a:pt x="2831" y="22050"/>
                    <a:pt x="3287" y="22780"/>
                    <a:pt x="3812" y="23442"/>
                  </a:cubicBezTo>
                  <a:cubicBezTo>
                    <a:pt x="5454" y="25484"/>
                    <a:pt x="7872" y="26827"/>
                    <a:pt x="10529" y="26827"/>
                  </a:cubicBezTo>
                  <a:cubicBezTo>
                    <a:pt x="10754" y="26827"/>
                    <a:pt x="10980" y="26817"/>
                    <a:pt x="11208" y="26798"/>
                  </a:cubicBezTo>
                  <a:cubicBezTo>
                    <a:pt x="12189" y="26706"/>
                    <a:pt x="12942" y="26478"/>
                    <a:pt x="13490" y="26204"/>
                  </a:cubicBezTo>
                  <a:cubicBezTo>
                    <a:pt x="13855" y="25542"/>
                    <a:pt x="13833" y="24995"/>
                    <a:pt x="13833" y="24995"/>
                  </a:cubicBezTo>
                  <a:lnTo>
                    <a:pt x="11025" y="24812"/>
                  </a:lnTo>
                  <a:cubicBezTo>
                    <a:pt x="10602" y="24884"/>
                    <a:pt x="10198" y="24916"/>
                    <a:pt x="9811" y="24916"/>
                  </a:cubicBezTo>
                  <a:cubicBezTo>
                    <a:pt x="5778" y="24916"/>
                    <a:pt x="3744" y="21342"/>
                    <a:pt x="3744" y="21342"/>
                  </a:cubicBezTo>
                  <a:cubicBezTo>
                    <a:pt x="434" y="16230"/>
                    <a:pt x="1735" y="7054"/>
                    <a:pt x="4109" y="3539"/>
                  </a:cubicBezTo>
                  <a:cubicBezTo>
                    <a:pt x="5844" y="1005"/>
                    <a:pt x="7213" y="663"/>
                    <a:pt x="8263" y="1"/>
                  </a:cubicBezTo>
                  <a:close/>
                </a:path>
              </a:pathLst>
            </a:custGeom>
            <a:solidFill>
              <a:srgbClr val="802751">
                <a:alpha val="14420"/>
              </a:srgbClr>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55" name="Google Shape;2942;p41">
              <a:extLst>
                <a:ext uri="{FF2B5EF4-FFF2-40B4-BE49-F238E27FC236}">
                  <a16:creationId xmlns:a16="http://schemas.microsoft.com/office/drawing/2014/main" id="{7FB90782-5E32-4E68-7C3D-375275223D84}"/>
                </a:ext>
              </a:extLst>
            </p:cNvPr>
            <p:cNvSpPr/>
            <p:nvPr/>
          </p:nvSpPr>
          <p:spPr>
            <a:xfrm>
              <a:off x="4748975" y="2512975"/>
              <a:ext cx="195750" cy="599400"/>
            </a:xfrm>
            <a:custGeom>
              <a:avLst/>
              <a:gdLst/>
              <a:ahLst/>
              <a:cxnLst/>
              <a:rect l="l" t="t" r="r" b="b"/>
              <a:pathLst>
                <a:path w="7830" h="23976" extrusionOk="0">
                  <a:moveTo>
                    <a:pt x="6868" y="1"/>
                  </a:moveTo>
                  <a:cubicBezTo>
                    <a:pt x="6502" y="1"/>
                    <a:pt x="6037" y="83"/>
                    <a:pt x="5547" y="303"/>
                  </a:cubicBezTo>
                  <a:cubicBezTo>
                    <a:pt x="4907" y="599"/>
                    <a:pt x="4246" y="1124"/>
                    <a:pt x="3675" y="1764"/>
                  </a:cubicBezTo>
                  <a:cubicBezTo>
                    <a:pt x="3081" y="2403"/>
                    <a:pt x="2534" y="3179"/>
                    <a:pt x="2077" y="3978"/>
                  </a:cubicBezTo>
                  <a:cubicBezTo>
                    <a:pt x="1621" y="4799"/>
                    <a:pt x="1233" y="5621"/>
                    <a:pt x="959" y="6488"/>
                  </a:cubicBezTo>
                  <a:cubicBezTo>
                    <a:pt x="753" y="7333"/>
                    <a:pt x="571" y="8109"/>
                    <a:pt x="434" y="8794"/>
                  </a:cubicBezTo>
                  <a:cubicBezTo>
                    <a:pt x="274" y="9456"/>
                    <a:pt x="228" y="10049"/>
                    <a:pt x="160" y="10437"/>
                  </a:cubicBezTo>
                  <a:cubicBezTo>
                    <a:pt x="137" y="10643"/>
                    <a:pt x="114" y="10802"/>
                    <a:pt x="114" y="10916"/>
                  </a:cubicBezTo>
                  <a:cubicBezTo>
                    <a:pt x="91" y="11008"/>
                    <a:pt x="91" y="11076"/>
                    <a:pt x="91" y="11076"/>
                  </a:cubicBezTo>
                  <a:cubicBezTo>
                    <a:pt x="91" y="11076"/>
                    <a:pt x="69" y="11304"/>
                    <a:pt x="46" y="11715"/>
                  </a:cubicBezTo>
                  <a:cubicBezTo>
                    <a:pt x="0" y="12126"/>
                    <a:pt x="46" y="12697"/>
                    <a:pt x="46" y="13404"/>
                  </a:cubicBezTo>
                  <a:cubicBezTo>
                    <a:pt x="114" y="14089"/>
                    <a:pt x="183" y="14911"/>
                    <a:pt x="388" y="15778"/>
                  </a:cubicBezTo>
                  <a:cubicBezTo>
                    <a:pt x="457" y="15984"/>
                    <a:pt x="479" y="16212"/>
                    <a:pt x="548" y="16417"/>
                  </a:cubicBezTo>
                  <a:cubicBezTo>
                    <a:pt x="616" y="16623"/>
                    <a:pt x="685" y="16851"/>
                    <a:pt x="753" y="17079"/>
                  </a:cubicBezTo>
                  <a:cubicBezTo>
                    <a:pt x="845" y="17285"/>
                    <a:pt x="913" y="17513"/>
                    <a:pt x="982" y="17718"/>
                  </a:cubicBezTo>
                  <a:lnTo>
                    <a:pt x="1255" y="18357"/>
                  </a:lnTo>
                  <a:cubicBezTo>
                    <a:pt x="2009" y="20047"/>
                    <a:pt x="3059" y="21621"/>
                    <a:pt x="4063" y="22603"/>
                  </a:cubicBezTo>
                  <a:cubicBezTo>
                    <a:pt x="4291" y="22854"/>
                    <a:pt x="4542" y="23037"/>
                    <a:pt x="4771" y="23219"/>
                  </a:cubicBezTo>
                  <a:cubicBezTo>
                    <a:pt x="4862" y="23311"/>
                    <a:pt x="4976" y="23402"/>
                    <a:pt x="5067" y="23470"/>
                  </a:cubicBezTo>
                  <a:cubicBezTo>
                    <a:pt x="5181" y="23539"/>
                    <a:pt x="5273" y="23607"/>
                    <a:pt x="5341" y="23653"/>
                  </a:cubicBezTo>
                  <a:cubicBezTo>
                    <a:pt x="5655" y="23862"/>
                    <a:pt x="5854" y="23975"/>
                    <a:pt x="5902" y="23975"/>
                  </a:cubicBezTo>
                  <a:cubicBezTo>
                    <a:pt x="5907" y="23975"/>
                    <a:pt x="5910" y="23974"/>
                    <a:pt x="5912" y="23972"/>
                  </a:cubicBezTo>
                  <a:cubicBezTo>
                    <a:pt x="5935" y="23904"/>
                    <a:pt x="5159" y="23425"/>
                    <a:pt x="4246" y="22420"/>
                  </a:cubicBezTo>
                  <a:cubicBezTo>
                    <a:pt x="3355" y="21393"/>
                    <a:pt x="2397" y="19841"/>
                    <a:pt x="1712" y="18175"/>
                  </a:cubicBezTo>
                  <a:lnTo>
                    <a:pt x="1461" y="17536"/>
                  </a:lnTo>
                  <a:cubicBezTo>
                    <a:pt x="1392" y="17330"/>
                    <a:pt x="1324" y="17125"/>
                    <a:pt x="1278" y="16897"/>
                  </a:cubicBezTo>
                  <a:cubicBezTo>
                    <a:pt x="1210" y="16691"/>
                    <a:pt x="1141" y="16486"/>
                    <a:pt x="1073" y="16280"/>
                  </a:cubicBezTo>
                  <a:cubicBezTo>
                    <a:pt x="1027" y="16075"/>
                    <a:pt x="1004" y="15847"/>
                    <a:pt x="959" y="15641"/>
                  </a:cubicBezTo>
                  <a:cubicBezTo>
                    <a:pt x="776" y="14820"/>
                    <a:pt x="730" y="14043"/>
                    <a:pt x="685" y="13382"/>
                  </a:cubicBezTo>
                  <a:cubicBezTo>
                    <a:pt x="708" y="12697"/>
                    <a:pt x="685" y="12149"/>
                    <a:pt x="730" y="11738"/>
                  </a:cubicBezTo>
                  <a:cubicBezTo>
                    <a:pt x="753" y="11350"/>
                    <a:pt x="776" y="11122"/>
                    <a:pt x="776" y="11122"/>
                  </a:cubicBezTo>
                  <a:cubicBezTo>
                    <a:pt x="776" y="11122"/>
                    <a:pt x="776" y="11076"/>
                    <a:pt x="776" y="10962"/>
                  </a:cubicBezTo>
                  <a:cubicBezTo>
                    <a:pt x="799" y="10871"/>
                    <a:pt x="799" y="10711"/>
                    <a:pt x="822" y="10528"/>
                  </a:cubicBezTo>
                  <a:cubicBezTo>
                    <a:pt x="890" y="10118"/>
                    <a:pt x="936" y="9570"/>
                    <a:pt x="1050" y="8908"/>
                  </a:cubicBezTo>
                  <a:cubicBezTo>
                    <a:pt x="1164" y="8223"/>
                    <a:pt x="1324" y="7447"/>
                    <a:pt x="1529" y="6648"/>
                  </a:cubicBezTo>
                  <a:cubicBezTo>
                    <a:pt x="1735" y="5849"/>
                    <a:pt x="2100" y="5005"/>
                    <a:pt x="2511" y="4206"/>
                  </a:cubicBezTo>
                  <a:cubicBezTo>
                    <a:pt x="3333" y="2631"/>
                    <a:pt x="4497" y="1170"/>
                    <a:pt x="5684" y="554"/>
                  </a:cubicBezTo>
                  <a:cubicBezTo>
                    <a:pt x="6254" y="234"/>
                    <a:pt x="6825" y="166"/>
                    <a:pt x="7213" y="166"/>
                  </a:cubicBezTo>
                  <a:cubicBezTo>
                    <a:pt x="7527" y="184"/>
                    <a:pt x="7736" y="218"/>
                    <a:pt x="7805" y="218"/>
                  </a:cubicBezTo>
                  <a:cubicBezTo>
                    <a:pt x="7821" y="218"/>
                    <a:pt x="7829" y="216"/>
                    <a:pt x="7829" y="211"/>
                  </a:cubicBezTo>
                  <a:cubicBezTo>
                    <a:pt x="7829" y="211"/>
                    <a:pt x="7624" y="97"/>
                    <a:pt x="7213" y="29"/>
                  </a:cubicBezTo>
                  <a:cubicBezTo>
                    <a:pt x="7112" y="11"/>
                    <a:pt x="6996" y="1"/>
                    <a:pt x="6868" y="1"/>
                  </a:cubicBezTo>
                  <a:close/>
                </a:path>
              </a:pathLst>
            </a:custGeom>
            <a:solidFill>
              <a:srgbClr val="FF2E59"/>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56" name="Google Shape;2943;p41">
              <a:extLst>
                <a:ext uri="{FF2B5EF4-FFF2-40B4-BE49-F238E27FC236}">
                  <a16:creationId xmlns:a16="http://schemas.microsoft.com/office/drawing/2014/main" id="{3FCC7C7F-3B73-9A55-ECE8-950E7E97C0D5}"/>
                </a:ext>
              </a:extLst>
            </p:cNvPr>
            <p:cNvSpPr/>
            <p:nvPr/>
          </p:nvSpPr>
          <p:spPr>
            <a:xfrm>
              <a:off x="4651950" y="2470425"/>
              <a:ext cx="379500" cy="738525"/>
            </a:xfrm>
            <a:custGeom>
              <a:avLst/>
              <a:gdLst/>
              <a:ahLst/>
              <a:cxnLst/>
              <a:rect l="l" t="t" r="r" b="b"/>
              <a:pathLst>
                <a:path w="15180" h="29541" extrusionOk="0">
                  <a:moveTo>
                    <a:pt x="9326" y="1"/>
                  </a:moveTo>
                  <a:cubicBezTo>
                    <a:pt x="8838" y="1"/>
                    <a:pt x="8274" y="54"/>
                    <a:pt x="7670" y="201"/>
                  </a:cubicBezTo>
                  <a:cubicBezTo>
                    <a:pt x="7145" y="338"/>
                    <a:pt x="6597" y="544"/>
                    <a:pt x="6072" y="841"/>
                  </a:cubicBezTo>
                  <a:cubicBezTo>
                    <a:pt x="5524" y="1160"/>
                    <a:pt x="4999" y="1525"/>
                    <a:pt x="4520" y="1982"/>
                  </a:cubicBezTo>
                  <a:cubicBezTo>
                    <a:pt x="4041" y="2438"/>
                    <a:pt x="3584" y="2963"/>
                    <a:pt x="3173" y="3534"/>
                  </a:cubicBezTo>
                  <a:cubicBezTo>
                    <a:pt x="2763" y="4127"/>
                    <a:pt x="2420" y="4721"/>
                    <a:pt x="2078" y="5360"/>
                  </a:cubicBezTo>
                  <a:cubicBezTo>
                    <a:pt x="822" y="7916"/>
                    <a:pt x="252" y="10724"/>
                    <a:pt x="92" y="12847"/>
                  </a:cubicBezTo>
                  <a:cubicBezTo>
                    <a:pt x="1" y="13897"/>
                    <a:pt x="1" y="14787"/>
                    <a:pt x="46" y="15403"/>
                  </a:cubicBezTo>
                  <a:cubicBezTo>
                    <a:pt x="69" y="15723"/>
                    <a:pt x="69" y="15974"/>
                    <a:pt x="92" y="16134"/>
                  </a:cubicBezTo>
                  <a:cubicBezTo>
                    <a:pt x="115" y="16293"/>
                    <a:pt x="115" y="16385"/>
                    <a:pt x="115" y="16385"/>
                  </a:cubicBezTo>
                  <a:cubicBezTo>
                    <a:pt x="115" y="16385"/>
                    <a:pt x="138" y="16476"/>
                    <a:pt x="161" y="16636"/>
                  </a:cubicBezTo>
                  <a:cubicBezTo>
                    <a:pt x="183" y="16795"/>
                    <a:pt x="229" y="17047"/>
                    <a:pt x="275" y="17366"/>
                  </a:cubicBezTo>
                  <a:cubicBezTo>
                    <a:pt x="366" y="17960"/>
                    <a:pt x="549" y="18850"/>
                    <a:pt x="868" y="19854"/>
                  </a:cubicBezTo>
                  <a:cubicBezTo>
                    <a:pt x="1188" y="20881"/>
                    <a:pt x="1621" y="22045"/>
                    <a:pt x="2260" y="23232"/>
                  </a:cubicBezTo>
                  <a:cubicBezTo>
                    <a:pt x="2580" y="23803"/>
                    <a:pt x="2945" y="24396"/>
                    <a:pt x="3356" y="24967"/>
                  </a:cubicBezTo>
                  <a:cubicBezTo>
                    <a:pt x="3767" y="25538"/>
                    <a:pt x="4223" y="26085"/>
                    <a:pt x="4703" y="26610"/>
                  </a:cubicBezTo>
                  <a:cubicBezTo>
                    <a:pt x="5228" y="27112"/>
                    <a:pt x="5753" y="27569"/>
                    <a:pt x="6346" y="27980"/>
                  </a:cubicBezTo>
                  <a:cubicBezTo>
                    <a:pt x="6940" y="28368"/>
                    <a:pt x="7533" y="28710"/>
                    <a:pt x="8172" y="28938"/>
                  </a:cubicBezTo>
                  <a:cubicBezTo>
                    <a:pt x="9279" y="29381"/>
                    <a:pt x="10387" y="29540"/>
                    <a:pt x="11369" y="29540"/>
                  </a:cubicBezTo>
                  <a:cubicBezTo>
                    <a:pt x="11500" y="29540"/>
                    <a:pt x="11629" y="29537"/>
                    <a:pt x="11756" y="29532"/>
                  </a:cubicBezTo>
                  <a:cubicBezTo>
                    <a:pt x="12806" y="29486"/>
                    <a:pt x="13673" y="29258"/>
                    <a:pt x="14267" y="29098"/>
                  </a:cubicBezTo>
                  <a:cubicBezTo>
                    <a:pt x="14837" y="28893"/>
                    <a:pt x="15180" y="28756"/>
                    <a:pt x="15157" y="28733"/>
                  </a:cubicBezTo>
                  <a:cubicBezTo>
                    <a:pt x="15157" y="28727"/>
                    <a:pt x="15150" y="28724"/>
                    <a:pt x="15137" y="28724"/>
                  </a:cubicBezTo>
                  <a:cubicBezTo>
                    <a:pt x="14964" y="28724"/>
                    <a:pt x="13683" y="29237"/>
                    <a:pt x="11733" y="29258"/>
                  </a:cubicBezTo>
                  <a:cubicBezTo>
                    <a:pt x="11677" y="29259"/>
                    <a:pt x="11620" y="29260"/>
                    <a:pt x="11563" y="29260"/>
                  </a:cubicBezTo>
                  <a:cubicBezTo>
                    <a:pt x="10574" y="29260"/>
                    <a:pt x="9431" y="29070"/>
                    <a:pt x="8309" y="28573"/>
                  </a:cubicBezTo>
                  <a:cubicBezTo>
                    <a:pt x="7716" y="28345"/>
                    <a:pt x="7145" y="28003"/>
                    <a:pt x="6597" y="27615"/>
                  </a:cubicBezTo>
                  <a:cubicBezTo>
                    <a:pt x="6049" y="27227"/>
                    <a:pt x="5547" y="26747"/>
                    <a:pt x="5068" y="26268"/>
                  </a:cubicBezTo>
                  <a:cubicBezTo>
                    <a:pt x="4589" y="25766"/>
                    <a:pt x="4178" y="25218"/>
                    <a:pt x="3790" y="24670"/>
                  </a:cubicBezTo>
                  <a:cubicBezTo>
                    <a:pt x="3402" y="24100"/>
                    <a:pt x="3059" y="23529"/>
                    <a:pt x="2785" y="22958"/>
                  </a:cubicBezTo>
                  <a:cubicBezTo>
                    <a:pt x="2192" y="21817"/>
                    <a:pt x="1781" y="20676"/>
                    <a:pt x="1484" y="19671"/>
                  </a:cubicBezTo>
                  <a:cubicBezTo>
                    <a:pt x="1188" y="18690"/>
                    <a:pt x="1028" y="17845"/>
                    <a:pt x="937" y="17252"/>
                  </a:cubicBezTo>
                  <a:cubicBezTo>
                    <a:pt x="891" y="16955"/>
                    <a:pt x="868" y="16704"/>
                    <a:pt x="845" y="16544"/>
                  </a:cubicBezTo>
                  <a:cubicBezTo>
                    <a:pt x="822" y="16385"/>
                    <a:pt x="800" y="16316"/>
                    <a:pt x="800" y="16316"/>
                  </a:cubicBezTo>
                  <a:cubicBezTo>
                    <a:pt x="800" y="16316"/>
                    <a:pt x="800" y="16225"/>
                    <a:pt x="777" y="16065"/>
                  </a:cubicBezTo>
                  <a:cubicBezTo>
                    <a:pt x="754" y="15905"/>
                    <a:pt x="731" y="15677"/>
                    <a:pt x="708" y="15380"/>
                  </a:cubicBezTo>
                  <a:cubicBezTo>
                    <a:pt x="663" y="14764"/>
                    <a:pt x="640" y="13919"/>
                    <a:pt x="708" y="12892"/>
                  </a:cubicBezTo>
                  <a:cubicBezTo>
                    <a:pt x="845" y="10838"/>
                    <a:pt x="1347" y="8076"/>
                    <a:pt x="2534" y="5565"/>
                  </a:cubicBezTo>
                  <a:cubicBezTo>
                    <a:pt x="2831" y="4949"/>
                    <a:pt x="3151" y="4356"/>
                    <a:pt x="3539" y="3785"/>
                  </a:cubicBezTo>
                  <a:cubicBezTo>
                    <a:pt x="3904" y="3237"/>
                    <a:pt x="4338" y="2712"/>
                    <a:pt x="4771" y="2256"/>
                  </a:cubicBezTo>
                  <a:cubicBezTo>
                    <a:pt x="5228" y="1822"/>
                    <a:pt x="5730" y="1434"/>
                    <a:pt x="6232" y="1137"/>
                  </a:cubicBezTo>
                  <a:cubicBezTo>
                    <a:pt x="6734" y="818"/>
                    <a:pt x="7259" y="612"/>
                    <a:pt x="7739" y="453"/>
                  </a:cubicBezTo>
                  <a:cubicBezTo>
                    <a:pt x="8475" y="247"/>
                    <a:pt x="9159" y="183"/>
                    <a:pt x="9706" y="183"/>
                  </a:cubicBezTo>
                  <a:cubicBezTo>
                    <a:pt x="9888" y="183"/>
                    <a:pt x="10055" y="190"/>
                    <a:pt x="10204" y="201"/>
                  </a:cubicBezTo>
                  <a:cubicBezTo>
                    <a:pt x="10714" y="221"/>
                    <a:pt x="11056" y="275"/>
                    <a:pt x="11141" y="275"/>
                  </a:cubicBezTo>
                  <a:cubicBezTo>
                    <a:pt x="11155" y="275"/>
                    <a:pt x="11162" y="273"/>
                    <a:pt x="11162" y="270"/>
                  </a:cubicBezTo>
                  <a:cubicBezTo>
                    <a:pt x="11162" y="247"/>
                    <a:pt x="11071" y="224"/>
                    <a:pt x="10911" y="179"/>
                  </a:cubicBezTo>
                  <a:cubicBezTo>
                    <a:pt x="10751" y="156"/>
                    <a:pt x="10523" y="87"/>
                    <a:pt x="10226" y="65"/>
                  </a:cubicBezTo>
                  <a:cubicBezTo>
                    <a:pt x="9973" y="27"/>
                    <a:pt x="9668" y="1"/>
                    <a:pt x="9326" y="1"/>
                  </a:cubicBezTo>
                  <a:close/>
                </a:path>
              </a:pathLst>
            </a:custGeom>
            <a:solidFill>
              <a:srgbClr val="5E8381"/>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59" name="Google Shape;2944;p41">
              <a:extLst>
                <a:ext uri="{FF2B5EF4-FFF2-40B4-BE49-F238E27FC236}">
                  <a16:creationId xmlns:a16="http://schemas.microsoft.com/office/drawing/2014/main" id="{B1399629-1C43-485B-9CC7-409F98298E46}"/>
                </a:ext>
              </a:extLst>
            </p:cNvPr>
            <p:cNvSpPr/>
            <p:nvPr/>
          </p:nvSpPr>
          <p:spPr>
            <a:xfrm>
              <a:off x="4748975" y="2512975"/>
              <a:ext cx="195750" cy="599400"/>
            </a:xfrm>
            <a:custGeom>
              <a:avLst/>
              <a:gdLst/>
              <a:ahLst/>
              <a:cxnLst/>
              <a:rect l="l" t="t" r="r" b="b"/>
              <a:pathLst>
                <a:path w="7830" h="23976" extrusionOk="0">
                  <a:moveTo>
                    <a:pt x="6868" y="1"/>
                  </a:moveTo>
                  <a:cubicBezTo>
                    <a:pt x="6502" y="1"/>
                    <a:pt x="6037" y="83"/>
                    <a:pt x="5547" y="303"/>
                  </a:cubicBezTo>
                  <a:cubicBezTo>
                    <a:pt x="4907" y="599"/>
                    <a:pt x="4246" y="1124"/>
                    <a:pt x="3675" y="1764"/>
                  </a:cubicBezTo>
                  <a:cubicBezTo>
                    <a:pt x="3081" y="2403"/>
                    <a:pt x="2534" y="3179"/>
                    <a:pt x="2077" y="3978"/>
                  </a:cubicBezTo>
                  <a:cubicBezTo>
                    <a:pt x="1621" y="4799"/>
                    <a:pt x="1233" y="5621"/>
                    <a:pt x="959" y="6488"/>
                  </a:cubicBezTo>
                  <a:cubicBezTo>
                    <a:pt x="753" y="7333"/>
                    <a:pt x="571" y="8109"/>
                    <a:pt x="434" y="8794"/>
                  </a:cubicBezTo>
                  <a:cubicBezTo>
                    <a:pt x="274" y="9456"/>
                    <a:pt x="228" y="10049"/>
                    <a:pt x="160" y="10437"/>
                  </a:cubicBezTo>
                  <a:cubicBezTo>
                    <a:pt x="137" y="10643"/>
                    <a:pt x="114" y="10802"/>
                    <a:pt x="114" y="10916"/>
                  </a:cubicBezTo>
                  <a:cubicBezTo>
                    <a:pt x="91" y="11008"/>
                    <a:pt x="91" y="11076"/>
                    <a:pt x="91" y="11076"/>
                  </a:cubicBezTo>
                  <a:cubicBezTo>
                    <a:pt x="91" y="11076"/>
                    <a:pt x="69" y="11304"/>
                    <a:pt x="46" y="11715"/>
                  </a:cubicBezTo>
                  <a:cubicBezTo>
                    <a:pt x="0" y="12126"/>
                    <a:pt x="46" y="12697"/>
                    <a:pt x="46" y="13404"/>
                  </a:cubicBezTo>
                  <a:cubicBezTo>
                    <a:pt x="114" y="14089"/>
                    <a:pt x="183" y="14911"/>
                    <a:pt x="388" y="15778"/>
                  </a:cubicBezTo>
                  <a:cubicBezTo>
                    <a:pt x="457" y="15984"/>
                    <a:pt x="479" y="16212"/>
                    <a:pt x="548" y="16417"/>
                  </a:cubicBezTo>
                  <a:cubicBezTo>
                    <a:pt x="616" y="16623"/>
                    <a:pt x="685" y="16851"/>
                    <a:pt x="753" y="17079"/>
                  </a:cubicBezTo>
                  <a:cubicBezTo>
                    <a:pt x="845" y="17285"/>
                    <a:pt x="913" y="17513"/>
                    <a:pt x="982" y="17718"/>
                  </a:cubicBezTo>
                  <a:lnTo>
                    <a:pt x="1255" y="18357"/>
                  </a:lnTo>
                  <a:cubicBezTo>
                    <a:pt x="2009" y="20047"/>
                    <a:pt x="3059" y="21621"/>
                    <a:pt x="4063" y="22603"/>
                  </a:cubicBezTo>
                  <a:cubicBezTo>
                    <a:pt x="4291" y="22854"/>
                    <a:pt x="4542" y="23037"/>
                    <a:pt x="4771" y="23219"/>
                  </a:cubicBezTo>
                  <a:cubicBezTo>
                    <a:pt x="4862" y="23311"/>
                    <a:pt x="4976" y="23402"/>
                    <a:pt x="5067" y="23470"/>
                  </a:cubicBezTo>
                  <a:cubicBezTo>
                    <a:pt x="5181" y="23539"/>
                    <a:pt x="5273" y="23607"/>
                    <a:pt x="5341" y="23653"/>
                  </a:cubicBezTo>
                  <a:cubicBezTo>
                    <a:pt x="5655" y="23862"/>
                    <a:pt x="5854" y="23975"/>
                    <a:pt x="5902" y="23975"/>
                  </a:cubicBezTo>
                  <a:cubicBezTo>
                    <a:pt x="5907" y="23975"/>
                    <a:pt x="5910" y="23974"/>
                    <a:pt x="5912" y="23972"/>
                  </a:cubicBezTo>
                  <a:cubicBezTo>
                    <a:pt x="5935" y="23904"/>
                    <a:pt x="5159" y="23425"/>
                    <a:pt x="4246" y="22420"/>
                  </a:cubicBezTo>
                  <a:cubicBezTo>
                    <a:pt x="3355" y="21393"/>
                    <a:pt x="2397" y="19841"/>
                    <a:pt x="1712" y="18175"/>
                  </a:cubicBezTo>
                  <a:lnTo>
                    <a:pt x="1461" y="17536"/>
                  </a:lnTo>
                  <a:cubicBezTo>
                    <a:pt x="1392" y="17330"/>
                    <a:pt x="1324" y="17125"/>
                    <a:pt x="1278" y="16897"/>
                  </a:cubicBezTo>
                  <a:cubicBezTo>
                    <a:pt x="1210" y="16691"/>
                    <a:pt x="1141" y="16486"/>
                    <a:pt x="1073" y="16280"/>
                  </a:cubicBezTo>
                  <a:cubicBezTo>
                    <a:pt x="1027" y="16075"/>
                    <a:pt x="1004" y="15847"/>
                    <a:pt x="959" y="15641"/>
                  </a:cubicBezTo>
                  <a:cubicBezTo>
                    <a:pt x="776" y="14820"/>
                    <a:pt x="730" y="14043"/>
                    <a:pt x="685" y="13382"/>
                  </a:cubicBezTo>
                  <a:cubicBezTo>
                    <a:pt x="708" y="12697"/>
                    <a:pt x="685" y="12149"/>
                    <a:pt x="730" y="11738"/>
                  </a:cubicBezTo>
                  <a:cubicBezTo>
                    <a:pt x="753" y="11350"/>
                    <a:pt x="776" y="11122"/>
                    <a:pt x="776" y="11122"/>
                  </a:cubicBezTo>
                  <a:cubicBezTo>
                    <a:pt x="776" y="11122"/>
                    <a:pt x="776" y="11076"/>
                    <a:pt x="776" y="10962"/>
                  </a:cubicBezTo>
                  <a:cubicBezTo>
                    <a:pt x="799" y="10871"/>
                    <a:pt x="799" y="10711"/>
                    <a:pt x="822" y="10528"/>
                  </a:cubicBezTo>
                  <a:cubicBezTo>
                    <a:pt x="890" y="10118"/>
                    <a:pt x="936" y="9570"/>
                    <a:pt x="1050" y="8908"/>
                  </a:cubicBezTo>
                  <a:cubicBezTo>
                    <a:pt x="1164" y="8223"/>
                    <a:pt x="1324" y="7447"/>
                    <a:pt x="1529" y="6648"/>
                  </a:cubicBezTo>
                  <a:cubicBezTo>
                    <a:pt x="1735" y="5849"/>
                    <a:pt x="2100" y="5005"/>
                    <a:pt x="2511" y="4206"/>
                  </a:cubicBezTo>
                  <a:cubicBezTo>
                    <a:pt x="3333" y="2631"/>
                    <a:pt x="4497" y="1170"/>
                    <a:pt x="5684" y="554"/>
                  </a:cubicBezTo>
                  <a:cubicBezTo>
                    <a:pt x="6254" y="234"/>
                    <a:pt x="6825" y="166"/>
                    <a:pt x="7213" y="166"/>
                  </a:cubicBezTo>
                  <a:cubicBezTo>
                    <a:pt x="7527" y="184"/>
                    <a:pt x="7736" y="218"/>
                    <a:pt x="7805" y="218"/>
                  </a:cubicBezTo>
                  <a:cubicBezTo>
                    <a:pt x="7821" y="218"/>
                    <a:pt x="7829" y="216"/>
                    <a:pt x="7829" y="211"/>
                  </a:cubicBezTo>
                  <a:cubicBezTo>
                    <a:pt x="7829" y="211"/>
                    <a:pt x="7624" y="97"/>
                    <a:pt x="7213" y="29"/>
                  </a:cubicBezTo>
                  <a:cubicBezTo>
                    <a:pt x="7112" y="11"/>
                    <a:pt x="6996" y="1"/>
                    <a:pt x="6868" y="1"/>
                  </a:cubicBezTo>
                  <a:close/>
                </a:path>
              </a:pathLst>
            </a:custGeom>
            <a:solidFill>
              <a:srgbClr val="5E8381"/>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60" name="Google Shape;2945;p41">
              <a:extLst>
                <a:ext uri="{FF2B5EF4-FFF2-40B4-BE49-F238E27FC236}">
                  <a16:creationId xmlns:a16="http://schemas.microsoft.com/office/drawing/2014/main" id="{E89989EC-015A-FF0F-CE9B-0706A2A519D7}"/>
                </a:ext>
              </a:extLst>
            </p:cNvPr>
            <p:cNvSpPr/>
            <p:nvPr/>
          </p:nvSpPr>
          <p:spPr>
            <a:xfrm>
              <a:off x="4651950" y="2470425"/>
              <a:ext cx="379500" cy="738525"/>
            </a:xfrm>
            <a:custGeom>
              <a:avLst/>
              <a:gdLst/>
              <a:ahLst/>
              <a:cxnLst/>
              <a:rect l="l" t="t" r="r" b="b"/>
              <a:pathLst>
                <a:path w="15180" h="29541" extrusionOk="0">
                  <a:moveTo>
                    <a:pt x="9326" y="1"/>
                  </a:moveTo>
                  <a:cubicBezTo>
                    <a:pt x="8838" y="1"/>
                    <a:pt x="8274" y="54"/>
                    <a:pt x="7670" y="201"/>
                  </a:cubicBezTo>
                  <a:cubicBezTo>
                    <a:pt x="7145" y="338"/>
                    <a:pt x="6597" y="544"/>
                    <a:pt x="6072" y="841"/>
                  </a:cubicBezTo>
                  <a:cubicBezTo>
                    <a:pt x="5524" y="1160"/>
                    <a:pt x="4999" y="1525"/>
                    <a:pt x="4520" y="1982"/>
                  </a:cubicBezTo>
                  <a:cubicBezTo>
                    <a:pt x="4041" y="2438"/>
                    <a:pt x="3584" y="2963"/>
                    <a:pt x="3173" y="3534"/>
                  </a:cubicBezTo>
                  <a:cubicBezTo>
                    <a:pt x="2763" y="4127"/>
                    <a:pt x="2420" y="4721"/>
                    <a:pt x="2078" y="5360"/>
                  </a:cubicBezTo>
                  <a:cubicBezTo>
                    <a:pt x="822" y="7916"/>
                    <a:pt x="252" y="10724"/>
                    <a:pt x="92" y="12847"/>
                  </a:cubicBezTo>
                  <a:cubicBezTo>
                    <a:pt x="1" y="13897"/>
                    <a:pt x="1" y="14787"/>
                    <a:pt x="46" y="15403"/>
                  </a:cubicBezTo>
                  <a:cubicBezTo>
                    <a:pt x="69" y="15723"/>
                    <a:pt x="69" y="15974"/>
                    <a:pt x="92" y="16134"/>
                  </a:cubicBezTo>
                  <a:cubicBezTo>
                    <a:pt x="115" y="16293"/>
                    <a:pt x="115" y="16385"/>
                    <a:pt x="115" y="16385"/>
                  </a:cubicBezTo>
                  <a:cubicBezTo>
                    <a:pt x="115" y="16385"/>
                    <a:pt x="138" y="16476"/>
                    <a:pt x="161" y="16636"/>
                  </a:cubicBezTo>
                  <a:cubicBezTo>
                    <a:pt x="183" y="16795"/>
                    <a:pt x="229" y="17047"/>
                    <a:pt x="275" y="17366"/>
                  </a:cubicBezTo>
                  <a:cubicBezTo>
                    <a:pt x="366" y="17960"/>
                    <a:pt x="549" y="18850"/>
                    <a:pt x="868" y="19854"/>
                  </a:cubicBezTo>
                  <a:cubicBezTo>
                    <a:pt x="1188" y="20881"/>
                    <a:pt x="1621" y="22045"/>
                    <a:pt x="2260" y="23232"/>
                  </a:cubicBezTo>
                  <a:cubicBezTo>
                    <a:pt x="2580" y="23803"/>
                    <a:pt x="2945" y="24396"/>
                    <a:pt x="3356" y="24967"/>
                  </a:cubicBezTo>
                  <a:cubicBezTo>
                    <a:pt x="3767" y="25538"/>
                    <a:pt x="4223" y="26085"/>
                    <a:pt x="4703" y="26610"/>
                  </a:cubicBezTo>
                  <a:cubicBezTo>
                    <a:pt x="5228" y="27112"/>
                    <a:pt x="5753" y="27569"/>
                    <a:pt x="6346" y="27980"/>
                  </a:cubicBezTo>
                  <a:cubicBezTo>
                    <a:pt x="6940" y="28368"/>
                    <a:pt x="7533" y="28710"/>
                    <a:pt x="8172" y="28938"/>
                  </a:cubicBezTo>
                  <a:cubicBezTo>
                    <a:pt x="9279" y="29381"/>
                    <a:pt x="10387" y="29540"/>
                    <a:pt x="11369" y="29540"/>
                  </a:cubicBezTo>
                  <a:cubicBezTo>
                    <a:pt x="11500" y="29540"/>
                    <a:pt x="11629" y="29537"/>
                    <a:pt x="11756" y="29532"/>
                  </a:cubicBezTo>
                  <a:cubicBezTo>
                    <a:pt x="12806" y="29486"/>
                    <a:pt x="13673" y="29258"/>
                    <a:pt x="14267" y="29098"/>
                  </a:cubicBezTo>
                  <a:cubicBezTo>
                    <a:pt x="14837" y="28893"/>
                    <a:pt x="15180" y="28756"/>
                    <a:pt x="15157" y="28733"/>
                  </a:cubicBezTo>
                  <a:cubicBezTo>
                    <a:pt x="15157" y="28727"/>
                    <a:pt x="15150" y="28724"/>
                    <a:pt x="15137" y="28724"/>
                  </a:cubicBezTo>
                  <a:cubicBezTo>
                    <a:pt x="14964" y="28724"/>
                    <a:pt x="13683" y="29237"/>
                    <a:pt x="11733" y="29258"/>
                  </a:cubicBezTo>
                  <a:cubicBezTo>
                    <a:pt x="11677" y="29259"/>
                    <a:pt x="11620" y="29260"/>
                    <a:pt x="11563" y="29260"/>
                  </a:cubicBezTo>
                  <a:cubicBezTo>
                    <a:pt x="10574" y="29260"/>
                    <a:pt x="9431" y="29070"/>
                    <a:pt x="8309" y="28573"/>
                  </a:cubicBezTo>
                  <a:cubicBezTo>
                    <a:pt x="7716" y="28345"/>
                    <a:pt x="7145" y="28003"/>
                    <a:pt x="6597" y="27615"/>
                  </a:cubicBezTo>
                  <a:cubicBezTo>
                    <a:pt x="6049" y="27227"/>
                    <a:pt x="5547" y="26747"/>
                    <a:pt x="5068" y="26268"/>
                  </a:cubicBezTo>
                  <a:cubicBezTo>
                    <a:pt x="4589" y="25766"/>
                    <a:pt x="4178" y="25218"/>
                    <a:pt x="3790" y="24670"/>
                  </a:cubicBezTo>
                  <a:cubicBezTo>
                    <a:pt x="3402" y="24100"/>
                    <a:pt x="3059" y="23529"/>
                    <a:pt x="2785" y="22958"/>
                  </a:cubicBezTo>
                  <a:cubicBezTo>
                    <a:pt x="2192" y="21817"/>
                    <a:pt x="1781" y="20676"/>
                    <a:pt x="1484" y="19671"/>
                  </a:cubicBezTo>
                  <a:cubicBezTo>
                    <a:pt x="1188" y="18690"/>
                    <a:pt x="1028" y="17845"/>
                    <a:pt x="937" y="17252"/>
                  </a:cubicBezTo>
                  <a:cubicBezTo>
                    <a:pt x="891" y="16955"/>
                    <a:pt x="868" y="16704"/>
                    <a:pt x="845" y="16544"/>
                  </a:cubicBezTo>
                  <a:cubicBezTo>
                    <a:pt x="822" y="16385"/>
                    <a:pt x="800" y="16316"/>
                    <a:pt x="800" y="16316"/>
                  </a:cubicBezTo>
                  <a:cubicBezTo>
                    <a:pt x="800" y="16316"/>
                    <a:pt x="800" y="16225"/>
                    <a:pt x="777" y="16065"/>
                  </a:cubicBezTo>
                  <a:cubicBezTo>
                    <a:pt x="754" y="15905"/>
                    <a:pt x="731" y="15677"/>
                    <a:pt x="708" y="15380"/>
                  </a:cubicBezTo>
                  <a:cubicBezTo>
                    <a:pt x="663" y="14764"/>
                    <a:pt x="640" y="13919"/>
                    <a:pt x="708" y="12892"/>
                  </a:cubicBezTo>
                  <a:cubicBezTo>
                    <a:pt x="845" y="10838"/>
                    <a:pt x="1347" y="8076"/>
                    <a:pt x="2534" y="5565"/>
                  </a:cubicBezTo>
                  <a:cubicBezTo>
                    <a:pt x="2831" y="4949"/>
                    <a:pt x="3151" y="4356"/>
                    <a:pt x="3539" y="3785"/>
                  </a:cubicBezTo>
                  <a:cubicBezTo>
                    <a:pt x="3904" y="3237"/>
                    <a:pt x="4338" y="2712"/>
                    <a:pt x="4771" y="2256"/>
                  </a:cubicBezTo>
                  <a:cubicBezTo>
                    <a:pt x="5228" y="1822"/>
                    <a:pt x="5730" y="1434"/>
                    <a:pt x="6232" y="1137"/>
                  </a:cubicBezTo>
                  <a:cubicBezTo>
                    <a:pt x="6734" y="818"/>
                    <a:pt x="7259" y="612"/>
                    <a:pt x="7739" y="453"/>
                  </a:cubicBezTo>
                  <a:cubicBezTo>
                    <a:pt x="8475" y="247"/>
                    <a:pt x="9159" y="183"/>
                    <a:pt x="9706" y="183"/>
                  </a:cubicBezTo>
                  <a:cubicBezTo>
                    <a:pt x="9888" y="183"/>
                    <a:pt x="10055" y="190"/>
                    <a:pt x="10204" y="201"/>
                  </a:cubicBezTo>
                  <a:cubicBezTo>
                    <a:pt x="10714" y="221"/>
                    <a:pt x="11056" y="275"/>
                    <a:pt x="11141" y="275"/>
                  </a:cubicBezTo>
                  <a:cubicBezTo>
                    <a:pt x="11155" y="275"/>
                    <a:pt x="11162" y="273"/>
                    <a:pt x="11162" y="270"/>
                  </a:cubicBezTo>
                  <a:cubicBezTo>
                    <a:pt x="11162" y="247"/>
                    <a:pt x="11071" y="224"/>
                    <a:pt x="10911" y="179"/>
                  </a:cubicBezTo>
                  <a:cubicBezTo>
                    <a:pt x="10751" y="156"/>
                    <a:pt x="10523" y="87"/>
                    <a:pt x="10226" y="65"/>
                  </a:cubicBezTo>
                  <a:cubicBezTo>
                    <a:pt x="9973" y="27"/>
                    <a:pt x="9668" y="1"/>
                    <a:pt x="9326" y="1"/>
                  </a:cubicBezTo>
                  <a:close/>
                </a:path>
              </a:pathLst>
            </a:custGeom>
            <a:solidFill>
              <a:srgbClr val="FFFFFF">
                <a:alpha val="11160"/>
              </a:srgbClr>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61" name="Google Shape;2946;p41">
              <a:extLst>
                <a:ext uri="{FF2B5EF4-FFF2-40B4-BE49-F238E27FC236}">
                  <a16:creationId xmlns:a16="http://schemas.microsoft.com/office/drawing/2014/main" id="{CDA3B55C-1761-9368-A47B-5F185565D4D6}"/>
                </a:ext>
              </a:extLst>
            </p:cNvPr>
            <p:cNvSpPr/>
            <p:nvPr/>
          </p:nvSpPr>
          <p:spPr>
            <a:xfrm>
              <a:off x="4781475" y="2535475"/>
              <a:ext cx="413750" cy="623550"/>
            </a:xfrm>
            <a:custGeom>
              <a:avLst/>
              <a:gdLst/>
              <a:ahLst/>
              <a:cxnLst/>
              <a:rect l="l" t="t" r="r" b="b"/>
              <a:pathLst>
                <a:path w="16550" h="24942" extrusionOk="0">
                  <a:moveTo>
                    <a:pt x="5077" y="1"/>
                  </a:moveTo>
                  <a:cubicBezTo>
                    <a:pt x="3987" y="1"/>
                    <a:pt x="2773" y="679"/>
                    <a:pt x="2192" y="1480"/>
                  </a:cubicBezTo>
                  <a:cubicBezTo>
                    <a:pt x="1416" y="2553"/>
                    <a:pt x="1120" y="4013"/>
                    <a:pt x="1439" y="5292"/>
                  </a:cubicBezTo>
                  <a:cubicBezTo>
                    <a:pt x="2010" y="7437"/>
                    <a:pt x="3265" y="9286"/>
                    <a:pt x="4247" y="11249"/>
                  </a:cubicBezTo>
                  <a:cubicBezTo>
                    <a:pt x="5479" y="13714"/>
                    <a:pt x="6849" y="15221"/>
                    <a:pt x="8287" y="17594"/>
                  </a:cubicBezTo>
                  <a:cubicBezTo>
                    <a:pt x="6917" y="16887"/>
                    <a:pt x="5160" y="16316"/>
                    <a:pt x="3699" y="15814"/>
                  </a:cubicBezTo>
                  <a:cubicBezTo>
                    <a:pt x="3411" y="15715"/>
                    <a:pt x="3124" y="15669"/>
                    <a:pt x="2849" y="15669"/>
                  </a:cubicBezTo>
                  <a:cubicBezTo>
                    <a:pt x="1227" y="15669"/>
                    <a:pt x="1" y="17266"/>
                    <a:pt x="1211" y="18964"/>
                  </a:cubicBezTo>
                  <a:cubicBezTo>
                    <a:pt x="2169" y="20311"/>
                    <a:pt x="3699" y="21543"/>
                    <a:pt x="5000" y="22548"/>
                  </a:cubicBezTo>
                  <a:cubicBezTo>
                    <a:pt x="6735" y="23887"/>
                    <a:pt x="9126" y="24941"/>
                    <a:pt x="11252" y="24941"/>
                  </a:cubicBezTo>
                  <a:cubicBezTo>
                    <a:pt x="12930" y="24941"/>
                    <a:pt x="14444" y="24285"/>
                    <a:pt x="15340" y="22593"/>
                  </a:cubicBezTo>
                  <a:cubicBezTo>
                    <a:pt x="16549" y="20311"/>
                    <a:pt x="15431" y="17047"/>
                    <a:pt x="14701" y="14787"/>
                  </a:cubicBezTo>
                  <a:cubicBezTo>
                    <a:pt x="13445" y="11089"/>
                    <a:pt x="11688" y="7460"/>
                    <a:pt x="9542" y="4105"/>
                  </a:cubicBezTo>
                  <a:cubicBezTo>
                    <a:pt x="8857" y="3009"/>
                    <a:pt x="8104" y="1845"/>
                    <a:pt x="7123" y="955"/>
                  </a:cubicBezTo>
                  <a:cubicBezTo>
                    <a:pt x="6917" y="749"/>
                    <a:pt x="6666" y="544"/>
                    <a:pt x="6392" y="384"/>
                  </a:cubicBezTo>
                  <a:cubicBezTo>
                    <a:pt x="6118" y="224"/>
                    <a:pt x="5822" y="87"/>
                    <a:pt x="5525" y="42"/>
                  </a:cubicBezTo>
                  <a:cubicBezTo>
                    <a:pt x="5379" y="14"/>
                    <a:pt x="5229" y="1"/>
                    <a:pt x="5077" y="1"/>
                  </a:cubicBezTo>
                  <a:close/>
                </a:path>
              </a:pathLst>
            </a:custGeom>
            <a:solidFill>
              <a:srgbClr val="DF9A7C"/>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62" name="Google Shape;2947;p41">
              <a:extLst>
                <a:ext uri="{FF2B5EF4-FFF2-40B4-BE49-F238E27FC236}">
                  <a16:creationId xmlns:a16="http://schemas.microsoft.com/office/drawing/2014/main" id="{BC9E1921-9ABE-6C89-92A3-4021212C4AD7}"/>
                </a:ext>
              </a:extLst>
            </p:cNvPr>
            <p:cNvSpPr/>
            <p:nvPr/>
          </p:nvSpPr>
          <p:spPr>
            <a:xfrm>
              <a:off x="4784925" y="2718550"/>
              <a:ext cx="410300" cy="440475"/>
            </a:xfrm>
            <a:custGeom>
              <a:avLst/>
              <a:gdLst/>
              <a:ahLst/>
              <a:cxnLst/>
              <a:rect l="l" t="t" r="r" b="b"/>
              <a:pathLst>
                <a:path w="16412" h="17619" extrusionOk="0">
                  <a:moveTo>
                    <a:pt x="11299" y="0"/>
                  </a:moveTo>
                  <a:cubicBezTo>
                    <a:pt x="9244" y="1096"/>
                    <a:pt x="5775" y="3036"/>
                    <a:pt x="4131" y="3972"/>
                  </a:cubicBezTo>
                  <a:cubicBezTo>
                    <a:pt x="4542" y="4771"/>
                    <a:pt x="4953" y="5478"/>
                    <a:pt x="5387" y="6140"/>
                  </a:cubicBezTo>
                  <a:cubicBezTo>
                    <a:pt x="6756" y="5410"/>
                    <a:pt x="8902" y="4337"/>
                    <a:pt x="9701" y="4314"/>
                  </a:cubicBezTo>
                  <a:cubicBezTo>
                    <a:pt x="9708" y="4314"/>
                    <a:pt x="9716" y="4314"/>
                    <a:pt x="9724" y="4314"/>
                  </a:cubicBezTo>
                  <a:cubicBezTo>
                    <a:pt x="10908" y="4314"/>
                    <a:pt x="12484" y="7771"/>
                    <a:pt x="12303" y="9381"/>
                  </a:cubicBezTo>
                  <a:cubicBezTo>
                    <a:pt x="12263" y="9773"/>
                    <a:pt x="11865" y="9921"/>
                    <a:pt x="11287" y="9921"/>
                  </a:cubicBezTo>
                  <a:cubicBezTo>
                    <a:pt x="10213" y="9921"/>
                    <a:pt x="8514" y="9409"/>
                    <a:pt x="7327" y="8993"/>
                  </a:cubicBezTo>
                  <a:lnTo>
                    <a:pt x="7327" y="8993"/>
                  </a:lnTo>
                  <a:cubicBezTo>
                    <a:pt x="7601" y="9404"/>
                    <a:pt x="7875" y="9815"/>
                    <a:pt x="8149" y="10271"/>
                  </a:cubicBezTo>
                  <a:cubicBezTo>
                    <a:pt x="7715" y="10043"/>
                    <a:pt x="7236" y="9838"/>
                    <a:pt x="6756" y="9632"/>
                  </a:cubicBezTo>
                  <a:lnTo>
                    <a:pt x="6756" y="9632"/>
                  </a:lnTo>
                  <a:cubicBezTo>
                    <a:pt x="6757" y="9633"/>
                    <a:pt x="11527" y="12280"/>
                    <a:pt x="12075" y="13992"/>
                  </a:cubicBezTo>
                  <a:cubicBezTo>
                    <a:pt x="12377" y="14937"/>
                    <a:pt x="11817" y="15645"/>
                    <a:pt x="10522" y="15645"/>
                  </a:cubicBezTo>
                  <a:cubicBezTo>
                    <a:pt x="9470" y="15645"/>
                    <a:pt x="7934" y="15178"/>
                    <a:pt x="5980" y="13992"/>
                  </a:cubicBezTo>
                  <a:cubicBezTo>
                    <a:pt x="2191" y="11687"/>
                    <a:pt x="3675" y="9358"/>
                    <a:pt x="4131" y="8674"/>
                  </a:cubicBezTo>
                  <a:cubicBezTo>
                    <a:pt x="4017" y="8651"/>
                    <a:pt x="3926" y="8605"/>
                    <a:pt x="3835" y="8582"/>
                  </a:cubicBezTo>
                  <a:cubicBezTo>
                    <a:pt x="3424" y="8537"/>
                    <a:pt x="2853" y="8468"/>
                    <a:pt x="2214" y="8400"/>
                  </a:cubicBezTo>
                  <a:cubicBezTo>
                    <a:pt x="867" y="8696"/>
                    <a:pt x="0" y="10134"/>
                    <a:pt x="1073" y="11641"/>
                  </a:cubicBezTo>
                  <a:cubicBezTo>
                    <a:pt x="2031" y="12988"/>
                    <a:pt x="3561" y="14220"/>
                    <a:pt x="4862" y="15225"/>
                  </a:cubicBezTo>
                  <a:cubicBezTo>
                    <a:pt x="6597" y="16564"/>
                    <a:pt x="8988" y="17618"/>
                    <a:pt x="11114" y="17618"/>
                  </a:cubicBezTo>
                  <a:cubicBezTo>
                    <a:pt x="12792" y="17618"/>
                    <a:pt x="14306" y="16962"/>
                    <a:pt x="15202" y="15270"/>
                  </a:cubicBezTo>
                  <a:cubicBezTo>
                    <a:pt x="16411" y="12988"/>
                    <a:pt x="15293" y="9724"/>
                    <a:pt x="14563" y="7464"/>
                  </a:cubicBezTo>
                  <a:cubicBezTo>
                    <a:pt x="13695" y="4930"/>
                    <a:pt x="12600" y="2420"/>
                    <a:pt x="11299" y="0"/>
                  </a:cubicBezTo>
                  <a:close/>
                </a:path>
              </a:pathLst>
            </a:custGeom>
            <a:solidFill>
              <a:srgbClr val="802751">
                <a:alpha val="14420"/>
              </a:srgbClr>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63" name="Google Shape;2948;p41">
              <a:extLst>
                <a:ext uri="{FF2B5EF4-FFF2-40B4-BE49-F238E27FC236}">
                  <a16:creationId xmlns:a16="http://schemas.microsoft.com/office/drawing/2014/main" id="{D36FAD8D-C35A-9188-A7EE-3D2833AE22C7}"/>
                </a:ext>
              </a:extLst>
            </p:cNvPr>
            <p:cNvSpPr/>
            <p:nvPr/>
          </p:nvSpPr>
          <p:spPr>
            <a:xfrm>
              <a:off x="4795175" y="2527225"/>
              <a:ext cx="323025" cy="328300"/>
            </a:xfrm>
            <a:custGeom>
              <a:avLst/>
              <a:gdLst/>
              <a:ahLst/>
              <a:cxnLst/>
              <a:rect l="l" t="t" r="r" b="b"/>
              <a:pathLst>
                <a:path w="12921" h="13132" extrusionOk="0">
                  <a:moveTo>
                    <a:pt x="4694" y="1"/>
                  </a:moveTo>
                  <a:cubicBezTo>
                    <a:pt x="3422" y="1"/>
                    <a:pt x="2083" y="1073"/>
                    <a:pt x="1393" y="1992"/>
                  </a:cubicBezTo>
                  <a:cubicBezTo>
                    <a:pt x="503" y="3179"/>
                    <a:pt x="1" y="4458"/>
                    <a:pt x="366" y="5850"/>
                  </a:cubicBezTo>
                  <a:cubicBezTo>
                    <a:pt x="1028" y="8247"/>
                    <a:pt x="2466" y="10301"/>
                    <a:pt x="3584" y="12492"/>
                  </a:cubicBezTo>
                  <a:cubicBezTo>
                    <a:pt x="3699" y="12720"/>
                    <a:pt x="3836" y="12926"/>
                    <a:pt x="3950" y="13131"/>
                  </a:cubicBezTo>
                  <a:cubicBezTo>
                    <a:pt x="5182" y="12424"/>
                    <a:pt x="8720" y="10598"/>
                    <a:pt x="12920" y="10187"/>
                  </a:cubicBezTo>
                  <a:cubicBezTo>
                    <a:pt x="11961" y="8247"/>
                    <a:pt x="10866" y="6375"/>
                    <a:pt x="9679" y="4549"/>
                  </a:cubicBezTo>
                  <a:cubicBezTo>
                    <a:pt x="8880" y="3339"/>
                    <a:pt x="8035" y="2038"/>
                    <a:pt x="6894" y="1034"/>
                  </a:cubicBezTo>
                  <a:cubicBezTo>
                    <a:pt x="6666" y="828"/>
                    <a:pt x="6369" y="600"/>
                    <a:pt x="6050" y="417"/>
                  </a:cubicBezTo>
                  <a:cubicBezTo>
                    <a:pt x="5730" y="235"/>
                    <a:pt x="5388" y="75"/>
                    <a:pt x="5045" y="29"/>
                  </a:cubicBezTo>
                  <a:cubicBezTo>
                    <a:pt x="4929" y="10"/>
                    <a:pt x="4812" y="1"/>
                    <a:pt x="4694" y="1"/>
                  </a:cubicBezTo>
                  <a:close/>
                </a:path>
              </a:pathLst>
            </a:custGeom>
            <a:solidFill>
              <a:srgbClr val="CFCDE8"/>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64" name="Google Shape;2949;p41">
              <a:extLst>
                <a:ext uri="{FF2B5EF4-FFF2-40B4-BE49-F238E27FC236}">
                  <a16:creationId xmlns:a16="http://schemas.microsoft.com/office/drawing/2014/main" id="{74178660-25EA-CDB9-D02B-6653399E2DE5}"/>
                </a:ext>
              </a:extLst>
            </p:cNvPr>
            <p:cNvSpPr/>
            <p:nvPr/>
          </p:nvSpPr>
          <p:spPr>
            <a:xfrm>
              <a:off x="4843125" y="2526925"/>
              <a:ext cx="275075" cy="328600"/>
            </a:xfrm>
            <a:custGeom>
              <a:avLst/>
              <a:gdLst/>
              <a:ahLst/>
              <a:cxnLst/>
              <a:rect l="l" t="t" r="r" b="b"/>
              <a:pathLst>
                <a:path w="11003" h="13144" extrusionOk="0">
                  <a:moveTo>
                    <a:pt x="2643" y="1"/>
                  </a:moveTo>
                  <a:cubicBezTo>
                    <a:pt x="1715" y="1"/>
                    <a:pt x="718" y="415"/>
                    <a:pt x="0" y="977"/>
                  </a:cubicBezTo>
                  <a:cubicBezTo>
                    <a:pt x="193" y="917"/>
                    <a:pt x="387" y="889"/>
                    <a:pt x="582" y="889"/>
                  </a:cubicBezTo>
                  <a:cubicBezTo>
                    <a:pt x="3038" y="889"/>
                    <a:pt x="5538" y="5402"/>
                    <a:pt x="5433" y="7094"/>
                  </a:cubicBezTo>
                  <a:cubicBezTo>
                    <a:pt x="5341" y="8829"/>
                    <a:pt x="1781" y="9674"/>
                    <a:pt x="251" y="9948"/>
                  </a:cubicBezTo>
                  <a:cubicBezTo>
                    <a:pt x="571" y="10518"/>
                    <a:pt x="890" y="11066"/>
                    <a:pt x="1210" y="11637"/>
                  </a:cubicBezTo>
                  <a:cubicBezTo>
                    <a:pt x="2171" y="11166"/>
                    <a:pt x="5731" y="9415"/>
                    <a:pt x="7038" y="9415"/>
                  </a:cubicBezTo>
                  <a:cubicBezTo>
                    <a:pt x="7190" y="9415"/>
                    <a:pt x="7312" y="9439"/>
                    <a:pt x="7396" y="9491"/>
                  </a:cubicBezTo>
                  <a:cubicBezTo>
                    <a:pt x="8172" y="9970"/>
                    <a:pt x="3356" y="12139"/>
                    <a:pt x="1849" y="12824"/>
                  </a:cubicBezTo>
                  <a:cubicBezTo>
                    <a:pt x="1918" y="12938"/>
                    <a:pt x="1963" y="13052"/>
                    <a:pt x="2032" y="13143"/>
                  </a:cubicBezTo>
                  <a:cubicBezTo>
                    <a:pt x="3264" y="12436"/>
                    <a:pt x="6802" y="10610"/>
                    <a:pt x="11002" y="10199"/>
                  </a:cubicBezTo>
                  <a:cubicBezTo>
                    <a:pt x="10043" y="8259"/>
                    <a:pt x="8948" y="6387"/>
                    <a:pt x="7761" y="4561"/>
                  </a:cubicBezTo>
                  <a:cubicBezTo>
                    <a:pt x="6962" y="3351"/>
                    <a:pt x="6117" y="2050"/>
                    <a:pt x="4976" y="1046"/>
                  </a:cubicBezTo>
                  <a:cubicBezTo>
                    <a:pt x="4748" y="840"/>
                    <a:pt x="4451" y="612"/>
                    <a:pt x="4132" y="429"/>
                  </a:cubicBezTo>
                  <a:cubicBezTo>
                    <a:pt x="3812" y="247"/>
                    <a:pt x="3470" y="87"/>
                    <a:pt x="3127" y="41"/>
                  </a:cubicBezTo>
                  <a:cubicBezTo>
                    <a:pt x="2969" y="14"/>
                    <a:pt x="2807" y="1"/>
                    <a:pt x="2643" y="1"/>
                  </a:cubicBezTo>
                  <a:close/>
                </a:path>
              </a:pathLst>
            </a:custGeom>
            <a:solidFill>
              <a:srgbClr val="802751">
                <a:alpha val="14420"/>
              </a:srgbClr>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65" name="Google Shape;2950;p41">
              <a:extLst>
                <a:ext uri="{FF2B5EF4-FFF2-40B4-BE49-F238E27FC236}">
                  <a16:creationId xmlns:a16="http://schemas.microsoft.com/office/drawing/2014/main" id="{A6EE3DB5-9B00-23E9-5E8D-7144948E12BB}"/>
                </a:ext>
              </a:extLst>
            </p:cNvPr>
            <p:cNvSpPr/>
            <p:nvPr/>
          </p:nvSpPr>
          <p:spPr>
            <a:xfrm>
              <a:off x="4883625" y="2742100"/>
              <a:ext cx="204150" cy="67325"/>
            </a:xfrm>
            <a:custGeom>
              <a:avLst/>
              <a:gdLst/>
              <a:ahLst/>
              <a:cxnLst/>
              <a:rect l="l" t="t" r="r" b="b"/>
              <a:pathLst>
                <a:path w="8166" h="2693" extrusionOk="0">
                  <a:moveTo>
                    <a:pt x="6942" y="0"/>
                  </a:moveTo>
                  <a:cubicBezTo>
                    <a:pt x="6629" y="0"/>
                    <a:pt x="6282" y="11"/>
                    <a:pt x="5935" y="40"/>
                  </a:cubicBezTo>
                  <a:cubicBezTo>
                    <a:pt x="5388" y="108"/>
                    <a:pt x="4817" y="154"/>
                    <a:pt x="4429" y="268"/>
                  </a:cubicBezTo>
                  <a:cubicBezTo>
                    <a:pt x="4018" y="382"/>
                    <a:pt x="3744" y="428"/>
                    <a:pt x="3744" y="428"/>
                  </a:cubicBezTo>
                  <a:cubicBezTo>
                    <a:pt x="3744" y="428"/>
                    <a:pt x="3470" y="542"/>
                    <a:pt x="3082" y="679"/>
                  </a:cubicBezTo>
                  <a:cubicBezTo>
                    <a:pt x="2694" y="816"/>
                    <a:pt x="2215" y="1090"/>
                    <a:pt x="1713" y="1341"/>
                  </a:cubicBezTo>
                  <a:cubicBezTo>
                    <a:pt x="777" y="1911"/>
                    <a:pt x="1" y="2664"/>
                    <a:pt x="24" y="2687"/>
                  </a:cubicBezTo>
                  <a:cubicBezTo>
                    <a:pt x="26" y="2691"/>
                    <a:pt x="30" y="2692"/>
                    <a:pt x="36" y="2692"/>
                  </a:cubicBezTo>
                  <a:cubicBezTo>
                    <a:pt x="151" y="2692"/>
                    <a:pt x="960" y="2071"/>
                    <a:pt x="1872" y="1614"/>
                  </a:cubicBezTo>
                  <a:cubicBezTo>
                    <a:pt x="2375" y="1409"/>
                    <a:pt x="2854" y="1158"/>
                    <a:pt x="3242" y="1044"/>
                  </a:cubicBezTo>
                  <a:cubicBezTo>
                    <a:pt x="3630" y="930"/>
                    <a:pt x="3881" y="838"/>
                    <a:pt x="3881" y="838"/>
                  </a:cubicBezTo>
                  <a:cubicBezTo>
                    <a:pt x="3881" y="838"/>
                    <a:pt x="4132" y="770"/>
                    <a:pt x="4520" y="656"/>
                  </a:cubicBezTo>
                  <a:cubicBezTo>
                    <a:pt x="4908" y="519"/>
                    <a:pt x="5456" y="450"/>
                    <a:pt x="5981" y="336"/>
                  </a:cubicBezTo>
                  <a:cubicBezTo>
                    <a:pt x="7054" y="176"/>
                    <a:pt x="8149" y="154"/>
                    <a:pt x="8149" y="85"/>
                  </a:cubicBezTo>
                  <a:cubicBezTo>
                    <a:pt x="8165" y="54"/>
                    <a:pt x="7638" y="0"/>
                    <a:pt x="6942" y="0"/>
                  </a:cubicBezTo>
                  <a:close/>
                </a:path>
              </a:pathLst>
            </a:custGeom>
            <a:solidFill>
              <a:srgbClr val="453F7D"/>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66" name="Google Shape;2951;p41">
              <a:extLst>
                <a:ext uri="{FF2B5EF4-FFF2-40B4-BE49-F238E27FC236}">
                  <a16:creationId xmlns:a16="http://schemas.microsoft.com/office/drawing/2014/main" id="{AED75517-FAC2-C386-E5CF-8C7A10C53C75}"/>
                </a:ext>
              </a:extLst>
            </p:cNvPr>
            <p:cNvSpPr/>
            <p:nvPr/>
          </p:nvSpPr>
          <p:spPr>
            <a:xfrm>
              <a:off x="4640825" y="2759050"/>
              <a:ext cx="266800" cy="229250"/>
            </a:xfrm>
            <a:custGeom>
              <a:avLst/>
              <a:gdLst/>
              <a:ahLst/>
              <a:cxnLst/>
              <a:rect l="l" t="t" r="r" b="b"/>
              <a:pathLst>
                <a:path w="10672" h="9170" extrusionOk="0">
                  <a:moveTo>
                    <a:pt x="4324" y="1"/>
                  </a:moveTo>
                  <a:cubicBezTo>
                    <a:pt x="1455" y="1"/>
                    <a:pt x="113" y="2796"/>
                    <a:pt x="58" y="3812"/>
                  </a:cubicBezTo>
                  <a:cubicBezTo>
                    <a:pt x="0" y="5190"/>
                    <a:pt x="1450" y="6920"/>
                    <a:pt x="2768" y="6920"/>
                  </a:cubicBezTo>
                  <a:cubicBezTo>
                    <a:pt x="3022" y="6920"/>
                    <a:pt x="3272" y="6855"/>
                    <a:pt x="3504" y="6711"/>
                  </a:cubicBezTo>
                  <a:cubicBezTo>
                    <a:pt x="3504" y="6711"/>
                    <a:pt x="4623" y="8309"/>
                    <a:pt x="6266" y="8925"/>
                  </a:cubicBezTo>
                  <a:cubicBezTo>
                    <a:pt x="6730" y="9093"/>
                    <a:pt x="7189" y="9169"/>
                    <a:pt x="7605" y="9169"/>
                  </a:cubicBezTo>
                  <a:cubicBezTo>
                    <a:pt x="8662" y="9169"/>
                    <a:pt x="9446" y="8675"/>
                    <a:pt x="9348" y="7921"/>
                  </a:cubicBezTo>
                  <a:cubicBezTo>
                    <a:pt x="9348" y="7921"/>
                    <a:pt x="10671" y="2283"/>
                    <a:pt x="6609" y="526"/>
                  </a:cubicBezTo>
                  <a:cubicBezTo>
                    <a:pt x="5760" y="156"/>
                    <a:pt x="5000" y="1"/>
                    <a:pt x="4324" y="1"/>
                  </a:cubicBezTo>
                  <a:close/>
                </a:path>
              </a:pathLst>
            </a:custGeom>
            <a:solidFill>
              <a:srgbClr val="DF9A7C"/>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67" name="Google Shape;2952;p41">
              <a:extLst>
                <a:ext uri="{FF2B5EF4-FFF2-40B4-BE49-F238E27FC236}">
                  <a16:creationId xmlns:a16="http://schemas.microsoft.com/office/drawing/2014/main" id="{A0FA03F0-4B90-3558-D97A-6FC030222773}"/>
                </a:ext>
              </a:extLst>
            </p:cNvPr>
            <p:cNvSpPr/>
            <p:nvPr/>
          </p:nvSpPr>
          <p:spPr>
            <a:xfrm>
              <a:off x="4644550" y="2768425"/>
              <a:ext cx="78750" cy="67775"/>
            </a:xfrm>
            <a:custGeom>
              <a:avLst/>
              <a:gdLst/>
              <a:ahLst/>
              <a:cxnLst/>
              <a:rect l="l" t="t" r="r" b="b"/>
              <a:pathLst>
                <a:path w="3150" h="2711" extrusionOk="0">
                  <a:moveTo>
                    <a:pt x="3070" y="0"/>
                  </a:moveTo>
                  <a:cubicBezTo>
                    <a:pt x="2914" y="0"/>
                    <a:pt x="2461" y="84"/>
                    <a:pt x="2054" y="288"/>
                  </a:cubicBezTo>
                  <a:cubicBezTo>
                    <a:pt x="1552" y="561"/>
                    <a:pt x="1141" y="927"/>
                    <a:pt x="1141" y="927"/>
                  </a:cubicBezTo>
                  <a:cubicBezTo>
                    <a:pt x="1141" y="927"/>
                    <a:pt x="776" y="1338"/>
                    <a:pt x="502" y="1771"/>
                  </a:cubicBezTo>
                  <a:cubicBezTo>
                    <a:pt x="228" y="2228"/>
                    <a:pt x="0" y="2684"/>
                    <a:pt x="46" y="2707"/>
                  </a:cubicBezTo>
                  <a:cubicBezTo>
                    <a:pt x="49" y="2709"/>
                    <a:pt x="53" y="2711"/>
                    <a:pt x="58" y="2711"/>
                  </a:cubicBezTo>
                  <a:cubicBezTo>
                    <a:pt x="147" y="2711"/>
                    <a:pt x="451" y="2322"/>
                    <a:pt x="776" y="1954"/>
                  </a:cubicBezTo>
                  <a:cubicBezTo>
                    <a:pt x="1118" y="1566"/>
                    <a:pt x="1484" y="1223"/>
                    <a:pt x="1484" y="1223"/>
                  </a:cubicBezTo>
                  <a:cubicBezTo>
                    <a:pt x="1484" y="1223"/>
                    <a:pt x="1826" y="858"/>
                    <a:pt x="2237" y="539"/>
                  </a:cubicBezTo>
                  <a:cubicBezTo>
                    <a:pt x="2648" y="265"/>
                    <a:pt x="3150" y="82"/>
                    <a:pt x="3127" y="14"/>
                  </a:cubicBezTo>
                  <a:cubicBezTo>
                    <a:pt x="3127" y="5"/>
                    <a:pt x="3107" y="0"/>
                    <a:pt x="3070" y="0"/>
                  </a:cubicBezTo>
                  <a:close/>
                </a:path>
              </a:pathLst>
            </a:custGeom>
            <a:solidFill>
              <a:srgbClr val="802751"/>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68" name="Google Shape;2953;p41">
              <a:extLst>
                <a:ext uri="{FF2B5EF4-FFF2-40B4-BE49-F238E27FC236}">
                  <a16:creationId xmlns:a16="http://schemas.microsoft.com/office/drawing/2014/main" id="{B14FF03F-2E36-A1DD-EA76-91A0DF47327E}"/>
                </a:ext>
              </a:extLst>
            </p:cNvPr>
            <p:cNvSpPr/>
            <p:nvPr/>
          </p:nvSpPr>
          <p:spPr>
            <a:xfrm>
              <a:off x="4642250" y="2799575"/>
              <a:ext cx="81625" cy="93075"/>
            </a:xfrm>
            <a:custGeom>
              <a:avLst/>
              <a:gdLst/>
              <a:ahLst/>
              <a:cxnLst/>
              <a:rect l="l" t="t" r="r" b="b"/>
              <a:pathLst>
                <a:path w="3265" h="3723" extrusionOk="0">
                  <a:moveTo>
                    <a:pt x="2808" y="0"/>
                  </a:moveTo>
                  <a:cubicBezTo>
                    <a:pt x="2534" y="0"/>
                    <a:pt x="2169" y="69"/>
                    <a:pt x="1804" y="206"/>
                  </a:cubicBezTo>
                  <a:cubicBezTo>
                    <a:pt x="1462" y="343"/>
                    <a:pt x="1142" y="548"/>
                    <a:pt x="937" y="731"/>
                  </a:cubicBezTo>
                  <a:cubicBezTo>
                    <a:pt x="822" y="822"/>
                    <a:pt x="731" y="913"/>
                    <a:pt x="685" y="959"/>
                  </a:cubicBezTo>
                  <a:cubicBezTo>
                    <a:pt x="617" y="1027"/>
                    <a:pt x="594" y="1050"/>
                    <a:pt x="594" y="1050"/>
                  </a:cubicBezTo>
                  <a:cubicBezTo>
                    <a:pt x="594" y="1050"/>
                    <a:pt x="571" y="1096"/>
                    <a:pt x="526" y="1164"/>
                  </a:cubicBezTo>
                  <a:cubicBezTo>
                    <a:pt x="480" y="1233"/>
                    <a:pt x="412" y="1324"/>
                    <a:pt x="366" y="1438"/>
                  </a:cubicBezTo>
                  <a:cubicBezTo>
                    <a:pt x="206" y="1689"/>
                    <a:pt x="115" y="2032"/>
                    <a:pt x="69" y="2374"/>
                  </a:cubicBezTo>
                  <a:cubicBezTo>
                    <a:pt x="1" y="2739"/>
                    <a:pt x="69" y="3082"/>
                    <a:pt x="138" y="3333"/>
                  </a:cubicBezTo>
                  <a:cubicBezTo>
                    <a:pt x="202" y="3568"/>
                    <a:pt x="286" y="3723"/>
                    <a:pt x="315" y="3723"/>
                  </a:cubicBezTo>
                  <a:cubicBezTo>
                    <a:pt x="317" y="3723"/>
                    <a:pt x="319" y="3722"/>
                    <a:pt x="320" y="3721"/>
                  </a:cubicBezTo>
                  <a:cubicBezTo>
                    <a:pt x="343" y="3721"/>
                    <a:pt x="320" y="3561"/>
                    <a:pt x="297" y="3310"/>
                  </a:cubicBezTo>
                  <a:cubicBezTo>
                    <a:pt x="297" y="3059"/>
                    <a:pt x="297" y="2739"/>
                    <a:pt x="389" y="2420"/>
                  </a:cubicBezTo>
                  <a:cubicBezTo>
                    <a:pt x="457" y="2123"/>
                    <a:pt x="594" y="1826"/>
                    <a:pt x="731" y="1644"/>
                  </a:cubicBezTo>
                  <a:cubicBezTo>
                    <a:pt x="777" y="1530"/>
                    <a:pt x="845" y="1461"/>
                    <a:pt x="891" y="1393"/>
                  </a:cubicBezTo>
                  <a:cubicBezTo>
                    <a:pt x="937" y="1347"/>
                    <a:pt x="959" y="1301"/>
                    <a:pt x="959" y="1301"/>
                  </a:cubicBezTo>
                  <a:cubicBezTo>
                    <a:pt x="959" y="1301"/>
                    <a:pt x="982" y="1278"/>
                    <a:pt x="1028" y="1233"/>
                  </a:cubicBezTo>
                  <a:cubicBezTo>
                    <a:pt x="1074" y="1164"/>
                    <a:pt x="1142" y="1096"/>
                    <a:pt x="1233" y="1005"/>
                  </a:cubicBezTo>
                  <a:cubicBezTo>
                    <a:pt x="1393" y="845"/>
                    <a:pt x="1644" y="617"/>
                    <a:pt x="1941" y="457"/>
                  </a:cubicBezTo>
                  <a:cubicBezTo>
                    <a:pt x="2238" y="320"/>
                    <a:pt x="2580" y="206"/>
                    <a:pt x="2831" y="160"/>
                  </a:cubicBezTo>
                  <a:cubicBezTo>
                    <a:pt x="3082" y="114"/>
                    <a:pt x="3265" y="92"/>
                    <a:pt x="3265" y="69"/>
                  </a:cubicBezTo>
                  <a:cubicBezTo>
                    <a:pt x="3265" y="23"/>
                    <a:pt x="3082" y="0"/>
                    <a:pt x="2808" y="0"/>
                  </a:cubicBezTo>
                  <a:close/>
                </a:path>
              </a:pathLst>
            </a:custGeom>
            <a:solidFill>
              <a:srgbClr val="802751"/>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69" name="Google Shape;2954;p41">
              <a:extLst>
                <a:ext uri="{FF2B5EF4-FFF2-40B4-BE49-F238E27FC236}">
                  <a16:creationId xmlns:a16="http://schemas.microsoft.com/office/drawing/2014/main" id="{AB2885CE-66AF-9973-3EE9-07EF8A0869FD}"/>
                </a:ext>
              </a:extLst>
            </p:cNvPr>
            <p:cNvSpPr/>
            <p:nvPr/>
          </p:nvSpPr>
          <p:spPr>
            <a:xfrm>
              <a:off x="4656525" y="2849400"/>
              <a:ext cx="74775" cy="91300"/>
            </a:xfrm>
            <a:custGeom>
              <a:avLst/>
              <a:gdLst/>
              <a:ahLst/>
              <a:cxnLst/>
              <a:rect l="l" t="t" r="r" b="b"/>
              <a:pathLst>
                <a:path w="2991" h="3652" extrusionOk="0">
                  <a:moveTo>
                    <a:pt x="1837" y="1"/>
                  </a:moveTo>
                  <a:cubicBezTo>
                    <a:pt x="1766" y="1"/>
                    <a:pt x="1686" y="5"/>
                    <a:pt x="1598" y="16"/>
                  </a:cubicBezTo>
                  <a:cubicBezTo>
                    <a:pt x="1233" y="62"/>
                    <a:pt x="776" y="313"/>
                    <a:pt x="480" y="678"/>
                  </a:cubicBezTo>
                  <a:cubicBezTo>
                    <a:pt x="137" y="1043"/>
                    <a:pt x="0" y="1500"/>
                    <a:pt x="23" y="1865"/>
                  </a:cubicBezTo>
                  <a:cubicBezTo>
                    <a:pt x="23" y="2047"/>
                    <a:pt x="69" y="2207"/>
                    <a:pt x="92" y="2298"/>
                  </a:cubicBezTo>
                  <a:cubicBezTo>
                    <a:pt x="137" y="2413"/>
                    <a:pt x="183" y="2458"/>
                    <a:pt x="183" y="2458"/>
                  </a:cubicBezTo>
                  <a:cubicBezTo>
                    <a:pt x="183" y="2458"/>
                    <a:pt x="206" y="2504"/>
                    <a:pt x="251" y="2618"/>
                  </a:cubicBezTo>
                  <a:cubicBezTo>
                    <a:pt x="343" y="2686"/>
                    <a:pt x="411" y="2823"/>
                    <a:pt x="571" y="2937"/>
                  </a:cubicBezTo>
                  <a:cubicBezTo>
                    <a:pt x="822" y="3189"/>
                    <a:pt x="1279" y="3417"/>
                    <a:pt x="1735" y="3554"/>
                  </a:cubicBezTo>
                  <a:cubicBezTo>
                    <a:pt x="1923" y="3610"/>
                    <a:pt x="2111" y="3651"/>
                    <a:pt x="2311" y="3651"/>
                  </a:cubicBezTo>
                  <a:cubicBezTo>
                    <a:pt x="2354" y="3651"/>
                    <a:pt x="2398" y="3649"/>
                    <a:pt x="2443" y="3645"/>
                  </a:cubicBezTo>
                  <a:cubicBezTo>
                    <a:pt x="2580" y="3622"/>
                    <a:pt x="2694" y="3599"/>
                    <a:pt x="2808" y="3531"/>
                  </a:cubicBezTo>
                  <a:cubicBezTo>
                    <a:pt x="2854" y="3508"/>
                    <a:pt x="2876" y="3440"/>
                    <a:pt x="2922" y="3394"/>
                  </a:cubicBezTo>
                  <a:cubicBezTo>
                    <a:pt x="2945" y="3348"/>
                    <a:pt x="2968" y="3303"/>
                    <a:pt x="2968" y="3257"/>
                  </a:cubicBezTo>
                  <a:cubicBezTo>
                    <a:pt x="2990" y="3074"/>
                    <a:pt x="2968" y="2937"/>
                    <a:pt x="2922" y="2846"/>
                  </a:cubicBezTo>
                  <a:cubicBezTo>
                    <a:pt x="2876" y="2755"/>
                    <a:pt x="2854" y="2709"/>
                    <a:pt x="2831" y="2709"/>
                  </a:cubicBezTo>
                  <a:cubicBezTo>
                    <a:pt x="2785" y="2709"/>
                    <a:pt x="2876" y="2937"/>
                    <a:pt x="2808" y="3211"/>
                  </a:cubicBezTo>
                  <a:cubicBezTo>
                    <a:pt x="2763" y="3345"/>
                    <a:pt x="2627" y="3397"/>
                    <a:pt x="2451" y="3397"/>
                  </a:cubicBezTo>
                  <a:cubicBezTo>
                    <a:pt x="2266" y="3397"/>
                    <a:pt x="2037" y="3339"/>
                    <a:pt x="1826" y="3257"/>
                  </a:cubicBezTo>
                  <a:cubicBezTo>
                    <a:pt x="1438" y="3120"/>
                    <a:pt x="1073" y="2869"/>
                    <a:pt x="868" y="2664"/>
                  </a:cubicBezTo>
                  <a:cubicBezTo>
                    <a:pt x="754" y="2549"/>
                    <a:pt x="708" y="2458"/>
                    <a:pt x="639" y="2390"/>
                  </a:cubicBezTo>
                  <a:cubicBezTo>
                    <a:pt x="617" y="2321"/>
                    <a:pt x="594" y="2276"/>
                    <a:pt x="594" y="2276"/>
                  </a:cubicBezTo>
                  <a:cubicBezTo>
                    <a:pt x="594" y="2276"/>
                    <a:pt x="571" y="2230"/>
                    <a:pt x="525" y="2161"/>
                  </a:cubicBezTo>
                  <a:cubicBezTo>
                    <a:pt x="503" y="2093"/>
                    <a:pt x="457" y="1979"/>
                    <a:pt x="434" y="1842"/>
                  </a:cubicBezTo>
                  <a:cubicBezTo>
                    <a:pt x="388" y="1568"/>
                    <a:pt x="503" y="1157"/>
                    <a:pt x="731" y="860"/>
                  </a:cubicBezTo>
                  <a:cubicBezTo>
                    <a:pt x="959" y="518"/>
                    <a:pt x="1324" y="267"/>
                    <a:pt x="1644" y="176"/>
                  </a:cubicBezTo>
                  <a:cubicBezTo>
                    <a:pt x="1963" y="84"/>
                    <a:pt x="2192" y="84"/>
                    <a:pt x="2192" y="62"/>
                  </a:cubicBezTo>
                  <a:cubicBezTo>
                    <a:pt x="2192" y="44"/>
                    <a:pt x="2060" y="1"/>
                    <a:pt x="1837" y="1"/>
                  </a:cubicBezTo>
                  <a:close/>
                </a:path>
              </a:pathLst>
            </a:custGeom>
            <a:solidFill>
              <a:srgbClr val="802751"/>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70" name="Google Shape;2955;p41">
              <a:extLst>
                <a:ext uri="{FF2B5EF4-FFF2-40B4-BE49-F238E27FC236}">
                  <a16:creationId xmlns:a16="http://schemas.microsoft.com/office/drawing/2014/main" id="{211A5890-90E3-3507-58F5-AB51146C4B97}"/>
                </a:ext>
              </a:extLst>
            </p:cNvPr>
            <p:cNvSpPr/>
            <p:nvPr/>
          </p:nvSpPr>
          <p:spPr>
            <a:xfrm>
              <a:off x="4694175" y="2895925"/>
              <a:ext cx="37125" cy="13150"/>
            </a:xfrm>
            <a:custGeom>
              <a:avLst/>
              <a:gdLst/>
              <a:ahLst/>
              <a:cxnLst/>
              <a:rect l="l" t="t" r="r" b="b"/>
              <a:pathLst>
                <a:path w="1485" h="526" extrusionOk="0">
                  <a:moveTo>
                    <a:pt x="781" y="0"/>
                  </a:moveTo>
                  <a:cubicBezTo>
                    <a:pt x="722" y="0"/>
                    <a:pt x="686" y="4"/>
                    <a:pt x="686" y="4"/>
                  </a:cubicBezTo>
                  <a:cubicBezTo>
                    <a:pt x="686" y="4"/>
                    <a:pt x="457" y="72"/>
                    <a:pt x="298" y="209"/>
                  </a:cubicBezTo>
                  <a:cubicBezTo>
                    <a:pt x="138" y="323"/>
                    <a:pt x="1" y="460"/>
                    <a:pt x="24" y="506"/>
                  </a:cubicBezTo>
                  <a:cubicBezTo>
                    <a:pt x="38" y="520"/>
                    <a:pt x="65" y="525"/>
                    <a:pt x="102" y="525"/>
                  </a:cubicBezTo>
                  <a:cubicBezTo>
                    <a:pt x="183" y="525"/>
                    <a:pt x="309" y="499"/>
                    <a:pt x="434" y="483"/>
                  </a:cubicBezTo>
                  <a:cubicBezTo>
                    <a:pt x="617" y="437"/>
                    <a:pt x="777" y="437"/>
                    <a:pt x="777" y="437"/>
                  </a:cubicBezTo>
                  <a:cubicBezTo>
                    <a:pt x="777" y="437"/>
                    <a:pt x="914" y="369"/>
                    <a:pt x="1074" y="346"/>
                  </a:cubicBezTo>
                  <a:cubicBezTo>
                    <a:pt x="1180" y="346"/>
                    <a:pt x="1297" y="366"/>
                    <a:pt x="1376" y="366"/>
                  </a:cubicBezTo>
                  <a:cubicBezTo>
                    <a:pt x="1416" y="366"/>
                    <a:pt x="1446" y="361"/>
                    <a:pt x="1462" y="346"/>
                  </a:cubicBezTo>
                  <a:cubicBezTo>
                    <a:pt x="1484" y="323"/>
                    <a:pt x="1370" y="141"/>
                    <a:pt x="1142" y="49"/>
                  </a:cubicBezTo>
                  <a:cubicBezTo>
                    <a:pt x="1005" y="8"/>
                    <a:pt x="868" y="0"/>
                    <a:pt x="781" y="0"/>
                  </a:cubicBezTo>
                  <a:close/>
                </a:path>
              </a:pathLst>
            </a:custGeom>
            <a:solidFill>
              <a:srgbClr val="802751"/>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71" name="Google Shape;2956;p41">
              <a:extLst>
                <a:ext uri="{FF2B5EF4-FFF2-40B4-BE49-F238E27FC236}">
                  <a16:creationId xmlns:a16="http://schemas.microsoft.com/office/drawing/2014/main" id="{DDA61BD2-4B69-D39C-DDE0-1762560B276E}"/>
                </a:ext>
              </a:extLst>
            </p:cNvPr>
            <p:cNvSpPr/>
            <p:nvPr/>
          </p:nvSpPr>
          <p:spPr>
            <a:xfrm>
              <a:off x="4640825" y="2799575"/>
              <a:ext cx="250250" cy="188725"/>
            </a:xfrm>
            <a:custGeom>
              <a:avLst/>
              <a:gdLst/>
              <a:ahLst/>
              <a:cxnLst/>
              <a:rect l="l" t="t" r="r" b="b"/>
              <a:pathLst>
                <a:path w="10010" h="7549" extrusionOk="0">
                  <a:moveTo>
                    <a:pt x="1062" y="0"/>
                  </a:moveTo>
                  <a:lnTo>
                    <a:pt x="1062" y="0"/>
                  </a:lnTo>
                  <a:cubicBezTo>
                    <a:pt x="400" y="799"/>
                    <a:pt x="81" y="1712"/>
                    <a:pt x="58" y="2191"/>
                  </a:cubicBezTo>
                  <a:cubicBezTo>
                    <a:pt x="0" y="3569"/>
                    <a:pt x="1450" y="5299"/>
                    <a:pt x="2768" y="5299"/>
                  </a:cubicBezTo>
                  <a:cubicBezTo>
                    <a:pt x="3022" y="5299"/>
                    <a:pt x="3272" y="5234"/>
                    <a:pt x="3504" y="5090"/>
                  </a:cubicBezTo>
                  <a:cubicBezTo>
                    <a:pt x="3504" y="5090"/>
                    <a:pt x="4623" y="6688"/>
                    <a:pt x="6266" y="7304"/>
                  </a:cubicBezTo>
                  <a:cubicBezTo>
                    <a:pt x="6730" y="7472"/>
                    <a:pt x="7189" y="7548"/>
                    <a:pt x="7605" y="7548"/>
                  </a:cubicBezTo>
                  <a:cubicBezTo>
                    <a:pt x="8662" y="7548"/>
                    <a:pt x="9446" y="7054"/>
                    <a:pt x="9348" y="6300"/>
                  </a:cubicBezTo>
                  <a:cubicBezTo>
                    <a:pt x="9348" y="6300"/>
                    <a:pt x="10010" y="3515"/>
                    <a:pt x="8982" y="1256"/>
                  </a:cubicBezTo>
                  <a:lnTo>
                    <a:pt x="8982" y="1256"/>
                  </a:lnTo>
                  <a:cubicBezTo>
                    <a:pt x="9256" y="2671"/>
                    <a:pt x="9119" y="4565"/>
                    <a:pt x="8115" y="5410"/>
                  </a:cubicBezTo>
                  <a:cubicBezTo>
                    <a:pt x="7811" y="5668"/>
                    <a:pt x="7500" y="5773"/>
                    <a:pt x="7193" y="5773"/>
                  </a:cubicBezTo>
                  <a:cubicBezTo>
                    <a:pt x="5981" y="5773"/>
                    <a:pt x="4832" y="4126"/>
                    <a:pt x="4395" y="3744"/>
                  </a:cubicBezTo>
                  <a:cubicBezTo>
                    <a:pt x="4210" y="3590"/>
                    <a:pt x="3995" y="3545"/>
                    <a:pt x="3729" y="3545"/>
                  </a:cubicBezTo>
                  <a:cubicBezTo>
                    <a:pt x="3352" y="3545"/>
                    <a:pt x="2874" y="3636"/>
                    <a:pt x="2241" y="3636"/>
                  </a:cubicBezTo>
                  <a:cubicBezTo>
                    <a:pt x="1994" y="3636"/>
                    <a:pt x="1724" y="3622"/>
                    <a:pt x="1427" y="3584"/>
                  </a:cubicBezTo>
                  <a:cubicBezTo>
                    <a:pt x="377" y="3447"/>
                    <a:pt x="742" y="1393"/>
                    <a:pt x="1062" y="0"/>
                  </a:cubicBezTo>
                  <a:close/>
                </a:path>
              </a:pathLst>
            </a:custGeom>
            <a:solidFill>
              <a:srgbClr val="802751">
                <a:alpha val="14420"/>
              </a:srgbClr>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72" name="Google Shape;2957;p41">
              <a:extLst>
                <a:ext uri="{FF2B5EF4-FFF2-40B4-BE49-F238E27FC236}">
                  <a16:creationId xmlns:a16="http://schemas.microsoft.com/office/drawing/2014/main" id="{5A58917A-22CF-DFC4-CAAD-C2AD1C446B7F}"/>
                </a:ext>
              </a:extLst>
            </p:cNvPr>
            <p:cNvSpPr/>
            <p:nvPr/>
          </p:nvSpPr>
          <p:spPr>
            <a:xfrm>
              <a:off x="4031100" y="1817050"/>
              <a:ext cx="222225" cy="273800"/>
            </a:xfrm>
            <a:custGeom>
              <a:avLst/>
              <a:gdLst/>
              <a:ahLst/>
              <a:cxnLst/>
              <a:rect l="l" t="t" r="r" b="b"/>
              <a:pathLst>
                <a:path w="8889" h="10952" extrusionOk="0">
                  <a:moveTo>
                    <a:pt x="5776" y="0"/>
                  </a:moveTo>
                  <a:cubicBezTo>
                    <a:pt x="5361" y="0"/>
                    <a:pt x="4876" y="90"/>
                    <a:pt x="4315" y="316"/>
                  </a:cubicBezTo>
                  <a:cubicBezTo>
                    <a:pt x="1" y="2028"/>
                    <a:pt x="2763" y="10131"/>
                    <a:pt x="5000" y="10907"/>
                  </a:cubicBezTo>
                  <a:cubicBezTo>
                    <a:pt x="5090" y="10937"/>
                    <a:pt x="5179" y="10951"/>
                    <a:pt x="5267" y="10951"/>
                  </a:cubicBezTo>
                  <a:cubicBezTo>
                    <a:pt x="7388" y="10951"/>
                    <a:pt x="8888" y="2573"/>
                    <a:pt x="7990" y="1411"/>
                  </a:cubicBezTo>
                  <a:cubicBezTo>
                    <a:pt x="7990" y="1411"/>
                    <a:pt x="7422" y="0"/>
                    <a:pt x="5776" y="0"/>
                  </a:cubicBezTo>
                  <a:close/>
                </a:path>
              </a:pathLst>
            </a:custGeom>
            <a:solidFill>
              <a:srgbClr val="FFCB97"/>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73" name="Google Shape;2958;p41">
              <a:extLst>
                <a:ext uri="{FF2B5EF4-FFF2-40B4-BE49-F238E27FC236}">
                  <a16:creationId xmlns:a16="http://schemas.microsoft.com/office/drawing/2014/main" id="{693BBACF-5439-695B-5748-E692FDB6A6CA}"/>
                </a:ext>
              </a:extLst>
            </p:cNvPr>
            <p:cNvSpPr/>
            <p:nvPr/>
          </p:nvSpPr>
          <p:spPr>
            <a:xfrm>
              <a:off x="4031100" y="1817050"/>
              <a:ext cx="222100" cy="274125"/>
            </a:xfrm>
            <a:custGeom>
              <a:avLst/>
              <a:gdLst/>
              <a:ahLst/>
              <a:cxnLst/>
              <a:rect l="l" t="t" r="r" b="b"/>
              <a:pathLst>
                <a:path w="8884" h="10965" extrusionOk="0">
                  <a:moveTo>
                    <a:pt x="5776" y="0"/>
                  </a:moveTo>
                  <a:cubicBezTo>
                    <a:pt x="5361" y="0"/>
                    <a:pt x="4876" y="90"/>
                    <a:pt x="4315" y="316"/>
                  </a:cubicBezTo>
                  <a:cubicBezTo>
                    <a:pt x="1" y="2028"/>
                    <a:pt x="2694" y="10313"/>
                    <a:pt x="5000" y="10907"/>
                  </a:cubicBezTo>
                  <a:cubicBezTo>
                    <a:pt x="5159" y="10946"/>
                    <a:pt x="5312" y="10964"/>
                    <a:pt x="5459" y="10964"/>
                  </a:cubicBezTo>
                  <a:cubicBezTo>
                    <a:pt x="8570" y="10964"/>
                    <a:pt x="8883" y="2566"/>
                    <a:pt x="7990" y="1411"/>
                  </a:cubicBezTo>
                  <a:cubicBezTo>
                    <a:pt x="7990" y="1411"/>
                    <a:pt x="7422" y="0"/>
                    <a:pt x="5776" y="0"/>
                  </a:cubicBezTo>
                  <a:close/>
                </a:path>
              </a:pathLst>
            </a:custGeom>
            <a:solidFill>
              <a:srgbClr val="DF9A7C"/>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74" name="Google Shape;2959;p41">
              <a:extLst>
                <a:ext uri="{FF2B5EF4-FFF2-40B4-BE49-F238E27FC236}">
                  <a16:creationId xmlns:a16="http://schemas.microsoft.com/office/drawing/2014/main" id="{E2DA4C3C-B310-80CD-8D92-96365BC88C12}"/>
                </a:ext>
              </a:extLst>
            </p:cNvPr>
            <p:cNvSpPr/>
            <p:nvPr/>
          </p:nvSpPr>
          <p:spPr>
            <a:xfrm>
              <a:off x="4136100" y="1862450"/>
              <a:ext cx="87325" cy="172850"/>
            </a:xfrm>
            <a:custGeom>
              <a:avLst/>
              <a:gdLst/>
              <a:ahLst/>
              <a:cxnLst/>
              <a:rect l="l" t="t" r="r" b="b"/>
              <a:pathLst>
                <a:path w="3493" h="6914" extrusionOk="0">
                  <a:moveTo>
                    <a:pt x="49" y="1"/>
                  </a:moveTo>
                  <a:cubicBezTo>
                    <a:pt x="32" y="1"/>
                    <a:pt x="23" y="3"/>
                    <a:pt x="23" y="6"/>
                  </a:cubicBezTo>
                  <a:cubicBezTo>
                    <a:pt x="1" y="52"/>
                    <a:pt x="366" y="189"/>
                    <a:pt x="800" y="463"/>
                  </a:cubicBezTo>
                  <a:cubicBezTo>
                    <a:pt x="1210" y="759"/>
                    <a:pt x="1713" y="1193"/>
                    <a:pt x="2032" y="1718"/>
                  </a:cubicBezTo>
                  <a:cubicBezTo>
                    <a:pt x="2352" y="2220"/>
                    <a:pt x="2534" y="2791"/>
                    <a:pt x="2580" y="3247"/>
                  </a:cubicBezTo>
                  <a:cubicBezTo>
                    <a:pt x="2612" y="3453"/>
                    <a:pt x="2599" y="3472"/>
                    <a:pt x="2589" y="3472"/>
                  </a:cubicBezTo>
                  <a:cubicBezTo>
                    <a:pt x="2586" y="3472"/>
                    <a:pt x="2584" y="3471"/>
                    <a:pt x="2583" y="3471"/>
                  </a:cubicBezTo>
                  <a:cubicBezTo>
                    <a:pt x="2581" y="3471"/>
                    <a:pt x="2580" y="3472"/>
                    <a:pt x="2580" y="3476"/>
                  </a:cubicBezTo>
                  <a:cubicBezTo>
                    <a:pt x="2557" y="3476"/>
                    <a:pt x="2557" y="3476"/>
                    <a:pt x="2557" y="3453"/>
                  </a:cubicBezTo>
                  <a:cubicBezTo>
                    <a:pt x="2546" y="3453"/>
                    <a:pt x="2551" y="3458"/>
                    <a:pt x="2551" y="3458"/>
                  </a:cubicBezTo>
                  <a:cubicBezTo>
                    <a:pt x="2551" y="3458"/>
                    <a:pt x="2546" y="3453"/>
                    <a:pt x="2511" y="3430"/>
                  </a:cubicBezTo>
                  <a:cubicBezTo>
                    <a:pt x="2489" y="3430"/>
                    <a:pt x="2466" y="3430"/>
                    <a:pt x="2443" y="3407"/>
                  </a:cubicBezTo>
                  <a:cubicBezTo>
                    <a:pt x="2443" y="3407"/>
                    <a:pt x="2352" y="3384"/>
                    <a:pt x="2306" y="3361"/>
                  </a:cubicBezTo>
                  <a:cubicBezTo>
                    <a:pt x="2123" y="3316"/>
                    <a:pt x="2078" y="3293"/>
                    <a:pt x="2078" y="3293"/>
                  </a:cubicBezTo>
                  <a:cubicBezTo>
                    <a:pt x="2078" y="3293"/>
                    <a:pt x="2009" y="3293"/>
                    <a:pt x="1758" y="3270"/>
                  </a:cubicBezTo>
                  <a:cubicBezTo>
                    <a:pt x="1728" y="3264"/>
                    <a:pt x="1691" y="3261"/>
                    <a:pt x="1648" y="3261"/>
                  </a:cubicBezTo>
                  <a:cubicBezTo>
                    <a:pt x="1532" y="3261"/>
                    <a:pt x="1378" y="3282"/>
                    <a:pt x="1210" y="3316"/>
                  </a:cubicBezTo>
                  <a:cubicBezTo>
                    <a:pt x="1119" y="3361"/>
                    <a:pt x="1005" y="3430"/>
                    <a:pt x="891" y="3498"/>
                  </a:cubicBezTo>
                  <a:cubicBezTo>
                    <a:pt x="822" y="3567"/>
                    <a:pt x="731" y="3658"/>
                    <a:pt x="663" y="3750"/>
                  </a:cubicBezTo>
                  <a:cubicBezTo>
                    <a:pt x="663" y="3750"/>
                    <a:pt x="663" y="3750"/>
                    <a:pt x="685" y="3704"/>
                  </a:cubicBezTo>
                  <a:lnTo>
                    <a:pt x="685" y="3704"/>
                  </a:lnTo>
                  <a:cubicBezTo>
                    <a:pt x="617" y="3818"/>
                    <a:pt x="457" y="3978"/>
                    <a:pt x="526" y="4297"/>
                  </a:cubicBezTo>
                  <a:cubicBezTo>
                    <a:pt x="617" y="4617"/>
                    <a:pt x="982" y="4868"/>
                    <a:pt x="1256" y="5028"/>
                  </a:cubicBezTo>
                  <a:cubicBezTo>
                    <a:pt x="1553" y="5210"/>
                    <a:pt x="1827" y="5347"/>
                    <a:pt x="1941" y="5530"/>
                  </a:cubicBezTo>
                  <a:cubicBezTo>
                    <a:pt x="2101" y="5735"/>
                    <a:pt x="2215" y="5986"/>
                    <a:pt x="2146" y="6169"/>
                  </a:cubicBezTo>
                  <a:cubicBezTo>
                    <a:pt x="2101" y="6352"/>
                    <a:pt x="1895" y="6511"/>
                    <a:pt x="1644" y="6580"/>
                  </a:cubicBezTo>
                  <a:cubicBezTo>
                    <a:pt x="1547" y="6596"/>
                    <a:pt x="1447" y="6604"/>
                    <a:pt x="1349" y="6604"/>
                  </a:cubicBezTo>
                  <a:cubicBezTo>
                    <a:pt x="1171" y="6604"/>
                    <a:pt x="1001" y="6578"/>
                    <a:pt x="868" y="6534"/>
                  </a:cubicBezTo>
                  <a:cubicBezTo>
                    <a:pt x="449" y="6358"/>
                    <a:pt x="456" y="6054"/>
                    <a:pt x="375" y="6054"/>
                  </a:cubicBezTo>
                  <a:cubicBezTo>
                    <a:pt x="372" y="6054"/>
                    <a:pt x="369" y="6054"/>
                    <a:pt x="366" y="6055"/>
                  </a:cubicBezTo>
                  <a:cubicBezTo>
                    <a:pt x="363" y="6052"/>
                    <a:pt x="360" y="6050"/>
                    <a:pt x="357" y="6050"/>
                  </a:cubicBezTo>
                  <a:cubicBezTo>
                    <a:pt x="338" y="6050"/>
                    <a:pt x="320" y="6115"/>
                    <a:pt x="320" y="6215"/>
                  </a:cubicBezTo>
                  <a:cubicBezTo>
                    <a:pt x="343" y="6329"/>
                    <a:pt x="412" y="6557"/>
                    <a:pt x="708" y="6717"/>
                  </a:cubicBezTo>
                  <a:cubicBezTo>
                    <a:pt x="944" y="6844"/>
                    <a:pt x="1253" y="6913"/>
                    <a:pt x="1576" y="6913"/>
                  </a:cubicBezTo>
                  <a:cubicBezTo>
                    <a:pt x="1659" y="6913"/>
                    <a:pt x="1743" y="6909"/>
                    <a:pt x="1827" y="6899"/>
                  </a:cubicBezTo>
                  <a:cubicBezTo>
                    <a:pt x="2215" y="6854"/>
                    <a:pt x="2603" y="6671"/>
                    <a:pt x="2740" y="6329"/>
                  </a:cubicBezTo>
                  <a:cubicBezTo>
                    <a:pt x="2899" y="6032"/>
                    <a:pt x="2785" y="5667"/>
                    <a:pt x="2603" y="5370"/>
                  </a:cubicBezTo>
                  <a:cubicBezTo>
                    <a:pt x="2397" y="5005"/>
                    <a:pt x="2009" y="4799"/>
                    <a:pt x="1781" y="4617"/>
                  </a:cubicBezTo>
                  <a:cubicBezTo>
                    <a:pt x="1507" y="4457"/>
                    <a:pt x="1416" y="4320"/>
                    <a:pt x="1416" y="4297"/>
                  </a:cubicBezTo>
                  <a:cubicBezTo>
                    <a:pt x="1416" y="4252"/>
                    <a:pt x="1484" y="4183"/>
                    <a:pt x="1530" y="4138"/>
                  </a:cubicBezTo>
                  <a:lnTo>
                    <a:pt x="1530" y="4115"/>
                  </a:lnTo>
                  <a:lnTo>
                    <a:pt x="1553" y="4092"/>
                  </a:lnTo>
                  <a:cubicBezTo>
                    <a:pt x="1644" y="3970"/>
                    <a:pt x="1705" y="3950"/>
                    <a:pt x="1756" y="3950"/>
                  </a:cubicBezTo>
                  <a:cubicBezTo>
                    <a:pt x="1781" y="3950"/>
                    <a:pt x="1804" y="3955"/>
                    <a:pt x="1827" y="3955"/>
                  </a:cubicBezTo>
                  <a:lnTo>
                    <a:pt x="1941" y="3955"/>
                  </a:lnTo>
                  <a:cubicBezTo>
                    <a:pt x="1941" y="3955"/>
                    <a:pt x="1964" y="3978"/>
                    <a:pt x="2032" y="4001"/>
                  </a:cubicBezTo>
                  <a:cubicBezTo>
                    <a:pt x="2055" y="4001"/>
                    <a:pt x="2061" y="3995"/>
                    <a:pt x="2072" y="3995"/>
                  </a:cubicBezTo>
                  <a:cubicBezTo>
                    <a:pt x="2083" y="3995"/>
                    <a:pt x="2101" y="4001"/>
                    <a:pt x="2146" y="4023"/>
                  </a:cubicBezTo>
                  <a:cubicBezTo>
                    <a:pt x="2215" y="4069"/>
                    <a:pt x="2306" y="4115"/>
                    <a:pt x="2397" y="4183"/>
                  </a:cubicBezTo>
                  <a:cubicBezTo>
                    <a:pt x="2466" y="4206"/>
                    <a:pt x="2489" y="4206"/>
                    <a:pt x="2580" y="4274"/>
                  </a:cubicBezTo>
                  <a:cubicBezTo>
                    <a:pt x="2648" y="4343"/>
                    <a:pt x="2740" y="4389"/>
                    <a:pt x="2808" y="4457"/>
                  </a:cubicBezTo>
                  <a:cubicBezTo>
                    <a:pt x="2968" y="4594"/>
                    <a:pt x="3151" y="4731"/>
                    <a:pt x="3356" y="4891"/>
                  </a:cubicBezTo>
                  <a:cubicBezTo>
                    <a:pt x="3379" y="4754"/>
                    <a:pt x="3402" y="4526"/>
                    <a:pt x="3447" y="4229"/>
                  </a:cubicBezTo>
                  <a:cubicBezTo>
                    <a:pt x="3470" y="4069"/>
                    <a:pt x="3493" y="3886"/>
                    <a:pt x="3493" y="3704"/>
                  </a:cubicBezTo>
                  <a:cubicBezTo>
                    <a:pt x="3470" y="3476"/>
                    <a:pt x="3470" y="3407"/>
                    <a:pt x="3424" y="3247"/>
                  </a:cubicBezTo>
                  <a:cubicBezTo>
                    <a:pt x="3310" y="2745"/>
                    <a:pt x="3036" y="2129"/>
                    <a:pt x="2580" y="1558"/>
                  </a:cubicBezTo>
                  <a:cubicBezTo>
                    <a:pt x="2146" y="1010"/>
                    <a:pt x="1507" y="554"/>
                    <a:pt x="982" y="280"/>
                  </a:cubicBezTo>
                  <a:cubicBezTo>
                    <a:pt x="514" y="66"/>
                    <a:pt x="146" y="1"/>
                    <a:pt x="49" y="1"/>
                  </a:cubicBezTo>
                  <a:close/>
                </a:path>
              </a:pathLst>
            </a:custGeom>
            <a:solidFill>
              <a:srgbClr val="802751"/>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75" name="Google Shape;2960;p41">
              <a:extLst>
                <a:ext uri="{FF2B5EF4-FFF2-40B4-BE49-F238E27FC236}">
                  <a16:creationId xmlns:a16="http://schemas.microsoft.com/office/drawing/2014/main" id="{2412DD1B-901E-0BA8-408B-D79703ECA366}"/>
                </a:ext>
              </a:extLst>
            </p:cNvPr>
            <p:cNvSpPr/>
            <p:nvPr/>
          </p:nvSpPr>
          <p:spPr>
            <a:xfrm>
              <a:off x="4101875" y="1866500"/>
              <a:ext cx="131725" cy="167825"/>
            </a:xfrm>
            <a:custGeom>
              <a:avLst/>
              <a:gdLst/>
              <a:ahLst/>
              <a:cxnLst/>
              <a:rect l="l" t="t" r="r" b="b"/>
              <a:pathLst>
                <a:path w="5269" h="6713" extrusionOk="0">
                  <a:moveTo>
                    <a:pt x="1810" y="0"/>
                  </a:moveTo>
                  <a:cubicBezTo>
                    <a:pt x="1681" y="0"/>
                    <a:pt x="1549" y="23"/>
                    <a:pt x="1415" y="72"/>
                  </a:cubicBezTo>
                  <a:cubicBezTo>
                    <a:pt x="0" y="597"/>
                    <a:pt x="46" y="6121"/>
                    <a:pt x="2739" y="6669"/>
                  </a:cubicBezTo>
                  <a:cubicBezTo>
                    <a:pt x="2879" y="6699"/>
                    <a:pt x="3007" y="6713"/>
                    <a:pt x="3125" y="6713"/>
                  </a:cubicBezTo>
                  <a:cubicBezTo>
                    <a:pt x="5268" y="6713"/>
                    <a:pt x="4017" y="2058"/>
                    <a:pt x="4017" y="2058"/>
                  </a:cubicBezTo>
                  <a:cubicBezTo>
                    <a:pt x="4017" y="2058"/>
                    <a:pt x="3045" y="0"/>
                    <a:pt x="1810" y="0"/>
                  </a:cubicBezTo>
                  <a:close/>
                </a:path>
              </a:pathLst>
            </a:custGeom>
            <a:solidFill>
              <a:srgbClr val="802751">
                <a:alpha val="14420"/>
              </a:srgbClr>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76" name="Google Shape;2961;p41">
              <a:extLst>
                <a:ext uri="{FF2B5EF4-FFF2-40B4-BE49-F238E27FC236}">
                  <a16:creationId xmlns:a16="http://schemas.microsoft.com/office/drawing/2014/main" id="{53C079A3-CF18-9729-B646-C243B029B541}"/>
                </a:ext>
              </a:extLst>
            </p:cNvPr>
            <p:cNvSpPr/>
            <p:nvPr/>
          </p:nvSpPr>
          <p:spPr>
            <a:xfrm>
              <a:off x="4562375" y="2372725"/>
              <a:ext cx="186050" cy="187525"/>
            </a:xfrm>
            <a:custGeom>
              <a:avLst/>
              <a:gdLst/>
              <a:ahLst/>
              <a:cxnLst/>
              <a:rect l="l" t="t" r="r" b="b"/>
              <a:pathLst>
                <a:path w="7442" h="7501" extrusionOk="0">
                  <a:moveTo>
                    <a:pt x="7213" y="1"/>
                  </a:moveTo>
                  <a:lnTo>
                    <a:pt x="0" y="2215"/>
                  </a:lnTo>
                  <a:lnTo>
                    <a:pt x="571" y="6597"/>
                  </a:lnTo>
                  <a:cubicBezTo>
                    <a:pt x="571" y="6597"/>
                    <a:pt x="1891" y="7501"/>
                    <a:pt x="3679" y="7501"/>
                  </a:cubicBezTo>
                  <a:cubicBezTo>
                    <a:pt x="4817" y="7501"/>
                    <a:pt x="6145" y="7134"/>
                    <a:pt x="7441" y="5936"/>
                  </a:cubicBezTo>
                  <a:lnTo>
                    <a:pt x="7213" y="1"/>
                  </a:lnTo>
                  <a:close/>
                </a:path>
              </a:pathLst>
            </a:custGeom>
            <a:solidFill>
              <a:srgbClr val="DF9A7C"/>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77" name="Google Shape;2962;p41">
              <a:extLst>
                <a:ext uri="{FF2B5EF4-FFF2-40B4-BE49-F238E27FC236}">
                  <a16:creationId xmlns:a16="http://schemas.microsoft.com/office/drawing/2014/main" id="{B6BB42E9-5CBC-111D-D385-EC364EFCE9E8}"/>
                </a:ext>
              </a:extLst>
            </p:cNvPr>
            <p:cNvSpPr/>
            <p:nvPr/>
          </p:nvSpPr>
          <p:spPr>
            <a:xfrm>
              <a:off x="4562375" y="2372725"/>
              <a:ext cx="186050" cy="176925"/>
            </a:xfrm>
            <a:custGeom>
              <a:avLst/>
              <a:gdLst/>
              <a:ahLst/>
              <a:cxnLst/>
              <a:rect l="l" t="t" r="r" b="b"/>
              <a:pathLst>
                <a:path w="7442" h="7077" extrusionOk="0">
                  <a:moveTo>
                    <a:pt x="7213" y="1"/>
                  </a:moveTo>
                  <a:lnTo>
                    <a:pt x="0" y="2215"/>
                  </a:lnTo>
                  <a:lnTo>
                    <a:pt x="206" y="3744"/>
                  </a:lnTo>
                  <a:cubicBezTo>
                    <a:pt x="822" y="3676"/>
                    <a:pt x="1438" y="3630"/>
                    <a:pt x="2077" y="3562"/>
                  </a:cubicBezTo>
                  <a:cubicBezTo>
                    <a:pt x="2876" y="3493"/>
                    <a:pt x="3698" y="3356"/>
                    <a:pt x="4497" y="3333"/>
                  </a:cubicBezTo>
                  <a:cubicBezTo>
                    <a:pt x="4516" y="3333"/>
                    <a:pt x="4536" y="3333"/>
                    <a:pt x="4555" y="3333"/>
                  </a:cubicBezTo>
                  <a:cubicBezTo>
                    <a:pt x="6296" y="3333"/>
                    <a:pt x="6113" y="5361"/>
                    <a:pt x="5729" y="7077"/>
                  </a:cubicBezTo>
                  <a:cubicBezTo>
                    <a:pt x="6277" y="6826"/>
                    <a:pt x="6871" y="6460"/>
                    <a:pt x="7441" y="5936"/>
                  </a:cubicBezTo>
                  <a:lnTo>
                    <a:pt x="7213" y="1"/>
                  </a:lnTo>
                  <a:close/>
                </a:path>
              </a:pathLst>
            </a:custGeom>
            <a:solidFill>
              <a:srgbClr val="802751">
                <a:alpha val="14420"/>
              </a:srgbClr>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78" name="Google Shape;2963;p41">
              <a:extLst>
                <a:ext uri="{FF2B5EF4-FFF2-40B4-BE49-F238E27FC236}">
                  <a16:creationId xmlns:a16="http://schemas.microsoft.com/office/drawing/2014/main" id="{BA4C48A3-4FA4-F944-8B9E-14AF08CA7BB8}"/>
                </a:ext>
              </a:extLst>
            </p:cNvPr>
            <p:cNvSpPr/>
            <p:nvPr/>
          </p:nvSpPr>
          <p:spPr>
            <a:xfrm>
              <a:off x="4055650" y="1478775"/>
              <a:ext cx="1196075" cy="948425"/>
            </a:xfrm>
            <a:custGeom>
              <a:avLst/>
              <a:gdLst/>
              <a:ahLst/>
              <a:cxnLst/>
              <a:rect l="l" t="t" r="r" b="b"/>
              <a:pathLst>
                <a:path w="47843" h="37937" extrusionOk="0">
                  <a:moveTo>
                    <a:pt x="24075" y="0"/>
                  </a:moveTo>
                  <a:cubicBezTo>
                    <a:pt x="21771" y="0"/>
                    <a:pt x="19139" y="356"/>
                    <a:pt x="16229" y="1316"/>
                  </a:cubicBezTo>
                  <a:cubicBezTo>
                    <a:pt x="6734" y="4443"/>
                    <a:pt x="7190" y="13071"/>
                    <a:pt x="6483" y="19051"/>
                  </a:cubicBezTo>
                  <a:cubicBezTo>
                    <a:pt x="0" y="29596"/>
                    <a:pt x="7829" y="36444"/>
                    <a:pt x="16069" y="37699"/>
                  </a:cubicBezTo>
                  <a:cubicBezTo>
                    <a:pt x="17120" y="37861"/>
                    <a:pt x="18169" y="37936"/>
                    <a:pt x="19206" y="37936"/>
                  </a:cubicBezTo>
                  <a:cubicBezTo>
                    <a:pt x="26796" y="37936"/>
                    <a:pt x="33717" y="33891"/>
                    <a:pt x="35585" y="30075"/>
                  </a:cubicBezTo>
                  <a:cubicBezTo>
                    <a:pt x="35585" y="30075"/>
                    <a:pt x="36269" y="32498"/>
                    <a:pt x="38883" y="32498"/>
                  </a:cubicBezTo>
                  <a:cubicBezTo>
                    <a:pt x="39509" y="32498"/>
                    <a:pt x="40245" y="32359"/>
                    <a:pt x="41109" y="32016"/>
                  </a:cubicBezTo>
                  <a:cubicBezTo>
                    <a:pt x="44647" y="30623"/>
                    <a:pt x="47842" y="25031"/>
                    <a:pt x="45354" y="22543"/>
                  </a:cubicBezTo>
                  <a:cubicBezTo>
                    <a:pt x="44315" y="21504"/>
                    <a:pt x="43268" y="21165"/>
                    <a:pt x="42344" y="21165"/>
                  </a:cubicBezTo>
                  <a:cubicBezTo>
                    <a:pt x="40608" y="21165"/>
                    <a:pt x="39305" y="22361"/>
                    <a:pt x="39305" y="22361"/>
                  </a:cubicBezTo>
                  <a:cubicBezTo>
                    <a:pt x="39305" y="22361"/>
                    <a:pt x="45811" y="10423"/>
                    <a:pt x="34535" y="2891"/>
                  </a:cubicBezTo>
                  <a:cubicBezTo>
                    <a:pt x="34535" y="2891"/>
                    <a:pt x="30644" y="0"/>
                    <a:pt x="24075" y="0"/>
                  </a:cubicBezTo>
                  <a:close/>
                </a:path>
              </a:pathLst>
            </a:custGeom>
            <a:solidFill>
              <a:srgbClr val="DF9A7C"/>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79" name="Google Shape;2964;p41">
              <a:extLst>
                <a:ext uri="{FF2B5EF4-FFF2-40B4-BE49-F238E27FC236}">
                  <a16:creationId xmlns:a16="http://schemas.microsoft.com/office/drawing/2014/main" id="{040711A3-2CF0-7DDD-EE8F-EE7E7A717B6B}"/>
                </a:ext>
              </a:extLst>
            </p:cNvPr>
            <p:cNvSpPr/>
            <p:nvPr/>
          </p:nvSpPr>
          <p:spPr>
            <a:xfrm>
              <a:off x="4055650" y="1604100"/>
              <a:ext cx="875950" cy="823150"/>
            </a:xfrm>
            <a:custGeom>
              <a:avLst/>
              <a:gdLst/>
              <a:ahLst/>
              <a:cxnLst/>
              <a:rect l="l" t="t" r="r" b="b"/>
              <a:pathLst>
                <a:path w="35038" h="32926" extrusionOk="0">
                  <a:moveTo>
                    <a:pt x="10386" y="0"/>
                  </a:moveTo>
                  <a:lnTo>
                    <a:pt x="10386" y="0"/>
                  </a:lnTo>
                  <a:cubicBezTo>
                    <a:pt x="6894" y="4018"/>
                    <a:pt x="6985" y="9701"/>
                    <a:pt x="6483" y="14038"/>
                  </a:cubicBezTo>
                  <a:cubicBezTo>
                    <a:pt x="0" y="24583"/>
                    <a:pt x="7829" y="31431"/>
                    <a:pt x="16069" y="32686"/>
                  </a:cubicBezTo>
                  <a:cubicBezTo>
                    <a:pt x="17125" y="32849"/>
                    <a:pt x="18178" y="32925"/>
                    <a:pt x="19219" y="32925"/>
                  </a:cubicBezTo>
                  <a:cubicBezTo>
                    <a:pt x="26189" y="32925"/>
                    <a:pt x="32574" y="29514"/>
                    <a:pt x="35037" y="25998"/>
                  </a:cubicBezTo>
                  <a:lnTo>
                    <a:pt x="35037" y="25998"/>
                  </a:lnTo>
                  <a:cubicBezTo>
                    <a:pt x="32226" y="29202"/>
                    <a:pt x="26284" y="32101"/>
                    <a:pt x="19849" y="32101"/>
                  </a:cubicBezTo>
                  <a:cubicBezTo>
                    <a:pt x="18811" y="32101"/>
                    <a:pt x="17761" y="32026"/>
                    <a:pt x="16708" y="31864"/>
                  </a:cubicBezTo>
                  <a:cubicBezTo>
                    <a:pt x="8468" y="30609"/>
                    <a:pt x="662" y="23761"/>
                    <a:pt x="7122" y="13216"/>
                  </a:cubicBezTo>
                  <a:cubicBezTo>
                    <a:pt x="7601" y="9176"/>
                    <a:pt x="7555" y="3949"/>
                    <a:pt x="10386" y="0"/>
                  </a:cubicBezTo>
                  <a:close/>
                </a:path>
              </a:pathLst>
            </a:custGeom>
            <a:solidFill>
              <a:srgbClr val="FFFFFF">
                <a:alpha val="11160"/>
              </a:srgbClr>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80" name="Google Shape;2965;p41">
              <a:extLst>
                <a:ext uri="{FF2B5EF4-FFF2-40B4-BE49-F238E27FC236}">
                  <a16:creationId xmlns:a16="http://schemas.microsoft.com/office/drawing/2014/main" id="{0E7ED3BF-71A0-F5F9-2E05-922CF313F885}"/>
                </a:ext>
              </a:extLst>
            </p:cNvPr>
            <p:cNvSpPr/>
            <p:nvPr/>
          </p:nvSpPr>
          <p:spPr>
            <a:xfrm>
              <a:off x="4946975" y="2203825"/>
              <a:ext cx="226000" cy="87350"/>
            </a:xfrm>
            <a:custGeom>
              <a:avLst/>
              <a:gdLst/>
              <a:ahLst/>
              <a:cxnLst/>
              <a:rect l="l" t="t" r="r" b="b"/>
              <a:pathLst>
                <a:path w="9040" h="3494" extrusionOk="0">
                  <a:moveTo>
                    <a:pt x="9039" y="1"/>
                  </a:moveTo>
                  <a:cubicBezTo>
                    <a:pt x="8195" y="982"/>
                    <a:pt x="7168" y="1781"/>
                    <a:pt x="6118" y="2192"/>
                  </a:cubicBezTo>
                  <a:cubicBezTo>
                    <a:pt x="5249" y="2536"/>
                    <a:pt x="4511" y="2674"/>
                    <a:pt x="3884" y="2674"/>
                  </a:cubicBezTo>
                  <a:cubicBezTo>
                    <a:pt x="1263" y="2674"/>
                    <a:pt x="594" y="252"/>
                    <a:pt x="594" y="252"/>
                  </a:cubicBezTo>
                  <a:cubicBezTo>
                    <a:pt x="434" y="571"/>
                    <a:pt x="229" y="914"/>
                    <a:pt x="0" y="1233"/>
                  </a:cubicBezTo>
                  <a:cubicBezTo>
                    <a:pt x="196" y="1767"/>
                    <a:pt x="1030" y="3494"/>
                    <a:pt x="3237" y="3494"/>
                  </a:cubicBezTo>
                  <a:cubicBezTo>
                    <a:pt x="3861" y="3494"/>
                    <a:pt x="4595" y="3356"/>
                    <a:pt x="5456" y="3014"/>
                  </a:cubicBezTo>
                  <a:cubicBezTo>
                    <a:pt x="6802" y="2489"/>
                    <a:pt x="8103" y="1347"/>
                    <a:pt x="9039" y="1"/>
                  </a:cubicBezTo>
                  <a:close/>
                </a:path>
              </a:pathLst>
            </a:custGeom>
            <a:solidFill>
              <a:srgbClr val="FFFFFF">
                <a:alpha val="11160"/>
              </a:srgbClr>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81" name="Google Shape;2966;p41">
              <a:extLst>
                <a:ext uri="{FF2B5EF4-FFF2-40B4-BE49-F238E27FC236}">
                  <a16:creationId xmlns:a16="http://schemas.microsoft.com/office/drawing/2014/main" id="{93B9611C-19D0-01B5-D4C4-EB088991DC6E}"/>
                </a:ext>
              </a:extLst>
            </p:cNvPr>
            <p:cNvSpPr/>
            <p:nvPr/>
          </p:nvSpPr>
          <p:spPr>
            <a:xfrm>
              <a:off x="5008600" y="2063875"/>
              <a:ext cx="155250" cy="188700"/>
            </a:xfrm>
            <a:custGeom>
              <a:avLst/>
              <a:gdLst/>
              <a:ahLst/>
              <a:cxnLst/>
              <a:rect l="l" t="t" r="r" b="b"/>
              <a:pathLst>
                <a:path w="6210" h="7548" extrusionOk="0">
                  <a:moveTo>
                    <a:pt x="4951" y="1"/>
                  </a:moveTo>
                  <a:cubicBezTo>
                    <a:pt x="4915" y="1"/>
                    <a:pt x="4878" y="3"/>
                    <a:pt x="4840" y="6"/>
                  </a:cubicBezTo>
                  <a:cubicBezTo>
                    <a:pt x="3516" y="143"/>
                    <a:pt x="777" y="3042"/>
                    <a:pt x="777" y="3042"/>
                  </a:cubicBezTo>
                  <a:cubicBezTo>
                    <a:pt x="777" y="3042"/>
                    <a:pt x="838" y="3036"/>
                    <a:pt x="934" y="3036"/>
                  </a:cubicBezTo>
                  <a:cubicBezTo>
                    <a:pt x="1341" y="3036"/>
                    <a:pt x="2373" y="3141"/>
                    <a:pt x="2078" y="4229"/>
                  </a:cubicBezTo>
                  <a:cubicBezTo>
                    <a:pt x="1690" y="5553"/>
                    <a:pt x="1" y="6215"/>
                    <a:pt x="1" y="6215"/>
                  </a:cubicBezTo>
                  <a:cubicBezTo>
                    <a:pt x="1" y="6215"/>
                    <a:pt x="271" y="7548"/>
                    <a:pt x="1399" y="7548"/>
                  </a:cubicBezTo>
                  <a:cubicBezTo>
                    <a:pt x="1497" y="7548"/>
                    <a:pt x="1601" y="7538"/>
                    <a:pt x="1712" y="7516"/>
                  </a:cubicBezTo>
                  <a:cubicBezTo>
                    <a:pt x="3082" y="7242"/>
                    <a:pt x="6209" y="4412"/>
                    <a:pt x="6118" y="2175"/>
                  </a:cubicBezTo>
                  <a:cubicBezTo>
                    <a:pt x="6118" y="2175"/>
                    <a:pt x="6161" y="1"/>
                    <a:pt x="4951" y="1"/>
                  </a:cubicBezTo>
                  <a:close/>
                </a:path>
              </a:pathLst>
            </a:custGeom>
            <a:solidFill>
              <a:srgbClr val="802751">
                <a:alpha val="14420"/>
              </a:srgbClr>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82" name="Google Shape;2967;p41">
              <a:extLst>
                <a:ext uri="{FF2B5EF4-FFF2-40B4-BE49-F238E27FC236}">
                  <a16:creationId xmlns:a16="http://schemas.microsoft.com/office/drawing/2014/main" id="{B907F891-DF6E-2B54-1D3E-17B3D19AA875}"/>
                </a:ext>
              </a:extLst>
            </p:cNvPr>
            <p:cNvSpPr/>
            <p:nvPr/>
          </p:nvSpPr>
          <p:spPr>
            <a:xfrm>
              <a:off x="4996625" y="2064025"/>
              <a:ext cx="162075" cy="189900"/>
            </a:xfrm>
            <a:custGeom>
              <a:avLst/>
              <a:gdLst/>
              <a:ahLst/>
              <a:cxnLst/>
              <a:rect l="l" t="t" r="r" b="b"/>
              <a:pathLst>
                <a:path w="6483" h="7596" extrusionOk="0">
                  <a:moveTo>
                    <a:pt x="5319" y="0"/>
                  </a:moveTo>
                  <a:cubicBezTo>
                    <a:pt x="4885" y="0"/>
                    <a:pt x="4474" y="137"/>
                    <a:pt x="4086" y="297"/>
                  </a:cubicBezTo>
                  <a:cubicBezTo>
                    <a:pt x="3287" y="662"/>
                    <a:pt x="2557" y="1187"/>
                    <a:pt x="1918" y="1735"/>
                  </a:cubicBezTo>
                  <a:cubicBezTo>
                    <a:pt x="1758" y="1872"/>
                    <a:pt x="1598" y="2009"/>
                    <a:pt x="1438" y="2146"/>
                  </a:cubicBezTo>
                  <a:cubicBezTo>
                    <a:pt x="1370" y="2237"/>
                    <a:pt x="1324" y="2260"/>
                    <a:pt x="1210" y="2374"/>
                  </a:cubicBezTo>
                  <a:cubicBezTo>
                    <a:pt x="1073" y="2511"/>
                    <a:pt x="982" y="2648"/>
                    <a:pt x="868" y="2762"/>
                  </a:cubicBezTo>
                  <a:cubicBezTo>
                    <a:pt x="662" y="3013"/>
                    <a:pt x="525" y="3242"/>
                    <a:pt x="388" y="3470"/>
                  </a:cubicBezTo>
                  <a:cubicBezTo>
                    <a:pt x="206" y="3767"/>
                    <a:pt x="160" y="3858"/>
                    <a:pt x="69" y="4018"/>
                  </a:cubicBezTo>
                  <a:cubicBezTo>
                    <a:pt x="365" y="3904"/>
                    <a:pt x="662" y="3812"/>
                    <a:pt x="959" y="3721"/>
                  </a:cubicBezTo>
                  <a:cubicBezTo>
                    <a:pt x="1096" y="3653"/>
                    <a:pt x="1256" y="3607"/>
                    <a:pt x="1393" y="3561"/>
                  </a:cubicBezTo>
                  <a:cubicBezTo>
                    <a:pt x="1461" y="3538"/>
                    <a:pt x="1512" y="3533"/>
                    <a:pt x="1558" y="3533"/>
                  </a:cubicBezTo>
                  <a:cubicBezTo>
                    <a:pt x="1604" y="3533"/>
                    <a:pt x="1644" y="3538"/>
                    <a:pt x="1689" y="3538"/>
                  </a:cubicBezTo>
                  <a:cubicBezTo>
                    <a:pt x="1727" y="3531"/>
                    <a:pt x="1750" y="3528"/>
                    <a:pt x="1765" y="3528"/>
                  </a:cubicBezTo>
                  <a:cubicBezTo>
                    <a:pt x="1796" y="3528"/>
                    <a:pt x="1796" y="3538"/>
                    <a:pt x="1826" y="3538"/>
                  </a:cubicBezTo>
                  <a:cubicBezTo>
                    <a:pt x="1834" y="3531"/>
                    <a:pt x="1841" y="3528"/>
                    <a:pt x="1848" y="3528"/>
                  </a:cubicBezTo>
                  <a:cubicBezTo>
                    <a:pt x="1862" y="3528"/>
                    <a:pt x="1872" y="3538"/>
                    <a:pt x="1872" y="3538"/>
                  </a:cubicBezTo>
                  <a:cubicBezTo>
                    <a:pt x="1895" y="3561"/>
                    <a:pt x="1940" y="3561"/>
                    <a:pt x="1963" y="3584"/>
                  </a:cubicBezTo>
                  <a:cubicBezTo>
                    <a:pt x="2032" y="3653"/>
                    <a:pt x="2055" y="3721"/>
                    <a:pt x="2055" y="3721"/>
                  </a:cubicBezTo>
                  <a:cubicBezTo>
                    <a:pt x="2055" y="3721"/>
                    <a:pt x="2055" y="3744"/>
                    <a:pt x="2077" y="3767"/>
                  </a:cubicBezTo>
                  <a:cubicBezTo>
                    <a:pt x="2077" y="3812"/>
                    <a:pt x="2100" y="3858"/>
                    <a:pt x="2123" y="3949"/>
                  </a:cubicBezTo>
                  <a:cubicBezTo>
                    <a:pt x="2146" y="4109"/>
                    <a:pt x="2100" y="4383"/>
                    <a:pt x="1963" y="4702"/>
                  </a:cubicBezTo>
                  <a:cubicBezTo>
                    <a:pt x="1803" y="4999"/>
                    <a:pt x="1530" y="5342"/>
                    <a:pt x="1119" y="5593"/>
                  </a:cubicBezTo>
                  <a:cubicBezTo>
                    <a:pt x="1027" y="5661"/>
                    <a:pt x="913" y="5707"/>
                    <a:pt x="799" y="5752"/>
                  </a:cubicBezTo>
                  <a:cubicBezTo>
                    <a:pt x="753" y="5798"/>
                    <a:pt x="685" y="5821"/>
                    <a:pt x="617" y="5821"/>
                  </a:cubicBezTo>
                  <a:lnTo>
                    <a:pt x="274" y="5935"/>
                  </a:lnTo>
                  <a:lnTo>
                    <a:pt x="92" y="6004"/>
                  </a:lnTo>
                  <a:lnTo>
                    <a:pt x="23" y="6026"/>
                  </a:lnTo>
                  <a:cubicBezTo>
                    <a:pt x="0" y="6049"/>
                    <a:pt x="23" y="6072"/>
                    <a:pt x="23" y="6095"/>
                  </a:cubicBezTo>
                  <a:lnTo>
                    <a:pt x="114" y="6437"/>
                  </a:lnTo>
                  <a:cubicBezTo>
                    <a:pt x="160" y="6711"/>
                    <a:pt x="251" y="6802"/>
                    <a:pt x="320" y="6962"/>
                  </a:cubicBezTo>
                  <a:cubicBezTo>
                    <a:pt x="525" y="7236"/>
                    <a:pt x="845" y="7510"/>
                    <a:pt x="1210" y="7556"/>
                  </a:cubicBezTo>
                  <a:cubicBezTo>
                    <a:pt x="1345" y="7583"/>
                    <a:pt x="1480" y="7595"/>
                    <a:pt x="1612" y="7595"/>
                  </a:cubicBezTo>
                  <a:cubicBezTo>
                    <a:pt x="1815" y="7595"/>
                    <a:pt x="2012" y="7565"/>
                    <a:pt x="2191" y="7510"/>
                  </a:cubicBezTo>
                  <a:cubicBezTo>
                    <a:pt x="2762" y="7373"/>
                    <a:pt x="3219" y="7122"/>
                    <a:pt x="3584" y="6871"/>
                  </a:cubicBezTo>
                  <a:cubicBezTo>
                    <a:pt x="4337" y="6392"/>
                    <a:pt x="4657" y="5912"/>
                    <a:pt x="4611" y="5889"/>
                  </a:cubicBezTo>
                  <a:cubicBezTo>
                    <a:pt x="4610" y="5889"/>
                    <a:pt x="4608" y="5888"/>
                    <a:pt x="4606" y="5888"/>
                  </a:cubicBezTo>
                  <a:cubicBezTo>
                    <a:pt x="4543" y="5888"/>
                    <a:pt x="4155" y="6265"/>
                    <a:pt x="3401" y="6620"/>
                  </a:cubicBezTo>
                  <a:cubicBezTo>
                    <a:pt x="3036" y="6825"/>
                    <a:pt x="2579" y="7008"/>
                    <a:pt x="2055" y="7099"/>
                  </a:cubicBezTo>
                  <a:cubicBezTo>
                    <a:pt x="1940" y="7122"/>
                    <a:pt x="1815" y="7133"/>
                    <a:pt x="1689" y="7133"/>
                  </a:cubicBezTo>
                  <a:cubicBezTo>
                    <a:pt x="1564" y="7133"/>
                    <a:pt x="1438" y="7122"/>
                    <a:pt x="1324" y="7099"/>
                  </a:cubicBezTo>
                  <a:cubicBezTo>
                    <a:pt x="1096" y="7053"/>
                    <a:pt x="959" y="6894"/>
                    <a:pt x="845" y="6711"/>
                  </a:cubicBezTo>
                  <a:cubicBezTo>
                    <a:pt x="822" y="6620"/>
                    <a:pt x="731" y="6483"/>
                    <a:pt x="753" y="6483"/>
                  </a:cubicBezTo>
                  <a:cubicBezTo>
                    <a:pt x="753" y="6437"/>
                    <a:pt x="731" y="6414"/>
                    <a:pt x="799" y="6414"/>
                  </a:cubicBezTo>
                  <a:cubicBezTo>
                    <a:pt x="811" y="6403"/>
                    <a:pt x="816" y="6403"/>
                    <a:pt x="825" y="6403"/>
                  </a:cubicBezTo>
                  <a:cubicBezTo>
                    <a:pt x="833" y="6403"/>
                    <a:pt x="845" y="6403"/>
                    <a:pt x="868" y="6392"/>
                  </a:cubicBezTo>
                  <a:cubicBezTo>
                    <a:pt x="936" y="6369"/>
                    <a:pt x="1027" y="6346"/>
                    <a:pt x="1096" y="6323"/>
                  </a:cubicBezTo>
                  <a:cubicBezTo>
                    <a:pt x="1233" y="6255"/>
                    <a:pt x="1370" y="6209"/>
                    <a:pt x="1507" y="6118"/>
                  </a:cubicBezTo>
                  <a:cubicBezTo>
                    <a:pt x="2055" y="5844"/>
                    <a:pt x="2420" y="5410"/>
                    <a:pt x="2648" y="5022"/>
                  </a:cubicBezTo>
                  <a:cubicBezTo>
                    <a:pt x="2876" y="4611"/>
                    <a:pt x="2968" y="4200"/>
                    <a:pt x="2945" y="3904"/>
                  </a:cubicBezTo>
                  <a:cubicBezTo>
                    <a:pt x="2922" y="3744"/>
                    <a:pt x="2899" y="3630"/>
                    <a:pt x="2876" y="3538"/>
                  </a:cubicBezTo>
                  <a:cubicBezTo>
                    <a:pt x="2831" y="3447"/>
                    <a:pt x="2808" y="3401"/>
                    <a:pt x="2808" y="3401"/>
                  </a:cubicBezTo>
                  <a:cubicBezTo>
                    <a:pt x="2808" y="3401"/>
                    <a:pt x="2785" y="3379"/>
                    <a:pt x="2739" y="3287"/>
                  </a:cubicBezTo>
                  <a:cubicBezTo>
                    <a:pt x="2716" y="3219"/>
                    <a:pt x="2579" y="3105"/>
                    <a:pt x="2443" y="2991"/>
                  </a:cubicBezTo>
                  <a:cubicBezTo>
                    <a:pt x="2374" y="2945"/>
                    <a:pt x="2260" y="2899"/>
                    <a:pt x="2146" y="2854"/>
                  </a:cubicBezTo>
                  <a:cubicBezTo>
                    <a:pt x="2100" y="2831"/>
                    <a:pt x="2055" y="2808"/>
                    <a:pt x="1986" y="2808"/>
                  </a:cubicBezTo>
                  <a:lnTo>
                    <a:pt x="1849" y="2808"/>
                  </a:lnTo>
                  <a:cubicBezTo>
                    <a:pt x="1849" y="2808"/>
                    <a:pt x="1826" y="2808"/>
                    <a:pt x="1803" y="2831"/>
                  </a:cubicBezTo>
                  <a:cubicBezTo>
                    <a:pt x="1791" y="2837"/>
                    <a:pt x="1782" y="2840"/>
                    <a:pt x="1776" y="2840"/>
                  </a:cubicBezTo>
                  <a:cubicBezTo>
                    <a:pt x="1759" y="2840"/>
                    <a:pt x="1764" y="2819"/>
                    <a:pt x="1781" y="2785"/>
                  </a:cubicBezTo>
                  <a:lnTo>
                    <a:pt x="1803" y="2762"/>
                  </a:lnTo>
                  <a:cubicBezTo>
                    <a:pt x="1826" y="2740"/>
                    <a:pt x="1918" y="2625"/>
                    <a:pt x="1963" y="2557"/>
                  </a:cubicBezTo>
                  <a:cubicBezTo>
                    <a:pt x="2100" y="2420"/>
                    <a:pt x="2237" y="2283"/>
                    <a:pt x="2374" y="2146"/>
                  </a:cubicBezTo>
                  <a:cubicBezTo>
                    <a:pt x="2968" y="1598"/>
                    <a:pt x="3629" y="1050"/>
                    <a:pt x="4314" y="685"/>
                  </a:cubicBezTo>
                  <a:cubicBezTo>
                    <a:pt x="4657" y="503"/>
                    <a:pt x="5022" y="366"/>
                    <a:pt x="5341" y="343"/>
                  </a:cubicBezTo>
                  <a:cubicBezTo>
                    <a:pt x="5389" y="336"/>
                    <a:pt x="5435" y="333"/>
                    <a:pt x="5480" y="333"/>
                  </a:cubicBezTo>
                  <a:cubicBezTo>
                    <a:pt x="5733" y="333"/>
                    <a:pt x="5932" y="439"/>
                    <a:pt x="6049" y="594"/>
                  </a:cubicBezTo>
                  <a:cubicBezTo>
                    <a:pt x="6358" y="970"/>
                    <a:pt x="6390" y="1303"/>
                    <a:pt x="6453" y="1303"/>
                  </a:cubicBezTo>
                  <a:cubicBezTo>
                    <a:pt x="6455" y="1303"/>
                    <a:pt x="6458" y="1302"/>
                    <a:pt x="6460" y="1302"/>
                  </a:cubicBezTo>
                  <a:cubicBezTo>
                    <a:pt x="6483" y="1302"/>
                    <a:pt x="6483" y="1233"/>
                    <a:pt x="6483" y="1073"/>
                  </a:cubicBezTo>
                  <a:cubicBezTo>
                    <a:pt x="6460" y="936"/>
                    <a:pt x="6414" y="731"/>
                    <a:pt x="6277" y="480"/>
                  </a:cubicBezTo>
                  <a:cubicBezTo>
                    <a:pt x="6186" y="366"/>
                    <a:pt x="6072" y="229"/>
                    <a:pt x="5889" y="137"/>
                  </a:cubicBezTo>
                  <a:cubicBezTo>
                    <a:pt x="5729" y="46"/>
                    <a:pt x="5524" y="0"/>
                    <a:pt x="5319" y="0"/>
                  </a:cubicBezTo>
                  <a:close/>
                </a:path>
              </a:pathLst>
            </a:custGeom>
            <a:solidFill>
              <a:srgbClr val="802751"/>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83" name="Google Shape;2968;p41">
              <a:extLst>
                <a:ext uri="{FF2B5EF4-FFF2-40B4-BE49-F238E27FC236}">
                  <a16:creationId xmlns:a16="http://schemas.microsoft.com/office/drawing/2014/main" id="{BAEDD887-48A3-124E-B787-30AB72565282}"/>
                </a:ext>
              </a:extLst>
            </p:cNvPr>
            <p:cNvSpPr/>
            <p:nvPr/>
          </p:nvSpPr>
          <p:spPr>
            <a:xfrm>
              <a:off x="4247375" y="1804375"/>
              <a:ext cx="516350" cy="113675"/>
            </a:xfrm>
            <a:custGeom>
              <a:avLst/>
              <a:gdLst/>
              <a:ahLst/>
              <a:cxnLst/>
              <a:rect l="l" t="t" r="r" b="b"/>
              <a:pathLst>
                <a:path w="20654" h="4547" extrusionOk="0">
                  <a:moveTo>
                    <a:pt x="2557" y="1416"/>
                  </a:moveTo>
                  <a:cubicBezTo>
                    <a:pt x="2556" y="1416"/>
                    <a:pt x="2554" y="1416"/>
                    <a:pt x="2553" y="1416"/>
                  </a:cubicBezTo>
                  <a:lnTo>
                    <a:pt x="2553" y="1416"/>
                  </a:lnTo>
                  <a:cubicBezTo>
                    <a:pt x="2553" y="1416"/>
                    <a:pt x="2553" y="1416"/>
                    <a:pt x="2553" y="1416"/>
                  </a:cubicBezTo>
                  <a:close/>
                  <a:moveTo>
                    <a:pt x="2012" y="1462"/>
                  </a:moveTo>
                  <a:lnTo>
                    <a:pt x="2012" y="1462"/>
                  </a:lnTo>
                  <a:cubicBezTo>
                    <a:pt x="2012" y="1462"/>
                    <a:pt x="2012" y="1462"/>
                    <a:pt x="2012" y="1462"/>
                  </a:cubicBezTo>
                  <a:lnTo>
                    <a:pt x="2012" y="1462"/>
                  </a:lnTo>
                  <a:cubicBezTo>
                    <a:pt x="2004" y="1462"/>
                    <a:pt x="1995" y="1462"/>
                    <a:pt x="1986" y="1462"/>
                  </a:cubicBezTo>
                  <a:close/>
                  <a:moveTo>
                    <a:pt x="2169" y="1"/>
                  </a:moveTo>
                  <a:cubicBezTo>
                    <a:pt x="1461" y="1"/>
                    <a:pt x="457" y="138"/>
                    <a:pt x="183" y="686"/>
                  </a:cubicBezTo>
                  <a:cubicBezTo>
                    <a:pt x="1" y="1028"/>
                    <a:pt x="69" y="1462"/>
                    <a:pt x="640" y="1576"/>
                  </a:cubicBezTo>
                  <a:cubicBezTo>
                    <a:pt x="801" y="1619"/>
                    <a:pt x="968" y="1642"/>
                    <a:pt x="1138" y="1642"/>
                  </a:cubicBezTo>
                  <a:cubicBezTo>
                    <a:pt x="1327" y="1642"/>
                    <a:pt x="1520" y="1613"/>
                    <a:pt x="1713" y="1553"/>
                  </a:cubicBezTo>
                  <a:cubicBezTo>
                    <a:pt x="1804" y="1530"/>
                    <a:pt x="1895" y="1507"/>
                    <a:pt x="1964" y="1485"/>
                  </a:cubicBezTo>
                  <a:cubicBezTo>
                    <a:pt x="1975" y="1481"/>
                    <a:pt x="1986" y="1477"/>
                    <a:pt x="1996" y="1474"/>
                  </a:cubicBezTo>
                  <a:lnTo>
                    <a:pt x="1996" y="1474"/>
                  </a:lnTo>
                  <a:cubicBezTo>
                    <a:pt x="2080" y="1463"/>
                    <a:pt x="2190" y="1462"/>
                    <a:pt x="2029" y="1462"/>
                  </a:cubicBezTo>
                  <a:lnTo>
                    <a:pt x="2029" y="1462"/>
                  </a:lnTo>
                  <a:cubicBezTo>
                    <a:pt x="2029" y="1462"/>
                    <a:pt x="2029" y="1462"/>
                    <a:pt x="2029" y="1462"/>
                  </a:cubicBezTo>
                  <a:lnTo>
                    <a:pt x="2352" y="1462"/>
                  </a:lnTo>
                  <a:cubicBezTo>
                    <a:pt x="2403" y="1451"/>
                    <a:pt x="2448" y="1441"/>
                    <a:pt x="2485" y="1432"/>
                  </a:cubicBezTo>
                  <a:lnTo>
                    <a:pt x="2485" y="1432"/>
                  </a:lnTo>
                  <a:cubicBezTo>
                    <a:pt x="2493" y="1434"/>
                    <a:pt x="2501" y="1436"/>
                    <a:pt x="2511" y="1439"/>
                  </a:cubicBezTo>
                  <a:cubicBezTo>
                    <a:pt x="2542" y="1442"/>
                    <a:pt x="2573" y="1443"/>
                    <a:pt x="2604" y="1443"/>
                  </a:cubicBezTo>
                  <a:cubicBezTo>
                    <a:pt x="3050" y="1443"/>
                    <a:pt x="3467" y="1143"/>
                    <a:pt x="3424" y="823"/>
                  </a:cubicBezTo>
                  <a:cubicBezTo>
                    <a:pt x="3356" y="366"/>
                    <a:pt x="2877" y="24"/>
                    <a:pt x="2169" y="1"/>
                  </a:cubicBezTo>
                  <a:close/>
                  <a:moveTo>
                    <a:pt x="18101" y="3836"/>
                  </a:moveTo>
                  <a:cubicBezTo>
                    <a:pt x="18106" y="3836"/>
                    <a:pt x="18110" y="3837"/>
                    <a:pt x="18115" y="3838"/>
                  </a:cubicBezTo>
                  <a:lnTo>
                    <a:pt x="18115" y="3838"/>
                  </a:lnTo>
                  <a:cubicBezTo>
                    <a:pt x="18110" y="3837"/>
                    <a:pt x="18106" y="3836"/>
                    <a:pt x="18101" y="3836"/>
                  </a:cubicBezTo>
                  <a:close/>
                  <a:moveTo>
                    <a:pt x="18044" y="3787"/>
                  </a:moveTo>
                  <a:cubicBezTo>
                    <a:pt x="18045" y="3787"/>
                    <a:pt x="18083" y="3807"/>
                    <a:pt x="18157" y="3846"/>
                  </a:cubicBezTo>
                  <a:lnTo>
                    <a:pt x="18157" y="3846"/>
                  </a:lnTo>
                  <a:cubicBezTo>
                    <a:pt x="18152" y="3845"/>
                    <a:pt x="18147" y="3844"/>
                    <a:pt x="18142" y="3843"/>
                  </a:cubicBezTo>
                  <a:lnTo>
                    <a:pt x="18142" y="3843"/>
                  </a:lnTo>
                  <a:cubicBezTo>
                    <a:pt x="18075" y="3806"/>
                    <a:pt x="18042" y="3787"/>
                    <a:pt x="18044" y="3787"/>
                  </a:cubicBezTo>
                  <a:close/>
                  <a:moveTo>
                    <a:pt x="18373" y="2510"/>
                  </a:moveTo>
                  <a:cubicBezTo>
                    <a:pt x="17930" y="2510"/>
                    <a:pt x="17591" y="2693"/>
                    <a:pt x="17439" y="3014"/>
                  </a:cubicBezTo>
                  <a:cubicBezTo>
                    <a:pt x="17302" y="3311"/>
                    <a:pt x="17667" y="3767"/>
                    <a:pt x="18147" y="3858"/>
                  </a:cubicBezTo>
                  <a:cubicBezTo>
                    <a:pt x="18169" y="3864"/>
                    <a:pt x="18185" y="3867"/>
                    <a:pt x="18196" y="3868"/>
                  </a:cubicBezTo>
                  <a:lnTo>
                    <a:pt x="18196" y="3868"/>
                  </a:lnTo>
                  <a:cubicBezTo>
                    <a:pt x="18228" y="3885"/>
                    <a:pt x="18265" y="3904"/>
                    <a:pt x="18306" y="3927"/>
                  </a:cubicBezTo>
                  <a:cubicBezTo>
                    <a:pt x="18384" y="3966"/>
                    <a:pt x="18479" y="4005"/>
                    <a:pt x="18590" y="4029"/>
                  </a:cubicBezTo>
                  <a:lnTo>
                    <a:pt x="18590" y="4029"/>
                  </a:lnTo>
                  <a:cubicBezTo>
                    <a:pt x="18593" y="4031"/>
                    <a:pt x="18597" y="4033"/>
                    <a:pt x="18601" y="4034"/>
                  </a:cubicBezTo>
                  <a:lnTo>
                    <a:pt x="18601" y="4034"/>
                  </a:lnTo>
                  <a:cubicBezTo>
                    <a:pt x="18613" y="4042"/>
                    <a:pt x="18629" y="4052"/>
                    <a:pt x="18649" y="4064"/>
                  </a:cubicBezTo>
                  <a:cubicBezTo>
                    <a:pt x="18717" y="4110"/>
                    <a:pt x="18809" y="4155"/>
                    <a:pt x="18877" y="4201"/>
                  </a:cubicBezTo>
                  <a:cubicBezTo>
                    <a:pt x="19197" y="4406"/>
                    <a:pt x="19539" y="4520"/>
                    <a:pt x="19904" y="4543"/>
                  </a:cubicBezTo>
                  <a:cubicBezTo>
                    <a:pt x="19932" y="4546"/>
                    <a:pt x="19960" y="4547"/>
                    <a:pt x="19986" y="4547"/>
                  </a:cubicBezTo>
                  <a:cubicBezTo>
                    <a:pt x="20472" y="4547"/>
                    <a:pt x="20654" y="4159"/>
                    <a:pt x="20589" y="3813"/>
                  </a:cubicBezTo>
                  <a:cubicBezTo>
                    <a:pt x="20475" y="3219"/>
                    <a:pt x="19562" y="2786"/>
                    <a:pt x="18877" y="2580"/>
                  </a:cubicBezTo>
                  <a:cubicBezTo>
                    <a:pt x="18699" y="2533"/>
                    <a:pt x="18530" y="2510"/>
                    <a:pt x="18373" y="2510"/>
                  </a:cubicBezTo>
                  <a:close/>
                </a:path>
              </a:pathLst>
            </a:custGeom>
            <a:solidFill>
              <a:srgbClr val="802751"/>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84" name="Google Shape;2969;p41">
              <a:extLst>
                <a:ext uri="{FF2B5EF4-FFF2-40B4-BE49-F238E27FC236}">
                  <a16:creationId xmlns:a16="http://schemas.microsoft.com/office/drawing/2014/main" id="{FA59D1D9-4B2E-4EA9-88A6-309D057117DF}"/>
                </a:ext>
              </a:extLst>
            </p:cNvPr>
            <p:cNvSpPr/>
            <p:nvPr/>
          </p:nvSpPr>
          <p:spPr>
            <a:xfrm>
              <a:off x="4310150" y="1821075"/>
              <a:ext cx="2875" cy="450"/>
            </a:xfrm>
            <a:custGeom>
              <a:avLst/>
              <a:gdLst/>
              <a:ahLst/>
              <a:cxnLst/>
              <a:rect l="l" t="t" r="r" b="b"/>
              <a:pathLst>
                <a:path w="115" h="18" extrusionOk="0">
                  <a:moveTo>
                    <a:pt x="112" y="1"/>
                  </a:moveTo>
                  <a:cubicBezTo>
                    <a:pt x="109" y="1"/>
                    <a:pt x="69" y="6"/>
                    <a:pt x="0" y="18"/>
                  </a:cubicBezTo>
                  <a:cubicBezTo>
                    <a:pt x="80" y="6"/>
                    <a:pt x="115" y="1"/>
                    <a:pt x="112" y="1"/>
                  </a:cubicBezTo>
                  <a:close/>
                </a:path>
              </a:pathLst>
            </a:custGeom>
            <a:solidFill>
              <a:srgbClr val="AA3325"/>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85" name="Google Shape;2970;p41">
              <a:extLst>
                <a:ext uri="{FF2B5EF4-FFF2-40B4-BE49-F238E27FC236}">
                  <a16:creationId xmlns:a16="http://schemas.microsoft.com/office/drawing/2014/main" id="{228EF879-E84A-393B-D5E9-8F1B9D6C783D}"/>
                </a:ext>
              </a:extLst>
            </p:cNvPr>
            <p:cNvSpPr/>
            <p:nvPr/>
          </p:nvSpPr>
          <p:spPr>
            <a:xfrm>
              <a:off x="4697600" y="1880275"/>
              <a:ext cx="3450" cy="1750"/>
            </a:xfrm>
            <a:custGeom>
              <a:avLst/>
              <a:gdLst/>
              <a:ahLst/>
              <a:cxnLst/>
              <a:rect l="l" t="t" r="r" b="b"/>
              <a:pathLst>
                <a:path w="138" h="70" extrusionOk="0">
                  <a:moveTo>
                    <a:pt x="138" y="69"/>
                  </a:moveTo>
                  <a:cubicBezTo>
                    <a:pt x="138" y="69"/>
                    <a:pt x="138" y="69"/>
                    <a:pt x="138" y="69"/>
                  </a:cubicBezTo>
                  <a:cubicBezTo>
                    <a:pt x="1" y="1"/>
                    <a:pt x="1" y="1"/>
                    <a:pt x="138" y="69"/>
                  </a:cubicBezTo>
                  <a:close/>
                </a:path>
              </a:pathLst>
            </a:custGeom>
            <a:solidFill>
              <a:srgbClr val="AA3325"/>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86" name="Google Shape;2971;p41">
              <a:extLst>
                <a:ext uri="{FF2B5EF4-FFF2-40B4-BE49-F238E27FC236}">
                  <a16:creationId xmlns:a16="http://schemas.microsoft.com/office/drawing/2014/main" id="{C5B3D74A-0059-491A-9D6D-C87D4E89D622}"/>
                </a:ext>
              </a:extLst>
            </p:cNvPr>
            <p:cNvSpPr/>
            <p:nvPr/>
          </p:nvSpPr>
          <p:spPr>
            <a:xfrm>
              <a:off x="4712450" y="1886550"/>
              <a:ext cx="1150" cy="600"/>
            </a:xfrm>
            <a:custGeom>
              <a:avLst/>
              <a:gdLst/>
              <a:ahLst/>
              <a:cxnLst/>
              <a:rect l="l" t="t" r="r" b="b"/>
              <a:pathLst>
                <a:path w="46" h="24" extrusionOk="0">
                  <a:moveTo>
                    <a:pt x="0" y="1"/>
                  </a:moveTo>
                  <a:cubicBezTo>
                    <a:pt x="0" y="1"/>
                    <a:pt x="23" y="24"/>
                    <a:pt x="46" y="24"/>
                  </a:cubicBezTo>
                  <a:cubicBezTo>
                    <a:pt x="23" y="24"/>
                    <a:pt x="23" y="1"/>
                    <a:pt x="0" y="1"/>
                  </a:cubicBezTo>
                  <a:close/>
                </a:path>
              </a:pathLst>
            </a:custGeom>
            <a:solidFill>
              <a:srgbClr val="802751"/>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87" name="Google Shape;2972;p41">
              <a:extLst>
                <a:ext uri="{FF2B5EF4-FFF2-40B4-BE49-F238E27FC236}">
                  <a16:creationId xmlns:a16="http://schemas.microsoft.com/office/drawing/2014/main" id="{FCB618CB-B4DD-E063-37FE-E2EA2C9E3854}"/>
                </a:ext>
              </a:extLst>
            </p:cNvPr>
            <p:cNvSpPr/>
            <p:nvPr/>
          </p:nvSpPr>
          <p:spPr>
            <a:xfrm>
              <a:off x="4297025" y="1822650"/>
              <a:ext cx="1175" cy="25"/>
            </a:xfrm>
            <a:custGeom>
              <a:avLst/>
              <a:gdLst/>
              <a:ahLst/>
              <a:cxnLst/>
              <a:rect l="l" t="t" r="r" b="b"/>
              <a:pathLst>
                <a:path w="47" h="1" extrusionOk="0">
                  <a:moveTo>
                    <a:pt x="0" y="0"/>
                  </a:moveTo>
                  <a:cubicBezTo>
                    <a:pt x="23" y="0"/>
                    <a:pt x="23" y="0"/>
                    <a:pt x="23" y="0"/>
                  </a:cubicBezTo>
                  <a:cubicBezTo>
                    <a:pt x="46" y="0"/>
                    <a:pt x="46" y="0"/>
                    <a:pt x="46" y="0"/>
                  </a:cubicBezTo>
                  <a:cubicBezTo>
                    <a:pt x="23" y="0"/>
                    <a:pt x="23" y="0"/>
                    <a:pt x="0" y="0"/>
                  </a:cubicBezTo>
                  <a:close/>
                </a:path>
              </a:pathLst>
            </a:custGeom>
            <a:solidFill>
              <a:srgbClr val="AA3325"/>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88" name="Google Shape;2973;p41">
              <a:extLst>
                <a:ext uri="{FF2B5EF4-FFF2-40B4-BE49-F238E27FC236}">
                  <a16:creationId xmlns:a16="http://schemas.microsoft.com/office/drawing/2014/main" id="{B422DD10-FDA8-602C-7E68-7E1BD1EC6F03}"/>
                </a:ext>
              </a:extLst>
            </p:cNvPr>
            <p:cNvSpPr/>
            <p:nvPr/>
          </p:nvSpPr>
          <p:spPr>
            <a:xfrm>
              <a:off x="4374625" y="2123375"/>
              <a:ext cx="152950" cy="85050"/>
            </a:xfrm>
            <a:custGeom>
              <a:avLst/>
              <a:gdLst/>
              <a:ahLst/>
              <a:cxnLst/>
              <a:rect l="l" t="t" r="r" b="b"/>
              <a:pathLst>
                <a:path w="6118" h="3402" extrusionOk="0">
                  <a:moveTo>
                    <a:pt x="914" y="0"/>
                  </a:moveTo>
                  <a:lnTo>
                    <a:pt x="914" y="0"/>
                  </a:lnTo>
                  <a:cubicBezTo>
                    <a:pt x="1" y="229"/>
                    <a:pt x="1096" y="3401"/>
                    <a:pt x="2534" y="3401"/>
                  </a:cubicBezTo>
                  <a:cubicBezTo>
                    <a:pt x="3972" y="3401"/>
                    <a:pt x="6118" y="1461"/>
                    <a:pt x="5707" y="822"/>
                  </a:cubicBezTo>
                  <a:cubicBezTo>
                    <a:pt x="5581" y="626"/>
                    <a:pt x="5322" y="561"/>
                    <a:pt x="4991" y="561"/>
                  </a:cubicBezTo>
                  <a:cubicBezTo>
                    <a:pt x="4337" y="561"/>
                    <a:pt x="3400" y="816"/>
                    <a:pt x="2656" y="816"/>
                  </a:cubicBezTo>
                  <a:cubicBezTo>
                    <a:pt x="2550" y="816"/>
                    <a:pt x="2448" y="811"/>
                    <a:pt x="2352" y="799"/>
                  </a:cubicBezTo>
                  <a:cubicBezTo>
                    <a:pt x="1210" y="639"/>
                    <a:pt x="914" y="0"/>
                    <a:pt x="914" y="0"/>
                  </a:cubicBezTo>
                  <a:close/>
                </a:path>
              </a:pathLst>
            </a:custGeom>
            <a:solidFill>
              <a:srgbClr val="802751">
                <a:alpha val="14420"/>
              </a:srgbClr>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89" name="Google Shape;2974;p41">
              <a:extLst>
                <a:ext uri="{FF2B5EF4-FFF2-40B4-BE49-F238E27FC236}">
                  <a16:creationId xmlns:a16="http://schemas.microsoft.com/office/drawing/2014/main" id="{E5E67DDB-89A3-D95D-D15C-7603372480AE}"/>
                </a:ext>
              </a:extLst>
            </p:cNvPr>
            <p:cNvSpPr/>
            <p:nvPr/>
          </p:nvSpPr>
          <p:spPr>
            <a:xfrm>
              <a:off x="4384325" y="2093550"/>
              <a:ext cx="139275" cy="77800"/>
            </a:xfrm>
            <a:custGeom>
              <a:avLst/>
              <a:gdLst/>
              <a:ahLst/>
              <a:cxnLst/>
              <a:rect l="l" t="t" r="r" b="b"/>
              <a:pathLst>
                <a:path w="5571" h="3112" extrusionOk="0">
                  <a:moveTo>
                    <a:pt x="4836" y="1163"/>
                  </a:moveTo>
                  <a:cubicBezTo>
                    <a:pt x="4828" y="1163"/>
                    <a:pt x="4822" y="1166"/>
                    <a:pt x="4817" y="1170"/>
                  </a:cubicBezTo>
                  <a:cubicBezTo>
                    <a:pt x="4771" y="1193"/>
                    <a:pt x="4840" y="1444"/>
                    <a:pt x="4954" y="1673"/>
                  </a:cubicBezTo>
                  <a:cubicBezTo>
                    <a:pt x="4999" y="1787"/>
                    <a:pt x="5045" y="1901"/>
                    <a:pt x="5091" y="1969"/>
                  </a:cubicBezTo>
                  <a:cubicBezTo>
                    <a:pt x="5114" y="2038"/>
                    <a:pt x="5114" y="2106"/>
                    <a:pt x="5114" y="2106"/>
                  </a:cubicBezTo>
                  <a:cubicBezTo>
                    <a:pt x="5114" y="2106"/>
                    <a:pt x="5136" y="2129"/>
                    <a:pt x="5159" y="2198"/>
                  </a:cubicBezTo>
                  <a:cubicBezTo>
                    <a:pt x="5182" y="2266"/>
                    <a:pt x="5205" y="2357"/>
                    <a:pt x="5182" y="2472"/>
                  </a:cubicBezTo>
                  <a:cubicBezTo>
                    <a:pt x="5159" y="2677"/>
                    <a:pt x="5022" y="2882"/>
                    <a:pt x="5068" y="2928"/>
                  </a:cubicBezTo>
                  <a:cubicBezTo>
                    <a:pt x="5074" y="2934"/>
                    <a:pt x="5082" y="2937"/>
                    <a:pt x="5094" y="2937"/>
                  </a:cubicBezTo>
                  <a:cubicBezTo>
                    <a:pt x="5170" y="2937"/>
                    <a:pt x="5359" y="2802"/>
                    <a:pt x="5479" y="2563"/>
                  </a:cubicBezTo>
                  <a:cubicBezTo>
                    <a:pt x="5547" y="2426"/>
                    <a:pt x="5570" y="2243"/>
                    <a:pt x="5547" y="2129"/>
                  </a:cubicBezTo>
                  <a:cubicBezTo>
                    <a:pt x="5547" y="2083"/>
                    <a:pt x="5547" y="2038"/>
                    <a:pt x="5547" y="1992"/>
                  </a:cubicBezTo>
                  <a:cubicBezTo>
                    <a:pt x="5524" y="1969"/>
                    <a:pt x="5524" y="1947"/>
                    <a:pt x="5524" y="1947"/>
                  </a:cubicBezTo>
                  <a:cubicBezTo>
                    <a:pt x="5524" y="1947"/>
                    <a:pt x="5502" y="1878"/>
                    <a:pt x="5433" y="1787"/>
                  </a:cubicBezTo>
                  <a:cubicBezTo>
                    <a:pt x="5387" y="1695"/>
                    <a:pt x="5296" y="1604"/>
                    <a:pt x="5205" y="1513"/>
                  </a:cubicBezTo>
                  <a:cubicBezTo>
                    <a:pt x="5062" y="1329"/>
                    <a:pt x="4901" y="1163"/>
                    <a:pt x="4836" y="1163"/>
                  </a:cubicBezTo>
                  <a:close/>
                  <a:moveTo>
                    <a:pt x="3744" y="2289"/>
                  </a:moveTo>
                  <a:cubicBezTo>
                    <a:pt x="3561" y="2289"/>
                    <a:pt x="3356" y="2357"/>
                    <a:pt x="3356" y="2357"/>
                  </a:cubicBezTo>
                  <a:cubicBezTo>
                    <a:pt x="3356" y="2357"/>
                    <a:pt x="3196" y="2472"/>
                    <a:pt x="3105" y="2654"/>
                  </a:cubicBezTo>
                  <a:cubicBezTo>
                    <a:pt x="3014" y="2814"/>
                    <a:pt x="2991" y="2997"/>
                    <a:pt x="3059" y="3019"/>
                  </a:cubicBezTo>
                  <a:cubicBezTo>
                    <a:pt x="3063" y="3021"/>
                    <a:pt x="3068" y="3022"/>
                    <a:pt x="3073" y="3022"/>
                  </a:cubicBezTo>
                  <a:cubicBezTo>
                    <a:pt x="3125" y="3022"/>
                    <a:pt x="3229" y="2922"/>
                    <a:pt x="3333" y="2860"/>
                  </a:cubicBezTo>
                  <a:cubicBezTo>
                    <a:pt x="3447" y="2791"/>
                    <a:pt x="3561" y="2745"/>
                    <a:pt x="3561" y="2745"/>
                  </a:cubicBezTo>
                  <a:cubicBezTo>
                    <a:pt x="3561" y="2745"/>
                    <a:pt x="3676" y="2677"/>
                    <a:pt x="3790" y="2586"/>
                  </a:cubicBezTo>
                  <a:cubicBezTo>
                    <a:pt x="3927" y="2517"/>
                    <a:pt x="4086" y="2472"/>
                    <a:pt x="4086" y="2403"/>
                  </a:cubicBezTo>
                  <a:cubicBezTo>
                    <a:pt x="4086" y="2357"/>
                    <a:pt x="3927" y="2289"/>
                    <a:pt x="3744" y="2289"/>
                  </a:cubicBezTo>
                  <a:close/>
                  <a:moveTo>
                    <a:pt x="1649" y="0"/>
                  </a:moveTo>
                  <a:cubicBezTo>
                    <a:pt x="1555" y="0"/>
                    <a:pt x="1124" y="194"/>
                    <a:pt x="731" y="463"/>
                  </a:cubicBezTo>
                  <a:cubicBezTo>
                    <a:pt x="526" y="600"/>
                    <a:pt x="320" y="805"/>
                    <a:pt x="183" y="988"/>
                  </a:cubicBezTo>
                  <a:cubicBezTo>
                    <a:pt x="138" y="1079"/>
                    <a:pt x="92" y="1148"/>
                    <a:pt x="69" y="1216"/>
                  </a:cubicBezTo>
                  <a:cubicBezTo>
                    <a:pt x="46" y="1285"/>
                    <a:pt x="24" y="1330"/>
                    <a:pt x="24" y="1330"/>
                  </a:cubicBezTo>
                  <a:cubicBezTo>
                    <a:pt x="24" y="1330"/>
                    <a:pt x="24" y="1376"/>
                    <a:pt x="24" y="1444"/>
                  </a:cubicBezTo>
                  <a:cubicBezTo>
                    <a:pt x="1" y="1513"/>
                    <a:pt x="24" y="1604"/>
                    <a:pt x="46" y="1718"/>
                  </a:cubicBezTo>
                  <a:cubicBezTo>
                    <a:pt x="92" y="1947"/>
                    <a:pt x="229" y="2198"/>
                    <a:pt x="389" y="2403"/>
                  </a:cubicBezTo>
                  <a:cubicBezTo>
                    <a:pt x="697" y="2800"/>
                    <a:pt x="1091" y="3112"/>
                    <a:pt x="1138" y="3112"/>
                  </a:cubicBezTo>
                  <a:cubicBezTo>
                    <a:pt x="1140" y="3112"/>
                    <a:pt x="1141" y="3111"/>
                    <a:pt x="1142" y="3111"/>
                  </a:cubicBezTo>
                  <a:cubicBezTo>
                    <a:pt x="1188" y="3065"/>
                    <a:pt x="868" y="2654"/>
                    <a:pt x="640" y="2243"/>
                  </a:cubicBezTo>
                  <a:cubicBezTo>
                    <a:pt x="526" y="2015"/>
                    <a:pt x="434" y="1810"/>
                    <a:pt x="434" y="1650"/>
                  </a:cubicBezTo>
                  <a:cubicBezTo>
                    <a:pt x="412" y="1513"/>
                    <a:pt x="457" y="1422"/>
                    <a:pt x="457" y="1422"/>
                  </a:cubicBezTo>
                  <a:cubicBezTo>
                    <a:pt x="457" y="1422"/>
                    <a:pt x="457" y="1399"/>
                    <a:pt x="457" y="1353"/>
                  </a:cubicBezTo>
                  <a:cubicBezTo>
                    <a:pt x="480" y="1307"/>
                    <a:pt x="503" y="1262"/>
                    <a:pt x="526" y="1193"/>
                  </a:cubicBezTo>
                  <a:cubicBezTo>
                    <a:pt x="617" y="1056"/>
                    <a:pt x="754" y="851"/>
                    <a:pt x="937" y="691"/>
                  </a:cubicBezTo>
                  <a:cubicBezTo>
                    <a:pt x="1279" y="349"/>
                    <a:pt x="1713" y="52"/>
                    <a:pt x="1667" y="6"/>
                  </a:cubicBezTo>
                  <a:cubicBezTo>
                    <a:pt x="1665" y="2"/>
                    <a:pt x="1659" y="0"/>
                    <a:pt x="1649" y="0"/>
                  </a:cubicBezTo>
                  <a:close/>
                </a:path>
              </a:pathLst>
            </a:custGeom>
            <a:solidFill>
              <a:srgbClr val="802751"/>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90" name="Google Shape;2975;p41">
              <a:extLst>
                <a:ext uri="{FF2B5EF4-FFF2-40B4-BE49-F238E27FC236}">
                  <a16:creationId xmlns:a16="http://schemas.microsoft.com/office/drawing/2014/main" id="{8B0CA6A3-F18C-E614-28AF-D6398A93AFF4}"/>
                </a:ext>
              </a:extLst>
            </p:cNvPr>
            <p:cNvSpPr/>
            <p:nvPr/>
          </p:nvSpPr>
          <p:spPr>
            <a:xfrm>
              <a:off x="4256500" y="1895425"/>
              <a:ext cx="132425" cy="26625"/>
            </a:xfrm>
            <a:custGeom>
              <a:avLst/>
              <a:gdLst/>
              <a:ahLst/>
              <a:cxnLst/>
              <a:rect l="l" t="t" r="r" b="b"/>
              <a:pathLst>
                <a:path w="5297" h="1065" extrusionOk="0">
                  <a:moveTo>
                    <a:pt x="2823" y="1"/>
                  </a:moveTo>
                  <a:cubicBezTo>
                    <a:pt x="2791" y="1"/>
                    <a:pt x="2763" y="3"/>
                    <a:pt x="2740" y="11"/>
                  </a:cubicBezTo>
                  <a:lnTo>
                    <a:pt x="2489" y="11"/>
                  </a:lnTo>
                  <a:cubicBezTo>
                    <a:pt x="2420" y="11"/>
                    <a:pt x="2306" y="34"/>
                    <a:pt x="2169" y="80"/>
                  </a:cubicBezTo>
                  <a:cubicBezTo>
                    <a:pt x="2032" y="102"/>
                    <a:pt x="1895" y="125"/>
                    <a:pt x="1736" y="171"/>
                  </a:cubicBezTo>
                  <a:cubicBezTo>
                    <a:pt x="1576" y="216"/>
                    <a:pt x="1393" y="262"/>
                    <a:pt x="1233" y="331"/>
                  </a:cubicBezTo>
                  <a:cubicBezTo>
                    <a:pt x="891" y="468"/>
                    <a:pt x="571" y="627"/>
                    <a:pt x="366" y="764"/>
                  </a:cubicBezTo>
                  <a:cubicBezTo>
                    <a:pt x="138" y="947"/>
                    <a:pt x="1" y="1061"/>
                    <a:pt x="1" y="1061"/>
                  </a:cubicBezTo>
                  <a:cubicBezTo>
                    <a:pt x="3" y="1063"/>
                    <a:pt x="7" y="1064"/>
                    <a:pt x="11" y="1064"/>
                  </a:cubicBezTo>
                  <a:cubicBezTo>
                    <a:pt x="53" y="1064"/>
                    <a:pt x="184" y="978"/>
                    <a:pt x="389" y="856"/>
                  </a:cubicBezTo>
                  <a:cubicBezTo>
                    <a:pt x="617" y="719"/>
                    <a:pt x="937" y="582"/>
                    <a:pt x="1279" y="490"/>
                  </a:cubicBezTo>
                  <a:cubicBezTo>
                    <a:pt x="1439" y="422"/>
                    <a:pt x="1621" y="399"/>
                    <a:pt x="1781" y="353"/>
                  </a:cubicBezTo>
                  <a:cubicBezTo>
                    <a:pt x="1918" y="308"/>
                    <a:pt x="2078" y="285"/>
                    <a:pt x="2215" y="262"/>
                  </a:cubicBezTo>
                  <a:cubicBezTo>
                    <a:pt x="2329" y="239"/>
                    <a:pt x="2443" y="216"/>
                    <a:pt x="2512" y="216"/>
                  </a:cubicBezTo>
                  <a:lnTo>
                    <a:pt x="2740" y="216"/>
                  </a:lnTo>
                  <a:cubicBezTo>
                    <a:pt x="2763" y="209"/>
                    <a:pt x="2791" y="206"/>
                    <a:pt x="2823" y="206"/>
                  </a:cubicBezTo>
                  <a:cubicBezTo>
                    <a:pt x="2887" y="206"/>
                    <a:pt x="2968" y="216"/>
                    <a:pt x="3059" y="216"/>
                  </a:cubicBezTo>
                  <a:lnTo>
                    <a:pt x="3265" y="216"/>
                  </a:lnTo>
                  <a:cubicBezTo>
                    <a:pt x="3333" y="239"/>
                    <a:pt x="3402" y="239"/>
                    <a:pt x="3493" y="262"/>
                  </a:cubicBezTo>
                  <a:cubicBezTo>
                    <a:pt x="3653" y="285"/>
                    <a:pt x="3813" y="331"/>
                    <a:pt x="3972" y="376"/>
                  </a:cubicBezTo>
                  <a:cubicBezTo>
                    <a:pt x="4617" y="548"/>
                    <a:pt x="5202" y="882"/>
                    <a:pt x="5267" y="882"/>
                  </a:cubicBezTo>
                  <a:cubicBezTo>
                    <a:pt x="5271" y="882"/>
                    <a:pt x="5273" y="881"/>
                    <a:pt x="5273" y="878"/>
                  </a:cubicBezTo>
                  <a:cubicBezTo>
                    <a:pt x="5296" y="878"/>
                    <a:pt x="5137" y="764"/>
                    <a:pt x="4908" y="627"/>
                  </a:cubicBezTo>
                  <a:cubicBezTo>
                    <a:pt x="4794" y="582"/>
                    <a:pt x="4657" y="490"/>
                    <a:pt x="4497" y="422"/>
                  </a:cubicBezTo>
                  <a:cubicBezTo>
                    <a:pt x="4338" y="353"/>
                    <a:pt x="4178" y="285"/>
                    <a:pt x="4018" y="216"/>
                  </a:cubicBezTo>
                  <a:cubicBezTo>
                    <a:pt x="3858" y="171"/>
                    <a:pt x="3676" y="102"/>
                    <a:pt x="3516" y="80"/>
                  </a:cubicBezTo>
                  <a:cubicBezTo>
                    <a:pt x="3425" y="80"/>
                    <a:pt x="3356" y="57"/>
                    <a:pt x="3288" y="34"/>
                  </a:cubicBezTo>
                  <a:cubicBezTo>
                    <a:pt x="3196" y="34"/>
                    <a:pt x="3128" y="34"/>
                    <a:pt x="3059" y="11"/>
                  </a:cubicBezTo>
                  <a:cubicBezTo>
                    <a:pt x="2968" y="11"/>
                    <a:pt x="2887" y="1"/>
                    <a:pt x="2823" y="1"/>
                  </a:cubicBezTo>
                  <a:close/>
                </a:path>
              </a:pathLst>
            </a:custGeom>
            <a:solidFill>
              <a:srgbClr val="802751"/>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91" name="Google Shape;2976;p41">
              <a:extLst>
                <a:ext uri="{FF2B5EF4-FFF2-40B4-BE49-F238E27FC236}">
                  <a16:creationId xmlns:a16="http://schemas.microsoft.com/office/drawing/2014/main" id="{EBB097FC-249A-90E0-AF84-C6F7B61C551C}"/>
                </a:ext>
              </a:extLst>
            </p:cNvPr>
            <p:cNvSpPr/>
            <p:nvPr/>
          </p:nvSpPr>
          <p:spPr>
            <a:xfrm>
              <a:off x="4244525" y="1937900"/>
              <a:ext cx="121575" cy="123875"/>
            </a:xfrm>
            <a:custGeom>
              <a:avLst/>
              <a:gdLst/>
              <a:ahLst/>
              <a:cxnLst/>
              <a:rect l="l" t="t" r="r" b="b"/>
              <a:pathLst>
                <a:path w="4863" h="4955" extrusionOk="0">
                  <a:moveTo>
                    <a:pt x="2458" y="1"/>
                  </a:moveTo>
                  <a:cubicBezTo>
                    <a:pt x="1470" y="1"/>
                    <a:pt x="551" y="765"/>
                    <a:pt x="297" y="1896"/>
                  </a:cubicBezTo>
                  <a:cubicBezTo>
                    <a:pt x="0" y="3242"/>
                    <a:pt x="708" y="4566"/>
                    <a:pt x="1872" y="4886"/>
                  </a:cubicBezTo>
                  <a:cubicBezTo>
                    <a:pt x="2042" y="4932"/>
                    <a:pt x="2212" y="4955"/>
                    <a:pt x="2381" y="4955"/>
                  </a:cubicBezTo>
                  <a:cubicBezTo>
                    <a:pt x="3369" y="4955"/>
                    <a:pt x="4289" y="4187"/>
                    <a:pt x="4543" y="3037"/>
                  </a:cubicBezTo>
                  <a:cubicBezTo>
                    <a:pt x="4862" y="1713"/>
                    <a:pt x="4155" y="366"/>
                    <a:pt x="2968" y="70"/>
                  </a:cubicBezTo>
                  <a:cubicBezTo>
                    <a:pt x="2798" y="23"/>
                    <a:pt x="2627" y="1"/>
                    <a:pt x="2458" y="1"/>
                  </a:cubicBezTo>
                  <a:close/>
                </a:path>
              </a:pathLst>
            </a:custGeom>
            <a:solidFill>
              <a:srgbClr val="FFFFFF"/>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92" name="Google Shape;2977;p41">
              <a:extLst>
                <a:ext uri="{FF2B5EF4-FFF2-40B4-BE49-F238E27FC236}">
                  <a16:creationId xmlns:a16="http://schemas.microsoft.com/office/drawing/2014/main" id="{FEF534A1-2881-0B84-D5FF-A85AB1E01A5B}"/>
                </a:ext>
              </a:extLst>
            </p:cNvPr>
            <p:cNvSpPr/>
            <p:nvPr/>
          </p:nvSpPr>
          <p:spPr>
            <a:xfrm>
              <a:off x="4200025" y="1903175"/>
              <a:ext cx="217425" cy="205250"/>
            </a:xfrm>
            <a:custGeom>
              <a:avLst/>
              <a:gdLst/>
              <a:ahLst/>
              <a:cxnLst/>
              <a:rect l="l" t="t" r="r" b="b"/>
              <a:pathLst>
                <a:path w="8697" h="8210" extrusionOk="0">
                  <a:moveTo>
                    <a:pt x="3863" y="1"/>
                  </a:moveTo>
                  <a:cubicBezTo>
                    <a:pt x="3524" y="1"/>
                    <a:pt x="3188" y="32"/>
                    <a:pt x="2876" y="89"/>
                  </a:cubicBezTo>
                  <a:cubicBezTo>
                    <a:pt x="2557" y="158"/>
                    <a:pt x="2214" y="294"/>
                    <a:pt x="1917" y="500"/>
                  </a:cubicBezTo>
                  <a:cubicBezTo>
                    <a:pt x="1712" y="660"/>
                    <a:pt x="1689" y="728"/>
                    <a:pt x="1644" y="1002"/>
                  </a:cubicBezTo>
                  <a:cubicBezTo>
                    <a:pt x="1598" y="1299"/>
                    <a:pt x="1507" y="1573"/>
                    <a:pt x="1598" y="1869"/>
                  </a:cubicBezTo>
                  <a:cubicBezTo>
                    <a:pt x="1438" y="1664"/>
                    <a:pt x="1278" y="1527"/>
                    <a:pt x="1210" y="1253"/>
                  </a:cubicBezTo>
                  <a:cubicBezTo>
                    <a:pt x="936" y="1481"/>
                    <a:pt x="822" y="1984"/>
                    <a:pt x="685" y="2326"/>
                  </a:cubicBezTo>
                  <a:cubicBezTo>
                    <a:pt x="0" y="4220"/>
                    <a:pt x="936" y="6777"/>
                    <a:pt x="3127" y="7736"/>
                  </a:cubicBezTo>
                  <a:cubicBezTo>
                    <a:pt x="3813" y="8044"/>
                    <a:pt x="4523" y="8209"/>
                    <a:pt x="5190" y="8209"/>
                  </a:cubicBezTo>
                  <a:cubicBezTo>
                    <a:pt x="6498" y="8209"/>
                    <a:pt x="7642" y="7574"/>
                    <a:pt x="8126" y="6138"/>
                  </a:cubicBezTo>
                  <a:cubicBezTo>
                    <a:pt x="8697" y="4357"/>
                    <a:pt x="8194" y="1459"/>
                    <a:pt x="5569" y="317"/>
                  </a:cubicBezTo>
                  <a:cubicBezTo>
                    <a:pt x="5073" y="98"/>
                    <a:pt x="4464" y="1"/>
                    <a:pt x="3863" y="1"/>
                  </a:cubicBezTo>
                  <a:close/>
                </a:path>
              </a:pathLst>
            </a:custGeom>
            <a:solidFill>
              <a:srgbClr val="802751"/>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93" name="Google Shape;2978;p41">
              <a:extLst>
                <a:ext uri="{FF2B5EF4-FFF2-40B4-BE49-F238E27FC236}">
                  <a16:creationId xmlns:a16="http://schemas.microsoft.com/office/drawing/2014/main" id="{7B3D6726-8D61-1AF4-CA1A-1570AE3D15D2}"/>
                </a:ext>
              </a:extLst>
            </p:cNvPr>
            <p:cNvSpPr/>
            <p:nvPr/>
          </p:nvSpPr>
          <p:spPr>
            <a:xfrm>
              <a:off x="4210275" y="1925450"/>
              <a:ext cx="201475" cy="187000"/>
            </a:xfrm>
            <a:custGeom>
              <a:avLst/>
              <a:gdLst/>
              <a:ahLst/>
              <a:cxnLst/>
              <a:rect l="l" t="t" r="r" b="b"/>
              <a:pathLst>
                <a:path w="8059" h="7480" extrusionOk="0">
                  <a:moveTo>
                    <a:pt x="4001" y="1"/>
                  </a:moveTo>
                  <a:cubicBezTo>
                    <a:pt x="2372" y="1"/>
                    <a:pt x="888" y="1176"/>
                    <a:pt x="480" y="2964"/>
                  </a:cubicBezTo>
                  <a:cubicBezTo>
                    <a:pt x="1" y="5064"/>
                    <a:pt x="1234" y="6730"/>
                    <a:pt x="3174" y="7255"/>
                  </a:cubicBezTo>
                  <a:cubicBezTo>
                    <a:pt x="3683" y="7388"/>
                    <a:pt x="4178" y="7479"/>
                    <a:pt x="4664" y="7479"/>
                  </a:cubicBezTo>
                  <a:cubicBezTo>
                    <a:pt x="5267" y="7479"/>
                    <a:pt x="5856" y="7338"/>
                    <a:pt x="6438" y="6959"/>
                  </a:cubicBezTo>
                  <a:cubicBezTo>
                    <a:pt x="7351" y="6342"/>
                    <a:pt x="8058" y="5292"/>
                    <a:pt x="7830" y="4060"/>
                  </a:cubicBezTo>
                  <a:cubicBezTo>
                    <a:pt x="7533" y="2371"/>
                    <a:pt x="6415" y="545"/>
                    <a:pt x="4863" y="111"/>
                  </a:cubicBezTo>
                  <a:cubicBezTo>
                    <a:pt x="4574" y="36"/>
                    <a:pt x="4286" y="1"/>
                    <a:pt x="4001" y="1"/>
                  </a:cubicBezTo>
                  <a:close/>
                </a:path>
              </a:pathLst>
            </a:custGeom>
            <a:solidFill>
              <a:srgbClr val="FFFFFF"/>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94" name="Google Shape;2979;p41">
              <a:extLst>
                <a:ext uri="{FF2B5EF4-FFF2-40B4-BE49-F238E27FC236}">
                  <a16:creationId xmlns:a16="http://schemas.microsoft.com/office/drawing/2014/main" id="{41E324F3-8769-C0E1-E28B-9A3F434BA17A}"/>
                </a:ext>
              </a:extLst>
            </p:cNvPr>
            <p:cNvSpPr/>
            <p:nvPr/>
          </p:nvSpPr>
          <p:spPr>
            <a:xfrm>
              <a:off x="4251950" y="1935650"/>
              <a:ext cx="150675" cy="155100"/>
            </a:xfrm>
            <a:custGeom>
              <a:avLst/>
              <a:gdLst/>
              <a:ahLst/>
              <a:cxnLst/>
              <a:rect l="l" t="t" r="r" b="b"/>
              <a:pathLst>
                <a:path w="6027" h="6204" extrusionOk="0">
                  <a:moveTo>
                    <a:pt x="2940" y="0"/>
                  </a:moveTo>
                  <a:cubicBezTo>
                    <a:pt x="1492" y="0"/>
                    <a:pt x="285" y="1175"/>
                    <a:pt x="137" y="2762"/>
                  </a:cubicBezTo>
                  <a:cubicBezTo>
                    <a:pt x="0" y="4451"/>
                    <a:pt x="1164" y="5980"/>
                    <a:pt x="2739" y="6185"/>
                  </a:cubicBezTo>
                  <a:cubicBezTo>
                    <a:pt x="2846" y="6198"/>
                    <a:pt x="2952" y="6204"/>
                    <a:pt x="3057" y="6204"/>
                  </a:cubicBezTo>
                  <a:cubicBezTo>
                    <a:pt x="4518" y="6204"/>
                    <a:pt x="5740" y="5044"/>
                    <a:pt x="5889" y="3446"/>
                  </a:cubicBezTo>
                  <a:cubicBezTo>
                    <a:pt x="6026" y="1735"/>
                    <a:pt x="4862" y="205"/>
                    <a:pt x="3287" y="23"/>
                  </a:cubicBezTo>
                  <a:cubicBezTo>
                    <a:pt x="3170" y="8"/>
                    <a:pt x="3054" y="0"/>
                    <a:pt x="2940" y="0"/>
                  </a:cubicBezTo>
                  <a:close/>
                </a:path>
              </a:pathLst>
            </a:custGeom>
            <a:solidFill>
              <a:srgbClr val="802751"/>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95" name="Google Shape;2980;p41">
              <a:extLst>
                <a:ext uri="{FF2B5EF4-FFF2-40B4-BE49-F238E27FC236}">
                  <a16:creationId xmlns:a16="http://schemas.microsoft.com/office/drawing/2014/main" id="{51F09DE1-553A-6221-65FF-82AEA8C3641C}"/>
                </a:ext>
              </a:extLst>
            </p:cNvPr>
            <p:cNvSpPr/>
            <p:nvPr/>
          </p:nvSpPr>
          <p:spPr>
            <a:xfrm>
              <a:off x="4291325" y="1963850"/>
              <a:ext cx="84475" cy="87375"/>
            </a:xfrm>
            <a:custGeom>
              <a:avLst/>
              <a:gdLst/>
              <a:ahLst/>
              <a:cxnLst/>
              <a:rect l="l" t="t" r="r" b="b"/>
              <a:pathLst>
                <a:path w="3379" h="3495" extrusionOk="0">
                  <a:moveTo>
                    <a:pt x="1660" y="1"/>
                  </a:moveTo>
                  <a:cubicBezTo>
                    <a:pt x="849" y="1"/>
                    <a:pt x="155" y="673"/>
                    <a:pt x="91" y="1542"/>
                  </a:cubicBezTo>
                  <a:cubicBezTo>
                    <a:pt x="0" y="2501"/>
                    <a:pt x="639" y="3368"/>
                    <a:pt x="1552" y="3482"/>
                  </a:cubicBezTo>
                  <a:cubicBezTo>
                    <a:pt x="1617" y="3491"/>
                    <a:pt x="1682" y="3495"/>
                    <a:pt x="1746" y="3495"/>
                  </a:cubicBezTo>
                  <a:cubicBezTo>
                    <a:pt x="2552" y="3495"/>
                    <a:pt x="3225" y="2842"/>
                    <a:pt x="3310" y="1953"/>
                  </a:cubicBezTo>
                  <a:cubicBezTo>
                    <a:pt x="3378" y="995"/>
                    <a:pt x="2739" y="127"/>
                    <a:pt x="1849" y="13"/>
                  </a:cubicBezTo>
                  <a:cubicBezTo>
                    <a:pt x="1786" y="5"/>
                    <a:pt x="1723" y="1"/>
                    <a:pt x="1660" y="1"/>
                  </a:cubicBezTo>
                  <a:close/>
                </a:path>
              </a:pathLst>
            </a:custGeom>
            <a:solidFill>
              <a:srgbClr val="802751"/>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96" name="Google Shape;2981;p41">
              <a:extLst>
                <a:ext uri="{FF2B5EF4-FFF2-40B4-BE49-F238E27FC236}">
                  <a16:creationId xmlns:a16="http://schemas.microsoft.com/office/drawing/2014/main" id="{91175ADD-7250-F89A-561D-2A97EDB677C3}"/>
                </a:ext>
              </a:extLst>
            </p:cNvPr>
            <p:cNvSpPr/>
            <p:nvPr/>
          </p:nvSpPr>
          <p:spPr>
            <a:xfrm>
              <a:off x="4253728" y="1977673"/>
              <a:ext cx="34110" cy="35198"/>
            </a:xfrm>
            <a:custGeom>
              <a:avLst/>
              <a:gdLst/>
              <a:ahLst/>
              <a:cxnLst/>
              <a:rect l="l" t="t" r="r" b="b"/>
              <a:pathLst>
                <a:path w="2557" h="2638" extrusionOk="0">
                  <a:moveTo>
                    <a:pt x="1273" y="1"/>
                  </a:moveTo>
                  <a:cubicBezTo>
                    <a:pt x="640" y="1"/>
                    <a:pt x="112" y="505"/>
                    <a:pt x="69" y="1171"/>
                  </a:cubicBezTo>
                  <a:cubicBezTo>
                    <a:pt x="0" y="1901"/>
                    <a:pt x="480" y="2540"/>
                    <a:pt x="1164" y="2631"/>
                  </a:cubicBezTo>
                  <a:cubicBezTo>
                    <a:pt x="1205" y="2636"/>
                    <a:pt x="1245" y="2638"/>
                    <a:pt x="1285" y="2638"/>
                  </a:cubicBezTo>
                  <a:cubicBezTo>
                    <a:pt x="1897" y="2638"/>
                    <a:pt x="2424" y="2153"/>
                    <a:pt x="2488" y="1467"/>
                  </a:cubicBezTo>
                  <a:cubicBezTo>
                    <a:pt x="2557" y="737"/>
                    <a:pt x="2055" y="98"/>
                    <a:pt x="1393" y="7"/>
                  </a:cubicBezTo>
                  <a:cubicBezTo>
                    <a:pt x="1352" y="3"/>
                    <a:pt x="1312" y="1"/>
                    <a:pt x="1273" y="1"/>
                  </a:cubicBezTo>
                  <a:close/>
                </a:path>
              </a:pathLst>
            </a:custGeom>
            <a:solidFill>
              <a:srgbClr val="FFFFFF"/>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97" name="Google Shape;2982;p41">
              <a:extLst>
                <a:ext uri="{FF2B5EF4-FFF2-40B4-BE49-F238E27FC236}">
                  <a16:creationId xmlns:a16="http://schemas.microsoft.com/office/drawing/2014/main" id="{47E5D88B-107E-6EE5-3E3F-C8BCEE12BF63}"/>
                </a:ext>
              </a:extLst>
            </p:cNvPr>
            <p:cNvSpPr/>
            <p:nvPr/>
          </p:nvSpPr>
          <p:spPr>
            <a:xfrm>
              <a:off x="4642250" y="1942400"/>
              <a:ext cx="173500" cy="102250"/>
            </a:xfrm>
            <a:custGeom>
              <a:avLst/>
              <a:gdLst/>
              <a:ahLst/>
              <a:cxnLst/>
              <a:rect l="l" t="t" r="r" b="b"/>
              <a:pathLst>
                <a:path w="6940" h="4090" extrusionOk="0">
                  <a:moveTo>
                    <a:pt x="2022" y="1"/>
                  </a:moveTo>
                  <a:cubicBezTo>
                    <a:pt x="1502" y="1"/>
                    <a:pt x="995" y="109"/>
                    <a:pt x="640" y="255"/>
                  </a:cubicBezTo>
                  <a:cubicBezTo>
                    <a:pt x="434" y="300"/>
                    <a:pt x="275" y="415"/>
                    <a:pt x="183" y="460"/>
                  </a:cubicBezTo>
                  <a:cubicBezTo>
                    <a:pt x="69" y="529"/>
                    <a:pt x="1" y="552"/>
                    <a:pt x="1" y="574"/>
                  </a:cubicBezTo>
                  <a:cubicBezTo>
                    <a:pt x="2" y="576"/>
                    <a:pt x="5" y="577"/>
                    <a:pt x="10" y="577"/>
                  </a:cubicBezTo>
                  <a:cubicBezTo>
                    <a:pt x="62" y="577"/>
                    <a:pt x="303" y="450"/>
                    <a:pt x="663" y="323"/>
                  </a:cubicBezTo>
                  <a:cubicBezTo>
                    <a:pt x="981" y="230"/>
                    <a:pt x="1406" y="151"/>
                    <a:pt x="1851" y="151"/>
                  </a:cubicBezTo>
                  <a:cubicBezTo>
                    <a:pt x="1949" y="151"/>
                    <a:pt x="2048" y="155"/>
                    <a:pt x="2146" y="163"/>
                  </a:cubicBezTo>
                  <a:cubicBezTo>
                    <a:pt x="2694" y="209"/>
                    <a:pt x="3242" y="323"/>
                    <a:pt x="3607" y="483"/>
                  </a:cubicBezTo>
                  <a:cubicBezTo>
                    <a:pt x="3813" y="552"/>
                    <a:pt x="3972" y="620"/>
                    <a:pt x="4064" y="666"/>
                  </a:cubicBezTo>
                  <a:cubicBezTo>
                    <a:pt x="4178" y="734"/>
                    <a:pt x="4246" y="757"/>
                    <a:pt x="4246" y="757"/>
                  </a:cubicBezTo>
                  <a:cubicBezTo>
                    <a:pt x="4246" y="757"/>
                    <a:pt x="4315" y="780"/>
                    <a:pt x="4406" y="848"/>
                  </a:cubicBezTo>
                  <a:cubicBezTo>
                    <a:pt x="4520" y="894"/>
                    <a:pt x="4657" y="985"/>
                    <a:pt x="4840" y="1099"/>
                  </a:cubicBezTo>
                  <a:cubicBezTo>
                    <a:pt x="5182" y="1328"/>
                    <a:pt x="5639" y="1670"/>
                    <a:pt x="5981" y="2104"/>
                  </a:cubicBezTo>
                  <a:cubicBezTo>
                    <a:pt x="6323" y="2514"/>
                    <a:pt x="6643" y="2994"/>
                    <a:pt x="6757" y="3405"/>
                  </a:cubicBezTo>
                  <a:cubicBezTo>
                    <a:pt x="6848" y="3610"/>
                    <a:pt x="6848" y="3793"/>
                    <a:pt x="6894" y="3907"/>
                  </a:cubicBezTo>
                  <a:cubicBezTo>
                    <a:pt x="6917" y="4021"/>
                    <a:pt x="6940" y="4089"/>
                    <a:pt x="6940" y="4089"/>
                  </a:cubicBezTo>
                  <a:cubicBezTo>
                    <a:pt x="6940" y="4089"/>
                    <a:pt x="6940" y="4021"/>
                    <a:pt x="6940" y="3907"/>
                  </a:cubicBezTo>
                  <a:cubicBezTo>
                    <a:pt x="6917" y="3770"/>
                    <a:pt x="6917" y="3587"/>
                    <a:pt x="6825" y="3382"/>
                  </a:cubicBezTo>
                  <a:cubicBezTo>
                    <a:pt x="6734" y="2948"/>
                    <a:pt x="6460" y="2446"/>
                    <a:pt x="6095" y="1989"/>
                  </a:cubicBezTo>
                  <a:cubicBezTo>
                    <a:pt x="5753" y="1533"/>
                    <a:pt x="5296" y="1168"/>
                    <a:pt x="4954" y="917"/>
                  </a:cubicBezTo>
                  <a:cubicBezTo>
                    <a:pt x="4771" y="803"/>
                    <a:pt x="4611" y="711"/>
                    <a:pt x="4520" y="643"/>
                  </a:cubicBezTo>
                  <a:cubicBezTo>
                    <a:pt x="4406" y="574"/>
                    <a:pt x="4338" y="552"/>
                    <a:pt x="4338" y="552"/>
                  </a:cubicBezTo>
                  <a:cubicBezTo>
                    <a:pt x="4338" y="552"/>
                    <a:pt x="4269" y="529"/>
                    <a:pt x="4155" y="483"/>
                  </a:cubicBezTo>
                  <a:cubicBezTo>
                    <a:pt x="4041" y="415"/>
                    <a:pt x="3881" y="346"/>
                    <a:pt x="3676" y="278"/>
                  </a:cubicBezTo>
                  <a:cubicBezTo>
                    <a:pt x="3288" y="118"/>
                    <a:pt x="2717" y="27"/>
                    <a:pt x="2169" y="4"/>
                  </a:cubicBezTo>
                  <a:cubicBezTo>
                    <a:pt x="2120" y="2"/>
                    <a:pt x="2071" y="1"/>
                    <a:pt x="2022" y="1"/>
                  </a:cubicBezTo>
                  <a:close/>
                </a:path>
              </a:pathLst>
            </a:custGeom>
            <a:solidFill>
              <a:srgbClr val="802751"/>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98" name="Google Shape;2983;p41">
              <a:extLst>
                <a:ext uri="{FF2B5EF4-FFF2-40B4-BE49-F238E27FC236}">
                  <a16:creationId xmlns:a16="http://schemas.microsoft.com/office/drawing/2014/main" id="{B2E841F7-842F-4F0F-4F77-124D3EE782F0}"/>
                </a:ext>
              </a:extLst>
            </p:cNvPr>
            <p:cNvSpPr/>
            <p:nvPr/>
          </p:nvSpPr>
          <p:spPr>
            <a:xfrm>
              <a:off x="4586325" y="1959175"/>
              <a:ext cx="243700" cy="206050"/>
            </a:xfrm>
            <a:custGeom>
              <a:avLst/>
              <a:gdLst/>
              <a:ahLst/>
              <a:cxnLst/>
              <a:rect l="l" t="t" r="r" b="b"/>
              <a:pathLst>
                <a:path w="9748" h="8242" extrusionOk="0">
                  <a:moveTo>
                    <a:pt x="5114" y="0"/>
                  </a:moveTo>
                  <a:cubicBezTo>
                    <a:pt x="4910" y="0"/>
                    <a:pt x="4711" y="13"/>
                    <a:pt x="4520" y="40"/>
                  </a:cubicBezTo>
                  <a:cubicBezTo>
                    <a:pt x="1302" y="474"/>
                    <a:pt x="1" y="3259"/>
                    <a:pt x="183" y="5199"/>
                  </a:cubicBezTo>
                  <a:cubicBezTo>
                    <a:pt x="400" y="7247"/>
                    <a:pt x="2231" y="8241"/>
                    <a:pt x="4341" y="8241"/>
                  </a:cubicBezTo>
                  <a:cubicBezTo>
                    <a:pt x="4677" y="8241"/>
                    <a:pt x="5020" y="8216"/>
                    <a:pt x="5365" y="8166"/>
                  </a:cubicBezTo>
                  <a:cubicBezTo>
                    <a:pt x="8058" y="7778"/>
                    <a:pt x="9747" y="5473"/>
                    <a:pt x="9473" y="3396"/>
                  </a:cubicBezTo>
                  <a:cubicBezTo>
                    <a:pt x="9405" y="3008"/>
                    <a:pt x="9428" y="2437"/>
                    <a:pt x="9154" y="2140"/>
                  </a:cubicBezTo>
                  <a:cubicBezTo>
                    <a:pt x="8994" y="2391"/>
                    <a:pt x="8789" y="2483"/>
                    <a:pt x="8583" y="2665"/>
                  </a:cubicBezTo>
                  <a:cubicBezTo>
                    <a:pt x="8743" y="2391"/>
                    <a:pt x="8697" y="2095"/>
                    <a:pt x="8720" y="1775"/>
                  </a:cubicBezTo>
                  <a:cubicBezTo>
                    <a:pt x="8743" y="1478"/>
                    <a:pt x="8743" y="1433"/>
                    <a:pt x="8560" y="1204"/>
                  </a:cubicBezTo>
                  <a:cubicBezTo>
                    <a:pt x="8286" y="908"/>
                    <a:pt x="7944" y="679"/>
                    <a:pt x="7579" y="520"/>
                  </a:cubicBezTo>
                  <a:cubicBezTo>
                    <a:pt x="6847" y="209"/>
                    <a:pt x="5940" y="0"/>
                    <a:pt x="5114" y="0"/>
                  </a:cubicBezTo>
                  <a:close/>
                </a:path>
              </a:pathLst>
            </a:custGeom>
            <a:solidFill>
              <a:srgbClr val="802751"/>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499" name="Google Shape;2984;p41">
              <a:extLst>
                <a:ext uri="{FF2B5EF4-FFF2-40B4-BE49-F238E27FC236}">
                  <a16:creationId xmlns:a16="http://schemas.microsoft.com/office/drawing/2014/main" id="{12AF5300-AFCD-4C2E-0BF5-49718972DA14}"/>
                </a:ext>
              </a:extLst>
            </p:cNvPr>
            <p:cNvSpPr/>
            <p:nvPr/>
          </p:nvSpPr>
          <p:spPr>
            <a:xfrm>
              <a:off x="4581200" y="1979575"/>
              <a:ext cx="226000" cy="190600"/>
            </a:xfrm>
            <a:custGeom>
              <a:avLst/>
              <a:gdLst/>
              <a:ahLst/>
              <a:cxnLst/>
              <a:rect l="l" t="t" r="r" b="b"/>
              <a:pathLst>
                <a:path w="9040" h="7624" extrusionOk="0">
                  <a:moveTo>
                    <a:pt x="4885" y="0"/>
                  </a:moveTo>
                  <a:cubicBezTo>
                    <a:pt x="3036" y="0"/>
                    <a:pt x="1324" y="1530"/>
                    <a:pt x="571" y="3150"/>
                  </a:cubicBezTo>
                  <a:cubicBezTo>
                    <a:pt x="0" y="4337"/>
                    <a:pt x="503" y="5593"/>
                    <a:pt x="1393" y="6437"/>
                  </a:cubicBezTo>
                  <a:cubicBezTo>
                    <a:pt x="2374" y="7441"/>
                    <a:pt x="3607" y="7624"/>
                    <a:pt x="4953" y="7624"/>
                  </a:cubicBezTo>
                  <a:cubicBezTo>
                    <a:pt x="7259" y="7624"/>
                    <a:pt x="9039" y="6277"/>
                    <a:pt x="9039" y="4040"/>
                  </a:cubicBezTo>
                  <a:cubicBezTo>
                    <a:pt x="9039" y="1804"/>
                    <a:pt x="7190" y="0"/>
                    <a:pt x="4885" y="0"/>
                  </a:cubicBezTo>
                  <a:close/>
                </a:path>
              </a:pathLst>
            </a:custGeom>
            <a:solidFill>
              <a:srgbClr val="FFFFFF"/>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500" name="Google Shape;2985;p41">
              <a:extLst>
                <a:ext uri="{FF2B5EF4-FFF2-40B4-BE49-F238E27FC236}">
                  <a16:creationId xmlns:a16="http://schemas.microsoft.com/office/drawing/2014/main" id="{D0293F97-619F-EC15-4452-40075EC4A1C0}"/>
                </a:ext>
              </a:extLst>
            </p:cNvPr>
            <p:cNvSpPr/>
            <p:nvPr/>
          </p:nvSpPr>
          <p:spPr>
            <a:xfrm>
              <a:off x="4638250" y="1984150"/>
              <a:ext cx="165525" cy="160900"/>
            </a:xfrm>
            <a:custGeom>
              <a:avLst/>
              <a:gdLst/>
              <a:ahLst/>
              <a:cxnLst/>
              <a:rect l="l" t="t" r="r" b="b"/>
              <a:pathLst>
                <a:path w="6621" h="6436" extrusionOk="0">
                  <a:moveTo>
                    <a:pt x="3236" y="1"/>
                  </a:moveTo>
                  <a:cubicBezTo>
                    <a:pt x="1656" y="1"/>
                    <a:pt x="309" y="1201"/>
                    <a:pt x="161" y="2853"/>
                  </a:cubicBezTo>
                  <a:cubicBezTo>
                    <a:pt x="1" y="4611"/>
                    <a:pt x="1279" y="6208"/>
                    <a:pt x="3014" y="6414"/>
                  </a:cubicBezTo>
                  <a:cubicBezTo>
                    <a:pt x="3137" y="6428"/>
                    <a:pt x="3259" y="6436"/>
                    <a:pt x="3380" y="6436"/>
                  </a:cubicBezTo>
                  <a:cubicBezTo>
                    <a:pt x="4962" y="6436"/>
                    <a:pt x="6312" y="5216"/>
                    <a:pt x="6461" y="3584"/>
                  </a:cubicBezTo>
                  <a:cubicBezTo>
                    <a:pt x="6620" y="1803"/>
                    <a:pt x="5342" y="205"/>
                    <a:pt x="3607" y="23"/>
                  </a:cubicBezTo>
                  <a:cubicBezTo>
                    <a:pt x="3482" y="8"/>
                    <a:pt x="3359" y="1"/>
                    <a:pt x="3236" y="1"/>
                  </a:cubicBezTo>
                  <a:close/>
                </a:path>
              </a:pathLst>
            </a:custGeom>
            <a:solidFill>
              <a:srgbClr val="802751"/>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501" name="Google Shape;2986;p41">
              <a:extLst>
                <a:ext uri="{FF2B5EF4-FFF2-40B4-BE49-F238E27FC236}">
                  <a16:creationId xmlns:a16="http://schemas.microsoft.com/office/drawing/2014/main" id="{058FB3FF-D7F4-DD10-4C4F-E8273D3C3DAA}"/>
                </a:ext>
              </a:extLst>
            </p:cNvPr>
            <p:cNvSpPr/>
            <p:nvPr/>
          </p:nvSpPr>
          <p:spPr>
            <a:xfrm>
              <a:off x="4681625" y="2013500"/>
              <a:ext cx="93050" cy="90225"/>
            </a:xfrm>
            <a:custGeom>
              <a:avLst/>
              <a:gdLst/>
              <a:ahLst/>
              <a:cxnLst/>
              <a:rect l="l" t="t" r="r" b="b"/>
              <a:pathLst>
                <a:path w="3722" h="3609" extrusionOk="0">
                  <a:moveTo>
                    <a:pt x="1825" y="1"/>
                  </a:moveTo>
                  <a:cubicBezTo>
                    <a:pt x="931" y="1"/>
                    <a:pt x="177" y="678"/>
                    <a:pt x="92" y="1611"/>
                  </a:cubicBezTo>
                  <a:cubicBezTo>
                    <a:pt x="1" y="2592"/>
                    <a:pt x="708" y="3482"/>
                    <a:pt x="1690" y="3596"/>
                  </a:cubicBezTo>
                  <a:cubicBezTo>
                    <a:pt x="1759" y="3605"/>
                    <a:pt x="1829" y="3608"/>
                    <a:pt x="1897" y="3608"/>
                  </a:cubicBezTo>
                  <a:cubicBezTo>
                    <a:pt x="2791" y="3608"/>
                    <a:pt x="3545" y="2932"/>
                    <a:pt x="3630" y="1999"/>
                  </a:cubicBezTo>
                  <a:cubicBezTo>
                    <a:pt x="3721" y="1017"/>
                    <a:pt x="3014" y="127"/>
                    <a:pt x="2032" y="13"/>
                  </a:cubicBezTo>
                  <a:cubicBezTo>
                    <a:pt x="1962" y="5"/>
                    <a:pt x="1893" y="1"/>
                    <a:pt x="1825" y="1"/>
                  </a:cubicBezTo>
                  <a:close/>
                </a:path>
              </a:pathLst>
            </a:custGeom>
            <a:solidFill>
              <a:srgbClr val="802751"/>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502" name="Google Shape;2987;p41">
              <a:extLst>
                <a:ext uri="{FF2B5EF4-FFF2-40B4-BE49-F238E27FC236}">
                  <a16:creationId xmlns:a16="http://schemas.microsoft.com/office/drawing/2014/main" id="{EB51D36B-3326-1475-CD9D-6D9EC9C1C7D3}"/>
                </a:ext>
              </a:extLst>
            </p:cNvPr>
            <p:cNvSpPr/>
            <p:nvPr/>
          </p:nvSpPr>
          <p:spPr>
            <a:xfrm>
              <a:off x="4638234" y="2025613"/>
              <a:ext cx="41727" cy="40352"/>
            </a:xfrm>
            <a:custGeom>
              <a:avLst/>
              <a:gdLst/>
              <a:ahLst/>
              <a:cxnLst/>
              <a:rect l="l" t="t" r="r" b="b"/>
              <a:pathLst>
                <a:path w="2808" h="2715" extrusionOk="0">
                  <a:moveTo>
                    <a:pt x="1366" y="0"/>
                  </a:moveTo>
                  <a:cubicBezTo>
                    <a:pt x="686" y="0"/>
                    <a:pt x="132" y="522"/>
                    <a:pt x="69" y="1220"/>
                  </a:cubicBezTo>
                  <a:cubicBezTo>
                    <a:pt x="0" y="1951"/>
                    <a:pt x="525" y="2635"/>
                    <a:pt x="1279" y="2704"/>
                  </a:cubicBezTo>
                  <a:cubicBezTo>
                    <a:pt x="1334" y="2711"/>
                    <a:pt x="1389" y="2714"/>
                    <a:pt x="1443" y="2714"/>
                  </a:cubicBezTo>
                  <a:cubicBezTo>
                    <a:pt x="2103" y="2714"/>
                    <a:pt x="2653" y="2213"/>
                    <a:pt x="2717" y="1517"/>
                  </a:cubicBezTo>
                  <a:cubicBezTo>
                    <a:pt x="2808" y="764"/>
                    <a:pt x="2260" y="102"/>
                    <a:pt x="1530" y="10"/>
                  </a:cubicBezTo>
                  <a:cubicBezTo>
                    <a:pt x="1474" y="4"/>
                    <a:pt x="1420" y="0"/>
                    <a:pt x="1366" y="0"/>
                  </a:cubicBezTo>
                  <a:close/>
                </a:path>
              </a:pathLst>
            </a:custGeom>
            <a:solidFill>
              <a:srgbClr val="FFFFFF"/>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503" name="Google Shape;2988;p41">
              <a:extLst>
                <a:ext uri="{FF2B5EF4-FFF2-40B4-BE49-F238E27FC236}">
                  <a16:creationId xmlns:a16="http://schemas.microsoft.com/office/drawing/2014/main" id="{FA5CFDFB-8488-D824-174E-F15AB2968AFA}"/>
                </a:ext>
              </a:extLst>
            </p:cNvPr>
            <p:cNvSpPr/>
            <p:nvPr/>
          </p:nvSpPr>
          <p:spPr>
            <a:xfrm>
              <a:off x="4341525" y="2191825"/>
              <a:ext cx="229425" cy="121550"/>
            </a:xfrm>
            <a:custGeom>
              <a:avLst/>
              <a:gdLst/>
              <a:ahLst/>
              <a:cxnLst/>
              <a:rect l="l" t="t" r="r" b="b"/>
              <a:pathLst>
                <a:path w="9177" h="4862" extrusionOk="0">
                  <a:moveTo>
                    <a:pt x="1158" y="0"/>
                  </a:moveTo>
                  <a:cubicBezTo>
                    <a:pt x="1145" y="0"/>
                    <a:pt x="1132" y="1"/>
                    <a:pt x="1119" y="1"/>
                  </a:cubicBezTo>
                  <a:cubicBezTo>
                    <a:pt x="24" y="70"/>
                    <a:pt x="1" y="1165"/>
                    <a:pt x="275" y="1941"/>
                  </a:cubicBezTo>
                  <a:cubicBezTo>
                    <a:pt x="963" y="3862"/>
                    <a:pt x="2759" y="4862"/>
                    <a:pt x="4657" y="4862"/>
                  </a:cubicBezTo>
                  <a:cubicBezTo>
                    <a:pt x="5151" y="4862"/>
                    <a:pt x="5651" y="4794"/>
                    <a:pt x="6141" y="4658"/>
                  </a:cubicBezTo>
                  <a:cubicBezTo>
                    <a:pt x="7168" y="4384"/>
                    <a:pt x="8697" y="3608"/>
                    <a:pt x="9017" y="2489"/>
                  </a:cubicBezTo>
                  <a:cubicBezTo>
                    <a:pt x="9177" y="1873"/>
                    <a:pt x="8857" y="1006"/>
                    <a:pt x="8241" y="800"/>
                  </a:cubicBezTo>
                  <a:cubicBezTo>
                    <a:pt x="8120" y="758"/>
                    <a:pt x="7994" y="740"/>
                    <a:pt x="7865" y="740"/>
                  </a:cubicBezTo>
                  <a:cubicBezTo>
                    <a:pt x="7436" y="740"/>
                    <a:pt x="6978" y="939"/>
                    <a:pt x="6574" y="1097"/>
                  </a:cubicBezTo>
                  <a:cubicBezTo>
                    <a:pt x="6483" y="1120"/>
                    <a:pt x="6392" y="1165"/>
                    <a:pt x="6323" y="1188"/>
                  </a:cubicBezTo>
                  <a:cubicBezTo>
                    <a:pt x="5691" y="1399"/>
                    <a:pt x="5158" y="1550"/>
                    <a:pt x="4587" y="1550"/>
                  </a:cubicBezTo>
                  <a:cubicBezTo>
                    <a:pt x="4292" y="1550"/>
                    <a:pt x="3987" y="1510"/>
                    <a:pt x="3653" y="1417"/>
                  </a:cubicBezTo>
                  <a:cubicBezTo>
                    <a:pt x="2913" y="1237"/>
                    <a:pt x="1886" y="0"/>
                    <a:pt x="1158" y="0"/>
                  </a:cubicBezTo>
                  <a:close/>
                </a:path>
              </a:pathLst>
            </a:custGeom>
            <a:solidFill>
              <a:srgbClr val="802751"/>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504" name="Google Shape;2989;p41">
              <a:extLst>
                <a:ext uri="{FF2B5EF4-FFF2-40B4-BE49-F238E27FC236}">
                  <a16:creationId xmlns:a16="http://schemas.microsoft.com/office/drawing/2014/main" id="{9BCA2AA1-8D96-C666-4633-A0D2F713C3A0}"/>
                </a:ext>
              </a:extLst>
            </p:cNvPr>
            <p:cNvSpPr/>
            <p:nvPr/>
          </p:nvSpPr>
          <p:spPr>
            <a:xfrm>
              <a:off x="4415150" y="2245750"/>
              <a:ext cx="148950" cy="67650"/>
            </a:xfrm>
            <a:custGeom>
              <a:avLst/>
              <a:gdLst/>
              <a:ahLst/>
              <a:cxnLst/>
              <a:rect l="l" t="t" r="r" b="b"/>
              <a:pathLst>
                <a:path w="5958" h="2706" extrusionOk="0">
                  <a:moveTo>
                    <a:pt x="3757" y="1"/>
                  </a:moveTo>
                  <a:cubicBezTo>
                    <a:pt x="3647" y="1"/>
                    <a:pt x="3536" y="5"/>
                    <a:pt x="3424" y="13"/>
                  </a:cubicBezTo>
                  <a:cubicBezTo>
                    <a:pt x="1758" y="127"/>
                    <a:pt x="388" y="1131"/>
                    <a:pt x="0" y="2409"/>
                  </a:cubicBezTo>
                  <a:cubicBezTo>
                    <a:pt x="546" y="2608"/>
                    <a:pt x="1125" y="2705"/>
                    <a:pt x="1712" y="2705"/>
                  </a:cubicBezTo>
                  <a:cubicBezTo>
                    <a:pt x="2206" y="2705"/>
                    <a:pt x="2706" y="2636"/>
                    <a:pt x="3196" y="2501"/>
                  </a:cubicBezTo>
                  <a:cubicBezTo>
                    <a:pt x="4132" y="2250"/>
                    <a:pt x="5501" y="1588"/>
                    <a:pt x="5958" y="629"/>
                  </a:cubicBezTo>
                  <a:cubicBezTo>
                    <a:pt x="5353" y="226"/>
                    <a:pt x="4588" y="1"/>
                    <a:pt x="3757" y="1"/>
                  </a:cubicBezTo>
                  <a:close/>
                </a:path>
              </a:pathLst>
            </a:custGeom>
            <a:solidFill>
              <a:srgbClr val="D64D6B"/>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505" name="Google Shape;2990;p41">
              <a:extLst>
                <a:ext uri="{FF2B5EF4-FFF2-40B4-BE49-F238E27FC236}">
                  <a16:creationId xmlns:a16="http://schemas.microsoft.com/office/drawing/2014/main" id="{537507B2-5A41-6D32-BCB3-9D725C0CA79A}"/>
                </a:ext>
              </a:extLst>
            </p:cNvPr>
            <p:cNvSpPr/>
            <p:nvPr/>
          </p:nvSpPr>
          <p:spPr>
            <a:xfrm>
              <a:off x="4390600" y="2320525"/>
              <a:ext cx="89050" cy="29975"/>
            </a:xfrm>
            <a:custGeom>
              <a:avLst/>
              <a:gdLst/>
              <a:ahLst/>
              <a:cxnLst/>
              <a:rect l="l" t="t" r="r" b="b"/>
              <a:pathLst>
                <a:path w="3562" h="1199" extrusionOk="0">
                  <a:moveTo>
                    <a:pt x="76" y="0"/>
                  </a:moveTo>
                  <a:cubicBezTo>
                    <a:pt x="62" y="0"/>
                    <a:pt x="52" y="4"/>
                    <a:pt x="46" y="12"/>
                  </a:cubicBezTo>
                  <a:cubicBezTo>
                    <a:pt x="1" y="57"/>
                    <a:pt x="320" y="423"/>
                    <a:pt x="731" y="674"/>
                  </a:cubicBezTo>
                  <a:cubicBezTo>
                    <a:pt x="937" y="811"/>
                    <a:pt x="1165" y="925"/>
                    <a:pt x="1325" y="993"/>
                  </a:cubicBezTo>
                  <a:cubicBezTo>
                    <a:pt x="1507" y="1062"/>
                    <a:pt x="1621" y="1107"/>
                    <a:pt x="1621" y="1107"/>
                  </a:cubicBezTo>
                  <a:cubicBezTo>
                    <a:pt x="1621" y="1107"/>
                    <a:pt x="1735" y="1130"/>
                    <a:pt x="1918" y="1153"/>
                  </a:cubicBezTo>
                  <a:cubicBezTo>
                    <a:pt x="2101" y="1199"/>
                    <a:pt x="2352" y="1199"/>
                    <a:pt x="2603" y="1199"/>
                  </a:cubicBezTo>
                  <a:cubicBezTo>
                    <a:pt x="3105" y="1199"/>
                    <a:pt x="3562" y="993"/>
                    <a:pt x="3539" y="948"/>
                  </a:cubicBezTo>
                  <a:cubicBezTo>
                    <a:pt x="3516" y="856"/>
                    <a:pt x="3059" y="925"/>
                    <a:pt x="2626" y="834"/>
                  </a:cubicBezTo>
                  <a:cubicBezTo>
                    <a:pt x="2397" y="788"/>
                    <a:pt x="2192" y="765"/>
                    <a:pt x="2032" y="697"/>
                  </a:cubicBezTo>
                  <a:cubicBezTo>
                    <a:pt x="1872" y="651"/>
                    <a:pt x="1758" y="605"/>
                    <a:pt x="1758" y="605"/>
                  </a:cubicBezTo>
                  <a:cubicBezTo>
                    <a:pt x="1758" y="605"/>
                    <a:pt x="1644" y="582"/>
                    <a:pt x="1484" y="537"/>
                  </a:cubicBezTo>
                  <a:cubicBezTo>
                    <a:pt x="1325" y="514"/>
                    <a:pt x="1119" y="423"/>
                    <a:pt x="914" y="354"/>
                  </a:cubicBezTo>
                  <a:cubicBezTo>
                    <a:pt x="530" y="213"/>
                    <a:pt x="183" y="0"/>
                    <a:pt x="76" y="0"/>
                  </a:cubicBezTo>
                  <a:close/>
                </a:path>
              </a:pathLst>
            </a:custGeom>
            <a:solidFill>
              <a:srgbClr val="802751"/>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506" name="Google Shape;2991;p41">
              <a:extLst>
                <a:ext uri="{FF2B5EF4-FFF2-40B4-BE49-F238E27FC236}">
                  <a16:creationId xmlns:a16="http://schemas.microsoft.com/office/drawing/2014/main" id="{8F74CDD6-D2DA-97D1-9436-C8C1593E6233}"/>
                </a:ext>
              </a:extLst>
            </p:cNvPr>
            <p:cNvSpPr/>
            <p:nvPr/>
          </p:nvSpPr>
          <p:spPr>
            <a:xfrm>
              <a:off x="4969125" y="1317650"/>
              <a:ext cx="543375" cy="500750"/>
            </a:xfrm>
            <a:custGeom>
              <a:avLst/>
              <a:gdLst/>
              <a:ahLst/>
              <a:cxnLst/>
              <a:rect l="l" t="t" r="r" b="b"/>
              <a:pathLst>
                <a:path w="21735" h="20030" extrusionOk="0">
                  <a:moveTo>
                    <a:pt x="11279" y="16753"/>
                  </a:moveTo>
                  <a:cubicBezTo>
                    <a:pt x="11279" y="16753"/>
                    <a:pt x="11280" y="16754"/>
                    <a:pt x="11280" y="16754"/>
                  </a:cubicBezTo>
                  <a:cubicBezTo>
                    <a:pt x="11280" y="16754"/>
                    <a:pt x="11279" y="16753"/>
                    <a:pt x="11279" y="16753"/>
                  </a:cubicBezTo>
                  <a:close/>
                  <a:moveTo>
                    <a:pt x="8267" y="0"/>
                  </a:moveTo>
                  <a:lnTo>
                    <a:pt x="8267" y="0"/>
                  </a:lnTo>
                  <a:cubicBezTo>
                    <a:pt x="8108" y="23"/>
                    <a:pt x="7948" y="46"/>
                    <a:pt x="7788" y="91"/>
                  </a:cubicBezTo>
                  <a:cubicBezTo>
                    <a:pt x="6807" y="388"/>
                    <a:pt x="6030" y="1050"/>
                    <a:pt x="5528" y="1940"/>
                  </a:cubicBezTo>
                  <a:cubicBezTo>
                    <a:pt x="5277" y="2374"/>
                    <a:pt x="5117" y="2876"/>
                    <a:pt x="5049" y="3378"/>
                  </a:cubicBezTo>
                  <a:cubicBezTo>
                    <a:pt x="5026" y="3492"/>
                    <a:pt x="5003" y="3721"/>
                    <a:pt x="5003" y="3972"/>
                  </a:cubicBezTo>
                  <a:cubicBezTo>
                    <a:pt x="5003" y="4273"/>
                    <a:pt x="5024" y="4594"/>
                    <a:pt x="5140" y="4706"/>
                  </a:cubicBezTo>
                  <a:lnTo>
                    <a:pt x="5140" y="4706"/>
                  </a:lnTo>
                  <a:cubicBezTo>
                    <a:pt x="4895" y="4510"/>
                    <a:pt x="4630" y="4357"/>
                    <a:pt x="4364" y="4268"/>
                  </a:cubicBezTo>
                  <a:lnTo>
                    <a:pt x="4364" y="4268"/>
                  </a:lnTo>
                  <a:cubicBezTo>
                    <a:pt x="4935" y="5295"/>
                    <a:pt x="5414" y="6460"/>
                    <a:pt x="5117" y="7007"/>
                  </a:cubicBezTo>
                  <a:cubicBezTo>
                    <a:pt x="5042" y="7136"/>
                    <a:pt x="4919" y="7193"/>
                    <a:pt x="4760" y="7193"/>
                  </a:cubicBezTo>
                  <a:cubicBezTo>
                    <a:pt x="4242" y="7193"/>
                    <a:pt x="3342" y="6593"/>
                    <a:pt x="2470" y="5912"/>
                  </a:cubicBezTo>
                  <a:lnTo>
                    <a:pt x="2470" y="5912"/>
                  </a:lnTo>
                  <a:cubicBezTo>
                    <a:pt x="2470" y="6094"/>
                    <a:pt x="2470" y="6254"/>
                    <a:pt x="2493" y="6437"/>
                  </a:cubicBezTo>
                  <a:cubicBezTo>
                    <a:pt x="2606" y="6983"/>
                    <a:pt x="3197" y="8007"/>
                    <a:pt x="3835" y="8080"/>
                  </a:cubicBezTo>
                  <a:lnTo>
                    <a:pt x="3835" y="8080"/>
                  </a:lnTo>
                  <a:cubicBezTo>
                    <a:pt x="3607" y="8054"/>
                    <a:pt x="3394" y="8042"/>
                    <a:pt x="3195" y="8042"/>
                  </a:cubicBezTo>
                  <a:cubicBezTo>
                    <a:pt x="0" y="8042"/>
                    <a:pt x="531" y="11194"/>
                    <a:pt x="1648" y="13901"/>
                  </a:cubicBezTo>
                  <a:lnTo>
                    <a:pt x="3063" y="16183"/>
                  </a:lnTo>
                  <a:cubicBezTo>
                    <a:pt x="4364" y="16229"/>
                    <a:pt x="5848" y="16092"/>
                    <a:pt x="7058" y="16548"/>
                  </a:cubicBezTo>
                  <a:cubicBezTo>
                    <a:pt x="7788" y="16822"/>
                    <a:pt x="8062" y="17256"/>
                    <a:pt x="8929" y="17279"/>
                  </a:cubicBezTo>
                  <a:cubicBezTo>
                    <a:pt x="8936" y="17279"/>
                    <a:pt x="8943" y="17279"/>
                    <a:pt x="8951" y="17279"/>
                  </a:cubicBezTo>
                  <a:cubicBezTo>
                    <a:pt x="9368" y="17279"/>
                    <a:pt x="10711" y="16730"/>
                    <a:pt x="11163" y="16730"/>
                  </a:cubicBezTo>
                  <a:cubicBezTo>
                    <a:pt x="11214" y="16730"/>
                    <a:pt x="11253" y="16737"/>
                    <a:pt x="11279" y="16753"/>
                  </a:cubicBezTo>
                  <a:lnTo>
                    <a:pt x="11279" y="16753"/>
                  </a:lnTo>
                  <a:cubicBezTo>
                    <a:pt x="9819" y="15841"/>
                    <a:pt x="8130" y="15429"/>
                    <a:pt x="7765" y="13558"/>
                  </a:cubicBezTo>
                  <a:cubicBezTo>
                    <a:pt x="7526" y="12299"/>
                    <a:pt x="7680" y="9656"/>
                    <a:pt x="9384" y="9656"/>
                  </a:cubicBezTo>
                  <a:cubicBezTo>
                    <a:pt x="9472" y="9656"/>
                    <a:pt x="9564" y="9663"/>
                    <a:pt x="9660" y="9678"/>
                  </a:cubicBezTo>
                  <a:cubicBezTo>
                    <a:pt x="11782" y="9975"/>
                    <a:pt x="9454" y="13581"/>
                    <a:pt x="9454" y="13581"/>
                  </a:cubicBezTo>
                  <a:cubicBezTo>
                    <a:pt x="9454" y="13581"/>
                    <a:pt x="11008" y="12075"/>
                    <a:pt x="12529" y="12075"/>
                  </a:cubicBezTo>
                  <a:cubicBezTo>
                    <a:pt x="12834" y="12075"/>
                    <a:pt x="13137" y="12135"/>
                    <a:pt x="13426" y="12280"/>
                  </a:cubicBezTo>
                  <a:cubicBezTo>
                    <a:pt x="15161" y="13147"/>
                    <a:pt x="15229" y="14152"/>
                    <a:pt x="13928" y="16001"/>
                  </a:cubicBezTo>
                  <a:cubicBezTo>
                    <a:pt x="13235" y="16997"/>
                    <a:pt x="12310" y="17230"/>
                    <a:pt x="11595" y="17230"/>
                  </a:cubicBezTo>
                  <a:cubicBezTo>
                    <a:pt x="10968" y="17230"/>
                    <a:pt x="10504" y="17051"/>
                    <a:pt x="10504" y="17051"/>
                  </a:cubicBezTo>
                  <a:lnTo>
                    <a:pt x="10504" y="17051"/>
                  </a:lnTo>
                  <a:lnTo>
                    <a:pt x="11760" y="19675"/>
                  </a:lnTo>
                  <a:cubicBezTo>
                    <a:pt x="12125" y="19310"/>
                    <a:pt x="12467" y="18854"/>
                    <a:pt x="12787" y="18306"/>
                  </a:cubicBezTo>
                  <a:cubicBezTo>
                    <a:pt x="14077" y="19536"/>
                    <a:pt x="15471" y="20030"/>
                    <a:pt x="16722" y="20030"/>
                  </a:cubicBezTo>
                  <a:cubicBezTo>
                    <a:pt x="18326" y="20030"/>
                    <a:pt x="19693" y="19216"/>
                    <a:pt x="20296" y="18100"/>
                  </a:cubicBezTo>
                  <a:cubicBezTo>
                    <a:pt x="17968" y="17461"/>
                    <a:pt x="15731" y="14540"/>
                    <a:pt x="17580" y="13764"/>
                  </a:cubicBezTo>
                  <a:cubicBezTo>
                    <a:pt x="18008" y="13595"/>
                    <a:pt x="18405" y="13525"/>
                    <a:pt x="18772" y="13525"/>
                  </a:cubicBezTo>
                  <a:cubicBezTo>
                    <a:pt x="19247" y="13525"/>
                    <a:pt x="19672" y="13642"/>
                    <a:pt x="20045" y="13809"/>
                  </a:cubicBezTo>
                  <a:cubicBezTo>
                    <a:pt x="19840" y="13421"/>
                    <a:pt x="19680" y="13193"/>
                    <a:pt x="19680" y="13193"/>
                  </a:cubicBezTo>
                  <a:cubicBezTo>
                    <a:pt x="19680" y="13193"/>
                    <a:pt x="21734" y="11344"/>
                    <a:pt x="21620" y="9084"/>
                  </a:cubicBezTo>
                  <a:lnTo>
                    <a:pt x="21620" y="9084"/>
                  </a:lnTo>
                  <a:cubicBezTo>
                    <a:pt x="20580" y="9554"/>
                    <a:pt x="19371" y="9967"/>
                    <a:pt x="18321" y="9967"/>
                  </a:cubicBezTo>
                  <a:cubicBezTo>
                    <a:pt x="17482" y="9967"/>
                    <a:pt x="16745" y="9703"/>
                    <a:pt x="16279" y="8993"/>
                  </a:cubicBezTo>
                  <a:cubicBezTo>
                    <a:pt x="15275" y="7487"/>
                    <a:pt x="16621" y="6163"/>
                    <a:pt x="18082" y="5295"/>
                  </a:cubicBezTo>
                  <a:cubicBezTo>
                    <a:pt x="17953" y="5282"/>
                    <a:pt x="17825" y="5276"/>
                    <a:pt x="17699" y="5276"/>
                  </a:cubicBezTo>
                  <a:cubicBezTo>
                    <a:pt x="16302" y="5276"/>
                    <a:pt x="15206" y="6026"/>
                    <a:pt x="15206" y="6026"/>
                  </a:cubicBezTo>
                  <a:cubicBezTo>
                    <a:pt x="15206" y="6026"/>
                    <a:pt x="16119" y="4930"/>
                    <a:pt x="16348" y="3880"/>
                  </a:cubicBezTo>
                  <a:lnTo>
                    <a:pt x="16348" y="3880"/>
                  </a:lnTo>
                  <a:cubicBezTo>
                    <a:pt x="15557" y="4874"/>
                    <a:pt x="14475" y="5958"/>
                    <a:pt x="13568" y="5958"/>
                  </a:cubicBezTo>
                  <a:cubicBezTo>
                    <a:pt x="13559" y="5958"/>
                    <a:pt x="13549" y="5958"/>
                    <a:pt x="13540" y="5957"/>
                  </a:cubicBezTo>
                  <a:cubicBezTo>
                    <a:pt x="12673" y="5912"/>
                    <a:pt x="13106" y="4223"/>
                    <a:pt x="13700" y="2648"/>
                  </a:cubicBezTo>
                  <a:lnTo>
                    <a:pt x="13700" y="2648"/>
                  </a:lnTo>
                  <a:cubicBezTo>
                    <a:pt x="12947" y="3264"/>
                    <a:pt x="12444" y="4154"/>
                    <a:pt x="12444" y="4154"/>
                  </a:cubicBezTo>
                  <a:cubicBezTo>
                    <a:pt x="12399" y="3949"/>
                    <a:pt x="12353" y="3743"/>
                    <a:pt x="12307" y="3515"/>
                  </a:cubicBezTo>
                  <a:cubicBezTo>
                    <a:pt x="12216" y="4246"/>
                    <a:pt x="12079" y="5022"/>
                    <a:pt x="11874" y="5455"/>
                  </a:cubicBezTo>
                  <a:cubicBezTo>
                    <a:pt x="11632" y="5976"/>
                    <a:pt x="11200" y="6745"/>
                    <a:pt x="10446" y="6745"/>
                  </a:cubicBezTo>
                  <a:cubicBezTo>
                    <a:pt x="9846" y="6745"/>
                    <a:pt x="9043" y="6258"/>
                    <a:pt x="7971" y="4771"/>
                  </a:cubicBezTo>
                  <a:cubicBezTo>
                    <a:pt x="5962" y="2009"/>
                    <a:pt x="7628" y="457"/>
                    <a:pt x="8267" y="0"/>
                  </a:cubicBezTo>
                  <a:close/>
                </a:path>
              </a:pathLst>
            </a:custGeom>
            <a:solidFill>
              <a:srgbClr val="453F7D">
                <a:alpha val="22790"/>
              </a:srgbClr>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507" name="Google Shape;2992;p41">
              <a:extLst>
                <a:ext uri="{FF2B5EF4-FFF2-40B4-BE49-F238E27FC236}">
                  <a16:creationId xmlns:a16="http://schemas.microsoft.com/office/drawing/2014/main" id="{212190BD-540F-F414-5D91-4C964328589A}"/>
                </a:ext>
              </a:extLst>
            </p:cNvPr>
            <p:cNvSpPr/>
            <p:nvPr/>
          </p:nvSpPr>
          <p:spPr>
            <a:xfrm>
              <a:off x="5155825" y="1550050"/>
              <a:ext cx="189475" cy="201350"/>
            </a:xfrm>
            <a:custGeom>
              <a:avLst/>
              <a:gdLst/>
              <a:ahLst/>
              <a:cxnLst/>
              <a:rect l="l" t="t" r="r" b="b"/>
              <a:pathLst>
                <a:path w="7579" h="8054" extrusionOk="0">
                  <a:moveTo>
                    <a:pt x="1826" y="0"/>
                  </a:moveTo>
                  <a:cubicBezTo>
                    <a:pt x="1563" y="0"/>
                    <a:pt x="1305" y="61"/>
                    <a:pt x="1073" y="177"/>
                  </a:cubicBezTo>
                  <a:cubicBezTo>
                    <a:pt x="731" y="359"/>
                    <a:pt x="480" y="633"/>
                    <a:pt x="343" y="907"/>
                  </a:cubicBezTo>
                  <a:cubicBezTo>
                    <a:pt x="183" y="1204"/>
                    <a:pt x="115" y="1478"/>
                    <a:pt x="69" y="1683"/>
                  </a:cubicBezTo>
                  <a:cubicBezTo>
                    <a:pt x="0" y="2139"/>
                    <a:pt x="23" y="2413"/>
                    <a:pt x="46" y="2413"/>
                  </a:cubicBezTo>
                  <a:cubicBezTo>
                    <a:pt x="47" y="2414"/>
                    <a:pt x="48" y="2415"/>
                    <a:pt x="49" y="2415"/>
                  </a:cubicBezTo>
                  <a:cubicBezTo>
                    <a:pt x="71" y="2415"/>
                    <a:pt x="96" y="2145"/>
                    <a:pt x="206" y="1729"/>
                  </a:cubicBezTo>
                  <a:cubicBezTo>
                    <a:pt x="274" y="1523"/>
                    <a:pt x="366" y="1272"/>
                    <a:pt x="525" y="1021"/>
                  </a:cubicBezTo>
                  <a:cubicBezTo>
                    <a:pt x="662" y="770"/>
                    <a:pt x="891" y="542"/>
                    <a:pt x="1187" y="405"/>
                  </a:cubicBezTo>
                  <a:cubicBezTo>
                    <a:pt x="1348" y="331"/>
                    <a:pt x="1529" y="290"/>
                    <a:pt x="1715" y="290"/>
                  </a:cubicBezTo>
                  <a:cubicBezTo>
                    <a:pt x="1873" y="290"/>
                    <a:pt x="2035" y="319"/>
                    <a:pt x="2192" y="382"/>
                  </a:cubicBezTo>
                  <a:cubicBezTo>
                    <a:pt x="2511" y="496"/>
                    <a:pt x="2808" y="747"/>
                    <a:pt x="2945" y="1067"/>
                  </a:cubicBezTo>
                  <a:cubicBezTo>
                    <a:pt x="3105" y="1386"/>
                    <a:pt x="3128" y="1751"/>
                    <a:pt x="3036" y="2094"/>
                  </a:cubicBezTo>
                  <a:cubicBezTo>
                    <a:pt x="2973" y="2434"/>
                    <a:pt x="2830" y="2734"/>
                    <a:pt x="2681" y="2995"/>
                  </a:cubicBezTo>
                  <a:lnTo>
                    <a:pt x="2681" y="2995"/>
                  </a:lnTo>
                  <a:cubicBezTo>
                    <a:pt x="2678" y="2999"/>
                    <a:pt x="2674" y="3003"/>
                    <a:pt x="2671" y="3007"/>
                  </a:cubicBezTo>
                  <a:cubicBezTo>
                    <a:pt x="2672" y="3007"/>
                    <a:pt x="2673" y="3008"/>
                    <a:pt x="2674" y="3009"/>
                  </a:cubicBezTo>
                  <a:lnTo>
                    <a:pt x="2674" y="3009"/>
                  </a:lnTo>
                  <a:cubicBezTo>
                    <a:pt x="2665" y="3023"/>
                    <a:pt x="2657" y="3038"/>
                    <a:pt x="2648" y="3053"/>
                  </a:cubicBezTo>
                  <a:lnTo>
                    <a:pt x="1530" y="4856"/>
                  </a:lnTo>
                  <a:lnTo>
                    <a:pt x="2991" y="3326"/>
                  </a:lnTo>
                  <a:cubicBezTo>
                    <a:pt x="3006" y="3311"/>
                    <a:pt x="3021" y="3295"/>
                    <a:pt x="3036" y="3280"/>
                  </a:cubicBezTo>
                  <a:lnTo>
                    <a:pt x="3036" y="3280"/>
                  </a:lnTo>
                  <a:cubicBezTo>
                    <a:pt x="3036" y="3281"/>
                    <a:pt x="3036" y="3281"/>
                    <a:pt x="3036" y="3281"/>
                  </a:cubicBezTo>
                  <a:cubicBezTo>
                    <a:pt x="3037" y="3280"/>
                    <a:pt x="3037" y="3280"/>
                    <a:pt x="3037" y="3279"/>
                  </a:cubicBezTo>
                  <a:lnTo>
                    <a:pt x="3037" y="3279"/>
                  </a:lnTo>
                  <a:cubicBezTo>
                    <a:pt x="3553" y="2769"/>
                    <a:pt x="4167" y="2619"/>
                    <a:pt x="4566" y="2619"/>
                  </a:cubicBezTo>
                  <a:cubicBezTo>
                    <a:pt x="4680" y="2619"/>
                    <a:pt x="4771" y="2642"/>
                    <a:pt x="4862" y="2642"/>
                  </a:cubicBezTo>
                  <a:cubicBezTo>
                    <a:pt x="4954" y="2664"/>
                    <a:pt x="5022" y="2664"/>
                    <a:pt x="5068" y="2687"/>
                  </a:cubicBezTo>
                  <a:cubicBezTo>
                    <a:pt x="5182" y="2710"/>
                    <a:pt x="5250" y="2733"/>
                    <a:pt x="5250" y="2733"/>
                  </a:cubicBezTo>
                  <a:cubicBezTo>
                    <a:pt x="5250" y="2733"/>
                    <a:pt x="5387" y="2756"/>
                    <a:pt x="5616" y="2847"/>
                  </a:cubicBezTo>
                  <a:cubicBezTo>
                    <a:pt x="5844" y="2938"/>
                    <a:pt x="6163" y="3121"/>
                    <a:pt x="6460" y="3418"/>
                  </a:cubicBezTo>
                  <a:cubicBezTo>
                    <a:pt x="6757" y="3714"/>
                    <a:pt x="7008" y="4148"/>
                    <a:pt x="7099" y="4673"/>
                  </a:cubicBezTo>
                  <a:cubicBezTo>
                    <a:pt x="7168" y="5198"/>
                    <a:pt x="7031" y="5792"/>
                    <a:pt x="6757" y="6294"/>
                  </a:cubicBezTo>
                  <a:cubicBezTo>
                    <a:pt x="6460" y="6796"/>
                    <a:pt x="6026" y="7230"/>
                    <a:pt x="5547" y="7503"/>
                  </a:cubicBezTo>
                  <a:cubicBezTo>
                    <a:pt x="5169" y="7720"/>
                    <a:pt x="4762" y="7822"/>
                    <a:pt x="4395" y="7822"/>
                  </a:cubicBezTo>
                  <a:cubicBezTo>
                    <a:pt x="4296" y="7822"/>
                    <a:pt x="4201" y="7815"/>
                    <a:pt x="4109" y="7800"/>
                  </a:cubicBezTo>
                  <a:cubicBezTo>
                    <a:pt x="3653" y="7755"/>
                    <a:pt x="3356" y="7503"/>
                    <a:pt x="3150" y="7366"/>
                  </a:cubicBezTo>
                  <a:cubicBezTo>
                    <a:pt x="2968" y="7161"/>
                    <a:pt x="2854" y="7070"/>
                    <a:pt x="2831" y="7070"/>
                  </a:cubicBezTo>
                  <a:lnTo>
                    <a:pt x="2831" y="7070"/>
                  </a:lnTo>
                  <a:cubicBezTo>
                    <a:pt x="2808" y="7093"/>
                    <a:pt x="2899" y="7207"/>
                    <a:pt x="3082" y="7435"/>
                  </a:cubicBezTo>
                  <a:cubicBezTo>
                    <a:pt x="3265" y="7618"/>
                    <a:pt x="3584" y="7914"/>
                    <a:pt x="4063" y="8006"/>
                  </a:cubicBezTo>
                  <a:cubicBezTo>
                    <a:pt x="4199" y="8038"/>
                    <a:pt x="4343" y="8054"/>
                    <a:pt x="4493" y="8054"/>
                  </a:cubicBezTo>
                  <a:cubicBezTo>
                    <a:pt x="4874" y="8054"/>
                    <a:pt x="5291" y="7951"/>
                    <a:pt x="5684" y="7755"/>
                  </a:cubicBezTo>
                  <a:cubicBezTo>
                    <a:pt x="6232" y="7481"/>
                    <a:pt x="6711" y="7024"/>
                    <a:pt x="7076" y="6476"/>
                  </a:cubicBezTo>
                  <a:cubicBezTo>
                    <a:pt x="7419" y="5928"/>
                    <a:pt x="7578" y="5244"/>
                    <a:pt x="7510" y="4627"/>
                  </a:cubicBezTo>
                  <a:cubicBezTo>
                    <a:pt x="7464" y="3988"/>
                    <a:pt x="7145" y="3441"/>
                    <a:pt x="6802" y="3098"/>
                  </a:cubicBezTo>
                  <a:cubicBezTo>
                    <a:pt x="6460" y="2710"/>
                    <a:pt x="6095" y="2505"/>
                    <a:pt x="5821" y="2391"/>
                  </a:cubicBezTo>
                  <a:cubicBezTo>
                    <a:pt x="5547" y="2254"/>
                    <a:pt x="5387" y="2231"/>
                    <a:pt x="5387" y="2231"/>
                  </a:cubicBezTo>
                  <a:cubicBezTo>
                    <a:pt x="5387" y="2231"/>
                    <a:pt x="5319" y="2208"/>
                    <a:pt x="5182" y="2162"/>
                  </a:cubicBezTo>
                  <a:cubicBezTo>
                    <a:pt x="5113" y="2139"/>
                    <a:pt x="5022" y="2139"/>
                    <a:pt x="4908" y="2139"/>
                  </a:cubicBezTo>
                  <a:cubicBezTo>
                    <a:pt x="4817" y="2117"/>
                    <a:pt x="4703" y="2117"/>
                    <a:pt x="4566" y="2117"/>
                  </a:cubicBezTo>
                  <a:cubicBezTo>
                    <a:pt x="4241" y="2117"/>
                    <a:pt x="3811" y="2204"/>
                    <a:pt x="3395" y="2428"/>
                  </a:cubicBezTo>
                  <a:lnTo>
                    <a:pt x="3395" y="2428"/>
                  </a:lnTo>
                  <a:cubicBezTo>
                    <a:pt x="3416" y="2349"/>
                    <a:pt x="3433" y="2268"/>
                    <a:pt x="3447" y="2185"/>
                  </a:cubicBezTo>
                  <a:cubicBezTo>
                    <a:pt x="3516" y="1774"/>
                    <a:pt x="3493" y="1295"/>
                    <a:pt x="3287" y="907"/>
                  </a:cubicBezTo>
                  <a:cubicBezTo>
                    <a:pt x="3082" y="496"/>
                    <a:pt x="2694" y="199"/>
                    <a:pt x="2283" y="62"/>
                  </a:cubicBezTo>
                  <a:cubicBezTo>
                    <a:pt x="2132" y="21"/>
                    <a:pt x="1979" y="0"/>
                    <a:pt x="1826" y="0"/>
                  </a:cubicBezTo>
                  <a:close/>
                </a:path>
              </a:pathLst>
            </a:custGeom>
            <a:solidFill>
              <a:srgbClr val="453F7D"/>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508" name="Google Shape;2993;p41">
              <a:extLst>
                <a:ext uri="{FF2B5EF4-FFF2-40B4-BE49-F238E27FC236}">
                  <a16:creationId xmlns:a16="http://schemas.microsoft.com/office/drawing/2014/main" id="{3630DB23-33C4-654A-5B6A-8CB3805962D2}"/>
                </a:ext>
              </a:extLst>
            </p:cNvPr>
            <p:cNvSpPr/>
            <p:nvPr/>
          </p:nvSpPr>
          <p:spPr>
            <a:xfrm>
              <a:off x="5174075" y="1351025"/>
              <a:ext cx="67950" cy="88925"/>
            </a:xfrm>
            <a:custGeom>
              <a:avLst/>
              <a:gdLst/>
              <a:ahLst/>
              <a:cxnLst/>
              <a:rect l="l" t="t" r="r" b="b"/>
              <a:pathLst>
                <a:path w="2718" h="3557" extrusionOk="0">
                  <a:moveTo>
                    <a:pt x="300" y="0"/>
                  </a:moveTo>
                  <a:cubicBezTo>
                    <a:pt x="238" y="0"/>
                    <a:pt x="183" y="19"/>
                    <a:pt x="138" y="57"/>
                  </a:cubicBezTo>
                  <a:cubicBezTo>
                    <a:pt x="1" y="217"/>
                    <a:pt x="69" y="605"/>
                    <a:pt x="298" y="925"/>
                  </a:cubicBezTo>
                  <a:cubicBezTo>
                    <a:pt x="482" y="1143"/>
                    <a:pt x="692" y="1275"/>
                    <a:pt x="853" y="1275"/>
                  </a:cubicBezTo>
                  <a:cubicBezTo>
                    <a:pt x="911" y="1275"/>
                    <a:pt x="963" y="1258"/>
                    <a:pt x="1005" y="1221"/>
                  </a:cubicBezTo>
                  <a:cubicBezTo>
                    <a:pt x="1165" y="1062"/>
                    <a:pt x="1074" y="674"/>
                    <a:pt x="845" y="354"/>
                  </a:cubicBezTo>
                  <a:cubicBezTo>
                    <a:pt x="665" y="124"/>
                    <a:pt x="460" y="0"/>
                    <a:pt x="300" y="0"/>
                  </a:cubicBezTo>
                  <a:close/>
                  <a:moveTo>
                    <a:pt x="1524" y="1776"/>
                  </a:moveTo>
                  <a:cubicBezTo>
                    <a:pt x="1436" y="1776"/>
                    <a:pt x="1359" y="1803"/>
                    <a:pt x="1302" y="1861"/>
                  </a:cubicBezTo>
                  <a:cubicBezTo>
                    <a:pt x="1097" y="2066"/>
                    <a:pt x="1188" y="2614"/>
                    <a:pt x="1530" y="3047"/>
                  </a:cubicBezTo>
                  <a:cubicBezTo>
                    <a:pt x="1773" y="3371"/>
                    <a:pt x="2061" y="3557"/>
                    <a:pt x="2281" y="3557"/>
                  </a:cubicBezTo>
                  <a:cubicBezTo>
                    <a:pt x="2372" y="3557"/>
                    <a:pt x="2452" y="3525"/>
                    <a:pt x="2512" y="3458"/>
                  </a:cubicBezTo>
                  <a:cubicBezTo>
                    <a:pt x="2717" y="3253"/>
                    <a:pt x="2626" y="2728"/>
                    <a:pt x="2283" y="2271"/>
                  </a:cubicBezTo>
                  <a:cubicBezTo>
                    <a:pt x="2053" y="1958"/>
                    <a:pt x="1751" y="1776"/>
                    <a:pt x="1524" y="1776"/>
                  </a:cubicBezTo>
                  <a:close/>
                </a:path>
              </a:pathLst>
            </a:custGeom>
            <a:solidFill>
              <a:srgbClr val="FFFFFF">
                <a:alpha val="11160"/>
              </a:srgbClr>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509" name="Google Shape;2994;p41">
              <a:extLst>
                <a:ext uri="{FF2B5EF4-FFF2-40B4-BE49-F238E27FC236}">
                  <a16:creationId xmlns:a16="http://schemas.microsoft.com/office/drawing/2014/main" id="{93886D54-F084-9C16-D78C-6295AFFFC6C8}"/>
                </a:ext>
              </a:extLst>
            </p:cNvPr>
            <p:cNvSpPr/>
            <p:nvPr/>
          </p:nvSpPr>
          <p:spPr>
            <a:xfrm>
              <a:off x="4265650" y="1130625"/>
              <a:ext cx="616875" cy="501175"/>
            </a:xfrm>
            <a:custGeom>
              <a:avLst/>
              <a:gdLst/>
              <a:ahLst/>
              <a:cxnLst/>
              <a:rect l="l" t="t" r="r" b="b"/>
              <a:pathLst>
                <a:path w="24675" h="20047" extrusionOk="0">
                  <a:moveTo>
                    <a:pt x="16164" y="1"/>
                  </a:moveTo>
                  <a:cubicBezTo>
                    <a:pt x="14485" y="1"/>
                    <a:pt x="12720" y="1423"/>
                    <a:pt x="12006" y="2939"/>
                  </a:cubicBezTo>
                  <a:cubicBezTo>
                    <a:pt x="12006" y="2939"/>
                    <a:pt x="11389" y="110"/>
                    <a:pt x="9744" y="110"/>
                  </a:cubicBezTo>
                  <a:cubicBezTo>
                    <a:pt x="9628" y="110"/>
                    <a:pt x="9507" y="124"/>
                    <a:pt x="9381" y="154"/>
                  </a:cubicBezTo>
                  <a:cubicBezTo>
                    <a:pt x="7441" y="633"/>
                    <a:pt x="8811" y="3897"/>
                    <a:pt x="8811" y="3897"/>
                  </a:cubicBezTo>
                  <a:cubicBezTo>
                    <a:pt x="8811" y="3897"/>
                    <a:pt x="7533" y="2266"/>
                    <a:pt x="5590" y="2266"/>
                  </a:cubicBezTo>
                  <a:cubicBezTo>
                    <a:pt x="4872" y="2266"/>
                    <a:pt x="4064" y="2489"/>
                    <a:pt x="3196" y="3099"/>
                  </a:cubicBezTo>
                  <a:cubicBezTo>
                    <a:pt x="0" y="5335"/>
                    <a:pt x="2419" y="9398"/>
                    <a:pt x="2419" y="9398"/>
                  </a:cubicBezTo>
                  <a:cubicBezTo>
                    <a:pt x="2419" y="9398"/>
                    <a:pt x="388" y="10905"/>
                    <a:pt x="320" y="13324"/>
                  </a:cubicBezTo>
                  <a:cubicBezTo>
                    <a:pt x="268" y="15141"/>
                    <a:pt x="2083" y="17035"/>
                    <a:pt x="4671" y="17035"/>
                  </a:cubicBezTo>
                  <a:cubicBezTo>
                    <a:pt x="5530" y="17035"/>
                    <a:pt x="6474" y="16826"/>
                    <a:pt x="7464" y="16337"/>
                  </a:cubicBezTo>
                  <a:cubicBezTo>
                    <a:pt x="8054" y="19013"/>
                    <a:pt x="9727" y="20047"/>
                    <a:pt x="11651" y="20047"/>
                  </a:cubicBezTo>
                  <a:cubicBezTo>
                    <a:pt x="13371" y="20047"/>
                    <a:pt x="15293" y="19221"/>
                    <a:pt x="16822" y="18003"/>
                  </a:cubicBezTo>
                  <a:cubicBezTo>
                    <a:pt x="18899" y="16360"/>
                    <a:pt x="24674" y="10357"/>
                    <a:pt x="19059" y="9239"/>
                  </a:cubicBezTo>
                  <a:lnTo>
                    <a:pt x="19059" y="9239"/>
                  </a:lnTo>
                  <a:cubicBezTo>
                    <a:pt x="19100" y="9246"/>
                    <a:pt x="19143" y="9250"/>
                    <a:pt x="19187" y="9250"/>
                  </a:cubicBezTo>
                  <a:cubicBezTo>
                    <a:pt x="19792" y="9250"/>
                    <a:pt x="20582" y="8543"/>
                    <a:pt x="20817" y="8074"/>
                  </a:cubicBezTo>
                  <a:cubicBezTo>
                    <a:pt x="21182" y="7367"/>
                    <a:pt x="21159" y="6500"/>
                    <a:pt x="20634" y="5860"/>
                  </a:cubicBezTo>
                  <a:cubicBezTo>
                    <a:pt x="20353" y="5544"/>
                    <a:pt x="20048" y="5432"/>
                    <a:pt x="19728" y="5432"/>
                  </a:cubicBezTo>
                  <a:cubicBezTo>
                    <a:pt x="19424" y="5432"/>
                    <a:pt x="19107" y="5533"/>
                    <a:pt x="18785" y="5655"/>
                  </a:cubicBezTo>
                  <a:cubicBezTo>
                    <a:pt x="18945" y="5587"/>
                    <a:pt x="19082" y="5290"/>
                    <a:pt x="19173" y="4970"/>
                  </a:cubicBezTo>
                  <a:cubicBezTo>
                    <a:pt x="19242" y="4742"/>
                    <a:pt x="19287" y="4491"/>
                    <a:pt x="19310" y="4377"/>
                  </a:cubicBezTo>
                  <a:cubicBezTo>
                    <a:pt x="19379" y="3897"/>
                    <a:pt x="19379" y="3372"/>
                    <a:pt x="19265" y="2893"/>
                  </a:cubicBezTo>
                  <a:cubicBezTo>
                    <a:pt x="19059" y="1866"/>
                    <a:pt x="18534" y="1021"/>
                    <a:pt x="17667" y="451"/>
                  </a:cubicBezTo>
                  <a:cubicBezTo>
                    <a:pt x="17197" y="137"/>
                    <a:pt x="16684" y="1"/>
                    <a:pt x="16164" y="1"/>
                  </a:cubicBezTo>
                  <a:close/>
                </a:path>
              </a:pathLst>
            </a:custGeom>
            <a:solidFill>
              <a:srgbClr val="802751"/>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510" name="Google Shape;2995;p41">
              <a:extLst>
                <a:ext uri="{FF2B5EF4-FFF2-40B4-BE49-F238E27FC236}">
                  <a16:creationId xmlns:a16="http://schemas.microsoft.com/office/drawing/2014/main" id="{9FEE9CBE-D61C-AE00-2093-7E465A626A6F}"/>
                </a:ext>
              </a:extLst>
            </p:cNvPr>
            <p:cNvSpPr/>
            <p:nvPr/>
          </p:nvSpPr>
          <p:spPr>
            <a:xfrm>
              <a:off x="4274775" y="1136175"/>
              <a:ext cx="563800" cy="443400"/>
            </a:xfrm>
            <a:custGeom>
              <a:avLst/>
              <a:gdLst/>
              <a:ahLst/>
              <a:cxnLst/>
              <a:rect l="l" t="t" r="r" b="b"/>
              <a:pathLst>
                <a:path w="22552" h="17736" extrusionOk="0">
                  <a:moveTo>
                    <a:pt x="8999" y="15086"/>
                  </a:moveTo>
                  <a:cubicBezTo>
                    <a:pt x="8997" y="15087"/>
                    <a:pt x="8995" y="15088"/>
                    <a:pt x="8993" y="15088"/>
                  </a:cubicBezTo>
                  <a:cubicBezTo>
                    <a:pt x="8995" y="15088"/>
                    <a:pt x="8997" y="15087"/>
                    <a:pt x="8999" y="15086"/>
                  </a:cubicBezTo>
                  <a:close/>
                  <a:moveTo>
                    <a:pt x="16868" y="1"/>
                  </a:moveTo>
                  <a:lnTo>
                    <a:pt x="16868" y="1"/>
                  </a:lnTo>
                  <a:cubicBezTo>
                    <a:pt x="17347" y="617"/>
                    <a:pt x="18466" y="2580"/>
                    <a:pt x="15727" y="4634"/>
                  </a:cubicBezTo>
                  <a:cubicBezTo>
                    <a:pt x="14553" y="5517"/>
                    <a:pt x="13735" y="5836"/>
                    <a:pt x="13162" y="5836"/>
                  </a:cubicBezTo>
                  <a:cubicBezTo>
                    <a:pt x="12120" y="5836"/>
                    <a:pt x="11889" y="4780"/>
                    <a:pt x="11801" y="4132"/>
                  </a:cubicBezTo>
                  <a:cubicBezTo>
                    <a:pt x="11732" y="3653"/>
                    <a:pt x="11847" y="2854"/>
                    <a:pt x="11961" y="2146"/>
                  </a:cubicBezTo>
                  <a:lnTo>
                    <a:pt x="11961" y="2146"/>
                  </a:lnTo>
                  <a:cubicBezTo>
                    <a:pt x="11847" y="2329"/>
                    <a:pt x="11732" y="2534"/>
                    <a:pt x="11641" y="2717"/>
                  </a:cubicBezTo>
                  <a:cubicBezTo>
                    <a:pt x="11641" y="2717"/>
                    <a:pt x="11436" y="1712"/>
                    <a:pt x="10888" y="891"/>
                  </a:cubicBezTo>
                  <a:lnTo>
                    <a:pt x="10888" y="891"/>
                  </a:lnTo>
                  <a:cubicBezTo>
                    <a:pt x="10995" y="2480"/>
                    <a:pt x="10921" y="4129"/>
                    <a:pt x="10190" y="4129"/>
                  </a:cubicBezTo>
                  <a:cubicBezTo>
                    <a:pt x="10143" y="4129"/>
                    <a:pt x="10095" y="4123"/>
                    <a:pt x="10043" y="4109"/>
                  </a:cubicBezTo>
                  <a:cubicBezTo>
                    <a:pt x="9176" y="3858"/>
                    <a:pt x="8468" y="2489"/>
                    <a:pt x="7989" y="1279"/>
                  </a:cubicBezTo>
                  <a:lnTo>
                    <a:pt x="7989" y="1279"/>
                  </a:lnTo>
                  <a:cubicBezTo>
                    <a:pt x="7898" y="2352"/>
                    <a:pt x="8446" y="3675"/>
                    <a:pt x="8446" y="3675"/>
                  </a:cubicBezTo>
                  <a:cubicBezTo>
                    <a:pt x="8446" y="3675"/>
                    <a:pt x="7464" y="2420"/>
                    <a:pt x="5912" y="2101"/>
                  </a:cubicBezTo>
                  <a:lnTo>
                    <a:pt x="5912" y="2101"/>
                  </a:lnTo>
                  <a:cubicBezTo>
                    <a:pt x="7053" y="3379"/>
                    <a:pt x="7943" y="5045"/>
                    <a:pt x="6528" y="6186"/>
                  </a:cubicBezTo>
                  <a:cubicBezTo>
                    <a:pt x="6122" y="6517"/>
                    <a:pt x="5670" y="6657"/>
                    <a:pt x="5196" y="6657"/>
                  </a:cubicBezTo>
                  <a:cubicBezTo>
                    <a:pt x="3938" y="6657"/>
                    <a:pt x="2526" y="5674"/>
                    <a:pt x="1415" y="4680"/>
                  </a:cubicBezTo>
                  <a:lnTo>
                    <a:pt x="1415" y="4680"/>
                  </a:lnTo>
                  <a:cubicBezTo>
                    <a:pt x="639" y="6803"/>
                    <a:pt x="2054" y="9176"/>
                    <a:pt x="2054" y="9176"/>
                  </a:cubicBezTo>
                  <a:cubicBezTo>
                    <a:pt x="2054" y="9176"/>
                    <a:pt x="1826" y="9336"/>
                    <a:pt x="1507" y="9656"/>
                  </a:cubicBezTo>
                  <a:cubicBezTo>
                    <a:pt x="1641" y="9638"/>
                    <a:pt x="1781" y="9628"/>
                    <a:pt x="1924" y="9628"/>
                  </a:cubicBezTo>
                  <a:cubicBezTo>
                    <a:pt x="2535" y="9628"/>
                    <a:pt x="3215" y="9809"/>
                    <a:pt x="3881" y="10363"/>
                  </a:cubicBezTo>
                  <a:cubicBezTo>
                    <a:pt x="5378" y="11615"/>
                    <a:pt x="2521" y="13676"/>
                    <a:pt x="151" y="13676"/>
                  </a:cubicBezTo>
                  <a:cubicBezTo>
                    <a:pt x="101" y="13676"/>
                    <a:pt x="50" y="13675"/>
                    <a:pt x="0" y="13673"/>
                  </a:cubicBezTo>
                  <a:lnTo>
                    <a:pt x="0" y="13673"/>
                  </a:lnTo>
                  <a:cubicBezTo>
                    <a:pt x="300" y="15290"/>
                    <a:pt x="2000" y="16809"/>
                    <a:pt x="4317" y="16809"/>
                  </a:cubicBezTo>
                  <a:cubicBezTo>
                    <a:pt x="5173" y="16809"/>
                    <a:pt x="6114" y="16602"/>
                    <a:pt x="7099" y="16115"/>
                  </a:cubicBezTo>
                  <a:cubicBezTo>
                    <a:pt x="7236" y="16732"/>
                    <a:pt x="7441" y="17279"/>
                    <a:pt x="7670" y="17736"/>
                  </a:cubicBezTo>
                  <a:lnTo>
                    <a:pt x="9632" y="15613"/>
                  </a:lnTo>
                  <a:lnTo>
                    <a:pt x="9632" y="15613"/>
                  </a:lnTo>
                  <a:cubicBezTo>
                    <a:pt x="9632" y="15613"/>
                    <a:pt x="9604" y="15615"/>
                    <a:pt x="9553" y="15615"/>
                  </a:cubicBezTo>
                  <a:cubicBezTo>
                    <a:pt x="9150" y="15615"/>
                    <a:pt x="7316" y="15507"/>
                    <a:pt x="6688" y="13582"/>
                  </a:cubicBezTo>
                  <a:cubicBezTo>
                    <a:pt x="6003" y="11413"/>
                    <a:pt x="6368" y="10477"/>
                    <a:pt x="8286" y="10181"/>
                  </a:cubicBezTo>
                  <a:cubicBezTo>
                    <a:pt x="8391" y="10163"/>
                    <a:pt x="8496" y="10155"/>
                    <a:pt x="8599" y="10155"/>
                  </a:cubicBezTo>
                  <a:cubicBezTo>
                    <a:pt x="10362" y="10155"/>
                    <a:pt x="11687" y="12600"/>
                    <a:pt x="11687" y="12600"/>
                  </a:cubicBezTo>
                  <a:cubicBezTo>
                    <a:pt x="11687" y="12600"/>
                    <a:pt x="10635" y="8791"/>
                    <a:pt x="12430" y="8791"/>
                  </a:cubicBezTo>
                  <a:cubicBezTo>
                    <a:pt x="12505" y="8791"/>
                    <a:pt x="12584" y="8798"/>
                    <a:pt x="12668" y="8811"/>
                  </a:cubicBezTo>
                  <a:cubicBezTo>
                    <a:pt x="14608" y="9131"/>
                    <a:pt x="13924" y="11893"/>
                    <a:pt x="13307" y="13079"/>
                  </a:cubicBezTo>
                  <a:cubicBezTo>
                    <a:pt x="12418" y="14744"/>
                    <a:pt x="10664" y="14632"/>
                    <a:pt x="8999" y="15086"/>
                  </a:cubicBezTo>
                  <a:lnTo>
                    <a:pt x="8999" y="15086"/>
                  </a:lnTo>
                  <a:cubicBezTo>
                    <a:pt x="9009" y="15084"/>
                    <a:pt x="9020" y="15083"/>
                    <a:pt x="9031" y="15083"/>
                  </a:cubicBezTo>
                  <a:cubicBezTo>
                    <a:pt x="9392" y="15083"/>
                    <a:pt x="10675" y="16165"/>
                    <a:pt x="11070" y="16275"/>
                  </a:cubicBezTo>
                  <a:cubicBezTo>
                    <a:pt x="11293" y="16341"/>
                    <a:pt x="11486" y="16366"/>
                    <a:pt x="11662" y="16366"/>
                  </a:cubicBezTo>
                  <a:cubicBezTo>
                    <a:pt x="12156" y="16366"/>
                    <a:pt x="12525" y="16172"/>
                    <a:pt x="13079" y="16138"/>
                  </a:cubicBezTo>
                  <a:cubicBezTo>
                    <a:pt x="13149" y="16134"/>
                    <a:pt x="13219" y="16133"/>
                    <a:pt x="13289" y="16133"/>
                  </a:cubicBezTo>
                  <a:cubicBezTo>
                    <a:pt x="14527" y="16133"/>
                    <a:pt x="15817" y="16681"/>
                    <a:pt x="17005" y="17005"/>
                  </a:cubicBezTo>
                  <a:lnTo>
                    <a:pt x="19037" y="15225"/>
                  </a:lnTo>
                  <a:cubicBezTo>
                    <a:pt x="21022" y="12851"/>
                    <a:pt x="22552" y="9770"/>
                    <a:pt x="18694" y="9017"/>
                  </a:cubicBezTo>
                  <a:lnTo>
                    <a:pt x="18694" y="9017"/>
                  </a:lnTo>
                  <a:cubicBezTo>
                    <a:pt x="18735" y="9024"/>
                    <a:pt x="18778" y="9028"/>
                    <a:pt x="18822" y="9028"/>
                  </a:cubicBezTo>
                  <a:cubicBezTo>
                    <a:pt x="19427" y="9028"/>
                    <a:pt x="20217" y="8321"/>
                    <a:pt x="20452" y="7852"/>
                  </a:cubicBezTo>
                  <a:cubicBezTo>
                    <a:pt x="20543" y="7693"/>
                    <a:pt x="20589" y="7533"/>
                    <a:pt x="20634" y="7373"/>
                  </a:cubicBezTo>
                  <a:lnTo>
                    <a:pt x="20634" y="7373"/>
                  </a:lnTo>
                  <a:cubicBezTo>
                    <a:pt x="19792" y="7687"/>
                    <a:pt x="18940" y="7948"/>
                    <a:pt x="18387" y="7948"/>
                  </a:cubicBezTo>
                  <a:cubicBezTo>
                    <a:pt x="18056" y="7948"/>
                    <a:pt x="17832" y="7855"/>
                    <a:pt x="17781" y="7624"/>
                  </a:cubicBezTo>
                  <a:cubicBezTo>
                    <a:pt x="17667" y="7008"/>
                    <a:pt x="18466" y="6026"/>
                    <a:pt x="19310" y="5228"/>
                  </a:cubicBezTo>
                  <a:cubicBezTo>
                    <a:pt x="19037" y="5228"/>
                    <a:pt x="18717" y="5319"/>
                    <a:pt x="18420" y="5433"/>
                  </a:cubicBezTo>
                  <a:cubicBezTo>
                    <a:pt x="18580" y="5365"/>
                    <a:pt x="18717" y="5068"/>
                    <a:pt x="18808" y="4748"/>
                  </a:cubicBezTo>
                  <a:cubicBezTo>
                    <a:pt x="18877" y="4520"/>
                    <a:pt x="18922" y="4269"/>
                    <a:pt x="18945" y="4155"/>
                  </a:cubicBezTo>
                  <a:cubicBezTo>
                    <a:pt x="19014" y="3675"/>
                    <a:pt x="19014" y="3150"/>
                    <a:pt x="18900" y="2671"/>
                  </a:cubicBezTo>
                  <a:cubicBezTo>
                    <a:pt x="18694" y="1644"/>
                    <a:pt x="18169" y="799"/>
                    <a:pt x="17302" y="229"/>
                  </a:cubicBezTo>
                  <a:cubicBezTo>
                    <a:pt x="17165" y="138"/>
                    <a:pt x="17028" y="46"/>
                    <a:pt x="16868" y="1"/>
                  </a:cubicBezTo>
                  <a:close/>
                </a:path>
              </a:pathLst>
            </a:custGeom>
            <a:solidFill>
              <a:srgbClr val="453F7D">
                <a:alpha val="22790"/>
              </a:srgbClr>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511" name="Google Shape;2996;p41">
              <a:extLst>
                <a:ext uri="{FF2B5EF4-FFF2-40B4-BE49-F238E27FC236}">
                  <a16:creationId xmlns:a16="http://schemas.microsoft.com/office/drawing/2014/main" id="{F9E1B070-27E4-EC54-95E6-D3910680A3D0}"/>
                </a:ext>
              </a:extLst>
            </p:cNvPr>
            <p:cNvSpPr/>
            <p:nvPr/>
          </p:nvSpPr>
          <p:spPr>
            <a:xfrm>
              <a:off x="4598875" y="1165650"/>
              <a:ext cx="87925" cy="70925"/>
            </a:xfrm>
            <a:custGeom>
              <a:avLst/>
              <a:gdLst/>
              <a:ahLst/>
              <a:cxnLst/>
              <a:rect l="l" t="t" r="r" b="b"/>
              <a:pathLst>
                <a:path w="3517" h="2837" extrusionOk="0">
                  <a:moveTo>
                    <a:pt x="3167" y="1"/>
                  </a:moveTo>
                  <a:cubicBezTo>
                    <a:pt x="3022" y="1"/>
                    <a:pt x="2839" y="64"/>
                    <a:pt x="2649" y="191"/>
                  </a:cubicBezTo>
                  <a:cubicBezTo>
                    <a:pt x="2329" y="419"/>
                    <a:pt x="2147" y="762"/>
                    <a:pt x="2261" y="967"/>
                  </a:cubicBezTo>
                  <a:cubicBezTo>
                    <a:pt x="2301" y="1048"/>
                    <a:pt x="2391" y="1089"/>
                    <a:pt x="2507" y="1089"/>
                  </a:cubicBezTo>
                  <a:cubicBezTo>
                    <a:pt x="2652" y="1089"/>
                    <a:pt x="2836" y="1026"/>
                    <a:pt x="3014" y="899"/>
                  </a:cubicBezTo>
                  <a:cubicBezTo>
                    <a:pt x="3333" y="648"/>
                    <a:pt x="3516" y="305"/>
                    <a:pt x="3425" y="123"/>
                  </a:cubicBezTo>
                  <a:cubicBezTo>
                    <a:pt x="3374" y="41"/>
                    <a:pt x="3283" y="1"/>
                    <a:pt x="3167" y="1"/>
                  </a:cubicBezTo>
                  <a:close/>
                  <a:moveTo>
                    <a:pt x="1431" y="1324"/>
                  </a:moveTo>
                  <a:cubicBezTo>
                    <a:pt x="1225" y="1324"/>
                    <a:pt x="963" y="1415"/>
                    <a:pt x="709" y="1606"/>
                  </a:cubicBezTo>
                  <a:cubicBezTo>
                    <a:pt x="252" y="1926"/>
                    <a:pt x="1" y="2405"/>
                    <a:pt x="138" y="2656"/>
                  </a:cubicBezTo>
                  <a:cubicBezTo>
                    <a:pt x="199" y="2777"/>
                    <a:pt x="326" y="2836"/>
                    <a:pt x="489" y="2836"/>
                  </a:cubicBezTo>
                  <a:cubicBezTo>
                    <a:pt x="695" y="2836"/>
                    <a:pt x="956" y="2743"/>
                    <a:pt x="1211" y="2565"/>
                  </a:cubicBezTo>
                  <a:cubicBezTo>
                    <a:pt x="1644" y="2245"/>
                    <a:pt x="1918" y="1766"/>
                    <a:pt x="1781" y="1492"/>
                  </a:cubicBezTo>
                  <a:cubicBezTo>
                    <a:pt x="1721" y="1381"/>
                    <a:pt x="1593" y="1324"/>
                    <a:pt x="1431" y="1324"/>
                  </a:cubicBezTo>
                  <a:close/>
                </a:path>
              </a:pathLst>
            </a:custGeom>
            <a:solidFill>
              <a:srgbClr val="FFFFFF">
                <a:alpha val="11160"/>
              </a:srgbClr>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512" name="Google Shape;2997;p41">
              <a:extLst>
                <a:ext uri="{FF2B5EF4-FFF2-40B4-BE49-F238E27FC236}">
                  <a16:creationId xmlns:a16="http://schemas.microsoft.com/office/drawing/2014/main" id="{C234E0FC-AFB8-923A-2202-F043A2D40E5C}"/>
                </a:ext>
              </a:extLst>
            </p:cNvPr>
            <p:cNvSpPr/>
            <p:nvPr/>
          </p:nvSpPr>
          <p:spPr>
            <a:xfrm>
              <a:off x="4245100" y="1478775"/>
              <a:ext cx="955825" cy="646975"/>
            </a:xfrm>
            <a:custGeom>
              <a:avLst/>
              <a:gdLst/>
              <a:ahLst/>
              <a:cxnLst/>
              <a:rect l="l" t="t" r="r" b="b"/>
              <a:pathLst>
                <a:path w="38233" h="25879" extrusionOk="0">
                  <a:moveTo>
                    <a:pt x="16497" y="0"/>
                  </a:moveTo>
                  <a:cubicBezTo>
                    <a:pt x="14193" y="0"/>
                    <a:pt x="11561" y="356"/>
                    <a:pt x="8651" y="1316"/>
                  </a:cubicBezTo>
                  <a:cubicBezTo>
                    <a:pt x="3150" y="3119"/>
                    <a:pt x="982" y="6794"/>
                    <a:pt x="0" y="10720"/>
                  </a:cubicBezTo>
                  <a:cubicBezTo>
                    <a:pt x="822" y="8871"/>
                    <a:pt x="2146" y="6794"/>
                    <a:pt x="4063" y="5949"/>
                  </a:cubicBezTo>
                  <a:lnTo>
                    <a:pt x="4063" y="5949"/>
                  </a:lnTo>
                  <a:cubicBezTo>
                    <a:pt x="4063" y="5949"/>
                    <a:pt x="2009" y="10583"/>
                    <a:pt x="5570" y="13710"/>
                  </a:cubicBezTo>
                  <a:cubicBezTo>
                    <a:pt x="7338" y="15263"/>
                    <a:pt x="9608" y="16315"/>
                    <a:pt x="11909" y="16315"/>
                  </a:cubicBezTo>
                  <a:cubicBezTo>
                    <a:pt x="14240" y="16315"/>
                    <a:pt x="16604" y="15234"/>
                    <a:pt x="18512" y="12500"/>
                  </a:cubicBezTo>
                  <a:cubicBezTo>
                    <a:pt x="18512" y="12500"/>
                    <a:pt x="20178" y="17203"/>
                    <a:pt x="24195" y="17203"/>
                  </a:cubicBezTo>
                  <a:cubicBezTo>
                    <a:pt x="24638" y="17203"/>
                    <a:pt x="25109" y="17146"/>
                    <a:pt x="25610" y="17019"/>
                  </a:cubicBezTo>
                  <a:lnTo>
                    <a:pt x="25610" y="17019"/>
                  </a:lnTo>
                  <a:cubicBezTo>
                    <a:pt x="25542" y="17270"/>
                    <a:pt x="25017" y="21950"/>
                    <a:pt x="28737" y="22429"/>
                  </a:cubicBezTo>
                  <a:cubicBezTo>
                    <a:pt x="28737" y="22429"/>
                    <a:pt x="26341" y="25761"/>
                    <a:pt x="27961" y="25876"/>
                  </a:cubicBezTo>
                  <a:cubicBezTo>
                    <a:pt x="27985" y="25877"/>
                    <a:pt x="28010" y="25878"/>
                    <a:pt x="28034" y="25878"/>
                  </a:cubicBezTo>
                  <a:cubicBezTo>
                    <a:pt x="29662" y="25878"/>
                    <a:pt x="32298" y="22201"/>
                    <a:pt x="32298" y="22201"/>
                  </a:cubicBezTo>
                  <a:cubicBezTo>
                    <a:pt x="32298" y="22201"/>
                    <a:pt x="33075" y="21875"/>
                    <a:pt x="34103" y="21875"/>
                  </a:cubicBezTo>
                  <a:cubicBezTo>
                    <a:pt x="34837" y="21875"/>
                    <a:pt x="35699" y="22041"/>
                    <a:pt x="36498" y="22612"/>
                  </a:cubicBezTo>
                  <a:cubicBezTo>
                    <a:pt x="36498" y="22612"/>
                    <a:pt x="36795" y="22452"/>
                    <a:pt x="37228" y="22064"/>
                  </a:cubicBezTo>
                  <a:cubicBezTo>
                    <a:pt x="36371" y="21401"/>
                    <a:pt x="35524" y="21171"/>
                    <a:pt x="34761" y="21171"/>
                  </a:cubicBezTo>
                  <a:cubicBezTo>
                    <a:pt x="33027" y="21171"/>
                    <a:pt x="31727" y="22361"/>
                    <a:pt x="31727" y="22361"/>
                  </a:cubicBezTo>
                  <a:cubicBezTo>
                    <a:pt x="31727" y="22361"/>
                    <a:pt x="38233" y="10423"/>
                    <a:pt x="26957" y="2891"/>
                  </a:cubicBezTo>
                  <a:cubicBezTo>
                    <a:pt x="26957" y="2891"/>
                    <a:pt x="23066" y="0"/>
                    <a:pt x="16497" y="0"/>
                  </a:cubicBezTo>
                  <a:close/>
                </a:path>
              </a:pathLst>
            </a:custGeom>
            <a:solidFill>
              <a:srgbClr val="802751">
                <a:alpha val="14420"/>
              </a:srgbClr>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513" name="Google Shape;2998;p41">
              <a:extLst>
                <a:ext uri="{FF2B5EF4-FFF2-40B4-BE49-F238E27FC236}">
                  <a16:creationId xmlns:a16="http://schemas.microsoft.com/office/drawing/2014/main" id="{A11F67C6-51A6-C936-C22F-4D1EFB82A443}"/>
                </a:ext>
              </a:extLst>
            </p:cNvPr>
            <p:cNvSpPr/>
            <p:nvPr/>
          </p:nvSpPr>
          <p:spPr>
            <a:xfrm>
              <a:off x="4127550" y="1342150"/>
              <a:ext cx="1181225" cy="769350"/>
            </a:xfrm>
            <a:custGeom>
              <a:avLst/>
              <a:gdLst/>
              <a:ahLst/>
              <a:cxnLst/>
              <a:rect l="l" t="t" r="r" b="b"/>
              <a:pathLst>
                <a:path w="47249" h="30774" extrusionOk="0">
                  <a:moveTo>
                    <a:pt x="22058" y="1"/>
                  </a:moveTo>
                  <a:cubicBezTo>
                    <a:pt x="17715" y="1"/>
                    <a:pt x="15704" y="2741"/>
                    <a:pt x="15704" y="2741"/>
                  </a:cubicBezTo>
                  <a:cubicBezTo>
                    <a:pt x="15704" y="2741"/>
                    <a:pt x="13569" y="1970"/>
                    <a:pt x="11715" y="1970"/>
                  </a:cubicBezTo>
                  <a:cubicBezTo>
                    <a:pt x="11076" y="1970"/>
                    <a:pt x="10471" y="2061"/>
                    <a:pt x="9998" y="2307"/>
                  </a:cubicBezTo>
                  <a:cubicBezTo>
                    <a:pt x="8126" y="3266"/>
                    <a:pt x="7578" y="6530"/>
                    <a:pt x="7578" y="6530"/>
                  </a:cubicBezTo>
                  <a:cubicBezTo>
                    <a:pt x="7578" y="6530"/>
                    <a:pt x="7091" y="6422"/>
                    <a:pt x="6383" y="6422"/>
                  </a:cubicBezTo>
                  <a:cubicBezTo>
                    <a:pt x="4951" y="6422"/>
                    <a:pt x="2614" y="6862"/>
                    <a:pt x="1575" y="9520"/>
                  </a:cubicBezTo>
                  <a:cubicBezTo>
                    <a:pt x="0" y="13491"/>
                    <a:pt x="2351" y="18193"/>
                    <a:pt x="4337" y="18855"/>
                  </a:cubicBezTo>
                  <a:cubicBezTo>
                    <a:pt x="4337" y="18855"/>
                    <a:pt x="5775" y="12487"/>
                    <a:pt x="9518" y="10844"/>
                  </a:cubicBezTo>
                  <a:lnTo>
                    <a:pt x="9518" y="10844"/>
                  </a:lnTo>
                  <a:cubicBezTo>
                    <a:pt x="9518" y="10844"/>
                    <a:pt x="7464" y="15500"/>
                    <a:pt x="11025" y="18627"/>
                  </a:cubicBezTo>
                  <a:cubicBezTo>
                    <a:pt x="12780" y="20178"/>
                    <a:pt x="15040" y="21224"/>
                    <a:pt x="17337" y="21224"/>
                  </a:cubicBezTo>
                  <a:cubicBezTo>
                    <a:pt x="19672" y="21224"/>
                    <a:pt x="22046" y="20144"/>
                    <a:pt x="23967" y="17417"/>
                  </a:cubicBezTo>
                  <a:cubicBezTo>
                    <a:pt x="23967" y="17417"/>
                    <a:pt x="25620" y="22115"/>
                    <a:pt x="29662" y="22115"/>
                  </a:cubicBezTo>
                  <a:cubicBezTo>
                    <a:pt x="30101" y="22115"/>
                    <a:pt x="30569" y="22060"/>
                    <a:pt x="31066" y="21937"/>
                  </a:cubicBezTo>
                  <a:lnTo>
                    <a:pt x="31066" y="21937"/>
                  </a:lnTo>
                  <a:cubicBezTo>
                    <a:pt x="30997" y="22165"/>
                    <a:pt x="30449" y="26867"/>
                    <a:pt x="34193" y="27346"/>
                  </a:cubicBezTo>
                  <a:cubicBezTo>
                    <a:pt x="34193" y="27346"/>
                    <a:pt x="31773" y="30656"/>
                    <a:pt x="33417" y="30770"/>
                  </a:cubicBezTo>
                  <a:cubicBezTo>
                    <a:pt x="33445" y="30772"/>
                    <a:pt x="33474" y="30774"/>
                    <a:pt x="33503" y="30774"/>
                  </a:cubicBezTo>
                  <a:cubicBezTo>
                    <a:pt x="35131" y="30774"/>
                    <a:pt x="37731" y="27095"/>
                    <a:pt x="37731" y="27095"/>
                  </a:cubicBezTo>
                  <a:cubicBezTo>
                    <a:pt x="37731" y="27095"/>
                    <a:pt x="38504" y="26773"/>
                    <a:pt x="39528" y="26773"/>
                  </a:cubicBezTo>
                  <a:cubicBezTo>
                    <a:pt x="40271" y="26773"/>
                    <a:pt x="41147" y="26943"/>
                    <a:pt x="41953" y="27529"/>
                  </a:cubicBezTo>
                  <a:cubicBezTo>
                    <a:pt x="41953" y="27529"/>
                    <a:pt x="44601" y="25908"/>
                    <a:pt x="45925" y="21457"/>
                  </a:cubicBezTo>
                  <a:cubicBezTo>
                    <a:pt x="47249" y="16984"/>
                    <a:pt x="42136" y="13742"/>
                    <a:pt x="38826" y="13080"/>
                  </a:cubicBezTo>
                  <a:cubicBezTo>
                    <a:pt x="38826" y="13080"/>
                    <a:pt x="34147" y="3654"/>
                    <a:pt x="26615" y="892"/>
                  </a:cubicBezTo>
                  <a:cubicBezTo>
                    <a:pt x="24879" y="248"/>
                    <a:pt x="23364" y="1"/>
                    <a:pt x="22058" y="1"/>
                  </a:cubicBezTo>
                  <a:close/>
                </a:path>
              </a:pathLst>
            </a:custGeom>
            <a:solidFill>
              <a:srgbClr val="802751"/>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514" name="Google Shape;2999;p41">
              <a:extLst>
                <a:ext uri="{FF2B5EF4-FFF2-40B4-BE49-F238E27FC236}">
                  <a16:creationId xmlns:a16="http://schemas.microsoft.com/office/drawing/2014/main" id="{2223F4B3-E8B3-A30E-4531-F196616CC31A}"/>
                </a:ext>
              </a:extLst>
            </p:cNvPr>
            <p:cNvSpPr/>
            <p:nvPr/>
          </p:nvSpPr>
          <p:spPr>
            <a:xfrm>
              <a:off x="4127550" y="1437475"/>
              <a:ext cx="1118450" cy="674025"/>
            </a:xfrm>
            <a:custGeom>
              <a:avLst/>
              <a:gdLst/>
              <a:ahLst/>
              <a:cxnLst/>
              <a:rect l="l" t="t" r="r" b="b"/>
              <a:pathLst>
                <a:path w="44738" h="26961" extrusionOk="0">
                  <a:moveTo>
                    <a:pt x="8560" y="0"/>
                  </a:moveTo>
                  <a:cubicBezTo>
                    <a:pt x="7829" y="1256"/>
                    <a:pt x="7578" y="2717"/>
                    <a:pt x="7578" y="2717"/>
                  </a:cubicBezTo>
                  <a:cubicBezTo>
                    <a:pt x="7578" y="2717"/>
                    <a:pt x="7101" y="2611"/>
                    <a:pt x="6400" y="2611"/>
                  </a:cubicBezTo>
                  <a:cubicBezTo>
                    <a:pt x="6180" y="2611"/>
                    <a:pt x="5939" y="2621"/>
                    <a:pt x="5684" y="2648"/>
                  </a:cubicBezTo>
                  <a:cubicBezTo>
                    <a:pt x="6346" y="4657"/>
                    <a:pt x="6848" y="7441"/>
                    <a:pt x="4976" y="8240"/>
                  </a:cubicBezTo>
                  <a:cubicBezTo>
                    <a:pt x="4690" y="8360"/>
                    <a:pt x="4430" y="8415"/>
                    <a:pt x="4194" y="8415"/>
                  </a:cubicBezTo>
                  <a:cubicBezTo>
                    <a:pt x="2769" y="8415"/>
                    <a:pt x="2198" y="6435"/>
                    <a:pt x="1963" y="4908"/>
                  </a:cubicBezTo>
                  <a:cubicBezTo>
                    <a:pt x="1803" y="5159"/>
                    <a:pt x="1689" y="5433"/>
                    <a:pt x="1575" y="5707"/>
                  </a:cubicBezTo>
                  <a:cubicBezTo>
                    <a:pt x="0" y="9678"/>
                    <a:pt x="2351" y="14380"/>
                    <a:pt x="4337" y="15042"/>
                  </a:cubicBezTo>
                  <a:cubicBezTo>
                    <a:pt x="4337" y="15042"/>
                    <a:pt x="5775" y="8674"/>
                    <a:pt x="9518" y="7031"/>
                  </a:cubicBezTo>
                  <a:lnTo>
                    <a:pt x="9518" y="7031"/>
                  </a:lnTo>
                  <a:cubicBezTo>
                    <a:pt x="9518" y="7031"/>
                    <a:pt x="7464" y="11664"/>
                    <a:pt x="11025" y="14814"/>
                  </a:cubicBezTo>
                  <a:cubicBezTo>
                    <a:pt x="12780" y="16365"/>
                    <a:pt x="15040" y="17411"/>
                    <a:pt x="17337" y="17411"/>
                  </a:cubicBezTo>
                  <a:cubicBezTo>
                    <a:pt x="19672" y="17411"/>
                    <a:pt x="22046" y="16331"/>
                    <a:pt x="23967" y="13604"/>
                  </a:cubicBezTo>
                  <a:cubicBezTo>
                    <a:pt x="23967" y="13604"/>
                    <a:pt x="25620" y="18302"/>
                    <a:pt x="29662" y="18302"/>
                  </a:cubicBezTo>
                  <a:cubicBezTo>
                    <a:pt x="30101" y="18302"/>
                    <a:pt x="30569" y="18247"/>
                    <a:pt x="31066" y="18124"/>
                  </a:cubicBezTo>
                  <a:lnTo>
                    <a:pt x="31066" y="18124"/>
                  </a:lnTo>
                  <a:cubicBezTo>
                    <a:pt x="30997" y="18352"/>
                    <a:pt x="30449" y="23054"/>
                    <a:pt x="34193" y="23533"/>
                  </a:cubicBezTo>
                  <a:cubicBezTo>
                    <a:pt x="34193" y="23533"/>
                    <a:pt x="31773" y="26843"/>
                    <a:pt x="33417" y="26957"/>
                  </a:cubicBezTo>
                  <a:cubicBezTo>
                    <a:pt x="33445" y="26959"/>
                    <a:pt x="33474" y="26961"/>
                    <a:pt x="33503" y="26961"/>
                  </a:cubicBezTo>
                  <a:cubicBezTo>
                    <a:pt x="35131" y="26961"/>
                    <a:pt x="37731" y="23282"/>
                    <a:pt x="37731" y="23282"/>
                  </a:cubicBezTo>
                  <a:cubicBezTo>
                    <a:pt x="37731" y="23282"/>
                    <a:pt x="38504" y="22960"/>
                    <a:pt x="39528" y="22960"/>
                  </a:cubicBezTo>
                  <a:cubicBezTo>
                    <a:pt x="40271" y="22960"/>
                    <a:pt x="41147" y="23130"/>
                    <a:pt x="41953" y="23716"/>
                  </a:cubicBezTo>
                  <a:cubicBezTo>
                    <a:pt x="41953" y="23716"/>
                    <a:pt x="43437" y="22803"/>
                    <a:pt x="44738" y="20475"/>
                  </a:cubicBezTo>
                  <a:cubicBezTo>
                    <a:pt x="43300" y="19767"/>
                    <a:pt x="42364" y="16047"/>
                    <a:pt x="42364" y="16047"/>
                  </a:cubicBezTo>
                  <a:cubicBezTo>
                    <a:pt x="42364" y="16047"/>
                    <a:pt x="42008" y="19586"/>
                    <a:pt x="37602" y="19586"/>
                  </a:cubicBezTo>
                  <a:cubicBezTo>
                    <a:pt x="37547" y="19586"/>
                    <a:pt x="37491" y="19586"/>
                    <a:pt x="37434" y="19584"/>
                  </a:cubicBezTo>
                  <a:cubicBezTo>
                    <a:pt x="32892" y="19493"/>
                    <a:pt x="35014" y="13536"/>
                    <a:pt x="35014" y="13536"/>
                  </a:cubicBezTo>
                  <a:lnTo>
                    <a:pt x="35014" y="13536"/>
                  </a:lnTo>
                  <a:cubicBezTo>
                    <a:pt x="35014" y="13536"/>
                    <a:pt x="34231" y="14092"/>
                    <a:pt x="32466" y="14092"/>
                  </a:cubicBezTo>
                  <a:cubicBezTo>
                    <a:pt x="31727" y="14092"/>
                    <a:pt x="30816" y="13994"/>
                    <a:pt x="29719" y="13718"/>
                  </a:cubicBezTo>
                  <a:cubicBezTo>
                    <a:pt x="25999" y="12783"/>
                    <a:pt x="27299" y="9154"/>
                    <a:pt x="27299" y="9153"/>
                  </a:cubicBezTo>
                  <a:lnTo>
                    <a:pt x="27299" y="9153"/>
                  </a:lnTo>
                  <a:cubicBezTo>
                    <a:pt x="27299" y="9154"/>
                    <a:pt x="25445" y="11645"/>
                    <a:pt x="20362" y="11645"/>
                  </a:cubicBezTo>
                  <a:cubicBezTo>
                    <a:pt x="19215" y="11645"/>
                    <a:pt x="17903" y="11518"/>
                    <a:pt x="16412" y="11208"/>
                  </a:cubicBezTo>
                  <a:cubicBezTo>
                    <a:pt x="8309" y="9541"/>
                    <a:pt x="13444" y="1256"/>
                    <a:pt x="13444" y="1256"/>
                  </a:cubicBezTo>
                  <a:lnTo>
                    <a:pt x="13444" y="1256"/>
                  </a:lnTo>
                  <a:cubicBezTo>
                    <a:pt x="13444" y="1256"/>
                    <a:pt x="12779" y="1920"/>
                    <a:pt x="11525" y="1920"/>
                  </a:cubicBezTo>
                  <a:cubicBezTo>
                    <a:pt x="11087" y="1920"/>
                    <a:pt x="10577" y="1839"/>
                    <a:pt x="9998" y="1621"/>
                  </a:cubicBezTo>
                  <a:cubicBezTo>
                    <a:pt x="9381" y="1393"/>
                    <a:pt x="8925" y="776"/>
                    <a:pt x="8560" y="0"/>
                  </a:cubicBezTo>
                  <a:close/>
                </a:path>
              </a:pathLst>
            </a:custGeom>
            <a:solidFill>
              <a:srgbClr val="453F7D">
                <a:alpha val="22790"/>
              </a:srgbClr>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515" name="Google Shape;3000;p41">
              <a:extLst>
                <a:ext uri="{FF2B5EF4-FFF2-40B4-BE49-F238E27FC236}">
                  <a16:creationId xmlns:a16="http://schemas.microsoft.com/office/drawing/2014/main" id="{51A5ED70-8A9A-8A05-4EF4-3DB4810721FE}"/>
                </a:ext>
              </a:extLst>
            </p:cNvPr>
            <p:cNvSpPr/>
            <p:nvPr/>
          </p:nvSpPr>
          <p:spPr>
            <a:xfrm>
              <a:off x="4985200" y="1594325"/>
              <a:ext cx="85625" cy="130200"/>
            </a:xfrm>
            <a:custGeom>
              <a:avLst/>
              <a:gdLst/>
              <a:ahLst/>
              <a:cxnLst/>
              <a:rect l="l" t="t" r="r" b="b"/>
              <a:pathLst>
                <a:path w="3425" h="5208" extrusionOk="0">
                  <a:moveTo>
                    <a:pt x="77" y="1"/>
                  </a:moveTo>
                  <a:cubicBezTo>
                    <a:pt x="74" y="1"/>
                    <a:pt x="71" y="1"/>
                    <a:pt x="69" y="3"/>
                  </a:cubicBezTo>
                  <a:cubicBezTo>
                    <a:pt x="1" y="49"/>
                    <a:pt x="480" y="665"/>
                    <a:pt x="937" y="1304"/>
                  </a:cubicBezTo>
                  <a:cubicBezTo>
                    <a:pt x="1393" y="1921"/>
                    <a:pt x="1804" y="2583"/>
                    <a:pt x="1804" y="2583"/>
                  </a:cubicBezTo>
                  <a:cubicBezTo>
                    <a:pt x="1804" y="2583"/>
                    <a:pt x="1895" y="2742"/>
                    <a:pt x="2055" y="2971"/>
                  </a:cubicBezTo>
                  <a:cubicBezTo>
                    <a:pt x="2238" y="3199"/>
                    <a:pt x="2420" y="3541"/>
                    <a:pt x="2626" y="3861"/>
                  </a:cubicBezTo>
                  <a:cubicBezTo>
                    <a:pt x="3008" y="4512"/>
                    <a:pt x="3279" y="5208"/>
                    <a:pt x="3374" y="5208"/>
                  </a:cubicBezTo>
                  <a:cubicBezTo>
                    <a:pt x="3376" y="5208"/>
                    <a:pt x="3377" y="5208"/>
                    <a:pt x="3379" y="5207"/>
                  </a:cubicBezTo>
                  <a:cubicBezTo>
                    <a:pt x="3425" y="5207"/>
                    <a:pt x="3265" y="4431"/>
                    <a:pt x="2968" y="3701"/>
                  </a:cubicBezTo>
                  <a:cubicBezTo>
                    <a:pt x="2785" y="3336"/>
                    <a:pt x="2626" y="2971"/>
                    <a:pt x="2466" y="2719"/>
                  </a:cubicBezTo>
                  <a:cubicBezTo>
                    <a:pt x="2329" y="2468"/>
                    <a:pt x="2238" y="2286"/>
                    <a:pt x="2238" y="2286"/>
                  </a:cubicBezTo>
                  <a:cubicBezTo>
                    <a:pt x="2238" y="2286"/>
                    <a:pt x="1758" y="1647"/>
                    <a:pt x="1233" y="1076"/>
                  </a:cubicBezTo>
                  <a:cubicBezTo>
                    <a:pt x="708" y="507"/>
                    <a:pt x="161" y="1"/>
                    <a:pt x="77" y="1"/>
                  </a:cubicBezTo>
                  <a:close/>
                </a:path>
              </a:pathLst>
            </a:custGeom>
            <a:solidFill>
              <a:srgbClr val="453F7D"/>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516" name="Google Shape;3001;p41">
              <a:extLst>
                <a:ext uri="{FF2B5EF4-FFF2-40B4-BE49-F238E27FC236}">
                  <a16:creationId xmlns:a16="http://schemas.microsoft.com/office/drawing/2014/main" id="{F2B713FE-8FE1-E938-D38F-8D673DBE945B}"/>
                </a:ext>
              </a:extLst>
            </p:cNvPr>
            <p:cNvSpPr/>
            <p:nvPr/>
          </p:nvSpPr>
          <p:spPr>
            <a:xfrm>
              <a:off x="5102175" y="1922500"/>
              <a:ext cx="71925" cy="89825"/>
            </a:xfrm>
            <a:custGeom>
              <a:avLst/>
              <a:gdLst/>
              <a:ahLst/>
              <a:cxnLst/>
              <a:rect l="l" t="t" r="r" b="b"/>
              <a:pathLst>
                <a:path w="2877" h="3593" extrusionOk="0">
                  <a:moveTo>
                    <a:pt x="2786" y="1"/>
                  </a:moveTo>
                  <a:cubicBezTo>
                    <a:pt x="2740" y="1"/>
                    <a:pt x="2694" y="161"/>
                    <a:pt x="2649" y="366"/>
                  </a:cubicBezTo>
                  <a:cubicBezTo>
                    <a:pt x="2626" y="480"/>
                    <a:pt x="2626" y="617"/>
                    <a:pt x="2580" y="731"/>
                  </a:cubicBezTo>
                  <a:cubicBezTo>
                    <a:pt x="2535" y="868"/>
                    <a:pt x="2489" y="1005"/>
                    <a:pt x="2443" y="1142"/>
                  </a:cubicBezTo>
                  <a:cubicBezTo>
                    <a:pt x="2398" y="1279"/>
                    <a:pt x="2306" y="1393"/>
                    <a:pt x="2238" y="1507"/>
                  </a:cubicBezTo>
                  <a:cubicBezTo>
                    <a:pt x="2192" y="1621"/>
                    <a:pt x="2124" y="1736"/>
                    <a:pt x="2055" y="1804"/>
                  </a:cubicBezTo>
                  <a:lnTo>
                    <a:pt x="1827" y="2078"/>
                  </a:lnTo>
                  <a:cubicBezTo>
                    <a:pt x="1827" y="2078"/>
                    <a:pt x="1485" y="2512"/>
                    <a:pt x="1005" y="2854"/>
                  </a:cubicBezTo>
                  <a:cubicBezTo>
                    <a:pt x="526" y="3219"/>
                    <a:pt x="1" y="3516"/>
                    <a:pt x="47" y="3584"/>
                  </a:cubicBezTo>
                  <a:cubicBezTo>
                    <a:pt x="49" y="3590"/>
                    <a:pt x="59" y="3592"/>
                    <a:pt x="75" y="3592"/>
                  </a:cubicBezTo>
                  <a:cubicBezTo>
                    <a:pt x="199" y="3592"/>
                    <a:pt x="705" y="3437"/>
                    <a:pt x="1211" y="3174"/>
                  </a:cubicBezTo>
                  <a:cubicBezTo>
                    <a:pt x="1758" y="2877"/>
                    <a:pt x="2238" y="2420"/>
                    <a:pt x="2238" y="2420"/>
                  </a:cubicBezTo>
                  <a:cubicBezTo>
                    <a:pt x="2238" y="2420"/>
                    <a:pt x="2329" y="2283"/>
                    <a:pt x="2466" y="2078"/>
                  </a:cubicBezTo>
                  <a:cubicBezTo>
                    <a:pt x="2535" y="1987"/>
                    <a:pt x="2580" y="1850"/>
                    <a:pt x="2649" y="1690"/>
                  </a:cubicBezTo>
                  <a:cubicBezTo>
                    <a:pt x="2694" y="1553"/>
                    <a:pt x="2763" y="1416"/>
                    <a:pt x="2786" y="1256"/>
                  </a:cubicBezTo>
                  <a:cubicBezTo>
                    <a:pt x="2808" y="1096"/>
                    <a:pt x="2831" y="937"/>
                    <a:pt x="2854" y="777"/>
                  </a:cubicBezTo>
                  <a:cubicBezTo>
                    <a:pt x="2877" y="640"/>
                    <a:pt x="2854" y="503"/>
                    <a:pt x="2854" y="389"/>
                  </a:cubicBezTo>
                  <a:cubicBezTo>
                    <a:pt x="2854" y="161"/>
                    <a:pt x="2831" y="1"/>
                    <a:pt x="2786" y="1"/>
                  </a:cubicBezTo>
                  <a:close/>
                </a:path>
              </a:pathLst>
            </a:custGeom>
            <a:solidFill>
              <a:srgbClr val="453F7D"/>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517" name="Google Shape;3002;p41">
              <a:extLst>
                <a:ext uri="{FF2B5EF4-FFF2-40B4-BE49-F238E27FC236}">
                  <a16:creationId xmlns:a16="http://schemas.microsoft.com/office/drawing/2014/main" id="{C24B04AE-56D8-28FC-52B1-97432B78F4B6}"/>
                </a:ext>
              </a:extLst>
            </p:cNvPr>
            <p:cNvSpPr/>
            <p:nvPr/>
          </p:nvSpPr>
          <p:spPr>
            <a:xfrm>
              <a:off x="4630850" y="1432675"/>
              <a:ext cx="240825" cy="125825"/>
            </a:xfrm>
            <a:custGeom>
              <a:avLst/>
              <a:gdLst/>
              <a:ahLst/>
              <a:cxnLst/>
              <a:rect l="l" t="t" r="r" b="b"/>
              <a:pathLst>
                <a:path w="9633" h="5033" extrusionOk="0">
                  <a:moveTo>
                    <a:pt x="23" y="0"/>
                  </a:moveTo>
                  <a:cubicBezTo>
                    <a:pt x="8" y="0"/>
                    <a:pt x="0" y="3"/>
                    <a:pt x="0" y="10"/>
                  </a:cubicBezTo>
                  <a:cubicBezTo>
                    <a:pt x="0" y="33"/>
                    <a:pt x="69" y="55"/>
                    <a:pt x="228" y="124"/>
                  </a:cubicBezTo>
                  <a:cubicBezTo>
                    <a:pt x="365" y="192"/>
                    <a:pt x="571" y="261"/>
                    <a:pt x="845" y="329"/>
                  </a:cubicBezTo>
                  <a:cubicBezTo>
                    <a:pt x="1370" y="443"/>
                    <a:pt x="2100" y="489"/>
                    <a:pt x="2785" y="558"/>
                  </a:cubicBezTo>
                  <a:cubicBezTo>
                    <a:pt x="2967" y="580"/>
                    <a:pt x="3127" y="603"/>
                    <a:pt x="3310" y="649"/>
                  </a:cubicBezTo>
                  <a:cubicBezTo>
                    <a:pt x="3470" y="672"/>
                    <a:pt x="3629" y="694"/>
                    <a:pt x="3789" y="740"/>
                  </a:cubicBezTo>
                  <a:cubicBezTo>
                    <a:pt x="4086" y="854"/>
                    <a:pt x="4383" y="946"/>
                    <a:pt x="4611" y="1014"/>
                  </a:cubicBezTo>
                  <a:cubicBezTo>
                    <a:pt x="5090" y="1242"/>
                    <a:pt x="5387" y="1379"/>
                    <a:pt x="5387" y="1379"/>
                  </a:cubicBezTo>
                  <a:cubicBezTo>
                    <a:pt x="5387" y="1379"/>
                    <a:pt x="5410" y="1379"/>
                    <a:pt x="5455" y="1402"/>
                  </a:cubicBezTo>
                  <a:cubicBezTo>
                    <a:pt x="5478" y="1425"/>
                    <a:pt x="5547" y="1448"/>
                    <a:pt x="5592" y="1493"/>
                  </a:cubicBezTo>
                  <a:cubicBezTo>
                    <a:pt x="5729" y="1562"/>
                    <a:pt x="5912" y="1676"/>
                    <a:pt x="6140" y="1790"/>
                  </a:cubicBezTo>
                  <a:cubicBezTo>
                    <a:pt x="6368" y="1927"/>
                    <a:pt x="6597" y="2110"/>
                    <a:pt x="6871" y="2292"/>
                  </a:cubicBezTo>
                  <a:cubicBezTo>
                    <a:pt x="7145" y="2498"/>
                    <a:pt x="7396" y="2749"/>
                    <a:pt x="7670" y="2954"/>
                  </a:cubicBezTo>
                  <a:cubicBezTo>
                    <a:pt x="8677" y="3895"/>
                    <a:pt x="9487" y="5033"/>
                    <a:pt x="9582" y="5033"/>
                  </a:cubicBezTo>
                  <a:cubicBezTo>
                    <a:pt x="9584" y="5033"/>
                    <a:pt x="9586" y="5032"/>
                    <a:pt x="9587" y="5031"/>
                  </a:cubicBezTo>
                  <a:cubicBezTo>
                    <a:pt x="9632" y="5008"/>
                    <a:pt x="8925" y="3753"/>
                    <a:pt x="7921" y="2703"/>
                  </a:cubicBezTo>
                  <a:cubicBezTo>
                    <a:pt x="7670" y="2452"/>
                    <a:pt x="7418" y="2178"/>
                    <a:pt x="7145" y="1973"/>
                  </a:cubicBezTo>
                  <a:cubicBezTo>
                    <a:pt x="6893" y="1744"/>
                    <a:pt x="6642" y="1539"/>
                    <a:pt x="6414" y="1402"/>
                  </a:cubicBezTo>
                  <a:cubicBezTo>
                    <a:pt x="6186" y="1242"/>
                    <a:pt x="5980" y="1128"/>
                    <a:pt x="5843" y="1037"/>
                  </a:cubicBezTo>
                  <a:cubicBezTo>
                    <a:pt x="5775" y="991"/>
                    <a:pt x="5729" y="968"/>
                    <a:pt x="5684" y="946"/>
                  </a:cubicBezTo>
                  <a:cubicBezTo>
                    <a:pt x="5661" y="923"/>
                    <a:pt x="5638" y="900"/>
                    <a:pt x="5638" y="900"/>
                  </a:cubicBezTo>
                  <a:cubicBezTo>
                    <a:pt x="5638" y="900"/>
                    <a:pt x="5296" y="763"/>
                    <a:pt x="4794" y="558"/>
                  </a:cubicBezTo>
                  <a:cubicBezTo>
                    <a:pt x="4520" y="489"/>
                    <a:pt x="4223" y="398"/>
                    <a:pt x="3881" y="329"/>
                  </a:cubicBezTo>
                  <a:cubicBezTo>
                    <a:pt x="3721" y="284"/>
                    <a:pt x="3538" y="261"/>
                    <a:pt x="3356" y="238"/>
                  </a:cubicBezTo>
                  <a:cubicBezTo>
                    <a:pt x="3173" y="215"/>
                    <a:pt x="2990" y="215"/>
                    <a:pt x="2808" y="192"/>
                  </a:cubicBezTo>
                  <a:cubicBezTo>
                    <a:pt x="2100" y="170"/>
                    <a:pt x="1393" y="192"/>
                    <a:pt x="868" y="124"/>
                  </a:cubicBezTo>
                  <a:cubicBezTo>
                    <a:pt x="616" y="101"/>
                    <a:pt x="388" y="78"/>
                    <a:pt x="251" y="33"/>
                  </a:cubicBezTo>
                  <a:cubicBezTo>
                    <a:pt x="138" y="16"/>
                    <a:pt x="60" y="0"/>
                    <a:pt x="23" y="0"/>
                  </a:cubicBezTo>
                  <a:close/>
                </a:path>
              </a:pathLst>
            </a:custGeom>
            <a:solidFill>
              <a:srgbClr val="453F7D"/>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518" name="Google Shape;3003;p41">
              <a:extLst>
                <a:ext uri="{FF2B5EF4-FFF2-40B4-BE49-F238E27FC236}">
                  <a16:creationId xmlns:a16="http://schemas.microsoft.com/office/drawing/2014/main" id="{B62C4D98-8758-3822-AD51-A50612F12243}"/>
                </a:ext>
              </a:extLst>
            </p:cNvPr>
            <p:cNvSpPr/>
            <p:nvPr/>
          </p:nvSpPr>
          <p:spPr>
            <a:xfrm>
              <a:off x="4403725" y="1488450"/>
              <a:ext cx="59950" cy="215550"/>
            </a:xfrm>
            <a:custGeom>
              <a:avLst/>
              <a:gdLst/>
              <a:ahLst/>
              <a:cxnLst/>
              <a:rect l="l" t="t" r="r" b="b"/>
              <a:pathLst>
                <a:path w="2398" h="8622" extrusionOk="0">
                  <a:moveTo>
                    <a:pt x="2347" y="1"/>
                  </a:moveTo>
                  <a:cubicBezTo>
                    <a:pt x="2241" y="1"/>
                    <a:pt x="1984" y="82"/>
                    <a:pt x="1713" y="335"/>
                  </a:cubicBezTo>
                  <a:cubicBezTo>
                    <a:pt x="1347" y="632"/>
                    <a:pt x="1005" y="1157"/>
                    <a:pt x="777" y="1705"/>
                  </a:cubicBezTo>
                  <a:cubicBezTo>
                    <a:pt x="526" y="2252"/>
                    <a:pt x="343" y="2823"/>
                    <a:pt x="206" y="3257"/>
                  </a:cubicBezTo>
                  <a:cubicBezTo>
                    <a:pt x="161" y="3485"/>
                    <a:pt x="115" y="3668"/>
                    <a:pt x="92" y="3782"/>
                  </a:cubicBezTo>
                  <a:cubicBezTo>
                    <a:pt x="69" y="3919"/>
                    <a:pt x="46" y="3987"/>
                    <a:pt x="46" y="3987"/>
                  </a:cubicBezTo>
                  <a:cubicBezTo>
                    <a:pt x="46" y="3987"/>
                    <a:pt x="46" y="4079"/>
                    <a:pt x="46" y="4215"/>
                  </a:cubicBezTo>
                  <a:cubicBezTo>
                    <a:pt x="24" y="4330"/>
                    <a:pt x="1" y="4535"/>
                    <a:pt x="1" y="4763"/>
                  </a:cubicBezTo>
                  <a:cubicBezTo>
                    <a:pt x="24" y="4992"/>
                    <a:pt x="1" y="5243"/>
                    <a:pt x="46" y="5539"/>
                  </a:cubicBezTo>
                  <a:cubicBezTo>
                    <a:pt x="69" y="5676"/>
                    <a:pt x="92" y="5813"/>
                    <a:pt x="115" y="5973"/>
                  </a:cubicBezTo>
                  <a:cubicBezTo>
                    <a:pt x="138" y="6110"/>
                    <a:pt x="161" y="6270"/>
                    <a:pt x="206" y="6407"/>
                  </a:cubicBezTo>
                  <a:cubicBezTo>
                    <a:pt x="455" y="7581"/>
                    <a:pt x="1016" y="8621"/>
                    <a:pt x="1094" y="8621"/>
                  </a:cubicBezTo>
                  <a:cubicBezTo>
                    <a:pt x="1095" y="8621"/>
                    <a:pt x="1096" y="8621"/>
                    <a:pt x="1096" y="8621"/>
                  </a:cubicBezTo>
                  <a:cubicBezTo>
                    <a:pt x="1165" y="8575"/>
                    <a:pt x="708" y="7479"/>
                    <a:pt x="571" y="6338"/>
                  </a:cubicBezTo>
                  <a:cubicBezTo>
                    <a:pt x="549" y="6201"/>
                    <a:pt x="526" y="6064"/>
                    <a:pt x="503" y="5905"/>
                  </a:cubicBezTo>
                  <a:cubicBezTo>
                    <a:pt x="503" y="5768"/>
                    <a:pt x="503" y="5631"/>
                    <a:pt x="480" y="5494"/>
                  </a:cubicBezTo>
                  <a:cubicBezTo>
                    <a:pt x="457" y="5243"/>
                    <a:pt x="503" y="4992"/>
                    <a:pt x="503" y="4763"/>
                  </a:cubicBezTo>
                  <a:cubicBezTo>
                    <a:pt x="503" y="4558"/>
                    <a:pt x="526" y="4375"/>
                    <a:pt x="549" y="4261"/>
                  </a:cubicBezTo>
                  <a:cubicBezTo>
                    <a:pt x="571" y="4147"/>
                    <a:pt x="571" y="4079"/>
                    <a:pt x="571" y="4079"/>
                  </a:cubicBezTo>
                  <a:cubicBezTo>
                    <a:pt x="571" y="4079"/>
                    <a:pt x="571" y="3987"/>
                    <a:pt x="594" y="3873"/>
                  </a:cubicBezTo>
                  <a:cubicBezTo>
                    <a:pt x="617" y="3759"/>
                    <a:pt x="640" y="3576"/>
                    <a:pt x="685" y="3371"/>
                  </a:cubicBezTo>
                  <a:cubicBezTo>
                    <a:pt x="777" y="2960"/>
                    <a:pt x="914" y="2389"/>
                    <a:pt x="1119" y="1842"/>
                  </a:cubicBezTo>
                  <a:cubicBezTo>
                    <a:pt x="1302" y="1317"/>
                    <a:pt x="1576" y="792"/>
                    <a:pt x="1850" y="495"/>
                  </a:cubicBezTo>
                  <a:cubicBezTo>
                    <a:pt x="2123" y="153"/>
                    <a:pt x="2397" y="38"/>
                    <a:pt x="2397" y="16"/>
                  </a:cubicBezTo>
                  <a:cubicBezTo>
                    <a:pt x="2393" y="6"/>
                    <a:pt x="2375" y="1"/>
                    <a:pt x="2347" y="1"/>
                  </a:cubicBezTo>
                  <a:close/>
                </a:path>
              </a:pathLst>
            </a:custGeom>
            <a:solidFill>
              <a:srgbClr val="453F7D"/>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519" name="Google Shape;3004;p41">
              <a:extLst>
                <a:ext uri="{FF2B5EF4-FFF2-40B4-BE49-F238E27FC236}">
                  <a16:creationId xmlns:a16="http://schemas.microsoft.com/office/drawing/2014/main" id="{50146019-2FEE-EFC3-D369-35E80EDA31F5}"/>
                </a:ext>
              </a:extLst>
            </p:cNvPr>
            <p:cNvSpPr/>
            <p:nvPr/>
          </p:nvSpPr>
          <p:spPr>
            <a:xfrm>
              <a:off x="4488750" y="1646875"/>
              <a:ext cx="51950" cy="58000"/>
            </a:xfrm>
            <a:custGeom>
              <a:avLst/>
              <a:gdLst/>
              <a:ahLst/>
              <a:cxnLst/>
              <a:rect l="l" t="t" r="r" b="b"/>
              <a:pathLst>
                <a:path w="2078" h="2320" extrusionOk="0">
                  <a:moveTo>
                    <a:pt x="54" y="0"/>
                  </a:moveTo>
                  <a:cubicBezTo>
                    <a:pt x="52" y="0"/>
                    <a:pt x="49" y="1"/>
                    <a:pt x="46" y="1"/>
                  </a:cubicBezTo>
                  <a:cubicBezTo>
                    <a:pt x="1" y="1"/>
                    <a:pt x="1" y="435"/>
                    <a:pt x="138" y="846"/>
                  </a:cubicBezTo>
                  <a:cubicBezTo>
                    <a:pt x="206" y="1028"/>
                    <a:pt x="275" y="1234"/>
                    <a:pt x="366" y="1371"/>
                  </a:cubicBezTo>
                  <a:cubicBezTo>
                    <a:pt x="457" y="1508"/>
                    <a:pt x="526" y="1599"/>
                    <a:pt x="526" y="1599"/>
                  </a:cubicBezTo>
                  <a:cubicBezTo>
                    <a:pt x="526" y="1599"/>
                    <a:pt x="822" y="1941"/>
                    <a:pt x="1210" y="2147"/>
                  </a:cubicBezTo>
                  <a:cubicBezTo>
                    <a:pt x="1484" y="2269"/>
                    <a:pt x="1768" y="2319"/>
                    <a:pt x="1927" y="2319"/>
                  </a:cubicBezTo>
                  <a:cubicBezTo>
                    <a:pt x="2007" y="2319"/>
                    <a:pt x="2055" y="2307"/>
                    <a:pt x="2055" y="2284"/>
                  </a:cubicBezTo>
                  <a:cubicBezTo>
                    <a:pt x="2078" y="2192"/>
                    <a:pt x="1690" y="2055"/>
                    <a:pt x="1416" y="1827"/>
                  </a:cubicBezTo>
                  <a:cubicBezTo>
                    <a:pt x="1279" y="1690"/>
                    <a:pt x="1142" y="1576"/>
                    <a:pt x="1073" y="1462"/>
                  </a:cubicBezTo>
                  <a:cubicBezTo>
                    <a:pt x="982" y="1348"/>
                    <a:pt x="914" y="1279"/>
                    <a:pt x="914" y="1279"/>
                  </a:cubicBezTo>
                  <a:cubicBezTo>
                    <a:pt x="914" y="1279"/>
                    <a:pt x="868" y="1211"/>
                    <a:pt x="777" y="1097"/>
                  </a:cubicBezTo>
                  <a:cubicBezTo>
                    <a:pt x="663" y="1006"/>
                    <a:pt x="571" y="846"/>
                    <a:pt x="457" y="686"/>
                  </a:cubicBezTo>
                  <a:cubicBezTo>
                    <a:pt x="280" y="375"/>
                    <a:pt x="145" y="0"/>
                    <a:pt x="54" y="0"/>
                  </a:cubicBezTo>
                  <a:close/>
                </a:path>
              </a:pathLst>
            </a:custGeom>
            <a:solidFill>
              <a:srgbClr val="453F7D"/>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520" name="Google Shape;3005;p41">
              <a:extLst>
                <a:ext uri="{FF2B5EF4-FFF2-40B4-BE49-F238E27FC236}">
                  <a16:creationId xmlns:a16="http://schemas.microsoft.com/office/drawing/2014/main" id="{7C6EDFCB-338F-6CB0-D69C-C424A5B07B35}"/>
                </a:ext>
              </a:extLst>
            </p:cNvPr>
            <p:cNvSpPr/>
            <p:nvPr/>
          </p:nvSpPr>
          <p:spPr>
            <a:xfrm>
              <a:off x="4185750" y="1568725"/>
              <a:ext cx="53100" cy="151800"/>
            </a:xfrm>
            <a:custGeom>
              <a:avLst/>
              <a:gdLst/>
              <a:ahLst/>
              <a:cxnLst/>
              <a:rect l="l" t="t" r="r" b="b"/>
              <a:pathLst>
                <a:path w="2124" h="6072" extrusionOk="0">
                  <a:moveTo>
                    <a:pt x="1005" y="0"/>
                  </a:moveTo>
                  <a:cubicBezTo>
                    <a:pt x="1005" y="0"/>
                    <a:pt x="959" y="23"/>
                    <a:pt x="891" y="114"/>
                  </a:cubicBezTo>
                  <a:cubicBezTo>
                    <a:pt x="822" y="183"/>
                    <a:pt x="731" y="297"/>
                    <a:pt x="640" y="434"/>
                  </a:cubicBezTo>
                  <a:cubicBezTo>
                    <a:pt x="457" y="731"/>
                    <a:pt x="297" y="1164"/>
                    <a:pt x="183" y="1598"/>
                  </a:cubicBezTo>
                  <a:cubicBezTo>
                    <a:pt x="69" y="2032"/>
                    <a:pt x="23" y="2488"/>
                    <a:pt x="0" y="2830"/>
                  </a:cubicBezTo>
                  <a:cubicBezTo>
                    <a:pt x="0" y="3173"/>
                    <a:pt x="0" y="3401"/>
                    <a:pt x="0" y="3401"/>
                  </a:cubicBezTo>
                  <a:cubicBezTo>
                    <a:pt x="0" y="3401"/>
                    <a:pt x="23" y="3629"/>
                    <a:pt x="92" y="3972"/>
                  </a:cubicBezTo>
                  <a:cubicBezTo>
                    <a:pt x="183" y="4314"/>
                    <a:pt x="320" y="4771"/>
                    <a:pt x="594" y="5159"/>
                  </a:cubicBezTo>
                  <a:cubicBezTo>
                    <a:pt x="845" y="5547"/>
                    <a:pt x="1233" y="5866"/>
                    <a:pt x="1575" y="5980"/>
                  </a:cubicBezTo>
                  <a:cubicBezTo>
                    <a:pt x="1644" y="6003"/>
                    <a:pt x="1712" y="6026"/>
                    <a:pt x="1781" y="6049"/>
                  </a:cubicBezTo>
                  <a:cubicBezTo>
                    <a:pt x="1849" y="6049"/>
                    <a:pt x="1918" y="6049"/>
                    <a:pt x="1963" y="6072"/>
                  </a:cubicBezTo>
                  <a:cubicBezTo>
                    <a:pt x="2078" y="6072"/>
                    <a:pt x="2123" y="6072"/>
                    <a:pt x="2123" y="6049"/>
                  </a:cubicBezTo>
                  <a:cubicBezTo>
                    <a:pt x="2123" y="6026"/>
                    <a:pt x="2078" y="6003"/>
                    <a:pt x="1986" y="5958"/>
                  </a:cubicBezTo>
                  <a:cubicBezTo>
                    <a:pt x="1963" y="5935"/>
                    <a:pt x="1895" y="5912"/>
                    <a:pt x="1849" y="5889"/>
                  </a:cubicBezTo>
                  <a:cubicBezTo>
                    <a:pt x="1781" y="5866"/>
                    <a:pt x="1712" y="5843"/>
                    <a:pt x="1644" y="5798"/>
                  </a:cubicBezTo>
                  <a:cubicBezTo>
                    <a:pt x="1370" y="5638"/>
                    <a:pt x="1096" y="5318"/>
                    <a:pt x="913" y="4976"/>
                  </a:cubicBezTo>
                  <a:cubicBezTo>
                    <a:pt x="708" y="4611"/>
                    <a:pt x="640" y="4200"/>
                    <a:pt x="571" y="3880"/>
                  </a:cubicBezTo>
                  <a:cubicBezTo>
                    <a:pt x="525" y="3584"/>
                    <a:pt x="525" y="3355"/>
                    <a:pt x="525" y="3355"/>
                  </a:cubicBezTo>
                  <a:cubicBezTo>
                    <a:pt x="525" y="3355"/>
                    <a:pt x="503" y="3150"/>
                    <a:pt x="480" y="2830"/>
                  </a:cubicBezTo>
                  <a:cubicBezTo>
                    <a:pt x="480" y="2511"/>
                    <a:pt x="480" y="2100"/>
                    <a:pt x="548" y="1666"/>
                  </a:cubicBezTo>
                  <a:cubicBezTo>
                    <a:pt x="617" y="1256"/>
                    <a:pt x="708" y="822"/>
                    <a:pt x="822" y="525"/>
                  </a:cubicBezTo>
                  <a:cubicBezTo>
                    <a:pt x="868" y="365"/>
                    <a:pt x="936" y="251"/>
                    <a:pt x="982" y="160"/>
                  </a:cubicBezTo>
                  <a:cubicBezTo>
                    <a:pt x="1005" y="69"/>
                    <a:pt x="1028" y="23"/>
                    <a:pt x="1005" y="0"/>
                  </a:cubicBezTo>
                  <a:close/>
                </a:path>
              </a:pathLst>
            </a:custGeom>
            <a:solidFill>
              <a:srgbClr val="453F7D"/>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521" name="Google Shape;3006;p41">
              <a:extLst>
                <a:ext uri="{FF2B5EF4-FFF2-40B4-BE49-F238E27FC236}">
                  <a16:creationId xmlns:a16="http://schemas.microsoft.com/office/drawing/2014/main" id="{A4775E2F-D60E-5D95-087B-4EB666647EA0}"/>
                </a:ext>
              </a:extLst>
            </p:cNvPr>
            <p:cNvSpPr/>
            <p:nvPr/>
          </p:nvSpPr>
          <p:spPr>
            <a:xfrm>
              <a:off x="5116450" y="1726700"/>
              <a:ext cx="46825" cy="141100"/>
            </a:xfrm>
            <a:custGeom>
              <a:avLst/>
              <a:gdLst/>
              <a:ahLst/>
              <a:cxnLst/>
              <a:rect l="l" t="t" r="r" b="b"/>
              <a:pathLst>
                <a:path w="1873" h="5644" extrusionOk="0">
                  <a:moveTo>
                    <a:pt x="35" y="0"/>
                  </a:moveTo>
                  <a:cubicBezTo>
                    <a:pt x="30" y="0"/>
                    <a:pt x="26" y="1"/>
                    <a:pt x="23" y="4"/>
                  </a:cubicBezTo>
                  <a:cubicBezTo>
                    <a:pt x="1" y="49"/>
                    <a:pt x="137" y="186"/>
                    <a:pt x="343" y="392"/>
                  </a:cubicBezTo>
                  <a:cubicBezTo>
                    <a:pt x="526" y="620"/>
                    <a:pt x="777" y="894"/>
                    <a:pt x="936" y="1236"/>
                  </a:cubicBezTo>
                  <a:cubicBezTo>
                    <a:pt x="1119" y="1556"/>
                    <a:pt x="1233" y="1921"/>
                    <a:pt x="1279" y="2195"/>
                  </a:cubicBezTo>
                  <a:cubicBezTo>
                    <a:pt x="1302" y="2309"/>
                    <a:pt x="1302" y="2423"/>
                    <a:pt x="1324" y="2515"/>
                  </a:cubicBezTo>
                  <a:cubicBezTo>
                    <a:pt x="1324" y="2583"/>
                    <a:pt x="1324" y="2629"/>
                    <a:pt x="1324" y="2629"/>
                  </a:cubicBezTo>
                  <a:cubicBezTo>
                    <a:pt x="1324" y="2629"/>
                    <a:pt x="1347" y="2811"/>
                    <a:pt x="1370" y="3085"/>
                  </a:cubicBezTo>
                  <a:cubicBezTo>
                    <a:pt x="1370" y="3382"/>
                    <a:pt x="1347" y="3747"/>
                    <a:pt x="1302" y="4135"/>
                  </a:cubicBezTo>
                  <a:cubicBezTo>
                    <a:pt x="1187" y="4888"/>
                    <a:pt x="891" y="5619"/>
                    <a:pt x="959" y="5642"/>
                  </a:cubicBezTo>
                  <a:cubicBezTo>
                    <a:pt x="961" y="5643"/>
                    <a:pt x="964" y="5644"/>
                    <a:pt x="967" y="5644"/>
                  </a:cubicBezTo>
                  <a:cubicBezTo>
                    <a:pt x="1054" y="5644"/>
                    <a:pt x="1446" y="4977"/>
                    <a:pt x="1667" y="4204"/>
                  </a:cubicBezTo>
                  <a:cubicBezTo>
                    <a:pt x="1758" y="3816"/>
                    <a:pt x="1849" y="3405"/>
                    <a:pt x="1849" y="3108"/>
                  </a:cubicBezTo>
                  <a:cubicBezTo>
                    <a:pt x="1872" y="2788"/>
                    <a:pt x="1849" y="2583"/>
                    <a:pt x="1849" y="2583"/>
                  </a:cubicBezTo>
                  <a:cubicBezTo>
                    <a:pt x="1849" y="2583"/>
                    <a:pt x="1849" y="2537"/>
                    <a:pt x="1827" y="2446"/>
                  </a:cubicBezTo>
                  <a:cubicBezTo>
                    <a:pt x="1804" y="2355"/>
                    <a:pt x="1781" y="2218"/>
                    <a:pt x="1735" y="2081"/>
                  </a:cubicBezTo>
                  <a:cubicBezTo>
                    <a:pt x="1667" y="1761"/>
                    <a:pt x="1484" y="1373"/>
                    <a:pt x="1256" y="1031"/>
                  </a:cubicBezTo>
                  <a:cubicBezTo>
                    <a:pt x="1028" y="689"/>
                    <a:pt x="708" y="415"/>
                    <a:pt x="480" y="232"/>
                  </a:cubicBezTo>
                  <a:cubicBezTo>
                    <a:pt x="254" y="89"/>
                    <a:pt x="84" y="0"/>
                    <a:pt x="35" y="0"/>
                  </a:cubicBezTo>
                  <a:close/>
                </a:path>
              </a:pathLst>
            </a:custGeom>
            <a:solidFill>
              <a:srgbClr val="453F7D"/>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522" name="Google Shape;3007;p41">
              <a:extLst>
                <a:ext uri="{FF2B5EF4-FFF2-40B4-BE49-F238E27FC236}">
                  <a16:creationId xmlns:a16="http://schemas.microsoft.com/office/drawing/2014/main" id="{CDF7C2A9-0E2E-6F3C-4E99-69936C3336DC}"/>
                </a:ext>
              </a:extLst>
            </p:cNvPr>
            <p:cNvSpPr/>
            <p:nvPr/>
          </p:nvSpPr>
          <p:spPr>
            <a:xfrm>
              <a:off x="5049125" y="1822575"/>
              <a:ext cx="28550" cy="85125"/>
            </a:xfrm>
            <a:custGeom>
              <a:avLst/>
              <a:gdLst/>
              <a:ahLst/>
              <a:cxnLst/>
              <a:rect l="l" t="t" r="r" b="b"/>
              <a:pathLst>
                <a:path w="1142" h="3405" extrusionOk="0">
                  <a:moveTo>
                    <a:pt x="676" y="0"/>
                  </a:moveTo>
                  <a:cubicBezTo>
                    <a:pt x="671" y="0"/>
                    <a:pt x="666" y="1"/>
                    <a:pt x="662" y="3"/>
                  </a:cubicBezTo>
                  <a:cubicBezTo>
                    <a:pt x="616" y="26"/>
                    <a:pt x="708" y="460"/>
                    <a:pt x="685" y="916"/>
                  </a:cubicBezTo>
                  <a:cubicBezTo>
                    <a:pt x="685" y="1373"/>
                    <a:pt x="616" y="1829"/>
                    <a:pt x="616" y="1829"/>
                  </a:cubicBezTo>
                  <a:cubicBezTo>
                    <a:pt x="616" y="1829"/>
                    <a:pt x="594" y="1921"/>
                    <a:pt x="594" y="2103"/>
                  </a:cubicBezTo>
                  <a:cubicBezTo>
                    <a:pt x="571" y="2263"/>
                    <a:pt x="548" y="2469"/>
                    <a:pt x="479" y="2674"/>
                  </a:cubicBezTo>
                  <a:cubicBezTo>
                    <a:pt x="434" y="2879"/>
                    <a:pt x="343" y="3062"/>
                    <a:pt x="228" y="3176"/>
                  </a:cubicBezTo>
                  <a:cubicBezTo>
                    <a:pt x="114" y="3290"/>
                    <a:pt x="0" y="3359"/>
                    <a:pt x="23" y="3382"/>
                  </a:cubicBezTo>
                  <a:cubicBezTo>
                    <a:pt x="23" y="3404"/>
                    <a:pt x="69" y="3404"/>
                    <a:pt x="114" y="3404"/>
                  </a:cubicBezTo>
                  <a:cubicBezTo>
                    <a:pt x="160" y="3404"/>
                    <a:pt x="251" y="3404"/>
                    <a:pt x="343" y="3336"/>
                  </a:cubicBezTo>
                  <a:cubicBezTo>
                    <a:pt x="525" y="3267"/>
                    <a:pt x="708" y="3062"/>
                    <a:pt x="822" y="2834"/>
                  </a:cubicBezTo>
                  <a:cubicBezTo>
                    <a:pt x="959" y="2605"/>
                    <a:pt x="1027" y="2354"/>
                    <a:pt x="1073" y="2172"/>
                  </a:cubicBezTo>
                  <a:cubicBezTo>
                    <a:pt x="1119" y="1989"/>
                    <a:pt x="1141" y="1875"/>
                    <a:pt x="1141" y="1875"/>
                  </a:cubicBezTo>
                  <a:cubicBezTo>
                    <a:pt x="1141" y="1875"/>
                    <a:pt x="1141" y="1373"/>
                    <a:pt x="1050" y="894"/>
                  </a:cubicBezTo>
                  <a:cubicBezTo>
                    <a:pt x="985" y="437"/>
                    <a:pt x="774" y="0"/>
                    <a:pt x="676" y="0"/>
                  </a:cubicBezTo>
                  <a:close/>
                </a:path>
              </a:pathLst>
            </a:custGeom>
            <a:solidFill>
              <a:srgbClr val="453F7D"/>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523" name="Google Shape;3008;p41">
              <a:extLst>
                <a:ext uri="{FF2B5EF4-FFF2-40B4-BE49-F238E27FC236}">
                  <a16:creationId xmlns:a16="http://schemas.microsoft.com/office/drawing/2014/main" id="{8C1DD5F4-4983-1B1B-E67E-0A91C2EE94A1}"/>
                </a:ext>
              </a:extLst>
            </p:cNvPr>
            <p:cNvSpPr/>
            <p:nvPr/>
          </p:nvSpPr>
          <p:spPr>
            <a:xfrm>
              <a:off x="4643400" y="1373550"/>
              <a:ext cx="102175" cy="35850"/>
            </a:xfrm>
            <a:custGeom>
              <a:avLst/>
              <a:gdLst/>
              <a:ahLst/>
              <a:cxnLst/>
              <a:rect l="l" t="t" r="r" b="b"/>
              <a:pathLst>
                <a:path w="4087" h="1434" extrusionOk="0">
                  <a:moveTo>
                    <a:pt x="705" y="0"/>
                  </a:moveTo>
                  <a:cubicBezTo>
                    <a:pt x="295" y="0"/>
                    <a:pt x="0" y="167"/>
                    <a:pt x="0" y="412"/>
                  </a:cubicBezTo>
                  <a:cubicBezTo>
                    <a:pt x="0" y="731"/>
                    <a:pt x="457" y="1028"/>
                    <a:pt x="1005" y="1097"/>
                  </a:cubicBezTo>
                  <a:cubicBezTo>
                    <a:pt x="1082" y="1106"/>
                    <a:pt x="1158" y="1111"/>
                    <a:pt x="1230" y="1111"/>
                  </a:cubicBezTo>
                  <a:cubicBezTo>
                    <a:pt x="1667" y="1111"/>
                    <a:pt x="1986" y="940"/>
                    <a:pt x="1986" y="686"/>
                  </a:cubicBezTo>
                  <a:cubicBezTo>
                    <a:pt x="1986" y="389"/>
                    <a:pt x="1530" y="92"/>
                    <a:pt x="982" y="24"/>
                  </a:cubicBezTo>
                  <a:cubicBezTo>
                    <a:pt x="886" y="8"/>
                    <a:pt x="793" y="0"/>
                    <a:pt x="705" y="0"/>
                  </a:cubicBezTo>
                  <a:close/>
                  <a:moveTo>
                    <a:pt x="3208" y="631"/>
                  </a:moveTo>
                  <a:cubicBezTo>
                    <a:pt x="2890" y="631"/>
                    <a:pt x="2648" y="758"/>
                    <a:pt x="2648" y="937"/>
                  </a:cubicBezTo>
                  <a:cubicBezTo>
                    <a:pt x="2648" y="1142"/>
                    <a:pt x="2990" y="1370"/>
                    <a:pt x="3379" y="1416"/>
                  </a:cubicBezTo>
                  <a:cubicBezTo>
                    <a:pt x="3446" y="1428"/>
                    <a:pt x="3512" y="1434"/>
                    <a:pt x="3575" y="1434"/>
                  </a:cubicBezTo>
                  <a:cubicBezTo>
                    <a:pt x="3869" y="1434"/>
                    <a:pt x="4086" y="1308"/>
                    <a:pt x="4086" y="1119"/>
                  </a:cubicBezTo>
                  <a:cubicBezTo>
                    <a:pt x="4086" y="914"/>
                    <a:pt x="3767" y="708"/>
                    <a:pt x="3356" y="640"/>
                  </a:cubicBezTo>
                  <a:cubicBezTo>
                    <a:pt x="3305" y="634"/>
                    <a:pt x="3256" y="631"/>
                    <a:pt x="3208" y="631"/>
                  </a:cubicBezTo>
                  <a:close/>
                </a:path>
              </a:pathLst>
            </a:custGeom>
            <a:solidFill>
              <a:srgbClr val="FFFFFF">
                <a:alpha val="11160"/>
              </a:srgbClr>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524" name="Google Shape;3009;p41">
              <a:extLst>
                <a:ext uri="{FF2B5EF4-FFF2-40B4-BE49-F238E27FC236}">
                  <a16:creationId xmlns:a16="http://schemas.microsoft.com/office/drawing/2014/main" id="{DC0D244E-121D-564E-FCC9-AA3255019362}"/>
                </a:ext>
              </a:extLst>
            </p:cNvPr>
            <p:cNvSpPr/>
            <p:nvPr/>
          </p:nvSpPr>
          <p:spPr>
            <a:xfrm>
              <a:off x="4718725" y="4304325"/>
              <a:ext cx="299025" cy="104800"/>
            </a:xfrm>
            <a:custGeom>
              <a:avLst/>
              <a:gdLst/>
              <a:ahLst/>
              <a:cxnLst/>
              <a:rect l="l" t="t" r="r" b="b"/>
              <a:pathLst>
                <a:path w="11961" h="4192" extrusionOk="0">
                  <a:moveTo>
                    <a:pt x="11961" y="0"/>
                  </a:moveTo>
                  <a:cubicBezTo>
                    <a:pt x="10409" y="1301"/>
                    <a:pt x="7327" y="2466"/>
                    <a:pt x="3744" y="2876"/>
                  </a:cubicBezTo>
                  <a:cubicBezTo>
                    <a:pt x="3212" y="2937"/>
                    <a:pt x="2747" y="2964"/>
                    <a:pt x="2342" y="2964"/>
                  </a:cubicBezTo>
                  <a:cubicBezTo>
                    <a:pt x="1217" y="2964"/>
                    <a:pt x="552" y="2757"/>
                    <a:pt x="183" y="2488"/>
                  </a:cubicBezTo>
                  <a:cubicBezTo>
                    <a:pt x="92" y="2603"/>
                    <a:pt x="46" y="2694"/>
                    <a:pt x="0" y="2785"/>
                  </a:cubicBezTo>
                  <a:cubicBezTo>
                    <a:pt x="319" y="2986"/>
                    <a:pt x="1007" y="3286"/>
                    <a:pt x="2328" y="3286"/>
                  </a:cubicBezTo>
                  <a:cubicBezTo>
                    <a:pt x="2805" y="3286"/>
                    <a:pt x="3364" y="3247"/>
                    <a:pt x="4018" y="3150"/>
                  </a:cubicBezTo>
                  <a:cubicBezTo>
                    <a:pt x="6587" y="2763"/>
                    <a:pt x="7922" y="2376"/>
                    <a:pt x="8388" y="2376"/>
                  </a:cubicBezTo>
                  <a:cubicBezTo>
                    <a:pt x="8526" y="2376"/>
                    <a:pt x="8588" y="2410"/>
                    <a:pt x="8583" y="2488"/>
                  </a:cubicBezTo>
                  <a:cubicBezTo>
                    <a:pt x="8583" y="2722"/>
                    <a:pt x="5171" y="3885"/>
                    <a:pt x="2269" y="3885"/>
                  </a:cubicBezTo>
                  <a:cubicBezTo>
                    <a:pt x="1479" y="3885"/>
                    <a:pt x="727" y="3799"/>
                    <a:pt x="92" y="3584"/>
                  </a:cubicBezTo>
                  <a:lnTo>
                    <a:pt x="92" y="3584"/>
                  </a:lnTo>
                  <a:cubicBezTo>
                    <a:pt x="481" y="3992"/>
                    <a:pt x="1467" y="4192"/>
                    <a:pt x="2718" y="4192"/>
                  </a:cubicBezTo>
                  <a:cubicBezTo>
                    <a:pt x="5941" y="4192"/>
                    <a:pt x="10918" y="2865"/>
                    <a:pt x="11938" y="366"/>
                  </a:cubicBezTo>
                  <a:cubicBezTo>
                    <a:pt x="11938" y="229"/>
                    <a:pt x="11938" y="115"/>
                    <a:pt x="11961" y="0"/>
                  </a:cubicBezTo>
                  <a:close/>
                </a:path>
              </a:pathLst>
            </a:custGeom>
            <a:solidFill>
              <a:srgbClr val="9584FF"/>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525" name="Google Shape;3010;p41">
              <a:extLst>
                <a:ext uri="{FF2B5EF4-FFF2-40B4-BE49-F238E27FC236}">
                  <a16:creationId xmlns:a16="http://schemas.microsoft.com/office/drawing/2014/main" id="{76FBBE58-8A7A-2DF0-61B6-BA25F92CF3EA}"/>
                </a:ext>
              </a:extLst>
            </p:cNvPr>
            <p:cNvSpPr/>
            <p:nvPr/>
          </p:nvSpPr>
          <p:spPr>
            <a:xfrm>
              <a:off x="4715875" y="4304325"/>
              <a:ext cx="301875" cy="105000"/>
            </a:xfrm>
            <a:custGeom>
              <a:avLst/>
              <a:gdLst/>
              <a:ahLst/>
              <a:cxnLst/>
              <a:rect l="l" t="t" r="r" b="b"/>
              <a:pathLst>
                <a:path w="12075" h="4200" extrusionOk="0">
                  <a:moveTo>
                    <a:pt x="12075" y="0"/>
                  </a:moveTo>
                  <a:cubicBezTo>
                    <a:pt x="10523" y="1301"/>
                    <a:pt x="7441" y="2466"/>
                    <a:pt x="3858" y="2876"/>
                  </a:cubicBezTo>
                  <a:cubicBezTo>
                    <a:pt x="3326" y="2937"/>
                    <a:pt x="2861" y="2964"/>
                    <a:pt x="2456" y="2964"/>
                  </a:cubicBezTo>
                  <a:cubicBezTo>
                    <a:pt x="1331" y="2964"/>
                    <a:pt x="666" y="2757"/>
                    <a:pt x="297" y="2488"/>
                  </a:cubicBezTo>
                  <a:cubicBezTo>
                    <a:pt x="91" y="2762"/>
                    <a:pt x="0" y="3036"/>
                    <a:pt x="46" y="3287"/>
                  </a:cubicBezTo>
                  <a:cubicBezTo>
                    <a:pt x="170" y="3902"/>
                    <a:pt x="1294" y="4200"/>
                    <a:pt x="2814" y="4200"/>
                  </a:cubicBezTo>
                  <a:cubicBezTo>
                    <a:pt x="6033" y="4200"/>
                    <a:pt x="11028" y="2862"/>
                    <a:pt x="12052" y="366"/>
                  </a:cubicBezTo>
                  <a:cubicBezTo>
                    <a:pt x="12052" y="229"/>
                    <a:pt x="12052" y="115"/>
                    <a:pt x="12075" y="0"/>
                  </a:cubicBezTo>
                  <a:close/>
                </a:path>
              </a:pathLst>
            </a:custGeom>
            <a:solidFill>
              <a:srgbClr val="FFFFFF"/>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526" name="Google Shape;3011;p41">
              <a:extLst>
                <a:ext uri="{FF2B5EF4-FFF2-40B4-BE49-F238E27FC236}">
                  <a16:creationId xmlns:a16="http://schemas.microsoft.com/office/drawing/2014/main" id="{893ED243-9163-056B-F766-7EF70BB96E68}"/>
                </a:ext>
              </a:extLst>
            </p:cNvPr>
            <p:cNvSpPr/>
            <p:nvPr/>
          </p:nvSpPr>
          <p:spPr>
            <a:xfrm>
              <a:off x="4713575" y="4244975"/>
              <a:ext cx="305900" cy="164350"/>
            </a:xfrm>
            <a:custGeom>
              <a:avLst/>
              <a:gdLst/>
              <a:ahLst/>
              <a:cxnLst/>
              <a:rect l="l" t="t" r="r" b="b"/>
              <a:pathLst>
                <a:path w="12236" h="6574" extrusionOk="0">
                  <a:moveTo>
                    <a:pt x="12235" y="1"/>
                  </a:moveTo>
                  <a:lnTo>
                    <a:pt x="12235" y="1"/>
                  </a:lnTo>
                  <a:cubicBezTo>
                    <a:pt x="11961" y="252"/>
                    <a:pt x="11665" y="434"/>
                    <a:pt x="11368" y="571"/>
                  </a:cubicBezTo>
                  <a:cubicBezTo>
                    <a:pt x="11094" y="2078"/>
                    <a:pt x="8423" y="3790"/>
                    <a:pt x="4817" y="4155"/>
                  </a:cubicBezTo>
                  <a:cubicBezTo>
                    <a:pt x="4452" y="4191"/>
                    <a:pt x="4127" y="4208"/>
                    <a:pt x="3838" y="4208"/>
                  </a:cubicBezTo>
                  <a:cubicBezTo>
                    <a:pt x="2681" y="4208"/>
                    <a:pt x="2096" y="3945"/>
                    <a:pt x="1804" y="3653"/>
                  </a:cubicBezTo>
                  <a:cubicBezTo>
                    <a:pt x="731" y="4360"/>
                    <a:pt x="1" y="5068"/>
                    <a:pt x="138" y="5661"/>
                  </a:cubicBezTo>
                  <a:cubicBezTo>
                    <a:pt x="262" y="6276"/>
                    <a:pt x="1386" y="6574"/>
                    <a:pt x="2906" y="6574"/>
                  </a:cubicBezTo>
                  <a:cubicBezTo>
                    <a:pt x="6125" y="6574"/>
                    <a:pt x="11120" y="5236"/>
                    <a:pt x="12144" y="2740"/>
                  </a:cubicBezTo>
                  <a:cubicBezTo>
                    <a:pt x="12190" y="1827"/>
                    <a:pt x="12212" y="914"/>
                    <a:pt x="12235" y="1"/>
                  </a:cubicBezTo>
                  <a:close/>
                </a:path>
              </a:pathLst>
            </a:custGeom>
            <a:solidFill>
              <a:srgbClr val="41B0DF"/>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527" name="Google Shape;3012;p41">
              <a:extLst>
                <a:ext uri="{FF2B5EF4-FFF2-40B4-BE49-F238E27FC236}">
                  <a16:creationId xmlns:a16="http://schemas.microsoft.com/office/drawing/2014/main" id="{9BF797A0-D314-EA6A-608F-E3A41F6A4A99}"/>
                </a:ext>
              </a:extLst>
            </p:cNvPr>
            <p:cNvSpPr/>
            <p:nvPr/>
          </p:nvSpPr>
          <p:spPr>
            <a:xfrm>
              <a:off x="4779200" y="4313600"/>
              <a:ext cx="52525" cy="28650"/>
            </a:xfrm>
            <a:custGeom>
              <a:avLst/>
              <a:gdLst/>
              <a:ahLst/>
              <a:cxnLst/>
              <a:rect l="l" t="t" r="r" b="b"/>
              <a:pathLst>
                <a:path w="2101" h="1146" extrusionOk="0">
                  <a:moveTo>
                    <a:pt x="1686" y="1"/>
                  </a:moveTo>
                  <a:cubicBezTo>
                    <a:pt x="1588" y="1"/>
                    <a:pt x="1479" y="21"/>
                    <a:pt x="1370" y="63"/>
                  </a:cubicBezTo>
                  <a:cubicBezTo>
                    <a:pt x="1096" y="177"/>
                    <a:pt x="914" y="406"/>
                    <a:pt x="982" y="565"/>
                  </a:cubicBezTo>
                  <a:cubicBezTo>
                    <a:pt x="1026" y="681"/>
                    <a:pt x="1161" y="742"/>
                    <a:pt x="1323" y="742"/>
                  </a:cubicBezTo>
                  <a:cubicBezTo>
                    <a:pt x="1417" y="742"/>
                    <a:pt x="1521" y="721"/>
                    <a:pt x="1621" y="679"/>
                  </a:cubicBezTo>
                  <a:cubicBezTo>
                    <a:pt x="1918" y="565"/>
                    <a:pt x="2101" y="337"/>
                    <a:pt x="2032" y="177"/>
                  </a:cubicBezTo>
                  <a:cubicBezTo>
                    <a:pt x="1989" y="62"/>
                    <a:pt x="1854" y="1"/>
                    <a:pt x="1686" y="1"/>
                  </a:cubicBezTo>
                  <a:close/>
                  <a:moveTo>
                    <a:pt x="471" y="680"/>
                  </a:moveTo>
                  <a:cubicBezTo>
                    <a:pt x="415" y="680"/>
                    <a:pt x="355" y="688"/>
                    <a:pt x="298" y="702"/>
                  </a:cubicBezTo>
                  <a:cubicBezTo>
                    <a:pt x="115" y="771"/>
                    <a:pt x="1" y="908"/>
                    <a:pt x="24" y="1022"/>
                  </a:cubicBezTo>
                  <a:cubicBezTo>
                    <a:pt x="55" y="1099"/>
                    <a:pt x="149" y="1145"/>
                    <a:pt x="271" y="1145"/>
                  </a:cubicBezTo>
                  <a:cubicBezTo>
                    <a:pt x="328" y="1145"/>
                    <a:pt x="391" y="1135"/>
                    <a:pt x="457" y="1113"/>
                  </a:cubicBezTo>
                  <a:cubicBezTo>
                    <a:pt x="640" y="1045"/>
                    <a:pt x="754" y="908"/>
                    <a:pt x="708" y="794"/>
                  </a:cubicBezTo>
                  <a:cubicBezTo>
                    <a:pt x="693" y="716"/>
                    <a:pt x="592" y="680"/>
                    <a:pt x="471" y="680"/>
                  </a:cubicBezTo>
                  <a:close/>
                </a:path>
              </a:pathLst>
            </a:custGeom>
            <a:solidFill>
              <a:srgbClr val="FFDC00"/>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sp>
          <p:nvSpPr>
            <p:cNvPr id="2528" name="Google Shape;3013;p41">
              <a:extLst>
                <a:ext uri="{FF2B5EF4-FFF2-40B4-BE49-F238E27FC236}">
                  <a16:creationId xmlns:a16="http://schemas.microsoft.com/office/drawing/2014/main" id="{075889C4-C495-685B-2C84-5496115D8863}"/>
                </a:ext>
              </a:extLst>
            </p:cNvPr>
            <p:cNvSpPr/>
            <p:nvPr/>
          </p:nvSpPr>
          <p:spPr>
            <a:xfrm>
              <a:off x="4706725" y="4244400"/>
              <a:ext cx="312750" cy="164925"/>
            </a:xfrm>
            <a:custGeom>
              <a:avLst/>
              <a:gdLst/>
              <a:ahLst/>
              <a:cxnLst/>
              <a:rect l="l" t="t" r="r" b="b"/>
              <a:pathLst>
                <a:path w="12510" h="6597" extrusionOk="0">
                  <a:moveTo>
                    <a:pt x="12509" y="1"/>
                  </a:moveTo>
                  <a:lnTo>
                    <a:pt x="12509" y="1"/>
                  </a:lnTo>
                  <a:cubicBezTo>
                    <a:pt x="11773" y="689"/>
                    <a:pt x="10957" y="915"/>
                    <a:pt x="10202" y="915"/>
                  </a:cubicBezTo>
                  <a:cubicBezTo>
                    <a:pt x="9505" y="915"/>
                    <a:pt x="8860" y="723"/>
                    <a:pt x="8378" y="526"/>
                  </a:cubicBezTo>
                  <a:lnTo>
                    <a:pt x="8378" y="526"/>
                  </a:lnTo>
                  <a:cubicBezTo>
                    <a:pt x="8401" y="663"/>
                    <a:pt x="8401" y="731"/>
                    <a:pt x="8401" y="731"/>
                  </a:cubicBezTo>
                  <a:cubicBezTo>
                    <a:pt x="8401" y="731"/>
                    <a:pt x="1" y="3767"/>
                    <a:pt x="412" y="5684"/>
                  </a:cubicBezTo>
                  <a:cubicBezTo>
                    <a:pt x="536" y="6299"/>
                    <a:pt x="1660" y="6597"/>
                    <a:pt x="3180" y="6597"/>
                  </a:cubicBezTo>
                  <a:cubicBezTo>
                    <a:pt x="6399" y="6597"/>
                    <a:pt x="11394" y="5259"/>
                    <a:pt x="12418" y="2763"/>
                  </a:cubicBezTo>
                  <a:cubicBezTo>
                    <a:pt x="12464" y="1850"/>
                    <a:pt x="12486" y="937"/>
                    <a:pt x="12509" y="1"/>
                  </a:cubicBezTo>
                  <a:close/>
                </a:path>
              </a:pathLst>
            </a:custGeom>
            <a:solidFill>
              <a:srgbClr val="453F7D"/>
            </a:solidFill>
            <a:ln>
              <a:noFill/>
            </a:ln>
          </p:spPr>
          <p:txBody>
            <a:bodyPr spcFirstLastPara="1" wrap="square" lIns="91425" tIns="91425" rIns="91425" bIns="91425" anchor="ctr" anchorCtr="0">
              <a:noAutofit/>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sz="1800" b="0" i="0" u="none" strike="noStrike" kern="0" cap="none" spc="0" normalizeH="0" baseline="0" noProof="0">
                <a:ln>
                  <a:noFill/>
                </a:ln>
                <a:solidFill>
                  <a:sysClr val="windowText" lastClr="000000"/>
                </a:solidFill>
                <a:effectLst/>
                <a:uLnTx/>
                <a:uFillTx/>
              </a:endParaRPr>
            </a:p>
          </p:txBody>
        </p:sp>
      </p:grpSp>
    </p:spTree>
    <p:extLst>
      <p:ext uri="{BB962C8B-B14F-4D97-AF65-F5344CB8AC3E}">
        <p14:creationId xmlns:p14="http://schemas.microsoft.com/office/powerpoint/2010/main" val="2355779705"/>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2" presetClass="entr" presetSubtype="0" fill="hold" nodeType="withEffect">
                                  <p:stCondLst>
                                    <p:cond delay="0"/>
                                  </p:stCondLst>
                                  <p:childTnLst>
                                    <p:set>
                                      <p:cBhvr>
                                        <p:cTn id="6" dur="1" fill="hold">
                                          <p:stCondLst>
                                            <p:cond delay="0"/>
                                          </p:stCondLst>
                                        </p:cTn>
                                        <p:tgtEl>
                                          <p:spTgt spid="50"/>
                                        </p:tgtEl>
                                        <p:attrNameLst>
                                          <p:attrName>style.visibility</p:attrName>
                                        </p:attrNameLst>
                                      </p:cBhvr>
                                      <p:to>
                                        <p:strVal val="visible"/>
                                      </p:to>
                                    </p:set>
                                    <p:animEffect transition="in" filter="fade">
                                      <p:cBhvr>
                                        <p:cTn id="7" dur="1000"/>
                                        <p:tgtEl>
                                          <p:spTgt spid="50"/>
                                        </p:tgtEl>
                                      </p:cBhvr>
                                    </p:animEffect>
                                    <p:anim calcmode="lin" valueType="num">
                                      <p:cBhvr>
                                        <p:cTn id="8" dur="1000" fill="hold"/>
                                        <p:tgtEl>
                                          <p:spTgt spid="50"/>
                                        </p:tgtEl>
                                        <p:attrNameLst>
                                          <p:attrName>ppt_x</p:attrName>
                                        </p:attrNameLst>
                                      </p:cBhvr>
                                      <p:tavLst>
                                        <p:tav tm="0">
                                          <p:val>
                                            <p:strVal val="#ppt_x"/>
                                          </p:val>
                                        </p:tav>
                                        <p:tav tm="100000">
                                          <p:val>
                                            <p:strVal val="#ppt_x"/>
                                          </p:val>
                                        </p:tav>
                                      </p:tavLst>
                                    </p:anim>
                                    <p:anim calcmode="lin" valueType="num">
                                      <p:cBhvr>
                                        <p:cTn id="9" dur="1000" fill="hold"/>
                                        <p:tgtEl>
                                          <p:spTgt spid="50"/>
                                        </p:tgtEl>
                                        <p:attrNameLst>
                                          <p:attrName>ppt_y</p:attrName>
                                        </p:attrNameLst>
                                      </p:cBhvr>
                                      <p:tavLst>
                                        <p:tav tm="0">
                                          <p:val>
                                            <p:strVal val="#ppt_y+.1"/>
                                          </p:val>
                                        </p:tav>
                                        <p:tav tm="100000">
                                          <p:val>
                                            <p:strVal val="#ppt_y"/>
                                          </p:val>
                                        </p:tav>
                                      </p:tavLst>
                                    </p:anim>
                                  </p:childTnLst>
                                </p:cTn>
                              </p:par>
                              <p:par>
                                <p:cTn id="10" presetID="42" presetClass="entr" presetSubtype="0" fill="hold" nodeType="withEffect">
                                  <p:stCondLst>
                                    <p:cond delay="0"/>
                                  </p:stCondLst>
                                  <p:childTnLst>
                                    <p:set>
                                      <p:cBhvr>
                                        <p:cTn id="11" dur="1" fill="hold">
                                          <p:stCondLst>
                                            <p:cond delay="0"/>
                                          </p:stCondLst>
                                        </p:cTn>
                                        <p:tgtEl>
                                          <p:spTgt spid="53"/>
                                        </p:tgtEl>
                                        <p:attrNameLst>
                                          <p:attrName>style.visibility</p:attrName>
                                        </p:attrNameLst>
                                      </p:cBhvr>
                                      <p:to>
                                        <p:strVal val="visible"/>
                                      </p:to>
                                    </p:set>
                                    <p:animEffect transition="in" filter="fade">
                                      <p:cBhvr>
                                        <p:cTn id="12" dur="1000"/>
                                        <p:tgtEl>
                                          <p:spTgt spid="53"/>
                                        </p:tgtEl>
                                      </p:cBhvr>
                                    </p:animEffect>
                                    <p:anim calcmode="lin" valueType="num">
                                      <p:cBhvr>
                                        <p:cTn id="13" dur="1000" fill="hold"/>
                                        <p:tgtEl>
                                          <p:spTgt spid="53"/>
                                        </p:tgtEl>
                                        <p:attrNameLst>
                                          <p:attrName>ppt_x</p:attrName>
                                        </p:attrNameLst>
                                      </p:cBhvr>
                                      <p:tavLst>
                                        <p:tav tm="0">
                                          <p:val>
                                            <p:strVal val="#ppt_x"/>
                                          </p:val>
                                        </p:tav>
                                        <p:tav tm="100000">
                                          <p:val>
                                            <p:strVal val="#ppt_x"/>
                                          </p:val>
                                        </p:tav>
                                      </p:tavLst>
                                    </p:anim>
                                    <p:anim calcmode="lin" valueType="num">
                                      <p:cBhvr>
                                        <p:cTn id="14" dur="1000" fill="hold"/>
                                        <p:tgtEl>
                                          <p:spTgt spid="53"/>
                                        </p:tgtEl>
                                        <p:attrNameLst>
                                          <p:attrName>ppt_y</p:attrName>
                                        </p:attrNameLst>
                                      </p:cBhvr>
                                      <p:tavLst>
                                        <p:tav tm="0">
                                          <p:val>
                                            <p:strVal val="#ppt_y+.1"/>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16" presetClass="entr" presetSubtype="21" fill="hold" nodeType="clickEffect">
                                  <p:stCondLst>
                                    <p:cond delay="0"/>
                                  </p:stCondLst>
                                  <p:childTnLst>
                                    <p:set>
                                      <p:cBhvr>
                                        <p:cTn id="18" dur="1" fill="hold">
                                          <p:stCondLst>
                                            <p:cond delay="0"/>
                                          </p:stCondLst>
                                        </p:cTn>
                                        <p:tgtEl>
                                          <p:spTgt spid="21"/>
                                        </p:tgtEl>
                                        <p:attrNameLst>
                                          <p:attrName>style.visibility</p:attrName>
                                        </p:attrNameLst>
                                      </p:cBhvr>
                                      <p:to>
                                        <p:strVal val="visible"/>
                                      </p:to>
                                    </p:set>
                                    <p:animEffect transition="in" filter="barn(inVertical)">
                                      <p:cBhvr>
                                        <p:cTn id="19" dur="500"/>
                                        <p:tgtEl>
                                          <p:spTgt spid="21"/>
                                        </p:tgtEl>
                                      </p:cBhvr>
                                    </p:animEffect>
                                  </p:childTnLst>
                                </p:cTn>
                              </p:par>
                            </p:childTnLst>
                          </p:cTn>
                        </p:par>
                      </p:childTnLst>
                    </p:cTn>
                  </p:par>
                  <p:par>
                    <p:cTn id="20" fill="hold">
                      <p:stCondLst>
                        <p:cond delay="indefinite"/>
                      </p:stCondLst>
                      <p:childTnLst>
                        <p:par>
                          <p:cTn id="21" fill="hold">
                            <p:stCondLst>
                              <p:cond delay="0"/>
                            </p:stCondLst>
                            <p:childTnLst>
                              <p:par>
                                <p:cTn id="22" presetID="16" presetClass="entr" presetSubtype="21" fill="hold" nodeType="clickEffect">
                                  <p:stCondLst>
                                    <p:cond delay="0"/>
                                  </p:stCondLst>
                                  <p:childTnLst>
                                    <p:set>
                                      <p:cBhvr>
                                        <p:cTn id="23" dur="1" fill="hold">
                                          <p:stCondLst>
                                            <p:cond delay="0"/>
                                          </p:stCondLst>
                                        </p:cTn>
                                        <p:tgtEl>
                                          <p:spTgt spid="2"/>
                                        </p:tgtEl>
                                        <p:attrNameLst>
                                          <p:attrName>style.visibility</p:attrName>
                                        </p:attrNameLst>
                                      </p:cBhvr>
                                      <p:to>
                                        <p:strVal val="visible"/>
                                      </p:to>
                                    </p:set>
                                    <p:animEffect transition="in" filter="barn(inVertical)">
                                      <p:cBhvr>
                                        <p:cTn id="24" dur="500"/>
                                        <p:tgtEl>
                                          <p:spTgt spid="2"/>
                                        </p:tgtEl>
                                      </p:cBhvr>
                                    </p:animEffect>
                                  </p:childTnLst>
                                </p:cTn>
                              </p:par>
                              <p:par>
                                <p:cTn id="25" presetID="16" presetClass="entr" presetSubtype="21" fill="hold" grpId="0" nodeType="withEffect">
                                  <p:stCondLst>
                                    <p:cond delay="0"/>
                                  </p:stCondLst>
                                  <p:childTnLst>
                                    <p:set>
                                      <p:cBhvr>
                                        <p:cTn id="26" dur="1" fill="hold">
                                          <p:stCondLst>
                                            <p:cond delay="0"/>
                                          </p:stCondLst>
                                        </p:cTn>
                                        <p:tgtEl>
                                          <p:spTgt spid="39"/>
                                        </p:tgtEl>
                                        <p:attrNameLst>
                                          <p:attrName>style.visibility</p:attrName>
                                        </p:attrNameLst>
                                      </p:cBhvr>
                                      <p:to>
                                        <p:strVal val="visible"/>
                                      </p:to>
                                    </p:set>
                                    <p:animEffect transition="in" filter="barn(inVertical)">
                                      <p:cBhvr>
                                        <p:cTn id="27" dur="500"/>
                                        <p:tgtEl>
                                          <p:spTgt spid="3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9" grpId="0"/>
    </p:bld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Shape 5003"/>
        <p:cNvGrpSpPr/>
        <p:nvPr/>
      </p:nvGrpSpPr>
      <p:grpSpPr>
        <a:xfrm>
          <a:off x="0" y="0"/>
          <a:ext cx="0" cy="0"/>
          <a:chOff x="0" y="0"/>
          <a:chExt cx="0" cy="0"/>
        </a:xfrm>
      </p:grpSpPr>
      <p:grpSp>
        <p:nvGrpSpPr>
          <p:cNvPr id="2" name="Google Shape;1854;p46">
            <a:extLst>
              <a:ext uri="{FF2B5EF4-FFF2-40B4-BE49-F238E27FC236}">
                <a16:creationId xmlns:a16="http://schemas.microsoft.com/office/drawing/2014/main" id="{CA347764-FB23-4B13-9C74-E1606DB90723}"/>
              </a:ext>
            </a:extLst>
          </p:cNvPr>
          <p:cNvGrpSpPr/>
          <p:nvPr/>
        </p:nvGrpSpPr>
        <p:grpSpPr>
          <a:xfrm>
            <a:off x="6674459" y="1027951"/>
            <a:ext cx="2510042" cy="1814939"/>
            <a:chOff x="809800" y="3328400"/>
            <a:chExt cx="1657900" cy="1206575"/>
          </a:xfrm>
        </p:grpSpPr>
        <p:sp>
          <p:nvSpPr>
            <p:cNvPr id="3" name="Google Shape;1855;p46">
              <a:extLst>
                <a:ext uri="{FF2B5EF4-FFF2-40B4-BE49-F238E27FC236}">
                  <a16:creationId xmlns:a16="http://schemas.microsoft.com/office/drawing/2014/main" id="{E89404E9-D477-F6EE-FE5B-0E249A114AF2}"/>
                </a:ext>
              </a:extLst>
            </p:cNvPr>
            <p:cNvSpPr/>
            <p:nvPr/>
          </p:nvSpPr>
          <p:spPr>
            <a:xfrm>
              <a:off x="901550" y="3800050"/>
              <a:ext cx="1479250" cy="734925"/>
            </a:xfrm>
            <a:custGeom>
              <a:avLst/>
              <a:gdLst/>
              <a:ahLst/>
              <a:cxnLst/>
              <a:rect l="l" t="t" r="r" b="b"/>
              <a:pathLst>
                <a:path w="59170" h="29397" extrusionOk="0">
                  <a:moveTo>
                    <a:pt x="1" y="0"/>
                  </a:moveTo>
                  <a:lnTo>
                    <a:pt x="1" y="29396"/>
                  </a:lnTo>
                  <a:lnTo>
                    <a:pt x="59170" y="29396"/>
                  </a:lnTo>
                  <a:lnTo>
                    <a:pt x="59170" y="14727"/>
                  </a:lnTo>
                  <a:lnTo>
                    <a:pt x="34587" y="14727"/>
                  </a:lnTo>
                  <a:lnTo>
                    <a:pt x="34587" y="0"/>
                  </a:ln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 name="Google Shape;1856;p46">
              <a:extLst>
                <a:ext uri="{FF2B5EF4-FFF2-40B4-BE49-F238E27FC236}">
                  <a16:creationId xmlns:a16="http://schemas.microsoft.com/office/drawing/2014/main" id="{F0A161C7-C96A-7C6E-E1D4-2C7FB6EE6798}"/>
                </a:ext>
              </a:extLst>
            </p:cNvPr>
            <p:cNvSpPr/>
            <p:nvPr/>
          </p:nvSpPr>
          <p:spPr>
            <a:xfrm>
              <a:off x="1766225" y="3925250"/>
              <a:ext cx="701475" cy="242975"/>
            </a:xfrm>
            <a:custGeom>
              <a:avLst/>
              <a:gdLst/>
              <a:ahLst/>
              <a:cxnLst/>
              <a:rect l="l" t="t" r="r" b="b"/>
              <a:pathLst>
                <a:path w="28059" h="9719" extrusionOk="0">
                  <a:moveTo>
                    <a:pt x="0" y="0"/>
                  </a:moveTo>
                  <a:lnTo>
                    <a:pt x="0" y="9719"/>
                  </a:lnTo>
                  <a:lnTo>
                    <a:pt x="27681" y="9719"/>
                  </a:lnTo>
                  <a:cubicBezTo>
                    <a:pt x="27921" y="9719"/>
                    <a:pt x="28059" y="9479"/>
                    <a:pt x="27967" y="9239"/>
                  </a:cubicBezTo>
                  <a:lnTo>
                    <a:pt x="24674" y="183"/>
                  </a:lnTo>
                  <a:cubicBezTo>
                    <a:pt x="24628" y="92"/>
                    <a:pt x="24491" y="0"/>
                    <a:pt x="24343" y="0"/>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 name="Google Shape;1857;p46">
              <a:extLst>
                <a:ext uri="{FF2B5EF4-FFF2-40B4-BE49-F238E27FC236}">
                  <a16:creationId xmlns:a16="http://schemas.microsoft.com/office/drawing/2014/main" id="{DD31A610-AE54-7B77-DAFD-A62BC1DCB68D}"/>
                </a:ext>
              </a:extLst>
            </p:cNvPr>
            <p:cNvSpPr/>
            <p:nvPr/>
          </p:nvSpPr>
          <p:spPr>
            <a:xfrm>
              <a:off x="809800" y="3436750"/>
              <a:ext cx="1032775" cy="363325"/>
            </a:xfrm>
            <a:custGeom>
              <a:avLst/>
              <a:gdLst/>
              <a:ahLst/>
              <a:cxnLst/>
              <a:rect l="l" t="t" r="r" b="b"/>
              <a:pathLst>
                <a:path w="41311" h="14533" extrusionOk="0">
                  <a:moveTo>
                    <a:pt x="5912" y="0"/>
                  </a:moveTo>
                  <a:cubicBezTo>
                    <a:pt x="5671" y="0"/>
                    <a:pt x="5523" y="103"/>
                    <a:pt x="5431" y="286"/>
                  </a:cubicBezTo>
                  <a:lnTo>
                    <a:pt x="92" y="13869"/>
                  </a:lnTo>
                  <a:cubicBezTo>
                    <a:pt x="0" y="14201"/>
                    <a:pt x="240" y="14532"/>
                    <a:pt x="572" y="14532"/>
                  </a:cubicBezTo>
                  <a:lnTo>
                    <a:pt x="40738" y="14532"/>
                  </a:lnTo>
                  <a:cubicBezTo>
                    <a:pt x="41070" y="14532"/>
                    <a:pt x="41310" y="14201"/>
                    <a:pt x="41207" y="13869"/>
                  </a:cubicBezTo>
                  <a:lnTo>
                    <a:pt x="35879" y="286"/>
                  </a:lnTo>
                  <a:cubicBezTo>
                    <a:pt x="35776" y="103"/>
                    <a:pt x="35593" y="0"/>
                    <a:pt x="35399" y="0"/>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 name="Google Shape;1858;p46">
              <a:extLst>
                <a:ext uri="{FF2B5EF4-FFF2-40B4-BE49-F238E27FC236}">
                  <a16:creationId xmlns:a16="http://schemas.microsoft.com/office/drawing/2014/main" id="{3977E308-A456-9FE9-7A22-915B64DCAC14}"/>
                </a:ext>
              </a:extLst>
            </p:cNvPr>
            <p:cNvSpPr/>
            <p:nvPr/>
          </p:nvSpPr>
          <p:spPr>
            <a:xfrm>
              <a:off x="1888850" y="4326575"/>
              <a:ext cx="319300" cy="208400"/>
            </a:xfrm>
            <a:custGeom>
              <a:avLst/>
              <a:gdLst/>
              <a:ahLst/>
              <a:cxnLst/>
              <a:rect l="l" t="t" r="r" b="b"/>
              <a:pathLst>
                <a:path w="12772" h="8336" extrusionOk="0">
                  <a:moveTo>
                    <a:pt x="618" y="0"/>
                  </a:moveTo>
                  <a:cubicBezTo>
                    <a:pt x="286" y="0"/>
                    <a:pt x="0" y="286"/>
                    <a:pt x="0" y="618"/>
                  </a:cubicBezTo>
                  <a:lnTo>
                    <a:pt x="0" y="8335"/>
                  </a:lnTo>
                  <a:lnTo>
                    <a:pt x="12772" y="8335"/>
                  </a:lnTo>
                  <a:lnTo>
                    <a:pt x="12772" y="618"/>
                  </a:lnTo>
                  <a:cubicBezTo>
                    <a:pt x="12772" y="286"/>
                    <a:pt x="12532" y="0"/>
                    <a:pt x="12200"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7" name="Google Shape;1859;p46">
              <a:extLst>
                <a:ext uri="{FF2B5EF4-FFF2-40B4-BE49-F238E27FC236}">
                  <a16:creationId xmlns:a16="http://schemas.microsoft.com/office/drawing/2014/main" id="{9F6BB1CA-CD7F-6FB6-F500-C9FCC16CD720}"/>
                </a:ext>
              </a:extLst>
            </p:cNvPr>
            <p:cNvSpPr/>
            <p:nvPr/>
          </p:nvSpPr>
          <p:spPr>
            <a:xfrm>
              <a:off x="1258850" y="4326575"/>
              <a:ext cx="159525" cy="208400"/>
            </a:xfrm>
            <a:custGeom>
              <a:avLst/>
              <a:gdLst/>
              <a:ahLst/>
              <a:cxnLst/>
              <a:rect l="l" t="t" r="r" b="b"/>
              <a:pathLst>
                <a:path w="6381" h="8336" extrusionOk="0">
                  <a:moveTo>
                    <a:pt x="3191" y="0"/>
                  </a:moveTo>
                  <a:cubicBezTo>
                    <a:pt x="1430" y="0"/>
                    <a:pt x="1" y="1429"/>
                    <a:pt x="1" y="3190"/>
                  </a:cubicBezTo>
                  <a:lnTo>
                    <a:pt x="1" y="8335"/>
                  </a:lnTo>
                  <a:lnTo>
                    <a:pt x="6381" y="8335"/>
                  </a:lnTo>
                  <a:lnTo>
                    <a:pt x="6381" y="3190"/>
                  </a:lnTo>
                  <a:cubicBezTo>
                    <a:pt x="6381" y="1429"/>
                    <a:pt x="4951" y="0"/>
                    <a:pt x="3191"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 name="Google Shape;1860;p46">
              <a:extLst>
                <a:ext uri="{FF2B5EF4-FFF2-40B4-BE49-F238E27FC236}">
                  <a16:creationId xmlns:a16="http://schemas.microsoft.com/office/drawing/2014/main" id="{AD88760D-173C-8E60-1D12-3472897F9562}"/>
                </a:ext>
              </a:extLst>
            </p:cNvPr>
            <p:cNvSpPr/>
            <p:nvPr/>
          </p:nvSpPr>
          <p:spPr>
            <a:xfrm>
              <a:off x="1015875" y="3879800"/>
              <a:ext cx="174975" cy="333600"/>
            </a:xfrm>
            <a:custGeom>
              <a:avLst/>
              <a:gdLst/>
              <a:ahLst/>
              <a:cxnLst/>
              <a:rect l="l" t="t" r="r" b="b"/>
              <a:pathLst>
                <a:path w="6999" h="13344" extrusionOk="0">
                  <a:moveTo>
                    <a:pt x="3523" y="0"/>
                  </a:moveTo>
                  <a:cubicBezTo>
                    <a:pt x="1567" y="0"/>
                    <a:pt x="1" y="1533"/>
                    <a:pt x="1" y="3488"/>
                  </a:cubicBezTo>
                  <a:lnTo>
                    <a:pt x="1" y="13344"/>
                  </a:lnTo>
                  <a:lnTo>
                    <a:pt x="6998" y="13344"/>
                  </a:lnTo>
                  <a:lnTo>
                    <a:pt x="6998" y="3488"/>
                  </a:lnTo>
                  <a:cubicBezTo>
                    <a:pt x="6998" y="1533"/>
                    <a:pt x="5432" y="0"/>
                    <a:pt x="3523" y="0"/>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 name="Google Shape;1861;p46">
              <a:extLst>
                <a:ext uri="{FF2B5EF4-FFF2-40B4-BE49-F238E27FC236}">
                  <a16:creationId xmlns:a16="http://schemas.microsoft.com/office/drawing/2014/main" id="{11F26163-528C-9759-4E0F-3420AA5E9227}"/>
                </a:ext>
              </a:extLst>
            </p:cNvPr>
            <p:cNvSpPr/>
            <p:nvPr/>
          </p:nvSpPr>
          <p:spPr>
            <a:xfrm>
              <a:off x="1015875" y="3879800"/>
              <a:ext cx="174975" cy="333600"/>
            </a:xfrm>
            <a:custGeom>
              <a:avLst/>
              <a:gdLst/>
              <a:ahLst/>
              <a:cxnLst/>
              <a:rect l="l" t="t" r="r" b="b"/>
              <a:pathLst>
                <a:path w="6999" h="13344" extrusionOk="0">
                  <a:moveTo>
                    <a:pt x="3385" y="0"/>
                  </a:moveTo>
                  <a:lnTo>
                    <a:pt x="3385" y="2722"/>
                  </a:lnTo>
                  <a:lnTo>
                    <a:pt x="1" y="2722"/>
                  </a:lnTo>
                  <a:lnTo>
                    <a:pt x="1" y="2962"/>
                  </a:lnTo>
                  <a:lnTo>
                    <a:pt x="3385" y="2962"/>
                  </a:lnTo>
                  <a:lnTo>
                    <a:pt x="3385" y="6197"/>
                  </a:lnTo>
                  <a:lnTo>
                    <a:pt x="1" y="6197"/>
                  </a:lnTo>
                  <a:lnTo>
                    <a:pt x="1" y="6438"/>
                  </a:lnTo>
                  <a:lnTo>
                    <a:pt x="3385" y="6438"/>
                  </a:lnTo>
                  <a:lnTo>
                    <a:pt x="3385" y="9628"/>
                  </a:lnTo>
                  <a:lnTo>
                    <a:pt x="1" y="9628"/>
                  </a:lnTo>
                  <a:lnTo>
                    <a:pt x="1" y="9913"/>
                  </a:lnTo>
                  <a:lnTo>
                    <a:pt x="3385" y="9913"/>
                  </a:lnTo>
                  <a:lnTo>
                    <a:pt x="3385" y="13344"/>
                  </a:lnTo>
                  <a:lnTo>
                    <a:pt x="3625" y="13344"/>
                  </a:lnTo>
                  <a:lnTo>
                    <a:pt x="3625" y="9913"/>
                  </a:lnTo>
                  <a:lnTo>
                    <a:pt x="6998" y="9913"/>
                  </a:lnTo>
                  <a:lnTo>
                    <a:pt x="6998" y="9628"/>
                  </a:lnTo>
                  <a:lnTo>
                    <a:pt x="3625" y="9628"/>
                  </a:lnTo>
                  <a:lnTo>
                    <a:pt x="3625" y="6438"/>
                  </a:lnTo>
                  <a:lnTo>
                    <a:pt x="6998" y="6438"/>
                  </a:lnTo>
                  <a:lnTo>
                    <a:pt x="6998" y="6197"/>
                  </a:lnTo>
                  <a:lnTo>
                    <a:pt x="3625" y="6197"/>
                  </a:lnTo>
                  <a:lnTo>
                    <a:pt x="3625" y="2962"/>
                  </a:lnTo>
                  <a:lnTo>
                    <a:pt x="6998" y="2962"/>
                  </a:lnTo>
                  <a:lnTo>
                    <a:pt x="6998" y="2722"/>
                  </a:lnTo>
                  <a:lnTo>
                    <a:pt x="3625" y="2722"/>
                  </a:lnTo>
                  <a:lnTo>
                    <a:pt x="3625" y="0"/>
                  </a:ln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 name="Google Shape;1862;p46">
              <a:extLst>
                <a:ext uri="{FF2B5EF4-FFF2-40B4-BE49-F238E27FC236}">
                  <a16:creationId xmlns:a16="http://schemas.microsoft.com/office/drawing/2014/main" id="{EE739984-3D9F-4628-BFDB-8626976FD657}"/>
                </a:ext>
              </a:extLst>
            </p:cNvPr>
            <p:cNvSpPr/>
            <p:nvPr/>
          </p:nvSpPr>
          <p:spPr>
            <a:xfrm>
              <a:off x="1486375" y="3879800"/>
              <a:ext cx="174975" cy="333600"/>
            </a:xfrm>
            <a:custGeom>
              <a:avLst/>
              <a:gdLst/>
              <a:ahLst/>
              <a:cxnLst/>
              <a:rect l="l" t="t" r="r" b="b"/>
              <a:pathLst>
                <a:path w="6999" h="13344" extrusionOk="0">
                  <a:moveTo>
                    <a:pt x="3522" y="0"/>
                  </a:moveTo>
                  <a:cubicBezTo>
                    <a:pt x="1567" y="0"/>
                    <a:pt x="1" y="1533"/>
                    <a:pt x="1" y="3488"/>
                  </a:cubicBezTo>
                  <a:lnTo>
                    <a:pt x="1" y="13344"/>
                  </a:lnTo>
                  <a:lnTo>
                    <a:pt x="6998" y="13344"/>
                  </a:lnTo>
                  <a:lnTo>
                    <a:pt x="6998" y="3488"/>
                  </a:lnTo>
                  <a:cubicBezTo>
                    <a:pt x="6998" y="1533"/>
                    <a:pt x="5432" y="0"/>
                    <a:pt x="3522" y="0"/>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 name="Google Shape;1863;p46">
              <a:extLst>
                <a:ext uri="{FF2B5EF4-FFF2-40B4-BE49-F238E27FC236}">
                  <a16:creationId xmlns:a16="http://schemas.microsoft.com/office/drawing/2014/main" id="{413DE262-FEC9-3140-BC9B-B151C7FE3BFB}"/>
                </a:ext>
              </a:extLst>
            </p:cNvPr>
            <p:cNvSpPr/>
            <p:nvPr/>
          </p:nvSpPr>
          <p:spPr>
            <a:xfrm>
              <a:off x="1486375" y="3879800"/>
              <a:ext cx="174975" cy="333600"/>
            </a:xfrm>
            <a:custGeom>
              <a:avLst/>
              <a:gdLst/>
              <a:ahLst/>
              <a:cxnLst/>
              <a:rect l="l" t="t" r="r" b="b"/>
              <a:pathLst>
                <a:path w="6999" h="13344" extrusionOk="0">
                  <a:moveTo>
                    <a:pt x="3385" y="0"/>
                  </a:moveTo>
                  <a:lnTo>
                    <a:pt x="3385" y="2722"/>
                  </a:lnTo>
                  <a:lnTo>
                    <a:pt x="1" y="2722"/>
                  </a:lnTo>
                  <a:lnTo>
                    <a:pt x="1" y="2962"/>
                  </a:lnTo>
                  <a:lnTo>
                    <a:pt x="3385" y="2962"/>
                  </a:lnTo>
                  <a:lnTo>
                    <a:pt x="3385" y="6197"/>
                  </a:lnTo>
                  <a:lnTo>
                    <a:pt x="1" y="6197"/>
                  </a:lnTo>
                  <a:lnTo>
                    <a:pt x="1" y="6438"/>
                  </a:lnTo>
                  <a:lnTo>
                    <a:pt x="3385" y="6438"/>
                  </a:lnTo>
                  <a:lnTo>
                    <a:pt x="3385" y="9628"/>
                  </a:lnTo>
                  <a:lnTo>
                    <a:pt x="1" y="9628"/>
                  </a:lnTo>
                  <a:lnTo>
                    <a:pt x="1" y="9913"/>
                  </a:lnTo>
                  <a:lnTo>
                    <a:pt x="3385" y="9913"/>
                  </a:lnTo>
                  <a:lnTo>
                    <a:pt x="3385" y="13344"/>
                  </a:lnTo>
                  <a:lnTo>
                    <a:pt x="3614" y="13344"/>
                  </a:lnTo>
                  <a:lnTo>
                    <a:pt x="3614" y="9913"/>
                  </a:lnTo>
                  <a:lnTo>
                    <a:pt x="6998" y="9913"/>
                  </a:lnTo>
                  <a:lnTo>
                    <a:pt x="6998" y="9628"/>
                  </a:lnTo>
                  <a:lnTo>
                    <a:pt x="3614" y="9628"/>
                  </a:lnTo>
                  <a:lnTo>
                    <a:pt x="3614" y="6438"/>
                  </a:lnTo>
                  <a:lnTo>
                    <a:pt x="6998" y="6438"/>
                  </a:lnTo>
                  <a:lnTo>
                    <a:pt x="6998" y="6197"/>
                  </a:lnTo>
                  <a:lnTo>
                    <a:pt x="3614" y="6197"/>
                  </a:lnTo>
                  <a:lnTo>
                    <a:pt x="3614" y="2962"/>
                  </a:lnTo>
                  <a:lnTo>
                    <a:pt x="6998" y="2962"/>
                  </a:lnTo>
                  <a:lnTo>
                    <a:pt x="6998" y="2722"/>
                  </a:lnTo>
                  <a:lnTo>
                    <a:pt x="3614" y="2722"/>
                  </a:lnTo>
                  <a:lnTo>
                    <a:pt x="3614" y="0"/>
                  </a:ln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 name="Google Shape;1864;p46">
              <a:extLst>
                <a:ext uri="{FF2B5EF4-FFF2-40B4-BE49-F238E27FC236}">
                  <a16:creationId xmlns:a16="http://schemas.microsoft.com/office/drawing/2014/main" id="{EA6C0588-1B1D-67CC-EC68-8F5DEA1C2428}"/>
                </a:ext>
              </a:extLst>
            </p:cNvPr>
            <p:cNvSpPr/>
            <p:nvPr/>
          </p:nvSpPr>
          <p:spPr>
            <a:xfrm>
              <a:off x="1042175" y="4301425"/>
              <a:ext cx="122650" cy="124075"/>
            </a:xfrm>
            <a:custGeom>
              <a:avLst/>
              <a:gdLst/>
              <a:ahLst/>
              <a:cxnLst/>
              <a:rect l="l" t="t" r="r" b="b"/>
              <a:pathLst>
                <a:path w="4906" h="4963" extrusionOk="0">
                  <a:moveTo>
                    <a:pt x="230" y="0"/>
                  </a:moveTo>
                  <a:cubicBezTo>
                    <a:pt x="92" y="0"/>
                    <a:pt x="1" y="103"/>
                    <a:pt x="1" y="240"/>
                  </a:cubicBezTo>
                  <a:lnTo>
                    <a:pt x="1" y="4722"/>
                  </a:lnTo>
                  <a:cubicBezTo>
                    <a:pt x="1" y="4814"/>
                    <a:pt x="92" y="4962"/>
                    <a:pt x="230" y="4962"/>
                  </a:cubicBezTo>
                  <a:lnTo>
                    <a:pt x="4666" y="4962"/>
                  </a:lnTo>
                  <a:cubicBezTo>
                    <a:pt x="4803" y="4962"/>
                    <a:pt x="4906" y="4814"/>
                    <a:pt x="4906" y="4722"/>
                  </a:cubicBezTo>
                  <a:lnTo>
                    <a:pt x="4906" y="240"/>
                  </a:lnTo>
                  <a:cubicBezTo>
                    <a:pt x="4906" y="103"/>
                    <a:pt x="4803" y="0"/>
                    <a:pt x="4666" y="0"/>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 name="Google Shape;1865;p46">
              <a:extLst>
                <a:ext uri="{FF2B5EF4-FFF2-40B4-BE49-F238E27FC236}">
                  <a16:creationId xmlns:a16="http://schemas.microsoft.com/office/drawing/2014/main" id="{2C1B9559-594E-9FF3-13A2-5AA21A5BA780}"/>
                </a:ext>
              </a:extLst>
            </p:cNvPr>
            <p:cNvSpPr/>
            <p:nvPr/>
          </p:nvSpPr>
          <p:spPr>
            <a:xfrm>
              <a:off x="1042175" y="4301425"/>
              <a:ext cx="122650" cy="124075"/>
            </a:xfrm>
            <a:custGeom>
              <a:avLst/>
              <a:gdLst/>
              <a:ahLst/>
              <a:cxnLst/>
              <a:rect l="l" t="t" r="r" b="b"/>
              <a:pathLst>
                <a:path w="4906" h="4963" extrusionOk="0">
                  <a:moveTo>
                    <a:pt x="2333" y="0"/>
                  </a:moveTo>
                  <a:lnTo>
                    <a:pt x="2333" y="2344"/>
                  </a:lnTo>
                  <a:lnTo>
                    <a:pt x="1" y="2344"/>
                  </a:lnTo>
                  <a:lnTo>
                    <a:pt x="1" y="2573"/>
                  </a:lnTo>
                  <a:lnTo>
                    <a:pt x="2333" y="2573"/>
                  </a:lnTo>
                  <a:lnTo>
                    <a:pt x="2333" y="4962"/>
                  </a:lnTo>
                  <a:lnTo>
                    <a:pt x="2573" y="4962"/>
                  </a:lnTo>
                  <a:lnTo>
                    <a:pt x="2573" y="2573"/>
                  </a:lnTo>
                  <a:lnTo>
                    <a:pt x="4906" y="2573"/>
                  </a:lnTo>
                  <a:lnTo>
                    <a:pt x="4906" y="2344"/>
                  </a:lnTo>
                  <a:lnTo>
                    <a:pt x="2573" y="2344"/>
                  </a:lnTo>
                  <a:lnTo>
                    <a:pt x="2573" y="0"/>
                  </a:ln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 name="Google Shape;1866;p46">
              <a:extLst>
                <a:ext uri="{FF2B5EF4-FFF2-40B4-BE49-F238E27FC236}">
                  <a16:creationId xmlns:a16="http://schemas.microsoft.com/office/drawing/2014/main" id="{E536CF49-CC70-9EE4-6CB3-F304FA71EAE9}"/>
                </a:ext>
              </a:extLst>
            </p:cNvPr>
            <p:cNvSpPr/>
            <p:nvPr/>
          </p:nvSpPr>
          <p:spPr>
            <a:xfrm>
              <a:off x="1512400" y="4301425"/>
              <a:ext cx="122925" cy="124075"/>
            </a:xfrm>
            <a:custGeom>
              <a:avLst/>
              <a:gdLst/>
              <a:ahLst/>
              <a:cxnLst/>
              <a:rect l="l" t="t" r="r" b="b"/>
              <a:pathLst>
                <a:path w="4917" h="4963" extrusionOk="0">
                  <a:moveTo>
                    <a:pt x="240" y="0"/>
                  </a:moveTo>
                  <a:cubicBezTo>
                    <a:pt x="103" y="0"/>
                    <a:pt x="0" y="103"/>
                    <a:pt x="0" y="240"/>
                  </a:cubicBezTo>
                  <a:lnTo>
                    <a:pt x="0" y="4722"/>
                  </a:lnTo>
                  <a:cubicBezTo>
                    <a:pt x="0" y="4814"/>
                    <a:pt x="103" y="4962"/>
                    <a:pt x="240" y="4962"/>
                  </a:cubicBezTo>
                  <a:lnTo>
                    <a:pt x="4677" y="4962"/>
                  </a:lnTo>
                  <a:cubicBezTo>
                    <a:pt x="4814" y="4962"/>
                    <a:pt x="4917" y="4814"/>
                    <a:pt x="4917" y="4722"/>
                  </a:cubicBezTo>
                  <a:lnTo>
                    <a:pt x="4917" y="240"/>
                  </a:lnTo>
                  <a:cubicBezTo>
                    <a:pt x="4917" y="103"/>
                    <a:pt x="4814" y="0"/>
                    <a:pt x="4677" y="0"/>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 name="Google Shape;1867;p46">
              <a:extLst>
                <a:ext uri="{FF2B5EF4-FFF2-40B4-BE49-F238E27FC236}">
                  <a16:creationId xmlns:a16="http://schemas.microsoft.com/office/drawing/2014/main" id="{9437C30C-592C-8DD6-C33E-12919C1613E3}"/>
                </a:ext>
              </a:extLst>
            </p:cNvPr>
            <p:cNvSpPr/>
            <p:nvPr/>
          </p:nvSpPr>
          <p:spPr>
            <a:xfrm>
              <a:off x="1512400" y="4301425"/>
              <a:ext cx="122925" cy="124075"/>
            </a:xfrm>
            <a:custGeom>
              <a:avLst/>
              <a:gdLst/>
              <a:ahLst/>
              <a:cxnLst/>
              <a:rect l="l" t="t" r="r" b="b"/>
              <a:pathLst>
                <a:path w="4917" h="4963" extrusionOk="0">
                  <a:moveTo>
                    <a:pt x="2344" y="0"/>
                  </a:moveTo>
                  <a:lnTo>
                    <a:pt x="2344" y="2344"/>
                  </a:lnTo>
                  <a:lnTo>
                    <a:pt x="0" y="2344"/>
                  </a:lnTo>
                  <a:lnTo>
                    <a:pt x="0" y="2573"/>
                  </a:lnTo>
                  <a:lnTo>
                    <a:pt x="2344" y="2573"/>
                  </a:lnTo>
                  <a:lnTo>
                    <a:pt x="2344" y="4962"/>
                  </a:lnTo>
                  <a:lnTo>
                    <a:pt x="2573" y="4962"/>
                  </a:lnTo>
                  <a:lnTo>
                    <a:pt x="2573" y="2573"/>
                  </a:lnTo>
                  <a:lnTo>
                    <a:pt x="4917" y="2573"/>
                  </a:lnTo>
                  <a:lnTo>
                    <a:pt x="4917" y="2344"/>
                  </a:lnTo>
                  <a:lnTo>
                    <a:pt x="2573" y="2344"/>
                  </a:lnTo>
                  <a:lnTo>
                    <a:pt x="2573" y="0"/>
                  </a:ln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 name="Google Shape;1868;p46">
              <a:extLst>
                <a:ext uri="{FF2B5EF4-FFF2-40B4-BE49-F238E27FC236}">
                  <a16:creationId xmlns:a16="http://schemas.microsoft.com/office/drawing/2014/main" id="{78C40EA8-0E80-13BB-BF22-CD9549BA2E80}"/>
                </a:ext>
              </a:extLst>
            </p:cNvPr>
            <p:cNvSpPr/>
            <p:nvPr/>
          </p:nvSpPr>
          <p:spPr>
            <a:xfrm>
              <a:off x="1298025" y="3884650"/>
              <a:ext cx="81200" cy="80925"/>
            </a:xfrm>
            <a:custGeom>
              <a:avLst/>
              <a:gdLst/>
              <a:ahLst/>
              <a:cxnLst/>
              <a:rect l="l" t="t" r="r" b="b"/>
              <a:pathLst>
                <a:path w="3248" h="3237" extrusionOk="0">
                  <a:moveTo>
                    <a:pt x="1624" y="1"/>
                  </a:moveTo>
                  <a:cubicBezTo>
                    <a:pt x="720" y="1"/>
                    <a:pt x="0" y="721"/>
                    <a:pt x="0" y="1624"/>
                  </a:cubicBezTo>
                  <a:cubicBezTo>
                    <a:pt x="0" y="2528"/>
                    <a:pt x="720" y="3237"/>
                    <a:pt x="1624" y="3237"/>
                  </a:cubicBezTo>
                  <a:cubicBezTo>
                    <a:pt x="2527" y="3237"/>
                    <a:pt x="3247" y="2528"/>
                    <a:pt x="3247" y="1624"/>
                  </a:cubicBezTo>
                  <a:cubicBezTo>
                    <a:pt x="3247" y="721"/>
                    <a:pt x="2527" y="1"/>
                    <a:pt x="1624" y="1"/>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 name="Google Shape;1869;p46">
              <a:extLst>
                <a:ext uri="{FF2B5EF4-FFF2-40B4-BE49-F238E27FC236}">
                  <a16:creationId xmlns:a16="http://schemas.microsoft.com/office/drawing/2014/main" id="{53B45411-DB57-01B6-2046-610BC8A38AF8}"/>
                </a:ext>
              </a:extLst>
            </p:cNvPr>
            <p:cNvSpPr/>
            <p:nvPr/>
          </p:nvSpPr>
          <p:spPr>
            <a:xfrm>
              <a:off x="1025325" y="3328400"/>
              <a:ext cx="78625" cy="108375"/>
            </a:xfrm>
            <a:custGeom>
              <a:avLst/>
              <a:gdLst/>
              <a:ahLst/>
              <a:cxnLst/>
              <a:rect l="l" t="t" r="r" b="b"/>
              <a:pathLst>
                <a:path w="3145" h="4335" extrusionOk="0">
                  <a:moveTo>
                    <a:pt x="435" y="1"/>
                  </a:moveTo>
                  <a:cubicBezTo>
                    <a:pt x="195" y="1"/>
                    <a:pt x="0" y="195"/>
                    <a:pt x="0" y="435"/>
                  </a:cubicBezTo>
                  <a:lnTo>
                    <a:pt x="0" y="4334"/>
                  </a:lnTo>
                  <a:lnTo>
                    <a:pt x="3145" y="4334"/>
                  </a:lnTo>
                  <a:lnTo>
                    <a:pt x="3145" y="435"/>
                  </a:lnTo>
                  <a:cubicBezTo>
                    <a:pt x="3145" y="195"/>
                    <a:pt x="2904" y="1"/>
                    <a:pt x="2676" y="1"/>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5004" name="Google Shape;5004;p65"/>
          <p:cNvSpPr/>
          <p:nvPr/>
        </p:nvSpPr>
        <p:spPr>
          <a:xfrm flipH="1">
            <a:off x="7291718" y="2630139"/>
            <a:ext cx="1892782" cy="213217"/>
          </a:xfrm>
          <a:custGeom>
            <a:avLst/>
            <a:gdLst/>
            <a:ahLst/>
            <a:cxnLst/>
            <a:rect l="l" t="t" r="r" b="b"/>
            <a:pathLst>
              <a:path w="32203" h="19124" extrusionOk="0">
                <a:moveTo>
                  <a:pt x="8949" y="0"/>
                </a:moveTo>
                <a:cubicBezTo>
                  <a:pt x="8412" y="0"/>
                  <a:pt x="7875" y="48"/>
                  <a:pt x="7346" y="148"/>
                </a:cubicBezTo>
                <a:cubicBezTo>
                  <a:pt x="4583" y="652"/>
                  <a:pt x="2250" y="2444"/>
                  <a:pt x="38" y="4190"/>
                </a:cubicBezTo>
                <a:lnTo>
                  <a:pt x="0" y="19124"/>
                </a:lnTo>
                <a:lnTo>
                  <a:pt x="32202" y="19124"/>
                </a:lnTo>
                <a:cubicBezTo>
                  <a:pt x="31932" y="13645"/>
                  <a:pt x="27843" y="8586"/>
                  <a:pt x="22598" y="7149"/>
                </a:cubicBezTo>
                <a:cubicBezTo>
                  <a:pt x="21664" y="6878"/>
                  <a:pt x="20731" y="6719"/>
                  <a:pt x="19872" y="6336"/>
                </a:cubicBezTo>
                <a:cubicBezTo>
                  <a:pt x="18313" y="5552"/>
                  <a:pt x="17268" y="4078"/>
                  <a:pt x="16017" y="2874"/>
                </a:cubicBezTo>
                <a:cubicBezTo>
                  <a:pt x="14125" y="1105"/>
                  <a:pt x="11529" y="0"/>
                  <a:pt x="8949"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5005" name="Google Shape;5005;p65"/>
          <p:cNvGrpSpPr/>
          <p:nvPr/>
        </p:nvGrpSpPr>
        <p:grpSpPr>
          <a:xfrm>
            <a:off x="765396" y="729689"/>
            <a:ext cx="1098025" cy="2032726"/>
            <a:chOff x="7797029" y="2174230"/>
            <a:chExt cx="1161931" cy="2151032"/>
          </a:xfrm>
        </p:grpSpPr>
        <p:sp>
          <p:nvSpPr>
            <p:cNvPr id="5006" name="Google Shape;5006;p65"/>
            <p:cNvSpPr/>
            <p:nvPr/>
          </p:nvSpPr>
          <p:spPr>
            <a:xfrm>
              <a:off x="7797029" y="2174230"/>
              <a:ext cx="1161931" cy="1382760"/>
            </a:xfrm>
            <a:custGeom>
              <a:avLst/>
              <a:gdLst/>
              <a:ahLst/>
              <a:cxnLst/>
              <a:rect l="l" t="t" r="r" b="b"/>
              <a:pathLst>
                <a:path w="21273" h="25316" extrusionOk="0">
                  <a:moveTo>
                    <a:pt x="11920" y="0"/>
                  </a:moveTo>
                  <a:cubicBezTo>
                    <a:pt x="9767" y="0"/>
                    <a:pt x="7648" y="927"/>
                    <a:pt x="6217" y="2390"/>
                  </a:cubicBezTo>
                  <a:cubicBezTo>
                    <a:pt x="4630" y="4024"/>
                    <a:pt x="3883" y="6245"/>
                    <a:pt x="3883" y="8383"/>
                  </a:cubicBezTo>
                  <a:cubicBezTo>
                    <a:pt x="3846" y="9045"/>
                    <a:pt x="3930" y="9745"/>
                    <a:pt x="3650" y="10361"/>
                  </a:cubicBezTo>
                  <a:cubicBezTo>
                    <a:pt x="3417" y="10828"/>
                    <a:pt x="3034" y="11220"/>
                    <a:pt x="2679" y="11650"/>
                  </a:cubicBezTo>
                  <a:cubicBezTo>
                    <a:pt x="1046" y="13516"/>
                    <a:pt x="0" y="15850"/>
                    <a:pt x="75" y="18183"/>
                  </a:cubicBezTo>
                  <a:cubicBezTo>
                    <a:pt x="150" y="20554"/>
                    <a:pt x="1438" y="22888"/>
                    <a:pt x="3613" y="24213"/>
                  </a:cubicBezTo>
                  <a:cubicBezTo>
                    <a:pt x="4824" y="24931"/>
                    <a:pt x="6299" y="25315"/>
                    <a:pt x="7769" y="25315"/>
                  </a:cubicBezTo>
                  <a:cubicBezTo>
                    <a:pt x="8994" y="25315"/>
                    <a:pt x="10215" y="25048"/>
                    <a:pt x="11276" y="24484"/>
                  </a:cubicBezTo>
                  <a:cubicBezTo>
                    <a:pt x="12090" y="24825"/>
                    <a:pt x="13002" y="24989"/>
                    <a:pt x="13926" y="24989"/>
                  </a:cubicBezTo>
                  <a:cubicBezTo>
                    <a:pt x="15830" y="24989"/>
                    <a:pt x="17782" y="24291"/>
                    <a:pt x="19014" y="23009"/>
                  </a:cubicBezTo>
                  <a:cubicBezTo>
                    <a:pt x="20843" y="21142"/>
                    <a:pt x="21273" y="18417"/>
                    <a:pt x="20498" y="16083"/>
                  </a:cubicBezTo>
                  <a:cubicBezTo>
                    <a:pt x="20143" y="14954"/>
                    <a:pt x="19518" y="13908"/>
                    <a:pt x="18864" y="12891"/>
                  </a:cubicBezTo>
                  <a:cubicBezTo>
                    <a:pt x="18743" y="12742"/>
                    <a:pt x="18668" y="12546"/>
                    <a:pt x="18631" y="12350"/>
                  </a:cubicBezTo>
                  <a:cubicBezTo>
                    <a:pt x="18631" y="12191"/>
                    <a:pt x="18743" y="11995"/>
                    <a:pt x="18780" y="11808"/>
                  </a:cubicBezTo>
                  <a:cubicBezTo>
                    <a:pt x="20843" y="3090"/>
                    <a:pt x="16718" y="561"/>
                    <a:pt x="12835" y="57"/>
                  </a:cubicBezTo>
                  <a:cubicBezTo>
                    <a:pt x="12530" y="19"/>
                    <a:pt x="12225" y="0"/>
                    <a:pt x="11920" y="0"/>
                  </a:cubicBezTo>
                  <a:close/>
                </a:path>
              </a:pathLst>
            </a:cu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5007" name="Google Shape;5007;p65"/>
            <p:cNvGrpSpPr/>
            <p:nvPr/>
          </p:nvGrpSpPr>
          <p:grpSpPr>
            <a:xfrm>
              <a:off x="8149431" y="2521491"/>
              <a:ext cx="429313" cy="1803771"/>
              <a:chOff x="6097050" y="1346450"/>
              <a:chExt cx="196500" cy="825600"/>
            </a:xfrm>
          </p:grpSpPr>
          <p:sp>
            <p:nvSpPr>
              <p:cNvPr id="5008" name="Google Shape;5008;p65"/>
              <p:cNvSpPr/>
              <p:nvPr/>
            </p:nvSpPr>
            <p:spPr>
              <a:xfrm>
                <a:off x="6203225" y="1432075"/>
                <a:ext cx="20325" cy="739975"/>
              </a:xfrm>
              <a:custGeom>
                <a:avLst/>
                <a:gdLst/>
                <a:ahLst/>
                <a:cxnLst/>
                <a:rect l="l" t="t" r="r" b="b"/>
                <a:pathLst>
                  <a:path w="813" h="29599" extrusionOk="0">
                    <a:moveTo>
                      <a:pt x="420" y="1"/>
                    </a:moveTo>
                    <a:cubicBezTo>
                      <a:pt x="187" y="1"/>
                      <a:pt x="0" y="197"/>
                      <a:pt x="0" y="430"/>
                    </a:cubicBezTo>
                    <a:lnTo>
                      <a:pt x="0" y="29207"/>
                    </a:lnTo>
                    <a:cubicBezTo>
                      <a:pt x="0" y="29440"/>
                      <a:pt x="187" y="29599"/>
                      <a:pt x="420" y="29599"/>
                    </a:cubicBezTo>
                    <a:cubicBezTo>
                      <a:pt x="616" y="29599"/>
                      <a:pt x="812" y="29440"/>
                      <a:pt x="812" y="29207"/>
                    </a:cubicBezTo>
                    <a:lnTo>
                      <a:pt x="812" y="430"/>
                    </a:lnTo>
                    <a:cubicBezTo>
                      <a:pt x="812" y="197"/>
                      <a:pt x="616" y="1"/>
                      <a:pt x="42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09" name="Google Shape;5009;p65"/>
              <p:cNvSpPr/>
              <p:nvPr/>
            </p:nvSpPr>
            <p:spPr>
              <a:xfrm>
                <a:off x="6097050" y="1389375"/>
                <a:ext cx="124625" cy="276800"/>
              </a:xfrm>
              <a:custGeom>
                <a:avLst/>
                <a:gdLst/>
                <a:ahLst/>
                <a:cxnLst/>
                <a:rect l="l" t="t" r="r" b="b"/>
                <a:pathLst>
                  <a:path w="4985" h="11072" extrusionOk="0">
                    <a:moveTo>
                      <a:pt x="430" y="1"/>
                    </a:moveTo>
                    <a:cubicBezTo>
                      <a:pt x="234" y="1"/>
                      <a:pt x="84" y="113"/>
                      <a:pt x="84" y="309"/>
                    </a:cubicBezTo>
                    <a:cubicBezTo>
                      <a:pt x="47" y="971"/>
                      <a:pt x="0" y="1587"/>
                      <a:pt x="0" y="2250"/>
                    </a:cubicBezTo>
                    <a:cubicBezTo>
                      <a:pt x="0" y="3809"/>
                      <a:pt x="159" y="5405"/>
                      <a:pt x="747" y="6917"/>
                    </a:cubicBezTo>
                    <a:cubicBezTo>
                      <a:pt x="1447" y="8672"/>
                      <a:pt x="2763" y="10147"/>
                      <a:pt x="4396" y="11043"/>
                    </a:cubicBezTo>
                    <a:cubicBezTo>
                      <a:pt x="4449" y="11063"/>
                      <a:pt x="4501" y="11072"/>
                      <a:pt x="4550" y="11072"/>
                    </a:cubicBezTo>
                    <a:cubicBezTo>
                      <a:pt x="4688" y="11072"/>
                      <a:pt x="4808" y="11001"/>
                      <a:pt x="4863" y="10884"/>
                    </a:cubicBezTo>
                    <a:cubicBezTo>
                      <a:pt x="4985" y="10735"/>
                      <a:pt x="4901" y="10539"/>
                      <a:pt x="4751" y="10417"/>
                    </a:cubicBezTo>
                    <a:cubicBezTo>
                      <a:pt x="3230" y="9605"/>
                      <a:pt x="2026" y="8243"/>
                      <a:pt x="1363" y="6646"/>
                    </a:cubicBezTo>
                    <a:cubicBezTo>
                      <a:pt x="822" y="5284"/>
                      <a:pt x="700" y="3772"/>
                      <a:pt x="700" y="2250"/>
                    </a:cubicBezTo>
                    <a:cubicBezTo>
                      <a:pt x="700" y="1634"/>
                      <a:pt x="700" y="971"/>
                      <a:pt x="747" y="346"/>
                    </a:cubicBezTo>
                    <a:cubicBezTo>
                      <a:pt x="747" y="150"/>
                      <a:pt x="588" y="1"/>
                      <a:pt x="43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10" name="Google Shape;5010;p65"/>
              <p:cNvSpPr/>
              <p:nvPr/>
            </p:nvSpPr>
            <p:spPr>
              <a:xfrm>
                <a:off x="6207875" y="1346450"/>
                <a:ext cx="85675" cy="205950"/>
              </a:xfrm>
              <a:custGeom>
                <a:avLst/>
                <a:gdLst/>
                <a:ahLst/>
                <a:cxnLst/>
                <a:rect l="l" t="t" r="r" b="b"/>
                <a:pathLst>
                  <a:path w="3427" h="8238" extrusionOk="0">
                    <a:moveTo>
                      <a:pt x="2997" y="0"/>
                    </a:moveTo>
                    <a:cubicBezTo>
                      <a:pt x="2801" y="0"/>
                      <a:pt x="2652" y="159"/>
                      <a:pt x="2689" y="355"/>
                    </a:cubicBezTo>
                    <a:cubicBezTo>
                      <a:pt x="2726" y="1055"/>
                      <a:pt x="2764" y="1718"/>
                      <a:pt x="2764" y="2371"/>
                    </a:cubicBezTo>
                    <a:cubicBezTo>
                      <a:pt x="2764" y="3118"/>
                      <a:pt x="2726" y="3818"/>
                      <a:pt x="2530" y="4518"/>
                    </a:cubicBezTo>
                    <a:cubicBezTo>
                      <a:pt x="2381" y="5171"/>
                      <a:pt x="2101" y="5797"/>
                      <a:pt x="1718" y="6338"/>
                    </a:cubicBezTo>
                    <a:cubicBezTo>
                      <a:pt x="1326" y="6889"/>
                      <a:pt x="822" y="7318"/>
                      <a:pt x="234" y="7589"/>
                    </a:cubicBezTo>
                    <a:cubicBezTo>
                      <a:pt x="85" y="7663"/>
                      <a:pt x="1" y="7859"/>
                      <a:pt x="85" y="8018"/>
                    </a:cubicBezTo>
                    <a:cubicBezTo>
                      <a:pt x="112" y="8156"/>
                      <a:pt x="246" y="8237"/>
                      <a:pt x="378" y="8237"/>
                    </a:cubicBezTo>
                    <a:cubicBezTo>
                      <a:pt x="425" y="8237"/>
                      <a:pt x="472" y="8227"/>
                      <a:pt x="514" y="8205"/>
                    </a:cubicBezTo>
                    <a:cubicBezTo>
                      <a:pt x="1214" y="7897"/>
                      <a:pt x="1830" y="7355"/>
                      <a:pt x="2260" y="6730"/>
                    </a:cubicBezTo>
                    <a:cubicBezTo>
                      <a:pt x="2726" y="6151"/>
                      <a:pt x="3034" y="5405"/>
                      <a:pt x="3193" y="4667"/>
                    </a:cubicBezTo>
                    <a:cubicBezTo>
                      <a:pt x="3389" y="3930"/>
                      <a:pt x="3426" y="3155"/>
                      <a:pt x="3426" y="2371"/>
                    </a:cubicBezTo>
                    <a:cubicBezTo>
                      <a:pt x="3426" y="1671"/>
                      <a:pt x="3389" y="971"/>
                      <a:pt x="3352" y="318"/>
                    </a:cubicBezTo>
                    <a:cubicBezTo>
                      <a:pt x="3352" y="122"/>
                      <a:pt x="3156" y="0"/>
                      <a:pt x="2997" y="0"/>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sp>
        <p:nvSpPr>
          <p:cNvPr id="5011" name="Google Shape;5011;p65"/>
          <p:cNvSpPr txBox="1">
            <a:spLocks noGrp="1"/>
          </p:cNvSpPr>
          <p:nvPr>
            <p:ph type="title"/>
          </p:nvPr>
        </p:nvSpPr>
        <p:spPr>
          <a:xfrm>
            <a:off x="2892318" y="1911740"/>
            <a:ext cx="3233100" cy="1607700"/>
          </a:xfrm>
          <a:prstGeom prst="rect">
            <a:avLst/>
          </a:prstGeom>
        </p:spPr>
        <p:txBody>
          <a:bodyPr spcFirstLastPara="1" wrap="square" lIns="14400" tIns="14400" rIns="14400" bIns="14400" anchor="t" anchorCtr="0">
            <a:noAutofit/>
          </a:bodyPr>
          <a:lstStyle/>
          <a:p>
            <a:pPr marL="0" lvl="0" indent="0" algn="ctr" rtl="0">
              <a:spcBef>
                <a:spcPts val="0"/>
              </a:spcBef>
              <a:spcAft>
                <a:spcPts val="0"/>
              </a:spcAft>
              <a:buNone/>
            </a:pPr>
            <a:r>
              <a:rPr lang="en-US" u="sng">
                <a:latin typeface="Times New Roman" panose="02020603050405020304" pitchFamily="18" charset="0"/>
                <a:cs typeface="Times New Roman" panose="02020603050405020304" pitchFamily="18" charset="0"/>
              </a:rPr>
              <a:t>1. Nội dung</a:t>
            </a:r>
            <a:endParaRPr u="sng">
              <a:latin typeface="Times New Roman" panose="02020603050405020304" pitchFamily="18" charset="0"/>
              <a:cs typeface="Times New Roman" panose="02020603050405020304" pitchFamily="18" charset="0"/>
            </a:endParaRPr>
          </a:p>
          <a:p>
            <a:pPr marL="0" lvl="0" indent="0" algn="ctr" rtl="0">
              <a:spcBef>
                <a:spcPts val="0"/>
              </a:spcBef>
              <a:spcAft>
                <a:spcPts val="0"/>
              </a:spcAft>
              <a:buNone/>
            </a:pPr>
            <a:endParaRPr u="sng">
              <a:latin typeface="Times New Roman" panose="02020603050405020304" pitchFamily="18" charset="0"/>
              <a:cs typeface="Times New Roman" panose="02020603050405020304" pitchFamily="18" charset="0"/>
            </a:endParaRPr>
          </a:p>
        </p:txBody>
      </p:sp>
      <p:sp>
        <p:nvSpPr>
          <p:cNvPr id="5012" name="Google Shape;5012;p65"/>
          <p:cNvSpPr txBox="1">
            <a:spLocks noGrp="1"/>
          </p:cNvSpPr>
          <p:nvPr>
            <p:ph type="subTitle" idx="1"/>
          </p:nvPr>
        </p:nvSpPr>
        <p:spPr>
          <a:xfrm>
            <a:off x="2642480" y="2815332"/>
            <a:ext cx="3620379" cy="866100"/>
          </a:xfrm>
          <a:prstGeom prst="rect">
            <a:avLst/>
          </a:prstGeom>
        </p:spPr>
        <p:txBody>
          <a:bodyPr spcFirstLastPara="1" wrap="square" lIns="14400" tIns="14400" rIns="14400" bIns="14400" anchor="t" anchorCtr="0">
            <a:noAutofit/>
          </a:bodyPr>
          <a:lstStyle/>
          <a:p>
            <a:pPr algn="just">
              <a:spcAft>
                <a:spcPts val="800"/>
              </a:spcAft>
            </a:pPr>
            <a:r>
              <a:rPr lang="en-US" sz="1800">
                <a:effectLst/>
                <a:latin typeface="Times New Roman" panose="02020603050405020304" pitchFamily="18" charset="0"/>
                <a:ea typeface="Times New Roman" panose="02020603050405020304" pitchFamily="18" charset="0"/>
                <a:cs typeface="Times New Roman" panose="02020603050405020304" pitchFamily="18" charset="0"/>
              </a:rPr>
              <a:t>     Trong cuộc đời mỗi chúng ta, kỉ niệm trong sáng của tuổi học trò, nhất là buổi tựu trường đầu tiên thường được ghi nhớ mãi. Thanh Tịnh đã diễn tả tinh tế cảm xúc này qua dòng cảm nghĩ trong trẻo của nhân vật “tôi” về những kỉ niệm ngày đầu tiên đi học</a:t>
            </a:r>
            <a:endParaRPr lang="en-US" sz="1800">
              <a:effectLst/>
              <a:latin typeface=".VnTime"/>
              <a:ea typeface="Times New Roman" panose="02020603050405020304" pitchFamily="18" charset="0"/>
              <a:cs typeface="Times New Roman" panose="02020603050405020304" pitchFamily="18" charset="0"/>
            </a:endParaRPr>
          </a:p>
        </p:txBody>
      </p:sp>
      <p:sp>
        <p:nvSpPr>
          <p:cNvPr id="5013" name="Google Shape;5013;p65"/>
          <p:cNvSpPr/>
          <p:nvPr/>
        </p:nvSpPr>
        <p:spPr>
          <a:xfrm>
            <a:off x="75" y="2120253"/>
            <a:ext cx="2200189" cy="718154"/>
          </a:xfrm>
          <a:custGeom>
            <a:avLst/>
            <a:gdLst/>
            <a:ahLst/>
            <a:cxnLst/>
            <a:rect l="l" t="t" r="r" b="b"/>
            <a:pathLst>
              <a:path w="32203" h="19124" extrusionOk="0">
                <a:moveTo>
                  <a:pt x="8949" y="0"/>
                </a:moveTo>
                <a:cubicBezTo>
                  <a:pt x="8412" y="0"/>
                  <a:pt x="7875" y="48"/>
                  <a:pt x="7346" y="148"/>
                </a:cubicBezTo>
                <a:cubicBezTo>
                  <a:pt x="4583" y="652"/>
                  <a:pt x="2250" y="2444"/>
                  <a:pt x="38" y="4190"/>
                </a:cubicBezTo>
                <a:lnTo>
                  <a:pt x="0" y="19124"/>
                </a:lnTo>
                <a:lnTo>
                  <a:pt x="32202" y="19124"/>
                </a:lnTo>
                <a:cubicBezTo>
                  <a:pt x="31932" y="13645"/>
                  <a:pt x="27843" y="8586"/>
                  <a:pt x="22598" y="7149"/>
                </a:cubicBezTo>
                <a:cubicBezTo>
                  <a:pt x="21664" y="6878"/>
                  <a:pt x="20731" y="6719"/>
                  <a:pt x="19872" y="6336"/>
                </a:cubicBezTo>
                <a:cubicBezTo>
                  <a:pt x="18313" y="5552"/>
                  <a:pt x="17268" y="4078"/>
                  <a:pt x="16017" y="2874"/>
                </a:cubicBezTo>
                <a:cubicBezTo>
                  <a:pt x="14125" y="1105"/>
                  <a:pt x="11529" y="0"/>
                  <a:pt x="8949"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5014" name="Google Shape;5014;p65"/>
          <p:cNvGrpSpPr/>
          <p:nvPr/>
        </p:nvGrpSpPr>
        <p:grpSpPr>
          <a:xfrm>
            <a:off x="-590481" y="943809"/>
            <a:ext cx="1590694" cy="1890940"/>
            <a:chOff x="6903325" y="768150"/>
            <a:chExt cx="1883592" cy="2239654"/>
          </a:xfrm>
        </p:grpSpPr>
        <p:sp>
          <p:nvSpPr>
            <p:cNvPr id="5015" name="Google Shape;5015;p65"/>
            <p:cNvSpPr/>
            <p:nvPr/>
          </p:nvSpPr>
          <p:spPr>
            <a:xfrm>
              <a:off x="6903325" y="768150"/>
              <a:ext cx="1883592" cy="1572042"/>
            </a:xfrm>
            <a:custGeom>
              <a:avLst/>
              <a:gdLst/>
              <a:ahLst/>
              <a:cxnLst/>
              <a:rect l="l" t="t" r="r" b="b"/>
              <a:pathLst>
                <a:path w="29832" h="23219" extrusionOk="0">
                  <a:moveTo>
                    <a:pt x="14892" y="1"/>
                  </a:moveTo>
                  <a:cubicBezTo>
                    <a:pt x="14202" y="1"/>
                    <a:pt x="13511" y="388"/>
                    <a:pt x="13217" y="1163"/>
                  </a:cubicBezTo>
                  <a:lnTo>
                    <a:pt x="13217" y="1209"/>
                  </a:lnTo>
                  <a:cubicBezTo>
                    <a:pt x="13105" y="1517"/>
                    <a:pt x="12984" y="1863"/>
                    <a:pt x="12750" y="2096"/>
                  </a:cubicBezTo>
                  <a:cubicBezTo>
                    <a:pt x="12480" y="2414"/>
                    <a:pt x="12050" y="2526"/>
                    <a:pt x="11668" y="2684"/>
                  </a:cubicBezTo>
                  <a:cubicBezTo>
                    <a:pt x="9642" y="3422"/>
                    <a:pt x="8279" y="5643"/>
                    <a:pt x="8475" y="7818"/>
                  </a:cubicBezTo>
                  <a:cubicBezTo>
                    <a:pt x="7150" y="8247"/>
                    <a:pt x="6067" y="9330"/>
                    <a:pt x="5638" y="10655"/>
                  </a:cubicBezTo>
                  <a:cubicBezTo>
                    <a:pt x="5479" y="11197"/>
                    <a:pt x="5405" y="11822"/>
                    <a:pt x="5096" y="12326"/>
                  </a:cubicBezTo>
                  <a:cubicBezTo>
                    <a:pt x="4779" y="12914"/>
                    <a:pt x="4163" y="13297"/>
                    <a:pt x="3696" y="13726"/>
                  </a:cubicBezTo>
                  <a:cubicBezTo>
                    <a:pt x="3612" y="13810"/>
                    <a:pt x="3538" y="13848"/>
                    <a:pt x="3500" y="13922"/>
                  </a:cubicBezTo>
                  <a:cubicBezTo>
                    <a:pt x="0" y="17310"/>
                    <a:pt x="2530" y="23219"/>
                    <a:pt x="7383" y="23219"/>
                  </a:cubicBezTo>
                  <a:lnTo>
                    <a:pt x="22439" y="23219"/>
                  </a:lnTo>
                  <a:cubicBezTo>
                    <a:pt x="27302" y="23219"/>
                    <a:pt x="29832" y="17310"/>
                    <a:pt x="26331" y="13922"/>
                  </a:cubicBezTo>
                  <a:cubicBezTo>
                    <a:pt x="26247" y="13848"/>
                    <a:pt x="26210" y="13810"/>
                    <a:pt x="26135" y="13726"/>
                  </a:cubicBezTo>
                  <a:cubicBezTo>
                    <a:pt x="25631" y="13297"/>
                    <a:pt x="25043" y="12914"/>
                    <a:pt x="24698" y="12326"/>
                  </a:cubicBezTo>
                  <a:cubicBezTo>
                    <a:pt x="24418" y="11822"/>
                    <a:pt x="24343" y="11197"/>
                    <a:pt x="24147" y="10655"/>
                  </a:cubicBezTo>
                  <a:cubicBezTo>
                    <a:pt x="23764" y="9330"/>
                    <a:pt x="22672" y="8247"/>
                    <a:pt x="21310" y="7818"/>
                  </a:cubicBezTo>
                  <a:cubicBezTo>
                    <a:pt x="21543" y="5643"/>
                    <a:pt x="20143" y="3422"/>
                    <a:pt x="18117" y="2684"/>
                  </a:cubicBezTo>
                  <a:cubicBezTo>
                    <a:pt x="17735" y="2526"/>
                    <a:pt x="17305" y="2414"/>
                    <a:pt x="17035" y="2096"/>
                  </a:cubicBezTo>
                  <a:cubicBezTo>
                    <a:pt x="16801" y="1863"/>
                    <a:pt x="16717" y="1517"/>
                    <a:pt x="16605" y="1209"/>
                  </a:cubicBezTo>
                  <a:cubicBezTo>
                    <a:pt x="16605" y="1163"/>
                    <a:pt x="16605" y="1163"/>
                    <a:pt x="16568" y="1163"/>
                  </a:cubicBezTo>
                  <a:cubicBezTo>
                    <a:pt x="16274" y="388"/>
                    <a:pt x="15583" y="1"/>
                    <a:pt x="14892" y="1"/>
                  </a:cubicBez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5016" name="Google Shape;5016;p65"/>
            <p:cNvGrpSpPr/>
            <p:nvPr/>
          </p:nvGrpSpPr>
          <p:grpSpPr>
            <a:xfrm>
              <a:off x="7376316" y="1424126"/>
              <a:ext cx="866544" cy="842824"/>
              <a:chOff x="5260025" y="1303750"/>
              <a:chExt cx="391800" cy="381075"/>
            </a:xfrm>
          </p:grpSpPr>
          <p:sp>
            <p:nvSpPr>
              <p:cNvPr id="5017" name="Google Shape;5017;p65"/>
              <p:cNvSpPr/>
              <p:nvPr/>
            </p:nvSpPr>
            <p:spPr>
              <a:xfrm>
                <a:off x="5466075" y="1303750"/>
                <a:ext cx="118800" cy="204175"/>
              </a:xfrm>
              <a:custGeom>
                <a:avLst/>
                <a:gdLst/>
                <a:ahLst/>
                <a:cxnLst/>
                <a:rect l="l" t="t" r="r" b="b"/>
                <a:pathLst>
                  <a:path w="4752" h="8167" extrusionOk="0">
                    <a:moveTo>
                      <a:pt x="4396" y="0"/>
                    </a:moveTo>
                    <a:cubicBezTo>
                      <a:pt x="4200" y="0"/>
                      <a:pt x="4051" y="159"/>
                      <a:pt x="4051" y="345"/>
                    </a:cubicBezTo>
                    <a:cubicBezTo>
                      <a:pt x="4051" y="1746"/>
                      <a:pt x="3659" y="3146"/>
                      <a:pt x="2996" y="4434"/>
                    </a:cubicBezTo>
                    <a:cubicBezTo>
                      <a:pt x="2334" y="5675"/>
                      <a:pt x="1363" y="6767"/>
                      <a:pt x="196" y="7542"/>
                    </a:cubicBezTo>
                    <a:cubicBezTo>
                      <a:pt x="37" y="7663"/>
                      <a:pt x="0" y="7897"/>
                      <a:pt x="121" y="8009"/>
                    </a:cubicBezTo>
                    <a:cubicBezTo>
                      <a:pt x="172" y="8115"/>
                      <a:pt x="293" y="8167"/>
                      <a:pt x="416" y="8167"/>
                    </a:cubicBezTo>
                    <a:cubicBezTo>
                      <a:pt x="476" y="8167"/>
                      <a:pt x="536" y="8155"/>
                      <a:pt x="588" y="8130"/>
                    </a:cubicBezTo>
                    <a:cubicBezTo>
                      <a:pt x="1830" y="7271"/>
                      <a:pt x="2884" y="6067"/>
                      <a:pt x="3584" y="4742"/>
                    </a:cubicBezTo>
                    <a:cubicBezTo>
                      <a:pt x="4322" y="3379"/>
                      <a:pt x="4704" y="1904"/>
                      <a:pt x="4751" y="345"/>
                    </a:cubicBezTo>
                    <a:cubicBezTo>
                      <a:pt x="4751" y="159"/>
                      <a:pt x="4592" y="37"/>
                      <a:pt x="4396" y="0"/>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18" name="Google Shape;5018;p65"/>
              <p:cNvSpPr/>
              <p:nvPr/>
            </p:nvSpPr>
            <p:spPr>
              <a:xfrm>
                <a:off x="5528375" y="1430350"/>
                <a:ext cx="123450" cy="46550"/>
              </a:xfrm>
              <a:custGeom>
                <a:avLst/>
                <a:gdLst/>
                <a:ahLst/>
                <a:cxnLst/>
                <a:rect l="l" t="t" r="r" b="b"/>
                <a:pathLst>
                  <a:path w="4938" h="1862" extrusionOk="0">
                    <a:moveTo>
                      <a:pt x="406" y="1"/>
                    </a:moveTo>
                    <a:cubicBezTo>
                      <a:pt x="302" y="1"/>
                      <a:pt x="186" y="53"/>
                      <a:pt x="112" y="144"/>
                    </a:cubicBezTo>
                    <a:cubicBezTo>
                      <a:pt x="0" y="266"/>
                      <a:pt x="38" y="499"/>
                      <a:pt x="196" y="611"/>
                    </a:cubicBezTo>
                    <a:cubicBezTo>
                      <a:pt x="1279" y="1433"/>
                      <a:pt x="2605" y="1862"/>
                      <a:pt x="3930" y="1862"/>
                    </a:cubicBezTo>
                    <a:cubicBezTo>
                      <a:pt x="4163" y="1862"/>
                      <a:pt x="4397" y="1862"/>
                      <a:pt x="4630" y="1815"/>
                    </a:cubicBezTo>
                    <a:cubicBezTo>
                      <a:pt x="4779" y="1815"/>
                      <a:pt x="4938" y="1629"/>
                      <a:pt x="4901" y="1433"/>
                    </a:cubicBezTo>
                    <a:cubicBezTo>
                      <a:pt x="4901" y="1293"/>
                      <a:pt x="4749" y="1154"/>
                      <a:pt x="4605" y="1154"/>
                    </a:cubicBezTo>
                    <a:cubicBezTo>
                      <a:pt x="4585" y="1154"/>
                      <a:pt x="4565" y="1156"/>
                      <a:pt x="4546" y="1162"/>
                    </a:cubicBezTo>
                    <a:cubicBezTo>
                      <a:pt x="4359" y="1162"/>
                      <a:pt x="4126" y="1199"/>
                      <a:pt x="3930" y="1199"/>
                    </a:cubicBezTo>
                    <a:cubicBezTo>
                      <a:pt x="2763" y="1199"/>
                      <a:pt x="1559" y="770"/>
                      <a:pt x="579" y="70"/>
                    </a:cubicBezTo>
                    <a:cubicBezTo>
                      <a:pt x="535" y="22"/>
                      <a:pt x="473" y="1"/>
                      <a:pt x="406"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19" name="Google Shape;5019;p65"/>
              <p:cNvSpPr/>
              <p:nvPr/>
            </p:nvSpPr>
            <p:spPr>
              <a:xfrm>
                <a:off x="5330950" y="1323875"/>
                <a:ext cx="149850" cy="294900"/>
              </a:xfrm>
              <a:custGeom>
                <a:avLst/>
                <a:gdLst/>
                <a:ahLst/>
                <a:cxnLst/>
                <a:rect l="l" t="t" r="r" b="b"/>
                <a:pathLst>
                  <a:path w="5994" h="11796" extrusionOk="0">
                    <a:moveTo>
                      <a:pt x="709" y="0"/>
                    </a:moveTo>
                    <a:cubicBezTo>
                      <a:pt x="552" y="0"/>
                      <a:pt x="426" y="115"/>
                      <a:pt x="393" y="287"/>
                    </a:cubicBezTo>
                    <a:cubicBezTo>
                      <a:pt x="159" y="1603"/>
                      <a:pt x="38" y="2966"/>
                      <a:pt x="1" y="4329"/>
                    </a:cubicBezTo>
                    <a:lnTo>
                      <a:pt x="1" y="4721"/>
                    </a:lnTo>
                    <a:cubicBezTo>
                      <a:pt x="1" y="5533"/>
                      <a:pt x="38" y="6354"/>
                      <a:pt x="197" y="7166"/>
                    </a:cubicBezTo>
                    <a:cubicBezTo>
                      <a:pt x="355" y="7941"/>
                      <a:pt x="626" y="8725"/>
                      <a:pt x="1056" y="9462"/>
                    </a:cubicBezTo>
                    <a:cubicBezTo>
                      <a:pt x="1438" y="10125"/>
                      <a:pt x="2026" y="10704"/>
                      <a:pt x="2689" y="11133"/>
                    </a:cubicBezTo>
                    <a:cubicBezTo>
                      <a:pt x="3342" y="11563"/>
                      <a:pt x="4089" y="11796"/>
                      <a:pt x="4901" y="11796"/>
                    </a:cubicBezTo>
                    <a:cubicBezTo>
                      <a:pt x="5172" y="11796"/>
                      <a:pt x="5442" y="11796"/>
                      <a:pt x="5723" y="11721"/>
                    </a:cubicBezTo>
                    <a:cubicBezTo>
                      <a:pt x="5909" y="11675"/>
                      <a:pt x="5993" y="11488"/>
                      <a:pt x="5956" y="11292"/>
                    </a:cubicBezTo>
                    <a:cubicBezTo>
                      <a:pt x="5915" y="11154"/>
                      <a:pt x="5769" y="11051"/>
                      <a:pt x="5627" y="11051"/>
                    </a:cubicBezTo>
                    <a:cubicBezTo>
                      <a:pt x="5606" y="11051"/>
                      <a:pt x="5585" y="11054"/>
                      <a:pt x="5564" y="11059"/>
                    </a:cubicBezTo>
                    <a:cubicBezTo>
                      <a:pt x="5330" y="11096"/>
                      <a:pt x="5097" y="11133"/>
                      <a:pt x="4901" y="11133"/>
                    </a:cubicBezTo>
                    <a:cubicBezTo>
                      <a:pt x="4238" y="11133"/>
                      <a:pt x="3622" y="10937"/>
                      <a:pt x="3034" y="10555"/>
                    </a:cubicBezTo>
                    <a:cubicBezTo>
                      <a:pt x="2493" y="10200"/>
                      <a:pt x="1989" y="9696"/>
                      <a:pt x="1634" y="9108"/>
                    </a:cubicBezTo>
                    <a:cubicBezTo>
                      <a:pt x="1242" y="8492"/>
                      <a:pt x="1009" y="7754"/>
                      <a:pt x="860" y="7008"/>
                    </a:cubicBezTo>
                    <a:cubicBezTo>
                      <a:pt x="701" y="6270"/>
                      <a:pt x="664" y="5496"/>
                      <a:pt x="664" y="4721"/>
                    </a:cubicBezTo>
                    <a:lnTo>
                      <a:pt x="664" y="4329"/>
                    </a:lnTo>
                    <a:cubicBezTo>
                      <a:pt x="701" y="3003"/>
                      <a:pt x="822" y="1687"/>
                      <a:pt x="1056" y="399"/>
                    </a:cubicBezTo>
                    <a:cubicBezTo>
                      <a:pt x="1093" y="203"/>
                      <a:pt x="972" y="54"/>
                      <a:pt x="776" y="7"/>
                    </a:cubicBezTo>
                    <a:cubicBezTo>
                      <a:pt x="753" y="3"/>
                      <a:pt x="731" y="0"/>
                      <a:pt x="709" y="0"/>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20" name="Google Shape;5020;p65"/>
              <p:cNvSpPr/>
              <p:nvPr/>
            </p:nvSpPr>
            <p:spPr>
              <a:xfrm>
                <a:off x="5334000" y="1373750"/>
                <a:ext cx="70950" cy="128175"/>
              </a:xfrm>
              <a:custGeom>
                <a:avLst/>
                <a:gdLst/>
                <a:ahLst/>
                <a:cxnLst/>
                <a:rect l="l" t="t" r="r" b="b"/>
                <a:pathLst>
                  <a:path w="2838" h="5127" extrusionOk="0">
                    <a:moveTo>
                      <a:pt x="2483" y="0"/>
                    </a:moveTo>
                    <a:cubicBezTo>
                      <a:pt x="2287" y="0"/>
                      <a:pt x="2138" y="159"/>
                      <a:pt x="2138" y="346"/>
                    </a:cubicBezTo>
                    <a:cubicBezTo>
                      <a:pt x="2138" y="1904"/>
                      <a:pt x="1400" y="3501"/>
                      <a:pt x="149" y="4509"/>
                    </a:cubicBezTo>
                    <a:cubicBezTo>
                      <a:pt x="0" y="4630"/>
                      <a:pt x="0" y="4863"/>
                      <a:pt x="112" y="5013"/>
                    </a:cubicBezTo>
                    <a:cubicBezTo>
                      <a:pt x="183" y="5084"/>
                      <a:pt x="277" y="5126"/>
                      <a:pt x="375" y="5126"/>
                    </a:cubicBezTo>
                    <a:cubicBezTo>
                      <a:pt x="443" y="5126"/>
                      <a:pt x="513" y="5105"/>
                      <a:pt x="579" y="5059"/>
                    </a:cubicBezTo>
                    <a:cubicBezTo>
                      <a:pt x="1979" y="3893"/>
                      <a:pt x="2800" y="2138"/>
                      <a:pt x="2838" y="346"/>
                    </a:cubicBezTo>
                    <a:cubicBezTo>
                      <a:pt x="2838" y="159"/>
                      <a:pt x="2679" y="0"/>
                      <a:pt x="2483" y="0"/>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21" name="Google Shape;5021;p65"/>
              <p:cNvSpPr/>
              <p:nvPr/>
            </p:nvSpPr>
            <p:spPr>
              <a:xfrm>
                <a:off x="5470025" y="1594725"/>
                <a:ext cx="175050" cy="90100"/>
              </a:xfrm>
              <a:custGeom>
                <a:avLst/>
                <a:gdLst/>
                <a:ahLst/>
                <a:cxnLst/>
                <a:rect l="l" t="t" r="r" b="b"/>
                <a:pathLst>
                  <a:path w="7002" h="3604" extrusionOk="0">
                    <a:moveTo>
                      <a:pt x="6641" y="1"/>
                    </a:moveTo>
                    <a:cubicBezTo>
                      <a:pt x="6532" y="1"/>
                      <a:pt x="6427" y="50"/>
                      <a:pt x="6376" y="141"/>
                    </a:cubicBezTo>
                    <a:cubicBezTo>
                      <a:pt x="5713" y="1074"/>
                      <a:pt x="4742" y="1774"/>
                      <a:pt x="3697" y="2203"/>
                    </a:cubicBezTo>
                    <a:cubicBezTo>
                      <a:pt x="2642" y="2670"/>
                      <a:pt x="1476" y="2866"/>
                      <a:pt x="309" y="2903"/>
                    </a:cubicBezTo>
                    <a:cubicBezTo>
                      <a:pt x="160" y="2903"/>
                      <a:pt x="1" y="3099"/>
                      <a:pt x="1" y="3258"/>
                    </a:cubicBezTo>
                    <a:cubicBezTo>
                      <a:pt x="1" y="3454"/>
                      <a:pt x="160" y="3603"/>
                      <a:pt x="346" y="3603"/>
                    </a:cubicBezTo>
                    <a:cubicBezTo>
                      <a:pt x="1597" y="3529"/>
                      <a:pt x="2801" y="3333"/>
                      <a:pt x="3968" y="2829"/>
                    </a:cubicBezTo>
                    <a:cubicBezTo>
                      <a:pt x="5135" y="2362"/>
                      <a:pt x="6180" y="1587"/>
                      <a:pt x="6927" y="533"/>
                    </a:cubicBezTo>
                    <a:cubicBezTo>
                      <a:pt x="7001" y="374"/>
                      <a:pt x="7001" y="187"/>
                      <a:pt x="6843" y="66"/>
                    </a:cubicBezTo>
                    <a:cubicBezTo>
                      <a:pt x="6784" y="22"/>
                      <a:pt x="6712" y="1"/>
                      <a:pt x="6641"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22" name="Google Shape;5022;p65"/>
              <p:cNvSpPr/>
              <p:nvPr/>
            </p:nvSpPr>
            <p:spPr>
              <a:xfrm>
                <a:off x="5559400" y="1568425"/>
                <a:ext cx="34100" cy="93900"/>
              </a:xfrm>
              <a:custGeom>
                <a:avLst/>
                <a:gdLst/>
                <a:ahLst/>
                <a:cxnLst/>
                <a:rect l="l" t="t" r="r" b="b"/>
                <a:pathLst>
                  <a:path w="1364" h="3756" extrusionOk="0">
                    <a:moveTo>
                      <a:pt x="1010" y="1"/>
                    </a:moveTo>
                    <a:cubicBezTo>
                      <a:pt x="910" y="1"/>
                      <a:pt x="811" y="52"/>
                      <a:pt x="738" y="147"/>
                    </a:cubicBezTo>
                    <a:cubicBezTo>
                      <a:pt x="271" y="726"/>
                      <a:pt x="1" y="1510"/>
                      <a:pt x="1" y="2322"/>
                    </a:cubicBezTo>
                    <a:cubicBezTo>
                      <a:pt x="1" y="2714"/>
                      <a:pt x="85" y="3143"/>
                      <a:pt x="234" y="3573"/>
                    </a:cubicBezTo>
                    <a:cubicBezTo>
                      <a:pt x="295" y="3681"/>
                      <a:pt x="411" y="3755"/>
                      <a:pt x="530" y="3755"/>
                    </a:cubicBezTo>
                    <a:cubicBezTo>
                      <a:pt x="575" y="3755"/>
                      <a:pt x="620" y="3745"/>
                      <a:pt x="663" y="3722"/>
                    </a:cubicBezTo>
                    <a:cubicBezTo>
                      <a:pt x="859" y="3647"/>
                      <a:pt x="934" y="3451"/>
                      <a:pt x="859" y="3293"/>
                    </a:cubicBezTo>
                    <a:cubicBezTo>
                      <a:pt x="738" y="2985"/>
                      <a:pt x="663" y="2639"/>
                      <a:pt x="663" y="2322"/>
                    </a:cubicBezTo>
                    <a:cubicBezTo>
                      <a:pt x="663" y="1659"/>
                      <a:pt x="897" y="1006"/>
                      <a:pt x="1251" y="577"/>
                    </a:cubicBezTo>
                    <a:cubicBezTo>
                      <a:pt x="1364" y="418"/>
                      <a:pt x="1364" y="222"/>
                      <a:pt x="1205" y="72"/>
                    </a:cubicBezTo>
                    <a:cubicBezTo>
                      <a:pt x="1145" y="24"/>
                      <a:pt x="1077" y="1"/>
                      <a:pt x="101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23" name="Google Shape;5023;p65"/>
              <p:cNvSpPr/>
              <p:nvPr/>
            </p:nvSpPr>
            <p:spPr>
              <a:xfrm>
                <a:off x="5260025" y="1542200"/>
                <a:ext cx="132325" cy="60950"/>
              </a:xfrm>
              <a:custGeom>
                <a:avLst/>
                <a:gdLst/>
                <a:ahLst/>
                <a:cxnLst/>
                <a:rect l="l" t="t" r="r" b="b"/>
                <a:pathLst>
                  <a:path w="5293" h="2438" extrusionOk="0">
                    <a:moveTo>
                      <a:pt x="371" y="0"/>
                    </a:moveTo>
                    <a:cubicBezTo>
                      <a:pt x="323" y="0"/>
                      <a:pt x="276" y="10"/>
                      <a:pt x="234" y="29"/>
                    </a:cubicBezTo>
                    <a:cubicBezTo>
                      <a:pt x="75" y="104"/>
                      <a:pt x="0" y="300"/>
                      <a:pt x="38" y="459"/>
                    </a:cubicBezTo>
                    <a:cubicBezTo>
                      <a:pt x="392" y="1196"/>
                      <a:pt x="812" y="1700"/>
                      <a:pt x="1326" y="2008"/>
                    </a:cubicBezTo>
                    <a:cubicBezTo>
                      <a:pt x="1830" y="2326"/>
                      <a:pt x="2371" y="2438"/>
                      <a:pt x="2875" y="2438"/>
                    </a:cubicBezTo>
                    <a:cubicBezTo>
                      <a:pt x="3463" y="2438"/>
                      <a:pt x="4005" y="2288"/>
                      <a:pt x="4434" y="2167"/>
                    </a:cubicBezTo>
                    <a:cubicBezTo>
                      <a:pt x="4826" y="2008"/>
                      <a:pt x="5059" y="1859"/>
                      <a:pt x="5097" y="1859"/>
                    </a:cubicBezTo>
                    <a:cubicBezTo>
                      <a:pt x="5246" y="1775"/>
                      <a:pt x="5293" y="1541"/>
                      <a:pt x="5209" y="1392"/>
                    </a:cubicBezTo>
                    <a:cubicBezTo>
                      <a:pt x="5159" y="1286"/>
                      <a:pt x="5037" y="1217"/>
                      <a:pt x="4915" y="1217"/>
                    </a:cubicBezTo>
                    <a:cubicBezTo>
                      <a:pt x="4855" y="1217"/>
                      <a:pt x="4794" y="1234"/>
                      <a:pt x="4742" y="1271"/>
                    </a:cubicBezTo>
                    <a:cubicBezTo>
                      <a:pt x="4742" y="1271"/>
                      <a:pt x="4509" y="1392"/>
                      <a:pt x="4163" y="1504"/>
                    </a:cubicBezTo>
                    <a:cubicBezTo>
                      <a:pt x="3809" y="1663"/>
                      <a:pt x="3342" y="1775"/>
                      <a:pt x="2875" y="1775"/>
                    </a:cubicBezTo>
                    <a:cubicBezTo>
                      <a:pt x="2492" y="1775"/>
                      <a:pt x="2063" y="1663"/>
                      <a:pt x="1671" y="1467"/>
                    </a:cubicBezTo>
                    <a:cubicBezTo>
                      <a:pt x="1326" y="1233"/>
                      <a:pt x="971" y="841"/>
                      <a:pt x="663" y="188"/>
                    </a:cubicBezTo>
                    <a:cubicBezTo>
                      <a:pt x="636" y="72"/>
                      <a:pt x="502" y="0"/>
                      <a:pt x="371" y="0"/>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5024" name="Google Shape;5024;p65"/>
            <p:cNvSpPr/>
            <p:nvPr/>
          </p:nvSpPr>
          <p:spPr>
            <a:xfrm>
              <a:off x="7814686" y="1309204"/>
              <a:ext cx="60900" cy="1698600"/>
            </a:xfrm>
            <a:prstGeom prst="roundRect">
              <a:avLst>
                <a:gd name="adj" fmla="val 50000"/>
              </a:avLst>
            </a:pr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5025" name="Google Shape;5025;p65"/>
          <p:cNvGrpSpPr/>
          <p:nvPr/>
        </p:nvGrpSpPr>
        <p:grpSpPr>
          <a:xfrm>
            <a:off x="6245692" y="1941817"/>
            <a:ext cx="907119" cy="2277408"/>
            <a:chOff x="6227392" y="1977642"/>
            <a:chExt cx="907119" cy="2277408"/>
          </a:xfrm>
        </p:grpSpPr>
        <p:grpSp>
          <p:nvGrpSpPr>
            <p:cNvPr id="5026" name="Google Shape;5026;p65"/>
            <p:cNvGrpSpPr/>
            <p:nvPr/>
          </p:nvGrpSpPr>
          <p:grpSpPr>
            <a:xfrm>
              <a:off x="6227392" y="1977642"/>
              <a:ext cx="907119" cy="1813075"/>
              <a:chOff x="3844927" y="1920266"/>
              <a:chExt cx="1427634" cy="2853439"/>
            </a:xfrm>
          </p:grpSpPr>
          <p:sp>
            <p:nvSpPr>
              <p:cNvPr id="5027" name="Google Shape;5027;p65"/>
              <p:cNvSpPr/>
              <p:nvPr/>
            </p:nvSpPr>
            <p:spPr>
              <a:xfrm>
                <a:off x="4503382" y="2814248"/>
                <a:ext cx="110754" cy="1959456"/>
              </a:xfrm>
              <a:custGeom>
                <a:avLst/>
                <a:gdLst/>
                <a:ahLst/>
                <a:cxnLst/>
                <a:rect l="l" t="t" r="r" b="b"/>
                <a:pathLst>
                  <a:path w="1289" h="30495" extrusionOk="0">
                    <a:moveTo>
                      <a:pt x="1" y="1"/>
                    </a:moveTo>
                    <a:lnTo>
                      <a:pt x="1" y="29869"/>
                    </a:lnTo>
                    <a:cubicBezTo>
                      <a:pt x="1" y="30224"/>
                      <a:pt x="309" y="30494"/>
                      <a:pt x="664" y="30494"/>
                    </a:cubicBezTo>
                    <a:cubicBezTo>
                      <a:pt x="1009" y="30494"/>
                      <a:pt x="1289" y="30224"/>
                      <a:pt x="1289" y="29869"/>
                    </a:cubicBezTo>
                    <a:lnTo>
                      <a:pt x="1289" y="1"/>
                    </a:ln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5028" name="Google Shape;5028;p65"/>
              <p:cNvGrpSpPr/>
              <p:nvPr/>
            </p:nvGrpSpPr>
            <p:grpSpPr>
              <a:xfrm>
                <a:off x="3844927" y="1920266"/>
                <a:ext cx="1427634" cy="1247401"/>
                <a:chOff x="3892552" y="2309449"/>
                <a:chExt cx="1481256" cy="1294253"/>
              </a:xfrm>
            </p:grpSpPr>
            <p:sp>
              <p:nvSpPr>
                <p:cNvPr id="5029" name="Google Shape;5029;p65"/>
                <p:cNvSpPr/>
                <p:nvPr/>
              </p:nvSpPr>
              <p:spPr>
                <a:xfrm>
                  <a:off x="3892552" y="2309449"/>
                  <a:ext cx="1481256" cy="1294253"/>
                </a:xfrm>
                <a:custGeom>
                  <a:avLst/>
                  <a:gdLst/>
                  <a:ahLst/>
                  <a:cxnLst/>
                  <a:rect l="l" t="t" r="r" b="b"/>
                  <a:pathLst>
                    <a:path w="19961" h="17441" extrusionOk="0">
                      <a:moveTo>
                        <a:pt x="5826" y="0"/>
                      </a:moveTo>
                      <a:cubicBezTo>
                        <a:pt x="5390" y="0"/>
                        <a:pt x="4961" y="222"/>
                        <a:pt x="4746" y="592"/>
                      </a:cubicBezTo>
                      <a:lnTo>
                        <a:pt x="244" y="8073"/>
                      </a:lnTo>
                      <a:cubicBezTo>
                        <a:pt x="0" y="8473"/>
                        <a:pt x="0" y="8968"/>
                        <a:pt x="244" y="9367"/>
                      </a:cubicBezTo>
                      <a:lnTo>
                        <a:pt x="4746" y="16819"/>
                      </a:lnTo>
                      <a:cubicBezTo>
                        <a:pt x="4961" y="17189"/>
                        <a:pt x="5390" y="17440"/>
                        <a:pt x="5826" y="17440"/>
                      </a:cubicBezTo>
                      <a:lnTo>
                        <a:pt x="14143" y="17440"/>
                      </a:lnTo>
                      <a:cubicBezTo>
                        <a:pt x="14572" y="17440"/>
                        <a:pt x="14971" y="17189"/>
                        <a:pt x="15185" y="16819"/>
                      </a:cubicBezTo>
                      <a:lnTo>
                        <a:pt x="19717" y="9338"/>
                      </a:lnTo>
                      <a:cubicBezTo>
                        <a:pt x="19961" y="8968"/>
                        <a:pt x="19961" y="8473"/>
                        <a:pt x="19747" y="8073"/>
                      </a:cubicBezTo>
                      <a:lnTo>
                        <a:pt x="15525" y="651"/>
                      </a:lnTo>
                      <a:cubicBezTo>
                        <a:pt x="15311" y="252"/>
                        <a:pt x="14912" y="0"/>
                        <a:pt x="14446" y="0"/>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30" name="Google Shape;5030;p65"/>
                <p:cNvSpPr/>
                <p:nvPr/>
              </p:nvSpPr>
              <p:spPr>
                <a:xfrm>
                  <a:off x="3977137" y="2392905"/>
                  <a:ext cx="1291729" cy="1127315"/>
                </a:xfrm>
                <a:custGeom>
                  <a:avLst/>
                  <a:gdLst/>
                  <a:ahLst/>
                  <a:cxnLst/>
                  <a:rect l="l" t="t" r="r" b="b"/>
                  <a:pathLst>
                    <a:path w="18639" h="16266" extrusionOk="0">
                      <a:moveTo>
                        <a:pt x="13463" y="119"/>
                      </a:moveTo>
                      <a:cubicBezTo>
                        <a:pt x="13833" y="119"/>
                        <a:pt x="14202" y="334"/>
                        <a:pt x="14417" y="674"/>
                      </a:cubicBezTo>
                      <a:lnTo>
                        <a:pt x="18298" y="7579"/>
                      </a:lnTo>
                      <a:cubicBezTo>
                        <a:pt x="18483" y="7911"/>
                        <a:pt x="18483" y="8347"/>
                        <a:pt x="18268" y="8687"/>
                      </a:cubicBezTo>
                      <a:lnTo>
                        <a:pt x="14077" y="15615"/>
                      </a:lnTo>
                      <a:cubicBezTo>
                        <a:pt x="13892" y="15925"/>
                        <a:pt x="13522" y="16139"/>
                        <a:pt x="13153" y="16139"/>
                      </a:cubicBezTo>
                      <a:lnTo>
                        <a:pt x="5457" y="16139"/>
                      </a:lnTo>
                      <a:cubicBezTo>
                        <a:pt x="5087" y="16139"/>
                        <a:pt x="4717" y="15925"/>
                        <a:pt x="4533" y="15615"/>
                      </a:cubicBezTo>
                      <a:lnTo>
                        <a:pt x="341" y="8687"/>
                      </a:lnTo>
                      <a:cubicBezTo>
                        <a:pt x="126" y="8347"/>
                        <a:pt x="126" y="7911"/>
                        <a:pt x="341" y="7542"/>
                      </a:cubicBezTo>
                      <a:lnTo>
                        <a:pt x="4533" y="644"/>
                      </a:lnTo>
                      <a:cubicBezTo>
                        <a:pt x="4717" y="304"/>
                        <a:pt x="5087" y="119"/>
                        <a:pt x="5457" y="119"/>
                      </a:cubicBezTo>
                      <a:close/>
                      <a:moveTo>
                        <a:pt x="5457" y="1"/>
                      </a:moveTo>
                      <a:cubicBezTo>
                        <a:pt x="5020" y="1"/>
                        <a:pt x="4621" y="215"/>
                        <a:pt x="4407" y="585"/>
                      </a:cubicBezTo>
                      <a:lnTo>
                        <a:pt x="215" y="7482"/>
                      </a:lnTo>
                      <a:cubicBezTo>
                        <a:pt x="1" y="7882"/>
                        <a:pt x="1" y="8377"/>
                        <a:pt x="215" y="8747"/>
                      </a:cubicBezTo>
                      <a:lnTo>
                        <a:pt x="4407" y="15674"/>
                      </a:lnTo>
                      <a:cubicBezTo>
                        <a:pt x="4621" y="16043"/>
                        <a:pt x="5020" y="16265"/>
                        <a:pt x="5457" y="16265"/>
                      </a:cubicBezTo>
                      <a:lnTo>
                        <a:pt x="13153" y="16265"/>
                      </a:lnTo>
                      <a:cubicBezTo>
                        <a:pt x="13589" y="16265"/>
                        <a:pt x="13988" y="16043"/>
                        <a:pt x="14202" y="15674"/>
                      </a:cubicBezTo>
                      <a:lnTo>
                        <a:pt x="18394" y="8747"/>
                      </a:lnTo>
                      <a:cubicBezTo>
                        <a:pt x="18608" y="8377"/>
                        <a:pt x="18638" y="7882"/>
                        <a:pt x="18424" y="7512"/>
                      </a:cubicBezTo>
                      <a:lnTo>
                        <a:pt x="14513" y="614"/>
                      </a:lnTo>
                      <a:cubicBezTo>
                        <a:pt x="14291" y="215"/>
                        <a:pt x="13892" y="1"/>
                        <a:pt x="13463" y="1"/>
                      </a:cubicBezTo>
                      <a:close/>
                    </a:path>
                  </a:pathLst>
                </a:custGeom>
                <a:solidFill>
                  <a:srgbClr val="5A2543"/>
                </a:solidFill>
                <a:ln w="19050" cap="flat" cmpd="sng">
                  <a:solidFill>
                    <a:srgbClr val="5A2543"/>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5031" name="Google Shape;5031;p65"/>
                <p:cNvGrpSpPr/>
                <p:nvPr/>
              </p:nvGrpSpPr>
              <p:grpSpPr>
                <a:xfrm>
                  <a:off x="4255933" y="2590668"/>
                  <a:ext cx="732379" cy="686878"/>
                  <a:chOff x="2185400" y="4351850"/>
                  <a:chExt cx="207950" cy="195025"/>
                </a:xfrm>
              </p:grpSpPr>
              <p:sp>
                <p:nvSpPr>
                  <p:cNvPr id="5032" name="Google Shape;5032;p65"/>
                  <p:cNvSpPr/>
                  <p:nvPr/>
                </p:nvSpPr>
                <p:spPr>
                  <a:xfrm>
                    <a:off x="2185400" y="4400475"/>
                    <a:ext cx="207950" cy="146400"/>
                  </a:xfrm>
                  <a:custGeom>
                    <a:avLst/>
                    <a:gdLst/>
                    <a:ahLst/>
                    <a:cxnLst/>
                    <a:rect l="l" t="t" r="r" b="b"/>
                    <a:pathLst>
                      <a:path w="8318" h="5856" extrusionOk="0">
                        <a:moveTo>
                          <a:pt x="5390" y="0"/>
                        </a:moveTo>
                        <a:cubicBezTo>
                          <a:pt x="5176" y="0"/>
                          <a:pt x="4961" y="126"/>
                          <a:pt x="4835" y="311"/>
                        </a:cubicBezTo>
                        <a:lnTo>
                          <a:pt x="4436" y="983"/>
                        </a:lnTo>
                        <a:cubicBezTo>
                          <a:pt x="4436" y="1013"/>
                          <a:pt x="4407" y="1013"/>
                          <a:pt x="4370" y="1050"/>
                        </a:cubicBezTo>
                        <a:lnTo>
                          <a:pt x="3786" y="1264"/>
                        </a:lnTo>
                        <a:cubicBezTo>
                          <a:pt x="3768" y="1273"/>
                          <a:pt x="3751" y="1277"/>
                          <a:pt x="3734" y="1277"/>
                        </a:cubicBezTo>
                        <a:cubicBezTo>
                          <a:pt x="3694" y="1277"/>
                          <a:pt x="3657" y="1256"/>
                          <a:pt x="3630" y="1235"/>
                        </a:cubicBezTo>
                        <a:lnTo>
                          <a:pt x="3172" y="555"/>
                        </a:lnTo>
                        <a:cubicBezTo>
                          <a:pt x="3076" y="458"/>
                          <a:pt x="2928" y="370"/>
                          <a:pt x="2802" y="370"/>
                        </a:cubicBezTo>
                        <a:lnTo>
                          <a:pt x="1908" y="370"/>
                        </a:lnTo>
                        <a:cubicBezTo>
                          <a:pt x="1753" y="370"/>
                          <a:pt x="1597" y="458"/>
                          <a:pt x="1509" y="614"/>
                        </a:cubicBezTo>
                        <a:lnTo>
                          <a:pt x="1169" y="1264"/>
                        </a:lnTo>
                        <a:cubicBezTo>
                          <a:pt x="1139" y="1294"/>
                          <a:pt x="1139" y="1294"/>
                          <a:pt x="1109" y="1323"/>
                        </a:cubicBezTo>
                        <a:lnTo>
                          <a:pt x="156" y="1723"/>
                        </a:lnTo>
                        <a:cubicBezTo>
                          <a:pt x="60" y="1752"/>
                          <a:pt x="1" y="1907"/>
                          <a:pt x="30" y="2033"/>
                        </a:cubicBezTo>
                        <a:cubicBezTo>
                          <a:pt x="74" y="2125"/>
                          <a:pt x="153" y="2182"/>
                          <a:pt x="242" y="2182"/>
                        </a:cubicBezTo>
                        <a:cubicBezTo>
                          <a:pt x="274" y="2182"/>
                          <a:pt x="307" y="2175"/>
                          <a:pt x="341" y="2159"/>
                        </a:cubicBezTo>
                        <a:lnTo>
                          <a:pt x="1324" y="1752"/>
                        </a:lnTo>
                        <a:cubicBezTo>
                          <a:pt x="1353" y="1752"/>
                          <a:pt x="1353" y="1752"/>
                          <a:pt x="1383" y="1723"/>
                        </a:cubicBezTo>
                        <a:lnTo>
                          <a:pt x="1723" y="1323"/>
                        </a:lnTo>
                        <a:lnTo>
                          <a:pt x="1723" y="2432"/>
                        </a:lnTo>
                        <a:lnTo>
                          <a:pt x="1723" y="2492"/>
                        </a:lnTo>
                        <a:lnTo>
                          <a:pt x="1169" y="3852"/>
                        </a:lnTo>
                        <a:cubicBezTo>
                          <a:pt x="1109" y="3941"/>
                          <a:pt x="1198" y="4066"/>
                          <a:pt x="1294" y="4066"/>
                        </a:cubicBezTo>
                        <a:lnTo>
                          <a:pt x="1479" y="4066"/>
                        </a:lnTo>
                        <a:lnTo>
                          <a:pt x="1198" y="5545"/>
                        </a:lnTo>
                        <a:cubicBezTo>
                          <a:pt x="1169" y="5700"/>
                          <a:pt x="1294" y="5855"/>
                          <a:pt x="1450" y="5855"/>
                        </a:cubicBezTo>
                        <a:cubicBezTo>
                          <a:pt x="1538" y="5855"/>
                          <a:pt x="1664" y="5789"/>
                          <a:pt x="1694" y="5670"/>
                        </a:cubicBezTo>
                        <a:lnTo>
                          <a:pt x="2122" y="4221"/>
                        </a:lnTo>
                        <a:cubicBezTo>
                          <a:pt x="2152" y="4155"/>
                          <a:pt x="2218" y="4125"/>
                          <a:pt x="2248" y="4125"/>
                        </a:cubicBezTo>
                        <a:lnTo>
                          <a:pt x="2492" y="4096"/>
                        </a:lnTo>
                        <a:lnTo>
                          <a:pt x="2958" y="5604"/>
                        </a:lnTo>
                        <a:cubicBezTo>
                          <a:pt x="2983" y="5737"/>
                          <a:pt x="3100" y="5826"/>
                          <a:pt x="3208" y="5826"/>
                        </a:cubicBezTo>
                        <a:cubicBezTo>
                          <a:pt x="3226" y="5826"/>
                          <a:pt x="3244" y="5824"/>
                          <a:pt x="3261" y="5818"/>
                        </a:cubicBezTo>
                        <a:cubicBezTo>
                          <a:pt x="3446" y="5789"/>
                          <a:pt x="3571" y="5633"/>
                          <a:pt x="3512" y="5449"/>
                        </a:cubicBezTo>
                        <a:lnTo>
                          <a:pt x="3172" y="4125"/>
                        </a:lnTo>
                        <a:lnTo>
                          <a:pt x="3512" y="4125"/>
                        </a:lnTo>
                        <a:cubicBezTo>
                          <a:pt x="3601" y="4096"/>
                          <a:pt x="3667" y="4007"/>
                          <a:pt x="3630" y="3911"/>
                        </a:cubicBezTo>
                        <a:lnTo>
                          <a:pt x="3483" y="3541"/>
                        </a:lnTo>
                        <a:lnTo>
                          <a:pt x="4340" y="3356"/>
                        </a:lnTo>
                        <a:cubicBezTo>
                          <a:pt x="4407" y="3327"/>
                          <a:pt x="4466" y="3231"/>
                          <a:pt x="4436" y="3172"/>
                        </a:cubicBezTo>
                        <a:lnTo>
                          <a:pt x="4251" y="2403"/>
                        </a:lnTo>
                        <a:cubicBezTo>
                          <a:pt x="4251" y="2354"/>
                          <a:pt x="4185" y="2299"/>
                          <a:pt x="4129" y="2299"/>
                        </a:cubicBezTo>
                        <a:cubicBezTo>
                          <a:pt x="4117" y="2299"/>
                          <a:pt x="4106" y="2302"/>
                          <a:pt x="4096" y="2307"/>
                        </a:cubicBezTo>
                        <a:lnTo>
                          <a:pt x="3727" y="2344"/>
                        </a:lnTo>
                        <a:lnTo>
                          <a:pt x="3727" y="1907"/>
                        </a:lnTo>
                        <a:cubicBezTo>
                          <a:pt x="3727" y="1848"/>
                          <a:pt x="3786" y="1789"/>
                          <a:pt x="3852" y="1752"/>
                        </a:cubicBezTo>
                        <a:cubicBezTo>
                          <a:pt x="4067" y="1723"/>
                          <a:pt x="4621" y="1567"/>
                          <a:pt x="4739" y="1420"/>
                        </a:cubicBezTo>
                        <a:cubicBezTo>
                          <a:pt x="4924" y="1235"/>
                          <a:pt x="5146" y="865"/>
                          <a:pt x="5146" y="865"/>
                        </a:cubicBezTo>
                        <a:lnTo>
                          <a:pt x="5146" y="2647"/>
                        </a:lnTo>
                        <a:cubicBezTo>
                          <a:pt x="5146" y="2647"/>
                          <a:pt x="5146" y="2676"/>
                          <a:pt x="5109" y="2713"/>
                        </a:cubicBezTo>
                        <a:cubicBezTo>
                          <a:pt x="5050" y="2861"/>
                          <a:pt x="4621" y="3822"/>
                          <a:pt x="4592" y="3970"/>
                        </a:cubicBezTo>
                        <a:cubicBezTo>
                          <a:pt x="4592" y="4096"/>
                          <a:pt x="4621" y="4894"/>
                          <a:pt x="4621" y="5389"/>
                        </a:cubicBezTo>
                        <a:cubicBezTo>
                          <a:pt x="4621" y="5574"/>
                          <a:pt x="4776" y="5700"/>
                          <a:pt x="4961" y="5700"/>
                        </a:cubicBezTo>
                        <a:cubicBezTo>
                          <a:pt x="5146" y="5700"/>
                          <a:pt x="5294" y="5545"/>
                          <a:pt x="5294" y="5360"/>
                        </a:cubicBezTo>
                        <a:lnTo>
                          <a:pt x="5294" y="4007"/>
                        </a:lnTo>
                        <a:cubicBezTo>
                          <a:pt x="5294" y="3970"/>
                          <a:pt x="5294" y="3941"/>
                          <a:pt x="5331" y="3911"/>
                        </a:cubicBezTo>
                        <a:lnTo>
                          <a:pt x="5663" y="3297"/>
                        </a:lnTo>
                        <a:cubicBezTo>
                          <a:pt x="5704" y="3244"/>
                          <a:pt x="5760" y="3219"/>
                          <a:pt x="5812" y="3219"/>
                        </a:cubicBezTo>
                        <a:cubicBezTo>
                          <a:pt x="5883" y="3219"/>
                          <a:pt x="5944" y="3267"/>
                          <a:pt x="5944" y="3356"/>
                        </a:cubicBezTo>
                        <a:lnTo>
                          <a:pt x="5944" y="4192"/>
                        </a:lnTo>
                        <a:lnTo>
                          <a:pt x="5944" y="4251"/>
                        </a:lnTo>
                        <a:lnTo>
                          <a:pt x="6440" y="5449"/>
                        </a:lnTo>
                        <a:cubicBezTo>
                          <a:pt x="6498" y="5593"/>
                          <a:pt x="6622" y="5669"/>
                          <a:pt x="6744" y="5669"/>
                        </a:cubicBezTo>
                        <a:cubicBezTo>
                          <a:pt x="6809" y="5669"/>
                          <a:pt x="6874" y="5648"/>
                          <a:pt x="6928" y="5604"/>
                        </a:cubicBezTo>
                        <a:cubicBezTo>
                          <a:pt x="7053" y="5515"/>
                          <a:pt x="7112" y="5360"/>
                          <a:pt x="7053" y="5205"/>
                        </a:cubicBezTo>
                        <a:lnTo>
                          <a:pt x="6625" y="4125"/>
                        </a:lnTo>
                        <a:lnTo>
                          <a:pt x="6625" y="4007"/>
                        </a:lnTo>
                        <a:lnTo>
                          <a:pt x="6684" y="3852"/>
                        </a:lnTo>
                        <a:lnTo>
                          <a:pt x="8192" y="3482"/>
                        </a:lnTo>
                        <a:cubicBezTo>
                          <a:pt x="8251" y="3482"/>
                          <a:pt x="8317" y="3386"/>
                          <a:pt x="8288" y="3327"/>
                        </a:cubicBezTo>
                        <a:lnTo>
                          <a:pt x="8103" y="2277"/>
                        </a:lnTo>
                        <a:cubicBezTo>
                          <a:pt x="8103" y="2218"/>
                          <a:pt x="8037" y="2159"/>
                          <a:pt x="7948" y="2159"/>
                        </a:cubicBezTo>
                        <a:lnTo>
                          <a:pt x="7297" y="2159"/>
                        </a:lnTo>
                        <a:lnTo>
                          <a:pt x="7327" y="1383"/>
                        </a:lnTo>
                        <a:cubicBezTo>
                          <a:pt x="7364" y="1198"/>
                          <a:pt x="7297" y="983"/>
                          <a:pt x="7179" y="828"/>
                        </a:cubicBezTo>
                        <a:lnTo>
                          <a:pt x="6772" y="311"/>
                        </a:lnTo>
                        <a:cubicBezTo>
                          <a:pt x="6654" y="126"/>
                          <a:pt x="6440" y="0"/>
                          <a:pt x="6218" y="0"/>
                        </a:cubicBezTo>
                        <a:close/>
                      </a:path>
                    </a:pathLst>
                  </a:custGeom>
                  <a:solidFill>
                    <a:srgbClr val="FDF0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33" name="Google Shape;5033;p65"/>
                  <p:cNvSpPr/>
                  <p:nvPr/>
                </p:nvSpPr>
                <p:spPr>
                  <a:xfrm>
                    <a:off x="2226250" y="4366650"/>
                    <a:ext cx="36050" cy="36975"/>
                  </a:xfrm>
                  <a:custGeom>
                    <a:avLst/>
                    <a:gdLst/>
                    <a:ahLst/>
                    <a:cxnLst/>
                    <a:rect l="l" t="t" r="r" b="b"/>
                    <a:pathLst>
                      <a:path w="1442" h="1479" extrusionOk="0">
                        <a:moveTo>
                          <a:pt x="703" y="0"/>
                        </a:moveTo>
                        <a:cubicBezTo>
                          <a:pt x="303" y="0"/>
                          <a:pt x="0" y="333"/>
                          <a:pt x="0" y="740"/>
                        </a:cubicBezTo>
                        <a:cubicBezTo>
                          <a:pt x="0" y="1139"/>
                          <a:pt x="303" y="1479"/>
                          <a:pt x="703" y="1479"/>
                        </a:cubicBezTo>
                        <a:cubicBezTo>
                          <a:pt x="1109" y="1479"/>
                          <a:pt x="1442" y="1139"/>
                          <a:pt x="1442" y="740"/>
                        </a:cubicBezTo>
                        <a:cubicBezTo>
                          <a:pt x="1442" y="333"/>
                          <a:pt x="1109" y="0"/>
                          <a:pt x="703" y="0"/>
                        </a:cubicBezTo>
                        <a:close/>
                      </a:path>
                    </a:pathLst>
                  </a:custGeom>
                  <a:solidFill>
                    <a:srgbClr val="FDF0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34" name="Google Shape;5034;p65"/>
                  <p:cNvSpPr/>
                  <p:nvPr/>
                </p:nvSpPr>
                <p:spPr>
                  <a:xfrm>
                    <a:off x="2314025" y="4351850"/>
                    <a:ext cx="38475" cy="39400"/>
                  </a:xfrm>
                  <a:custGeom>
                    <a:avLst/>
                    <a:gdLst/>
                    <a:ahLst/>
                    <a:cxnLst/>
                    <a:rect l="l" t="t" r="r" b="b"/>
                    <a:pathLst>
                      <a:path w="1539" h="1576" extrusionOk="0">
                        <a:moveTo>
                          <a:pt x="770" y="1"/>
                        </a:moveTo>
                        <a:cubicBezTo>
                          <a:pt x="334" y="1"/>
                          <a:pt x="1" y="370"/>
                          <a:pt x="1" y="807"/>
                        </a:cubicBezTo>
                        <a:cubicBezTo>
                          <a:pt x="1" y="1235"/>
                          <a:pt x="334" y="1575"/>
                          <a:pt x="770" y="1575"/>
                        </a:cubicBezTo>
                        <a:cubicBezTo>
                          <a:pt x="1199" y="1575"/>
                          <a:pt x="1539" y="1235"/>
                          <a:pt x="1539" y="807"/>
                        </a:cubicBezTo>
                        <a:cubicBezTo>
                          <a:pt x="1539" y="370"/>
                          <a:pt x="1199" y="1"/>
                          <a:pt x="770" y="1"/>
                        </a:cubicBezTo>
                        <a:close/>
                      </a:path>
                    </a:pathLst>
                  </a:custGeom>
                  <a:solidFill>
                    <a:srgbClr val="FDF0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grpSp>
        <p:sp>
          <p:nvSpPr>
            <p:cNvPr id="5035" name="Google Shape;5035;p65"/>
            <p:cNvSpPr/>
            <p:nvPr/>
          </p:nvSpPr>
          <p:spPr>
            <a:xfrm>
              <a:off x="6605350" y="3517350"/>
              <a:ext cx="151200" cy="737700"/>
            </a:xfrm>
            <a:prstGeom prst="snip2SameRect">
              <a:avLst>
                <a:gd name="adj1" fmla="val 21830"/>
                <a:gd name="adj2" fmla="val 0"/>
              </a:avLst>
            </a:prstGeom>
            <a:solidFill>
              <a:srgbClr val="40152D"/>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5036" name="Google Shape;5036;p65"/>
          <p:cNvGrpSpPr/>
          <p:nvPr/>
        </p:nvGrpSpPr>
        <p:grpSpPr>
          <a:xfrm flipH="1">
            <a:off x="6653223" y="355275"/>
            <a:ext cx="2052827" cy="4249086"/>
            <a:chOff x="1727982" y="3178261"/>
            <a:chExt cx="1640293" cy="3395195"/>
          </a:xfrm>
        </p:grpSpPr>
        <p:sp>
          <p:nvSpPr>
            <p:cNvPr id="5037" name="Google Shape;5037;p65"/>
            <p:cNvSpPr/>
            <p:nvPr/>
          </p:nvSpPr>
          <p:spPr>
            <a:xfrm>
              <a:off x="1814100" y="3339225"/>
              <a:ext cx="1540325" cy="20175"/>
            </a:xfrm>
            <a:custGeom>
              <a:avLst/>
              <a:gdLst/>
              <a:ahLst/>
              <a:cxnLst/>
              <a:rect l="l" t="t" r="r" b="b"/>
              <a:pathLst>
                <a:path w="61613" h="807" extrusionOk="0">
                  <a:moveTo>
                    <a:pt x="0" y="0"/>
                  </a:moveTo>
                  <a:lnTo>
                    <a:pt x="0" y="806"/>
                  </a:lnTo>
                  <a:lnTo>
                    <a:pt x="61612" y="806"/>
                  </a:lnTo>
                  <a:lnTo>
                    <a:pt x="61612" y="0"/>
                  </a:ln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38" name="Google Shape;5038;p65"/>
            <p:cNvSpPr/>
            <p:nvPr/>
          </p:nvSpPr>
          <p:spPr>
            <a:xfrm>
              <a:off x="1727982" y="3178261"/>
              <a:ext cx="86159" cy="3395195"/>
            </a:xfrm>
            <a:custGeom>
              <a:avLst/>
              <a:gdLst/>
              <a:ahLst/>
              <a:cxnLst/>
              <a:rect l="l" t="t" r="r" b="b"/>
              <a:pathLst>
                <a:path w="3446" h="88382" extrusionOk="0">
                  <a:moveTo>
                    <a:pt x="1723" y="0"/>
                  </a:moveTo>
                  <a:cubicBezTo>
                    <a:pt x="769" y="0"/>
                    <a:pt x="0" y="777"/>
                    <a:pt x="0" y="1730"/>
                  </a:cubicBezTo>
                  <a:lnTo>
                    <a:pt x="0" y="88382"/>
                  </a:lnTo>
                  <a:lnTo>
                    <a:pt x="3445" y="88382"/>
                  </a:lnTo>
                  <a:lnTo>
                    <a:pt x="3445" y="1730"/>
                  </a:lnTo>
                  <a:cubicBezTo>
                    <a:pt x="3445" y="777"/>
                    <a:pt x="2677" y="0"/>
                    <a:pt x="1723"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39" name="Google Shape;5039;p65"/>
            <p:cNvSpPr/>
            <p:nvPr/>
          </p:nvSpPr>
          <p:spPr>
            <a:xfrm>
              <a:off x="1798025" y="3437925"/>
              <a:ext cx="1563225" cy="792350"/>
            </a:xfrm>
            <a:custGeom>
              <a:avLst/>
              <a:gdLst/>
              <a:ahLst/>
              <a:cxnLst/>
              <a:rect l="l" t="t" r="r" b="b"/>
              <a:pathLst>
                <a:path w="62529" h="31694" extrusionOk="0">
                  <a:moveTo>
                    <a:pt x="24981" y="0"/>
                  </a:moveTo>
                  <a:cubicBezTo>
                    <a:pt x="18268" y="0"/>
                    <a:pt x="12782" y="2152"/>
                    <a:pt x="8716" y="6432"/>
                  </a:cubicBezTo>
                  <a:cubicBezTo>
                    <a:pt x="0" y="15614"/>
                    <a:pt x="643" y="31050"/>
                    <a:pt x="680" y="31693"/>
                  </a:cubicBezTo>
                  <a:lnTo>
                    <a:pt x="1723" y="31664"/>
                  </a:lnTo>
                  <a:cubicBezTo>
                    <a:pt x="1723" y="31508"/>
                    <a:pt x="1050" y="15984"/>
                    <a:pt x="9485" y="7142"/>
                  </a:cubicBezTo>
                  <a:cubicBezTo>
                    <a:pt x="13337" y="3076"/>
                    <a:pt x="18571" y="1013"/>
                    <a:pt x="24981" y="1013"/>
                  </a:cubicBezTo>
                  <a:lnTo>
                    <a:pt x="62529" y="1013"/>
                  </a:lnTo>
                  <a:lnTo>
                    <a:pt x="62529" y="0"/>
                  </a:ln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40" name="Google Shape;5040;p65"/>
            <p:cNvSpPr/>
            <p:nvPr/>
          </p:nvSpPr>
          <p:spPr>
            <a:xfrm>
              <a:off x="2727475" y="3216875"/>
              <a:ext cx="201850" cy="513650"/>
            </a:xfrm>
            <a:custGeom>
              <a:avLst/>
              <a:gdLst/>
              <a:ahLst/>
              <a:cxnLst/>
              <a:rect l="l" t="t" r="r" b="b"/>
              <a:pathLst>
                <a:path w="8074" h="20546" extrusionOk="0">
                  <a:moveTo>
                    <a:pt x="710" y="0"/>
                  </a:moveTo>
                  <a:cubicBezTo>
                    <a:pt x="311" y="0"/>
                    <a:pt x="1" y="303"/>
                    <a:pt x="1" y="673"/>
                  </a:cubicBezTo>
                  <a:lnTo>
                    <a:pt x="1" y="19865"/>
                  </a:lnTo>
                  <a:cubicBezTo>
                    <a:pt x="1" y="20235"/>
                    <a:pt x="311" y="20545"/>
                    <a:pt x="710" y="20545"/>
                  </a:cubicBezTo>
                  <a:lnTo>
                    <a:pt x="7394" y="20545"/>
                  </a:lnTo>
                  <a:cubicBezTo>
                    <a:pt x="7763" y="20545"/>
                    <a:pt x="8074" y="20235"/>
                    <a:pt x="8074" y="19865"/>
                  </a:cubicBezTo>
                  <a:lnTo>
                    <a:pt x="8074" y="673"/>
                  </a:lnTo>
                  <a:cubicBezTo>
                    <a:pt x="8074" y="303"/>
                    <a:pt x="7763" y="0"/>
                    <a:pt x="7394"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41" name="Google Shape;5041;p65"/>
            <p:cNvSpPr/>
            <p:nvPr/>
          </p:nvSpPr>
          <p:spPr>
            <a:xfrm>
              <a:off x="2772200" y="3269175"/>
              <a:ext cx="112400" cy="111650"/>
            </a:xfrm>
            <a:custGeom>
              <a:avLst/>
              <a:gdLst/>
              <a:ahLst/>
              <a:cxnLst/>
              <a:rect l="l" t="t" r="r" b="b"/>
              <a:pathLst>
                <a:path w="4496" h="4466" extrusionOk="0">
                  <a:moveTo>
                    <a:pt x="2248" y="1"/>
                  </a:moveTo>
                  <a:cubicBezTo>
                    <a:pt x="1014" y="1"/>
                    <a:pt x="1" y="984"/>
                    <a:pt x="1" y="2218"/>
                  </a:cubicBezTo>
                  <a:cubicBezTo>
                    <a:pt x="1" y="3483"/>
                    <a:pt x="1014" y="4466"/>
                    <a:pt x="2248" y="4466"/>
                  </a:cubicBezTo>
                  <a:cubicBezTo>
                    <a:pt x="3512" y="4466"/>
                    <a:pt x="4496" y="3483"/>
                    <a:pt x="4496" y="2218"/>
                  </a:cubicBezTo>
                  <a:cubicBezTo>
                    <a:pt x="4496" y="984"/>
                    <a:pt x="3512" y="1"/>
                    <a:pt x="2248" y="1"/>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42" name="Google Shape;5042;p65"/>
            <p:cNvSpPr/>
            <p:nvPr/>
          </p:nvSpPr>
          <p:spPr>
            <a:xfrm>
              <a:off x="2772200" y="3420925"/>
              <a:ext cx="112400" cy="112375"/>
            </a:xfrm>
            <a:custGeom>
              <a:avLst/>
              <a:gdLst/>
              <a:ahLst/>
              <a:cxnLst/>
              <a:rect l="l" t="t" r="r" b="b"/>
              <a:pathLst>
                <a:path w="4496" h="4495" extrusionOk="0">
                  <a:moveTo>
                    <a:pt x="2248" y="0"/>
                  </a:moveTo>
                  <a:cubicBezTo>
                    <a:pt x="1014" y="0"/>
                    <a:pt x="1" y="983"/>
                    <a:pt x="1" y="2247"/>
                  </a:cubicBezTo>
                  <a:cubicBezTo>
                    <a:pt x="1" y="3482"/>
                    <a:pt x="1014" y="4495"/>
                    <a:pt x="2248" y="4495"/>
                  </a:cubicBezTo>
                  <a:cubicBezTo>
                    <a:pt x="3512" y="4495"/>
                    <a:pt x="4496" y="3482"/>
                    <a:pt x="4496" y="2247"/>
                  </a:cubicBezTo>
                  <a:cubicBezTo>
                    <a:pt x="4496" y="983"/>
                    <a:pt x="3512" y="0"/>
                    <a:pt x="2248" y="0"/>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43" name="Google Shape;5043;p65"/>
            <p:cNvSpPr/>
            <p:nvPr/>
          </p:nvSpPr>
          <p:spPr>
            <a:xfrm>
              <a:off x="2772200" y="3572650"/>
              <a:ext cx="112400" cy="112400"/>
            </a:xfrm>
            <a:custGeom>
              <a:avLst/>
              <a:gdLst/>
              <a:ahLst/>
              <a:cxnLst/>
              <a:rect l="l" t="t" r="r" b="b"/>
              <a:pathLst>
                <a:path w="4496" h="4496" extrusionOk="0">
                  <a:moveTo>
                    <a:pt x="2248" y="1"/>
                  </a:moveTo>
                  <a:cubicBezTo>
                    <a:pt x="1014" y="1"/>
                    <a:pt x="1" y="1013"/>
                    <a:pt x="1" y="2248"/>
                  </a:cubicBezTo>
                  <a:cubicBezTo>
                    <a:pt x="1" y="3483"/>
                    <a:pt x="1014" y="4495"/>
                    <a:pt x="2248" y="4495"/>
                  </a:cubicBezTo>
                  <a:cubicBezTo>
                    <a:pt x="3512" y="4495"/>
                    <a:pt x="4496" y="3483"/>
                    <a:pt x="4496" y="2248"/>
                  </a:cubicBezTo>
                  <a:cubicBezTo>
                    <a:pt x="4496" y="1013"/>
                    <a:pt x="3512" y="1"/>
                    <a:pt x="2248" y="1"/>
                  </a:cubicBezTo>
                  <a:close/>
                </a:path>
              </a:pathLst>
            </a:custGeom>
            <a:solidFill>
              <a:srgbClr val="CBD04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44" name="Google Shape;5044;p65"/>
            <p:cNvSpPr/>
            <p:nvPr/>
          </p:nvSpPr>
          <p:spPr>
            <a:xfrm>
              <a:off x="3166425" y="3216875"/>
              <a:ext cx="201850" cy="513650"/>
            </a:xfrm>
            <a:custGeom>
              <a:avLst/>
              <a:gdLst/>
              <a:ahLst/>
              <a:cxnLst/>
              <a:rect l="l" t="t" r="r" b="b"/>
              <a:pathLst>
                <a:path w="8074" h="20546" extrusionOk="0">
                  <a:moveTo>
                    <a:pt x="681" y="0"/>
                  </a:moveTo>
                  <a:cubicBezTo>
                    <a:pt x="311" y="0"/>
                    <a:pt x="1" y="303"/>
                    <a:pt x="1" y="673"/>
                  </a:cubicBezTo>
                  <a:lnTo>
                    <a:pt x="1" y="19865"/>
                  </a:lnTo>
                  <a:cubicBezTo>
                    <a:pt x="1" y="20235"/>
                    <a:pt x="311" y="20545"/>
                    <a:pt x="681" y="20545"/>
                  </a:cubicBezTo>
                  <a:lnTo>
                    <a:pt x="7364" y="20545"/>
                  </a:lnTo>
                  <a:cubicBezTo>
                    <a:pt x="7763" y="20545"/>
                    <a:pt x="8074" y="20235"/>
                    <a:pt x="8074" y="19865"/>
                  </a:cubicBezTo>
                  <a:lnTo>
                    <a:pt x="8074" y="673"/>
                  </a:lnTo>
                  <a:cubicBezTo>
                    <a:pt x="8074" y="303"/>
                    <a:pt x="7763" y="0"/>
                    <a:pt x="7364"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45" name="Google Shape;5045;p65"/>
            <p:cNvSpPr/>
            <p:nvPr/>
          </p:nvSpPr>
          <p:spPr>
            <a:xfrm>
              <a:off x="3211150" y="3269175"/>
              <a:ext cx="112400" cy="111650"/>
            </a:xfrm>
            <a:custGeom>
              <a:avLst/>
              <a:gdLst/>
              <a:ahLst/>
              <a:cxnLst/>
              <a:rect l="l" t="t" r="r" b="b"/>
              <a:pathLst>
                <a:path w="4496" h="4466" extrusionOk="0">
                  <a:moveTo>
                    <a:pt x="2248" y="1"/>
                  </a:moveTo>
                  <a:cubicBezTo>
                    <a:pt x="984" y="1"/>
                    <a:pt x="1" y="984"/>
                    <a:pt x="1" y="2218"/>
                  </a:cubicBezTo>
                  <a:cubicBezTo>
                    <a:pt x="1" y="3483"/>
                    <a:pt x="984" y="4466"/>
                    <a:pt x="2248" y="4466"/>
                  </a:cubicBezTo>
                  <a:cubicBezTo>
                    <a:pt x="3483" y="4466"/>
                    <a:pt x="4496" y="3483"/>
                    <a:pt x="4496" y="2218"/>
                  </a:cubicBezTo>
                  <a:cubicBezTo>
                    <a:pt x="4496" y="984"/>
                    <a:pt x="3483" y="1"/>
                    <a:pt x="2248" y="1"/>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46" name="Google Shape;5046;p65"/>
            <p:cNvSpPr/>
            <p:nvPr/>
          </p:nvSpPr>
          <p:spPr>
            <a:xfrm>
              <a:off x="3211150" y="3420925"/>
              <a:ext cx="112400" cy="112375"/>
            </a:xfrm>
            <a:custGeom>
              <a:avLst/>
              <a:gdLst/>
              <a:ahLst/>
              <a:cxnLst/>
              <a:rect l="l" t="t" r="r" b="b"/>
              <a:pathLst>
                <a:path w="4496" h="4495" extrusionOk="0">
                  <a:moveTo>
                    <a:pt x="2248" y="0"/>
                  </a:moveTo>
                  <a:cubicBezTo>
                    <a:pt x="984" y="0"/>
                    <a:pt x="1" y="983"/>
                    <a:pt x="1" y="2247"/>
                  </a:cubicBezTo>
                  <a:cubicBezTo>
                    <a:pt x="1" y="3482"/>
                    <a:pt x="984" y="4495"/>
                    <a:pt x="2248" y="4495"/>
                  </a:cubicBezTo>
                  <a:cubicBezTo>
                    <a:pt x="3483" y="4495"/>
                    <a:pt x="4496" y="3482"/>
                    <a:pt x="4496" y="2247"/>
                  </a:cubicBezTo>
                  <a:cubicBezTo>
                    <a:pt x="4496" y="983"/>
                    <a:pt x="3483" y="0"/>
                    <a:pt x="2248" y="0"/>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47" name="Google Shape;5047;p65"/>
            <p:cNvSpPr/>
            <p:nvPr/>
          </p:nvSpPr>
          <p:spPr>
            <a:xfrm>
              <a:off x="3211150" y="3572650"/>
              <a:ext cx="112400" cy="112400"/>
            </a:xfrm>
            <a:custGeom>
              <a:avLst/>
              <a:gdLst/>
              <a:ahLst/>
              <a:cxnLst/>
              <a:rect l="l" t="t" r="r" b="b"/>
              <a:pathLst>
                <a:path w="4496" h="4496" extrusionOk="0">
                  <a:moveTo>
                    <a:pt x="2248" y="1"/>
                  </a:moveTo>
                  <a:cubicBezTo>
                    <a:pt x="984" y="1"/>
                    <a:pt x="1" y="1013"/>
                    <a:pt x="1" y="2248"/>
                  </a:cubicBezTo>
                  <a:cubicBezTo>
                    <a:pt x="1" y="3483"/>
                    <a:pt x="984" y="4495"/>
                    <a:pt x="2248" y="4495"/>
                  </a:cubicBezTo>
                  <a:cubicBezTo>
                    <a:pt x="3483" y="4495"/>
                    <a:pt x="4496" y="3483"/>
                    <a:pt x="4496" y="2248"/>
                  </a:cubicBezTo>
                  <a:cubicBezTo>
                    <a:pt x="4496" y="1013"/>
                    <a:pt x="3483" y="1"/>
                    <a:pt x="2248" y="1"/>
                  </a:cubicBezTo>
                  <a:close/>
                </a:path>
              </a:pathLst>
            </a:custGeom>
            <a:solidFill>
              <a:srgbClr val="CBD04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5048" name="Google Shape;5048;p65"/>
          <p:cNvSpPr/>
          <p:nvPr/>
        </p:nvSpPr>
        <p:spPr>
          <a:xfrm>
            <a:off x="3648075" y="0"/>
            <a:ext cx="1992821" cy="866084"/>
          </a:xfrm>
          <a:custGeom>
            <a:avLst/>
            <a:gdLst/>
            <a:ahLst/>
            <a:cxnLst/>
            <a:rect l="l" t="t" r="r" b="b"/>
            <a:pathLst>
              <a:path w="45720" h="19870" extrusionOk="0">
                <a:moveTo>
                  <a:pt x="0" y="10287"/>
                </a:moveTo>
                <a:cubicBezTo>
                  <a:pt x="6887" y="9661"/>
                  <a:pt x="14389" y="9861"/>
                  <a:pt x="20574" y="12954"/>
                </a:cubicBezTo>
                <a:cubicBezTo>
                  <a:pt x="22729" y="14032"/>
                  <a:pt x="25245" y="19471"/>
                  <a:pt x="22860" y="19812"/>
                </a:cubicBezTo>
                <a:cubicBezTo>
                  <a:pt x="19591" y="20279"/>
                  <a:pt x="16513" y="12782"/>
                  <a:pt x="19050" y="10668"/>
                </a:cubicBezTo>
                <a:cubicBezTo>
                  <a:pt x="26406" y="4538"/>
                  <a:pt x="36637" y="3028"/>
                  <a:pt x="45720" y="0"/>
                </a:cubicBezTo>
              </a:path>
            </a:pathLst>
          </a:custGeom>
          <a:noFill/>
          <a:ln w="19050" cap="flat" cmpd="sng">
            <a:solidFill>
              <a:schemeClr val="dk2"/>
            </a:solidFill>
            <a:prstDash val="dash"/>
            <a:round/>
            <a:headEnd type="none" w="med" len="med"/>
            <a:tailEnd type="none" w="med" len="med"/>
          </a:ln>
        </p:spPr>
      </p:sp>
      <p:grpSp>
        <p:nvGrpSpPr>
          <p:cNvPr id="5050" name="Google Shape;5050;p65"/>
          <p:cNvGrpSpPr/>
          <p:nvPr/>
        </p:nvGrpSpPr>
        <p:grpSpPr>
          <a:xfrm>
            <a:off x="1946646" y="2287763"/>
            <a:ext cx="1169567" cy="2245516"/>
            <a:chOff x="-1996704" y="2287763"/>
            <a:chExt cx="1169567" cy="2245516"/>
          </a:xfrm>
        </p:grpSpPr>
        <p:sp>
          <p:nvSpPr>
            <p:cNvPr id="5051" name="Google Shape;5051;p65"/>
            <p:cNvSpPr/>
            <p:nvPr/>
          </p:nvSpPr>
          <p:spPr>
            <a:xfrm>
              <a:off x="-1820257" y="2531345"/>
              <a:ext cx="199662" cy="218907"/>
            </a:xfrm>
            <a:custGeom>
              <a:avLst/>
              <a:gdLst/>
              <a:ahLst/>
              <a:cxnLst/>
              <a:rect l="l" t="t" r="r" b="b"/>
              <a:pathLst>
                <a:path w="3697" h="4053" extrusionOk="0">
                  <a:moveTo>
                    <a:pt x="1891" y="1"/>
                  </a:moveTo>
                  <a:cubicBezTo>
                    <a:pt x="1871" y="1"/>
                    <a:pt x="1850" y="1"/>
                    <a:pt x="1830" y="2"/>
                  </a:cubicBezTo>
                  <a:cubicBezTo>
                    <a:pt x="822" y="2"/>
                    <a:pt x="1" y="935"/>
                    <a:pt x="38" y="2027"/>
                  </a:cubicBezTo>
                  <a:cubicBezTo>
                    <a:pt x="38" y="3157"/>
                    <a:pt x="897" y="4053"/>
                    <a:pt x="1905" y="4053"/>
                  </a:cubicBezTo>
                  <a:cubicBezTo>
                    <a:pt x="2922" y="4006"/>
                    <a:pt x="3697" y="3119"/>
                    <a:pt x="3697" y="1990"/>
                  </a:cubicBezTo>
                  <a:cubicBezTo>
                    <a:pt x="3697" y="883"/>
                    <a:pt x="2872" y="1"/>
                    <a:pt x="1891"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52" name="Google Shape;5052;p65"/>
            <p:cNvSpPr/>
            <p:nvPr/>
          </p:nvSpPr>
          <p:spPr>
            <a:xfrm>
              <a:off x="-1597371" y="2940545"/>
              <a:ext cx="473437" cy="415520"/>
            </a:xfrm>
            <a:custGeom>
              <a:avLst/>
              <a:gdLst/>
              <a:ahLst/>
              <a:cxnLst/>
              <a:rect l="l" t="t" r="r" b="b"/>
              <a:pathLst>
                <a:path w="8597" h="7546" extrusionOk="0">
                  <a:moveTo>
                    <a:pt x="4299" y="1"/>
                  </a:moveTo>
                  <a:cubicBezTo>
                    <a:pt x="3078" y="1"/>
                    <a:pt x="1870" y="610"/>
                    <a:pt x="1130" y="1723"/>
                  </a:cubicBezTo>
                  <a:cubicBezTo>
                    <a:pt x="0" y="3431"/>
                    <a:pt x="467" y="5765"/>
                    <a:pt x="2213" y="6931"/>
                  </a:cubicBezTo>
                  <a:cubicBezTo>
                    <a:pt x="2857" y="7346"/>
                    <a:pt x="3579" y="7546"/>
                    <a:pt x="4291" y="7546"/>
                  </a:cubicBezTo>
                  <a:cubicBezTo>
                    <a:pt x="5519" y="7546"/>
                    <a:pt x="6716" y="6953"/>
                    <a:pt x="7430" y="5849"/>
                  </a:cubicBezTo>
                  <a:cubicBezTo>
                    <a:pt x="8597" y="4094"/>
                    <a:pt x="8084" y="1760"/>
                    <a:pt x="6338" y="631"/>
                  </a:cubicBezTo>
                  <a:cubicBezTo>
                    <a:pt x="5713" y="204"/>
                    <a:pt x="5004" y="1"/>
                    <a:pt x="4299" y="1"/>
                  </a:cubicBezTo>
                  <a:close/>
                </a:path>
              </a:pathLst>
            </a:custGeom>
            <a:solidFill>
              <a:srgbClr val="EA7C2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53" name="Google Shape;5053;p65"/>
            <p:cNvSpPr/>
            <p:nvPr/>
          </p:nvSpPr>
          <p:spPr>
            <a:xfrm>
              <a:off x="-1597371" y="2940545"/>
              <a:ext cx="473437" cy="415520"/>
            </a:xfrm>
            <a:custGeom>
              <a:avLst/>
              <a:gdLst/>
              <a:ahLst/>
              <a:cxnLst/>
              <a:rect l="l" t="t" r="r" b="b"/>
              <a:pathLst>
                <a:path w="8597" h="7546" extrusionOk="0">
                  <a:moveTo>
                    <a:pt x="4299" y="1"/>
                  </a:moveTo>
                  <a:cubicBezTo>
                    <a:pt x="3078" y="1"/>
                    <a:pt x="1870" y="610"/>
                    <a:pt x="1130" y="1723"/>
                  </a:cubicBezTo>
                  <a:cubicBezTo>
                    <a:pt x="0" y="3431"/>
                    <a:pt x="467" y="5765"/>
                    <a:pt x="2213" y="6931"/>
                  </a:cubicBezTo>
                  <a:cubicBezTo>
                    <a:pt x="2857" y="7346"/>
                    <a:pt x="3579" y="7546"/>
                    <a:pt x="4291" y="7546"/>
                  </a:cubicBezTo>
                  <a:cubicBezTo>
                    <a:pt x="5519" y="7546"/>
                    <a:pt x="6716" y="6953"/>
                    <a:pt x="7430" y="5849"/>
                  </a:cubicBezTo>
                  <a:cubicBezTo>
                    <a:pt x="8597" y="4094"/>
                    <a:pt x="8084" y="1760"/>
                    <a:pt x="6338" y="631"/>
                  </a:cubicBezTo>
                  <a:cubicBezTo>
                    <a:pt x="5713" y="204"/>
                    <a:pt x="5004" y="1"/>
                    <a:pt x="4299" y="1"/>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54" name="Google Shape;5054;p65"/>
            <p:cNvSpPr/>
            <p:nvPr/>
          </p:nvSpPr>
          <p:spPr>
            <a:xfrm>
              <a:off x="-1551739" y="3037317"/>
              <a:ext cx="377055" cy="180213"/>
            </a:xfrm>
            <a:custGeom>
              <a:avLst/>
              <a:gdLst/>
              <a:ahLst/>
              <a:cxnLst/>
              <a:rect l="l" t="t" r="r" b="b"/>
              <a:pathLst>
                <a:path w="7739" h="3830" extrusionOk="0">
                  <a:moveTo>
                    <a:pt x="2092" y="1"/>
                  </a:moveTo>
                  <a:cubicBezTo>
                    <a:pt x="849" y="1"/>
                    <a:pt x="1" y="347"/>
                    <a:pt x="1" y="366"/>
                  </a:cubicBezTo>
                  <a:lnTo>
                    <a:pt x="75" y="637"/>
                  </a:lnTo>
                  <a:cubicBezTo>
                    <a:pt x="100" y="617"/>
                    <a:pt x="919" y="280"/>
                    <a:pt x="2111" y="280"/>
                  </a:cubicBezTo>
                  <a:cubicBezTo>
                    <a:pt x="3168" y="280"/>
                    <a:pt x="4520" y="546"/>
                    <a:pt x="5872" y="1533"/>
                  </a:cubicBezTo>
                  <a:cubicBezTo>
                    <a:pt x="6376" y="1925"/>
                    <a:pt x="7431" y="2971"/>
                    <a:pt x="7356" y="3792"/>
                  </a:cubicBezTo>
                  <a:lnTo>
                    <a:pt x="7627" y="3829"/>
                  </a:lnTo>
                  <a:cubicBezTo>
                    <a:pt x="7739" y="2821"/>
                    <a:pt x="6497" y="1654"/>
                    <a:pt x="6031" y="1300"/>
                  </a:cubicBezTo>
                  <a:cubicBezTo>
                    <a:pt x="4619" y="275"/>
                    <a:pt x="3199" y="1"/>
                    <a:pt x="2092" y="1"/>
                  </a:cubicBezTo>
                  <a:close/>
                </a:path>
              </a:pathLst>
            </a:custGeom>
            <a:solidFill>
              <a:srgbClr val="E0542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55" name="Google Shape;5055;p65"/>
            <p:cNvSpPr/>
            <p:nvPr/>
          </p:nvSpPr>
          <p:spPr>
            <a:xfrm>
              <a:off x="-1322486" y="3023342"/>
              <a:ext cx="126919" cy="320243"/>
            </a:xfrm>
            <a:custGeom>
              <a:avLst/>
              <a:gdLst/>
              <a:ahLst/>
              <a:cxnLst/>
              <a:rect l="l" t="t" r="r" b="b"/>
              <a:pathLst>
                <a:path w="2605" h="6806" extrusionOk="0">
                  <a:moveTo>
                    <a:pt x="2530" y="1"/>
                  </a:moveTo>
                  <a:cubicBezTo>
                    <a:pt x="0" y="934"/>
                    <a:pt x="551" y="6572"/>
                    <a:pt x="588" y="6805"/>
                  </a:cubicBezTo>
                  <a:lnTo>
                    <a:pt x="859" y="6768"/>
                  </a:lnTo>
                  <a:cubicBezTo>
                    <a:pt x="859" y="6730"/>
                    <a:pt x="317" y="1130"/>
                    <a:pt x="2604" y="234"/>
                  </a:cubicBezTo>
                  <a:lnTo>
                    <a:pt x="2530" y="1"/>
                  </a:lnTo>
                  <a:close/>
                </a:path>
              </a:pathLst>
            </a:custGeom>
            <a:solidFill>
              <a:srgbClr val="E0542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56" name="Google Shape;5056;p65"/>
            <p:cNvSpPr/>
            <p:nvPr/>
          </p:nvSpPr>
          <p:spPr>
            <a:xfrm>
              <a:off x="-1235507" y="3198304"/>
              <a:ext cx="96152" cy="98236"/>
            </a:xfrm>
            <a:custGeom>
              <a:avLst/>
              <a:gdLst/>
              <a:ahLst/>
              <a:cxnLst/>
              <a:rect l="l" t="t" r="r" b="b"/>
              <a:pathLst>
                <a:path w="1746" h="1784" extrusionOk="0">
                  <a:moveTo>
                    <a:pt x="1363" y="1"/>
                  </a:moveTo>
                  <a:cubicBezTo>
                    <a:pt x="1363" y="1"/>
                    <a:pt x="1167" y="150"/>
                    <a:pt x="897" y="738"/>
                  </a:cubicBezTo>
                  <a:cubicBezTo>
                    <a:pt x="668" y="1155"/>
                    <a:pt x="667" y="1214"/>
                    <a:pt x="551" y="1214"/>
                  </a:cubicBezTo>
                  <a:cubicBezTo>
                    <a:pt x="507" y="1214"/>
                    <a:pt x="445" y="1205"/>
                    <a:pt x="346" y="1205"/>
                  </a:cubicBezTo>
                  <a:cubicBezTo>
                    <a:pt x="1" y="1205"/>
                    <a:pt x="346" y="1746"/>
                    <a:pt x="346" y="1746"/>
                  </a:cubicBezTo>
                  <a:cubicBezTo>
                    <a:pt x="346" y="1746"/>
                    <a:pt x="383" y="1784"/>
                    <a:pt x="466" y="1784"/>
                  </a:cubicBezTo>
                  <a:cubicBezTo>
                    <a:pt x="589" y="1784"/>
                    <a:pt x="814" y="1700"/>
                    <a:pt x="1167" y="1280"/>
                  </a:cubicBezTo>
                  <a:cubicBezTo>
                    <a:pt x="1746" y="542"/>
                    <a:pt x="1363" y="1"/>
                    <a:pt x="1363"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57" name="Google Shape;5057;p65"/>
            <p:cNvSpPr/>
            <p:nvPr/>
          </p:nvSpPr>
          <p:spPr>
            <a:xfrm>
              <a:off x="-1749191" y="4241348"/>
              <a:ext cx="143225" cy="243537"/>
            </a:xfrm>
            <a:custGeom>
              <a:avLst/>
              <a:gdLst/>
              <a:ahLst/>
              <a:cxnLst/>
              <a:rect l="l" t="t" r="r" b="b"/>
              <a:pathLst>
                <a:path w="2652" h="4509" extrusionOk="0">
                  <a:moveTo>
                    <a:pt x="2418" y="0"/>
                  </a:moveTo>
                  <a:lnTo>
                    <a:pt x="0" y="234"/>
                  </a:lnTo>
                  <a:lnTo>
                    <a:pt x="122" y="3613"/>
                  </a:lnTo>
                  <a:lnTo>
                    <a:pt x="588" y="4434"/>
                  </a:lnTo>
                  <a:lnTo>
                    <a:pt x="2334" y="4509"/>
                  </a:lnTo>
                  <a:lnTo>
                    <a:pt x="2651" y="3687"/>
                  </a:lnTo>
                  <a:cubicBezTo>
                    <a:pt x="2371" y="3575"/>
                    <a:pt x="2418" y="0"/>
                    <a:pt x="2418" y="0"/>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58" name="Google Shape;5058;p65"/>
            <p:cNvSpPr/>
            <p:nvPr/>
          </p:nvSpPr>
          <p:spPr>
            <a:xfrm>
              <a:off x="-1747193" y="4427795"/>
              <a:ext cx="294444" cy="105484"/>
            </a:xfrm>
            <a:custGeom>
              <a:avLst/>
              <a:gdLst/>
              <a:ahLst/>
              <a:cxnLst/>
              <a:rect l="l" t="t" r="r" b="b"/>
              <a:pathLst>
                <a:path w="5452" h="1953" extrusionOk="0">
                  <a:moveTo>
                    <a:pt x="51" y="1"/>
                  </a:moveTo>
                  <a:cubicBezTo>
                    <a:pt x="17" y="1"/>
                    <a:pt x="1" y="2"/>
                    <a:pt x="1" y="2"/>
                  </a:cubicBezTo>
                  <a:lnTo>
                    <a:pt x="85" y="1915"/>
                  </a:lnTo>
                  <a:lnTo>
                    <a:pt x="5414" y="1953"/>
                  </a:lnTo>
                  <a:cubicBezTo>
                    <a:pt x="5452" y="1757"/>
                    <a:pt x="5330" y="1290"/>
                    <a:pt x="5181" y="1169"/>
                  </a:cubicBezTo>
                  <a:lnTo>
                    <a:pt x="2530" y="198"/>
                  </a:lnTo>
                  <a:cubicBezTo>
                    <a:pt x="2530" y="198"/>
                    <a:pt x="2398" y="399"/>
                    <a:pt x="2050" y="399"/>
                  </a:cubicBezTo>
                  <a:cubicBezTo>
                    <a:pt x="1936" y="399"/>
                    <a:pt x="1798" y="377"/>
                    <a:pt x="1634" y="319"/>
                  </a:cubicBezTo>
                  <a:cubicBezTo>
                    <a:pt x="740" y="26"/>
                    <a:pt x="208" y="1"/>
                    <a:pt x="51" y="1"/>
                  </a:cubicBezTo>
                  <a:close/>
                </a:path>
              </a:pathLst>
            </a:custGeom>
            <a:solidFill>
              <a:srgbClr val="EFEFE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59" name="Google Shape;5059;p65"/>
            <p:cNvSpPr/>
            <p:nvPr/>
          </p:nvSpPr>
          <p:spPr>
            <a:xfrm>
              <a:off x="-1566217" y="4457609"/>
              <a:ext cx="100884" cy="39914"/>
            </a:xfrm>
            <a:custGeom>
              <a:avLst/>
              <a:gdLst/>
              <a:ahLst/>
              <a:cxnLst/>
              <a:rect l="l" t="t" r="r" b="b"/>
              <a:pathLst>
                <a:path w="1868" h="739" extrusionOk="0">
                  <a:moveTo>
                    <a:pt x="150" y="1"/>
                  </a:moveTo>
                  <a:lnTo>
                    <a:pt x="1" y="738"/>
                  </a:lnTo>
                  <a:lnTo>
                    <a:pt x="1830" y="738"/>
                  </a:lnTo>
                  <a:cubicBezTo>
                    <a:pt x="1867" y="738"/>
                    <a:pt x="1867" y="701"/>
                    <a:pt x="1830" y="701"/>
                  </a:cubicBezTo>
                  <a:lnTo>
                    <a:pt x="150"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60" name="Google Shape;5060;p65"/>
            <p:cNvSpPr/>
            <p:nvPr/>
          </p:nvSpPr>
          <p:spPr>
            <a:xfrm>
              <a:off x="-1568215" y="4455611"/>
              <a:ext cx="102883" cy="41913"/>
            </a:xfrm>
            <a:custGeom>
              <a:avLst/>
              <a:gdLst/>
              <a:ahLst/>
              <a:cxnLst/>
              <a:rect l="l" t="t" r="r" b="b"/>
              <a:pathLst>
                <a:path w="1905" h="776" extrusionOk="0">
                  <a:moveTo>
                    <a:pt x="187" y="75"/>
                  </a:moveTo>
                  <a:lnTo>
                    <a:pt x="1820" y="738"/>
                  </a:lnTo>
                  <a:lnTo>
                    <a:pt x="75" y="738"/>
                  </a:lnTo>
                  <a:lnTo>
                    <a:pt x="187" y="75"/>
                  </a:lnTo>
                  <a:close/>
                  <a:moveTo>
                    <a:pt x="150" y="0"/>
                  </a:moveTo>
                  <a:lnTo>
                    <a:pt x="0" y="775"/>
                  </a:lnTo>
                  <a:lnTo>
                    <a:pt x="1867" y="775"/>
                  </a:lnTo>
                  <a:cubicBezTo>
                    <a:pt x="1904" y="775"/>
                    <a:pt x="1904" y="775"/>
                    <a:pt x="1904" y="738"/>
                  </a:cubicBezTo>
                  <a:lnTo>
                    <a:pt x="1904" y="700"/>
                  </a:lnTo>
                  <a:lnTo>
                    <a:pt x="150" y="0"/>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61" name="Google Shape;5061;p65"/>
            <p:cNvSpPr/>
            <p:nvPr/>
          </p:nvSpPr>
          <p:spPr>
            <a:xfrm>
              <a:off x="-1747193" y="4427849"/>
              <a:ext cx="23277" cy="69674"/>
            </a:xfrm>
            <a:custGeom>
              <a:avLst/>
              <a:gdLst/>
              <a:ahLst/>
              <a:cxnLst/>
              <a:rect l="l" t="t" r="r" b="b"/>
              <a:pathLst>
                <a:path w="431" h="1290" extrusionOk="0">
                  <a:moveTo>
                    <a:pt x="1" y="1"/>
                  </a:moveTo>
                  <a:lnTo>
                    <a:pt x="47" y="1289"/>
                  </a:lnTo>
                  <a:lnTo>
                    <a:pt x="430" y="1252"/>
                  </a:lnTo>
                  <a:lnTo>
                    <a:pt x="355" y="48"/>
                  </a:lnTo>
                  <a:cubicBezTo>
                    <a:pt x="318" y="48"/>
                    <a:pt x="1" y="1"/>
                    <a:pt x="1" y="1"/>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62" name="Google Shape;5062;p65"/>
            <p:cNvSpPr/>
            <p:nvPr/>
          </p:nvSpPr>
          <p:spPr>
            <a:xfrm>
              <a:off x="-1744655" y="4495417"/>
              <a:ext cx="281320" cy="4105"/>
            </a:xfrm>
            <a:custGeom>
              <a:avLst/>
              <a:gdLst/>
              <a:ahLst/>
              <a:cxnLst/>
              <a:rect l="l" t="t" r="r" b="b"/>
              <a:pathLst>
                <a:path w="5209" h="76" extrusionOk="0">
                  <a:moveTo>
                    <a:pt x="38" y="1"/>
                  </a:moveTo>
                  <a:cubicBezTo>
                    <a:pt x="38" y="1"/>
                    <a:pt x="0" y="1"/>
                    <a:pt x="0" y="38"/>
                  </a:cubicBezTo>
                  <a:lnTo>
                    <a:pt x="38" y="38"/>
                  </a:lnTo>
                  <a:lnTo>
                    <a:pt x="5171" y="75"/>
                  </a:lnTo>
                  <a:lnTo>
                    <a:pt x="5209" y="38"/>
                  </a:lnTo>
                  <a:lnTo>
                    <a:pt x="5171"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63" name="Google Shape;5063;p65"/>
            <p:cNvSpPr/>
            <p:nvPr/>
          </p:nvSpPr>
          <p:spPr>
            <a:xfrm>
              <a:off x="-1830849" y="3417860"/>
              <a:ext cx="317127" cy="963992"/>
            </a:xfrm>
            <a:custGeom>
              <a:avLst/>
              <a:gdLst/>
              <a:ahLst/>
              <a:cxnLst/>
              <a:rect l="l" t="t" r="r" b="b"/>
              <a:pathLst>
                <a:path w="5872" h="17848" extrusionOk="0">
                  <a:moveTo>
                    <a:pt x="5713" y="1"/>
                  </a:moveTo>
                  <a:lnTo>
                    <a:pt x="0" y="776"/>
                  </a:lnTo>
                  <a:lnTo>
                    <a:pt x="1083" y="8709"/>
                  </a:lnTo>
                  <a:cubicBezTo>
                    <a:pt x="1242" y="9913"/>
                    <a:pt x="1400" y="17577"/>
                    <a:pt x="1400" y="17577"/>
                  </a:cubicBezTo>
                  <a:lnTo>
                    <a:pt x="4079" y="17847"/>
                  </a:lnTo>
                  <a:lnTo>
                    <a:pt x="5479" y="12331"/>
                  </a:lnTo>
                  <a:cubicBezTo>
                    <a:pt x="5750" y="11351"/>
                    <a:pt x="5871" y="10343"/>
                    <a:pt x="5871" y="9335"/>
                  </a:cubicBezTo>
                  <a:lnTo>
                    <a:pt x="5713" y="1"/>
                  </a:ln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64" name="Google Shape;5064;p65"/>
            <p:cNvSpPr/>
            <p:nvPr/>
          </p:nvSpPr>
          <p:spPr>
            <a:xfrm>
              <a:off x="-1830849" y="3417845"/>
              <a:ext cx="317132" cy="963970"/>
            </a:xfrm>
            <a:custGeom>
              <a:avLst/>
              <a:gdLst/>
              <a:ahLst/>
              <a:cxnLst/>
              <a:rect l="l" t="t" r="r" b="b"/>
              <a:pathLst>
                <a:path w="5872" h="17848" extrusionOk="0">
                  <a:moveTo>
                    <a:pt x="5713" y="1"/>
                  </a:moveTo>
                  <a:lnTo>
                    <a:pt x="0" y="776"/>
                  </a:lnTo>
                  <a:lnTo>
                    <a:pt x="1083" y="8709"/>
                  </a:lnTo>
                  <a:cubicBezTo>
                    <a:pt x="1242" y="9913"/>
                    <a:pt x="1400" y="17577"/>
                    <a:pt x="1400" y="17577"/>
                  </a:cubicBezTo>
                  <a:lnTo>
                    <a:pt x="4079" y="17847"/>
                  </a:lnTo>
                  <a:lnTo>
                    <a:pt x="5479" y="12331"/>
                  </a:lnTo>
                  <a:cubicBezTo>
                    <a:pt x="5750" y="11351"/>
                    <a:pt x="5871" y="10343"/>
                    <a:pt x="5871" y="9335"/>
                  </a:cubicBezTo>
                  <a:lnTo>
                    <a:pt x="5713" y="1"/>
                  </a:ln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65" name="Google Shape;5065;p65"/>
            <p:cNvSpPr/>
            <p:nvPr/>
          </p:nvSpPr>
          <p:spPr>
            <a:xfrm>
              <a:off x="-1230458" y="4127925"/>
              <a:ext cx="231418" cy="249586"/>
            </a:xfrm>
            <a:custGeom>
              <a:avLst/>
              <a:gdLst/>
              <a:ahLst/>
              <a:cxnLst/>
              <a:rect l="l" t="t" r="r" b="b"/>
              <a:pathLst>
                <a:path w="4285" h="4621" extrusionOk="0">
                  <a:moveTo>
                    <a:pt x="2025" y="0"/>
                  </a:moveTo>
                  <a:lnTo>
                    <a:pt x="0" y="1316"/>
                  </a:lnTo>
                  <a:lnTo>
                    <a:pt x="1913" y="4117"/>
                  </a:lnTo>
                  <a:lnTo>
                    <a:pt x="2688" y="4621"/>
                  </a:lnTo>
                  <a:lnTo>
                    <a:pt x="4284" y="3921"/>
                  </a:lnTo>
                  <a:lnTo>
                    <a:pt x="4200" y="3071"/>
                  </a:lnTo>
                  <a:cubicBezTo>
                    <a:pt x="3892" y="3071"/>
                    <a:pt x="2025" y="0"/>
                    <a:pt x="2025" y="0"/>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66" name="Google Shape;5066;p65"/>
            <p:cNvSpPr/>
            <p:nvPr/>
          </p:nvSpPr>
          <p:spPr>
            <a:xfrm>
              <a:off x="-1133678" y="4274619"/>
              <a:ext cx="306541" cy="161872"/>
            </a:xfrm>
            <a:custGeom>
              <a:avLst/>
              <a:gdLst/>
              <a:ahLst/>
              <a:cxnLst/>
              <a:rect l="l" t="t" r="r" b="b"/>
              <a:pathLst>
                <a:path w="5676" h="2997" extrusionOk="0">
                  <a:moveTo>
                    <a:pt x="5134" y="0"/>
                  </a:moveTo>
                  <a:lnTo>
                    <a:pt x="2334" y="318"/>
                  </a:lnTo>
                  <a:cubicBezTo>
                    <a:pt x="2334" y="318"/>
                    <a:pt x="2296" y="738"/>
                    <a:pt x="1596" y="859"/>
                  </a:cubicBezTo>
                  <a:cubicBezTo>
                    <a:pt x="467" y="1018"/>
                    <a:pt x="0" y="1326"/>
                    <a:pt x="0" y="1326"/>
                  </a:cubicBezTo>
                  <a:lnTo>
                    <a:pt x="934" y="2997"/>
                  </a:lnTo>
                  <a:lnTo>
                    <a:pt x="5675" y="589"/>
                  </a:lnTo>
                  <a:cubicBezTo>
                    <a:pt x="5638" y="392"/>
                    <a:pt x="5330" y="0"/>
                    <a:pt x="5134" y="0"/>
                  </a:cubicBezTo>
                  <a:close/>
                </a:path>
              </a:pathLst>
            </a:custGeom>
            <a:solidFill>
              <a:srgbClr val="EFEFE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67" name="Google Shape;5067;p65"/>
            <p:cNvSpPr/>
            <p:nvPr/>
          </p:nvSpPr>
          <p:spPr>
            <a:xfrm>
              <a:off x="-953242" y="4276618"/>
              <a:ext cx="98886" cy="48448"/>
            </a:xfrm>
            <a:custGeom>
              <a:avLst/>
              <a:gdLst/>
              <a:ahLst/>
              <a:cxnLst/>
              <a:rect l="l" t="t" r="r" b="b"/>
              <a:pathLst>
                <a:path w="1831" h="897" extrusionOk="0">
                  <a:moveTo>
                    <a:pt x="1830" y="1"/>
                  </a:moveTo>
                  <a:lnTo>
                    <a:pt x="1" y="159"/>
                  </a:lnTo>
                  <a:lnTo>
                    <a:pt x="197" y="897"/>
                  </a:lnTo>
                  <a:lnTo>
                    <a:pt x="1830" y="47"/>
                  </a:lnTo>
                  <a:lnTo>
                    <a:pt x="1830"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68" name="Google Shape;5068;p65"/>
            <p:cNvSpPr/>
            <p:nvPr/>
          </p:nvSpPr>
          <p:spPr>
            <a:xfrm>
              <a:off x="-955241" y="4276618"/>
              <a:ext cx="102883" cy="50500"/>
            </a:xfrm>
            <a:custGeom>
              <a:avLst/>
              <a:gdLst/>
              <a:ahLst/>
              <a:cxnLst/>
              <a:rect l="l" t="t" r="r" b="b"/>
              <a:pathLst>
                <a:path w="1905" h="935" extrusionOk="0">
                  <a:moveTo>
                    <a:pt x="1792" y="47"/>
                  </a:moveTo>
                  <a:lnTo>
                    <a:pt x="234" y="860"/>
                  </a:lnTo>
                  <a:lnTo>
                    <a:pt x="84" y="159"/>
                  </a:lnTo>
                  <a:lnTo>
                    <a:pt x="1792" y="47"/>
                  </a:lnTo>
                  <a:close/>
                  <a:moveTo>
                    <a:pt x="1867" y="1"/>
                  </a:moveTo>
                  <a:lnTo>
                    <a:pt x="38" y="122"/>
                  </a:lnTo>
                  <a:lnTo>
                    <a:pt x="0" y="122"/>
                  </a:lnTo>
                  <a:lnTo>
                    <a:pt x="234" y="934"/>
                  </a:lnTo>
                  <a:lnTo>
                    <a:pt x="1867" y="85"/>
                  </a:lnTo>
                  <a:cubicBezTo>
                    <a:pt x="1904" y="85"/>
                    <a:pt x="1904" y="47"/>
                    <a:pt x="1904" y="47"/>
                  </a:cubicBezTo>
                  <a:cubicBezTo>
                    <a:pt x="1904" y="1"/>
                    <a:pt x="1867" y="1"/>
                    <a:pt x="1867" y="1"/>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69" name="Google Shape;5069;p65"/>
            <p:cNvSpPr/>
            <p:nvPr/>
          </p:nvSpPr>
          <p:spPr>
            <a:xfrm>
              <a:off x="-1133678" y="4337650"/>
              <a:ext cx="50442" cy="67568"/>
            </a:xfrm>
            <a:custGeom>
              <a:avLst/>
              <a:gdLst/>
              <a:ahLst/>
              <a:cxnLst/>
              <a:rect l="l" t="t" r="r" b="b"/>
              <a:pathLst>
                <a:path w="934" h="1251" extrusionOk="0">
                  <a:moveTo>
                    <a:pt x="308" y="0"/>
                  </a:moveTo>
                  <a:cubicBezTo>
                    <a:pt x="271" y="0"/>
                    <a:pt x="0" y="159"/>
                    <a:pt x="0" y="159"/>
                  </a:cubicBezTo>
                  <a:lnTo>
                    <a:pt x="626" y="1251"/>
                  </a:lnTo>
                  <a:lnTo>
                    <a:pt x="934" y="1055"/>
                  </a:lnTo>
                  <a:lnTo>
                    <a:pt x="308" y="0"/>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70" name="Google Shape;5070;p65"/>
            <p:cNvSpPr/>
            <p:nvPr/>
          </p:nvSpPr>
          <p:spPr>
            <a:xfrm>
              <a:off x="-1101922" y="4276618"/>
              <a:ext cx="252103" cy="128601"/>
            </a:xfrm>
            <a:custGeom>
              <a:avLst/>
              <a:gdLst/>
              <a:ahLst/>
              <a:cxnLst/>
              <a:rect l="l" t="t" r="r" b="b"/>
              <a:pathLst>
                <a:path w="4668" h="2381" extrusionOk="0">
                  <a:moveTo>
                    <a:pt x="4620" y="1"/>
                  </a:moveTo>
                  <a:lnTo>
                    <a:pt x="38" y="2334"/>
                  </a:lnTo>
                  <a:lnTo>
                    <a:pt x="0" y="2381"/>
                  </a:lnTo>
                  <a:lnTo>
                    <a:pt x="38" y="2381"/>
                  </a:lnTo>
                  <a:lnTo>
                    <a:pt x="4620" y="85"/>
                  </a:lnTo>
                  <a:lnTo>
                    <a:pt x="4667" y="47"/>
                  </a:lnTo>
                  <a:lnTo>
                    <a:pt x="4620"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71" name="Google Shape;5071;p65"/>
            <p:cNvSpPr/>
            <p:nvPr/>
          </p:nvSpPr>
          <p:spPr>
            <a:xfrm>
              <a:off x="-1832902" y="3463965"/>
              <a:ext cx="794005" cy="815245"/>
            </a:xfrm>
            <a:custGeom>
              <a:avLst/>
              <a:gdLst/>
              <a:ahLst/>
              <a:cxnLst/>
              <a:rect l="l" t="t" r="r" b="b"/>
              <a:pathLst>
                <a:path w="14702" h="15094" extrusionOk="0">
                  <a:moveTo>
                    <a:pt x="6843" y="1"/>
                  </a:moveTo>
                  <a:lnTo>
                    <a:pt x="505" y="234"/>
                  </a:lnTo>
                  <a:lnTo>
                    <a:pt x="1" y="271"/>
                  </a:lnTo>
                  <a:cubicBezTo>
                    <a:pt x="309" y="2642"/>
                    <a:pt x="972" y="4359"/>
                    <a:pt x="2754" y="5946"/>
                  </a:cubicBezTo>
                  <a:lnTo>
                    <a:pt x="6535" y="8830"/>
                  </a:lnTo>
                  <a:cubicBezTo>
                    <a:pt x="7272" y="9530"/>
                    <a:pt x="8009" y="10268"/>
                    <a:pt x="8635" y="11127"/>
                  </a:cubicBezTo>
                  <a:lnTo>
                    <a:pt x="11706" y="15093"/>
                  </a:lnTo>
                  <a:lnTo>
                    <a:pt x="14702" y="13647"/>
                  </a:lnTo>
                  <a:lnTo>
                    <a:pt x="12676" y="8980"/>
                  </a:lnTo>
                  <a:cubicBezTo>
                    <a:pt x="11976" y="7430"/>
                    <a:pt x="11118" y="5946"/>
                    <a:pt x="10147" y="4546"/>
                  </a:cubicBezTo>
                  <a:lnTo>
                    <a:pt x="6843" y="1"/>
                  </a:ln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72" name="Google Shape;5072;p65"/>
            <p:cNvSpPr/>
            <p:nvPr/>
          </p:nvSpPr>
          <p:spPr>
            <a:xfrm>
              <a:off x="-1996704" y="2855907"/>
              <a:ext cx="256153" cy="450345"/>
            </a:xfrm>
            <a:custGeom>
              <a:avLst/>
              <a:gdLst/>
              <a:ahLst/>
              <a:cxnLst/>
              <a:rect l="l" t="t" r="r" b="b"/>
              <a:pathLst>
                <a:path w="4743" h="8338" extrusionOk="0">
                  <a:moveTo>
                    <a:pt x="4236" y="1"/>
                  </a:moveTo>
                  <a:cubicBezTo>
                    <a:pt x="3236" y="1"/>
                    <a:pt x="1066" y="208"/>
                    <a:pt x="616" y="1962"/>
                  </a:cubicBezTo>
                  <a:cubicBezTo>
                    <a:pt x="383" y="2895"/>
                    <a:pt x="112" y="3987"/>
                    <a:pt x="38" y="5425"/>
                  </a:cubicBezTo>
                  <a:cubicBezTo>
                    <a:pt x="0" y="6433"/>
                    <a:pt x="504" y="7992"/>
                    <a:pt x="2017" y="8337"/>
                  </a:cubicBezTo>
                  <a:lnTo>
                    <a:pt x="3417" y="7796"/>
                  </a:lnTo>
                  <a:lnTo>
                    <a:pt x="4742" y="21"/>
                  </a:lnTo>
                  <a:cubicBezTo>
                    <a:pt x="4742" y="21"/>
                    <a:pt x="4545" y="1"/>
                    <a:pt x="4236" y="1"/>
                  </a:cubicBezTo>
                  <a:close/>
                </a:path>
              </a:pathLst>
            </a:custGeom>
            <a:solidFill>
              <a:srgbClr val="FFAEC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73" name="Google Shape;5073;p65"/>
            <p:cNvSpPr/>
            <p:nvPr/>
          </p:nvSpPr>
          <p:spPr>
            <a:xfrm>
              <a:off x="-1988657" y="2804812"/>
              <a:ext cx="231472" cy="295711"/>
            </a:xfrm>
            <a:custGeom>
              <a:avLst/>
              <a:gdLst/>
              <a:ahLst/>
              <a:cxnLst/>
              <a:rect l="l" t="t" r="r" b="b"/>
              <a:pathLst>
                <a:path w="4286" h="5475" extrusionOk="0">
                  <a:moveTo>
                    <a:pt x="3251" y="1"/>
                  </a:moveTo>
                  <a:cubicBezTo>
                    <a:pt x="2797" y="1"/>
                    <a:pt x="2345" y="121"/>
                    <a:pt x="1952" y="341"/>
                  </a:cubicBezTo>
                  <a:cubicBezTo>
                    <a:pt x="393" y="1275"/>
                    <a:pt x="1" y="4233"/>
                    <a:pt x="85" y="4663"/>
                  </a:cubicBezTo>
                  <a:cubicBezTo>
                    <a:pt x="186" y="5063"/>
                    <a:pt x="359" y="5474"/>
                    <a:pt x="621" y="5474"/>
                  </a:cubicBezTo>
                  <a:cubicBezTo>
                    <a:pt x="842" y="5474"/>
                    <a:pt x="1126" y="5182"/>
                    <a:pt x="1485" y="4345"/>
                  </a:cubicBezTo>
                  <a:cubicBezTo>
                    <a:pt x="1905" y="3375"/>
                    <a:pt x="3305" y="845"/>
                    <a:pt x="3305" y="845"/>
                  </a:cubicBezTo>
                  <a:lnTo>
                    <a:pt x="4285" y="229"/>
                  </a:lnTo>
                  <a:cubicBezTo>
                    <a:pt x="3958" y="74"/>
                    <a:pt x="3604" y="1"/>
                    <a:pt x="3251" y="1"/>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74" name="Google Shape;5074;p65"/>
            <p:cNvSpPr/>
            <p:nvPr/>
          </p:nvSpPr>
          <p:spPr>
            <a:xfrm>
              <a:off x="-1578801" y="2776348"/>
              <a:ext cx="239465" cy="557612"/>
            </a:xfrm>
            <a:custGeom>
              <a:avLst/>
              <a:gdLst/>
              <a:ahLst/>
              <a:cxnLst/>
              <a:rect l="l" t="t" r="r" b="b"/>
              <a:pathLst>
                <a:path w="4434" h="10324" extrusionOk="0">
                  <a:moveTo>
                    <a:pt x="971" y="1"/>
                  </a:moveTo>
                  <a:cubicBezTo>
                    <a:pt x="945" y="1"/>
                    <a:pt x="920" y="3"/>
                    <a:pt x="896" y="9"/>
                  </a:cubicBezTo>
                  <a:cubicBezTo>
                    <a:pt x="738" y="9"/>
                    <a:pt x="663" y="56"/>
                    <a:pt x="663" y="56"/>
                  </a:cubicBezTo>
                  <a:lnTo>
                    <a:pt x="579" y="93"/>
                  </a:lnTo>
                  <a:cubicBezTo>
                    <a:pt x="0" y="868"/>
                    <a:pt x="4434" y="10323"/>
                    <a:pt x="4434" y="10323"/>
                  </a:cubicBezTo>
                  <a:cubicBezTo>
                    <a:pt x="4434" y="10323"/>
                    <a:pt x="4163" y="7169"/>
                    <a:pt x="4117" y="6935"/>
                  </a:cubicBezTo>
                  <a:cubicBezTo>
                    <a:pt x="3463" y="2576"/>
                    <a:pt x="1867" y="672"/>
                    <a:pt x="1400" y="205"/>
                  </a:cubicBezTo>
                  <a:cubicBezTo>
                    <a:pt x="1267" y="80"/>
                    <a:pt x="1107" y="1"/>
                    <a:pt x="971" y="1"/>
                  </a:cubicBezTo>
                  <a:close/>
                </a:path>
              </a:pathLst>
            </a:custGeom>
            <a:solidFill>
              <a:srgbClr val="415C7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75" name="Google Shape;5075;p65"/>
            <p:cNvSpPr/>
            <p:nvPr/>
          </p:nvSpPr>
          <p:spPr>
            <a:xfrm>
              <a:off x="-1688218" y="2722391"/>
              <a:ext cx="165908" cy="174456"/>
            </a:xfrm>
            <a:custGeom>
              <a:avLst/>
              <a:gdLst/>
              <a:ahLst/>
              <a:cxnLst/>
              <a:rect l="l" t="t" r="r" b="b"/>
              <a:pathLst>
                <a:path w="3072" h="3230" extrusionOk="0">
                  <a:moveTo>
                    <a:pt x="505" y="0"/>
                  </a:moveTo>
                  <a:lnTo>
                    <a:pt x="271" y="1167"/>
                  </a:lnTo>
                  <a:lnTo>
                    <a:pt x="1" y="2838"/>
                  </a:lnTo>
                  <a:lnTo>
                    <a:pt x="2876" y="3230"/>
                  </a:lnTo>
                  <a:lnTo>
                    <a:pt x="3072" y="75"/>
                  </a:lnTo>
                  <a:lnTo>
                    <a:pt x="505" y="0"/>
                  </a:ln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76" name="Google Shape;5076;p65"/>
            <p:cNvSpPr/>
            <p:nvPr/>
          </p:nvSpPr>
          <p:spPr>
            <a:xfrm>
              <a:off x="-1675580" y="2722391"/>
              <a:ext cx="153271" cy="77668"/>
            </a:xfrm>
            <a:custGeom>
              <a:avLst/>
              <a:gdLst/>
              <a:ahLst/>
              <a:cxnLst/>
              <a:rect l="l" t="t" r="r" b="b"/>
              <a:pathLst>
                <a:path w="2838" h="1438" extrusionOk="0">
                  <a:moveTo>
                    <a:pt x="271" y="0"/>
                  </a:moveTo>
                  <a:lnTo>
                    <a:pt x="37" y="1167"/>
                  </a:lnTo>
                  <a:lnTo>
                    <a:pt x="0" y="1438"/>
                  </a:lnTo>
                  <a:cubicBezTo>
                    <a:pt x="2334" y="1130"/>
                    <a:pt x="2838" y="75"/>
                    <a:pt x="2838" y="75"/>
                  </a:cubicBezTo>
                  <a:lnTo>
                    <a:pt x="271" y="0"/>
                  </a:lnTo>
                  <a:close/>
                </a:path>
              </a:pathLst>
            </a:custGeom>
            <a:solidFill>
              <a:srgbClr val="000000">
                <a:alpha val="2196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77" name="Google Shape;5077;p65"/>
            <p:cNvSpPr/>
            <p:nvPr/>
          </p:nvSpPr>
          <p:spPr>
            <a:xfrm>
              <a:off x="-1950852" y="2837867"/>
              <a:ext cx="252103" cy="395254"/>
            </a:xfrm>
            <a:custGeom>
              <a:avLst/>
              <a:gdLst/>
              <a:ahLst/>
              <a:cxnLst/>
              <a:rect l="l" t="t" r="r" b="b"/>
              <a:pathLst>
                <a:path w="4668" h="7318" extrusionOk="0">
                  <a:moveTo>
                    <a:pt x="3282" y="0"/>
                  </a:moveTo>
                  <a:cubicBezTo>
                    <a:pt x="1887" y="0"/>
                    <a:pt x="1252" y="1400"/>
                    <a:pt x="1252" y="1400"/>
                  </a:cubicBezTo>
                  <a:cubicBezTo>
                    <a:pt x="318" y="2996"/>
                    <a:pt x="1" y="6926"/>
                    <a:pt x="1" y="6926"/>
                  </a:cubicBezTo>
                  <a:lnTo>
                    <a:pt x="3230" y="7318"/>
                  </a:lnTo>
                  <a:cubicBezTo>
                    <a:pt x="3968" y="6422"/>
                    <a:pt x="4668" y="6338"/>
                    <a:pt x="4668" y="6338"/>
                  </a:cubicBezTo>
                  <a:lnTo>
                    <a:pt x="4397" y="270"/>
                  </a:lnTo>
                  <a:cubicBezTo>
                    <a:pt x="3982" y="78"/>
                    <a:pt x="3611" y="0"/>
                    <a:pt x="3282" y="0"/>
                  </a:cubicBezTo>
                  <a:close/>
                </a:path>
              </a:pathLst>
            </a:custGeom>
            <a:solidFill>
              <a:srgbClr val="FD7DA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78" name="Google Shape;5078;p65"/>
            <p:cNvSpPr/>
            <p:nvPr/>
          </p:nvSpPr>
          <p:spPr>
            <a:xfrm>
              <a:off x="-1860985" y="3255752"/>
              <a:ext cx="217214" cy="205405"/>
            </a:xfrm>
            <a:custGeom>
              <a:avLst/>
              <a:gdLst/>
              <a:ahLst/>
              <a:cxnLst/>
              <a:rect l="l" t="t" r="r" b="b"/>
              <a:pathLst>
                <a:path w="4022" h="3803" extrusionOk="0">
                  <a:moveTo>
                    <a:pt x="792" y="1"/>
                  </a:moveTo>
                  <a:cubicBezTo>
                    <a:pt x="792" y="1"/>
                    <a:pt x="1" y="3802"/>
                    <a:pt x="2935" y="3802"/>
                  </a:cubicBezTo>
                  <a:cubicBezTo>
                    <a:pt x="3251" y="3802"/>
                    <a:pt x="3612" y="3758"/>
                    <a:pt x="4021" y="3660"/>
                  </a:cubicBezTo>
                  <a:cubicBezTo>
                    <a:pt x="4021" y="3660"/>
                    <a:pt x="1454" y="3622"/>
                    <a:pt x="1604" y="159"/>
                  </a:cubicBezTo>
                  <a:lnTo>
                    <a:pt x="792" y="1"/>
                  </a:lnTo>
                  <a:close/>
                </a:path>
              </a:pathLst>
            </a:custGeom>
            <a:solidFill>
              <a:srgbClr val="27415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79" name="Google Shape;5079;p65"/>
            <p:cNvSpPr/>
            <p:nvPr/>
          </p:nvSpPr>
          <p:spPr>
            <a:xfrm>
              <a:off x="-1648361" y="3167173"/>
              <a:ext cx="75663" cy="136054"/>
            </a:xfrm>
            <a:custGeom>
              <a:avLst/>
              <a:gdLst/>
              <a:ahLst/>
              <a:cxnLst/>
              <a:rect l="l" t="t" r="r" b="b"/>
              <a:pathLst>
                <a:path w="1401" h="2519" extrusionOk="0">
                  <a:moveTo>
                    <a:pt x="564" y="1"/>
                  </a:moveTo>
                  <a:cubicBezTo>
                    <a:pt x="532" y="1"/>
                    <a:pt x="499" y="3"/>
                    <a:pt x="467" y="7"/>
                  </a:cubicBezTo>
                  <a:cubicBezTo>
                    <a:pt x="196" y="54"/>
                    <a:pt x="0" y="287"/>
                    <a:pt x="38" y="521"/>
                  </a:cubicBezTo>
                  <a:lnTo>
                    <a:pt x="355" y="2191"/>
                  </a:lnTo>
                  <a:cubicBezTo>
                    <a:pt x="386" y="2384"/>
                    <a:pt x="575" y="2519"/>
                    <a:pt x="792" y="2519"/>
                  </a:cubicBezTo>
                  <a:cubicBezTo>
                    <a:pt x="838" y="2519"/>
                    <a:pt x="886" y="2513"/>
                    <a:pt x="934" y="2499"/>
                  </a:cubicBezTo>
                  <a:cubicBezTo>
                    <a:pt x="1251" y="2462"/>
                    <a:pt x="1400" y="2229"/>
                    <a:pt x="1363" y="1995"/>
                  </a:cubicBezTo>
                  <a:lnTo>
                    <a:pt x="1055" y="325"/>
                  </a:lnTo>
                  <a:cubicBezTo>
                    <a:pt x="1022" y="119"/>
                    <a:pt x="801" y="1"/>
                    <a:pt x="564" y="1"/>
                  </a:cubicBezTo>
                  <a:close/>
                </a:path>
              </a:pathLst>
            </a:custGeom>
            <a:solidFill>
              <a:srgbClr val="3B816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80" name="Google Shape;5080;p65"/>
            <p:cNvSpPr/>
            <p:nvPr/>
          </p:nvSpPr>
          <p:spPr>
            <a:xfrm>
              <a:off x="-1772360" y="3170036"/>
              <a:ext cx="86249" cy="50500"/>
            </a:xfrm>
            <a:custGeom>
              <a:avLst/>
              <a:gdLst/>
              <a:ahLst/>
              <a:cxnLst/>
              <a:rect l="l" t="t" r="r" b="b"/>
              <a:pathLst>
                <a:path w="1597" h="935" extrusionOk="0">
                  <a:moveTo>
                    <a:pt x="1521" y="1"/>
                  </a:moveTo>
                  <a:cubicBezTo>
                    <a:pt x="1363" y="1"/>
                    <a:pt x="1213" y="38"/>
                    <a:pt x="1055" y="76"/>
                  </a:cubicBezTo>
                  <a:cubicBezTo>
                    <a:pt x="933" y="113"/>
                    <a:pt x="784" y="150"/>
                    <a:pt x="663" y="234"/>
                  </a:cubicBezTo>
                  <a:cubicBezTo>
                    <a:pt x="513" y="309"/>
                    <a:pt x="392" y="384"/>
                    <a:pt x="280" y="505"/>
                  </a:cubicBezTo>
                  <a:cubicBezTo>
                    <a:pt x="196" y="580"/>
                    <a:pt x="84" y="738"/>
                    <a:pt x="47" y="850"/>
                  </a:cubicBezTo>
                  <a:cubicBezTo>
                    <a:pt x="0" y="888"/>
                    <a:pt x="0" y="888"/>
                    <a:pt x="47" y="934"/>
                  </a:cubicBezTo>
                  <a:cubicBezTo>
                    <a:pt x="84" y="934"/>
                    <a:pt x="84" y="934"/>
                    <a:pt x="121" y="888"/>
                  </a:cubicBezTo>
                  <a:cubicBezTo>
                    <a:pt x="196" y="776"/>
                    <a:pt x="280" y="654"/>
                    <a:pt x="392" y="580"/>
                  </a:cubicBezTo>
                  <a:cubicBezTo>
                    <a:pt x="467" y="505"/>
                    <a:pt x="588" y="421"/>
                    <a:pt x="747" y="346"/>
                  </a:cubicBezTo>
                  <a:cubicBezTo>
                    <a:pt x="859" y="309"/>
                    <a:pt x="980" y="272"/>
                    <a:pt x="1129" y="234"/>
                  </a:cubicBezTo>
                  <a:cubicBezTo>
                    <a:pt x="1251" y="188"/>
                    <a:pt x="1400" y="188"/>
                    <a:pt x="1521" y="188"/>
                  </a:cubicBezTo>
                  <a:cubicBezTo>
                    <a:pt x="1559" y="188"/>
                    <a:pt x="1596" y="150"/>
                    <a:pt x="1596" y="76"/>
                  </a:cubicBezTo>
                  <a:cubicBezTo>
                    <a:pt x="1596" y="38"/>
                    <a:pt x="1559" y="1"/>
                    <a:pt x="1521" y="1"/>
                  </a:cubicBezTo>
                  <a:close/>
                </a:path>
              </a:pathLst>
            </a:custGeom>
            <a:solidFill>
              <a:srgbClr val="415C7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81" name="Google Shape;5081;p65"/>
            <p:cNvSpPr/>
            <p:nvPr/>
          </p:nvSpPr>
          <p:spPr>
            <a:xfrm>
              <a:off x="-1984120" y="2804218"/>
              <a:ext cx="266739" cy="535791"/>
            </a:xfrm>
            <a:custGeom>
              <a:avLst/>
              <a:gdLst/>
              <a:ahLst/>
              <a:cxnLst/>
              <a:rect l="l" t="t" r="r" b="b"/>
              <a:pathLst>
                <a:path w="4939" h="9920" extrusionOk="0">
                  <a:moveTo>
                    <a:pt x="3783" y="0"/>
                  </a:moveTo>
                  <a:cubicBezTo>
                    <a:pt x="2765" y="0"/>
                    <a:pt x="1350" y="659"/>
                    <a:pt x="738" y="4011"/>
                  </a:cubicBezTo>
                  <a:cubicBezTo>
                    <a:pt x="738" y="4011"/>
                    <a:pt x="271" y="5486"/>
                    <a:pt x="113" y="7082"/>
                  </a:cubicBezTo>
                  <a:cubicBezTo>
                    <a:pt x="1" y="8211"/>
                    <a:pt x="775" y="9257"/>
                    <a:pt x="1942" y="9453"/>
                  </a:cubicBezTo>
                  <a:lnTo>
                    <a:pt x="4388" y="9919"/>
                  </a:lnTo>
                  <a:lnTo>
                    <a:pt x="4938" y="277"/>
                  </a:lnTo>
                  <a:cubicBezTo>
                    <a:pt x="4938" y="277"/>
                    <a:pt x="4444" y="0"/>
                    <a:pt x="3783" y="0"/>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82" name="Google Shape;5082;p65"/>
            <p:cNvSpPr/>
            <p:nvPr/>
          </p:nvSpPr>
          <p:spPr>
            <a:xfrm>
              <a:off x="-1835386" y="2817181"/>
              <a:ext cx="145224" cy="247587"/>
            </a:xfrm>
            <a:custGeom>
              <a:avLst/>
              <a:gdLst/>
              <a:ahLst/>
              <a:cxnLst/>
              <a:rect l="l" t="t" r="r" b="b"/>
              <a:pathLst>
                <a:path w="2689" h="4584" extrusionOk="0">
                  <a:moveTo>
                    <a:pt x="2688" y="0"/>
                  </a:moveTo>
                  <a:lnTo>
                    <a:pt x="2688" y="0"/>
                  </a:lnTo>
                  <a:cubicBezTo>
                    <a:pt x="2688" y="0"/>
                    <a:pt x="1596" y="37"/>
                    <a:pt x="1522" y="149"/>
                  </a:cubicBezTo>
                  <a:cubicBezTo>
                    <a:pt x="1522" y="149"/>
                    <a:pt x="551" y="1279"/>
                    <a:pt x="0" y="4583"/>
                  </a:cubicBezTo>
                  <a:lnTo>
                    <a:pt x="2026" y="971"/>
                  </a:lnTo>
                  <a:cubicBezTo>
                    <a:pt x="2026" y="971"/>
                    <a:pt x="2184" y="653"/>
                    <a:pt x="2688" y="0"/>
                  </a:cubicBezTo>
                  <a:close/>
                </a:path>
              </a:pathLst>
            </a:custGeom>
            <a:solidFill>
              <a:srgbClr val="27415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83" name="Google Shape;5083;p65"/>
            <p:cNvSpPr/>
            <p:nvPr/>
          </p:nvSpPr>
          <p:spPr>
            <a:xfrm>
              <a:off x="-1950852" y="2800005"/>
              <a:ext cx="195666" cy="487559"/>
            </a:xfrm>
            <a:custGeom>
              <a:avLst/>
              <a:gdLst/>
              <a:ahLst/>
              <a:cxnLst/>
              <a:rect l="l" t="t" r="r" b="b"/>
              <a:pathLst>
                <a:path w="3623" h="9027" extrusionOk="0">
                  <a:moveTo>
                    <a:pt x="3538" y="1"/>
                  </a:moveTo>
                  <a:cubicBezTo>
                    <a:pt x="3464" y="1"/>
                    <a:pt x="2185" y="197"/>
                    <a:pt x="1522" y="1830"/>
                  </a:cubicBezTo>
                  <a:cubicBezTo>
                    <a:pt x="972" y="3156"/>
                    <a:pt x="1" y="6385"/>
                    <a:pt x="197" y="8989"/>
                  </a:cubicBezTo>
                  <a:cubicBezTo>
                    <a:pt x="197" y="9027"/>
                    <a:pt x="234" y="9027"/>
                    <a:pt x="271" y="9027"/>
                  </a:cubicBezTo>
                  <a:cubicBezTo>
                    <a:pt x="318" y="9027"/>
                    <a:pt x="355" y="8989"/>
                    <a:pt x="355" y="8952"/>
                  </a:cubicBezTo>
                  <a:cubicBezTo>
                    <a:pt x="159" y="6423"/>
                    <a:pt x="1130" y="3230"/>
                    <a:pt x="1672" y="1868"/>
                  </a:cubicBezTo>
                  <a:cubicBezTo>
                    <a:pt x="2297" y="355"/>
                    <a:pt x="3538" y="159"/>
                    <a:pt x="3538" y="159"/>
                  </a:cubicBezTo>
                  <a:cubicBezTo>
                    <a:pt x="3585" y="159"/>
                    <a:pt x="3622" y="122"/>
                    <a:pt x="3622" y="85"/>
                  </a:cubicBezTo>
                  <a:cubicBezTo>
                    <a:pt x="3622" y="38"/>
                    <a:pt x="3585" y="1"/>
                    <a:pt x="3538" y="1"/>
                  </a:cubicBezTo>
                  <a:close/>
                </a:path>
              </a:pathLst>
            </a:custGeom>
            <a:solidFill>
              <a:srgbClr val="FFAEC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84" name="Google Shape;5084;p65"/>
            <p:cNvSpPr/>
            <p:nvPr/>
          </p:nvSpPr>
          <p:spPr>
            <a:xfrm>
              <a:off x="-1860607" y="2785422"/>
              <a:ext cx="552541" cy="854997"/>
            </a:xfrm>
            <a:custGeom>
              <a:avLst/>
              <a:gdLst/>
              <a:ahLst/>
              <a:cxnLst/>
              <a:rect l="l" t="t" r="r" b="b"/>
              <a:pathLst>
                <a:path w="10231" h="15830" extrusionOk="0">
                  <a:moveTo>
                    <a:pt x="3426" y="0"/>
                  </a:moveTo>
                  <a:cubicBezTo>
                    <a:pt x="1" y="4275"/>
                    <a:pt x="467" y="13338"/>
                    <a:pt x="467" y="13338"/>
                  </a:cubicBezTo>
                  <a:cubicBezTo>
                    <a:pt x="355" y="15634"/>
                    <a:pt x="4714" y="15709"/>
                    <a:pt x="4714" y="15709"/>
                  </a:cubicBezTo>
                  <a:cubicBezTo>
                    <a:pt x="5426" y="15791"/>
                    <a:pt x="6034" y="15829"/>
                    <a:pt x="6554" y="15829"/>
                  </a:cubicBezTo>
                  <a:cubicBezTo>
                    <a:pt x="9274" y="15829"/>
                    <a:pt x="9581" y="14792"/>
                    <a:pt x="9652" y="13656"/>
                  </a:cubicBezTo>
                  <a:cubicBezTo>
                    <a:pt x="10231" y="5096"/>
                    <a:pt x="6189" y="429"/>
                    <a:pt x="6189" y="429"/>
                  </a:cubicBezTo>
                  <a:cubicBezTo>
                    <a:pt x="6085" y="730"/>
                    <a:pt x="5841" y="840"/>
                    <a:pt x="5538" y="840"/>
                  </a:cubicBezTo>
                  <a:cubicBezTo>
                    <a:pt x="4704" y="840"/>
                    <a:pt x="3426" y="0"/>
                    <a:pt x="3426" y="0"/>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85" name="Google Shape;5085;p65"/>
            <p:cNvSpPr/>
            <p:nvPr/>
          </p:nvSpPr>
          <p:spPr>
            <a:xfrm>
              <a:off x="-1698803" y="2842890"/>
              <a:ext cx="199716" cy="30786"/>
            </a:xfrm>
            <a:custGeom>
              <a:avLst/>
              <a:gdLst/>
              <a:ahLst/>
              <a:cxnLst/>
              <a:rect l="l" t="t" r="r" b="b"/>
              <a:pathLst>
                <a:path w="3698" h="570" extrusionOk="0">
                  <a:moveTo>
                    <a:pt x="3660" y="0"/>
                  </a:moveTo>
                  <a:cubicBezTo>
                    <a:pt x="3650" y="0"/>
                    <a:pt x="3641" y="9"/>
                    <a:pt x="3622" y="28"/>
                  </a:cubicBezTo>
                  <a:cubicBezTo>
                    <a:pt x="3060" y="357"/>
                    <a:pt x="2460" y="463"/>
                    <a:pt x="1918" y="463"/>
                  </a:cubicBezTo>
                  <a:cubicBezTo>
                    <a:pt x="921" y="463"/>
                    <a:pt x="122" y="103"/>
                    <a:pt x="122" y="103"/>
                  </a:cubicBezTo>
                  <a:cubicBezTo>
                    <a:pt x="85" y="103"/>
                    <a:pt x="38" y="103"/>
                    <a:pt x="38" y="140"/>
                  </a:cubicBezTo>
                  <a:cubicBezTo>
                    <a:pt x="1" y="177"/>
                    <a:pt x="38" y="177"/>
                    <a:pt x="38" y="224"/>
                  </a:cubicBezTo>
                  <a:cubicBezTo>
                    <a:pt x="85" y="224"/>
                    <a:pt x="859" y="570"/>
                    <a:pt x="1868" y="570"/>
                  </a:cubicBezTo>
                  <a:cubicBezTo>
                    <a:pt x="2456" y="570"/>
                    <a:pt x="3072" y="458"/>
                    <a:pt x="3660" y="103"/>
                  </a:cubicBezTo>
                  <a:cubicBezTo>
                    <a:pt x="3697" y="103"/>
                    <a:pt x="3697" y="65"/>
                    <a:pt x="3697" y="28"/>
                  </a:cubicBezTo>
                  <a:cubicBezTo>
                    <a:pt x="3678" y="9"/>
                    <a:pt x="3669" y="0"/>
                    <a:pt x="3660" y="0"/>
                  </a:cubicBezTo>
                  <a:close/>
                </a:path>
              </a:pathLst>
            </a:custGeom>
            <a:solidFill>
              <a:srgbClr val="F4F4E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86" name="Google Shape;5086;p65"/>
            <p:cNvSpPr/>
            <p:nvPr/>
          </p:nvSpPr>
          <p:spPr>
            <a:xfrm>
              <a:off x="-1696751" y="2877673"/>
              <a:ext cx="220833" cy="33811"/>
            </a:xfrm>
            <a:custGeom>
              <a:avLst/>
              <a:gdLst/>
              <a:ahLst/>
              <a:cxnLst/>
              <a:rect l="l" t="t" r="r" b="b"/>
              <a:pathLst>
                <a:path w="4089" h="626" extrusionOk="0">
                  <a:moveTo>
                    <a:pt x="3967" y="0"/>
                  </a:moveTo>
                  <a:cubicBezTo>
                    <a:pt x="3314" y="404"/>
                    <a:pt x="2546" y="522"/>
                    <a:pt x="1867" y="522"/>
                  </a:cubicBezTo>
                  <a:cubicBezTo>
                    <a:pt x="897" y="522"/>
                    <a:pt x="106" y="280"/>
                    <a:pt x="84" y="280"/>
                  </a:cubicBezTo>
                  <a:cubicBezTo>
                    <a:pt x="47" y="280"/>
                    <a:pt x="47" y="280"/>
                    <a:pt x="0" y="318"/>
                  </a:cubicBezTo>
                  <a:lnTo>
                    <a:pt x="47" y="355"/>
                  </a:lnTo>
                  <a:cubicBezTo>
                    <a:pt x="84" y="392"/>
                    <a:pt x="859" y="626"/>
                    <a:pt x="1867" y="626"/>
                  </a:cubicBezTo>
                  <a:cubicBezTo>
                    <a:pt x="2567" y="626"/>
                    <a:pt x="3351" y="514"/>
                    <a:pt x="4051" y="84"/>
                  </a:cubicBezTo>
                  <a:cubicBezTo>
                    <a:pt x="4051" y="84"/>
                    <a:pt x="4088" y="47"/>
                    <a:pt x="4051" y="0"/>
                  </a:cubicBezTo>
                  <a:close/>
                </a:path>
              </a:pathLst>
            </a:custGeom>
            <a:solidFill>
              <a:srgbClr val="F4F4E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87" name="Google Shape;5087;p65"/>
            <p:cNvSpPr/>
            <p:nvPr/>
          </p:nvSpPr>
          <p:spPr>
            <a:xfrm>
              <a:off x="-1696751" y="2909432"/>
              <a:ext cx="237467" cy="37862"/>
            </a:xfrm>
            <a:custGeom>
              <a:avLst/>
              <a:gdLst/>
              <a:ahLst/>
              <a:cxnLst/>
              <a:rect l="l" t="t" r="r" b="b"/>
              <a:pathLst>
                <a:path w="4397" h="701" extrusionOk="0">
                  <a:moveTo>
                    <a:pt x="4322" y="0"/>
                  </a:moveTo>
                  <a:cubicBezTo>
                    <a:pt x="3567" y="459"/>
                    <a:pt x="2579" y="580"/>
                    <a:pt x="1743" y="580"/>
                  </a:cubicBezTo>
                  <a:cubicBezTo>
                    <a:pt x="810" y="580"/>
                    <a:pt x="66" y="430"/>
                    <a:pt x="47" y="430"/>
                  </a:cubicBezTo>
                  <a:cubicBezTo>
                    <a:pt x="47" y="430"/>
                    <a:pt x="0" y="430"/>
                    <a:pt x="0" y="467"/>
                  </a:cubicBezTo>
                  <a:cubicBezTo>
                    <a:pt x="0" y="504"/>
                    <a:pt x="0" y="542"/>
                    <a:pt x="47" y="542"/>
                  </a:cubicBezTo>
                  <a:cubicBezTo>
                    <a:pt x="47" y="542"/>
                    <a:pt x="784" y="700"/>
                    <a:pt x="1718" y="700"/>
                  </a:cubicBezTo>
                  <a:cubicBezTo>
                    <a:pt x="2567" y="700"/>
                    <a:pt x="3584" y="542"/>
                    <a:pt x="4359" y="75"/>
                  </a:cubicBezTo>
                  <a:cubicBezTo>
                    <a:pt x="4396" y="75"/>
                    <a:pt x="4396" y="38"/>
                    <a:pt x="4396" y="38"/>
                  </a:cubicBezTo>
                  <a:cubicBezTo>
                    <a:pt x="4359" y="0"/>
                    <a:pt x="4322" y="0"/>
                    <a:pt x="4322" y="0"/>
                  </a:cubicBezTo>
                  <a:close/>
                </a:path>
              </a:pathLst>
            </a:custGeom>
            <a:solidFill>
              <a:srgbClr val="F4F4E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88" name="Google Shape;5088;p65"/>
            <p:cNvSpPr/>
            <p:nvPr/>
          </p:nvSpPr>
          <p:spPr>
            <a:xfrm>
              <a:off x="-1679631" y="2942055"/>
              <a:ext cx="239519" cy="36458"/>
            </a:xfrm>
            <a:custGeom>
              <a:avLst/>
              <a:gdLst/>
              <a:ahLst/>
              <a:cxnLst/>
              <a:rect l="l" t="t" r="r" b="b"/>
              <a:pathLst>
                <a:path w="4435" h="675" extrusionOk="0">
                  <a:moveTo>
                    <a:pt x="4351" y="1"/>
                  </a:moveTo>
                  <a:cubicBezTo>
                    <a:pt x="4339" y="1"/>
                    <a:pt x="4325" y="6"/>
                    <a:pt x="4313" y="22"/>
                  </a:cubicBezTo>
                  <a:cubicBezTo>
                    <a:pt x="3553" y="466"/>
                    <a:pt x="2564" y="582"/>
                    <a:pt x="1733" y="582"/>
                  </a:cubicBezTo>
                  <a:cubicBezTo>
                    <a:pt x="819" y="582"/>
                    <a:pt x="95" y="442"/>
                    <a:pt x="75" y="442"/>
                  </a:cubicBezTo>
                  <a:cubicBezTo>
                    <a:pt x="64" y="431"/>
                    <a:pt x="54" y="426"/>
                    <a:pt x="44" y="426"/>
                  </a:cubicBezTo>
                  <a:cubicBezTo>
                    <a:pt x="20" y="426"/>
                    <a:pt x="0" y="455"/>
                    <a:pt x="0" y="488"/>
                  </a:cubicBezTo>
                  <a:lnTo>
                    <a:pt x="38" y="526"/>
                  </a:lnTo>
                  <a:cubicBezTo>
                    <a:pt x="75" y="526"/>
                    <a:pt x="813" y="675"/>
                    <a:pt x="1746" y="675"/>
                  </a:cubicBezTo>
                  <a:cubicBezTo>
                    <a:pt x="2605" y="675"/>
                    <a:pt x="3613" y="563"/>
                    <a:pt x="4397" y="96"/>
                  </a:cubicBezTo>
                  <a:cubicBezTo>
                    <a:pt x="4397" y="96"/>
                    <a:pt x="4434" y="59"/>
                    <a:pt x="4397" y="22"/>
                  </a:cubicBezTo>
                  <a:cubicBezTo>
                    <a:pt x="4397" y="22"/>
                    <a:pt x="4376" y="1"/>
                    <a:pt x="4351" y="1"/>
                  </a:cubicBezTo>
                  <a:close/>
                </a:path>
              </a:pathLst>
            </a:custGeom>
            <a:solidFill>
              <a:srgbClr val="F4F4E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89" name="Google Shape;5089;p65"/>
            <p:cNvSpPr/>
            <p:nvPr/>
          </p:nvSpPr>
          <p:spPr>
            <a:xfrm>
              <a:off x="-1664995" y="2970411"/>
              <a:ext cx="239465" cy="37862"/>
            </a:xfrm>
            <a:custGeom>
              <a:avLst/>
              <a:gdLst/>
              <a:ahLst/>
              <a:cxnLst/>
              <a:rect l="l" t="t" r="r" b="b"/>
              <a:pathLst>
                <a:path w="4434" h="701" extrusionOk="0">
                  <a:moveTo>
                    <a:pt x="4312" y="1"/>
                  </a:moveTo>
                  <a:cubicBezTo>
                    <a:pt x="3580" y="460"/>
                    <a:pt x="2601" y="581"/>
                    <a:pt x="1769" y="581"/>
                  </a:cubicBezTo>
                  <a:cubicBezTo>
                    <a:pt x="841" y="581"/>
                    <a:pt x="95" y="430"/>
                    <a:pt x="75" y="430"/>
                  </a:cubicBezTo>
                  <a:cubicBezTo>
                    <a:pt x="37" y="430"/>
                    <a:pt x="0" y="467"/>
                    <a:pt x="0" y="467"/>
                  </a:cubicBezTo>
                  <a:cubicBezTo>
                    <a:pt x="0" y="505"/>
                    <a:pt x="37" y="542"/>
                    <a:pt x="37" y="542"/>
                  </a:cubicBezTo>
                  <a:cubicBezTo>
                    <a:pt x="75" y="542"/>
                    <a:pt x="812" y="701"/>
                    <a:pt x="1746" y="701"/>
                  </a:cubicBezTo>
                  <a:cubicBezTo>
                    <a:pt x="2604" y="701"/>
                    <a:pt x="3612" y="579"/>
                    <a:pt x="4396" y="113"/>
                  </a:cubicBezTo>
                  <a:cubicBezTo>
                    <a:pt x="4434" y="75"/>
                    <a:pt x="4434" y="38"/>
                    <a:pt x="4396" y="38"/>
                  </a:cubicBezTo>
                  <a:cubicBezTo>
                    <a:pt x="4396" y="1"/>
                    <a:pt x="4359" y="1"/>
                    <a:pt x="4312" y="1"/>
                  </a:cubicBezTo>
                  <a:close/>
                </a:path>
              </a:pathLst>
            </a:custGeom>
            <a:solidFill>
              <a:srgbClr val="F4F4E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90" name="Google Shape;5090;p65"/>
            <p:cNvSpPr/>
            <p:nvPr/>
          </p:nvSpPr>
          <p:spPr>
            <a:xfrm>
              <a:off x="-1650413" y="3010757"/>
              <a:ext cx="239519" cy="37376"/>
            </a:xfrm>
            <a:custGeom>
              <a:avLst/>
              <a:gdLst/>
              <a:ahLst/>
              <a:cxnLst/>
              <a:rect l="l" t="t" r="r" b="b"/>
              <a:pathLst>
                <a:path w="4435" h="692" extrusionOk="0">
                  <a:moveTo>
                    <a:pt x="4378" y="0"/>
                  </a:moveTo>
                  <a:cubicBezTo>
                    <a:pt x="4369" y="0"/>
                    <a:pt x="4360" y="10"/>
                    <a:pt x="4360" y="28"/>
                  </a:cubicBezTo>
                  <a:cubicBezTo>
                    <a:pt x="3605" y="469"/>
                    <a:pt x="2618" y="590"/>
                    <a:pt x="1780" y="590"/>
                  </a:cubicBezTo>
                  <a:cubicBezTo>
                    <a:pt x="846" y="590"/>
                    <a:pt x="100" y="440"/>
                    <a:pt x="76" y="420"/>
                  </a:cubicBezTo>
                  <a:cubicBezTo>
                    <a:pt x="38" y="420"/>
                    <a:pt x="38" y="458"/>
                    <a:pt x="1" y="495"/>
                  </a:cubicBezTo>
                  <a:cubicBezTo>
                    <a:pt x="1" y="495"/>
                    <a:pt x="38" y="532"/>
                    <a:pt x="76" y="532"/>
                  </a:cubicBezTo>
                  <a:cubicBezTo>
                    <a:pt x="76" y="532"/>
                    <a:pt x="822" y="691"/>
                    <a:pt x="1756" y="691"/>
                  </a:cubicBezTo>
                  <a:cubicBezTo>
                    <a:pt x="2605" y="691"/>
                    <a:pt x="3622" y="570"/>
                    <a:pt x="4397" y="103"/>
                  </a:cubicBezTo>
                  <a:cubicBezTo>
                    <a:pt x="4434" y="66"/>
                    <a:pt x="4434" y="66"/>
                    <a:pt x="4397" y="28"/>
                  </a:cubicBezTo>
                  <a:cubicBezTo>
                    <a:pt x="4397" y="10"/>
                    <a:pt x="4388" y="0"/>
                    <a:pt x="4378" y="0"/>
                  </a:cubicBezTo>
                  <a:close/>
                </a:path>
              </a:pathLst>
            </a:custGeom>
            <a:solidFill>
              <a:srgbClr val="F4F4E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91" name="Google Shape;5091;p65"/>
            <p:cNvSpPr/>
            <p:nvPr/>
          </p:nvSpPr>
          <p:spPr>
            <a:xfrm>
              <a:off x="-1742657" y="3048079"/>
              <a:ext cx="344346" cy="39860"/>
            </a:xfrm>
            <a:custGeom>
              <a:avLst/>
              <a:gdLst/>
              <a:ahLst/>
              <a:cxnLst/>
              <a:rect l="l" t="t" r="r" b="b"/>
              <a:pathLst>
                <a:path w="6376" h="738" extrusionOk="0">
                  <a:moveTo>
                    <a:pt x="6301" y="0"/>
                  </a:moveTo>
                  <a:cubicBezTo>
                    <a:pt x="5446" y="479"/>
                    <a:pt x="4152" y="613"/>
                    <a:pt x="2965" y="613"/>
                  </a:cubicBezTo>
                  <a:cubicBezTo>
                    <a:pt x="1443" y="613"/>
                    <a:pt x="96" y="392"/>
                    <a:pt x="75" y="392"/>
                  </a:cubicBezTo>
                  <a:cubicBezTo>
                    <a:pt x="38" y="392"/>
                    <a:pt x="1" y="392"/>
                    <a:pt x="1" y="429"/>
                  </a:cubicBezTo>
                  <a:cubicBezTo>
                    <a:pt x="1" y="467"/>
                    <a:pt x="38" y="467"/>
                    <a:pt x="38" y="504"/>
                  </a:cubicBezTo>
                  <a:cubicBezTo>
                    <a:pt x="150" y="504"/>
                    <a:pt x="1475" y="737"/>
                    <a:pt x="2997" y="737"/>
                  </a:cubicBezTo>
                  <a:cubicBezTo>
                    <a:pt x="4201" y="737"/>
                    <a:pt x="5480" y="579"/>
                    <a:pt x="6338" y="112"/>
                  </a:cubicBezTo>
                  <a:cubicBezTo>
                    <a:pt x="6376" y="75"/>
                    <a:pt x="6376" y="75"/>
                    <a:pt x="6376" y="37"/>
                  </a:cubicBezTo>
                  <a:cubicBezTo>
                    <a:pt x="6376" y="0"/>
                    <a:pt x="6338" y="0"/>
                    <a:pt x="6301" y="0"/>
                  </a:cubicBezTo>
                  <a:close/>
                </a:path>
              </a:pathLst>
            </a:custGeom>
            <a:solidFill>
              <a:srgbClr val="F4F4E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92" name="Google Shape;5092;p65"/>
            <p:cNvSpPr/>
            <p:nvPr/>
          </p:nvSpPr>
          <p:spPr>
            <a:xfrm>
              <a:off x="-1730019" y="3083834"/>
              <a:ext cx="346344" cy="39914"/>
            </a:xfrm>
            <a:custGeom>
              <a:avLst/>
              <a:gdLst/>
              <a:ahLst/>
              <a:cxnLst/>
              <a:rect l="l" t="t" r="r" b="b"/>
              <a:pathLst>
                <a:path w="6413" h="739" extrusionOk="0">
                  <a:moveTo>
                    <a:pt x="6300" y="1"/>
                  </a:moveTo>
                  <a:cubicBezTo>
                    <a:pt x="5470" y="473"/>
                    <a:pt x="4187" y="606"/>
                    <a:pt x="3001" y="606"/>
                  </a:cubicBezTo>
                  <a:cubicBezTo>
                    <a:pt x="1467" y="606"/>
                    <a:pt x="96" y="383"/>
                    <a:pt x="75" y="383"/>
                  </a:cubicBezTo>
                  <a:cubicBezTo>
                    <a:pt x="37" y="383"/>
                    <a:pt x="37" y="383"/>
                    <a:pt x="37" y="430"/>
                  </a:cubicBezTo>
                  <a:cubicBezTo>
                    <a:pt x="0" y="467"/>
                    <a:pt x="37" y="505"/>
                    <a:pt x="75" y="505"/>
                  </a:cubicBezTo>
                  <a:cubicBezTo>
                    <a:pt x="149" y="505"/>
                    <a:pt x="1512" y="738"/>
                    <a:pt x="3034" y="738"/>
                  </a:cubicBezTo>
                  <a:cubicBezTo>
                    <a:pt x="4200" y="738"/>
                    <a:pt x="5516" y="579"/>
                    <a:pt x="6375" y="113"/>
                  </a:cubicBezTo>
                  <a:cubicBezTo>
                    <a:pt x="6375" y="75"/>
                    <a:pt x="6412" y="75"/>
                    <a:pt x="6375" y="38"/>
                  </a:cubicBezTo>
                  <a:cubicBezTo>
                    <a:pt x="6375" y="1"/>
                    <a:pt x="6338" y="1"/>
                    <a:pt x="6300" y="1"/>
                  </a:cubicBezTo>
                  <a:close/>
                </a:path>
              </a:pathLst>
            </a:custGeom>
            <a:solidFill>
              <a:srgbClr val="F4F4E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93" name="Google Shape;5093;p65"/>
            <p:cNvSpPr/>
            <p:nvPr/>
          </p:nvSpPr>
          <p:spPr>
            <a:xfrm>
              <a:off x="-1719434" y="3120130"/>
              <a:ext cx="344346" cy="39374"/>
            </a:xfrm>
            <a:custGeom>
              <a:avLst/>
              <a:gdLst/>
              <a:ahLst/>
              <a:cxnLst/>
              <a:rect l="l" t="t" r="r" b="b"/>
              <a:pathLst>
                <a:path w="6376" h="729" extrusionOk="0">
                  <a:moveTo>
                    <a:pt x="6324" y="1"/>
                  </a:moveTo>
                  <a:cubicBezTo>
                    <a:pt x="6310" y="1"/>
                    <a:pt x="6301" y="10"/>
                    <a:pt x="6301" y="29"/>
                  </a:cubicBezTo>
                  <a:cubicBezTo>
                    <a:pt x="5467" y="476"/>
                    <a:pt x="4215" y="604"/>
                    <a:pt x="3049" y="604"/>
                  </a:cubicBezTo>
                  <a:cubicBezTo>
                    <a:pt x="1487" y="604"/>
                    <a:pt x="80" y="374"/>
                    <a:pt x="37" y="374"/>
                  </a:cubicBezTo>
                  <a:cubicBezTo>
                    <a:pt x="37" y="374"/>
                    <a:pt x="0" y="374"/>
                    <a:pt x="0" y="411"/>
                  </a:cubicBezTo>
                  <a:cubicBezTo>
                    <a:pt x="0" y="458"/>
                    <a:pt x="0" y="496"/>
                    <a:pt x="37" y="496"/>
                  </a:cubicBezTo>
                  <a:cubicBezTo>
                    <a:pt x="149" y="496"/>
                    <a:pt x="1475" y="729"/>
                    <a:pt x="2987" y="729"/>
                  </a:cubicBezTo>
                  <a:cubicBezTo>
                    <a:pt x="4200" y="729"/>
                    <a:pt x="5479" y="570"/>
                    <a:pt x="6338" y="103"/>
                  </a:cubicBezTo>
                  <a:cubicBezTo>
                    <a:pt x="6375" y="103"/>
                    <a:pt x="6375" y="66"/>
                    <a:pt x="6375" y="29"/>
                  </a:cubicBezTo>
                  <a:cubicBezTo>
                    <a:pt x="6357" y="10"/>
                    <a:pt x="6338" y="1"/>
                    <a:pt x="6324" y="1"/>
                  </a:cubicBezTo>
                  <a:close/>
                </a:path>
              </a:pathLst>
            </a:custGeom>
            <a:solidFill>
              <a:srgbClr val="F4F4E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94" name="Google Shape;5094;p65"/>
            <p:cNvSpPr/>
            <p:nvPr/>
          </p:nvSpPr>
          <p:spPr>
            <a:xfrm>
              <a:off x="-1713385" y="3157451"/>
              <a:ext cx="346830" cy="39860"/>
            </a:xfrm>
            <a:custGeom>
              <a:avLst/>
              <a:gdLst/>
              <a:ahLst/>
              <a:cxnLst/>
              <a:rect l="l" t="t" r="r" b="b"/>
              <a:pathLst>
                <a:path w="6422" h="738" extrusionOk="0">
                  <a:moveTo>
                    <a:pt x="6301" y="1"/>
                  </a:moveTo>
                  <a:cubicBezTo>
                    <a:pt x="5470" y="473"/>
                    <a:pt x="4189" y="606"/>
                    <a:pt x="3004" y="606"/>
                  </a:cubicBezTo>
                  <a:cubicBezTo>
                    <a:pt x="1472" y="606"/>
                    <a:pt x="101" y="383"/>
                    <a:pt x="75" y="383"/>
                  </a:cubicBezTo>
                  <a:cubicBezTo>
                    <a:pt x="37" y="383"/>
                    <a:pt x="37" y="383"/>
                    <a:pt x="0" y="421"/>
                  </a:cubicBezTo>
                  <a:cubicBezTo>
                    <a:pt x="0" y="467"/>
                    <a:pt x="37" y="505"/>
                    <a:pt x="75" y="505"/>
                  </a:cubicBezTo>
                  <a:cubicBezTo>
                    <a:pt x="159" y="505"/>
                    <a:pt x="1522" y="738"/>
                    <a:pt x="2996" y="738"/>
                  </a:cubicBezTo>
                  <a:cubicBezTo>
                    <a:pt x="4200" y="738"/>
                    <a:pt x="5488" y="579"/>
                    <a:pt x="6375" y="113"/>
                  </a:cubicBezTo>
                  <a:cubicBezTo>
                    <a:pt x="6375" y="75"/>
                    <a:pt x="6422" y="75"/>
                    <a:pt x="6375" y="38"/>
                  </a:cubicBezTo>
                  <a:cubicBezTo>
                    <a:pt x="6375" y="1"/>
                    <a:pt x="6338" y="1"/>
                    <a:pt x="6301" y="1"/>
                  </a:cubicBezTo>
                  <a:close/>
                </a:path>
              </a:pathLst>
            </a:custGeom>
            <a:solidFill>
              <a:srgbClr val="F4F4E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95" name="Google Shape;5095;p65"/>
            <p:cNvSpPr/>
            <p:nvPr/>
          </p:nvSpPr>
          <p:spPr>
            <a:xfrm>
              <a:off x="-1702800" y="3197798"/>
              <a:ext cx="346344" cy="39374"/>
            </a:xfrm>
            <a:custGeom>
              <a:avLst/>
              <a:gdLst/>
              <a:ahLst/>
              <a:cxnLst/>
              <a:rect l="l" t="t" r="r" b="b"/>
              <a:pathLst>
                <a:path w="6413" h="729" extrusionOk="0">
                  <a:moveTo>
                    <a:pt x="6352" y="0"/>
                  </a:moveTo>
                  <a:cubicBezTo>
                    <a:pt x="6338" y="0"/>
                    <a:pt x="6319" y="10"/>
                    <a:pt x="6301" y="28"/>
                  </a:cubicBezTo>
                  <a:cubicBezTo>
                    <a:pt x="5487" y="475"/>
                    <a:pt x="4238" y="603"/>
                    <a:pt x="3071" y="603"/>
                  </a:cubicBezTo>
                  <a:cubicBezTo>
                    <a:pt x="1510" y="603"/>
                    <a:pt x="96" y="374"/>
                    <a:pt x="75" y="374"/>
                  </a:cubicBezTo>
                  <a:cubicBezTo>
                    <a:pt x="37" y="374"/>
                    <a:pt x="37" y="420"/>
                    <a:pt x="0" y="420"/>
                  </a:cubicBezTo>
                  <a:cubicBezTo>
                    <a:pt x="0" y="458"/>
                    <a:pt x="37" y="495"/>
                    <a:pt x="75" y="495"/>
                  </a:cubicBezTo>
                  <a:cubicBezTo>
                    <a:pt x="159" y="495"/>
                    <a:pt x="1512" y="728"/>
                    <a:pt x="2996" y="728"/>
                  </a:cubicBezTo>
                  <a:cubicBezTo>
                    <a:pt x="4200" y="728"/>
                    <a:pt x="5479" y="570"/>
                    <a:pt x="6375" y="103"/>
                  </a:cubicBezTo>
                  <a:cubicBezTo>
                    <a:pt x="6375" y="103"/>
                    <a:pt x="6413" y="66"/>
                    <a:pt x="6375" y="28"/>
                  </a:cubicBezTo>
                  <a:cubicBezTo>
                    <a:pt x="6375" y="10"/>
                    <a:pt x="6366" y="0"/>
                    <a:pt x="6352" y="0"/>
                  </a:cubicBezTo>
                  <a:close/>
                </a:path>
              </a:pathLst>
            </a:custGeom>
            <a:solidFill>
              <a:srgbClr val="F4F4E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96" name="Google Shape;5096;p65"/>
            <p:cNvSpPr/>
            <p:nvPr/>
          </p:nvSpPr>
          <p:spPr>
            <a:xfrm>
              <a:off x="-1694267" y="3237118"/>
              <a:ext cx="344346" cy="39860"/>
            </a:xfrm>
            <a:custGeom>
              <a:avLst/>
              <a:gdLst/>
              <a:ahLst/>
              <a:cxnLst/>
              <a:rect l="l" t="t" r="r" b="b"/>
              <a:pathLst>
                <a:path w="6376" h="738" extrusionOk="0">
                  <a:moveTo>
                    <a:pt x="6301" y="0"/>
                  </a:moveTo>
                  <a:cubicBezTo>
                    <a:pt x="5446" y="479"/>
                    <a:pt x="4152" y="613"/>
                    <a:pt x="2965" y="613"/>
                  </a:cubicBezTo>
                  <a:cubicBezTo>
                    <a:pt x="1443" y="613"/>
                    <a:pt x="96" y="392"/>
                    <a:pt x="75" y="392"/>
                  </a:cubicBezTo>
                  <a:cubicBezTo>
                    <a:pt x="38" y="392"/>
                    <a:pt x="1" y="392"/>
                    <a:pt x="1" y="430"/>
                  </a:cubicBezTo>
                  <a:cubicBezTo>
                    <a:pt x="1" y="467"/>
                    <a:pt x="1" y="467"/>
                    <a:pt x="38" y="467"/>
                  </a:cubicBezTo>
                  <a:cubicBezTo>
                    <a:pt x="150" y="504"/>
                    <a:pt x="1476" y="738"/>
                    <a:pt x="2988" y="738"/>
                  </a:cubicBezTo>
                  <a:cubicBezTo>
                    <a:pt x="4201" y="738"/>
                    <a:pt x="5480" y="579"/>
                    <a:pt x="6339" y="112"/>
                  </a:cubicBezTo>
                  <a:cubicBezTo>
                    <a:pt x="6376" y="75"/>
                    <a:pt x="6376" y="38"/>
                    <a:pt x="6376" y="38"/>
                  </a:cubicBezTo>
                  <a:cubicBezTo>
                    <a:pt x="6339" y="0"/>
                    <a:pt x="6339" y="0"/>
                    <a:pt x="6301" y="0"/>
                  </a:cubicBezTo>
                  <a:close/>
                </a:path>
              </a:pathLst>
            </a:custGeom>
            <a:solidFill>
              <a:srgbClr val="F4F4E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97" name="Google Shape;5097;p65"/>
            <p:cNvSpPr/>
            <p:nvPr/>
          </p:nvSpPr>
          <p:spPr>
            <a:xfrm>
              <a:off x="-1692214" y="3274926"/>
              <a:ext cx="346344" cy="37862"/>
            </a:xfrm>
            <a:custGeom>
              <a:avLst/>
              <a:gdLst/>
              <a:ahLst/>
              <a:cxnLst/>
              <a:rect l="l" t="t" r="r" b="b"/>
              <a:pathLst>
                <a:path w="6413" h="701" extrusionOk="0">
                  <a:moveTo>
                    <a:pt x="6301" y="0"/>
                  </a:moveTo>
                  <a:cubicBezTo>
                    <a:pt x="5466" y="479"/>
                    <a:pt x="4175" y="613"/>
                    <a:pt x="2984" y="613"/>
                  </a:cubicBezTo>
                  <a:cubicBezTo>
                    <a:pt x="1457" y="613"/>
                    <a:pt x="96" y="392"/>
                    <a:pt x="75" y="392"/>
                  </a:cubicBezTo>
                  <a:cubicBezTo>
                    <a:pt x="64" y="378"/>
                    <a:pt x="56" y="373"/>
                    <a:pt x="49" y="373"/>
                  </a:cubicBezTo>
                  <a:cubicBezTo>
                    <a:pt x="34" y="373"/>
                    <a:pt x="26" y="404"/>
                    <a:pt x="0" y="430"/>
                  </a:cubicBezTo>
                  <a:cubicBezTo>
                    <a:pt x="0" y="430"/>
                    <a:pt x="37" y="467"/>
                    <a:pt x="75" y="467"/>
                  </a:cubicBezTo>
                  <a:cubicBezTo>
                    <a:pt x="149" y="504"/>
                    <a:pt x="1512" y="700"/>
                    <a:pt x="2996" y="700"/>
                  </a:cubicBezTo>
                  <a:cubicBezTo>
                    <a:pt x="4200" y="700"/>
                    <a:pt x="5479" y="579"/>
                    <a:pt x="6375" y="75"/>
                  </a:cubicBezTo>
                  <a:cubicBezTo>
                    <a:pt x="6375" y="75"/>
                    <a:pt x="6413" y="38"/>
                    <a:pt x="6375" y="0"/>
                  </a:cubicBezTo>
                  <a:close/>
                </a:path>
              </a:pathLst>
            </a:custGeom>
            <a:solidFill>
              <a:srgbClr val="F4F4E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98" name="Google Shape;5098;p65"/>
            <p:cNvSpPr/>
            <p:nvPr/>
          </p:nvSpPr>
          <p:spPr>
            <a:xfrm>
              <a:off x="-1681629" y="3311815"/>
              <a:ext cx="344346" cy="38780"/>
            </a:xfrm>
            <a:custGeom>
              <a:avLst/>
              <a:gdLst/>
              <a:ahLst/>
              <a:cxnLst/>
              <a:rect l="l" t="t" r="r" b="b"/>
              <a:pathLst>
                <a:path w="6376" h="718" extrusionOk="0">
                  <a:moveTo>
                    <a:pt x="6310" y="1"/>
                  </a:moveTo>
                  <a:cubicBezTo>
                    <a:pt x="6305" y="1"/>
                    <a:pt x="6301" y="5"/>
                    <a:pt x="6301" y="17"/>
                  </a:cubicBezTo>
                  <a:cubicBezTo>
                    <a:pt x="5447" y="475"/>
                    <a:pt x="4148" y="607"/>
                    <a:pt x="2954" y="607"/>
                  </a:cubicBezTo>
                  <a:cubicBezTo>
                    <a:pt x="1419" y="607"/>
                    <a:pt x="58" y="389"/>
                    <a:pt x="37" y="363"/>
                  </a:cubicBezTo>
                  <a:lnTo>
                    <a:pt x="0" y="409"/>
                  </a:lnTo>
                  <a:cubicBezTo>
                    <a:pt x="0" y="447"/>
                    <a:pt x="0" y="484"/>
                    <a:pt x="37" y="484"/>
                  </a:cubicBezTo>
                  <a:cubicBezTo>
                    <a:pt x="112" y="521"/>
                    <a:pt x="1475" y="717"/>
                    <a:pt x="2987" y="717"/>
                  </a:cubicBezTo>
                  <a:cubicBezTo>
                    <a:pt x="4154" y="717"/>
                    <a:pt x="5479" y="596"/>
                    <a:pt x="6338" y="92"/>
                  </a:cubicBezTo>
                  <a:cubicBezTo>
                    <a:pt x="6375" y="92"/>
                    <a:pt x="6375" y="55"/>
                    <a:pt x="6338" y="17"/>
                  </a:cubicBezTo>
                  <a:cubicBezTo>
                    <a:pt x="6338" y="17"/>
                    <a:pt x="6321" y="1"/>
                    <a:pt x="6310" y="1"/>
                  </a:cubicBezTo>
                  <a:close/>
                </a:path>
              </a:pathLst>
            </a:custGeom>
            <a:solidFill>
              <a:srgbClr val="F4F4E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99" name="Google Shape;5099;p65"/>
            <p:cNvSpPr/>
            <p:nvPr/>
          </p:nvSpPr>
          <p:spPr>
            <a:xfrm>
              <a:off x="-1791046" y="3354592"/>
              <a:ext cx="455762" cy="37862"/>
            </a:xfrm>
            <a:custGeom>
              <a:avLst/>
              <a:gdLst/>
              <a:ahLst/>
              <a:cxnLst/>
              <a:rect l="l" t="t" r="r" b="b"/>
              <a:pathLst>
                <a:path w="8439" h="701" extrusionOk="0">
                  <a:moveTo>
                    <a:pt x="75" y="0"/>
                  </a:moveTo>
                  <a:cubicBezTo>
                    <a:pt x="38" y="0"/>
                    <a:pt x="38" y="0"/>
                    <a:pt x="1" y="37"/>
                  </a:cubicBezTo>
                  <a:cubicBezTo>
                    <a:pt x="1" y="84"/>
                    <a:pt x="38" y="84"/>
                    <a:pt x="38" y="121"/>
                  </a:cubicBezTo>
                  <a:cubicBezTo>
                    <a:pt x="75" y="121"/>
                    <a:pt x="1867" y="700"/>
                    <a:pt x="4313" y="700"/>
                  </a:cubicBezTo>
                  <a:cubicBezTo>
                    <a:pt x="5564" y="700"/>
                    <a:pt x="6964" y="551"/>
                    <a:pt x="8401" y="121"/>
                  </a:cubicBezTo>
                  <a:cubicBezTo>
                    <a:pt x="8439" y="121"/>
                    <a:pt x="8439" y="84"/>
                    <a:pt x="8439" y="37"/>
                  </a:cubicBezTo>
                  <a:cubicBezTo>
                    <a:pt x="8439" y="0"/>
                    <a:pt x="8401" y="0"/>
                    <a:pt x="8364" y="0"/>
                  </a:cubicBezTo>
                  <a:cubicBezTo>
                    <a:pt x="6951" y="442"/>
                    <a:pt x="5564" y="589"/>
                    <a:pt x="4340" y="589"/>
                  </a:cubicBezTo>
                  <a:cubicBezTo>
                    <a:pt x="1892" y="589"/>
                    <a:pt x="100" y="0"/>
                    <a:pt x="75" y="0"/>
                  </a:cubicBezTo>
                  <a:close/>
                </a:path>
              </a:pathLst>
            </a:custGeom>
            <a:solidFill>
              <a:srgbClr val="F4F4E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00" name="Google Shape;5100;p65"/>
            <p:cNvSpPr/>
            <p:nvPr/>
          </p:nvSpPr>
          <p:spPr>
            <a:xfrm>
              <a:off x="-1839436" y="3386351"/>
              <a:ext cx="506150" cy="45910"/>
            </a:xfrm>
            <a:custGeom>
              <a:avLst/>
              <a:gdLst/>
              <a:ahLst/>
              <a:cxnLst/>
              <a:rect l="l" t="t" r="r" b="b"/>
              <a:pathLst>
                <a:path w="9372" h="850" extrusionOk="0">
                  <a:moveTo>
                    <a:pt x="75" y="0"/>
                  </a:moveTo>
                  <a:cubicBezTo>
                    <a:pt x="75" y="0"/>
                    <a:pt x="38" y="0"/>
                    <a:pt x="38" y="37"/>
                  </a:cubicBezTo>
                  <a:cubicBezTo>
                    <a:pt x="1" y="75"/>
                    <a:pt x="38" y="75"/>
                    <a:pt x="38" y="112"/>
                  </a:cubicBezTo>
                  <a:cubicBezTo>
                    <a:pt x="75" y="112"/>
                    <a:pt x="2297" y="849"/>
                    <a:pt x="5172" y="849"/>
                  </a:cubicBezTo>
                  <a:cubicBezTo>
                    <a:pt x="6460" y="849"/>
                    <a:pt x="7897" y="700"/>
                    <a:pt x="9335" y="233"/>
                  </a:cubicBezTo>
                  <a:lnTo>
                    <a:pt x="9372" y="196"/>
                  </a:lnTo>
                  <a:cubicBezTo>
                    <a:pt x="9345" y="163"/>
                    <a:pt x="9338" y="134"/>
                    <a:pt x="9322" y="134"/>
                  </a:cubicBezTo>
                  <a:cubicBezTo>
                    <a:pt x="9316" y="134"/>
                    <a:pt x="9308" y="139"/>
                    <a:pt x="9297" y="149"/>
                  </a:cubicBezTo>
                  <a:cubicBezTo>
                    <a:pt x="7903" y="601"/>
                    <a:pt x="6489" y="756"/>
                    <a:pt x="5202" y="756"/>
                  </a:cubicBezTo>
                  <a:cubicBezTo>
                    <a:pt x="2361" y="756"/>
                    <a:pt x="133" y="0"/>
                    <a:pt x="75" y="0"/>
                  </a:cubicBezTo>
                  <a:close/>
                </a:path>
              </a:pathLst>
            </a:custGeom>
            <a:solidFill>
              <a:srgbClr val="F4F4E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01" name="Google Shape;5101;p65"/>
            <p:cNvSpPr/>
            <p:nvPr/>
          </p:nvSpPr>
          <p:spPr>
            <a:xfrm>
              <a:off x="-1839436" y="3428156"/>
              <a:ext cx="506150" cy="46450"/>
            </a:xfrm>
            <a:custGeom>
              <a:avLst/>
              <a:gdLst/>
              <a:ahLst/>
              <a:cxnLst/>
              <a:rect l="l" t="t" r="r" b="b"/>
              <a:pathLst>
                <a:path w="9372" h="860" extrusionOk="0">
                  <a:moveTo>
                    <a:pt x="75" y="1"/>
                  </a:moveTo>
                  <a:cubicBezTo>
                    <a:pt x="75" y="1"/>
                    <a:pt x="38" y="1"/>
                    <a:pt x="38" y="38"/>
                  </a:cubicBezTo>
                  <a:cubicBezTo>
                    <a:pt x="1" y="75"/>
                    <a:pt x="38" y="75"/>
                    <a:pt x="38" y="122"/>
                  </a:cubicBezTo>
                  <a:cubicBezTo>
                    <a:pt x="75" y="122"/>
                    <a:pt x="2297" y="860"/>
                    <a:pt x="5172" y="860"/>
                  </a:cubicBezTo>
                  <a:cubicBezTo>
                    <a:pt x="6460" y="860"/>
                    <a:pt x="7897" y="701"/>
                    <a:pt x="9335" y="234"/>
                  </a:cubicBezTo>
                  <a:cubicBezTo>
                    <a:pt x="9335" y="234"/>
                    <a:pt x="9372" y="197"/>
                    <a:pt x="9372" y="160"/>
                  </a:cubicBezTo>
                  <a:cubicBezTo>
                    <a:pt x="9347" y="160"/>
                    <a:pt x="9339" y="143"/>
                    <a:pt x="9325" y="143"/>
                  </a:cubicBezTo>
                  <a:cubicBezTo>
                    <a:pt x="9318" y="143"/>
                    <a:pt x="9310" y="147"/>
                    <a:pt x="9297" y="160"/>
                  </a:cubicBezTo>
                  <a:cubicBezTo>
                    <a:pt x="7909" y="606"/>
                    <a:pt x="6502" y="760"/>
                    <a:pt x="5219" y="760"/>
                  </a:cubicBezTo>
                  <a:cubicBezTo>
                    <a:pt x="2370" y="760"/>
                    <a:pt x="133" y="1"/>
                    <a:pt x="75" y="1"/>
                  </a:cubicBezTo>
                  <a:close/>
                </a:path>
              </a:pathLst>
            </a:custGeom>
            <a:solidFill>
              <a:srgbClr val="F4F4E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02" name="Google Shape;5102;p65"/>
            <p:cNvSpPr/>
            <p:nvPr/>
          </p:nvSpPr>
          <p:spPr>
            <a:xfrm>
              <a:off x="-1839436" y="3470014"/>
              <a:ext cx="506150" cy="46450"/>
            </a:xfrm>
            <a:custGeom>
              <a:avLst/>
              <a:gdLst/>
              <a:ahLst/>
              <a:cxnLst/>
              <a:rect l="l" t="t" r="r" b="b"/>
              <a:pathLst>
                <a:path w="9372" h="860" extrusionOk="0">
                  <a:moveTo>
                    <a:pt x="75" y="1"/>
                  </a:moveTo>
                  <a:cubicBezTo>
                    <a:pt x="75" y="1"/>
                    <a:pt x="38" y="1"/>
                    <a:pt x="38" y="47"/>
                  </a:cubicBezTo>
                  <a:cubicBezTo>
                    <a:pt x="1" y="85"/>
                    <a:pt x="38" y="85"/>
                    <a:pt x="38" y="122"/>
                  </a:cubicBezTo>
                  <a:cubicBezTo>
                    <a:pt x="75" y="122"/>
                    <a:pt x="2297" y="859"/>
                    <a:pt x="5134" y="859"/>
                  </a:cubicBezTo>
                  <a:cubicBezTo>
                    <a:pt x="6460" y="859"/>
                    <a:pt x="7897" y="701"/>
                    <a:pt x="9335" y="234"/>
                  </a:cubicBezTo>
                  <a:cubicBezTo>
                    <a:pt x="9335" y="234"/>
                    <a:pt x="9372" y="197"/>
                    <a:pt x="9372" y="159"/>
                  </a:cubicBezTo>
                  <a:cubicBezTo>
                    <a:pt x="9347" y="159"/>
                    <a:pt x="9339" y="143"/>
                    <a:pt x="9325" y="143"/>
                  </a:cubicBezTo>
                  <a:cubicBezTo>
                    <a:pt x="9318" y="143"/>
                    <a:pt x="9310" y="147"/>
                    <a:pt x="9297" y="159"/>
                  </a:cubicBezTo>
                  <a:cubicBezTo>
                    <a:pt x="7909" y="606"/>
                    <a:pt x="6502" y="759"/>
                    <a:pt x="5219" y="759"/>
                  </a:cubicBezTo>
                  <a:cubicBezTo>
                    <a:pt x="2370" y="759"/>
                    <a:pt x="133" y="1"/>
                    <a:pt x="75" y="1"/>
                  </a:cubicBezTo>
                  <a:close/>
                </a:path>
              </a:pathLst>
            </a:custGeom>
            <a:solidFill>
              <a:srgbClr val="F4F4E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03" name="Google Shape;5103;p65"/>
            <p:cNvSpPr/>
            <p:nvPr/>
          </p:nvSpPr>
          <p:spPr>
            <a:xfrm>
              <a:off x="-1839436" y="3512359"/>
              <a:ext cx="506150" cy="45910"/>
            </a:xfrm>
            <a:custGeom>
              <a:avLst/>
              <a:gdLst/>
              <a:ahLst/>
              <a:cxnLst/>
              <a:rect l="l" t="t" r="r" b="b"/>
              <a:pathLst>
                <a:path w="9372" h="850" extrusionOk="0">
                  <a:moveTo>
                    <a:pt x="75" y="1"/>
                  </a:moveTo>
                  <a:cubicBezTo>
                    <a:pt x="75" y="1"/>
                    <a:pt x="38" y="1"/>
                    <a:pt x="38" y="38"/>
                  </a:cubicBezTo>
                  <a:cubicBezTo>
                    <a:pt x="1" y="75"/>
                    <a:pt x="38" y="75"/>
                    <a:pt x="38" y="113"/>
                  </a:cubicBezTo>
                  <a:cubicBezTo>
                    <a:pt x="75" y="113"/>
                    <a:pt x="2297" y="850"/>
                    <a:pt x="5172" y="850"/>
                  </a:cubicBezTo>
                  <a:cubicBezTo>
                    <a:pt x="6460" y="850"/>
                    <a:pt x="7897" y="701"/>
                    <a:pt x="9335" y="234"/>
                  </a:cubicBezTo>
                  <a:cubicBezTo>
                    <a:pt x="9335" y="234"/>
                    <a:pt x="9372" y="197"/>
                    <a:pt x="9372" y="150"/>
                  </a:cubicBezTo>
                  <a:cubicBezTo>
                    <a:pt x="9347" y="150"/>
                    <a:pt x="9339" y="133"/>
                    <a:pt x="9325" y="133"/>
                  </a:cubicBezTo>
                  <a:cubicBezTo>
                    <a:pt x="9318" y="133"/>
                    <a:pt x="9310" y="137"/>
                    <a:pt x="9297" y="150"/>
                  </a:cubicBezTo>
                  <a:cubicBezTo>
                    <a:pt x="7903" y="601"/>
                    <a:pt x="6489" y="756"/>
                    <a:pt x="5202" y="756"/>
                  </a:cubicBezTo>
                  <a:cubicBezTo>
                    <a:pt x="2361" y="756"/>
                    <a:pt x="133" y="1"/>
                    <a:pt x="75" y="1"/>
                  </a:cubicBezTo>
                  <a:close/>
                </a:path>
              </a:pathLst>
            </a:custGeom>
            <a:solidFill>
              <a:srgbClr val="F4F4E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04" name="Google Shape;5104;p65"/>
            <p:cNvSpPr/>
            <p:nvPr/>
          </p:nvSpPr>
          <p:spPr>
            <a:xfrm>
              <a:off x="-1820264" y="3558215"/>
              <a:ext cx="474394" cy="44451"/>
            </a:xfrm>
            <a:custGeom>
              <a:avLst/>
              <a:gdLst/>
              <a:ahLst/>
              <a:cxnLst/>
              <a:rect l="l" t="t" r="r" b="b"/>
              <a:pathLst>
                <a:path w="8784" h="823" extrusionOk="0">
                  <a:moveTo>
                    <a:pt x="75" y="1"/>
                  </a:moveTo>
                  <a:cubicBezTo>
                    <a:pt x="38" y="1"/>
                    <a:pt x="0" y="1"/>
                    <a:pt x="0" y="48"/>
                  </a:cubicBezTo>
                  <a:cubicBezTo>
                    <a:pt x="0" y="85"/>
                    <a:pt x="0" y="85"/>
                    <a:pt x="38" y="122"/>
                  </a:cubicBezTo>
                  <a:cubicBezTo>
                    <a:pt x="75" y="122"/>
                    <a:pt x="2054" y="822"/>
                    <a:pt x="4779" y="822"/>
                  </a:cubicBezTo>
                  <a:cubicBezTo>
                    <a:pt x="5983" y="822"/>
                    <a:pt x="7346" y="664"/>
                    <a:pt x="8746" y="281"/>
                  </a:cubicBezTo>
                  <a:cubicBezTo>
                    <a:pt x="8784" y="281"/>
                    <a:pt x="8784" y="234"/>
                    <a:pt x="8784" y="197"/>
                  </a:cubicBezTo>
                  <a:cubicBezTo>
                    <a:pt x="8784" y="197"/>
                    <a:pt x="8746" y="160"/>
                    <a:pt x="8709" y="160"/>
                  </a:cubicBezTo>
                  <a:cubicBezTo>
                    <a:pt x="7317" y="569"/>
                    <a:pt x="5966" y="710"/>
                    <a:pt x="4761" y="710"/>
                  </a:cubicBezTo>
                  <a:cubicBezTo>
                    <a:pt x="2063" y="710"/>
                    <a:pt x="101" y="1"/>
                    <a:pt x="75" y="1"/>
                  </a:cubicBezTo>
                  <a:close/>
                </a:path>
              </a:pathLst>
            </a:custGeom>
            <a:solidFill>
              <a:srgbClr val="F4F4E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05" name="Google Shape;5105;p65"/>
            <p:cNvSpPr/>
            <p:nvPr/>
          </p:nvSpPr>
          <p:spPr>
            <a:xfrm>
              <a:off x="-1830849" y="2796333"/>
              <a:ext cx="338297" cy="621561"/>
            </a:xfrm>
            <a:custGeom>
              <a:avLst/>
              <a:gdLst/>
              <a:ahLst/>
              <a:cxnLst/>
              <a:rect l="l" t="t" r="r" b="b"/>
              <a:pathLst>
                <a:path w="6264" h="11508" extrusionOk="0">
                  <a:moveTo>
                    <a:pt x="2486" y="1"/>
                  </a:moveTo>
                  <a:cubicBezTo>
                    <a:pt x="1968" y="1"/>
                    <a:pt x="1208" y="459"/>
                    <a:pt x="738" y="1786"/>
                  </a:cubicBezTo>
                  <a:cubicBezTo>
                    <a:pt x="738" y="1786"/>
                    <a:pt x="1235" y="760"/>
                    <a:pt x="1971" y="760"/>
                  </a:cubicBezTo>
                  <a:cubicBezTo>
                    <a:pt x="2131" y="760"/>
                    <a:pt x="2303" y="809"/>
                    <a:pt x="2483" y="927"/>
                  </a:cubicBezTo>
                  <a:cubicBezTo>
                    <a:pt x="3650" y="1740"/>
                    <a:pt x="4705" y="4157"/>
                    <a:pt x="5209" y="8087"/>
                  </a:cubicBezTo>
                  <a:cubicBezTo>
                    <a:pt x="5367" y="9095"/>
                    <a:pt x="4742" y="10103"/>
                    <a:pt x="3734" y="10373"/>
                  </a:cubicBezTo>
                  <a:cubicBezTo>
                    <a:pt x="3438" y="10456"/>
                    <a:pt x="3129" y="10490"/>
                    <a:pt x="2822" y="10490"/>
                  </a:cubicBezTo>
                  <a:cubicBezTo>
                    <a:pt x="1396" y="10490"/>
                    <a:pt x="0" y="9757"/>
                    <a:pt x="0" y="9757"/>
                  </a:cubicBezTo>
                  <a:lnTo>
                    <a:pt x="0" y="10765"/>
                  </a:lnTo>
                  <a:cubicBezTo>
                    <a:pt x="0" y="10765"/>
                    <a:pt x="658" y="11508"/>
                    <a:pt x="1993" y="11508"/>
                  </a:cubicBezTo>
                  <a:cubicBezTo>
                    <a:pt x="2491" y="11508"/>
                    <a:pt x="3084" y="11404"/>
                    <a:pt x="3771" y="11120"/>
                  </a:cubicBezTo>
                  <a:cubicBezTo>
                    <a:pt x="6263" y="10065"/>
                    <a:pt x="6179" y="8432"/>
                    <a:pt x="6179" y="8432"/>
                  </a:cubicBezTo>
                  <a:cubicBezTo>
                    <a:pt x="6179" y="8432"/>
                    <a:pt x="6030" y="1702"/>
                    <a:pt x="2800" y="69"/>
                  </a:cubicBezTo>
                  <a:cubicBezTo>
                    <a:pt x="2713" y="25"/>
                    <a:pt x="2606" y="1"/>
                    <a:pt x="2486" y="1"/>
                  </a:cubicBezTo>
                  <a:close/>
                </a:path>
              </a:pathLst>
            </a:custGeom>
            <a:solidFill>
              <a:srgbClr val="415C7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06" name="Google Shape;5106;p65"/>
            <p:cNvSpPr/>
            <p:nvPr/>
          </p:nvSpPr>
          <p:spPr>
            <a:xfrm>
              <a:off x="-1702800" y="3221509"/>
              <a:ext cx="94295" cy="82799"/>
            </a:xfrm>
            <a:custGeom>
              <a:avLst/>
              <a:gdLst/>
              <a:ahLst/>
              <a:cxnLst/>
              <a:rect l="l" t="t" r="r" b="b"/>
              <a:pathLst>
                <a:path w="1746" h="1533" extrusionOk="0">
                  <a:moveTo>
                    <a:pt x="831" y="0"/>
                  </a:moveTo>
                  <a:cubicBezTo>
                    <a:pt x="734" y="0"/>
                    <a:pt x="635" y="18"/>
                    <a:pt x="541" y="56"/>
                  </a:cubicBezTo>
                  <a:cubicBezTo>
                    <a:pt x="159" y="252"/>
                    <a:pt x="0" y="681"/>
                    <a:pt x="159" y="1064"/>
                  </a:cubicBezTo>
                  <a:cubicBezTo>
                    <a:pt x="295" y="1351"/>
                    <a:pt x="562" y="1533"/>
                    <a:pt x="849" y="1533"/>
                  </a:cubicBezTo>
                  <a:cubicBezTo>
                    <a:pt x="954" y="1533"/>
                    <a:pt x="1062" y="1509"/>
                    <a:pt x="1167" y="1456"/>
                  </a:cubicBezTo>
                  <a:cubicBezTo>
                    <a:pt x="1559" y="1297"/>
                    <a:pt x="1746" y="831"/>
                    <a:pt x="1559" y="448"/>
                  </a:cubicBezTo>
                  <a:cubicBezTo>
                    <a:pt x="1438" y="178"/>
                    <a:pt x="1139" y="0"/>
                    <a:pt x="831"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07" name="Google Shape;5107;p65"/>
            <p:cNvSpPr/>
            <p:nvPr/>
          </p:nvSpPr>
          <p:spPr>
            <a:xfrm>
              <a:off x="-1673582" y="3154913"/>
              <a:ext cx="163856" cy="145290"/>
            </a:xfrm>
            <a:custGeom>
              <a:avLst/>
              <a:gdLst/>
              <a:ahLst/>
              <a:cxnLst/>
              <a:rect l="l" t="t" r="r" b="b"/>
              <a:pathLst>
                <a:path w="3034" h="2690" extrusionOk="0">
                  <a:moveTo>
                    <a:pt x="1755" y="1"/>
                  </a:moveTo>
                  <a:cubicBezTo>
                    <a:pt x="1755" y="48"/>
                    <a:pt x="1718" y="85"/>
                    <a:pt x="1671" y="122"/>
                  </a:cubicBezTo>
                  <a:cubicBezTo>
                    <a:pt x="1251" y="664"/>
                    <a:pt x="663" y="1056"/>
                    <a:pt x="0" y="1289"/>
                  </a:cubicBezTo>
                  <a:lnTo>
                    <a:pt x="626" y="2689"/>
                  </a:lnTo>
                  <a:cubicBezTo>
                    <a:pt x="1363" y="2334"/>
                    <a:pt x="2959" y="1597"/>
                    <a:pt x="3034" y="1289"/>
                  </a:cubicBezTo>
                  <a:cubicBezTo>
                    <a:pt x="2922" y="430"/>
                    <a:pt x="2259" y="122"/>
                    <a:pt x="1755"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08" name="Google Shape;5108;p65"/>
            <p:cNvSpPr/>
            <p:nvPr/>
          </p:nvSpPr>
          <p:spPr>
            <a:xfrm>
              <a:off x="-1617793" y="3099713"/>
              <a:ext cx="66266" cy="114882"/>
            </a:xfrm>
            <a:custGeom>
              <a:avLst/>
              <a:gdLst/>
              <a:ahLst/>
              <a:cxnLst/>
              <a:rect l="l" t="t" r="r" b="b"/>
              <a:pathLst>
                <a:path w="1227" h="2127" extrusionOk="0">
                  <a:moveTo>
                    <a:pt x="791" y="0"/>
                  </a:moveTo>
                  <a:cubicBezTo>
                    <a:pt x="766" y="0"/>
                    <a:pt x="742" y="5"/>
                    <a:pt x="722" y="15"/>
                  </a:cubicBezTo>
                  <a:cubicBezTo>
                    <a:pt x="760" y="248"/>
                    <a:pt x="638" y="640"/>
                    <a:pt x="489" y="1023"/>
                  </a:cubicBezTo>
                  <a:cubicBezTo>
                    <a:pt x="368" y="1256"/>
                    <a:pt x="256" y="1452"/>
                    <a:pt x="134" y="1648"/>
                  </a:cubicBezTo>
                  <a:cubicBezTo>
                    <a:pt x="0" y="1857"/>
                    <a:pt x="136" y="2126"/>
                    <a:pt x="334" y="2126"/>
                  </a:cubicBezTo>
                  <a:cubicBezTo>
                    <a:pt x="357" y="2126"/>
                    <a:pt x="381" y="2123"/>
                    <a:pt x="405" y="2115"/>
                  </a:cubicBezTo>
                  <a:lnTo>
                    <a:pt x="452" y="2115"/>
                  </a:lnTo>
                  <a:cubicBezTo>
                    <a:pt x="797" y="2003"/>
                    <a:pt x="1068" y="1648"/>
                    <a:pt x="1068" y="1256"/>
                  </a:cubicBezTo>
                  <a:cubicBezTo>
                    <a:pt x="1068" y="1107"/>
                    <a:pt x="1105" y="948"/>
                    <a:pt x="1105" y="948"/>
                  </a:cubicBezTo>
                  <a:cubicBezTo>
                    <a:pt x="1105" y="948"/>
                    <a:pt x="1226" y="481"/>
                    <a:pt x="993" y="89"/>
                  </a:cubicBezTo>
                  <a:cubicBezTo>
                    <a:pt x="938" y="35"/>
                    <a:pt x="859" y="0"/>
                    <a:pt x="791" y="0"/>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09" name="Google Shape;5109;p65"/>
            <p:cNvSpPr/>
            <p:nvPr/>
          </p:nvSpPr>
          <p:spPr>
            <a:xfrm>
              <a:off x="-1543050" y="3195114"/>
              <a:ext cx="63066" cy="33792"/>
            </a:xfrm>
            <a:custGeom>
              <a:avLst/>
              <a:gdLst/>
              <a:ahLst/>
              <a:cxnLst/>
              <a:rect l="l" t="t" r="r" b="b"/>
              <a:pathLst>
                <a:path w="1168" h="526" extrusionOk="0">
                  <a:moveTo>
                    <a:pt x="959" y="1"/>
                  </a:moveTo>
                  <a:cubicBezTo>
                    <a:pt x="935" y="1"/>
                    <a:pt x="910" y="6"/>
                    <a:pt x="888" y="16"/>
                  </a:cubicBezTo>
                  <a:cubicBezTo>
                    <a:pt x="542" y="174"/>
                    <a:pt x="1" y="324"/>
                    <a:pt x="76" y="482"/>
                  </a:cubicBezTo>
                  <a:cubicBezTo>
                    <a:pt x="85" y="513"/>
                    <a:pt x="127" y="526"/>
                    <a:pt x="190" y="526"/>
                  </a:cubicBezTo>
                  <a:cubicBezTo>
                    <a:pt x="375" y="526"/>
                    <a:pt x="744" y="414"/>
                    <a:pt x="1009" y="324"/>
                  </a:cubicBezTo>
                  <a:cubicBezTo>
                    <a:pt x="1121" y="324"/>
                    <a:pt x="1168" y="212"/>
                    <a:pt x="1121" y="90"/>
                  </a:cubicBezTo>
                  <a:cubicBezTo>
                    <a:pt x="1094" y="36"/>
                    <a:pt x="1026" y="1"/>
                    <a:pt x="959"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10" name="Google Shape;5110;p65"/>
            <p:cNvSpPr/>
            <p:nvPr/>
          </p:nvSpPr>
          <p:spPr>
            <a:xfrm>
              <a:off x="-1551581" y="3179380"/>
              <a:ext cx="75663" cy="36025"/>
            </a:xfrm>
            <a:custGeom>
              <a:avLst/>
              <a:gdLst/>
              <a:ahLst/>
              <a:cxnLst/>
              <a:rect l="l" t="t" r="r" b="b"/>
              <a:pathLst>
                <a:path w="1401" h="667" extrusionOk="0">
                  <a:moveTo>
                    <a:pt x="1189" y="0"/>
                  </a:moveTo>
                  <a:cubicBezTo>
                    <a:pt x="1169" y="0"/>
                    <a:pt x="1149" y="5"/>
                    <a:pt x="1130" y="15"/>
                  </a:cubicBezTo>
                  <a:cubicBezTo>
                    <a:pt x="738" y="211"/>
                    <a:pt x="0" y="481"/>
                    <a:pt x="112" y="640"/>
                  </a:cubicBezTo>
                  <a:cubicBezTo>
                    <a:pt x="137" y="659"/>
                    <a:pt x="173" y="667"/>
                    <a:pt x="217" y="667"/>
                  </a:cubicBezTo>
                  <a:cubicBezTo>
                    <a:pt x="459" y="667"/>
                    <a:pt x="956" y="421"/>
                    <a:pt x="1279" y="295"/>
                  </a:cubicBezTo>
                  <a:cubicBezTo>
                    <a:pt x="1363" y="248"/>
                    <a:pt x="1400" y="173"/>
                    <a:pt x="1363" y="99"/>
                  </a:cubicBezTo>
                  <a:cubicBezTo>
                    <a:pt x="1301" y="37"/>
                    <a:pt x="1244" y="0"/>
                    <a:pt x="1189" y="0"/>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11" name="Google Shape;5111;p65"/>
            <p:cNvSpPr/>
            <p:nvPr/>
          </p:nvSpPr>
          <p:spPr>
            <a:xfrm>
              <a:off x="-1566217" y="3154157"/>
              <a:ext cx="88301" cy="47206"/>
            </a:xfrm>
            <a:custGeom>
              <a:avLst/>
              <a:gdLst/>
              <a:ahLst/>
              <a:cxnLst/>
              <a:rect l="l" t="t" r="r" b="b"/>
              <a:pathLst>
                <a:path w="1635" h="874" extrusionOk="0">
                  <a:moveTo>
                    <a:pt x="1372" y="1"/>
                  </a:moveTo>
                  <a:cubicBezTo>
                    <a:pt x="1341" y="1"/>
                    <a:pt x="1309" y="6"/>
                    <a:pt x="1279" y="15"/>
                  </a:cubicBezTo>
                  <a:cubicBezTo>
                    <a:pt x="775" y="295"/>
                    <a:pt x="1" y="603"/>
                    <a:pt x="113" y="836"/>
                  </a:cubicBezTo>
                  <a:cubicBezTo>
                    <a:pt x="126" y="862"/>
                    <a:pt x="158" y="873"/>
                    <a:pt x="204" y="873"/>
                  </a:cubicBezTo>
                  <a:cubicBezTo>
                    <a:pt x="440" y="873"/>
                    <a:pt x="1053" y="571"/>
                    <a:pt x="1475" y="407"/>
                  </a:cubicBezTo>
                  <a:cubicBezTo>
                    <a:pt x="1597" y="370"/>
                    <a:pt x="1634" y="248"/>
                    <a:pt x="1597" y="136"/>
                  </a:cubicBezTo>
                  <a:cubicBezTo>
                    <a:pt x="1562" y="45"/>
                    <a:pt x="1468" y="1"/>
                    <a:pt x="1372"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12" name="Google Shape;5112;p65"/>
            <p:cNvSpPr/>
            <p:nvPr/>
          </p:nvSpPr>
          <p:spPr>
            <a:xfrm>
              <a:off x="-1570754" y="3149404"/>
              <a:ext cx="96834" cy="56010"/>
            </a:xfrm>
            <a:custGeom>
              <a:avLst/>
              <a:gdLst/>
              <a:ahLst/>
              <a:cxnLst/>
              <a:rect l="l" t="t" r="r" b="b"/>
              <a:pathLst>
                <a:path w="1793" h="1037" extrusionOk="0">
                  <a:moveTo>
                    <a:pt x="1522" y="187"/>
                  </a:moveTo>
                  <a:cubicBezTo>
                    <a:pt x="1559" y="187"/>
                    <a:pt x="1597" y="224"/>
                    <a:pt x="1597" y="262"/>
                  </a:cubicBezTo>
                  <a:cubicBezTo>
                    <a:pt x="1634" y="336"/>
                    <a:pt x="1597" y="420"/>
                    <a:pt x="1522" y="420"/>
                  </a:cubicBezTo>
                  <a:cubicBezTo>
                    <a:pt x="1401" y="458"/>
                    <a:pt x="1289" y="532"/>
                    <a:pt x="1167" y="570"/>
                  </a:cubicBezTo>
                  <a:cubicBezTo>
                    <a:pt x="916" y="682"/>
                    <a:pt x="433" y="891"/>
                    <a:pt x="267" y="891"/>
                  </a:cubicBezTo>
                  <a:cubicBezTo>
                    <a:pt x="254" y="891"/>
                    <a:pt x="243" y="890"/>
                    <a:pt x="234" y="887"/>
                  </a:cubicBezTo>
                  <a:cubicBezTo>
                    <a:pt x="234" y="766"/>
                    <a:pt x="785" y="495"/>
                    <a:pt x="1018" y="383"/>
                  </a:cubicBezTo>
                  <a:cubicBezTo>
                    <a:pt x="1167" y="299"/>
                    <a:pt x="1289" y="262"/>
                    <a:pt x="1401" y="187"/>
                  </a:cubicBezTo>
                  <a:close/>
                  <a:moveTo>
                    <a:pt x="1461" y="0"/>
                  </a:moveTo>
                  <a:cubicBezTo>
                    <a:pt x="1412" y="0"/>
                    <a:pt x="1363" y="10"/>
                    <a:pt x="1326" y="28"/>
                  </a:cubicBezTo>
                  <a:cubicBezTo>
                    <a:pt x="1214" y="103"/>
                    <a:pt x="1093" y="187"/>
                    <a:pt x="981" y="224"/>
                  </a:cubicBezTo>
                  <a:cubicBezTo>
                    <a:pt x="430" y="495"/>
                    <a:pt x="1" y="691"/>
                    <a:pt x="122" y="924"/>
                  </a:cubicBezTo>
                  <a:cubicBezTo>
                    <a:pt x="122" y="999"/>
                    <a:pt x="197" y="1036"/>
                    <a:pt x="281" y="1036"/>
                  </a:cubicBezTo>
                  <a:cubicBezTo>
                    <a:pt x="467" y="1036"/>
                    <a:pt x="785" y="924"/>
                    <a:pt x="1214" y="728"/>
                  </a:cubicBezTo>
                  <a:cubicBezTo>
                    <a:pt x="1363" y="691"/>
                    <a:pt x="1485" y="616"/>
                    <a:pt x="1597" y="570"/>
                  </a:cubicBezTo>
                  <a:cubicBezTo>
                    <a:pt x="1755" y="532"/>
                    <a:pt x="1793" y="336"/>
                    <a:pt x="1755" y="187"/>
                  </a:cubicBezTo>
                  <a:cubicBezTo>
                    <a:pt x="1718" y="103"/>
                    <a:pt x="1681" y="66"/>
                    <a:pt x="1597" y="28"/>
                  </a:cubicBezTo>
                  <a:cubicBezTo>
                    <a:pt x="1559" y="10"/>
                    <a:pt x="1510" y="0"/>
                    <a:pt x="1461" y="0"/>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13" name="Google Shape;5113;p65"/>
            <p:cNvSpPr/>
            <p:nvPr/>
          </p:nvSpPr>
          <p:spPr>
            <a:xfrm>
              <a:off x="-1574804" y="3137035"/>
              <a:ext cx="71667" cy="38942"/>
            </a:xfrm>
            <a:custGeom>
              <a:avLst/>
              <a:gdLst/>
              <a:ahLst/>
              <a:cxnLst/>
              <a:rect l="l" t="t" r="r" b="b"/>
              <a:pathLst>
                <a:path w="1327" h="721" extrusionOk="0">
                  <a:moveTo>
                    <a:pt x="1078" y="0"/>
                  </a:moveTo>
                  <a:cubicBezTo>
                    <a:pt x="1043" y="0"/>
                    <a:pt x="1006" y="8"/>
                    <a:pt x="972" y="24"/>
                  </a:cubicBezTo>
                  <a:cubicBezTo>
                    <a:pt x="430" y="295"/>
                    <a:pt x="1" y="612"/>
                    <a:pt x="122" y="687"/>
                  </a:cubicBezTo>
                  <a:cubicBezTo>
                    <a:pt x="146" y="710"/>
                    <a:pt x="187" y="721"/>
                    <a:pt x="242" y="721"/>
                  </a:cubicBezTo>
                  <a:cubicBezTo>
                    <a:pt x="445" y="721"/>
                    <a:pt x="829" y="578"/>
                    <a:pt x="1168" y="453"/>
                  </a:cubicBezTo>
                  <a:cubicBezTo>
                    <a:pt x="1242" y="453"/>
                    <a:pt x="1326" y="332"/>
                    <a:pt x="1326" y="220"/>
                  </a:cubicBezTo>
                  <a:cubicBezTo>
                    <a:pt x="1326" y="96"/>
                    <a:pt x="1206" y="0"/>
                    <a:pt x="1078" y="0"/>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14" name="Google Shape;5114;p65"/>
            <p:cNvSpPr/>
            <p:nvPr/>
          </p:nvSpPr>
          <p:spPr>
            <a:xfrm>
              <a:off x="-1572752" y="3132768"/>
              <a:ext cx="73665" cy="47422"/>
            </a:xfrm>
            <a:custGeom>
              <a:avLst/>
              <a:gdLst/>
              <a:ahLst/>
              <a:cxnLst/>
              <a:rect l="l" t="t" r="r" b="b"/>
              <a:pathLst>
                <a:path w="1364" h="878" extrusionOk="0">
                  <a:moveTo>
                    <a:pt x="1040" y="149"/>
                  </a:moveTo>
                  <a:cubicBezTo>
                    <a:pt x="1064" y="149"/>
                    <a:pt x="1092" y="159"/>
                    <a:pt x="1130" y="177"/>
                  </a:cubicBezTo>
                  <a:cubicBezTo>
                    <a:pt x="1167" y="177"/>
                    <a:pt x="1204" y="262"/>
                    <a:pt x="1204" y="299"/>
                  </a:cubicBezTo>
                  <a:lnTo>
                    <a:pt x="1204" y="336"/>
                  </a:lnTo>
                  <a:cubicBezTo>
                    <a:pt x="1204" y="374"/>
                    <a:pt x="1167" y="458"/>
                    <a:pt x="1092" y="495"/>
                  </a:cubicBezTo>
                  <a:cubicBezTo>
                    <a:pt x="551" y="691"/>
                    <a:pt x="234" y="728"/>
                    <a:pt x="159" y="728"/>
                  </a:cubicBezTo>
                  <a:cubicBezTo>
                    <a:pt x="196" y="644"/>
                    <a:pt x="430" y="458"/>
                    <a:pt x="971" y="177"/>
                  </a:cubicBezTo>
                  <a:cubicBezTo>
                    <a:pt x="994" y="159"/>
                    <a:pt x="1015" y="149"/>
                    <a:pt x="1040" y="149"/>
                  </a:cubicBezTo>
                  <a:close/>
                  <a:moveTo>
                    <a:pt x="1036" y="0"/>
                  </a:moveTo>
                  <a:cubicBezTo>
                    <a:pt x="983" y="0"/>
                    <a:pt x="934" y="9"/>
                    <a:pt x="896" y="28"/>
                  </a:cubicBezTo>
                  <a:cubicBezTo>
                    <a:pt x="504" y="224"/>
                    <a:pt x="0" y="532"/>
                    <a:pt x="0" y="728"/>
                  </a:cubicBezTo>
                  <a:cubicBezTo>
                    <a:pt x="0" y="766"/>
                    <a:pt x="0" y="803"/>
                    <a:pt x="38" y="840"/>
                  </a:cubicBezTo>
                  <a:cubicBezTo>
                    <a:pt x="38" y="840"/>
                    <a:pt x="84" y="878"/>
                    <a:pt x="196" y="878"/>
                  </a:cubicBezTo>
                  <a:cubicBezTo>
                    <a:pt x="355" y="878"/>
                    <a:pt x="626" y="840"/>
                    <a:pt x="1167" y="607"/>
                  </a:cubicBezTo>
                  <a:cubicBezTo>
                    <a:pt x="1288" y="570"/>
                    <a:pt x="1363" y="458"/>
                    <a:pt x="1363" y="299"/>
                  </a:cubicBezTo>
                  <a:cubicBezTo>
                    <a:pt x="1363" y="177"/>
                    <a:pt x="1288" y="103"/>
                    <a:pt x="1204" y="28"/>
                  </a:cubicBezTo>
                  <a:cubicBezTo>
                    <a:pt x="1148" y="9"/>
                    <a:pt x="1090" y="0"/>
                    <a:pt x="1036" y="0"/>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15" name="Google Shape;5115;p65"/>
            <p:cNvSpPr/>
            <p:nvPr/>
          </p:nvSpPr>
          <p:spPr>
            <a:xfrm>
              <a:off x="-1902462" y="2832790"/>
              <a:ext cx="315128" cy="539140"/>
            </a:xfrm>
            <a:custGeom>
              <a:avLst/>
              <a:gdLst/>
              <a:ahLst/>
              <a:cxnLst/>
              <a:rect l="l" t="t" r="r" b="b"/>
              <a:pathLst>
                <a:path w="5835" h="9982" extrusionOk="0">
                  <a:moveTo>
                    <a:pt x="4031" y="0"/>
                  </a:moveTo>
                  <a:cubicBezTo>
                    <a:pt x="3603" y="0"/>
                    <a:pt x="3175" y="216"/>
                    <a:pt x="2922" y="598"/>
                  </a:cubicBezTo>
                  <a:cubicBezTo>
                    <a:pt x="1" y="5153"/>
                    <a:pt x="664" y="8420"/>
                    <a:pt x="664" y="8420"/>
                  </a:cubicBezTo>
                  <a:cubicBezTo>
                    <a:pt x="776" y="9857"/>
                    <a:pt x="1634" y="9894"/>
                    <a:pt x="1634" y="9894"/>
                  </a:cubicBezTo>
                  <a:cubicBezTo>
                    <a:pt x="1873" y="9954"/>
                    <a:pt x="2112" y="9982"/>
                    <a:pt x="2350" y="9982"/>
                  </a:cubicBezTo>
                  <a:cubicBezTo>
                    <a:pt x="3668" y="9982"/>
                    <a:pt x="4949" y="9147"/>
                    <a:pt x="5835" y="8420"/>
                  </a:cubicBezTo>
                  <a:cubicBezTo>
                    <a:pt x="5797" y="8261"/>
                    <a:pt x="5760" y="8112"/>
                    <a:pt x="5723" y="7953"/>
                  </a:cubicBezTo>
                  <a:cubicBezTo>
                    <a:pt x="5601" y="7412"/>
                    <a:pt x="5443" y="6898"/>
                    <a:pt x="5405" y="6357"/>
                  </a:cubicBezTo>
                  <a:lnTo>
                    <a:pt x="3697" y="6824"/>
                  </a:lnTo>
                  <a:cubicBezTo>
                    <a:pt x="5060" y="4453"/>
                    <a:pt x="5368" y="3249"/>
                    <a:pt x="5527" y="2231"/>
                  </a:cubicBezTo>
                  <a:cubicBezTo>
                    <a:pt x="5527" y="2119"/>
                    <a:pt x="5564" y="1998"/>
                    <a:pt x="5564" y="1886"/>
                  </a:cubicBezTo>
                  <a:cubicBezTo>
                    <a:pt x="5601" y="953"/>
                    <a:pt x="5172" y="449"/>
                    <a:pt x="4668" y="178"/>
                  </a:cubicBezTo>
                  <a:cubicBezTo>
                    <a:pt x="4471" y="57"/>
                    <a:pt x="4251" y="0"/>
                    <a:pt x="4031" y="0"/>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16" name="Google Shape;5116;p65"/>
            <p:cNvSpPr/>
            <p:nvPr/>
          </p:nvSpPr>
          <p:spPr>
            <a:xfrm>
              <a:off x="-1822802" y="2287763"/>
              <a:ext cx="378154" cy="378240"/>
            </a:xfrm>
            <a:custGeom>
              <a:avLst/>
              <a:gdLst/>
              <a:ahLst/>
              <a:cxnLst/>
              <a:rect l="l" t="t" r="r" b="b"/>
              <a:pathLst>
                <a:path w="7002" h="7003" extrusionOk="0">
                  <a:moveTo>
                    <a:pt x="3617" y="1"/>
                  </a:moveTo>
                  <a:cubicBezTo>
                    <a:pt x="3594" y="1"/>
                    <a:pt x="3571" y="1"/>
                    <a:pt x="3548" y="2"/>
                  </a:cubicBezTo>
                  <a:cubicBezTo>
                    <a:pt x="1597" y="39"/>
                    <a:pt x="1" y="1514"/>
                    <a:pt x="47" y="3539"/>
                  </a:cubicBezTo>
                  <a:cubicBezTo>
                    <a:pt x="84" y="5530"/>
                    <a:pt x="877" y="7003"/>
                    <a:pt x="2731" y="7003"/>
                  </a:cubicBezTo>
                  <a:cubicBezTo>
                    <a:pt x="2754" y="7003"/>
                    <a:pt x="2777" y="7002"/>
                    <a:pt x="2801" y="7002"/>
                  </a:cubicBezTo>
                  <a:cubicBezTo>
                    <a:pt x="4752" y="6955"/>
                    <a:pt x="7001" y="5873"/>
                    <a:pt x="6964" y="3847"/>
                  </a:cubicBezTo>
                  <a:cubicBezTo>
                    <a:pt x="6927" y="1846"/>
                    <a:pt x="5488" y="1"/>
                    <a:pt x="3617"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17" name="Google Shape;5117;p65"/>
            <p:cNvSpPr/>
            <p:nvPr/>
          </p:nvSpPr>
          <p:spPr>
            <a:xfrm>
              <a:off x="-1753242" y="2366835"/>
              <a:ext cx="365517" cy="387908"/>
            </a:xfrm>
            <a:custGeom>
              <a:avLst/>
              <a:gdLst/>
              <a:ahLst/>
              <a:cxnLst/>
              <a:rect l="l" t="t" r="r" b="b"/>
              <a:pathLst>
                <a:path w="6768" h="7182" extrusionOk="0">
                  <a:moveTo>
                    <a:pt x="3334" y="1"/>
                  </a:moveTo>
                  <a:cubicBezTo>
                    <a:pt x="3247" y="1"/>
                    <a:pt x="3160" y="4"/>
                    <a:pt x="3072" y="12"/>
                  </a:cubicBezTo>
                  <a:cubicBezTo>
                    <a:pt x="1279" y="171"/>
                    <a:pt x="1" y="1916"/>
                    <a:pt x="159" y="3858"/>
                  </a:cubicBezTo>
                  <a:cubicBezTo>
                    <a:pt x="302" y="5753"/>
                    <a:pt x="1759" y="7182"/>
                    <a:pt x="3447" y="7182"/>
                  </a:cubicBezTo>
                  <a:cubicBezTo>
                    <a:pt x="3530" y="7182"/>
                    <a:pt x="3613" y="7178"/>
                    <a:pt x="3697" y="7171"/>
                  </a:cubicBezTo>
                  <a:cubicBezTo>
                    <a:pt x="5480" y="7013"/>
                    <a:pt x="6768" y="5258"/>
                    <a:pt x="6609" y="3316"/>
                  </a:cubicBezTo>
                  <a:cubicBezTo>
                    <a:pt x="6423" y="1435"/>
                    <a:pt x="5013" y="1"/>
                    <a:pt x="3334"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18" name="Google Shape;5118;p65"/>
            <p:cNvSpPr/>
            <p:nvPr/>
          </p:nvSpPr>
          <p:spPr>
            <a:xfrm>
              <a:off x="-1786996" y="2541886"/>
              <a:ext cx="84250" cy="83771"/>
            </a:xfrm>
            <a:custGeom>
              <a:avLst/>
              <a:gdLst/>
              <a:ahLst/>
              <a:cxnLst/>
              <a:rect l="l" t="t" r="r" b="b"/>
              <a:pathLst>
                <a:path w="1560" h="1551" extrusionOk="0">
                  <a:moveTo>
                    <a:pt x="738" y="1"/>
                  </a:moveTo>
                  <a:cubicBezTo>
                    <a:pt x="318" y="1"/>
                    <a:pt x="0" y="346"/>
                    <a:pt x="0" y="776"/>
                  </a:cubicBezTo>
                  <a:cubicBezTo>
                    <a:pt x="0" y="1205"/>
                    <a:pt x="355" y="1550"/>
                    <a:pt x="784" y="1550"/>
                  </a:cubicBezTo>
                  <a:cubicBezTo>
                    <a:pt x="1204" y="1550"/>
                    <a:pt x="1559" y="1205"/>
                    <a:pt x="1559" y="776"/>
                  </a:cubicBezTo>
                  <a:cubicBezTo>
                    <a:pt x="1559" y="346"/>
                    <a:pt x="1167" y="1"/>
                    <a:pt x="738"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19" name="Google Shape;5119;p65"/>
            <p:cNvSpPr/>
            <p:nvPr/>
          </p:nvSpPr>
          <p:spPr>
            <a:xfrm>
              <a:off x="-1767824" y="2573158"/>
              <a:ext cx="16688" cy="29814"/>
            </a:xfrm>
            <a:custGeom>
              <a:avLst/>
              <a:gdLst/>
              <a:ahLst/>
              <a:cxnLst/>
              <a:rect l="l" t="t" r="r" b="b"/>
              <a:pathLst>
                <a:path w="309" h="552" extrusionOk="0">
                  <a:moveTo>
                    <a:pt x="308" y="1"/>
                  </a:moveTo>
                  <a:cubicBezTo>
                    <a:pt x="233" y="38"/>
                    <a:pt x="149" y="38"/>
                    <a:pt x="112" y="85"/>
                  </a:cubicBezTo>
                  <a:cubicBezTo>
                    <a:pt x="75" y="159"/>
                    <a:pt x="0" y="197"/>
                    <a:pt x="0" y="318"/>
                  </a:cubicBezTo>
                  <a:cubicBezTo>
                    <a:pt x="0" y="393"/>
                    <a:pt x="37" y="467"/>
                    <a:pt x="112" y="505"/>
                  </a:cubicBezTo>
                  <a:cubicBezTo>
                    <a:pt x="149" y="505"/>
                    <a:pt x="196" y="551"/>
                    <a:pt x="233" y="551"/>
                  </a:cubicBezTo>
                  <a:lnTo>
                    <a:pt x="308" y="551"/>
                  </a:lnTo>
                  <a:lnTo>
                    <a:pt x="196" y="430"/>
                  </a:lnTo>
                  <a:cubicBezTo>
                    <a:pt x="149" y="393"/>
                    <a:pt x="112" y="355"/>
                    <a:pt x="112" y="318"/>
                  </a:cubicBezTo>
                  <a:cubicBezTo>
                    <a:pt x="112" y="271"/>
                    <a:pt x="149" y="197"/>
                    <a:pt x="196" y="159"/>
                  </a:cubicBezTo>
                  <a:cubicBezTo>
                    <a:pt x="233" y="122"/>
                    <a:pt x="271" y="85"/>
                    <a:pt x="308" y="1"/>
                  </a:cubicBezTo>
                  <a:close/>
                </a:path>
              </a:pathLst>
            </a:custGeom>
            <a:solidFill>
              <a:srgbClr val="853F3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20" name="Google Shape;5120;p65"/>
            <p:cNvSpPr/>
            <p:nvPr/>
          </p:nvSpPr>
          <p:spPr>
            <a:xfrm>
              <a:off x="-1549583" y="2630140"/>
              <a:ext cx="84250" cy="31272"/>
            </a:xfrm>
            <a:custGeom>
              <a:avLst/>
              <a:gdLst/>
              <a:ahLst/>
              <a:cxnLst/>
              <a:rect l="l" t="t" r="r" b="b"/>
              <a:pathLst>
                <a:path w="1560" h="579" extrusionOk="0">
                  <a:moveTo>
                    <a:pt x="1" y="0"/>
                  </a:moveTo>
                  <a:lnTo>
                    <a:pt x="1" y="0"/>
                  </a:lnTo>
                  <a:cubicBezTo>
                    <a:pt x="38" y="75"/>
                    <a:pt x="122" y="150"/>
                    <a:pt x="159" y="196"/>
                  </a:cubicBezTo>
                  <a:cubicBezTo>
                    <a:pt x="197" y="271"/>
                    <a:pt x="271" y="308"/>
                    <a:pt x="309" y="383"/>
                  </a:cubicBezTo>
                  <a:cubicBezTo>
                    <a:pt x="467" y="467"/>
                    <a:pt x="626" y="542"/>
                    <a:pt x="775" y="579"/>
                  </a:cubicBezTo>
                  <a:cubicBezTo>
                    <a:pt x="971" y="579"/>
                    <a:pt x="1167" y="504"/>
                    <a:pt x="1289" y="430"/>
                  </a:cubicBezTo>
                  <a:cubicBezTo>
                    <a:pt x="1401" y="308"/>
                    <a:pt x="1522" y="150"/>
                    <a:pt x="1559" y="0"/>
                  </a:cubicBezTo>
                  <a:lnTo>
                    <a:pt x="1559" y="0"/>
                  </a:lnTo>
                  <a:cubicBezTo>
                    <a:pt x="1438" y="112"/>
                    <a:pt x="1326" y="234"/>
                    <a:pt x="1205" y="271"/>
                  </a:cubicBezTo>
                  <a:cubicBezTo>
                    <a:pt x="1093" y="346"/>
                    <a:pt x="934" y="383"/>
                    <a:pt x="822" y="383"/>
                  </a:cubicBezTo>
                  <a:cubicBezTo>
                    <a:pt x="663" y="346"/>
                    <a:pt x="542" y="308"/>
                    <a:pt x="393" y="234"/>
                  </a:cubicBezTo>
                  <a:lnTo>
                    <a:pt x="197" y="150"/>
                  </a:lnTo>
                  <a:cubicBezTo>
                    <a:pt x="159" y="75"/>
                    <a:pt x="75" y="38"/>
                    <a:pt x="1" y="0"/>
                  </a:cubicBezTo>
                  <a:close/>
                </a:path>
              </a:pathLst>
            </a:custGeom>
            <a:solidFill>
              <a:srgbClr val="853F3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21" name="Google Shape;5121;p65"/>
            <p:cNvSpPr/>
            <p:nvPr/>
          </p:nvSpPr>
          <p:spPr>
            <a:xfrm>
              <a:off x="-1511778" y="2548475"/>
              <a:ext cx="37859" cy="61033"/>
            </a:xfrm>
            <a:custGeom>
              <a:avLst/>
              <a:gdLst/>
              <a:ahLst/>
              <a:cxnLst/>
              <a:rect l="l" t="t" r="r" b="b"/>
              <a:pathLst>
                <a:path w="701" h="1130" extrusionOk="0">
                  <a:moveTo>
                    <a:pt x="248" y="0"/>
                  </a:moveTo>
                  <a:cubicBezTo>
                    <a:pt x="215" y="0"/>
                    <a:pt x="178" y="9"/>
                    <a:pt x="159" y="28"/>
                  </a:cubicBezTo>
                  <a:cubicBezTo>
                    <a:pt x="122" y="346"/>
                    <a:pt x="1" y="887"/>
                    <a:pt x="197" y="1120"/>
                  </a:cubicBezTo>
                  <a:cubicBezTo>
                    <a:pt x="203" y="1127"/>
                    <a:pt x="219" y="1130"/>
                    <a:pt x="240" y="1130"/>
                  </a:cubicBezTo>
                  <a:cubicBezTo>
                    <a:pt x="346" y="1130"/>
                    <a:pt x="595" y="1056"/>
                    <a:pt x="626" y="924"/>
                  </a:cubicBezTo>
                  <a:cubicBezTo>
                    <a:pt x="701" y="654"/>
                    <a:pt x="393" y="261"/>
                    <a:pt x="309" y="28"/>
                  </a:cubicBezTo>
                  <a:cubicBezTo>
                    <a:pt x="309" y="9"/>
                    <a:pt x="281" y="0"/>
                    <a:pt x="248" y="0"/>
                  </a:cubicBezTo>
                  <a:close/>
                </a:path>
              </a:pathLst>
            </a:custGeom>
            <a:solidFill>
              <a:srgbClr val="853F3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22" name="Google Shape;5122;p65"/>
            <p:cNvSpPr/>
            <p:nvPr/>
          </p:nvSpPr>
          <p:spPr>
            <a:xfrm>
              <a:off x="-1444702" y="2531300"/>
              <a:ext cx="21225" cy="29328"/>
            </a:xfrm>
            <a:custGeom>
              <a:avLst/>
              <a:gdLst/>
              <a:ahLst/>
              <a:cxnLst/>
              <a:rect l="l" t="t" r="r" b="b"/>
              <a:pathLst>
                <a:path w="393" h="543" extrusionOk="0">
                  <a:moveTo>
                    <a:pt x="196" y="1"/>
                  </a:moveTo>
                  <a:cubicBezTo>
                    <a:pt x="84" y="1"/>
                    <a:pt x="0" y="113"/>
                    <a:pt x="0" y="271"/>
                  </a:cubicBezTo>
                  <a:cubicBezTo>
                    <a:pt x="0" y="393"/>
                    <a:pt x="84" y="542"/>
                    <a:pt x="196" y="542"/>
                  </a:cubicBezTo>
                  <a:cubicBezTo>
                    <a:pt x="317" y="542"/>
                    <a:pt x="392" y="430"/>
                    <a:pt x="392" y="271"/>
                  </a:cubicBezTo>
                  <a:cubicBezTo>
                    <a:pt x="392" y="113"/>
                    <a:pt x="317" y="1"/>
                    <a:pt x="196"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23" name="Google Shape;5123;p65"/>
            <p:cNvSpPr/>
            <p:nvPr/>
          </p:nvSpPr>
          <p:spPr>
            <a:xfrm>
              <a:off x="-1595975" y="2545937"/>
              <a:ext cx="21225" cy="29274"/>
            </a:xfrm>
            <a:custGeom>
              <a:avLst/>
              <a:gdLst/>
              <a:ahLst/>
              <a:cxnLst/>
              <a:rect l="l" t="t" r="r" b="b"/>
              <a:pathLst>
                <a:path w="393" h="542" extrusionOk="0">
                  <a:moveTo>
                    <a:pt x="197" y="0"/>
                  </a:moveTo>
                  <a:cubicBezTo>
                    <a:pt x="85" y="0"/>
                    <a:pt x="1" y="122"/>
                    <a:pt x="1" y="271"/>
                  </a:cubicBezTo>
                  <a:cubicBezTo>
                    <a:pt x="1" y="430"/>
                    <a:pt x="85" y="542"/>
                    <a:pt x="197" y="542"/>
                  </a:cubicBezTo>
                  <a:cubicBezTo>
                    <a:pt x="318" y="542"/>
                    <a:pt x="393" y="430"/>
                    <a:pt x="393" y="271"/>
                  </a:cubicBezTo>
                  <a:cubicBezTo>
                    <a:pt x="393" y="122"/>
                    <a:pt x="318" y="0"/>
                    <a:pt x="197"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24" name="Google Shape;5124;p65"/>
            <p:cNvSpPr/>
            <p:nvPr/>
          </p:nvSpPr>
          <p:spPr>
            <a:xfrm>
              <a:off x="-1643824" y="2497435"/>
              <a:ext cx="136151" cy="132760"/>
            </a:xfrm>
            <a:custGeom>
              <a:avLst/>
              <a:gdLst/>
              <a:ahLst/>
              <a:cxnLst/>
              <a:rect l="l" t="t" r="r" b="b"/>
              <a:pathLst>
                <a:path w="2521" h="2458" extrusionOk="0">
                  <a:moveTo>
                    <a:pt x="1242" y="124"/>
                  </a:moveTo>
                  <a:cubicBezTo>
                    <a:pt x="1820" y="124"/>
                    <a:pt x="2287" y="553"/>
                    <a:pt x="2334" y="1132"/>
                  </a:cubicBezTo>
                  <a:cubicBezTo>
                    <a:pt x="2371" y="1757"/>
                    <a:pt x="1904" y="2261"/>
                    <a:pt x="1316" y="2299"/>
                  </a:cubicBezTo>
                  <a:cubicBezTo>
                    <a:pt x="1295" y="2300"/>
                    <a:pt x="1273" y="2301"/>
                    <a:pt x="1251" y="2301"/>
                  </a:cubicBezTo>
                  <a:cubicBezTo>
                    <a:pt x="697" y="2301"/>
                    <a:pt x="185" y="1847"/>
                    <a:pt x="150" y="1291"/>
                  </a:cubicBezTo>
                  <a:cubicBezTo>
                    <a:pt x="150" y="973"/>
                    <a:pt x="234" y="702"/>
                    <a:pt x="420" y="506"/>
                  </a:cubicBezTo>
                  <a:cubicBezTo>
                    <a:pt x="616" y="273"/>
                    <a:pt x="887" y="161"/>
                    <a:pt x="1204" y="124"/>
                  </a:cubicBezTo>
                  <a:close/>
                  <a:moveTo>
                    <a:pt x="1240" y="0"/>
                  </a:moveTo>
                  <a:cubicBezTo>
                    <a:pt x="1216" y="0"/>
                    <a:pt x="1191" y="1"/>
                    <a:pt x="1167" y="2"/>
                  </a:cubicBezTo>
                  <a:cubicBezTo>
                    <a:pt x="850" y="2"/>
                    <a:pt x="542" y="161"/>
                    <a:pt x="346" y="394"/>
                  </a:cubicBezTo>
                  <a:cubicBezTo>
                    <a:pt x="112" y="665"/>
                    <a:pt x="0" y="973"/>
                    <a:pt x="38" y="1291"/>
                  </a:cubicBezTo>
                  <a:cubicBezTo>
                    <a:pt x="75" y="1953"/>
                    <a:pt x="616" y="2457"/>
                    <a:pt x="1279" y="2457"/>
                  </a:cubicBezTo>
                  <a:lnTo>
                    <a:pt x="1316" y="2457"/>
                  </a:lnTo>
                  <a:cubicBezTo>
                    <a:pt x="2016" y="2373"/>
                    <a:pt x="2520" y="1795"/>
                    <a:pt x="2483" y="1132"/>
                  </a:cubicBezTo>
                  <a:cubicBezTo>
                    <a:pt x="2447" y="492"/>
                    <a:pt x="1907" y="0"/>
                    <a:pt x="1240" y="0"/>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25" name="Google Shape;5125;p65"/>
            <p:cNvSpPr/>
            <p:nvPr/>
          </p:nvSpPr>
          <p:spPr>
            <a:xfrm>
              <a:off x="-1477970" y="2486578"/>
              <a:ext cx="119517" cy="133030"/>
            </a:xfrm>
            <a:custGeom>
              <a:avLst/>
              <a:gdLst/>
              <a:ahLst/>
              <a:cxnLst/>
              <a:rect l="l" t="t" r="r" b="b"/>
              <a:pathLst>
                <a:path w="2213" h="2463" extrusionOk="0">
                  <a:moveTo>
                    <a:pt x="1083" y="129"/>
                  </a:moveTo>
                  <a:cubicBezTo>
                    <a:pt x="1279" y="129"/>
                    <a:pt x="1512" y="203"/>
                    <a:pt x="1671" y="362"/>
                  </a:cubicBezTo>
                  <a:cubicBezTo>
                    <a:pt x="1867" y="558"/>
                    <a:pt x="2016" y="829"/>
                    <a:pt x="2016" y="1137"/>
                  </a:cubicBezTo>
                  <a:cubicBezTo>
                    <a:pt x="2063" y="1762"/>
                    <a:pt x="1671" y="2266"/>
                    <a:pt x="1167" y="2304"/>
                  </a:cubicBezTo>
                  <a:cubicBezTo>
                    <a:pt x="1127" y="2310"/>
                    <a:pt x="1088" y="2313"/>
                    <a:pt x="1051" y="2313"/>
                  </a:cubicBezTo>
                  <a:cubicBezTo>
                    <a:pt x="867" y="2313"/>
                    <a:pt x="704" y="2239"/>
                    <a:pt x="541" y="2108"/>
                  </a:cubicBezTo>
                  <a:cubicBezTo>
                    <a:pt x="345" y="1921"/>
                    <a:pt x="196" y="1604"/>
                    <a:pt x="196" y="1295"/>
                  </a:cubicBezTo>
                  <a:cubicBezTo>
                    <a:pt x="149" y="670"/>
                    <a:pt x="541" y="166"/>
                    <a:pt x="1045" y="129"/>
                  </a:cubicBezTo>
                  <a:close/>
                  <a:moveTo>
                    <a:pt x="1134" y="1"/>
                  </a:moveTo>
                  <a:cubicBezTo>
                    <a:pt x="1104" y="1"/>
                    <a:pt x="1074" y="3"/>
                    <a:pt x="1045" y="7"/>
                  </a:cubicBezTo>
                  <a:cubicBezTo>
                    <a:pt x="467" y="54"/>
                    <a:pt x="0" y="633"/>
                    <a:pt x="37" y="1295"/>
                  </a:cubicBezTo>
                  <a:cubicBezTo>
                    <a:pt x="75" y="1641"/>
                    <a:pt x="233" y="1996"/>
                    <a:pt x="467" y="2192"/>
                  </a:cubicBezTo>
                  <a:cubicBezTo>
                    <a:pt x="663" y="2341"/>
                    <a:pt x="896" y="2462"/>
                    <a:pt x="1129" y="2462"/>
                  </a:cubicBezTo>
                  <a:lnTo>
                    <a:pt x="1167" y="2462"/>
                  </a:lnTo>
                  <a:cubicBezTo>
                    <a:pt x="1745" y="2388"/>
                    <a:pt x="2212" y="1837"/>
                    <a:pt x="2175" y="1137"/>
                  </a:cubicBezTo>
                  <a:cubicBezTo>
                    <a:pt x="2138" y="791"/>
                    <a:pt x="1979" y="474"/>
                    <a:pt x="1745" y="241"/>
                  </a:cubicBezTo>
                  <a:cubicBezTo>
                    <a:pt x="1574" y="110"/>
                    <a:pt x="1345" y="1"/>
                    <a:pt x="1134" y="1"/>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26" name="Google Shape;5126;p65"/>
            <p:cNvSpPr/>
            <p:nvPr/>
          </p:nvSpPr>
          <p:spPr>
            <a:xfrm>
              <a:off x="-1515829" y="2548583"/>
              <a:ext cx="45960" cy="14043"/>
            </a:xfrm>
            <a:custGeom>
              <a:avLst/>
              <a:gdLst/>
              <a:ahLst/>
              <a:cxnLst/>
              <a:rect l="l" t="t" r="r" b="b"/>
              <a:pathLst>
                <a:path w="851" h="260" extrusionOk="0">
                  <a:moveTo>
                    <a:pt x="511" y="1"/>
                  </a:moveTo>
                  <a:cubicBezTo>
                    <a:pt x="338" y="1"/>
                    <a:pt x="163" y="52"/>
                    <a:pt x="1" y="147"/>
                  </a:cubicBezTo>
                  <a:lnTo>
                    <a:pt x="76" y="259"/>
                  </a:lnTo>
                  <a:cubicBezTo>
                    <a:pt x="190" y="194"/>
                    <a:pt x="329" y="155"/>
                    <a:pt x="471" y="155"/>
                  </a:cubicBezTo>
                  <a:cubicBezTo>
                    <a:pt x="574" y="155"/>
                    <a:pt x="678" y="175"/>
                    <a:pt x="776" y="222"/>
                  </a:cubicBezTo>
                  <a:lnTo>
                    <a:pt x="850" y="73"/>
                  </a:lnTo>
                  <a:cubicBezTo>
                    <a:pt x="742" y="24"/>
                    <a:pt x="627" y="1"/>
                    <a:pt x="511" y="1"/>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27" name="Google Shape;5127;p65"/>
            <p:cNvSpPr/>
            <p:nvPr/>
          </p:nvSpPr>
          <p:spPr>
            <a:xfrm>
              <a:off x="-1736608" y="2535350"/>
              <a:ext cx="100884" cy="12639"/>
            </a:xfrm>
            <a:custGeom>
              <a:avLst/>
              <a:gdLst/>
              <a:ahLst/>
              <a:cxnLst/>
              <a:rect l="l" t="t" r="r" b="b"/>
              <a:pathLst>
                <a:path w="1868" h="234" extrusionOk="0">
                  <a:moveTo>
                    <a:pt x="1" y="0"/>
                  </a:moveTo>
                  <a:lnTo>
                    <a:pt x="1" y="159"/>
                  </a:lnTo>
                  <a:lnTo>
                    <a:pt x="1868" y="234"/>
                  </a:lnTo>
                  <a:lnTo>
                    <a:pt x="1868" y="122"/>
                  </a:lnTo>
                  <a:lnTo>
                    <a:pt x="1" y="0"/>
                  </a:ln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28" name="Google Shape;5128;p65"/>
            <p:cNvSpPr/>
            <p:nvPr/>
          </p:nvSpPr>
          <p:spPr>
            <a:xfrm>
              <a:off x="-1778409" y="2293002"/>
              <a:ext cx="356930" cy="259524"/>
            </a:xfrm>
            <a:custGeom>
              <a:avLst/>
              <a:gdLst/>
              <a:ahLst/>
              <a:cxnLst/>
              <a:rect l="l" t="t" r="r" b="b"/>
              <a:pathLst>
                <a:path w="6609" h="4805" extrusionOk="0">
                  <a:moveTo>
                    <a:pt x="2887" y="1"/>
                  </a:moveTo>
                  <a:cubicBezTo>
                    <a:pt x="2397" y="1"/>
                    <a:pt x="1850" y="97"/>
                    <a:pt x="1241" y="325"/>
                  </a:cubicBezTo>
                  <a:cubicBezTo>
                    <a:pt x="812" y="483"/>
                    <a:pt x="0" y="3825"/>
                    <a:pt x="579" y="4609"/>
                  </a:cubicBezTo>
                  <a:lnTo>
                    <a:pt x="812" y="4805"/>
                  </a:lnTo>
                  <a:cubicBezTo>
                    <a:pt x="812" y="4805"/>
                    <a:pt x="1596" y="4217"/>
                    <a:pt x="2604" y="1687"/>
                  </a:cubicBezTo>
                  <a:cubicBezTo>
                    <a:pt x="2604" y="1687"/>
                    <a:pt x="4546" y="3094"/>
                    <a:pt x="6389" y="3094"/>
                  </a:cubicBezTo>
                  <a:cubicBezTo>
                    <a:pt x="6462" y="3094"/>
                    <a:pt x="6535" y="3092"/>
                    <a:pt x="6608" y="3087"/>
                  </a:cubicBezTo>
                  <a:cubicBezTo>
                    <a:pt x="6608" y="3087"/>
                    <a:pt x="5658" y="1"/>
                    <a:pt x="2887"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5129" name="Google Shape;5129;p65"/>
          <p:cNvGrpSpPr/>
          <p:nvPr/>
        </p:nvGrpSpPr>
        <p:grpSpPr>
          <a:xfrm>
            <a:off x="593894" y="2187684"/>
            <a:ext cx="1012576" cy="2345595"/>
            <a:chOff x="-3109969" y="2187553"/>
            <a:chExt cx="1012576" cy="2345595"/>
          </a:xfrm>
        </p:grpSpPr>
        <p:grpSp>
          <p:nvGrpSpPr>
            <p:cNvPr id="5130" name="Google Shape;5130;p65"/>
            <p:cNvGrpSpPr/>
            <p:nvPr/>
          </p:nvGrpSpPr>
          <p:grpSpPr>
            <a:xfrm>
              <a:off x="-3109969" y="2187553"/>
              <a:ext cx="1012576" cy="2345595"/>
              <a:chOff x="2734698" y="2795058"/>
              <a:chExt cx="865524" cy="2004782"/>
            </a:xfrm>
          </p:grpSpPr>
          <p:sp>
            <p:nvSpPr>
              <p:cNvPr id="5131" name="Google Shape;5131;p65"/>
              <p:cNvSpPr/>
              <p:nvPr/>
            </p:nvSpPr>
            <p:spPr>
              <a:xfrm rot="-1528486">
                <a:off x="2881372" y="2854674"/>
                <a:ext cx="355054" cy="344361"/>
              </a:xfrm>
              <a:custGeom>
                <a:avLst/>
                <a:gdLst/>
                <a:ahLst/>
                <a:cxnLst/>
                <a:rect l="l" t="t" r="r" b="b"/>
                <a:pathLst>
                  <a:path w="7002" h="7003" extrusionOk="0">
                    <a:moveTo>
                      <a:pt x="3617" y="1"/>
                    </a:moveTo>
                    <a:cubicBezTo>
                      <a:pt x="3594" y="1"/>
                      <a:pt x="3571" y="1"/>
                      <a:pt x="3548" y="2"/>
                    </a:cubicBezTo>
                    <a:cubicBezTo>
                      <a:pt x="1597" y="39"/>
                      <a:pt x="1" y="1514"/>
                      <a:pt x="47" y="3539"/>
                    </a:cubicBezTo>
                    <a:cubicBezTo>
                      <a:pt x="84" y="5530"/>
                      <a:pt x="877" y="7003"/>
                      <a:pt x="2731" y="7003"/>
                    </a:cubicBezTo>
                    <a:cubicBezTo>
                      <a:pt x="2754" y="7003"/>
                      <a:pt x="2777" y="7002"/>
                      <a:pt x="2801" y="7002"/>
                    </a:cubicBezTo>
                    <a:cubicBezTo>
                      <a:pt x="4752" y="6955"/>
                      <a:pt x="7001" y="5873"/>
                      <a:pt x="6964" y="3847"/>
                    </a:cubicBezTo>
                    <a:cubicBezTo>
                      <a:pt x="6927" y="1846"/>
                      <a:pt x="5488" y="1"/>
                      <a:pt x="3617"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32" name="Google Shape;5132;p65"/>
              <p:cNvSpPr/>
              <p:nvPr/>
            </p:nvSpPr>
            <p:spPr>
              <a:xfrm>
                <a:off x="2880860" y="4541675"/>
                <a:ext cx="131692" cy="215442"/>
              </a:xfrm>
              <a:custGeom>
                <a:avLst/>
                <a:gdLst/>
                <a:ahLst/>
                <a:cxnLst/>
                <a:rect l="l" t="t" r="r" b="b"/>
                <a:pathLst>
                  <a:path w="2876" h="4705" extrusionOk="0">
                    <a:moveTo>
                      <a:pt x="2875" y="0"/>
                    </a:moveTo>
                    <a:lnTo>
                      <a:pt x="346" y="233"/>
                    </a:lnTo>
                    <a:lnTo>
                      <a:pt x="1" y="3771"/>
                    </a:lnTo>
                    <a:lnTo>
                      <a:pt x="505" y="4630"/>
                    </a:lnTo>
                    <a:lnTo>
                      <a:pt x="2334" y="4704"/>
                    </a:lnTo>
                    <a:lnTo>
                      <a:pt x="2642" y="3883"/>
                    </a:lnTo>
                    <a:cubicBezTo>
                      <a:pt x="2371" y="3734"/>
                      <a:pt x="2875" y="0"/>
                      <a:pt x="2875"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33" name="Google Shape;5133;p65"/>
              <p:cNvSpPr/>
              <p:nvPr/>
            </p:nvSpPr>
            <p:spPr>
              <a:xfrm>
                <a:off x="2866345" y="4707024"/>
                <a:ext cx="272725" cy="92816"/>
              </a:xfrm>
              <a:custGeom>
                <a:avLst/>
                <a:gdLst/>
                <a:ahLst/>
                <a:cxnLst/>
                <a:rect l="l" t="t" r="r" b="b"/>
                <a:pathLst>
                  <a:path w="5956" h="2027" extrusionOk="0">
                    <a:moveTo>
                      <a:pt x="279" y="0"/>
                    </a:moveTo>
                    <a:cubicBezTo>
                      <a:pt x="249" y="0"/>
                      <a:pt x="234" y="1"/>
                      <a:pt x="234" y="1"/>
                    </a:cubicBezTo>
                    <a:lnTo>
                      <a:pt x="0" y="2027"/>
                    </a:lnTo>
                    <a:lnTo>
                      <a:pt x="5918" y="2027"/>
                    </a:lnTo>
                    <a:cubicBezTo>
                      <a:pt x="5955" y="1831"/>
                      <a:pt x="5881" y="1327"/>
                      <a:pt x="5685" y="1252"/>
                    </a:cubicBezTo>
                    <a:lnTo>
                      <a:pt x="2922" y="197"/>
                    </a:lnTo>
                    <a:cubicBezTo>
                      <a:pt x="2922" y="197"/>
                      <a:pt x="2761" y="430"/>
                      <a:pt x="2384" y="430"/>
                    </a:cubicBezTo>
                    <a:cubicBezTo>
                      <a:pt x="2272" y="430"/>
                      <a:pt x="2140" y="409"/>
                      <a:pt x="1988" y="356"/>
                    </a:cubicBezTo>
                    <a:cubicBezTo>
                      <a:pt x="1008" y="27"/>
                      <a:pt x="437" y="0"/>
                      <a:pt x="279" y="0"/>
                    </a:cubicBezTo>
                    <a:close/>
                  </a:path>
                </a:pathLst>
              </a:custGeom>
              <a:solidFill>
                <a:srgbClr val="D9D9D9"/>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34" name="Google Shape;5134;p65"/>
              <p:cNvSpPr/>
              <p:nvPr/>
            </p:nvSpPr>
            <p:spPr>
              <a:xfrm>
                <a:off x="3039432" y="4732254"/>
                <a:ext cx="88924" cy="35533"/>
              </a:xfrm>
              <a:custGeom>
                <a:avLst/>
                <a:gdLst/>
                <a:ahLst/>
                <a:cxnLst/>
                <a:rect l="l" t="t" r="r" b="b"/>
                <a:pathLst>
                  <a:path w="1942" h="776" extrusionOk="0">
                    <a:moveTo>
                      <a:pt x="150" y="1"/>
                    </a:moveTo>
                    <a:lnTo>
                      <a:pt x="0" y="776"/>
                    </a:lnTo>
                    <a:lnTo>
                      <a:pt x="1905" y="776"/>
                    </a:lnTo>
                    <a:cubicBezTo>
                      <a:pt x="1942" y="776"/>
                      <a:pt x="1942" y="776"/>
                      <a:pt x="1905" y="738"/>
                    </a:cubicBezTo>
                    <a:lnTo>
                      <a:pt x="150" y="1"/>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35" name="Google Shape;5135;p65"/>
              <p:cNvSpPr/>
              <p:nvPr/>
            </p:nvSpPr>
            <p:spPr>
              <a:xfrm>
                <a:off x="3037279" y="4730148"/>
                <a:ext cx="91076" cy="39334"/>
              </a:xfrm>
              <a:custGeom>
                <a:avLst/>
                <a:gdLst/>
                <a:ahLst/>
                <a:cxnLst/>
                <a:rect l="l" t="t" r="r" b="b"/>
                <a:pathLst>
                  <a:path w="1989" h="859" extrusionOk="0">
                    <a:moveTo>
                      <a:pt x="197" y="84"/>
                    </a:moveTo>
                    <a:lnTo>
                      <a:pt x="1914" y="822"/>
                    </a:lnTo>
                    <a:lnTo>
                      <a:pt x="47" y="822"/>
                    </a:lnTo>
                    <a:lnTo>
                      <a:pt x="197" y="84"/>
                    </a:lnTo>
                    <a:close/>
                    <a:moveTo>
                      <a:pt x="160" y="0"/>
                    </a:moveTo>
                    <a:lnTo>
                      <a:pt x="1" y="859"/>
                    </a:lnTo>
                    <a:lnTo>
                      <a:pt x="1952" y="859"/>
                    </a:lnTo>
                    <a:cubicBezTo>
                      <a:pt x="1989" y="859"/>
                      <a:pt x="1989" y="859"/>
                      <a:pt x="1989" y="822"/>
                    </a:cubicBezTo>
                    <a:lnTo>
                      <a:pt x="1989" y="784"/>
                    </a:lnTo>
                    <a:lnTo>
                      <a:pt x="160" y="0"/>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36" name="Google Shape;5136;p65"/>
              <p:cNvSpPr/>
              <p:nvPr/>
            </p:nvSpPr>
            <p:spPr>
              <a:xfrm>
                <a:off x="2870191" y="4707069"/>
                <a:ext cx="28252" cy="60718"/>
              </a:xfrm>
              <a:custGeom>
                <a:avLst/>
                <a:gdLst/>
                <a:ahLst/>
                <a:cxnLst/>
                <a:rect l="l" t="t" r="r" b="b"/>
                <a:pathLst>
                  <a:path w="617" h="1326" extrusionOk="0">
                    <a:moveTo>
                      <a:pt x="150" y="0"/>
                    </a:moveTo>
                    <a:lnTo>
                      <a:pt x="0" y="1326"/>
                    </a:lnTo>
                    <a:lnTo>
                      <a:pt x="616" y="1326"/>
                    </a:lnTo>
                    <a:lnTo>
                      <a:pt x="542" y="38"/>
                    </a:lnTo>
                    <a:cubicBezTo>
                      <a:pt x="467" y="38"/>
                      <a:pt x="150" y="0"/>
                      <a:pt x="150" y="0"/>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37" name="Google Shape;5137;p65"/>
              <p:cNvSpPr/>
              <p:nvPr/>
            </p:nvSpPr>
            <p:spPr>
              <a:xfrm>
                <a:off x="2868451" y="4766047"/>
                <a:ext cx="261644" cy="3434"/>
              </a:xfrm>
              <a:custGeom>
                <a:avLst/>
                <a:gdLst/>
                <a:ahLst/>
                <a:cxnLst/>
                <a:rect l="l" t="t" r="r" b="b"/>
                <a:pathLst>
                  <a:path w="5714" h="75" extrusionOk="0">
                    <a:moveTo>
                      <a:pt x="38" y="0"/>
                    </a:moveTo>
                    <a:lnTo>
                      <a:pt x="1" y="38"/>
                    </a:lnTo>
                    <a:cubicBezTo>
                      <a:pt x="1" y="75"/>
                      <a:pt x="38" y="75"/>
                      <a:pt x="38" y="75"/>
                    </a:cubicBezTo>
                    <a:lnTo>
                      <a:pt x="5713" y="75"/>
                    </a:lnTo>
                    <a:cubicBezTo>
                      <a:pt x="5713" y="38"/>
                      <a:pt x="5713" y="38"/>
                      <a:pt x="5676" y="38"/>
                    </a:cubicBezTo>
                    <a:lnTo>
                      <a:pt x="38" y="0"/>
                    </a:ln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38" name="Google Shape;5138;p65"/>
              <p:cNvSpPr/>
              <p:nvPr/>
            </p:nvSpPr>
            <p:spPr>
              <a:xfrm>
                <a:off x="3046254" y="3149013"/>
                <a:ext cx="553967" cy="964292"/>
              </a:xfrm>
              <a:custGeom>
                <a:avLst/>
                <a:gdLst/>
                <a:ahLst/>
                <a:cxnLst/>
                <a:rect l="l" t="t" r="r" b="b"/>
                <a:pathLst>
                  <a:path w="12098" h="21059" extrusionOk="0">
                    <a:moveTo>
                      <a:pt x="9254" y="1"/>
                    </a:moveTo>
                    <a:cubicBezTo>
                      <a:pt x="8255" y="1"/>
                      <a:pt x="7301" y="617"/>
                      <a:pt x="6889" y="1591"/>
                    </a:cubicBezTo>
                    <a:lnTo>
                      <a:pt x="505" y="17617"/>
                    </a:lnTo>
                    <a:cubicBezTo>
                      <a:pt x="1" y="18896"/>
                      <a:pt x="664" y="20380"/>
                      <a:pt x="1952" y="20884"/>
                    </a:cubicBezTo>
                    <a:cubicBezTo>
                      <a:pt x="2252" y="21002"/>
                      <a:pt x="2563" y="21059"/>
                      <a:pt x="2870" y="21059"/>
                    </a:cubicBezTo>
                    <a:cubicBezTo>
                      <a:pt x="3870" y="21059"/>
                      <a:pt x="4826" y="20463"/>
                      <a:pt x="5219" y="19484"/>
                    </a:cubicBezTo>
                    <a:lnTo>
                      <a:pt x="11594" y="3458"/>
                    </a:lnTo>
                    <a:cubicBezTo>
                      <a:pt x="12098" y="2179"/>
                      <a:pt x="11472" y="695"/>
                      <a:pt x="10194" y="191"/>
                    </a:cubicBezTo>
                    <a:cubicBezTo>
                      <a:pt x="9886" y="62"/>
                      <a:pt x="9568" y="1"/>
                      <a:pt x="9254"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39" name="Google Shape;5139;p65"/>
              <p:cNvSpPr/>
              <p:nvPr/>
            </p:nvSpPr>
            <p:spPr>
              <a:xfrm>
                <a:off x="3445453" y="3394494"/>
                <a:ext cx="17583" cy="15248"/>
              </a:xfrm>
              <a:custGeom>
                <a:avLst/>
                <a:gdLst/>
                <a:ahLst/>
                <a:cxnLst/>
                <a:rect l="l" t="t" r="r" b="b"/>
                <a:pathLst>
                  <a:path w="384" h="333" extrusionOk="0">
                    <a:moveTo>
                      <a:pt x="271" y="1"/>
                    </a:moveTo>
                    <a:cubicBezTo>
                      <a:pt x="150" y="1"/>
                      <a:pt x="75" y="47"/>
                      <a:pt x="38" y="122"/>
                    </a:cubicBezTo>
                    <a:cubicBezTo>
                      <a:pt x="1" y="197"/>
                      <a:pt x="38" y="281"/>
                      <a:pt x="113" y="318"/>
                    </a:cubicBezTo>
                    <a:cubicBezTo>
                      <a:pt x="145" y="328"/>
                      <a:pt x="173" y="333"/>
                      <a:pt x="199" y="333"/>
                    </a:cubicBezTo>
                    <a:cubicBezTo>
                      <a:pt x="271" y="333"/>
                      <a:pt x="319" y="296"/>
                      <a:pt x="346" y="234"/>
                    </a:cubicBezTo>
                    <a:cubicBezTo>
                      <a:pt x="383" y="159"/>
                      <a:pt x="346" y="47"/>
                      <a:pt x="271"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40" name="Google Shape;5140;p65"/>
              <p:cNvSpPr/>
              <p:nvPr/>
            </p:nvSpPr>
            <p:spPr>
              <a:xfrm>
                <a:off x="3379240" y="3369035"/>
                <a:ext cx="16255" cy="13783"/>
              </a:xfrm>
              <a:custGeom>
                <a:avLst/>
                <a:gdLst/>
                <a:ahLst/>
                <a:cxnLst/>
                <a:rect l="l" t="t" r="r" b="b"/>
                <a:pathLst>
                  <a:path w="355" h="301" extrusionOk="0">
                    <a:moveTo>
                      <a:pt x="174" y="1"/>
                    </a:moveTo>
                    <a:cubicBezTo>
                      <a:pt x="121" y="1"/>
                      <a:pt x="74" y="35"/>
                      <a:pt x="47" y="90"/>
                    </a:cubicBezTo>
                    <a:cubicBezTo>
                      <a:pt x="0" y="174"/>
                      <a:pt x="47" y="249"/>
                      <a:pt x="121" y="286"/>
                    </a:cubicBezTo>
                    <a:cubicBezTo>
                      <a:pt x="141" y="296"/>
                      <a:pt x="165" y="301"/>
                      <a:pt x="189" y="301"/>
                    </a:cubicBezTo>
                    <a:cubicBezTo>
                      <a:pt x="255" y="301"/>
                      <a:pt x="327" y="266"/>
                      <a:pt x="355" y="211"/>
                    </a:cubicBezTo>
                    <a:cubicBezTo>
                      <a:pt x="355" y="137"/>
                      <a:pt x="317" y="15"/>
                      <a:pt x="233" y="15"/>
                    </a:cubicBezTo>
                    <a:cubicBezTo>
                      <a:pt x="213" y="5"/>
                      <a:pt x="193" y="1"/>
                      <a:pt x="174"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41" name="Google Shape;5141;p65"/>
              <p:cNvSpPr/>
              <p:nvPr/>
            </p:nvSpPr>
            <p:spPr>
              <a:xfrm>
                <a:off x="3473660" y="3324618"/>
                <a:ext cx="16301" cy="13783"/>
              </a:xfrm>
              <a:custGeom>
                <a:avLst/>
                <a:gdLst/>
                <a:ahLst/>
                <a:cxnLst/>
                <a:rect l="l" t="t" r="r" b="b"/>
                <a:pathLst>
                  <a:path w="356" h="301" extrusionOk="0">
                    <a:moveTo>
                      <a:pt x="175" y="0"/>
                    </a:moveTo>
                    <a:cubicBezTo>
                      <a:pt x="121" y="0"/>
                      <a:pt x="72" y="35"/>
                      <a:pt x="38" y="89"/>
                    </a:cubicBezTo>
                    <a:cubicBezTo>
                      <a:pt x="1" y="173"/>
                      <a:pt x="38" y="285"/>
                      <a:pt x="122" y="285"/>
                    </a:cubicBezTo>
                    <a:cubicBezTo>
                      <a:pt x="142" y="295"/>
                      <a:pt x="166" y="300"/>
                      <a:pt x="190" y="300"/>
                    </a:cubicBezTo>
                    <a:cubicBezTo>
                      <a:pt x="256" y="300"/>
                      <a:pt x="328" y="265"/>
                      <a:pt x="356" y="211"/>
                    </a:cubicBezTo>
                    <a:cubicBezTo>
                      <a:pt x="356" y="127"/>
                      <a:pt x="318" y="52"/>
                      <a:pt x="234" y="15"/>
                    </a:cubicBezTo>
                    <a:cubicBezTo>
                      <a:pt x="214" y="5"/>
                      <a:pt x="194" y="0"/>
                      <a:pt x="175" y="0"/>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42" name="Google Shape;5142;p65"/>
              <p:cNvSpPr/>
              <p:nvPr/>
            </p:nvSpPr>
            <p:spPr>
              <a:xfrm>
                <a:off x="3407859" y="3297694"/>
                <a:ext cx="16301" cy="15248"/>
              </a:xfrm>
              <a:custGeom>
                <a:avLst/>
                <a:gdLst/>
                <a:ahLst/>
                <a:cxnLst/>
                <a:rect l="l" t="t" r="r" b="b"/>
                <a:pathLst>
                  <a:path w="356" h="333" extrusionOk="0">
                    <a:moveTo>
                      <a:pt x="174" y="0"/>
                    </a:moveTo>
                    <a:cubicBezTo>
                      <a:pt x="118" y="0"/>
                      <a:pt x="65" y="37"/>
                      <a:pt x="38" y="99"/>
                    </a:cubicBezTo>
                    <a:cubicBezTo>
                      <a:pt x="0" y="173"/>
                      <a:pt x="38" y="295"/>
                      <a:pt x="122" y="332"/>
                    </a:cubicBezTo>
                    <a:cubicBezTo>
                      <a:pt x="196" y="332"/>
                      <a:pt x="308" y="295"/>
                      <a:pt x="308" y="211"/>
                    </a:cubicBezTo>
                    <a:cubicBezTo>
                      <a:pt x="355" y="136"/>
                      <a:pt x="308" y="61"/>
                      <a:pt x="234" y="15"/>
                    </a:cubicBezTo>
                    <a:cubicBezTo>
                      <a:pt x="214" y="5"/>
                      <a:pt x="194" y="0"/>
                      <a:pt x="174" y="0"/>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43" name="Google Shape;5143;p65"/>
              <p:cNvSpPr/>
              <p:nvPr/>
            </p:nvSpPr>
            <p:spPr>
              <a:xfrm>
                <a:off x="3235185" y="3910549"/>
                <a:ext cx="17995" cy="15523"/>
              </a:xfrm>
              <a:custGeom>
                <a:avLst/>
                <a:gdLst/>
                <a:ahLst/>
                <a:cxnLst/>
                <a:rect l="l" t="t" r="r" b="b"/>
                <a:pathLst>
                  <a:path w="393" h="339" extrusionOk="0">
                    <a:moveTo>
                      <a:pt x="187" y="1"/>
                    </a:moveTo>
                    <a:cubicBezTo>
                      <a:pt x="117" y="1"/>
                      <a:pt x="65" y="36"/>
                      <a:pt x="38" y="90"/>
                    </a:cubicBezTo>
                    <a:cubicBezTo>
                      <a:pt x="0" y="212"/>
                      <a:pt x="38" y="286"/>
                      <a:pt x="112" y="324"/>
                    </a:cubicBezTo>
                    <a:cubicBezTo>
                      <a:pt x="145" y="334"/>
                      <a:pt x="174" y="338"/>
                      <a:pt x="200" y="338"/>
                    </a:cubicBezTo>
                    <a:cubicBezTo>
                      <a:pt x="271" y="338"/>
                      <a:pt x="318" y="304"/>
                      <a:pt x="346" y="249"/>
                    </a:cubicBezTo>
                    <a:cubicBezTo>
                      <a:pt x="392" y="128"/>
                      <a:pt x="346" y="53"/>
                      <a:pt x="271" y="16"/>
                    </a:cubicBezTo>
                    <a:cubicBezTo>
                      <a:pt x="241" y="5"/>
                      <a:pt x="213" y="1"/>
                      <a:pt x="187"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44" name="Google Shape;5144;p65"/>
              <p:cNvSpPr/>
              <p:nvPr/>
            </p:nvSpPr>
            <p:spPr>
              <a:xfrm>
                <a:off x="3169384" y="3883670"/>
                <a:ext cx="15843" cy="15889"/>
              </a:xfrm>
              <a:custGeom>
                <a:avLst/>
                <a:gdLst/>
                <a:ahLst/>
                <a:cxnLst/>
                <a:rect l="l" t="t" r="r" b="b"/>
                <a:pathLst>
                  <a:path w="346" h="347" extrusionOk="0">
                    <a:moveTo>
                      <a:pt x="173" y="1"/>
                    </a:moveTo>
                    <a:cubicBezTo>
                      <a:pt x="115" y="1"/>
                      <a:pt x="66" y="44"/>
                      <a:pt x="37" y="136"/>
                    </a:cubicBezTo>
                    <a:cubicBezTo>
                      <a:pt x="0" y="210"/>
                      <a:pt x="37" y="285"/>
                      <a:pt x="112" y="332"/>
                    </a:cubicBezTo>
                    <a:cubicBezTo>
                      <a:pt x="134" y="342"/>
                      <a:pt x="158" y="346"/>
                      <a:pt x="182" y="346"/>
                    </a:cubicBezTo>
                    <a:cubicBezTo>
                      <a:pt x="250" y="346"/>
                      <a:pt x="318" y="310"/>
                      <a:pt x="345" y="248"/>
                    </a:cubicBezTo>
                    <a:cubicBezTo>
                      <a:pt x="345" y="173"/>
                      <a:pt x="308" y="52"/>
                      <a:pt x="233" y="14"/>
                    </a:cubicBezTo>
                    <a:cubicBezTo>
                      <a:pt x="213" y="5"/>
                      <a:pt x="193" y="1"/>
                      <a:pt x="173"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45" name="Google Shape;5145;p65"/>
              <p:cNvSpPr/>
              <p:nvPr/>
            </p:nvSpPr>
            <p:spPr>
              <a:xfrm>
                <a:off x="3263803" y="3839849"/>
                <a:ext cx="17583" cy="15019"/>
              </a:xfrm>
              <a:custGeom>
                <a:avLst/>
                <a:gdLst/>
                <a:ahLst/>
                <a:cxnLst/>
                <a:rect l="l" t="t" r="r" b="b"/>
                <a:pathLst>
                  <a:path w="384" h="328" extrusionOk="0">
                    <a:moveTo>
                      <a:pt x="234" y="1"/>
                    </a:moveTo>
                    <a:cubicBezTo>
                      <a:pt x="150" y="1"/>
                      <a:pt x="76" y="38"/>
                      <a:pt x="38" y="122"/>
                    </a:cubicBezTo>
                    <a:cubicBezTo>
                      <a:pt x="1" y="197"/>
                      <a:pt x="38" y="271"/>
                      <a:pt x="113" y="309"/>
                    </a:cubicBezTo>
                    <a:cubicBezTo>
                      <a:pt x="134" y="322"/>
                      <a:pt x="158" y="327"/>
                      <a:pt x="183" y="327"/>
                    </a:cubicBezTo>
                    <a:cubicBezTo>
                      <a:pt x="248" y="327"/>
                      <a:pt x="319" y="288"/>
                      <a:pt x="346" y="234"/>
                    </a:cubicBezTo>
                    <a:cubicBezTo>
                      <a:pt x="384" y="159"/>
                      <a:pt x="309" y="38"/>
                      <a:pt x="234"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46" name="Google Shape;5146;p65"/>
              <p:cNvSpPr/>
              <p:nvPr/>
            </p:nvSpPr>
            <p:spPr>
              <a:xfrm>
                <a:off x="3197591" y="3814390"/>
                <a:ext cx="16255" cy="13783"/>
              </a:xfrm>
              <a:custGeom>
                <a:avLst/>
                <a:gdLst/>
                <a:ahLst/>
                <a:cxnLst/>
                <a:rect l="l" t="t" r="r" b="b"/>
                <a:pathLst>
                  <a:path w="355" h="301" extrusionOk="0">
                    <a:moveTo>
                      <a:pt x="174" y="1"/>
                    </a:moveTo>
                    <a:cubicBezTo>
                      <a:pt x="121" y="1"/>
                      <a:pt x="74" y="35"/>
                      <a:pt x="47" y="90"/>
                    </a:cubicBezTo>
                    <a:cubicBezTo>
                      <a:pt x="0" y="165"/>
                      <a:pt x="47" y="249"/>
                      <a:pt x="121" y="286"/>
                    </a:cubicBezTo>
                    <a:cubicBezTo>
                      <a:pt x="141" y="296"/>
                      <a:pt x="165" y="301"/>
                      <a:pt x="188" y="301"/>
                    </a:cubicBezTo>
                    <a:cubicBezTo>
                      <a:pt x="252" y="301"/>
                      <a:pt x="317" y="266"/>
                      <a:pt x="317" y="211"/>
                    </a:cubicBezTo>
                    <a:cubicBezTo>
                      <a:pt x="355" y="127"/>
                      <a:pt x="317" y="15"/>
                      <a:pt x="233" y="15"/>
                    </a:cubicBezTo>
                    <a:cubicBezTo>
                      <a:pt x="213" y="5"/>
                      <a:pt x="193" y="1"/>
                      <a:pt x="174"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47" name="Google Shape;5147;p65"/>
              <p:cNvSpPr/>
              <p:nvPr/>
            </p:nvSpPr>
            <p:spPr>
              <a:xfrm>
                <a:off x="3415140" y="3565474"/>
                <a:ext cx="79949" cy="94373"/>
              </a:xfrm>
              <a:custGeom>
                <a:avLst/>
                <a:gdLst/>
                <a:ahLst/>
                <a:cxnLst/>
                <a:rect l="l" t="t" r="r" b="b"/>
                <a:pathLst>
                  <a:path w="1746" h="2061" extrusionOk="0">
                    <a:moveTo>
                      <a:pt x="1363" y="0"/>
                    </a:moveTo>
                    <a:cubicBezTo>
                      <a:pt x="1363" y="0"/>
                      <a:pt x="971" y="196"/>
                      <a:pt x="700" y="784"/>
                    </a:cubicBezTo>
                    <a:cubicBezTo>
                      <a:pt x="383" y="1363"/>
                      <a:pt x="700" y="1484"/>
                      <a:pt x="345" y="1484"/>
                    </a:cubicBezTo>
                    <a:cubicBezTo>
                      <a:pt x="0" y="1484"/>
                      <a:pt x="345" y="2026"/>
                      <a:pt x="345" y="2026"/>
                    </a:cubicBezTo>
                    <a:cubicBezTo>
                      <a:pt x="345" y="2026"/>
                      <a:pt x="380" y="2061"/>
                      <a:pt x="458" y="2061"/>
                    </a:cubicBezTo>
                    <a:cubicBezTo>
                      <a:pt x="580" y="2061"/>
                      <a:pt x="807" y="1973"/>
                      <a:pt x="1167" y="1522"/>
                    </a:cubicBezTo>
                    <a:cubicBezTo>
                      <a:pt x="1745" y="822"/>
                      <a:pt x="1363" y="0"/>
                      <a:pt x="1363"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48" name="Google Shape;5148;p65"/>
              <p:cNvSpPr/>
              <p:nvPr/>
            </p:nvSpPr>
            <p:spPr>
              <a:xfrm>
                <a:off x="3233490" y="4541675"/>
                <a:ext cx="126518" cy="215442"/>
              </a:xfrm>
              <a:custGeom>
                <a:avLst/>
                <a:gdLst/>
                <a:ahLst/>
                <a:cxnLst/>
                <a:rect l="l" t="t" r="r" b="b"/>
                <a:pathLst>
                  <a:path w="2763" h="4705" extrusionOk="0">
                    <a:moveTo>
                      <a:pt x="2530" y="0"/>
                    </a:moveTo>
                    <a:lnTo>
                      <a:pt x="0" y="233"/>
                    </a:lnTo>
                    <a:lnTo>
                      <a:pt x="75" y="3771"/>
                    </a:lnTo>
                    <a:lnTo>
                      <a:pt x="579" y="4630"/>
                    </a:lnTo>
                    <a:lnTo>
                      <a:pt x="2408" y="4704"/>
                    </a:lnTo>
                    <a:lnTo>
                      <a:pt x="2763" y="3883"/>
                    </a:lnTo>
                    <a:cubicBezTo>
                      <a:pt x="2446" y="3734"/>
                      <a:pt x="2530" y="0"/>
                      <a:pt x="2530"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49" name="Google Shape;5149;p65"/>
              <p:cNvSpPr/>
              <p:nvPr/>
            </p:nvSpPr>
            <p:spPr>
              <a:xfrm>
                <a:off x="3235185" y="4707024"/>
                <a:ext cx="261598" cy="92816"/>
              </a:xfrm>
              <a:custGeom>
                <a:avLst/>
                <a:gdLst/>
                <a:ahLst/>
                <a:cxnLst/>
                <a:rect l="l" t="t" r="r" b="b"/>
                <a:pathLst>
                  <a:path w="5713" h="2027" extrusionOk="0">
                    <a:moveTo>
                      <a:pt x="42" y="0"/>
                    </a:moveTo>
                    <a:cubicBezTo>
                      <a:pt x="14" y="0"/>
                      <a:pt x="0" y="1"/>
                      <a:pt x="0" y="1"/>
                    </a:cubicBezTo>
                    <a:lnTo>
                      <a:pt x="75" y="2027"/>
                    </a:lnTo>
                    <a:lnTo>
                      <a:pt x="5638" y="2027"/>
                    </a:lnTo>
                    <a:cubicBezTo>
                      <a:pt x="5713" y="1831"/>
                      <a:pt x="5601" y="1327"/>
                      <a:pt x="5405" y="1252"/>
                    </a:cubicBezTo>
                    <a:lnTo>
                      <a:pt x="2642" y="197"/>
                    </a:lnTo>
                    <a:cubicBezTo>
                      <a:pt x="2642" y="197"/>
                      <a:pt x="2503" y="430"/>
                      <a:pt x="2119" y="430"/>
                    </a:cubicBezTo>
                    <a:cubicBezTo>
                      <a:pt x="2005" y="430"/>
                      <a:pt x="1869" y="409"/>
                      <a:pt x="1709" y="356"/>
                    </a:cubicBezTo>
                    <a:cubicBezTo>
                      <a:pt x="729" y="27"/>
                      <a:pt x="190" y="0"/>
                      <a:pt x="42" y="0"/>
                    </a:cubicBezTo>
                    <a:close/>
                  </a:path>
                </a:pathLst>
              </a:custGeom>
              <a:solidFill>
                <a:srgbClr val="D9D9D9"/>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50" name="Google Shape;5150;p65"/>
              <p:cNvSpPr/>
              <p:nvPr/>
            </p:nvSpPr>
            <p:spPr>
              <a:xfrm>
                <a:off x="3395450" y="4732254"/>
                <a:ext cx="88970" cy="35533"/>
              </a:xfrm>
              <a:custGeom>
                <a:avLst/>
                <a:gdLst/>
                <a:ahLst/>
                <a:cxnLst/>
                <a:rect l="l" t="t" r="r" b="b"/>
                <a:pathLst>
                  <a:path w="1943" h="776" extrusionOk="0">
                    <a:moveTo>
                      <a:pt x="159" y="1"/>
                    </a:moveTo>
                    <a:lnTo>
                      <a:pt x="1" y="776"/>
                    </a:lnTo>
                    <a:lnTo>
                      <a:pt x="1905" y="776"/>
                    </a:lnTo>
                    <a:cubicBezTo>
                      <a:pt x="1942" y="776"/>
                      <a:pt x="1942" y="776"/>
                      <a:pt x="1942" y="738"/>
                    </a:cubicBezTo>
                    <a:lnTo>
                      <a:pt x="159" y="1"/>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51" name="Google Shape;5151;p65"/>
              <p:cNvSpPr/>
              <p:nvPr/>
            </p:nvSpPr>
            <p:spPr>
              <a:xfrm>
                <a:off x="3393756" y="4730148"/>
                <a:ext cx="92358" cy="39334"/>
              </a:xfrm>
              <a:custGeom>
                <a:avLst/>
                <a:gdLst/>
                <a:ahLst/>
                <a:cxnLst/>
                <a:rect l="l" t="t" r="r" b="b"/>
                <a:pathLst>
                  <a:path w="2017" h="859" extrusionOk="0">
                    <a:moveTo>
                      <a:pt x="196" y="84"/>
                    </a:moveTo>
                    <a:lnTo>
                      <a:pt x="1904" y="822"/>
                    </a:lnTo>
                    <a:lnTo>
                      <a:pt x="75" y="822"/>
                    </a:lnTo>
                    <a:lnTo>
                      <a:pt x="196" y="84"/>
                    </a:lnTo>
                    <a:close/>
                    <a:moveTo>
                      <a:pt x="150" y="0"/>
                    </a:moveTo>
                    <a:lnTo>
                      <a:pt x="0" y="859"/>
                    </a:lnTo>
                    <a:lnTo>
                      <a:pt x="1942" y="859"/>
                    </a:lnTo>
                    <a:cubicBezTo>
                      <a:pt x="1979" y="859"/>
                      <a:pt x="1979" y="859"/>
                      <a:pt x="2016" y="822"/>
                    </a:cubicBezTo>
                    <a:lnTo>
                      <a:pt x="1979" y="784"/>
                    </a:lnTo>
                    <a:lnTo>
                      <a:pt x="150" y="0"/>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52" name="Google Shape;5152;p65"/>
              <p:cNvSpPr/>
              <p:nvPr/>
            </p:nvSpPr>
            <p:spPr>
              <a:xfrm>
                <a:off x="3235185" y="4707069"/>
                <a:ext cx="19690" cy="60718"/>
              </a:xfrm>
              <a:custGeom>
                <a:avLst/>
                <a:gdLst/>
                <a:ahLst/>
                <a:cxnLst/>
                <a:rect l="l" t="t" r="r" b="b"/>
                <a:pathLst>
                  <a:path w="430" h="1326" extrusionOk="0">
                    <a:moveTo>
                      <a:pt x="0" y="0"/>
                    </a:moveTo>
                    <a:lnTo>
                      <a:pt x="38" y="1326"/>
                    </a:lnTo>
                    <a:lnTo>
                      <a:pt x="430" y="1326"/>
                    </a:lnTo>
                    <a:lnTo>
                      <a:pt x="346" y="38"/>
                    </a:lnTo>
                    <a:cubicBezTo>
                      <a:pt x="308" y="38"/>
                      <a:pt x="1" y="0"/>
                      <a:pt x="0" y="0"/>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53" name="Google Shape;5153;p65"/>
              <p:cNvSpPr/>
              <p:nvPr/>
            </p:nvSpPr>
            <p:spPr>
              <a:xfrm>
                <a:off x="3236879" y="4767741"/>
                <a:ext cx="249235" cy="1740"/>
              </a:xfrm>
              <a:custGeom>
                <a:avLst/>
                <a:gdLst/>
                <a:ahLst/>
                <a:cxnLst/>
                <a:rect l="l" t="t" r="r" b="b"/>
                <a:pathLst>
                  <a:path w="5443" h="38" extrusionOk="0">
                    <a:moveTo>
                      <a:pt x="1" y="1"/>
                    </a:moveTo>
                    <a:lnTo>
                      <a:pt x="1" y="38"/>
                    </a:lnTo>
                    <a:lnTo>
                      <a:pt x="5442" y="38"/>
                    </a:lnTo>
                    <a:cubicBezTo>
                      <a:pt x="5442" y="1"/>
                      <a:pt x="5442" y="1"/>
                      <a:pt x="5405"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5154" name="Google Shape;5154;p65"/>
              <p:cNvGrpSpPr/>
              <p:nvPr/>
            </p:nvGrpSpPr>
            <p:grpSpPr>
              <a:xfrm>
                <a:off x="2850501" y="3806102"/>
                <a:ext cx="534326" cy="853117"/>
                <a:chOff x="-1269189" y="2761738"/>
                <a:chExt cx="861260" cy="1375108"/>
              </a:xfrm>
            </p:grpSpPr>
            <p:sp>
              <p:nvSpPr>
                <p:cNvPr id="5155" name="Google Shape;5155;p65"/>
                <p:cNvSpPr/>
                <p:nvPr/>
              </p:nvSpPr>
              <p:spPr>
                <a:xfrm>
                  <a:off x="-1269189" y="2764126"/>
                  <a:ext cx="568465" cy="1372377"/>
                </a:xfrm>
                <a:custGeom>
                  <a:avLst/>
                  <a:gdLst/>
                  <a:ahLst/>
                  <a:cxnLst/>
                  <a:rect l="l" t="t" r="r" b="b"/>
                  <a:pathLst>
                    <a:path w="7702" h="18594" extrusionOk="0">
                      <a:moveTo>
                        <a:pt x="1560" y="0"/>
                      </a:moveTo>
                      <a:cubicBezTo>
                        <a:pt x="1560" y="0"/>
                        <a:pt x="701" y="10109"/>
                        <a:pt x="1" y="18594"/>
                      </a:cubicBezTo>
                      <a:lnTo>
                        <a:pt x="4239" y="18594"/>
                      </a:lnTo>
                      <a:cubicBezTo>
                        <a:pt x="4668" y="16913"/>
                        <a:pt x="5060" y="15243"/>
                        <a:pt x="5293" y="14347"/>
                      </a:cubicBezTo>
                      <a:cubicBezTo>
                        <a:pt x="6376" y="9876"/>
                        <a:pt x="7701" y="2138"/>
                        <a:pt x="7701" y="2138"/>
                      </a:cubicBezTo>
                      <a:lnTo>
                        <a:pt x="1560" y="0"/>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56" name="Google Shape;5156;p65"/>
                <p:cNvSpPr/>
                <p:nvPr/>
              </p:nvSpPr>
              <p:spPr>
                <a:xfrm>
                  <a:off x="-1269189" y="2761738"/>
                  <a:ext cx="568465" cy="1372377"/>
                </a:xfrm>
                <a:custGeom>
                  <a:avLst/>
                  <a:gdLst/>
                  <a:ahLst/>
                  <a:cxnLst/>
                  <a:rect l="l" t="t" r="r" b="b"/>
                  <a:pathLst>
                    <a:path w="7702" h="18594" extrusionOk="0">
                      <a:moveTo>
                        <a:pt x="1560" y="0"/>
                      </a:moveTo>
                      <a:cubicBezTo>
                        <a:pt x="1560" y="0"/>
                        <a:pt x="701" y="10109"/>
                        <a:pt x="1" y="18594"/>
                      </a:cubicBezTo>
                      <a:lnTo>
                        <a:pt x="4239" y="18594"/>
                      </a:lnTo>
                      <a:cubicBezTo>
                        <a:pt x="4668" y="16913"/>
                        <a:pt x="5060" y="15243"/>
                        <a:pt x="5293" y="14347"/>
                      </a:cubicBezTo>
                      <a:cubicBezTo>
                        <a:pt x="6376" y="9876"/>
                        <a:pt x="7701" y="2138"/>
                        <a:pt x="7701" y="2138"/>
                      </a:cubicBezTo>
                      <a:lnTo>
                        <a:pt x="1560" y="0"/>
                      </a:ln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57" name="Google Shape;5157;p65"/>
                <p:cNvSpPr/>
                <p:nvPr/>
              </p:nvSpPr>
              <p:spPr>
                <a:xfrm>
                  <a:off x="-1220255" y="2850602"/>
                  <a:ext cx="812325" cy="1286243"/>
                </a:xfrm>
                <a:custGeom>
                  <a:avLst/>
                  <a:gdLst/>
                  <a:ahLst/>
                  <a:cxnLst/>
                  <a:rect l="l" t="t" r="r" b="b"/>
                  <a:pathLst>
                    <a:path w="11006" h="17427" extrusionOk="0">
                      <a:moveTo>
                        <a:pt x="8168" y="0"/>
                      </a:moveTo>
                      <a:lnTo>
                        <a:pt x="150" y="271"/>
                      </a:lnTo>
                      <a:cubicBezTo>
                        <a:pt x="150" y="271"/>
                        <a:pt x="1" y="2838"/>
                        <a:pt x="1279" y="4555"/>
                      </a:cubicBezTo>
                      <a:cubicBezTo>
                        <a:pt x="1783" y="5255"/>
                        <a:pt x="4742" y="9334"/>
                        <a:pt x="5246" y="10389"/>
                      </a:cubicBezTo>
                      <a:cubicBezTo>
                        <a:pt x="5872" y="11743"/>
                        <a:pt x="6301" y="13189"/>
                        <a:pt x="6534" y="14627"/>
                      </a:cubicBezTo>
                      <a:cubicBezTo>
                        <a:pt x="6646" y="15439"/>
                        <a:pt x="6805" y="16409"/>
                        <a:pt x="7038" y="17427"/>
                      </a:cubicBezTo>
                      <a:lnTo>
                        <a:pt x="11005" y="17427"/>
                      </a:lnTo>
                      <a:cubicBezTo>
                        <a:pt x="11005" y="14505"/>
                        <a:pt x="10968" y="11042"/>
                        <a:pt x="10847" y="10072"/>
                      </a:cubicBezTo>
                      <a:cubicBezTo>
                        <a:pt x="10343" y="5526"/>
                        <a:pt x="8168" y="0"/>
                        <a:pt x="8168" y="0"/>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5158" name="Google Shape;5158;p65"/>
              <p:cNvSpPr/>
              <p:nvPr/>
            </p:nvSpPr>
            <p:spPr>
              <a:xfrm>
                <a:off x="3033891" y="4025620"/>
                <a:ext cx="236826" cy="562255"/>
              </a:xfrm>
              <a:custGeom>
                <a:avLst/>
                <a:gdLst/>
                <a:ahLst/>
                <a:cxnLst/>
                <a:rect l="l" t="t" r="r" b="b"/>
                <a:pathLst>
                  <a:path w="5172" h="12279" extrusionOk="0">
                    <a:moveTo>
                      <a:pt x="104" y="1"/>
                    </a:moveTo>
                    <a:cubicBezTo>
                      <a:pt x="78" y="1"/>
                      <a:pt x="53" y="12"/>
                      <a:pt x="37" y="32"/>
                    </a:cubicBezTo>
                    <a:cubicBezTo>
                      <a:pt x="0" y="69"/>
                      <a:pt x="0" y="144"/>
                      <a:pt x="37" y="219"/>
                    </a:cubicBezTo>
                    <a:cubicBezTo>
                      <a:pt x="37" y="219"/>
                      <a:pt x="1559" y="1815"/>
                      <a:pt x="3108" y="4811"/>
                    </a:cubicBezTo>
                    <a:cubicBezTo>
                      <a:pt x="4863" y="8274"/>
                      <a:pt x="4938" y="12119"/>
                      <a:pt x="4938" y="12166"/>
                    </a:cubicBezTo>
                    <a:cubicBezTo>
                      <a:pt x="4938" y="12203"/>
                      <a:pt x="4975" y="12278"/>
                      <a:pt x="5059" y="12278"/>
                    </a:cubicBezTo>
                    <a:cubicBezTo>
                      <a:pt x="5134" y="12278"/>
                      <a:pt x="5171" y="12203"/>
                      <a:pt x="5171" y="12166"/>
                    </a:cubicBezTo>
                    <a:cubicBezTo>
                      <a:pt x="5171" y="12119"/>
                      <a:pt x="5097" y="8237"/>
                      <a:pt x="3304" y="4736"/>
                    </a:cubicBezTo>
                    <a:cubicBezTo>
                      <a:pt x="1755" y="1703"/>
                      <a:pt x="234" y="69"/>
                      <a:pt x="196" y="69"/>
                    </a:cubicBezTo>
                    <a:cubicBezTo>
                      <a:pt x="175" y="21"/>
                      <a:pt x="138" y="1"/>
                      <a:pt x="104" y="1"/>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59" name="Google Shape;5159;p65"/>
              <p:cNvSpPr/>
              <p:nvPr/>
            </p:nvSpPr>
            <p:spPr>
              <a:xfrm>
                <a:off x="3146260" y="4031481"/>
                <a:ext cx="58611" cy="166584"/>
              </a:xfrm>
              <a:custGeom>
                <a:avLst/>
                <a:gdLst/>
                <a:ahLst/>
                <a:cxnLst/>
                <a:rect l="l" t="t" r="r" b="b"/>
                <a:pathLst>
                  <a:path w="1280" h="3638" extrusionOk="0">
                    <a:moveTo>
                      <a:pt x="116" y="1"/>
                    </a:moveTo>
                    <a:cubicBezTo>
                      <a:pt x="101" y="1"/>
                      <a:pt x="87" y="5"/>
                      <a:pt x="76" y="16"/>
                    </a:cubicBezTo>
                    <a:cubicBezTo>
                      <a:pt x="38" y="53"/>
                      <a:pt x="1" y="137"/>
                      <a:pt x="38" y="175"/>
                    </a:cubicBezTo>
                    <a:cubicBezTo>
                      <a:pt x="38" y="212"/>
                      <a:pt x="1009" y="1883"/>
                      <a:pt x="38" y="3479"/>
                    </a:cubicBezTo>
                    <a:cubicBezTo>
                      <a:pt x="1" y="3516"/>
                      <a:pt x="38" y="3591"/>
                      <a:pt x="76" y="3638"/>
                    </a:cubicBezTo>
                    <a:lnTo>
                      <a:pt x="113" y="3638"/>
                    </a:lnTo>
                    <a:cubicBezTo>
                      <a:pt x="150" y="3638"/>
                      <a:pt x="188" y="3638"/>
                      <a:pt x="234" y="3591"/>
                    </a:cubicBezTo>
                    <a:cubicBezTo>
                      <a:pt x="1280" y="1883"/>
                      <a:pt x="234" y="91"/>
                      <a:pt x="234" y="53"/>
                    </a:cubicBezTo>
                    <a:cubicBezTo>
                      <a:pt x="201" y="27"/>
                      <a:pt x="154" y="1"/>
                      <a:pt x="116" y="1"/>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60" name="Google Shape;5160;p65"/>
              <p:cNvSpPr/>
              <p:nvPr/>
            </p:nvSpPr>
            <p:spPr>
              <a:xfrm>
                <a:off x="3186876" y="4578857"/>
                <a:ext cx="194516" cy="12409"/>
              </a:xfrm>
              <a:custGeom>
                <a:avLst/>
                <a:gdLst/>
                <a:ahLst/>
                <a:cxnLst/>
                <a:rect l="l" t="t" r="r" b="b"/>
                <a:pathLst>
                  <a:path w="4248" h="271" extrusionOk="0">
                    <a:moveTo>
                      <a:pt x="4126" y="0"/>
                    </a:moveTo>
                    <a:lnTo>
                      <a:pt x="122" y="37"/>
                    </a:lnTo>
                    <a:cubicBezTo>
                      <a:pt x="47" y="84"/>
                      <a:pt x="1" y="121"/>
                      <a:pt x="1" y="159"/>
                    </a:cubicBezTo>
                    <a:cubicBezTo>
                      <a:pt x="1" y="233"/>
                      <a:pt x="47" y="271"/>
                      <a:pt x="122" y="271"/>
                    </a:cubicBezTo>
                    <a:lnTo>
                      <a:pt x="4126" y="233"/>
                    </a:lnTo>
                    <a:cubicBezTo>
                      <a:pt x="4201" y="233"/>
                      <a:pt x="4248" y="196"/>
                      <a:pt x="4248" y="121"/>
                    </a:cubicBezTo>
                    <a:cubicBezTo>
                      <a:pt x="4248" y="37"/>
                      <a:pt x="4201" y="0"/>
                      <a:pt x="4126" y="0"/>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61" name="Google Shape;5161;p65"/>
              <p:cNvSpPr/>
              <p:nvPr/>
            </p:nvSpPr>
            <p:spPr>
              <a:xfrm>
                <a:off x="3106972" y="3264267"/>
                <a:ext cx="213748" cy="497417"/>
              </a:xfrm>
              <a:custGeom>
                <a:avLst/>
                <a:gdLst/>
                <a:ahLst/>
                <a:cxnLst/>
                <a:rect l="l" t="t" r="r" b="b"/>
                <a:pathLst>
                  <a:path w="4668" h="10863" extrusionOk="0">
                    <a:moveTo>
                      <a:pt x="1008" y="0"/>
                    </a:moveTo>
                    <a:cubicBezTo>
                      <a:pt x="983" y="0"/>
                      <a:pt x="958" y="3"/>
                      <a:pt x="934" y="7"/>
                    </a:cubicBezTo>
                    <a:cubicBezTo>
                      <a:pt x="775" y="7"/>
                      <a:pt x="700" y="91"/>
                      <a:pt x="700" y="91"/>
                    </a:cubicBezTo>
                    <a:lnTo>
                      <a:pt x="626" y="91"/>
                    </a:lnTo>
                    <a:cubicBezTo>
                      <a:pt x="0" y="941"/>
                      <a:pt x="4667" y="10863"/>
                      <a:pt x="4667" y="10863"/>
                    </a:cubicBezTo>
                    <a:cubicBezTo>
                      <a:pt x="4667" y="10863"/>
                      <a:pt x="4397" y="7558"/>
                      <a:pt x="4359" y="7325"/>
                    </a:cubicBezTo>
                    <a:cubicBezTo>
                      <a:pt x="3659" y="2733"/>
                      <a:pt x="1979" y="707"/>
                      <a:pt x="1475" y="203"/>
                    </a:cubicBezTo>
                    <a:cubicBezTo>
                      <a:pt x="1345" y="105"/>
                      <a:pt x="1178" y="0"/>
                      <a:pt x="1008" y="0"/>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62" name="Google Shape;5162;p65"/>
              <p:cNvSpPr/>
              <p:nvPr/>
            </p:nvSpPr>
            <p:spPr>
              <a:xfrm>
                <a:off x="2734698" y="3335104"/>
                <a:ext cx="227851" cy="401349"/>
              </a:xfrm>
              <a:custGeom>
                <a:avLst/>
                <a:gdLst/>
                <a:ahLst/>
                <a:cxnLst/>
                <a:rect l="l" t="t" r="r" b="b"/>
                <a:pathLst>
                  <a:path w="4976" h="8765" extrusionOk="0">
                    <a:moveTo>
                      <a:pt x="4479" y="1"/>
                    </a:moveTo>
                    <a:cubicBezTo>
                      <a:pt x="3444" y="1"/>
                      <a:pt x="1111" y="213"/>
                      <a:pt x="663" y="2082"/>
                    </a:cubicBezTo>
                    <a:cubicBezTo>
                      <a:pt x="392" y="3053"/>
                      <a:pt x="122" y="4219"/>
                      <a:pt x="38" y="5731"/>
                    </a:cubicBezTo>
                    <a:cubicBezTo>
                      <a:pt x="0" y="6786"/>
                      <a:pt x="504" y="8420"/>
                      <a:pt x="2138" y="8765"/>
                    </a:cubicBezTo>
                    <a:lnTo>
                      <a:pt x="3622" y="8224"/>
                    </a:lnTo>
                    <a:lnTo>
                      <a:pt x="4975" y="19"/>
                    </a:lnTo>
                    <a:cubicBezTo>
                      <a:pt x="4975" y="19"/>
                      <a:pt x="4783" y="1"/>
                      <a:pt x="4479" y="1"/>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63" name="Google Shape;5163;p65"/>
              <p:cNvSpPr/>
              <p:nvPr/>
            </p:nvSpPr>
            <p:spPr>
              <a:xfrm>
                <a:off x="2741979" y="3290184"/>
                <a:ext cx="206467" cy="264025"/>
              </a:xfrm>
              <a:custGeom>
                <a:avLst/>
                <a:gdLst/>
                <a:ahLst/>
                <a:cxnLst/>
                <a:rect l="l" t="t" r="r" b="b"/>
                <a:pathLst>
                  <a:path w="4509" h="5766" extrusionOk="0">
                    <a:moveTo>
                      <a:pt x="3452" y="0"/>
                    </a:moveTo>
                    <a:cubicBezTo>
                      <a:pt x="2969" y="0"/>
                      <a:pt x="2484" y="130"/>
                      <a:pt x="2063" y="375"/>
                    </a:cubicBezTo>
                    <a:cubicBezTo>
                      <a:pt x="429" y="1308"/>
                      <a:pt x="0" y="4426"/>
                      <a:pt x="112" y="4892"/>
                    </a:cubicBezTo>
                    <a:cubicBezTo>
                      <a:pt x="219" y="5316"/>
                      <a:pt x="397" y="5765"/>
                      <a:pt x="668" y="5765"/>
                    </a:cubicBezTo>
                    <a:cubicBezTo>
                      <a:pt x="893" y="5765"/>
                      <a:pt x="1182" y="5458"/>
                      <a:pt x="1549" y="4575"/>
                    </a:cubicBezTo>
                    <a:cubicBezTo>
                      <a:pt x="1979" y="3530"/>
                      <a:pt x="3463" y="925"/>
                      <a:pt x="3463" y="925"/>
                    </a:cubicBezTo>
                    <a:lnTo>
                      <a:pt x="4508" y="225"/>
                    </a:lnTo>
                    <a:cubicBezTo>
                      <a:pt x="4176" y="73"/>
                      <a:pt x="3814" y="0"/>
                      <a:pt x="3452" y="0"/>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64" name="Google Shape;5164;p65"/>
              <p:cNvSpPr/>
              <p:nvPr/>
            </p:nvSpPr>
            <p:spPr>
              <a:xfrm>
                <a:off x="2775726" y="3319535"/>
                <a:ext cx="226157" cy="351118"/>
              </a:xfrm>
              <a:custGeom>
                <a:avLst/>
                <a:gdLst/>
                <a:ahLst/>
                <a:cxnLst/>
                <a:rect l="l" t="t" r="r" b="b"/>
                <a:pathLst>
                  <a:path w="4939" h="7668" extrusionOk="0">
                    <a:moveTo>
                      <a:pt x="3444" y="0"/>
                    </a:moveTo>
                    <a:cubicBezTo>
                      <a:pt x="1968" y="0"/>
                      <a:pt x="1279" y="1451"/>
                      <a:pt x="1279" y="1451"/>
                    </a:cubicBezTo>
                    <a:cubicBezTo>
                      <a:pt x="346" y="3159"/>
                      <a:pt x="0" y="7285"/>
                      <a:pt x="0" y="7285"/>
                    </a:cubicBezTo>
                    <a:lnTo>
                      <a:pt x="3379" y="7668"/>
                    </a:lnTo>
                    <a:cubicBezTo>
                      <a:pt x="4163" y="6771"/>
                      <a:pt x="4938" y="6659"/>
                      <a:pt x="4938" y="6659"/>
                    </a:cubicBezTo>
                    <a:lnTo>
                      <a:pt x="4630" y="284"/>
                    </a:lnTo>
                    <a:cubicBezTo>
                      <a:pt x="4190" y="82"/>
                      <a:pt x="3795" y="0"/>
                      <a:pt x="3444" y="0"/>
                    </a:cubicBezTo>
                    <a:close/>
                  </a:path>
                </a:pathLst>
              </a:custGeom>
              <a:solidFill>
                <a:srgbClr val="FD7DA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65" name="Google Shape;5165;p65"/>
              <p:cNvSpPr/>
              <p:nvPr/>
            </p:nvSpPr>
            <p:spPr>
              <a:xfrm>
                <a:off x="2747107" y="3290184"/>
                <a:ext cx="236826" cy="476628"/>
              </a:xfrm>
              <a:custGeom>
                <a:avLst/>
                <a:gdLst/>
                <a:ahLst/>
                <a:cxnLst/>
                <a:rect l="l" t="t" r="r" b="b"/>
                <a:pathLst>
                  <a:path w="5172" h="10409" extrusionOk="0">
                    <a:moveTo>
                      <a:pt x="3944" y="1"/>
                    </a:moveTo>
                    <a:cubicBezTo>
                      <a:pt x="2875" y="1"/>
                      <a:pt x="1397" y="694"/>
                      <a:pt x="737" y="4192"/>
                    </a:cubicBezTo>
                    <a:cubicBezTo>
                      <a:pt x="737" y="4192"/>
                      <a:pt x="271" y="5742"/>
                      <a:pt x="121" y="7412"/>
                    </a:cubicBezTo>
                    <a:cubicBezTo>
                      <a:pt x="0" y="8626"/>
                      <a:pt x="821" y="9709"/>
                      <a:pt x="1988" y="9942"/>
                    </a:cubicBezTo>
                    <a:lnTo>
                      <a:pt x="4592" y="10409"/>
                    </a:lnTo>
                    <a:lnTo>
                      <a:pt x="5171" y="300"/>
                    </a:lnTo>
                    <a:cubicBezTo>
                      <a:pt x="5171" y="300"/>
                      <a:pt x="4646" y="1"/>
                      <a:pt x="3944" y="1"/>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66" name="Google Shape;5166;p65"/>
              <p:cNvSpPr/>
              <p:nvPr/>
            </p:nvSpPr>
            <p:spPr>
              <a:xfrm>
                <a:off x="2877243" y="3309355"/>
                <a:ext cx="129952" cy="220570"/>
              </a:xfrm>
              <a:custGeom>
                <a:avLst/>
                <a:gdLst/>
                <a:ahLst/>
                <a:cxnLst/>
                <a:rect l="l" t="t" r="r" b="b"/>
                <a:pathLst>
                  <a:path w="2838" h="4817" extrusionOk="0">
                    <a:moveTo>
                      <a:pt x="2838" y="0"/>
                    </a:moveTo>
                    <a:cubicBezTo>
                      <a:pt x="2838" y="0"/>
                      <a:pt x="1671" y="75"/>
                      <a:pt x="1587" y="150"/>
                    </a:cubicBezTo>
                    <a:cubicBezTo>
                      <a:pt x="1587" y="150"/>
                      <a:pt x="579" y="1354"/>
                      <a:pt x="0" y="4817"/>
                    </a:cubicBezTo>
                    <a:lnTo>
                      <a:pt x="2138" y="1046"/>
                    </a:lnTo>
                    <a:cubicBezTo>
                      <a:pt x="2138" y="1046"/>
                      <a:pt x="2287" y="700"/>
                      <a:pt x="2838" y="0"/>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67" name="Google Shape;5167;p65"/>
              <p:cNvSpPr/>
              <p:nvPr/>
            </p:nvSpPr>
            <p:spPr>
              <a:xfrm>
                <a:off x="2775726" y="3285925"/>
                <a:ext cx="174414" cy="434730"/>
              </a:xfrm>
              <a:custGeom>
                <a:avLst/>
                <a:gdLst/>
                <a:ahLst/>
                <a:cxnLst/>
                <a:rect l="l" t="t" r="r" b="b"/>
                <a:pathLst>
                  <a:path w="3809" h="9494" extrusionOk="0">
                    <a:moveTo>
                      <a:pt x="3697" y="1"/>
                    </a:moveTo>
                    <a:cubicBezTo>
                      <a:pt x="3659" y="1"/>
                      <a:pt x="2297" y="197"/>
                      <a:pt x="1597" y="1905"/>
                    </a:cubicBezTo>
                    <a:cubicBezTo>
                      <a:pt x="1009" y="3305"/>
                      <a:pt x="0" y="6731"/>
                      <a:pt x="196" y="9419"/>
                    </a:cubicBezTo>
                    <a:cubicBezTo>
                      <a:pt x="196" y="9456"/>
                      <a:pt x="234" y="9494"/>
                      <a:pt x="308" y="9494"/>
                    </a:cubicBezTo>
                    <a:cubicBezTo>
                      <a:pt x="346" y="9494"/>
                      <a:pt x="392" y="9456"/>
                      <a:pt x="392" y="9419"/>
                    </a:cubicBezTo>
                    <a:cubicBezTo>
                      <a:pt x="159" y="6731"/>
                      <a:pt x="1205" y="3389"/>
                      <a:pt x="1746" y="1989"/>
                    </a:cubicBezTo>
                    <a:cubicBezTo>
                      <a:pt x="2409" y="356"/>
                      <a:pt x="3734" y="160"/>
                      <a:pt x="3734" y="160"/>
                    </a:cubicBezTo>
                    <a:cubicBezTo>
                      <a:pt x="3771" y="160"/>
                      <a:pt x="3809" y="122"/>
                      <a:pt x="3809" y="85"/>
                    </a:cubicBezTo>
                    <a:cubicBezTo>
                      <a:pt x="3809" y="38"/>
                      <a:pt x="3771" y="1"/>
                      <a:pt x="3697"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68" name="Google Shape;5168;p65"/>
              <p:cNvSpPr/>
              <p:nvPr/>
            </p:nvSpPr>
            <p:spPr>
              <a:xfrm>
                <a:off x="3010813" y="3216691"/>
                <a:ext cx="147902" cy="154770"/>
              </a:xfrm>
              <a:custGeom>
                <a:avLst/>
                <a:gdLst/>
                <a:ahLst/>
                <a:cxnLst/>
                <a:rect l="l" t="t" r="r" b="b"/>
                <a:pathLst>
                  <a:path w="3230" h="3380" extrusionOk="0">
                    <a:moveTo>
                      <a:pt x="504" y="1"/>
                    </a:moveTo>
                    <a:lnTo>
                      <a:pt x="271" y="1242"/>
                    </a:lnTo>
                    <a:lnTo>
                      <a:pt x="0" y="2997"/>
                    </a:lnTo>
                    <a:lnTo>
                      <a:pt x="3034" y="3380"/>
                    </a:lnTo>
                    <a:lnTo>
                      <a:pt x="3230" y="76"/>
                    </a:lnTo>
                    <a:lnTo>
                      <a:pt x="504" y="1"/>
                    </a:ln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69" name="Google Shape;5169;p65"/>
              <p:cNvSpPr/>
              <p:nvPr/>
            </p:nvSpPr>
            <p:spPr>
              <a:xfrm>
                <a:off x="3021482" y="3216691"/>
                <a:ext cx="137233" cy="69280"/>
              </a:xfrm>
              <a:custGeom>
                <a:avLst/>
                <a:gdLst/>
                <a:ahLst/>
                <a:cxnLst/>
                <a:rect l="l" t="t" r="r" b="b"/>
                <a:pathLst>
                  <a:path w="2997" h="1513" extrusionOk="0">
                    <a:moveTo>
                      <a:pt x="271" y="1"/>
                    </a:moveTo>
                    <a:lnTo>
                      <a:pt x="38" y="1242"/>
                    </a:lnTo>
                    <a:lnTo>
                      <a:pt x="0" y="1513"/>
                    </a:lnTo>
                    <a:cubicBezTo>
                      <a:pt x="2446" y="1168"/>
                      <a:pt x="2997" y="76"/>
                      <a:pt x="2997" y="76"/>
                    </a:cubicBezTo>
                    <a:lnTo>
                      <a:pt x="271" y="1"/>
                    </a:lnTo>
                    <a:close/>
                  </a:path>
                </a:pathLst>
              </a:custGeom>
              <a:solidFill>
                <a:srgbClr val="000000">
                  <a:alpha val="83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70" name="Google Shape;5170;p65"/>
              <p:cNvSpPr/>
              <p:nvPr/>
            </p:nvSpPr>
            <p:spPr>
              <a:xfrm>
                <a:off x="2857782" y="3273562"/>
                <a:ext cx="491556" cy="761076"/>
              </a:xfrm>
              <a:custGeom>
                <a:avLst/>
                <a:gdLst/>
                <a:ahLst/>
                <a:cxnLst/>
                <a:rect l="l" t="t" r="r" b="b"/>
                <a:pathLst>
                  <a:path w="10735" h="16621" extrusionOk="0">
                    <a:moveTo>
                      <a:pt x="3575" y="0"/>
                    </a:moveTo>
                    <a:cubicBezTo>
                      <a:pt x="1" y="4471"/>
                      <a:pt x="467" y="14001"/>
                      <a:pt x="467" y="14001"/>
                    </a:cubicBezTo>
                    <a:cubicBezTo>
                      <a:pt x="309" y="16409"/>
                      <a:pt x="4938" y="16493"/>
                      <a:pt x="4938" y="16493"/>
                    </a:cubicBezTo>
                    <a:cubicBezTo>
                      <a:pt x="5683" y="16580"/>
                      <a:pt x="6319" y="16620"/>
                      <a:pt x="6864" y="16620"/>
                    </a:cubicBezTo>
                    <a:cubicBezTo>
                      <a:pt x="9708" y="16620"/>
                      <a:pt x="10047" y="15531"/>
                      <a:pt x="10109" y="14356"/>
                    </a:cubicBezTo>
                    <a:cubicBezTo>
                      <a:pt x="10735" y="5330"/>
                      <a:pt x="6488" y="467"/>
                      <a:pt x="6488" y="467"/>
                    </a:cubicBezTo>
                    <a:cubicBezTo>
                      <a:pt x="6377" y="774"/>
                      <a:pt x="6123" y="887"/>
                      <a:pt x="5809" y="887"/>
                    </a:cubicBezTo>
                    <a:cubicBezTo>
                      <a:pt x="4929" y="887"/>
                      <a:pt x="3575" y="0"/>
                      <a:pt x="3575" y="0"/>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71" name="Google Shape;5171;p65"/>
              <p:cNvSpPr/>
              <p:nvPr/>
            </p:nvSpPr>
            <p:spPr>
              <a:xfrm>
                <a:off x="2951835" y="2901196"/>
                <a:ext cx="318882" cy="343929"/>
              </a:xfrm>
              <a:custGeom>
                <a:avLst/>
                <a:gdLst/>
                <a:ahLst/>
                <a:cxnLst/>
                <a:rect l="l" t="t" r="r" b="b"/>
                <a:pathLst>
                  <a:path w="6964" h="7511" extrusionOk="0">
                    <a:moveTo>
                      <a:pt x="3474" y="0"/>
                    </a:moveTo>
                    <a:cubicBezTo>
                      <a:pt x="3433" y="0"/>
                      <a:pt x="3392" y="1"/>
                      <a:pt x="3351" y="2"/>
                    </a:cubicBezTo>
                    <a:cubicBezTo>
                      <a:pt x="1484" y="86"/>
                      <a:pt x="0" y="1832"/>
                      <a:pt x="84" y="3895"/>
                    </a:cubicBezTo>
                    <a:cubicBezTo>
                      <a:pt x="193" y="5907"/>
                      <a:pt x="1679" y="7510"/>
                      <a:pt x="3519" y="7510"/>
                    </a:cubicBezTo>
                    <a:cubicBezTo>
                      <a:pt x="3565" y="7510"/>
                      <a:pt x="3612" y="7509"/>
                      <a:pt x="3659" y="7507"/>
                    </a:cubicBezTo>
                    <a:cubicBezTo>
                      <a:pt x="5526" y="7432"/>
                      <a:pt x="6963" y="5687"/>
                      <a:pt x="6889" y="3624"/>
                    </a:cubicBezTo>
                    <a:cubicBezTo>
                      <a:pt x="6815" y="1607"/>
                      <a:pt x="5287" y="0"/>
                      <a:pt x="3474"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72" name="Google Shape;5172;p65"/>
              <p:cNvSpPr/>
              <p:nvPr/>
            </p:nvSpPr>
            <p:spPr>
              <a:xfrm>
                <a:off x="2918042" y="3049190"/>
                <a:ext cx="74867" cy="74912"/>
              </a:xfrm>
              <a:custGeom>
                <a:avLst/>
                <a:gdLst/>
                <a:ahLst/>
                <a:cxnLst/>
                <a:rect l="l" t="t" r="r" b="b"/>
                <a:pathLst>
                  <a:path w="1635" h="1636" extrusionOk="0">
                    <a:moveTo>
                      <a:pt x="859" y="0"/>
                    </a:moveTo>
                    <a:cubicBezTo>
                      <a:pt x="393" y="0"/>
                      <a:pt x="1" y="355"/>
                      <a:pt x="1" y="821"/>
                    </a:cubicBezTo>
                    <a:cubicBezTo>
                      <a:pt x="1" y="1241"/>
                      <a:pt x="355" y="1633"/>
                      <a:pt x="785" y="1633"/>
                    </a:cubicBezTo>
                    <a:cubicBezTo>
                      <a:pt x="806" y="1635"/>
                      <a:pt x="827" y="1636"/>
                      <a:pt x="848" y="1636"/>
                    </a:cubicBezTo>
                    <a:cubicBezTo>
                      <a:pt x="1285" y="1636"/>
                      <a:pt x="1634" y="1269"/>
                      <a:pt x="1634" y="859"/>
                    </a:cubicBezTo>
                    <a:cubicBezTo>
                      <a:pt x="1634" y="392"/>
                      <a:pt x="1289" y="37"/>
                      <a:pt x="859"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73" name="Google Shape;5173;p65"/>
              <p:cNvSpPr/>
              <p:nvPr/>
            </p:nvSpPr>
            <p:spPr>
              <a:xfrm>
                <a:off x="2934297" y="3077809"/>
                <a:ext cx="15843" cy="26558"/>
              </a:xfrm>
              <a:custGeom>
                <a:avLst/>
                <a:gdLst/>
                <a:ahLst/>
                <a:cxnLst/>
                <a:rect l="l" t="t" r="r" b="b"/>
                <a:pathLst>
                  <a:path w="346" h="580" extrusionOk="0">
                    <a:moveTo>
                      <a:pt x="346" y="0"/>
                    </a:moveTo>
                    <a:cubicBezTo>
                      <a:pt x="271" y="0"/>
                      <a:pt x="234" y="38"/>
                      <a:pt x="150" y="75"/>
                    </a:cubicBezTo>
                    <a:cubicBezTo>
                      <a:pt x="112" y="112"/>
                      <a:pt x="38" y="196"/>
                      <a:pt x="38" y="271"/>
                    </a:cubicBezTo>
                    <a:cubicBezTo>
                      <a:pt x="0" y="383"/>
                      <a:pt x="75" y="467"/>
                      <a:pt x="150" y="504"/>
                    </a:cubicBezTo>
                    <a:cubicBezTo>
                      <a:pt x="150" y="504"/>
                      <a:pt x="196" y="542"/>
                      <a:pt x="234" y="542"/>
                    </a:cubicBezTo>
                    <a:cubicBezTo>
                      <a:pt x="271" y="542"/>
                      <a:pt x="308" y="579"/>
                      <a:pt x="346" y="579"/>
                    </a:cubicBezTo>
                    <a:lnTo>
                      <a:pt x="196" y="430"/>
                    </a:lnTo>
                    <a:cubicBezTo>
                      <a:pt x="150" y="383"/>
                      <a:pt x="150" y="346"/>
                      <a:pt x="150" y="308"/>
                    </a:cubicBezTo>
                    <a:cubicBezTo>
                      <a:pt x="150" y="271"/>
                      <a:pt x="196" y="196"/>
                      <a:pt x="234" y="150"/>
                    </a:cubicBezTo>
                    <a:cubicBezTo>
                      <a:pt x="271" y="112"/>
                      <a:pt x="308" y="75"/>
                      <a:pt x="346" y="0"/>
                    </a:cubicBezTo>
                    <a:close/>
                  </a:path>
                </a:pathLst>
              </a:custGeom>
              <a:solidFill>
                <a:srgbClr val="EC7D7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74" name="Google Shape;5174;p65"/>
              <p:cNvSpPr/>
              <p:nvPr/>
            </p:nvSpPr>
            <p:spPr>
              <a:xfrm>
                <a:off x="3128310" y="3136375"/>
                <a:ext cx="74867" cy="29122"/>
              </a:xfrm>
              <a:custGeom>
                <a:avLst/>
                <a:gdLst/>
                <a:ahLst/>
                <a:cxnLst/>
                <a:rect l="l" t="t" r="r" b="b"/>
                <a:pathLst>
                  <a:path w="1635" h="636" extrusionOk="0">
                    <a:moveTo>
                      <a:pt x="1" y="0"/>
                    </a:moveTo>
                    <a:cubicBezTo>
                      <a:pt x="38" y="84"/>
                      <a:pt x="76" y="159"/>
                      <a:pt x="160" y="233"/>
                    </a:cubicBezTo>
                    <a:cubicBezTo>
                      <a:pt x="197" y="271"/>
                      <a:pt x="272" y="355"/>
                      <a:pt x="309" y="392"/>
                    </a:cubicBezTo>
                    <a:cubicBezTo>
                      <a:pt x="468" y="504"/>
                      <a:pt x="626" y="588"/>
                      <a:pt x="813" y="625"/>
                    </a:cubicBezTo>
                    <a:cubicBezTo>
                      <a:pt x="842" y="632"/>
                      <a:pt x="872" y="635"/>
                      <a:pt x="903" y="635"/>
                    </a:cubicBezTo>
                    <a:cubicBezTo>
                      <a:pt x="1042" y="635"/>
                      <a:pt x="1197" y="573"/>
                      <a:pt x="1326" y="504"/>
                    </a:cubicBezTo>
                    <a:cubicBezTo>
                      <a:pt x="1476" y="392"/>
                      <a:pt x="1597" y="233"/>
                      <a:pt x="1634" y="84"/>
                    </a:cubicBezTo>
                    <a:lnTo>
                      <a:pt x="1634" y="84"/>
                    </a:lnTo>
                    <a:cubicBezTo>
                      <a:pt x="1513" y="196"/>
                      <a:pt x="1364" y="271"/>
                      <a:pt x="1242" y="355"/>
                    </a:cubicBezTo>
                    <a:cubicBezTo>
                      <a:pt x="1093" y="429"/>
                      <a:pt x="972" y="429"/>
                      <a:pt x="813" y="429"/>
                    </a:cubicBezTo>
                    <a:cubicBezTo>
                      <a:pt x="701" y="392"/>
                      <a:pt x="542" y="355"/>
                      <a:pt x="430" y="271"/>
                    </a:cubicBezTo>
                    <a:lnTo>
                      <a:pt x="197" y="159"/>
                    </a:lnTo>
                    <a:cubicBezTo>
                      <a:pt x="160" y="84"/>
                      <a:pt x="76" y="37"/>
                      <a:pt x="1" y="0"/>
                    </a:cubicBezTo>
                    <a:close/>
                  </a:path>
                </a:pathLst>
              </a:custGeom>
              <a:solidFill>
                <a:srgbClr val="EC7D7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75" name="Google Shape;5175;p65"/>
              <p:cNvSpPr/>
              <p:nvPr/>
            </p:nvSpPr>
            <p:spPr>
              <a:xfrm>
                <a:off x="3163798" y="3065858"/>
                <a:ext cx="33839" cy="54353"/>
              </a:xfrm>
              <a:custGeom>
                <a:avLst/>
                <a:gdLst/>
                <a:ahLst/>
                <a:cxnLst/>
                <a:rect l="l" t="t" r="r" b="b"/>
                <a:pathLst>
                  <a:path w="739" h="1187" extrusionOk="0">
                    <a:moveTo>
                      <a:pt x="290" y="0"/>
                    </a:moveTo>
                    <a:cubicBezTo>
                      <a:pt x="255" y="0"/>
                      <a:pt x="215" y="9"/>
                      <a:pt x="197" y="28"/>
                    </a:cubicBezTo>
                    <a:cubicBezTo>
                      <a:pt x="159" y="336"/>
                      <a:pt x="1" y="924"/>
                      <a:pt x="159" y="1157"/>
                    </a:cubicBezTo>
                    <a:cubicBezTo>
                      <a:pt x="169" y="1177"/>
                      <a:pt x="207" y="1187"/>
                      <a:pt x="257" y="1187"/>
                    </a:cubicBezTo>
                    <a:cubicBezTo>
                      <a:pt x="397" y="1187"/>
                      <a:pt x="636" y="1115"/>
                      <a:pt x="663" y="999"/>
                    </a:cubicBezTo>
                    <a:cubicBezTo>
                      <a:pt x="738" y="728"/>
                      <a:pt x="430" y="261"/>
                      <a:pt x="355" y="28"/>
                    </a:cubicBezTo>
                    <a:cubicBezTo>
                      <a:pt x="355" y="9"/>
                      <a:pt x="325" y="0"/>
                      <a:pt x="290" y="0"/>
                    </a:cubicBezTo>
                    <a:close/>
                  </a:path>
                </a:pathLst>
              </a:custGeom>
              <a:solidFill>
                <a:srgbClr val="EC7D7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76" name="Google Shape;5176;p65"/>
              <p:cNvSpPr/>
              <p:nvPr/>
            </p:nvSpPr>
            <p:spPr>
              <a:xfrm>
                <a:off x="3069333" y="3047450"/>
                <a:ext cx="50048" cy="35533"/>
              </a:xfrm>
              <a:custGeom>
                <a:avLst/>
                <a:gdLst/>
                <a:ahLst/>
                <a:cxnLst/>
                <a:rect l="l" t="t" r="r" b="b"/>
                <a:pathLst>
                  <a:path w="1093" h="776" extrusionOk="0">
                    <a:moveTo>
                      <a:pt x="626" y="1"/>
                    </a:moveTo>
                    <a:cubicBezTo>
                      <a:pt x="160" y="38"/>
                      <a:pt x="1" y="663"/>
                      <a:pt x="1" y="663"/>
                    </a:cubicBezTo>
                    <a:cubicBezTo>
                      <a:pt x="1" y="701"/>
                      <a:pt x="48" y="738"/>
                      <a:pt x="85" y="775"/>
                    </a:cubicBezTo>
                    <a:cubicBezTo>
                      <a:pt x="122" y="775"/>
                      <a:pt x="160" y="738"/>
                      <a:pt x="160" y="701"/>
                    </a:cubicBezTo>
                    <a:cubicBezTo>
                      <a:pt x="160" y="701"/>
                      <a:pt x="281" y="197"/>
                      <a:pt x="626" y="159"/>
                    </a:cubicBezTo>
                    <a:cubicBezTo>
                      <a:pt x="701" y="159"/>
                      <a:pt x="785" y="159"/>
                      <a:pt x="822" y="197"/>
                    </a:cubicBezTo>
                    <a:cubicBezTo>
                      <a:pt x="934" y="309"/>
                      <a:pt x="934" y="626"/>
                      <a:pt x="897" y="701"/>
                    </a:cubicBezTo>
                    <a:cubicBezTo>
                      <a:pt x="897" y="738"/>
                      <a:pt x="934" y="775"/>
                      <a:pt x="981" y="775"/>
                    </a:cubicBezTo>
                    <a:cubicBezTo>
                      <a:pt x="1018" y="775"/>
                      <a:pt x="1056" y="775"/>
                      <a:pt x="1056" y="738"/>
                    </a:cubicBezTo>
                    <a:cubicBezTo>
                      <a:pt x="1056" y="701"/>
                      <a:pt x="1093" y="309"/>
                      <a:pt x="897" y="113"/>
                    </a:cubicBezTo>
                    <a:cubicBezTo>
                      <a:pt x="860" y="38"/>
                      <a:pt x="748" y="1"/>
                      <a:pt x="626"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77" name="Google Shape;5177;p65"/>
              <p:cNvSpPr/>
              <p:nvPr/>
            </p:nvSpPr>
            <p:spPr>
              <a:xfrm>
                <a:off x="3199697" y="3040170"/>
                <a:ext cx="51331" cy="37685"/>
              </a:xfrm>
              <a:custGeom>
                <a:avLst/>
                <a:gdLst/>
                <a:ahLst/>
                <a:cxnLst/>
                <a:rect l="l" t="t" r="r" b="b"/>
                <a:pathLst>
                  <a:path w="1121" h="823" extrusionOk="0">
                    <a:moveTo>
                      <a:pt x="617" y="1"/>
                    </a:moveTo>
                    <a:cubicBezTo>
                      <a:pt x="150" y="38"/>
                      <a:pt x="38" y="664"/>
                      <a:pt x="38" y="701"/>
                    </a:cubicBezTo>
                    <a:cubicBezTo>
                      <a:pt x="1" y="738"/>
                      <a:pt x="38" y="785"/>
                      <a:pt x="75" y="822"/>
                    </a:cubicBezTo>
                    <a:cubicBezTo>
                      <a:pt x="113" y="822"/>
                      <a:pt x="150" y="785"/>
                      <a:pt x="150" y="738"/>
                    </a:cubicBezTo>
                    <a:cubicBezTo>
                      <a:pt x="187" y="738"/>
                      <a:pt x="309" y="197"/>
                      <a:pt x="654" y="197"/>
                    </a:cubicBezTo>
                    <a:cubicBezTo>
                      <a:pt x="668" y="186"/>
                      <a:pt x="684" y="182"/>
                      <a:pt x="701" y="182"/>
                    </a:cubicBezTo>
                    <a:cubicBezTo>
                      <a:pt x="741" y="182"/>
                      <a:pt x="786" y="208"/>
                      <a:pt x="813" y="234"/>
                    </a:cubicBezTo>
                    <a:cubicBezTo>
                      <a:pt x="934" y="356"/>
                      <a:pt x="934" y="664"/>
                      <a:pt x="934" y="738"/>
                    </a:cubicBezTo>
                    <a:cubicBezTo>
                      <a:pt x="934" y="785"/>
                      <a:pt x="971" y="822"/>
                      <a:pt x="1009" y="822"/>
                    </a:cubicBezTo>
                    <a:cubicBezTo>
                      <a:pt x="1046" y="822"/>
                      <a:pt x="1083" y="822"/>
                      <a:pt x="1083" y="738"/>
                    </a:cubicBezTo>
                    <a:cubicBezTo>
                      <a:pt x="1083" y="738"/>
                      <a:pt x="1121" y="318"/>
                      <a:pt x="934" y="122"/>
                    </a:cubicBezTo>
                    <a:cubicBezTo>
                      <a:pt x="850" y="38"/>
                      <a:pt x="738" y="1"/>
                      <a:pt x="617"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78" name="Google Shape;5178;p65"/>
              <p:cNvSpPr/>
              <p:nvPr/>
            </p:nvSpPr>
            <p:spPr>
              <a:xfrm>
                <a:off x="2937732" y="2920932"/>
                <a:ext cx="91076" cy="128487"/>
              </a:xfrm>
              <a:custGeom>
                <a:avLst/>
                <a:gdLst/>
                <a:ahLst/>
                <a:cxnLst/>
                <a:rect l="l" t="t" r="r" b="b"/>
                <a:pathLst>
                  <a:path w="1989" h="2806" extrusionOk="0">
                    <a:moveTo>
                      <a:pt x="1400" y="1"/>
                    </a:moveTo>
                    <a:cubicBezTo>
                      <a:pt x="1400" y="1"/>
                      <a:pt x="0" y="272"/>
                      <a:pt x="467" y="2801"/>
                    </a:cubicBezTo>
                    <a:cubicBezTo>
                      <a:pt x="467" y="2801"/>
                      <a:pt x="489" y="2805"/>
                      <a:pt x="525" y="2805"/>
                    </a:cubicBezTo>
                    <a:cubicBezTo>
                      <a:pt x="684" y="2805"/>
                      <a:pt x="1120" y="2725"/>
                      <a:pt x="1241" y="1868"/>
                    </a:cubicBezTo>
                    <a:cubicBezTo>
                      <a:pt x="1400" y="626"/>
                      <a:pt x="1988" y="356"/>
                      <a:pt x="1988" y="356"/>
                    </a:cubicBezTo>
                    <a:lnTo>
                      <a:pt x="1400" y="1"/>
                    </a:ln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79" name="Google Shape;5179;p65"/>
              <p:cNvSpPr/>
              <p:nvPr/>
            </p:nvSpPr>
            <p:spPr>
              <a:xfrm>
                <a:off x="2877243" y="3309355"/>
                <a:ext cx="129952" cy="220570"/>
              </a:xfrm>
              <a:custGeom>
                <a:avLst/>
                <a:gdLst/>
                <a:ahLst/>
                <a:cxnLst/>
                <a:rect l="l" t="t" r="r" b="b"/>
                <a:pathLst>
                  <a:path w="2838" h="4817" extrusionOk="0">
                    <a:moveTo>
                      <a:pt x="2838" y="0"/>
                    </a:moveTo>
                    <a:cubicBezTo>
                      <a:pt x="2838" y="0"/>
                      <a:pt x="1671" y="75"/>
                      <a:pt x="1587" y="150"/>
                    </a:cubicBezTo>
                    <a:cubicBezTo>
                      <a:pt x="1587" y="150"/>
                      <a:pt x="579" y="1354"/>
                      <a:pt x="0" y="4817"/>
                    </a:cubicBezTo>
                    <a:lnTo>
                      <a:pt x="2138" y="1046"/>
                    </a:lnTo>
                    <a:cubicBezTo>
                      <a:pt x="2138" y="1046"/>
                      <a:pt x="2287" y="700"/>
                      <a:pt x="2838" y="0"/>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80" name="Google Shape;5180;p65"/>
              <p:cNvSpPr/>
              <p:nvPr/>
            </p:nvSpPr>
            <p:spPr>
              <a:xfrm>
                <a:off x="2882554" y="3282858"/>
                <a:ext cx="324056" cy="544993"/>
              </a:xfrm>
              <a:custGeom>
                <a:avLst/>
                <a:gdLst/>
                <a:ahLst/>
                <a:cxnLst/>
                <a:rect l="l" t="t" r="r" b="b"/>
                <a:pathLst>
                  <a:path w="7077" h="11902" extrusionOk="0">
                    <a:moveTo>
                      <a:pt x="2627" y="1"/>
                    </a:moveTo>
                    <a:cubicBezTo>
                      <a:pt x="2076" y="1"/>
                      <a:pt x="1292" y="474"/>
                      <a:pt x="813" y="1897"/>
                    </a:cubicBezTo>
                    <a:cubicBezTo>
                      <a:pt x="813" y="1897"/>
                      <a:pt x="1310" y="810"/>
                      <a:pt x="2061" y="810"/>
                    </a:cubicBezTo>
                    <a:cubicBezTo>
                      <a:pt x="2230" y="810"/>
                      <a:pt x="2413" y="866"/>
                      <a:pt x="2605" y="1001"/>
                    </a:cubicBezTo>
                    <a:cubicBezTo>
                      <a:pt x="3847" y="1823"/>
                      <a:pt x="4939" y="4352"/>
                      <a:pt x="5480" y="8469"/>
                    </a:cubicBezTo>
                    <a:cubicBezTo>
                      <a:pt x="5639" y="9561"/>
                      <a:pt x="4976" y="10606"/>
                      <a:pt x="3931" y="10923"/>
                    </a:cubicBezTo>
                    <a:cubicBezTo>
                      <a:pt x="3630" y="11003"/>
                      <a:pt x="3317" y="11036"/>
                      <a:pt x="3005" y="11036"/>
                    </a:cubicBezTo>
                    <a:cubicBezTo>
                      <a:pt x="1495" y="11036"/>
                      <a:pt x="1" y="10261"/>
                      <a:pt x="1" y="10261"/>
                    </a:cubicBezTo>
                    <a:lnTo>
                      <a:pt x="1" y="11306"/>
                    </a:lnTo>
                    <a:cubicBezTo>
                      <a:pt x="1" y="11306"/>
                      <a:pt x="684" y="11901"/>
                      <a:pt x="2258" y="11901"/>
                    </a:cubicBezTo>
                    <a:cubicBezTo>
                      <a:pt x="2742" y="11901"/>
                      <a:pt x="3310" y="11845"/>
                      <a:pt x="3968" y="11698"/>
                    </a:cubicBezTo>
                    <a:cubicBezTo>
                      <a:pt x="7076" y="10998"/>
                      <a:pt x="6497" y="8861"/>
                      <a:pt x="6497" y="8861"/>
                    </a:cubicBezTo>
                    <a:cubicBezTo>
                      <a:pt x="6497" y="8861"/>
                      <a:pt x="6339" y="1785"/>
                      <a:pt x="2960" y="68"/>
                    </a:cubicBezTo>
                    <a:cubicBezTo>
                      <a:pt x="2865" y="25"/>
                      <a:pt x="2752" y="1"/>
                      <a:pt x="2627" y="1"/>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5181" name="Google Shape;5181;p65"/>
              <p:cNvGrpSpPr/>
              <p:nvPr/>
            </p:nvGrpSpPr>
            <p:grpSpPr>
              <a:xfrm>
                <a:off x="3047994" y="3561857"/>
                <a:ext cx="199645" cy="145842"/>
                <a:chOff x="-950857" y="2368049"/>
                <a:chExt cx="321801" cy="235077"/>
              </a:xfrm>
            </p:grpSpPr>
            <p:sp>
              <p:nvSpPr>
                <p:cNvPr id="5182" name="Google Shape;5182;p65"/>
                <p:cNvSpPr/>
                <p:nvPr/>
              </p:nvSpPr>
              <p:spPr>
                <a:xfrm>
                  <a:off x="-737997" y="2487838"/>
                  <a:ext cx="91669" cy="51001"/>
                </a:xfrm>
                <a:custGeom>
                  <a:avLst/>
                  <a:gdLst/>
                  <a:ahLst/>
                  <a:cxnLst/>
                  <a:rect l="l" t="t" r="r" b="b"/>
                  <a:pathLst>
                    <a:path w="1242" h="691" extrusionOk="0">
                      <a:moveTo>
                        <a:pt x="1001" y="0"/>
                      </a:moveTo>
                      <a:cubicBezTo>
                        <a:pt x="977" y="0"/>
                        <a:pt x="954" y="5"/>
                        <a:pt x="934" y="15"/>
                      </a:cubicBezTo>
                      <a:cubicBezTo>
                        <a:pt x="579" y="211"/>
                        <a:pt x="0" y="444"/>
                        <a:pt x="75" y="603"/>
                      </a:cubicBezTo>
                      <a:cubicBezTo>
                        <a:pt x="110" y="638"/>
                        <a:pt x="178" y="691"/>
                        <a:pt x="312" y="691"/>
                      </a:cubicBezTo>
                      <a:cubicBezTo>
                        <a:pt x="467" y="691"/>
                        <a:pt x="708" y="620"/>
                        <a:pt x="1083" y="370"/>
                      </a:cubicBezTo>
                      <a:cubicBezTo>
                        <a:pt x="1167" y="286"/>
                        <a:pt x="1242" y="211"/>
                        <a:pt x="1167" y="90"/>
                      </a:cubicBezTo>
                      <a:cubicBezTo>
                        <a:pt x="1140" y="35"/>
                        <a:pt x="1067" y="0"/>
                        <a:pt x="1001"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83" name="Google Shape;5183;p65"/>
                <p:cNvSpPr/>
                <p:nvPr/>
              </p:nvSpPr>
              <p:spPr>
                <a:xfrm>
                  <a:off x="-735266" y="2486067"/>
                  <a:ext cx="88938" cy="54618"/>
                </a:xfrm>
                <a:custGeom>
                  <a:avLst/>
                  <a:gdLst/>
                  <a:ahLst/>
                  <a:cxnLst/>
                  <a:rect l="l" t="t" r="r" b="b"/>
                  <a:pathLst>
                    <a:path w="1205" h="740" extrusionOk="0">
                      <a:moveTo>
                        <a:pt x="971" y="76"/>
                      </a:moveTo>
                      <a:cubicBezTo>
                        <a:pt x="1009" y="76"/>
                        <a:pt x="1093" y="76"/>
                        <a:pt x="1093" y="160"/>
                      </a:cubicBezTo>
                      <a:cubicBezTo>
                        <a:pt x="1167" y="235"/>
                        <a:pt x="1093" y="310"/>
                        <a:pt x="1046" y="347"/>
                      </a:cubicBezTo>
                      <a:cubicBezTo>
                        <a:pt x="666" y="615"/>
                        <a:pt x="418" y="681"/>
                        <a:pt x="287" y="681"/>
                      </a:cubicBezTo>
                      <a:cubicBezTo>
                        <a:pt x="245" y="681"/>
                        <a:pt x="215" y="674"/>
                        <a:pt x="197" y="665"/>
                      </a:cubicBezTo>
                      <a:cubicBezTo>
                        <a:pt x="113" y="665"/>
                        <a:pt x="75" y="627"/>
                        <a:pt x="75" y="627"/>
                      </a:cubicBezTo>
                      <a:lnTo>
                        <a:pt x="75" y="580"/>
                      </a:lnTo>
                      <a:cubicBezTo>
                        <a:pt x="113" y="468"/>
                        <a:pt x="393" y="347"/>
                        <a:pt x="579" y="235"/>
                      </a:cubicBezTo>
                      <a:cubicBezTo>
                        <a:pt x="701" y="198"/>
                        <a:pt x="813" y="114"/>
                        <a:pt x="897" y="76"/>
                      </a:cubicBezTo>
                      <a:close/>
                      <a:moveTo>
                        <a:pt x="990" y="0"/>
                      </a:moveTo>
                      <a:cubicBezTo>
                        <a:pt x="956" y="0"/>
                        <a:pt x="923" y="13"/>
                        <a:pt x="897" y="39"/>
                      </a:cubicBezTo>
                      <a:cubicBezTo>
                        <a:pt x="775" y="76"/>
                        <a:pt x="663" y="114"/>
                        <a:pt x="579" y="198"/>
                      </a:cubicBezTo>
                      <a:cubicBezTo>
                        <a:pt x="309" y="310"/>
                        <a:pt x="75" y="431"/>
                        <a:pt x="38" y="543"/>
                      </a:cubicBezTo>
                      <a:cubicBezTo>
                        <a:pt x="1" y="580"/>
                        <a:pt x="1" y="627"/>
                        <a:pt x="38" y="627"/>
                      </a:cubicBezTo>
                      <a:cubicBezTo>
                        <a:pt x="38" y="665"/>
                        <a:pt x="75" y="702"/>
                        <a:pt x="159" y="739"/>
                      </a:cubicBezTo>
                      <a:lnTo>
                        <a:pt x="271" y="739"/>
                      </a:lnTo>
                      <a:cubicBezTo>
                        <a:pt x="430" y="739"/>
                        <a:pt x="663" y="665"/>
                        <a:pt x="1046" y="431"/>
                      </a:cubicBezTo>
                      <a:cubicBezTo>
                        <a:pt x="1167" y="347"/>
                        <a:pt x="1205" y="198"/>
                        <a:pt x="1167" y="114"/>
                      </a:cubicBezTo>
                      <a:cubicBezTo>
                        <a:pt x="1119" y="41"/>
                        <a:pt x="1052" y="0"/>
                        <a:pt x="990"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84" name="Google Shape;5184;p65"/>
                <p:cNvSpPr/>
                <p:nvPr/>
              </p:nvSpPr>
              <p:spPr>
                <a:xfrm>
                  <a:off x="-749732" y="2456101"/>
                  <a:ext cx="103404" cy="58382"/>
                </a:xfrm>
                <a:custGeom>
                  <a:avLst/>
                  <a:gdLst/>
                  <a:ahLst/>
                  <a:cxnLst/>
                  <a:rect l="l" t="t" r="r" b="b"/>
                  <a:pathLst>
                    <a:path w="1401" h="791" extrusionOk="0">
                      <a:moveTo>
                        <a:pt x="1198" y="0"/>
                      </a:moveTo>
                      <a:cubicBezTo>
                        <a:pt x="1175" y="0"/>
                        <a:pt x="1152" y="5"/>
                        <a:pt x="1130" y="16"/>
                      </a:cubicBezTo>
                      <a:cubicBezTo>
                        <a:pt x="738" y="286"/>
                        <a:pt x="1" y="641"/>
                        <a:pt x="122" y="753"/>
                      </a:cubicBezTo>
                      <a:cubicBezTo>
                        <a:pt x="146" y="779"/>
                        <a:pt x="184" y="790"/>
                        <a:pt x="232" y="790"/>
                      </a:cubicBezTo>
                      <a:cubicBezTo>
                        <a:pt x="478" y="790"/>
                        <a:pt x="992" y="490"/>
                        <a:pt x="1289" y="333"/>
                      </a:cubicBezTo>
                      <a:cubicBezTo>
                        <a:pt x="1401" y="286"/>
                        <a:pt x="1401" y="174"/>
                        <a:pt x="1363" y="100"/>
                      </a:cubicBezTo>
                      <a:lnTo>
                        <a:pt x="1363" y="53"/>
                      </a:lnTo>
                      <a:cubicBezTo>
                        <a:pt x="1311" y="27"/>
                        <a:pt x="1253" y="0"/>
                        <a:pt x="1198"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85" name="Google Shape;5185;p65"/>
                <p:cNvSpPr/>
                <p:nvPr/>
              </p:nvSpPr>
              <p:spPr>
                <a:xfrm>
                  <a:off x="-744196" y="2453370"/>
                  <a:ext cx="100673" cy="64582"/>
                </a:xfrm>
                <a:custGeom>
                  <a:avLst/>
                  <a:gdLst/>
                  <a:ahLst/>
                  <a:cxnLst/>
                  <a:rect l="l" t="t" r="r" b="b"/>
                  <a:pathLst>
                    <a:path w="1364" h="875" extrusionOk="0">
                      <a:moveTo>
                        <a:pt x="1130" y="53"/>
                      </a:moveTo>
                      <a:cubicBezTo>
                        <a:pt x="1167" y="53"/>
                        <a:pt x="1214" y="90"/>
                        <a:pt x="1251" y="137"/>
                      </a:cubicBezTo>
                      <a:cubicBezTo>
                        <a:pt x="1288" y="174"/>
                        <a:pt x="1288" y="211"/>
                        <a:pt x="1288" y="249"/>
                      </a:cubicBezTo>
                      <a:cubicBezTo>
                        <a:pt x="1251" y="286"/>
                        <a:pt x="1251" y="323"/>
                        <a:pt x="1214" y="323"/>
                      </a:cubicBezTo>
                      <a:lnTo>
                        <a:pt x="1130" y="370"/>
                      </a:lnTo>
                      <a:cubicBezTo>
                        <a:pt x="876" y="524"/>
                        <a:pt x="405" y="793"/>
                        <a:pt x="186" y="793"/>
                      </a:cubicBezTo>
                      <a:cubicBezTo>
                        <a:pt x="139" y="793"/>
                        <a:pt x="104" y="781"/>
                        <a:pt x="84" y="753"/>
                      </a:cubicBezTo>
                      <a:cubicBezTo>
                        <a:pt x="84" y="678"/>
                        <a:pt x="430" y="445"/>
                        <a:pt x="700" y="286"/>
                      </a:cubicBezTo>
                      <a:cubicBezTo>
                        <a:pt x="859" y="211"/>
                        <a:pt x="980" y="137"/>
                        <a:pt x="1055" y="90"/>
                      </a:cubicBezTo>
                      <a:cubicBezTo>
                        <a:pt x="1092" y="53"/>
                        <a:pt x="1130" y="53"/>
                        <a:pt x="1130" y="53"/>
                      </a:cubicBezTo>
                      <a:close/>
                      <a:moveTo>
                        <a:pt x="1123" y="1"/>
                      </a:moveTo>
                      <a:cubicBezTo>
                        <a:pt x="1098" y="1"/>
                        <a:pt x="1075" y="5"/>
                        <a:pt x="1055" y="15"/>
                      </a:cubicBezTo>
                      <a:cubicBezTo>
                        <a:pt x="934" y="90"/>
                        <a:pt x="822" y="174"/>
                        <a:pt x="700" y="249"/>
                      </a:cubicBezTo>
                      <a:cubicBezTo>
                        <a:pt x="280" y="482"/>
                        <a:pt x="0" y="641"/>
                        <a:pt x="0" y="753"/>
                      </a:cubicBezTo>
                      <a:cubicBezTo>
                        <a:pt x="0" y="753"/>
                        <a:pt x="0" y="790"/>
                        <a:pt x="47" y="790"/>
                      </a:cubicBezTo>
                      <a:cubicBezTo>
                        <a:pt x="84" y="837"/>
                        <a:pt x="122" y="874"/>
                        <a:pt x="159" y="874"/>
                      </a:cubicBezTo>
                      <a:cubicBezTo>
                        <a:pt x="392" y="874"/>
                        <a:pt x="747" y="641"/>
                        <a:pt x="1167" y="445"/>
                      </a:cubicBezTo>
                      <a:lnTo>
                        <a:pt x="1251" y="370"/>
                      </a:lnTo>
                      <a:cubicBezTo>
                        <a:pt x="1288" y="370"/>
                        <a:pt x="1326" y="323"/>
                        <a:pt x="1326" y="249"/>
                      </a:cubicBezTo>
                      <a:cubicBezTo>
                        <a:pt x="1363" y="211"/>
                        <a:pt x="1326" y="137"/>
                        <a:pt x="1288" y="90"/>
                      </a:cubicBezTo>
                      <a:cubicBezTo>
                        <a:pt x="1261" y="35"/>
                        <a:pt x="1189" y="1"/>
                        <a:pt x="1123" y="1"/>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86" name="Google Shape;5186;p65"/>
                <p:cNvSpPr/>
                <p:nvPr/>
              </p:nvSpPr>
              <p:spPr>
                <a:xfrm>
                  <a:off x="-775196" y="2419935"/>
                  <a:ext cx="123406" cy="75062"/>
                </a:xfrm>
                <a:custGeom>
                  <a:avLst/>
                  <a:gdLst/>
                  <a:ahLst/>
                  <a:cxnLst/>
                  <a:rect l="l" t="t" r="r" b="b"/>
                  <a:pathLst>
                    <a:path w="1672" h="1017" extrusionOk="0">
                      <a:moveTo>
                        <a:pt x="1423" y="1"/>
                      </a:moveTo>
                      <a:cubicBezTo>
                        <a:pt x="1383" y="1"/>
                        <a:pt x="1346" y="13"/>
                        <a:pt x="1316" y="39"/>
                      </a:cubicBezTo>
                      <a:cubicBezTo>
                        <a:pt x="775" y="356"/>
                        <a:pt x="0" y="739"/>
                        <a:pt x="112" y="972"/>
                      </a:cubicBezTo>
                      <a:cubicBezTo>
                        <a:pt x="131" y="1003"/>
                        <a:pt x="168" y="1017"/>
                        <a:pt x="217" y="1017"/>
                      </a:cubicBezTo>
                      <a:cubicBezTo>
                        <a:pt x="481" y="1017"/>
                        <a:pt x="1125" y="628"/>
                        <a:pt x="1550" y="431"/>
                      </a:cubicBezTo>
                      <a:cubicBezTo>
                        <a:pt x="1634" y="394"/>
                        <a:pt x="1671" y="235"/>
                        <a:pt x="1634" y="123"/>
                      </a:cubicBezTo>
                      <a:cubicBezTo>
                        <a:pt x="1579" y="44"/>
                        <a:pt x="1497" y="1"/>
                        <a:pt x="1423" y="1"/>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87" name="Google Shape;5187;p65"/>
                <p:cNvSpPr/>
                <p:nvPr/>
              </p:nvSpPr>
              <p:spPr>
                <a:xfrm>
                  <a:off x="-775196" y="2417278"/>
                  <a:ext cx="126137" cy="80672"/>
                </a:xfrm>
                <a:custGeom>
                  <a:avLst/>
                  <a:gdLst/>
                  <a:ahLst/>
                  <a:cxnLst/>
                  <a:rect l="l" t="t" r="r" b="b"/>
                  <a:pathLst>
                    <a:path w="1709" h="1093" extrusionOk="0">
                      <a:moveTo>
                        <a:pt x="1396" y="47"/>
                      </a:moveTo>
                      <a:cubicBezTo>
                        <a:pt x="1426" y="47"/>
                        <a:pt x="1456" y="56"/>
                        <a:pt x="1475" y="75"/>
                      </a:cubicBezTo>
                      <a:cubicBezTo>
                        <a:pt x="1512" y="75"/>
                        <a:pt x="1587" y="112"/>
                        <a:pt x="1587" y="159"/>
                      </a:cubicBezTo>
                      <a:cubicBezTo>
                        <a:pt x="1671" y="271"/>
                        <a:pt x="1634" y="392"/>
                        <a:pt x="1512" y="430"/>
                      </a:cubicBezTo>
                      <a:cubicBezTo>
                        <a:pt x="1400" y="504"/>
                        <a:pt x="1279" y="542"/>
                        <a:pt x="1167" y="626"/>
                      </a:cubicBezTo>
                      <a:cubicBezTo>
                        <a:pt x="835" y="784"/>
                        <a:pt x="396" y="1035"/>
                        <a:pt x="219" y="1035"/>
                      </a:cubicBezTo>
                      <a:cubicBezTo>
                        <a:pt x="186" y="1035"/>
                        <a:pt x="163" y="1027"/>
                        <a:pt x="150" y="1008"/>
                      </a:cubicBezTo>
                      <a:cubicBezTo>
                        <a:pt x="75" y="859"/>
                        <a:pt x="542" y="579"/>
                        <a:pt x="934" y="308"/>
                      </a:cubicBezTo>
                      <a:cubicBezTo>
                        <a:pt x="1046" y="234"/>
                        <a:pt x="1204" y="159"/>
                        <a:pt x="1316" y="75"/>
                      </a:cubicBezTo>
                      <a:cubicBezTo>
                        <a:pt x="1335" y="56"/>
                        <a:pt x="1365" y="47"/>
                        <a:pt x="1396" y="47"/>
                      </a:cubicBezTo>
                      <a:close/>
                      <a:moveTo>
                        <a:pt x="1475" y="0"/>
                      </a:moveTo>
                      <a:cubicBezTo>
                        <a:pt x="1438" y="0"/>
                        <a:pt x="1354" y="0"/>
                        <a:pt x="1279" y="38"/>
                      </a:cubicBezTo>
                      <a:cubicBezTo>
                        <a:pt x="1167" y="112"/>
                        <a:pt x="1046" y="196"/>
                        <a:pt x="887" y="271"/>
                      </a:cubicBezTo>
                      <a:cubicBezTo>
                        <a:pt x="420" y="579"/>
                        <a:pt x="0" y="812"/>
                        <a:pt x="112" y="1008"/>
                      </a:cubicBezTo>
                      <a:cubicBezTo>
                        <a:pt x="112" y="1046"/>
                        <a:pt x="150" y="1092"/>
                        <a:pt x="234" y="1092"/>
                      </a:cubicBezTo>
                      <a:cubicBezTo>
                        <a:pt x="383" y="1092"/>
                        <a:pt x="738" y="934"/>
                        <a:pt x="1167" y="700"/>
                      </a:cubicBezTo>
                      <a:cubicBezTo>
                        <a:pt x="1316" y="626"/>
                        <a:pt x="1438" y="542"/>
                        <a:pt x="1550" y="504"/>
                      </a:cubicBezTo>
                      <a:cubicBezTo>
                        <a:pt x="1671" y="430"/>
                        <a:pt x="1708" y="271"/>
                        <a:pt x="1671" y="159"/>
                      </a:cubicBezTo>
                      <a:cubicBezTo>
                        <a:pt x="1634" y="75"/>
                        <a:pt x="1550" y="38"/>
                        <a:pt x="1475"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88" name="Google Shape;5188;p65"/>
                <p:cNvSpPr/>
                <p:nvPr/>
              </p:nvSpPr>
              <p:spPr>
                <a:xfrm>
                  <a:off x="-761394" y="2369082"/>
                  <a:ext cx="129532" cy="84805"/>
                </a:xfrm>
                <a:custGeom>
                  <a:avLst/>
                  <a:gdLst/>
                  <a:ahLst/>
                  <a:cxnLst/>
                  <a:rect l="l" t="t" r="r" b="b"/>
                  <a:pathLst>
                    <a:path w="1755" h="1149" extrusionOk="0">
                      <a:moveTo>
                        <a:pt x="1700" y="1"/>
                      </a:moveTo>
                      <a:cubicBezTo>
                        <a:pt x="1482" y="1"/>
                        <a:pt x="678" y="417"/>
                        <a:pt x="196" y="653"/>
                      </a:cubicBezTo>
                      <a:cubicBezTo>
                        <a:pt x="0" y="728"/>
                        <a:pt x="0" y="999"/>
                        <a:pt x="159" y="1083"/>
                      </a:cubicBezTo>
                      <a:lnTo>
                        <a:pt x="159" y="1120"/>
                      </a:lnTo>
                      <a:cubicBezTo>
                        <a:pt x="196" y="1139"/>
                        <a:pt x="245" y="1148"/>
                        <a:pt x="299" y="1148"/>
                      </a:cubicBezTo>
                      <a:cubicBezTo>
                        <a:pt x="352" y="1148"/>
                        <a:pt x="411" y="1139"/>
                        <a:pt x="467" y="1120"/>
                      </a:cubicBezTo>
                      <a:cubicBezTo>
                        <a:pt x="821" y="849"/>
                        <a:pt x="1755" y="187"/>
                        <a:pt x="1755" y="28"/>
                      </a:cubicBezTo>
                      <a:cubicBezTo>
                        <a:pt x="1750" y="9"/>
                        <a:pt x="1731" y="1"/>
                        <a:pt x="1700" y="1"/>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89" name="Google Shape;5189;p65"/>
                <p:cNvSpPr/>
                <p:nvPr/>
              </p:nvSpPr>
              <p:spPr>
                <a:xfrm>
                  <a:off x="-761394" y="2368049"/>
                  <a:ext cx="132337" cy="89233"/>
                </a:xfrm>
                <a:custGeom>
                  <a:avLst/>
                  <a:gdLst/>
                  <a:ahLst/>
                  <a:cxnLst/>
                  <a:rect l="l" t="t" r="r" b="b"/>
                  <a:pathLst>
                    <a:path w="1793" h="1209" extrusionOk="0">
                      <a:moveTo>
                        <a:pt x="1717" y="42"/>
                      </a:moveTo>
                      <a:cubicBezTo>
                        <a:pt x="1717" y="126"/>
                        <a:pt x="1325" y="471"/>
                        <a:pt x="429" y="1097"/>
                      </a:cubicBezTo>
                      <a:cubicBezTo>
                        <a:pt x="392" y="1115"/>
                        <a:pt x="343" y="1125"/>
                        <a:pt x="294" y="1125"/>
                      </a:cubicBezTo>
                      <a:cubicBezTo>
                        <a:pt x="245" y="1125"/>
                        <a:pt x="196" y="1115"/>
                        <a:pt x="159" y="1097"/>
                      </a:cubicBezTo>
                      <a:cubicBezTo>
                        <a:pt x="121" y="1059"/>
                        <a:pt x="84" y="975"/>
                        <a:pt x="84" y="901"/>
                      </a:cubicBezTo>
                      <a:cubicBezTo>
                        <a:pt x="84" y="826"/>
                        <a:pt x="121" y="742"/>
                        <a:pt x="196" y="705"/>
                      </a:cubicBezTo>
                      <a:cubicBezTo>
                        <a:pt x="1325" y="126"/>
                        <a:pt x="1633" y="42"/>
                        <a:pt x="1717" y="42"/>
                      </a:cubicBezTo>
                      <a:close/>
                      <a:moveTo>
                        <a:pt x="1718" y="0"/>
                      </a:moveTo>
                      <a:cubicBezTo>
                        <a:pt x="1545" y="0"/>
                        <a:pt x="1018" y="200"/>
                        <a:pt x="159" y="630"/>
                      </a:cubicBezTo>
                      <a:cubicBezTo>
                        <a:pt x="84" y="705"/>
                        <a:pt x="0" y="779"/>
                        <a:pt x="0" y="863"/>
                      </a:cubicBezTo>
                      <a:cubicBezTo>
                        <a:pt x="0" y="975"/>
                        <a:pt x="47" y="1097"/>
                        <a:pt x="121" y="1134"/>
                      </a:cubicBezTo>
                      <a:cubicBezTo>
                        <a:pt x="196" y="1171"/>
                        <a:pt x="233" y="1209"/>
                        <a:pt x="317" y="1209"/>
                      </a:cubicBezTo>
                      <a:cubicBezTo>
                        <a:pt x="355" y="1209"/>
                        <a:pt x="429" y="1171"/>
                        <a:pt x="467" y="1134"/>
                      </a:cubicBezTo>
                      <a:cubicBezTo>
                        <a:pt x="1363" y="546"/>
                        <a:pt x="1792" y="163"/>
                        <a:pt x="1792" y="42"/>
                      </a:cubicBezTo>
                      <a:lnTo>
                        <a:pt x="1755" y="5"/>
                      </a:lnTo>
                      <a:cubicBezTo>
                        <a:pt x="1745" y="2"/>
                        <a:pt x="1733" y="0"/>
                        <a:pt x="1718"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90" name="Google Shape;5190;p65"/>
                <p:cNvSpPr/>
                <p:nvPr/>
              </p:nvSpPr>
              <p:spPr>
                <a:xfrm>
                  <a:off x="-950857" y="2484074"/>
                  <a:ext cx="129532" cy="119051"/>
                </a:xfrm>
                <a:custGeom>
                  <a:avLst/>
                  <a:gdLst/>
                  <a:ahLst/>
                  <a:cxnLst/>
                  <a:rect l="l" t="t" r="r" b="b"/>
                  <a:pathLst>
                    <a:path w="1755" h="1613" extrusionOk="0">
                      <a:moveTo>
                        <a:pt x="902" y="0"/>
                      </a:moveTo>
                      <a:cubicBezTo>
                        <a:pt x="836" y="0"/>
                        <a:pt x="768" y="10"/>
                        <a:pt x="700" y="29"/>
                      </a:cubicBezTo>
                      <a:cubicBezTo>
                        <a:pt x="280" y="141"/>
                        <a:pt x="0" y="570"/>
                        <a:pt x="84" y="1000"/>
                      </a:cubicBezTo>
                      <a:cubicBezTo>
                        <a:pt x="179" y="1363"/>
                        <a:pt x="501" y="1613"/>
                        <a:pt x="859" y="1613"/>
                      </a:cubicBezTo>
                      <a:cubicBezTo>
                        <a:pt x="923" y="1613"/>
                        <a:pt x="989" y="1605"/>
                        <a:pt x="1055" y="1588"/>
                      </a:cubicBezTo>
                      <a:cubicBezTo>
                        <a:pt x="1484" y="1504"/>
                        <a:pt x="1755" y="1074"/>
                        <a:pt x="1634" y="654"/>
                      </a:cubicBezTo>
                      <a:cubicBezTo>
                        <a:pt x="1571" y="261"/>
                        <a:pt x="1256" y="0"/>
                        <a:pt x="902"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91" name="Google Shape;5191;p65"/>
                <p:cNvSpPr/>
                <p:nvPr/>
              </p:nvSpPr>
              <p:spPr>
                <a:xfrm>
                  <a:off x="-899192" y="2411743"/>
                  <a:ext cx="227401" cy="189538"/>
                </a:xfrm>
                <a:custGeom>
                  <a:avLst/>
                  <a:gdLst/>
                  <a:ahLst/>
                  <a:cxnLst/>
                  <a:rect l="l" t="t" r="r" b="b"/>
                  <a:pathLst>
                    <a:path w="3081" h="2568" extrusionOk="0">
                      <a:moveTo>
                        <a:pt x="2063" y="1"/>
                      </a:moveTo>
                      <a:cubicBezTo>
                        <a:pt x="2026" y="38"/>
                        <a:pt x="1988" y="75"/>
                        <a:pt x="1951" y="113"/>
                      </a:cubicBezTo>
                      <a:cubicBezTo>
                        <a:pt x="1400" y="617"/>
                        <a:pt x="700" y="850"/>
                        <a:pt x="0" y="1009"/>
                      </a:cubicBezTo>
                      <a:lnTo>
                        <a:pt x="355" y="2568"/>
                      </a:lnTo>
                      <a:cubicBezTo>
                        <a:pt x="1167" y="2372"/>
                        <a:pt x="2567" y="2213"/>
                        <a:pt x="3080" y="1475"/>
                      </a:cubicBezTo>
                      <a:lnTo>
                        <a:pt x="3080" y="1438"/>
                      </a:lnTo>
                      <a:cubicBezTo>
                        <a:pt x="3080" y="1242"/>
                        <a:pt x="2996" y="1009"/>
                        <a:pt x="2922" y="813"/>
                      </a:cubicBezTo>
                      <a:cubicBezTo>
                        <a:pt x="2651" y="271"/>
                        <a:pt x="2492" y="234"/>
                        <a:pt x="2063" y="1"/>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92" name="Google Shape;5192;p65"/>
                <p:cNvSpPr/>
                <p:nvPr/>
              </p:nvSpPr>
              <p:spPr>
                <a:xfrm>
                  <a:off x="-886792" y="2390782"/>
                  <a:ext cx="151601" cy="135437"/>
                </a:xfrm>
                <a:custGeom>
                  <a:avLst/>
                  <a:gdLst/>
                  <a:ahLst/>
                  <a:cxnLst/>
                  <a:rect l="l" t="t" r="r" b="b"/>
                  <a:pathLst>
                    <a:path w="2054" h="1835" extrusionOk="0">
                      <a:moveTo>
                        <a:pt x="1699" y="1"/>
                      </a:moveTo>
                      <a:cubicBezTo>
                        <a:pt x="1228" y="1"/>
                        <a:pt x="0" y="1007"/>
                        <a:pt x="262" y="1638"/>
                      </a:cubicBezTo>
                      <a:cubicBezTo>
                        <a:pt x="299" y="1759"/>
                        <a:pt x="420" y="1834"/>
                        <a:pt x="495" y="1834"/>
                      </a:cubicBezTo>
                      <a:cubicBezTo>
                        <a:pt x="532" y="1601"/>
                        <a:pt x="850" y="1293"/>
                        <a:pt x="1195" y="1022"/>
                      </a:cubicBezTo>
                      <a:cubicBezTo>
                        <a:pt x="1391" y="826"/>
                        <a:pt x="1587" y="705"/>
                        <a:pt x="1820" y="593"/>
                      </a:cubicBezTo>
                      <a:cubicBezTo>
                        <a:pt x="2054" y="434"/>
                        <a:pt x="2016" y="89"/>
                        <a:pt x="1746" y="5"/>
                      </a:cubicBezTo>
                      <a:cubicBezTo>
                        <a:pt x="1731" y="2"/>
                        <a:pt x="1716" y="1"/>
                        <a:pt x="1699" y="1"/>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5193" name="Google Shape;5193;p65"/>
              <p:cNvSpPr/>
              <p:nvPr/>
            </p:nvSpPr>
            <p:spPr>
              <a:xfrm>
                <a:off x="2818448" y="3314773"/>
                <a:ext cx="281288" cy="480978"/>
              </a:xfrm>
              <a:custGeom>
                <a:avLst/>
                <a:gdLst/>
                <a:ahLst/>
                <a:cxnLst/>
                <a:rect l="l" t="t" r="r" b="b"/>
                <a:pathLst>
                  <a:path w="6143" h="10504" extrusionOk="0">
                    <a:moveTo>
                      <a:pt x="4271" y="0"/>
                    </a:moveTo>
                    <a:cubicBezTo>
                      <a:pt x="3817" y="0"/>
                      <a:pt x="3370" y="243"/>
                      <a:pt x="3109" y="659"/>
                    </a:cubicBezTo>
                    <a:cubicBezTo>
                      <a:pt x="1" y="5438"/>
                      <a:pt x="701" y="8826"/>
                      <a:pt x="701" y="8826"/>
                    </a:cubicBezTo>
                    <a:cubicBezTo>
                      <a:pt x="860" y="10376"/>
                      <a:pt x="1709" y="10422"/>
                      <a:pt x="1709" y="10422"/>
                    </a:cubicBezTo>
                    <a:cubicBezTo>
                      <a:pt x="1952" y="10478"/>
                      <a:pt x="2196" y="10504"/>
                      <a:pt x="2438" y="10504"/>
                    </a:cubicBezTo>
                    <a:cubicBezTo>
                      <a:pt x="3857" y="10504"/>
                      <a:pt x="5218" y="9629"/>
                      <a:pt x="6143" y="8864"/>
                    </a:cubicBezTo>
                    <a:cubicBezTo>
                      <a:pt x="6105" y="8705"/>
                      <a:pt x="6068" y="8556"/>
                      <a:pt x="6031" y="8360"/>
                    </a:cubicBezTo>
                    <a:cubicBezTo>
                      <a:pt x="5872" y="7809"/>
                      <a:pt x="5760" y="7267"/>
                      <a:pt x="5676" y="6689"/>
                    </a:cubicBezTo>
                    <a:lnTo>
                      <a:pt x="3893" y="7193"/>
                    </a:lnTo>
                    <a:cubicBezTo>
                      <a:pt x="5331" y="4701"/>
                      <a:pt x="5676" y="3422"/>
                      <a:pt x="5797" y="2367"/>
                    </a:cubicBezTo>
                    <a:cubicBezTo>
                      <a:pt x="5835" y="2255"/>
                      <a:pt x="5835" y="2096"/>
                      <a:pt x="5872" y="1975"/>
                    </a:cubicBezTo>
                    <a:cubicBezTo>
                      <a:pt x="5909" y="1004"/>
                      <a:pt x="5443" y="463"/>
                      <a:pt x="4939" y="192"/>
                    </a:cubicBezTo>
                    <a:cubicBezTo>
                      <a:pt x="4729" y="61"/>
                      <a:pt x="4500" y="0"/>
                      <a:pt x="4271" y="0"/>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94" name="Google Shape;5194;p65"/>
              <p:cNvSpPr/>
              <p:nvPr/>
            </p:nvSpPr>
            <p:spPr>
              <a:xfrm>
                <a:off x="3015941" y="3517578"/>
                <a:ext cx="60718" cy="122717"/>
              </a:xfrm>
              <a:custGeom>
                <a:avLst/>
                <a:gdLst/>
                <a:ahLst/>
                <a:cxnLst/>
                <a:rect l="l" t="t" r="r" b="b"/>
                <a:pathLst>
                  <a:path w="1326" h="2680" extrusionOk="0">
                    <a:moveTo>
                      <a:pt x="822" y="1"/>
                    </a:moveTo>
                    <a:cubicBezTo>
                      <a:pt x="784" y="76"/>
                      <a:pt x="0" y="1672"/>
                      <a:pt x="47" y="2446"/>
                    </a:cubicBezTo>
                    <a:cubicBezTo>
                      <a:pt x="47" y="2493"/>
                      <a:pt x="84" y="2568"/>
                      <a:pt x="121" y="2605"/>
                    </a:cubicBezTo>
                    <a:cubicBezTo>
                      <a:pt x="196" y="2642"/>
                      <a:pt x="317" y="2680"/>
                      <a:pt x="429" y="2680"/>
                    </a:cubicBezTo>
                    <a:cubicBezTo>
                      <a:pt x="784" y="2680"/>
                      <a:pt x="1251" y="2530"/>
                      <a:pt x="1326" y="2530"/>
                    </a:cubicBezTo>
                    <a:lnTo>
                      <a:pt x="1288" y="2409"/>
                    </a:lnTo>
                    <a:cubicBezTo>
                      <a:pt x="1127" y="2467"/>
                      <a:pt x="741" y="2557"/>
                      <a:pt x="467" y="2557"/>
                    </a:cubicBezTo>
                    <a:cubicBezTo>
                      <a:pt x="345" y="2557"/>
                      <a:pt x="245" y="2539"/>
                      <a:pt x="196" y="2493"/>
                    </a:cubicBezTo>
                    <a:cubicBezTo>
                      <a:pt x="159" y="2493"/>
                      <a:pt x="159" y="2446"/>
                      <a:pt x="159" y="2446"/>
                    </a:cubicBezTo>
                    <a:cubicBezTo>
                      <a:pt x="121" y="1672"/>
                      <a:pt x="896" y="76"/>
                      <a:pt x="896" y="38"/>
                    </a:cubicBezTo>
                    <a:lnTo>
                      <a:pt x="822" y="1"/>
                    </a:ln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95" name="Google Shape;5195;p65"/>
              <p:cNvSpPr/>
              <p:nvPr/>
            </p:nvSpPr>
            <p:spPr>
              <a:xfrm>
                <a:off x="2855630" y="4578857"/>
                <a:ext cx="199644" cy="14561"/>
              </a:xfrm>
              <a:custGeom>
                <a:avLst/>
                <a:gdLst/>
                <a:ahLst/>
                <a:cxnLst/>
                <a:rect l="l" t="t" r="r" b="b"/>
                <a:pathLst>
                  <a:path w="4360" h="318" extrusionOk="0">
                    <a:moveTo>
                      <a:pt x="4248" y="0"/>
                    </a:moveTo>
                    <a:lnTo>
                      <a:pt x="122" y="84"/>
                    </a:lnTo>
                    <a:cubicBezTo>
                      <a:pt x="48" y="84"/>
                      <a:pt x="1" y="121"/>
                      <a:pt x="1" y="196"/>
                    </a:cubicBezTo>
                    <a:cubicBezTo>
                      <a:pt x="1" y="233"/>
                      <a:pt x="48" y="317"/>
                      <a:pt x="122" y="317"/>
                    </a:cubicBezTo>
                    <a:lnTo>
                      <a:pt x="4248" y="233"/>
                    </a:lnTo>
                    <a:cubicBezTo>
                      <a:pt x="4323" y="233"/>
                      <a:pt x="4360" y="196"/>
                      <a:pt x="4360" y="121"/>
                    </a:cubicBezTo>
                    <a:cubicBezTo>
                      <a:pt x="4360" y="84"/>
                      <a:pt x="4323" y="0"/>
                      <a:pt x="4248" y="0"/>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96" name="Google Shape;5196;p65"/>
              <p:cNvSpPr/>
              <p:nvPr/>
            </p:nvSpPr>
            <p:spPr>
              <a:xfrm>
                <a:off x="2939005" y="2849350"/>
                <a:ext cx="359596" cy="189978"/>
              </a:xfrm>
              <a:custGeom>
                <a:avLst/>
                <a:gdLst/>
                <a:ahLst/>
                <a:cxnLst/>
                <a:rect l="l" t="t" r="r" b="b"/>
                <a:pathLst>
                  <a:path w="6609" h="4805" extrusionOk="0">
                    <a:moveTo>
                      <a:pt x="2887" y="1"/>
                    </a:moveTo>
                    <a:cubicBezTo>
                      <a:pt x="2397" y="1"/>
                      <a:pt x="1850" y="97"/>
                      <a:pt x="1241" y="325"/>
                    </a:cubicBezTo>
                    <a:cubicBezTo>
                      <a:pt x="812" y="483"/>
                      <a:pt x="0" y="3825"/>
                      <a:pt x="579" y="4609"/>
                    </a:cubicBezTo>
                    <a:lnTo>
                      <a:pt x="812" y="4805"/>
                    </a:lnTo>
                    <a:cubicBezTo>
                      <a:pt x="812" y="4805"/>
                      <a:pt x="1596" y="4217"/>
                      <a:pt x="2604" y="1687"/>
                    </a:cubicBezTo>
                    <a:cubicBezTo>
                      <a:pt x="2604" y="1687"/>
                      <a:pt x="4546" y="3094"/>
                      <a:pt x="6389" y="3094"/>
                    </a:cubicBezTo>
                    <a:cubicBezTo>
                      <a:pt x="6462" y="3094"/>
                      <a:pt x="6535" y="3092"/>
                      <a:pt x="6608" y="3087"/>
                    </a:cubicBezTo>
                    <a:cubicBezTo>
                      <a:pt x="6608" y="3087"/>
                      <a:pt x="5658" y="1"/>
                      <a:pt x="2887"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5197" name="Google Shape;5197;p65"/>
            <p:cNvGrpSpPr/>
            <p:nvPr/>
          </p:nvGrpSpPr>
          <p:grpSpPr>
            <a:xfrm>
              <a:off x="-2840417" y="2426329"/>
              <a:ext cx="386549" cy="146828"/>
              <a:chOff x="-2835650" y="2431575"/>
              <a:chExt cx="356924" cy="135563"/>
            </a:xfrm>
          </p:grpSpPr>
          <p:sp>
            <p:nvSpPr>
              <p:cNvPr id="5198" name="Google Shape;5198;p65"/>
              <p:cNvSpPr/>
              <p:nvPr/>
            </p:nvSpPr>
            <p:spPr>
              <a:xfrm>
                <a:off x="-2748076" y="2441823"/>
                <a:ext cx="128508" cy="125315"/>
              </a:xfrm>
              <a:custGeom>
                <a:avLst/>
                <a:gdLst/>
                <a:ahLst/>
                <a:cxnLst/>
                <a:rect l="l" t="t" r="r" b="b"/>
                <a:pathLst>
                  <a:path w="2521" h="2458" extrusionOk="0">
                    <a:moveTo>
                      <a:pt x="1242" y="124"/>
                    </a:moveTo>
                    <a:cubicBezTo>
                      <a:pt x="1820" y="124"/>
                      <a:pt x="2287" y="553"/>
                      <a:pt x="2334" y="1132"/>
                    </a:cubicBezTo>
                    <a:cubicBezTo>
                      <a:pt x="2371" y="1757"/>
                      <a:pt x="1904" y="2261"/>
                      <a:pt x="1316" y="2299"/>
                    </a:cubicBezTo>
                    <a:cubicBezTo>
                      <a:pt x="1295" y="2300"/>
                      <a:pt x="1273" y="2301"/>
                      <a:pt x="1251" y="2301"/>
                    </a:cubicBezTo>
                    <a:cubicBezTo>
                      <a:pt x="697" y="2301"/>
                      <a:pt x="185" y="1847"/>
                      <a:pt x="150" y="1291"/>
                    </a:cubicBezTo>
                    <a:cubicBezTo>
                      <a:pt x="150" y="973"/>
                      <a:pt x="234" y="702"/>
                      <a:pt x="420" y="506"/>
                    </a:cubicBezTo>
                    <a:cubicBezTo>
                      <a:pt x="616" y="273"/>
                      <a:pt x="887" y="161"/>
                      <a:pt x="1204" y="124"/>
                    </a:cubicBezTo>
                    <a:close/>
                    <a:moveTo>
                      <a:pt x="1240" y="0"/>
                    </a:moveTo>
                    <a:cubicBezTo>
                      <a:pt x="1216" y="0"/>
                      <a:pt x="1191" y="1"/>
                      <a:pt x="1167" y="2"/>
                    </a:cubicBezTo>
                    <a:cubicBezTo>
                      <a:pt x="850" y="2"/>
                      <a:pt x="542" y="161"/>
                      <a:pt x="346" y="394"/>
                    </a:cubicBezTo>
                    <a:cubicBezTo>
                      <a:pt x="112" y="665"/>
                      <a:pt x="0" y="973"/>
                      <a:pt x="38" y="1291"/>
                    </a:cubicBezTo>
                    <a:cubicBezTo>
                      <a:pt x="75" y="1953"/>
                      <a:pt x="616" y="2457"/>
                      <a:pt x="1279" y="2457"/>
                    </a:cubicBezTo>
                    <a:lnTo>
                      <a:pt x="1316" y="2457"/>
                    </a:lnTo>
                    <a:cubicBezTo>
                      <a:pt x="2016" y="2373"/>
                      <a:pt x="2520" y="1795"/>
                      <a:pt x="2483" y="1132"/>
                    </a:cubicBezTo>
                    <a:cubicBezTo>
                      <a:pt x="2447" y="492"/>
                      <a:pt x="1907" y="0"/>
                      <a:pt x="1240" y="0"/>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99" name="Google Shape;5199;p65"/>
              <p:cNvSpPr/>
              <p:nvPr/>
            </p:nvSpPr>
            <p:spPr>
              <a:xfrm>
                <a:off x="-2591533" y="2431575"/>
                <a:ext cx="112808" cy="125570"/>
              </a:xfrm>
              <a:custGeom>
                <a:avLst/>
                <a:gdLst/>
                <a:ahLst/>
                <a:cxnLst/>
                <a:rect l="l" t="t" r="r" b="b"/>
                <a:pathLst>
                  <a:path w="2213" h="2463" extrusionOk="0">
                    <a:moveTo>
                      <a:pt x="1083" y="129"/>
                    </a:moveTo>
                    <a:cubicBezTo>
                      <a:pt x="1279" y="129"/>
                      <a:pt x="1512" y="203"/>
                      <a:pt x="1671" y="362"/>
                    </a:cubicBezTo>
                    <a:cubicBezTo>
                      <a:pt x="1867" y="558"/>
                      <a:pt x="2016" y="829"/>
                      <a:pt x="2016" y="1137"/>
                    </a:cubicBezTo>
                    <a:cubicBezTo>
                      <a:pt x="2063" y="1762"/>
                      <a:pt x="1671" y="2266"/>
                      <a:pt x="1167" y="2304"/>
                    </a:cubicBezTo>
                    <a:cubicBezTo>
                      <a:pt x="1127" y="2310"/>
                      <a:pt x="1088" y="2313"/>
                      <a:pt x="1051" y="2313"/>
                    </a:cubicBezTo>
                    <a:cubicBezTo>
                      <a:pt x="867" y="2313"/>
                      <a:pt x="704" y="2239"/>
                      <a:pt x="541" y="2108"/>
                    </a:cubicBezTo>
                    <a:cubicBezTo>
                      <a:pt x="345" y="1921"/>
                      <a:pt x="196" y="1604"/>
                      <a:pt x="196" y="1295"/>
                    </a:cubicBezTo>
                    <a:cubicBezTo>
                      <a:pt x="149" y="670"/>
                      <a:pt x="541" y="166"/>
                      <a:pt x="1045" y="129"/>
                    </a:cubicBezTo>
                    <a:close/>
                    <a:moveTo>
                      <a:pt x="1134" y="1"/>
                    </a:moveTo>
                    <a:cubicBezTo>
                      <a:pt x="1104" y="1"/>
                      <a:pt x="1074" y="3"/>
                      <a:pt x="1045" y="7"/>
                    </a:cubicBezTo>
                    <a:cubicBezTo>
                      <a:pt x="467" y="54"/>
                      <a:pt x="0" y="633"/>
                      <a:pt x="37" y="1295"/>
                    </a:cubicBezTo>
                    <a:cubicBezTo>
                      <a:pt x="75" y="1641"/>
                      <a:pt x="233" y="1996"/>
                      <a:pt x="467" y="2192"/>
                    </a:cubicBezTo>
                    <a:cubicBezTo>
                      <a:pt x="663" y="2341"/>
                      <a:pt x="896" y="2462"/>
                      <a:pt x="1129" y="2462"/>
                    </a:cubicBezTo>
                    <a:lnTo>
                      <a:pt x="1167" y="2462"/>
                    </a:lnTo>
                    <a:cubicBezTo>
                      <a:pt x="1745" y="2388"/>
                      <a:pt x="2212" y="1837"/>
                      <a:pt x="2175" y="1137"/>
                    </a:cubicBezTo>
                    <a:cubicBezTo>
                      <a:pt x="2138" y="791"/>
                      <a:pt x="1979" y="474"/>
                      <a:pt x="1745" y="241"/>
                    </a:cubicBezTo>
                    <a:cubicBezTo>
                      <a:pt x="1574" y="110"/>
                      <a:pt x="1345" y="1"/>
                      <a:pt x="1134" y="1"/>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200" name="Google Shape;5200;p65"/>
              <p:cNvSpPr/>
              <p:nvPr/>
            </p:nvSpPr>
            <p:spPr>
              <a:xfrm>
                <a:off x="-2627266" y="2490105"/>
                <a:ext cx="43380" cy="13255"/>
              </a:xfrm>
              <a:custGeom>
                <a:avLst/>
                <a:gdLst/>
                <a:ahLst/>
                <a:cxnLst/>
                <a:rect l="l" t="t" r="r" b="b"/>
                <a:pathLst>
                  <a:path w="851" h="260" extrusionOk="0">
                    <a:moveTo>
                      <a:pt x="511" y="1"/>
                    </a:moveTo>
                    <a:cubicBezTo>
                      <a:pt x="338" y="1"/>
                      <a:pt x="163" y="52"/>
                      <a:pt x="1" y="147"/>
                    </a:cubicBezTo>
                    <a:lnTo>
                      <a:pt x="76" y="259"/>
                    </a:lnTo>
                    <a:cubicBezTo>
                      <a:pt x="190" y="194"/>
                      <a:pt x="329" y="155"/>
                      <a:pt x="471" y="155"/>
                    </a:cubicBezTo>
                    <a:cubicBezTo>
                      <a:pt x="574" y="155"/>
                      <a:pt x="678" y="175"/>
                      <a:pt x="776" y="222"/>
                    </a:cubicBezTo>
                    <a:lnTo>
                      <a:pt x="850" y="73"/>
                    </a:lnTo>
                    <a:cubicBezTo>
                      <a:pt x="742" y="24"/>
                      <a:pt x="627" y="1"/>
                      <a:pt x="511" y="1"/>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201" name="Google Shape;5201;p65"/>
              <p:cNvSpPr/>
              <p:nvPr/>
            </p:nvSpPr>
            <p:spPr>
              <a:xfrm>
                <a:off x="-2835650" y="2477614"/>
                <a:ext cx="95221" cy="11930"/>
              </a:xfrm>
              <a:custGeom>
                <a:avLst/>
                <a:gdLst/>
                <a:ahLst/>
                <a:cxnLst/>
                <a:rect l="l" t="t" r="r" b="b"/>
                <a:pathLst>
                  <a:path w="1868" h="234" extrusionOk="0">
                    <a:moveTo>
                      <a:pt x="1" y="0"/>
                    </a:moveTo>
                    <a:lnTo>
                      <a:pt x="1" y="159"/>
                    </a:lnTo>
                    <a:lnTo>
                      <a:pt x="1868" y="234"/>
                    </a:lnTo>
                    <a:lnTo>
                      <a:pt x="1868" y="122"/>
                    </a:lnTo>
                    <a:lnTo>
                      <a:pt x="1" y="0"/>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spTree>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2" presetClass="entr" presetSubtype="0" fill="hold" nodeType="with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fade">
                                      <p:cBhvr>
                                        <p:cTn id="7" dur="1000"/>
                                        <p:tgtEl>
                                          <p:spTgt spid="2"/>
                                        </p:tgtEl>
                                      </p:cBhvr>
                                    </p:animEffect>
                                    <p:anim calcmode="lin" valueType="num">
                                      <p:cBhvr>
                                        <p:cTn id="8" dur="1000" fill="hold"/>
                                        <p:tgtEl>
                                          <p:spTgt spid="2"/>
                                        </p:tgtEl>
                                        <p:attrNameLst>
                                          <p:attrName>ppt_x</p:attrName>
                                        </p:attrNameLst>
                                      </p:cBhvr>
                                      <p:tavLst>
                                        <p:tav tm="0">
                                          <p:val>
                                            <p:strVal val="#ppt_x"/>
                                          </p:val>
                                        </p:tav>
                                        <p:tav tm="100000">
                                          <p:val>
                                            <p:strVal val="#ppt_x"/>
                                          </p:val>
                                        </p:tav>
                                      </p:tavLst>
                                    </p:anim>
                                    <p:anim calcmode="lin" valueType="num">
                                      <p:cBhvr>
                                        <p:cTn id="9" dur="1000" fill="hold"/>
                                        <p:tgtEl>
                                          <p:spTgt spid="2"/>
                                        </p:tgtEl>
                                        <p:attrNameLst>
                                          <p:attrName>ppt_y</p:attrName>
                                        </p:attrNameLst>
                                      </p:cBhvr>
                                      <p:tavLst>
                                        <p:tav tm="0">
                                          <p:val>
                                            <p:strVal val="#ppt_y+.1"/>
                                          </p:val>
                                        </p:tav>
                                        <p:tav tm="100000">
                                          <p:val>
                                            <p:strVal val="#ppt_y"/>
                                          </p:val>
                                        </p:tav>
                                      </p:tavLst>
                                    </p:anim>
                                  </p:childTnLst>
                                </p:cTn>
                              </p:par>
                            </p:childTnLst>
                          </p:cTn>
                        </p:par>
                      </p:childTnLst>
                    </p:cTn>
                  </p:par>
                  <p:par>
                    <p:cTn id="10" fill="hold">
                      <p:stCondLst>
                        <p:cond delay="indefinite"/>
                      </p:stCondLst>
                      <p:childTnLst>
                        <p:par>
                          <p:cTn id="11" fill="hold">
                            <p:stCondLst>
                              <p:cond delay="0"/>
                            </p:stCondLst>
                            <p:childTnLst>
                              <p:par>
                                <p:cTn id="12" presetID="16" presetClass="entr" presetSubtype="21" fill="hold" grpId="0" nodeType="clickEffect">
                                  <p:stCondLst>
                                    <p:cond delay="0"/>
                                  </p:stCondLst>
                                  <p:childTnLst>
                                    <p:set>
                                      <p:cBhvr>
                                        <p:cTn id="13" dur="1" fill="hold">
                                          <p:stCondLst>
                                            <p:cond delay="0"/>
                                          </p:stCondLst>
                                        </p:cTn>
                                        <p:tgtEl>
                                          <p:spTgt spid="5012">
                                            <p:txEl>
                                              <p:pRg st="0" end="0"/>
                                            </p:txEl>
                                          </p:spTgt>
                                        </p:tgtEl>
                                        <p:attrNameLst>
                                          <p:attrName>style.visibility</p:attrName>
                                        </p:attrNameLst>
                                      </p:cBhvr>
                                      <p:to>
                                        <p:strVal val="visible"/>
                                      </p:to>
                                    </p:set>
                                    <p:animEffect transition="in" filter="barn(inVertical)">
                                      <p:cBhvr>
                                        <p:cTn id="14" dur="500"/>
                                        <p:tgtEl>
                                          <p:spTgt spid="5012">
                                            <p:txEl>
                                              <p:pRg st="0" end="0"/>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012" grpId="0" build="p"/>
    </p:bld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Shape 2407"/>
        <p:cNvGrpSpPr/>
        <p:nvPr/>
      </p:nvGrpSpPr>
      <p:grpSpPr>
        <a:xfrm>
          <a:off x="0" y="0"/>
          <a:ext cx="0" cy="0"/>
          <a:chOff x="0" y="0"/>
          <a:chExt cx="0" cy="0"/>
        </a:xfrm>
      </p:grpSpPr>
      <p:sp>
        <p:nvSpPr>
          <p:cNvPr id="2457" name="Google Shape;2457;p51"/>
          <p:cNvSpPr/>
          <p:nvPr/>
        </p:nvSpPr>
        <p:spPr>
          <a:xfrm>
            <a:off x="6833597" y="4016080"/>
            <a:ext cx="2599075" cy="1512100"/>
          </a:xfrm>
          <a:custGeom>
            <a:avLst/>
            <a:gdLst/>
            <a:ahLst/>
            <a:cxnLst/>
            <a:rect l="l" t="t" r="r" b="b"/>
            <a:pathLst>
              <a:path w="103963" h="60484" extrusionOk="0">
                <a:moveTo>
                  <a:pt x="0" y="60484"/>
                </a:moveTo>
                <a:cubicBezTo>
                  <a:pt x="10808" y="58321"/>
                  <a:pt x="22750" y="56057"/>
                  <a:pt x="30849" y="48581"/>
                </a:cubicBezTo>
                <a:cubicBezTo>
                  <a:pt x="38144" y="41848"/>
                  <a:pt x="40272" y="29626"/>
                  <a:pt x="49066" y="25020"/>
                </a:cubicBezTo>
                <a:cubicBezTo>
                  <a:pt x="60115" y="19232"/>
                  <a:pt x="74103" y="22730"/>
                  <a:pt x="85988" y="18947"/>
                </a:cubicBezTo>
                <a:cubicBezTo>
                  <a:pt x="94284" y="16307"/>
                  <a:pt x="100070" y="7787"/>
                  <a:pt x="103963" y="0"/>
                </a:cubicBezTo>
              </a:path>
            </a:pathLst>
          </a:custGeom>
          <a:noFill/>
          <a:ln w="19050" cap="flat" cmpd="sng">
            <a:solidFill>
              <a:schemeClr val="dk2"/>
            </a:solidFill>
            <a:prstDash val="dash"/>
            <a:round/>
            <a:headEnd type="none" w="med" len="med"/>
            <a:tailEnd type="none" w="med" len="med"/>
          </a:ln>
        </p:spPr>
      </p:sp>
      <p:grpSp>
        <p:nvGrpSpPr>
          <p:cNvPr id="44" name="Google Shape;1872;p46">
            <a:extLst>
              <a:ext uri="{FF2B5EF4-FFF2-40B4-BE49-F238E27FC236}">
                <a16:creationId xmlns:a16="http://schemas.microsoft.com/office/drawing/2014/main" id="{963BDB36-3415-5E9F-CB07-3B5891E828CA}"/>
              </a:ext>
            </a:extLst>
          </p:cNvPr>
          <p:cNvGrpSpPr/>
          <p:nvPr/>
        </p:nvGrpSpPr>
        <p:grpSpPr>
          <a:xfrm>
            <a:off x="16647" y="2147160"/>
            <a:ext cx="337618" cy="720587"/>
            <a:chOff x="7797029" y="2174230"/>
            <a:chExt cx="1161931" cy="2151032"/>
          </a:xfrm>
        </p:grpSpPr>
        <p:sp>
          <p:nvSpPr>
            <p:cNvPr id="45" name="Google Shape;1873;p46">
              <a:extLst>
                <a:ext uri="{FF2B5EF4-FFF2-40B4-BE49-F238E27FC236}">
                  <a16:creationId xmlns:a16="http://schemas.microsoft.com/office/drawing/2014/main" id="{75626D2C-55C9-C16C-587C-3DD11383BC72}"/>
                </a:ext>
              </a:extLst>
            </p:cNvPr>
            <p:cNvSpPr/>
            <p:nvPr/>
          </p:nvSpPr>
          <p:spPr>
            <a:xfrm>
              <a:off x="7797029" y="2174230"/>
              <a:ext cx="1161931" cy="1382760"/>
            </a:xfrm>
            <a:custGeom>
              <a:avLst/>
              <a:gdLst/>
              <a:ahLst/>
              <a:cxnLst/>
              <a:rect l="l" t="t" r="r" b="b"/>
              <a:pathLst>
                <a:path w="21273" h="25316" extrusionOk="0">
                  <a:moveTo>
                    <a:pt x="11920" y="0"/>
                  </a:moveTo>
                  <a:cubicBezTo>
                    <a:pt x="9767" y="0"/>
                    <a:pt x="7648" y="927"/>
                    <a:pt x="6217" y="2390"/>
                  </a:cubicBezTo>
                  <a:cubicBezTo>
                    <a:pt x="4630" y="4024"/>
                    <a:pt x="3883" y="6245"/>
                    <a:pt x="3883" y="8383"/>
                  </a:cubicBezTo>
                  <a:cubicBezTo>
                    <a:pt x="3846" y="9045"/>
                    <a:pt x="3930" y="9745"/>
                    <a:pt x="3650" y="10361"/>
                  </a:cubicBezTo>
                  <a:cubicBezTo>
                    <a:pt x="3417" y="10828"/>
                    <a:pt x="3034" y="11220"/>
                    <a:pt x="2679" y="11650"/>
                  </a:cubicBezTo>
                  <a:cubicBezTo>
                    <a:pt x="1046" y="13516"/>
                    <a:pt x="0" y="15850"/>
                    <a:pt x="75" y="18183"/>
                  </a:cubicBezTo>
                  <a:cubicBezTo>
                    <a:pt x="150" y="20554"/>
                    <a:pt x="1438" y="22888"/>
                    <a:pt x="3613" y="24213"/>
                  </a:cubicBezTo>
                  <a:cubicBezTo>
                    <a:pt x="4824" y="24931"/>
                    <a:pt x="6299" y="25315"/>
                    <a:pt x="7769" y="25315"/>
                  </a:cubicBezTo>
                  <a:cubicBezTo>
                    <a:pt x="8994" y="25315"/>
                    <a:pt x="10215" y="25048"/>
                    <a:pt x="11276" y="24484"/>
                  </a:cubicBezTo>
                  <a:cubicBezTo>
                    <a:pt x="12090" y="24825"/>
                    <a:pt x="13002" y="24989"/>
                    <a:pt x="13926" y="24989"/>
                  </a:cubicBezTo>
                  <a:cubicBezTo>
                    <a:pt x="15830" y="24989"/>
                    <a:pt x="17782" y="24291"/>
                    <a:pt x="19014" y="23009"/>
                  </a:cubicBezTo>
                  <a:cubicBezTo>
                    <a:pt x="20843" y="21142"/>
                    <a:pt x="21273" y="18417"/>
                    <a:pt x="20498" y="16083"/>
                  </a:cubicBezTo>
                  <a:cubicBezTo>
                    <a:pt x="20143" y="14954"/>
                    <a:pt x="19518" y="13908"/>
                    <a:pt x="18864" y="12891"/>
                  </a:cubicBezTo>
                  <a:cubicBezTo>
                    <a:pt x="18743" y="12742"/>
                    <a:pt x="18668" y="12546"/>
                    <a:pt x="18631" y="12350"/>
                  </a:cubicBezTo>
                  <a:cubicBezTo>
                    <a:pt x="18631" y="12191"/>
                    <a:pt x="18743" y="11995"/>
                    <a:pt x="18780" y="11808"/>
                  </a:cubicBezTo>
                  <a:cubicBezTo>
                    <a:pt x="20843" y="3090"/>
                    <a:pt x="16718" y="561"/>
                    <a:pt x="12835" y="57"/>
                  </a:cubicBezTo>
                  <a:cubicBezTo>
                    <a:pt x="12530" y="19"/>
                    <a:pt x="12225" y="0"/>
                    <a:pt x="11920" y="0"/>
                  </a:cubicBezTo>
                  <a:close/>
                </a:path>
              </a:pathLst>
            </a:cu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46" name="Google Shape;1874;p46">
              <a:extLst>
                <a:ext uri="{FF2B5EF4-FFF2-40B4-BE49-F238E27FC236}">
                  <a16:creationId xmlns:a16="http://schemas.microsoft.com/office/drawing/2014/main" id="{F6A76A13-1C8E-7AC3-701B-0F566D493F26}"/>
                </a:ext>
              </a:extLst>
            </p:cNvPr>
            <p:cNvGrpSpPr/>
            <p:nvPr/>
          </p:nvGrpSpPr>
          <p:grpSpPr>
            <a:xfrm>
              <a:off x="8149431" y="2521491"/>
              <a:ext cx="429313" cy="1803771"/>
              <a:chOff x="6097050" y="1346450"/>
              <a:chExt cx="196500" cy="825600"/>
            </a:xfrm>
          </p:grpSpPr>
          <p:sp>
            <p:nvSpPr>
              <p:cNvPr id="47" name="Google Shape;1875;p46">
                <a:extLst>
                  <a:ext uri="{FF2B5EF4-FFF2-40B4-BE49-F238E27FC236}">
                    <a16:creationId xmlns:a16="http://schemas.microsoft.com/office/drawing/2014/main" id="{6545461B-5386-3F3F-4683-E459DEE4A1EB}"/>
                  </a:ext>
                </a:extLst>
              </p:cNvPr>
              <p:cNvSpPr/>
              <p:nvPr/>
            </p:nvSpPr>
            <p:spPr>
              <a:xfrm>
                <a:off x="6203225" y="1432075"/>
                <a:ext cx="20325" cy="739975"/>
              </a:xfrm>
              <a:custGeom>
                <a:avLst/>
                <a:gdLst/>
                <a:ahLst/>
                <a:cxnLst/>
                <a:rect l="l" t="t" r="r" b="b"/>
                <a:pathLst>
                  <a:path w="813" h="29599" extrusionOk="0">
                    <a:moveTo>
                      <a:pt x="420" y="1"/>
                    </a:moveTo>
                    <a:cubicBezTo>
                      <a:pt x="187" y="1"/>
                      <a:pt x="0" y="197"/>
                      <a:pt x="0" y="430"/>
                    </a:cubicBezTo>
                    <a:lnTo>
                      <a:pt x="0" y="29207"/>
                    </a:lnTo>
                    <a:cubicBezTo>
                      <a:pt x="0" y="29440"/>
                      <a:pt x="187" y="29599"/>
                      <a:pt x="420" y="29599"/>
                    </a:cubicBezTo>
                    <a:cubicBezTo>
                      <a:pt x="616" y="29599"/>
                      <a:pt x="812" y="29440"/>
                      <a:pt x="812" y="29207"/>
                    </a:cubicBezTo>
                    <a:lnTo>
                      <a:pt x="812" y="430"/>
                    </a:lnTo>
                    <a:cubicBezTo>
                      <a:pt x="812" y="197"/>
                      <a:pt x="616" y="1"/>
                      <a:pt x="42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8" name="Google Shape;1876;p46">
                <a:extLst>
                  <a:ext uri="{FF2B5EF4-FFF2-40B4-BE49-F238E27FC236}">
                    <a16:creationId xmlns:a16="http://schemas.microsoft.com/office/drawing/2014/main" id="{CD573F5A-00CC-2D39-3375-33DE3833DF59}"/>
                  </a:ext>
                </a:extLst>
              </p:cNvPr>
              <p:cNvSpPr/>
              <p:nvPr/>
            </p:nvSpPr>
            <p:spPr>
              <a:xfrm>
                <a:off x="6097050" y="1389375"/>
                <a:ext cx="124625" cy="276800"/>
              </a:xfrm>
              <a:custGeom>
                <a:avLst/>
                <a:gdLst/>
                <a:ahLst/>
                <a:cxnLst/>
                <a:rect l="l" t="t" r="r" b="b"/>
                <a:pathLst>
                  <a:path w="4985" h="11072" extrusionOk="0">
                    <a:moveTo>
                      <a:pt x="430" y="1"/>
                    </a:moveTo>
                    <a:cubicBezTo>
                      <a:pt x="234" y="1"/>
                      <a:pt x="84" y="113"/>
                      <a:pt x="84" y="309"/>
                    </a:cubicBezTo>
                    <a:cubicBezTo>
                      <a:pt x="47" y="971"/>
                      <a:pt x="0" y="1587"/>
                      <a:pt x="0" y="2250"/>
                    </a:cubicBezTo>
                    <a:cubicBezTo>
                      <a:pt x="0" y="3809"/>
                      <a:pt x="159" y="5405"/>
                      <a:pt x="747" y="6917"/>
                    </a:cubicBezTo>
                    <a:cubicBezTo>
                      <a:pt x="1447" y="8672"/>
                      <a:pt x="2763" y="10147"/>
                      <a:pt x="4396" y="11043"/>
                    </a:cubicBezTo>
                    <a:cubicBezTo>
                      <a:pt x="4449" y="11063"/>
                      <a:pt x="4501" y="11072"/>
                      <a:pt x="4550" y="11072"/>
                    </a:cubicBezTo>
                    <a:cubicBezTo>
                      <a:pt x="4688" y="11072"/>
                      <a:pt x="4808" y="11001"/>
                      <a:pt x="4863" y="10884"/>
                    </a:cubicBezTo>
                    <a:cubicBezTo>
                      <a:pt x="4985" y="10735"/>
                      <a:pt x="4901" y="10539"/>
                      <a:pt x="4751" y="10417"/>
                    </a:cubicBezTo>
                    <a:cubicBezTo>
                      <a:pt x="3230" y="9605"/>
                      <a:pt x="2026" y="8243"/>
                      <a:pt x="1363" y="6646"/>
                    </a:cubicBezTo>
                    <a:cubicBezTo>
                      <a:pt x="822" y="5284"/>
                      <a:pt x="700" y="3772"/>
                      <a:pt x="700" y="2250"/>
                    </a:cubicBezTo>
                    <a:cubicBezTo>
                      <a:pt x="700" y="1634"/>
                      <a:pt x="700" y="971"/>
                      <a:pt x="747" y="346"/>
                    </a:cubicBezTo>
                    <a:cubicBezTo>
                      <a:pt x="747" y="150"/>
                      <a:pt x="588" y="1"/>
                      <a:pt x="43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9" name="Google Shape;1877;p46">
                <a:extLst>
                  <a:ext uri="{FF2B5EF4-FFF2-40B4-BE49-F238E27FC236}">
                    <a16:creationId xmlns:a16="http://schemas.microsoft.com/office/drawing/2014/main" id="{78B91339-C595-E580-429C-AB89B0DD6918}"/>
                  </a:ext>
                </a:extLst>
              </p:cNvPr>
              <p:cNvSpPr/>
              <p:nvPr/>
            </p:nvSpPr>
            <p:spPr>
              <a:xfrm>
                <a:off x="6207875" y="1346450"/>
                <a:ext cx="85675" cy="205950"/>
              </a:xfrm>
              <a:custGeom>
                <a:avLst/>
                <a:gdLst/>
                <a:ahLst/>
                <a:cxnLst/>
                <a:rect l="l" t="t" r="r" b="b"/>
                <a:pathLst>
                  <a:path w="3427" h="8238" extrusionOk="0">
                    <a:moveTo>
                      <a:pt x="2997" y="0"/>
                    </a:moveTo>
                    <a:cubicBezTo>
                      <a:pt x="2801" y="0"/>
                      <a:pt x="2652" y="159"/>
                      <a:pt x="2689" y="355"/>
                    </a:cubicBezTo>
                    <a:cubicBezTo>
                      <a:pt x="2726" y="1055"/>
                      <a:pt x="2764" y="1718"/>
                      <a:pt x="2764" y="2371"/>
                    </a:cubicBezTo>
                    <a:cubicBezTo>
                      <a:pt x="2764" y="3118"/>
                      <a:pt x="2726" y="3818"/>
                      <a:pt x="2530" y="4518"/>
                    </a:cubicBezTo>
                    <a:cubicBezTo>
                      <a:pt x="2381" y="5171"/>
                      <a:pt x="2101" y="5797"/>
                      <a:pt x="1718" y="6338"/>
                    </a:cubicBezTo>
                    <a:cubicBezTo>
                      <a:pt x="1326" y="6889"/>
                      <a:pt x="822" y="7318"/>
                      <a:pt x="234" y="7589"/>
                    </a:cubicBezTo>
                    <a:cubicBezTo>
                      <a:pt x="85" y="7663"/>
                      <a:pt x="1" y="7859"/>
                      <a:pt x="85" y="8018"/>
                    </a:cubicBezTo>
                    <a:cubicBezTo>
                      <a:pt x="112" y="8156"/>
                      <a:pt x="246" y="8237"/>
                      <a:pt x="378" y="8237"/>
                    </a:cubicBezTo>
                    <a:cubicBezTo>
                      <a:pt x="425" y="8237"/>
                      <a:pt x="472" y="8227"/>
                      <a:pt x="514" y="8205"/>
                    </a:cubicBezTo>
                    <a:cubicBezTo>
                      <a:pt x="1214" y="7897"/>
                      <a:pt x="1830" y="7355"/>
                      <a:pt x="2260" y="6730"/>
                    </a:cubicBezTo>
                    <a:cubicBezTo>
                      <a:pt x="2726" y="6151"/>
                      <a:pt x="3034" y="5405"/>
                      <a:pt x="3193" y="4667"/>
                    </a:cubicBezTo>
                    <a:cubicBezTo>
                      <a:pt x="3389" y="3930"/>
                      <a:pt x="3426" y="3155"/>
                      <a:pt x="3426" y="2371"/>
                    </a:cubicBezTo>
                    <a:cubicBezTo>
                      <a:pt x="3426" y="1671"/>
                      <a:pt x="3389" y="971"/>
                      <a:pt x="3352" y="318"/>
                    </a:cubicBezTo>
                    <a:cubicBezTo>
                      <a:pt x="3352" y="122"/>
                      <a:pt x="3156" y="0"/>
                      <a:pt x="2997" y="0"/>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grpSp>
        <p:nvGrpSpPr>
          <p:cNvPr id="50" name="Google Shape;286;p13">
            <a:extLst>
              <a:ext uri="{FF2B5EF4-FFF2-40B4-BE49-F238E27FC236}">
                <a16:creationId xmlns:a16="http://schemas.microsoft.com/office/drawing/2014/main" id="{FECB8EF4-A1EE-8423-2222-D5D44B2AD53D}"/>
              </a:ext>
            </a:extLst>
          </p:cNvPr>
          <p:cNvGrpSpPr/>
          <p:nvPr/>
        </p:nvGrpSpPr>
        <p:grpSpPr>
          <a:xfrm>
            <a:off x="-111" y="4644313"/>
            <a:ext cx="9144111" cy="890275"/>
            <a:chOff x="-75" y="3714050"/>
            <a:chExt cx="9144111" cy="890275"/>
          </a:xfrm>
        </p:grpSpPr>
        <p:sp>
          <p:nvSpPr>
            <p:cNvPr id="51" name="Google Shape;287;p13">
              <a:extLst>
                <a:ext uri="{FF2B5EF4-FFF2-40B4-BE49-F238E27FC236}">
                  <a16:creationId xmlns:a16="http://schemas.microsoft.com/office/drawing/2014/main" id="{049C60DB-7D92-B4B8-C598-A0A3BFA68875}"/>
                </a:ext>
              </a:extLst>
            </p:cNvPr>
            <p:cNvSpPr/>
            <p:nvPr/>
          </p:nvSpPr>
          <p:spPr>
            <a:xfrm>
              <a:off x="-75" y="4250925"/>
              <a:ext cx="9144000" cy="353400"/>
            </a:xfrm>
            <a:prstGeom prst="rect">
              <a:avLst/>
            </a:pr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2" name="Google Shape;288;p13">
              <a:extLst>
                <a:ext uri="{FF2B5EF4-FFF2-40B4-BE49-F238E27FC236}">
                  <a16:creationId xmlns:a16="http://schemas.microsoft.com/office/drawing/2014/main" id="{D9BB2EBA-FB10-4635-45A0-642CDC07096F}"/>
                </a:ext>
              </a:extLst>
            </p:cNvPr>
            <p:cNvSpPr/>
            <p:nvPr/>
          </p:nvSpPr>
          <p:spPr>
            <a:xfrm>
              <a:off x="-75" y="3714050"/>
              <a:ext cx="9144111" cy="553156"/>
            </a:xfrm>
            <a:custGeom>
              <a:avLst/>
              <a:gdLst/>
              <a:ahLst/>
              <a:cxnLst/>
              <a:rect l="l" t="t" r="r" b="b"/>
              <a:pathLst>
                <a:path w="116675" h="6515" extrusionOk="0">
                  <a:moveTo>
                    <a:pt x="8866" y="1"/>
                  </a:moveTo>
                  <a:cubicBezTo>
                    <a:pt x="8776" y="1"/>
                    <a:pt x="8687" y="6"/>
                    <a:pt x="8597" y="18"/>
                  </a:cubicBezTo>
                  <a:cubicBezTo>
                    <a:pt x="7467" y="176"/>
                    <a:pt x="6534" y="1306"/>
                    <a:pt x="6609" y="2435"/>
                  </a:cubicBezTo>
                  <a:cubicBezTo>
                    <a:pt x="6256" y="1907"/>
                    <a:pt x="5617" y="1596"/>
                    <a:pt x="4971" y="1596"/>
                  </a:cubicBezTo>
                  <a:cubicBezTo>
                    <a:pt x="4762" y="1596"/>
                    <a:pt x="4551" y="1629"/>
                    <a:pt x="4350" y="1698"/>
                  </a:cubicBezTo>
                  <a:cubicBezTo>
                    <a:pt x="3575" y="1969"/>
                    <a:pt x="2996" y="2818"/>
                    <a:pt x="3034" y="3639"/>
                  </a:cubicBezTo>
                  <a:cubicBezTo>
                    <a:pt x="2708" y="3202"/>
                    <a:pt x="2172" y="2957"/>
                    <a:pt x="1640" y="2957"/>
                  </a:cubicBezTo>
                  <a:cubicBezTo>
                    <a:pt x="1410" y="2957"/>
                    <a:pt x="1182" y="3002"/>
                    <a:pt x="971" y="3098"/>
                  </a:cubicBezTo>
                  <a:cubicBezTo>
                    <a:pt x="271" y="3443"/>
                    <a:pt x="0" y="4143"/>
                    <a:pt x="0" y="5039"/>
                  </a:cubicBezTo>
                  <a:lnTo>
                    <a:pt x="0" y="6514"/>
                  </a:lnTo>
                  <a:lnTo>
                    <a:pt x="116675" y="6514"/>
                  </a:lnTo>
                  <a:lnTo>
                    <a:pt x="116675" y="5702"/>
                  </a:lnTo>
                  <a:cubicBezTo>
                    <a:pt x="116675" y="5002"/>
                    <a:pt x="116441" y="4339"/>
                    <a:pt x="115853" y="4069"/>
                  </a:cubicBezTo>
                  <a:cubicBezTo>
                    <a:pt x="115673" y="3970"/>
                    <a:pt x="115472" y="3924"/>
                    <a:pt x="115270" y="3924"/>
                  </a:cubicBezTo>
                  <a:cubicBezTo>
                    <a:pt x="114824" y="3924"/>
                    <a:pt x="114371" y="4145"/>
                    <a:pt x="114108" y="4498"/>
                  </a:cubicBezTo>
                  <a:cubicBezTo>
                    <a:pt x="114145" y="3798"/>
                    <a:pt x="113641" y="3051"/>
                    <a:pt x="112941" y="2818"/>
                  </a:cubicBezTo>
                  <a:cubicBezTo>
                    <a:pt x="112784" y="2763"/>
                    <a:pt x="112618" y="2736"/>
                    <a:pt x="112451" y="2736"/>
                  </a:cubicBezTo>
                  <a:cubicBezTo>
                    <a:pt x="111912" y="2736"/>
                    <a:pt x="111358" y="3011"/>
                    <a:pt x="111037" y="3481"/>
                  </a:cubicBezTo>
                  <a:cubicBezTo>
                    <a:pt x="111074" y="2473"/>
                    <a:pt x="110290" y="1539"/>
                    <a:pt x="109320" y="1418"/>
                  </a:cubicBezTo>
                  <a:cubicBezTo>
                    <a:pt x="109235" y="1405"/>
                    <a:pt x="109150" y="1399"/>
                    <a:pt x="109065" y="1399"/>
                  </a:cubicBezTo>
                  <a:cubicBezTo>
                    <a:pt x="108179" y="1399"/>
                    <a:pt x="107324" y="2087"/>
                    <a:pt x="107145" y="2939"/>
                  </a:cubicBezTo>
                  <a:cubicBezTo>
                    <a:pt x="106945" y="2830"/>
                    <a:pt x="106723" y="2781"/>
                    <a:pt x="106501" y="2781"/>
                  </a:cubicBezTo>
                  <a:cubicBezTo>
                    <a:pt x="105768" y="2781"/>
                    <a:pt x="105016" y="3316"/>
                    <a:pt x="104923" y="4031"/>
                  </a:cubicBezTo>
                  <a:cubicBezTo>
                    <a:pt x="104699" y="3941"/>
                    <a:pt x="104462" y="3897"/>
                    <a:pt x="104226" y="3897"/>
                  </a:cubicBezTo>
                  <a:cubicBezTo>
                    <a:pt x="103854" y="3897"/>
                    <a:pt x="103486" y="4007"/>
                    <a:pt x="103178" y="4218"/>
                  </a:cubicBezTo>
                  <a:cubicBezTo>
                    <a:pt x="103019" y="3873"/>
                    <a:pt x="102786" y="3565"/>
                    <a:pt x="102478" y="3331"/>
                  </a:cubicBezTo>
                  <a:cubicBezTo>
                    <a:pt x="102118" y="3069"/>
                    <a:pt x="101675" y="2935"/>
                    <a:pt x="101233" y="2935"/>
                  </a:cubicBezTo>
                  <a:cubicBezTo>
                    <a:pt x="100952" y="2935"/>
                    <a:pt x="100672" y="2989"/>
                    <a:pt x="100415" y="3098"/>
                  </a:cubicBezTo>
                  <a:cubicBezTo>
                    <a:pt x="100294" y="2235"/>
                    <a:pt x="99405" y="1623"/>
                    <a:pt x="98559" y="1623"/>
                  </a:cubicBezTo>
                  <a:cubicBezTo>
                    <a:pt x="98298" y="1623"/>
                    <a:pt x="98040" y="1682"/>
                    <a:pt x="97811" y="1810"/>
                  </a:cubicBezTo>
                  <a:cubicBezTo>
                    <a:pt x="97595" y="802"/>
                    <a:pt x="96553" y="1"/>
                    <a:pt x="95506" y="1"/>
                  </a:cubicBezTo>
                  <a:cubicBezTo>
                    <a:pt x="95418" y="1"/>
                    <a:pt x="95331" y="6"/>
                    <a:pt x="95244" y="18"/>
                  </a:cubicBezTo>
                  <a:cubicBezTo>
                    <a:pt x="94115" y="176"/>
                    <a:pt x="93181" y="1306"/>
                    <a:pt x="93256" y="2435"/>
                  </a:cubicBezTo>
                  <a:cubicBezTo>
                    <a:pt x="92875" y="1907"/>
                    <a:pt x="92250" y="1596"/>
                    <a:pt x="91617" y="1596"/>
                  </a:cubicBezTo>
                  <a:cubicBezTo>
                    <a:pt x="91412" y="1596"/>
                    <a:pt x="91205" y="1629"/>
                    <a:pt x="91006" y="1698"/>
                  </a:cubicBezTo>
                  <a:cubicBezTo>
                    <a:pt x="90222" y="1969"/>
                    <a:pt x="89644" y="2818"/>
                    <a:pt x="89681" y="3639"/>
                  </a:cubicBezTo>
                  <a:cubicBezTo>
                    <a:pt x="89355" y="3202"/>
                    <a:pt x="88819" y="2957"/>
                    <a:pt x="88287" y="2957"/>
                  </a:cubicBezTo>
                  <a:cubicBezTo>
                    <a:pt x="88058" y="2957"/>
                    <a:pt x="87829" y="3002"/>
                    <a:pt x="87618" y="3098"/>
                  </a:cubicBezTo>
                  <a:cubicBezTo>
                    <a:pt x="87114" y="3331"/>
                    <a:pt x="86769" y="3873"/>
                    <a:pt x="86685" y="4414"/>
                  </a:cubicBezTo>
                  <a:cubicBezTo>
                    <a:pt x="86535" y="4265"/>
                    <a:pt x="86377" y="4143"/>
                    <a:pt x="86218" y="4069"/>
                  </a:cubicBezTo>
                  <a:cubicBezTo>
                    <a:pt x="86026" y="3970"/>
                    <a:pt x="85817" y="3924"/>
                    <a:pt x="85610" y="3924"/>
                  </a:cubicBezTo>
                  <a:cubicBezTo>
                    <a:pt x="85152" y="3924"/>
                    <a:pt x="84699" y="4145"/>
                    <a:pt x="84435" y="4498"/>
                  </a:cubicBezTo>
                  <a:cubicBezTo>
                    <a:pt x="84473" y="3798"/>
                    <a:pt x="84006" y="3051"/>
                    <a:pt x="83306" y="2818"/>
                  </a:cubicBezTo>
                  <a:cubicBezTo>
                    <a:pt x="83140" y="2763"/>
                    <a:pt x="82967" y="2736"/>
                    <a:pt x="82795" y="2736"/>
                  </a:cubicBezTo>
                  <a:cubicBezTo>
                    <a:pt x="82239" y="2736"/>
                    <a:pt x="81683" y="3011"/>
                    <a:pt x="81355" y="3481"/>
                  </a:cubicBezTo>
                  <a:cubicBezTo>
                    <a:pt x="81439" y="2473"/>
                    <a:pt x="80655" y="1539"/>
                    <a:pt x="79684" y="1418"/>
                  </a:cubicBezTo>
                  <a:cubicBezTo>
                    <a:pt x="79600" y="1405"/>
                    <a:pt x="79515" y="1399"/>
                    <a:pt x="79430" y="1399"/>
                  </a:cubicBezTo>
                  <a:cubicBezTo>
                    <a:pt x="78544" y="1399"/>
                    <a:pt x="77685" y="2087"/>
                    <a:pt x="77472" y="2939"/>
                  </a:cubicBezTo>
                  <a:cubicBezTo>
                    <a:pt x="77281" y="2830"/>
                    <a:pt x="77066" y="2781"/>
                    <a:pt x="76848" y="2781"/>
                  </a:cubicBezTo>
                  <a:cubicBezTo>
                    <a:pt x="76131" y="2781"/>
                    <a:pt x="75372" y="3316"/>
                    <a:pt x="75251" y="4031"/>
                  </a:cubicBezTo>
                  <a:cubicBezTo>
                    <a:pt x="75041" y="3941"/>
                    <a:pt x="74807" y="3897"/>
                    <a:pt x="74570" y="3897"/>
                  </a:cubicBezTo>
                  <a:cubicBezTo>
                    <a:pt x="74196" y="3897"/>
                    <a:pt x="73814" y="4007"/>
                    <a:pt x="73505" y="4218"/>
                  </a:cubicBezTo>
                  <a:cubicBezTo>
                    <a:pt x="73384" y="3873"/>
                    <a:pt x="73150" y="3565"/>
                    <a:pt x="72842" y="3331"/>
                  </a:cubicBezTo>
                  <a:cubicBezTo>
                    <a:pt x="72483" y="3069"/>
                    <a:pt x="72040" y="2935"/>
                    <a:pt x="71589" y="2935"/>
                  </a:cubicBezTo>
                  <a:cubicBezTo>
                    <a:pt x="71303" y="2935"/>
                    <a:pt x="71014" y="2989"/>
                    <a:pt x="70742" y="3098"/>
                  </a:cubicBezTo>
                  <a:cubicBezTo>
                    <a:pt x="70621" y="2235"/>
                    <a:pt x="69754" y="1623"/>
                    <a:pt x="68902" y="1623"/>
                  </a:cubicBezTo>
                  <a:cubicBezTo>
                    <a:pt x="68639" y="1623"/>
                    <a:pt x="68376" y="1682"/>
                    <a:pt x="68138" y="1810"/>
                  </a:cubicBezTo>
                  <a:cubicBezTo>
                    <a:pt x="67923" y="802"/>
                    <a:pt x="66912" y="1"/>
                    <a:pt x="65870" y="1"/>
                  </a:cubicBezTo>
                  <a:cubicBezTo>
                    <a:pt x="65783" y="1"/>
                    <a:pt x="65696" y="6"/>
                    <a:pt x="65609" y="18"/>
                  </a:cubicBezTo>
                  <a:cubicBezTo>
                    <a:pt x="64479" y="176"/>
                    <a:pt x="63546" y="1306"/>
                    <a:pt x="63621" y="2435"/>
                  </a:cubicBezTo>
                  <a:cubicBezTo>
                    <a:pt x="63240" y="1907"/>
                    <a:pt x="62594" y="1596"/>
                    <a:pt x="61966" y="1596"/>
                  </a:cubicBezTo>
                  <a:cubicBezTo>
                    <a:pt x="61763" y="1596"/>
                    <a:pt x="61561" y="1629"/>
                    <a:pt x="61371" y="1698"/>
                  </a:cubicBezTo>
                  <a:cubicBezTo>
                    <a:pt x="60550" y="1969"/>
                    <a:pt x="59971" y="2818"/>
                    <a:pt x="60008" y="3639"/>
                  </a:cubicBezTo>
                  <a:cubicBezTo>
                    <a:pt x="59708" y="3202"/>
                    <a:pt x="59162" y="2957"/>
                    <a:pt x="58621" y="2957"/>
                  </a:cubicBezTo>
                  <a:cubicBezTo>
                    <a:pt x="58388" y="2957"/>
                    <a:pt x="58156" y="3002"/>
                    <a:pt x="57945" y="3098"/>
                  </a:cubicBezTo>
                  <a:cubicBezTo>
                    <a:pt x="57441" y="3369"/>
                    <a:pt x="57049" y="3910"/>
                    <a:pt x="57012" y="4498"/>
                  </a:cubicBezTo>
                  <a:cubicBezTo>
                    <a:pt x="56853" y="4302"/>
                    <a:pt x="56704" y="4143"/>
                    <a:pt x="56471" y="4069"/>
                  </a:cubicBezTo>
                  <a:cubicBezTo>
                    <a:pt x="56287" y="3970"/>
                    <a:pt x="56086" y="3924"/>
                    <a:pt x="55883" y="3924"/>
                  </a:cubicBezTo>
                  <a:cubicBezTo>
                    <a:pt x="55436" y="3924"/>
                    <a:pt x="54986" y="4145"/>
                    <a:pt x="54716" y="4498"/>
                  </a:cubicBezTo>
                  <a:cubicBezTo>
                    <a:pt x="54753" y="3798"/>
                    <a:pt x="54249" y="3051"/>
                    <a:pt x="53587" y="2818"/>
                  </a:cubicBezTo>
                  <a:cubicBezTo>
                    <a:pt x="53421" y="2763"/>
                    <a:pt x="53248" y="2736"/>
                    <a:pt x="53077" y="2736"/>
                  </a:cubicBezTo>
                  <a:cubicBezTo>
                    <a:pt x="52523" y="2736"/>
                    <a:pt x="51973" y="3011"/>
                    <a:pt x="51645" y="3481"/>
                  </a:cubicBezTo>
                  <a:cubicBezTo>
                    <a:pt x="51720" y="2473"/>
                    <a:pt x="50908" y="1539"/>
                    <a:pt x="49937" y="1418"/>
                  </a:cubicBezTo>
                  <a:cubicBezTo>
                    <a:pt x="49852" y="1405"/>
                    <a:pt x="49767" y="1399"/>
                    <a:pt x="49683" y="1399"/>
                  </a:cubicBezTo>
                  <a:cubicBezTo>
                    <a:pt x="48795" y="1399"/>
                    <a:pt x="47932" y="2087"/>
                    <a:pt x="47753" y="2939"/>
                  </a:cubicBezTo>
                  <a:cubicBezTo>
                    <a:pt x="47555" y="2830"/>
                    <a:pt x="47335" y="2781"/>
                    <a:pt x="47113" y="2781"/>
                  </a:cubicBezTo>
                  <a:cubicBezTo>
                    <a:pt x="46382" y="2781"/>
                    <a:pt x="45627" y="3316"/>
                    <a:pt x="45541" y="4031"/>
                  </a:cubicBezTo>
                  <a:cubicBezTo>
                    <a:pt x="45331" y="3941"/>
                    <a:pt x="45097" y="3897"/>
                    <a:pt x="44859" y="3897"/>
                  </a:cubicBezTo>
                  <a:cubicBezTo>
                    <a:pt x="44484" y="3897"/>
                    <a:pt x="44100" y="4007"/>
                    <a:pt x="43786" y="4218"/>
                  </a:cubicBezTo>
                  <a:cubicBezTo>
                    <a:pt x="43636" y="3873"/>
                    <a:pt x="43403" y="3565"/>
                    <a:pt x="43132" y="3331"/>
                  </a:cubicBezTo>
                  <a:cubicBezTo>
                    <a:pt x="42750" y="3069"/>
                    <a:pt x="42294" y="2935"/>
                    <a:pt x="41849" y="2935"/>
                  </a:cubicBezTo>
                  <a:cubicBezTo>
                    <a:pt x="41565" y="2935"/>
                    <a:pt x="41286" y="2989"/>
                    <a:pt x="41032" y="3098"/>
                  </a:cubicBezTo>
                  <a:cubicBezTo>
                    <a:pt x="40911" y="2235"/>
                    <a:pt x="40044" y="1623"/>
                    <a:pt x="39188" y="1623"/>
                  </a:cubicBezTo>
                  <a:cubicBezTo>
                    <a:pt x="38923" y="1623"/>
                    <a:pt x="38659" y="1682"/>
                    <a:pt x="38419" y="1810"/>
                  </a:cubicBezTo>
                  <a:cubicBezTo>
                    <a:pt x="38203" y="802"/>
                    <a:pt x="37193" y="1"/>
                    <a:pt x="36121" y="1"/>
                  </a:cubicBezTo>
                  <a:cubicBezTo>
                    <a:pt x="36032" y="1"/>
                    <a:pt x="35942" y="6"/>
                    <a:pt x="35852" y="18"/>
                  </a:cubicBezTo>
                  <a:cubicBezTo>
                    <a:pt x="34732" y="176"/>
                    <a:pt x="33836" y="1306"/>
                    <a:pt x="33873" y="2435"/>
                  </a:cubicBezTo>
                  <a:cubicBezTo>
                    <a:pt x="33521" y="1907"/>
                    <a:pt x="32881" y="1596"/>
                    <a:pt x="32236" y="1596"/>
                  </a:cubicBezTo>
                  <a:cubicBezTo>
                    <a:pt x="32026" y="1596"/>
                    <a:pt x="31816" y="1629"/>
                    <a:pt x="31614" y="1698"/>
                  </a:cubicBezTo>
                  <a:cubicBezTo>
                    <a:pt x="30840" y="1969"/>
                    <a:pt x="30252" y="2818"/>
                    <a:pt x="30298" y="3639"/>
                  </a:cubicBezTo>
                  <a:cubicBezTo>
                    <a:pt x="29998" y="3202"/>
                    <a:pt x="29452" y="2957"/>
                    <a:pt x="28911" y="2957"/>
                  </a:cubicBezTo>
                  <a:cubicBezTo>
                    <a:pt x="28678" y="2957"/>
                    <a:pt x="28446" y="3002"/>
                    <a:pt x="28235" y="3098"/>
                  </a:cubicBezTo>
                  <a:cubicBezTo>
                    <a:pt x="27843" y="3285"/>
                    <a:pt x="27535" y="3639"/>
                    <a:pt x="27377" y="4031"/>
                  </a:cubicBezTo>
                  <a:cubicBezTo>
                    <a:pt x="27265" y="3481"/>
                    <a:pt x="26835" y="3014"/>
                    <a:pt x="26285" y="2818"/>
                  </a:cubicBezTo>
                  <a:cubicBezTo>
                    <a:pt x="26130" y="2763"/>
                    <a:pt x="25966" y="2736"/>
                    <a:pt x="25799" y="2736"/>
                  </a:cubicBezTo>
                  <a:cubicBezTo>
                    <a:pt x="25264" y="2736"/>
                    <a:pt x="24708" y="3011"/>
                    <a:pt x="24381" y="3481"/>
                  </a:cubicBezTo>
                  <a:cubicBezTo>
                    <a:pt x="24418" y="2473"/>
                    <a:pt x="23643" y="1539"/>
                    <a:pt x="22672" y="1418"/>
                  </a:cubicBezTo>
                  <a:cubicBezTo>
                    <a:pt x="22588" y="1405"/>
                    <a:pt x="22503" y="1399"/>
                    <a:pt x="22418" y="1399"/>
                  </a:cubicBezTo>
                  <a:cubicBezTo>
                    <a:pt x="21531" y="1399"/>
                    <a:pt x="20668" y="2087"/>
                    <a:pt x="20498" y="2939"/>
                  </a:cubicBezTo>
                  <a:cubicBezTo>
                    <a:pt x="20297" y="2830"/>
                    <a:pt x="20076" y="2781"/>
                    <a:pt x="19853" y="2781"/>
                  </a:cubicBezTo>
                  <a:cubicBezTo>
                    <a:pt x="19121" y="2781"/>
                    <a:pt x="18369" y="3316"/>
                    <a:pt x="18276" y="4031"/>
                  </a:cubicBezTo>
                  <a:cubicBezTo>
                    <a:pt x="18052" y="3941"/>
                    <a:pt x="17815" y="3897"/>
                    <a:pt x="17579" y="3897"/>
                  </a:cubicBezTo>
                  <a:cubicBezTo>
                    <a:pt x="17207" y="3897"/>
                    <a:pt x="16839" y="4007"/>
                    <a:pt x="16531" y="4218"/>
                  </a:cubicBezTo>
                  <a:cubicBezTo>
                    <a:pt x="16372" y="3873"/>
                    <a:pt x="16139" y="3565"/>
                    <a:pt x="15831" y="3331"/>
                  </a:cubicBezTo>
                  <a:cubicBezTo>
                    <a:pt x="15471" y="3069"/>
                    <a:pt x="15028" y="2935"/>
                    <a:pt x="14586" y="2935"/>
                  </a:cubicBezTo>
                  <a:cubicBezTo>
                    <a:pt x="14305" y="2935"/>
                    <a:pt x="14025" y="2989"/>
                    <a:pt x="13768" y="3098"/>
                  </a:cubicBezTo>
                  <a:cubicBezTo>
                    <a:pt x="13647" y="2235"/>
                    <a:pt x="12758" y="1623"/>
                    <a:pt x="11912" y="1623"/>
                  </a:cubicBezTo>
                  <a:cubicBezTo>
                    <a:pt x="11651" y="1623"/>
                    <a:pt x="11393" y="1682"/>
                    <a:pt x="11164" y="1810"/>
                  </a:cubicBezTo>
                  <a:cubicBezTo>
                    <a:pt x="10948" y="802"/>
                    <a:pt x="9938" y="1"/>
                    <a:pt x="8866"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53" name="Google Shape;1546;p42">
            <a:extLst>
              <a:ext uri="{FF2B5EF4-FFF2-40B4-BE49-F238E27FC236}">
                <a16:creationId xmlns:a16="http://schemas.microsoft.com/office/drawing/2014/main" id="{8A96988E-3CE9-91B8-67E9-2FD17642AB6D}"/>
              </a:ext>
            </a:extLst>
          </p:cNvPr>
          <p:cNvGrpSpPr/>
          <p:nvPr/>
        </p:nvGrpSpPr>
        <p:grpSpPr>
          <a:xfrm>
            <a:off x="919439" y="4971953"/>
            <a:ext cx="7942180" cy="520911"/>
            <a:chOff x="895237" y="4083657"/>
            <a:chExt cx="7942180" cy="520911"/>
          </a:xfrm>
        </p:grpSpPr>
        <p:grpSp>
          <p:nvGrpSpPr>
            <p:cNvPr id="54" name="Google Shape;1547;p42">
              <a:extLst>
                <a:ext uri="{FF2B5EF4-FFF2-40B4-BE49-F238E27FC236}">
                  <a16:creationId xmlns:a16="http://schemas.microsoft.com/office/drawing/2014/main" id="{3C4386A5-18B7-34B0-D69F-CF3779DA8959}"/>
                </a:ext>
              </a:extLst>
            </p:cNvPr>
            <p:cNvGrpSpPr/>
            <p:nvPr/>
          </p:nvGrpSpPr>
          <p:grpSpPr>
            <a:xfrm>
              <a:off x="895237" y="4249037"/>
              <a:ext cx="655814" cy="355354"/>
              <a:chOff x="2301112" y="2967762"/>
              <a:chExt cx="655814" cy="355354"/>
            </a:xfrm>
          </p:grpSpPr>
          <p:sp>
            <p:nvSpPr>
              <p:cNvPr id="61" name="Google Shape;1548;p42">
                <a:extLst>
                  <a:ext uri="{FF2B5EF4-FFF2-40B4-BE49-F238E27FC236}">
                    <a16:creationId xmlns:a16="http://schemas.microsoft.com/office/drawing/2014/main" id="{654D45D2-E8F4-B910-4CA4-D4CC777859EC}"/>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 name="Google Shape;1549;p42">
                <a:extLst>
                  <a:ext uri="{FF2B5EF4-FFF2-40B4-BE49-F238E27FC236}">
                    <a16:creationId xmlns:a16="http://schemas.microsoft.com/office/drawing/2014/main" id="{1531B7E1-FBBB-CBE6-3593-1D3F4ED21974}"/>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55" name="Google Shape;1550;p42">
              <a:extLst>
                <a:ext uri="{FF2B5EF4-FFF2-40B4-BE49-F238E27FC236}">
                  <a16:creationId xmlns:a16="http://schemas.microsoft.com/office/drawing/2014/main" id="{5F89FE3D-7B58-27E4-687A-DA6A3ED4F2AA}"/>
                </a:ext>
              </a:extLst>
            </p:cNvPr>
            <p:cNvGrpSpPr/>
            <p:nvPr/>
          </p:nvGrpSpPr>
          <p:grpSpPr>
            <a:xfrm>
              <a:off x="4521724" y="4083657"/>
              <a:ext cx="961030" cy="520771"/>
              <a:chOff x="2301112" y="2967762"/>
              <a:chExt cx="655814" cy="355354"/>
            </a:xfrm>
          </p:grpSpPr>
          <p:sp>
            <p:nvSpPr>
              <p:cNvPr id="59" name="Google Shape;1551;p42">
                <a:extLst>
                  <a:ext uri="{FF2B5EF4-FFF2-40B4-BE49-F238E27FC236}">
                    <a16:creationId xmlns:a16="http://schemas.microsoft.com/office/drawing/2014/main" id="{F0F670E8-60A3-CC26-D822-1662B772B2BF}"/>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 name="Google Shape;1552;p42">
                <a:extLst>
                  <a:ext uri="{FF2B5EF4-FFF2-40B4-BE49-F238E27FC236}">
                    <a16:creationId xmlns:a16="http://schemas.microsoft.com/office/drawing/2014/main" id="{3124EBE1-BCC4-AD23-142B-FBFD6236E350}"/>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56" name="Google Shape;1553;p42">
              <a:extLst>
                <a:ext uri="{FF2B5EF4-FFF2-40B4-BE49-F238E27FC236}">
                  <a16:creationId xmlns:a16="http://schemas.microsoft.com/office/drawing/2014/main" id="{AA36DD65-252A-FA92-DD2F-259A60C25C1D}"/>
                </a:ext>
              </a:extLst>
            </p:cNvPr>
            <p:cNvGrpSpPr/>
            <p:nvPr/>
          </p:nvGrpSpPr>
          <p:grpSpPr>
            <a:xfrm>
              <a:off x="8011288" y="4156893"/>
              <a:ext cx="826129" cy="447675"/>
              <a:chOff x="2301112" y="2967762"/>
              <a:chExt cx="655814" cy="355354"/>
            </a:xfrm>
          </p:grpSpPr>
          <p:sp>
            <p:nvSpPr>
              <p:cNvPr id="57" name="Google Shape;1554;p42">
                <a:extLst>
                  <a:ext uri="{FF2B5EF4-FFF2-40B4-BE49-F238E27FC236}">
                    <a16:creationId xmlns:a16="http://schemas.microsoft.com/office/drawing/2014/main" id="{42BC5A26-FAA4-4933-853D-F11E84FB59F6}"/>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8" name="Google Shape;1555;p42">
                <a:extLst>
                  <a:ext uri="{FF2B5EF4-FFF2-40B4-BE49-F238E27FC236}">
                    <a16:creationId xmlns:a16="http://schemas.microsoft.com/office/drawing/2014/main" id="{023C938A-25F0-40DE-2257-BA4EE9EBBF6D}"/>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sp>
        <p:nvSpPr>
          <p:cNvPr id="63" name="Google Shape;2108;p51">
            <a:extLst>
              <a:ext uri="{FF2B5EF4-FFF2-40B4-BE49-F238E27FC236}">
                <a16:creationId xmlns:a16="http://schemas.microsoft.com/office/drawing/2014/main" id="{42A674BE-1650-4E26-8BC1-15F73F9ABD4E}"/>
              </a:ext>
            </a:extLst>
          </p:cNvPr>
          <p:cNvSpPr/>
          <p:nvPr/>
        </p:nvSpPr>
        <p:spPr>
          <a:xfrm flipH="1">
            <a:off x="-641598" y="369059"/>
            <a:ext cx="1969130" cy="600231"/>
          </a:xfrm>
          <a:custGeom>
            <a:avLst/>
            <a:gdLst/>
            <a:ahLst/>
            <a:cxnLst/>
            <a:rect l="l" t="t" r="r" b="b"/>
            <a:pathLst>
              <a:path w="24293" h="7405" extrusionOk="0">
                <a:moveTo>
                  <a:pt x="15711" y="0"/>
                </a:moveTo>
                <a:cubicBezTo>
                  <a:pt x="13606" y="0"/>
                  <a:pt x="11570" y="1578"/>
                  <a:pt x="11114" y="3641"/>
                </a:cubicBezTo>
                <a:cubicBezTo>
                  <a:pt x="10395" y="2995"/>
                  <a:pt x="9427" y="2640"/>
                  <a:pt x="8461" y="2640"/>
                </a:cubicBezTo>
                <a:cubicBezTo>
                  <a:pt x="8126" y="2640"/>
                  <a:pt x="7791" y="2683"/>
                  <a:pt x="7467" y="2771"/>
                </a:cubicBezTo>
                <a:cubicBezTo>
                  <a:pt x="6215" y="3118"/>
                  <a:pt x="5164" y="4135"/>
                  <a:pt x="4775" y="5372"/>
                </a:cubicBezTo>
                <a:cubicBezTo>
                  <a:pt x="4409" y="5161"/>
                  <a:pt x="3991" y="5066"/>
                  <a:pt x="3555" y="5066"/>
                </a:cubicBezTo>
                <a:cubicBezTo>
                  <a:pt x="2120" y="5066"/>
                  <a:pt x="503" y="6101"/>
                  <a:pt x="0" y="7405"/>
                </a:cubicBezTo>
                <a:lnTo>
                  <a:pt x="24167" y="7405"/>
                </a:lnTo>
                <a:cubicBezTo>
                  <a:pt x="24167" y="7405"/>
                  <a:pt x="24292" y="7328"/>
                  <a:pt x="24167" y="7078"/>
                </a:cubicBezTo>
                <a:cubicBezTo>
                  <a:pt x="23431" y="5645"/>
                  <a:pt x="21919" y="4608"/>
                  <a:pt x="20306" y="4588"/>
                </a:cubicBezTo>
                <a:cubicBezTo>
                  <a:pt x="20278" y="2333"/>
                  <a:pt x="18379" y="252"/>
                  <a:pt x="16131" y="22"/>
                </a:cubicBezTo>
                <a:cubicBezTo>
                  <a:pt x="15991" y="7"/>
                  <a:pt x="15851" y="0"/>
                  <a:pt x="15711"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368" name="Google Shape;1814;p46">
            <a:extLst>
              <a:ext uri="{FF2B5EF4-FFF2-40B4-BE49-F238E27FC236}">
                <a16:creationId xmlns:a16="http://schemas.microsoft.com/office/drawing/2014/main" id="{E45F5B53-EA85-62FD-13D7-B43A8D5DD506}"/>
              </a:ext>
            </a:extLst>
          </p:cNvPr>
          <p:cNvSpPr txBox="1">
            <a:spLocks noGrp="1"/>
          </p:cNvSpPr>
          <p:nvPr>
            <p:ph type="title"/>
          </p:nvPr>
        </p:nvSpPr>
        <p:spPr>
          <a:xfrm>
            <a:off x="-1322769" y="73664"/>
            <a:ext cx="7704000" cy="5727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en-US" sz="3200">
                <a:solidFill>
                  <a:schemeClr val="accent1"/>
                </a:solidFill>
                <a:latin typeface="Times New Roman" panose="02020603050405020304" pitchFamily="18" charset="0"/>
                <a:cs typeface="Times New Roman" panose="02020603050405020304" pitchFamily="18" charset="0"/>
              </a:rPr>
              <a:t>III. Tổng kết</a:t>
            </a:r>
            <a:endParaRPr sz="3200">
              <a:solidFill>
                <a:schemeClr val="accent1"/>
              </a:solidFill>
              <a:latin typeface="Times New Roman" panose="02020603050405020304" pitchFamily="18" charset="0"/>
              <a:cs typeface="Times New Roman" panose="02020603050405020304" pitchFamily="18" charset="0"/>
            </a:endParaRPr>
          </a:p>
        </p:txBody>
      </p:sp>
      <p:pic>
        <p:nvPicPr>
          <p:cNvPr id="2369" name="Picture 2368">
            <a:extLst>
              <a:ext uri="{FF2B5EF4-FFF2-40B4-BE49-F238E27FC236}">
                <a16:creationId xmlns:a16="http://schemas.microsoft.com/office/drawing/2014/main" id="{78DC1633-6FC9-663B-E192-E38EAD5917F5}"/>
              </a:ext>
            </a:extLst>
          </p:cNvPr>
          <p:cNvPicPr>
            <a:picLocks noChangeAspect="1"/>
          </p:cNvPicPr>
          <p:nvPr/>
        </p:nvPicPr>
        <p:blipFill>
          <a:blip r:embed="rId3"/>
          <a:stretch>
            <a:fillRect/>
          </a:stretch>
        </p:blipFill>
        <p:spPr>
          <a:xfrm>
            <a:off x="232340" y="-48435"/>
            <a:ext cx="1017725" cy="1017725"/>
          </a:xfrm>
          <a:prstGeom prst="rect">
            <a:avLst/>
          </a:prstGeom>
        </p:spPr>
      </p:pic>
      <p:sp>
        <p:nvSpPr>
          <p:cNvPr id="2399" name="Google Shape;1056;p32">
            <a:extLst>
              <a:ext uri="{FF2B5EF4-FFF2-40B4-BE49-F238E27FC236}">
                <a16:creationId xmlns:a16="http://schemas.microsoft.com/office/drawing/2014/main" id="{D484E593-629E-D2E6-09D0-76E4821EDFB0}"/>
              </a:ext>
            </a:extLst>
          </p:cNvPr>
          <p:cNvSpPr/>
          <p:nvPr/>
        </p:nvSpPr>
        <p:spPr>
          <a:xfrm>
            <a:off x="5944917" y="1976205"/>
            <a:ext cx="2012100" cy="1647900"/>
          </a:xfrm>
          <a:prstGeom prst="rect">
            <a:avLst/>
          </a:prstGeom>
          <a:solidFill>
            <a:srgbClr val="833605"/>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00" name="Google Shape;1058;p32">
            <a:extLst>
              <a:ext uri="{FF2B5EF4-FFF2-40B4-BE49-F238E27FC236}">
                <a16:creationId xmlns:a16="http://schemas.microsoft.com/office/drawing/2014/main" id="{D47605DD-0E2E-88E1-AB12-711C3CDF041C}"/>
              </a:ext>
            </a:extLst>
          </p:cNvPr>
          <p:cNvSpPr txBox="1"/>
          <p:nvPr/>
        </p:nvSpPr>
        <p:spPr>
          <a:xfrm>
            <a:off x="6050067" y="2278535"/>
            <a:ext cx="1801800" cy="432300"/>
          </a:xfrm>
          <a:prstGeom prst="rect">
            <a:avLst/>
          </a:prstGeom>
          <a:no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algn="just"/>
            <a:r>
              <a:rPr lang="en-US" sz="1800">
                <a:solidFill>
                  <a:schemeClr val="tx1"/>
                </a:solidFill>
                <a:latin typeface="Times New Roman" panose="02020603050405020304" pitchFamily="18" charset="0"/>
                <a:cs typeface="Times New Roman" panose="02020603050405020304" pitchFamily="18" charset="0"/>
              </a:rPr>
              <a:t>Giọng điệu trữ tình, trong sáng.</a:t>
            </a:r>
            <a:endParaRPr lang="en-US" sz="240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endParaRPr>
          </a:p>
        </p:txBody>
      </p:sp>
      <p:sp>
        <p:nvSpPr>
          <p:cNvPr id="2401" name="Google Shape;1060;p32">
            <a:extLst>
              <a:ext uri="{FF2B5EF4-FFF2-40B4-BE49-F238E27FC236}">
                <a16:creationId xmlns:a16="http://schemas.microsoft.com/office/drawing/2014/main" id="{B17B4CD7-E773-C7D2-F0E2-75218B54DCB6}"/>
              </a:ext>
            </a:extLst>
          </p:cNvPr>
          <p:cNvSpPr/>
          <p:nvPr/>
        </p:nvSpPr>
        <p:spPr>
          <a:xfrm>
            <a:off x="1032716" y="1976205"/>
            <a:ext cx="2012100" cy="1647900"/>
          </a:xfrm>
          <a:prstGeom prst="rect">
            <a:avLst/>
          </a:prstGeom>
          <a:solidFill>
            <a:srgbClr val="C07546"/>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02" name="Google Shape;1062;p32">
            <a:extLst>
              <a:ext uri="{FF2B5EF4-FFF2-40B4-BE49-F238E27FC236}">
                <a16:creationId xmlns:a16="http://schemas.microsoft.com/office/drawing/2014/main" id="{D7929A22-1B71-0B75-8F2C-4F8A37298C7A}"/>
              </a:ext>
            </a:extLst>
          </p:cNvPr>
          <p:cNvSpPr txBox="1"/>
          <p:nvPr/>
        </p:nvSpPr>
        <p:spPr>
          <a:xfrm flipH="1">
            <a:off x="1137866" y="2493755"/>
            <a:ext cx="1801800" cy="432300"/>
          </a:xfrm>
          <a:prstGeom prst="rect">
            <a:avLst/>
          </a:prstGeom>
          <a:no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algn="just"/>
            <a:r>
              <a:rPr lang="en-US" sz="1800">
                <a:solidFill>
                  <a:schemeClr val="tx1"/>
                </a:solidFill>
                <a:latin typeface="Times New Roman" panose="02020603050405020304" pitchFamily="18" charset="0"/>
                <a:cs typeface="Times New Roman" panose="02020603050405020304" pitchFamily="18" charset="0"/>
              </a:rPr>
              <a:t>Miêu tả tinh tế, chân thật diễn biến tâm trạng của ngày đầu tiên đi học.</a:t>
            </a:r>
          </a:p>
        </p:txBody>
      </p:sp>
      <p:sp>
        <p:nvSpPr>
          <p:cNvPr id="2403" name="Google Shape;1064;p32">
            <a:extLst>
              <a:ext uri="{FF2B5EF4-FFF2-40B4-BE49-F238E27FC236}">
                <a16:creationId xmlns:a16="http://schemas.microsoft.com/office/drawing/2014/main" id="{9A349B7A-E713-1123-7328-30EAEF216FFF}"/>
              </a:ext>
            </a:extLst>
          </p:cNvPr>
          <p:cNvSpPr/>
          <p:nvPr/>
        </p:nvSpPr>
        <p:spPr>
          <a:xfrm>
            <a:off x="3254366" y="1976205"/>
            <a:ext cx="2470029" cy="1647900"/>
          </a:xfrm>
          <a:prstGeom prst="rect">
            <a:avLst/>
          </a:prstGeom>
          <a:solidFill>
            <a:srgbClr val="C2540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04" name="Google Shape;1066;p32">
            <a:extLst>
              <a:ext uri="{FF2B5EF4-FFF2-40B4-BE49-F238E27FC236}">
                <a16:creationId xmlns:a16="http://schemas.microsoft.com/office/drawing/2014/main" id="{84D84227-1833-A98F-A9B4-9E5212795095}"/>
              </a:ext>
            </a:extLst>
          </p:cNvPr>
          <p:cNvSpPr txBox="1"/>
          <p:nvPr/>
        </p:nvSpPr>
        <p:spPr>
          <a:xfrm>
            <a:off x="3306942" y="2465886"/>
            <a:ext cx="2470028" cy="432300"/>
          </a:xfrm>
          <a:prstGeom prst="rect">
            <a:avLst/>
          </a:prstGeom>
          <a:no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algn="just"/>
            <a:r>
              <a:rPr lang="en-US" sz="1800">
                <a:solidFill>
                  <a:schemeClr val="tx1"/>
                </a:solidFill>
                <a:latin typeface="Times New Roman" panose="02020603050405020304" pitchFamily="18" charset="0"/>
                <a:cs typeface="Times New Roman" panose="02020603050405020304" pitchFamily="18" charset="0"/>
              </a:rPr>
              <a:t>Sử dụng ngôn ngữ giàu yếu tố biểu cảm, hình ảnh so sánh độc đáo ghi lại dòng liên tưởng, hồi tưởng của nhân vật tôi.</a:t>
            </a:r>
          </a:p>
        </p:txBody>
      </p:sp>
      <p:grpSp>
        <p:nvGrpSpPr>
          <p:cNvPr id="2405" name="Google Shape;1068;p32">
            <a:extLst>
              <a:ext uri="{FF2B5EF4-FFF2-40B4-BE49-F238E27FC236}">
                <a16:creationId xmlns:a16="http://schemas.microsoft.com/office/drawing/2014/main" id="{24AF7FB9-AC73-4C53-E9A1-6680EEB3D33B}"/>
              </a:ext>
            </a:extLst>
          </p:cNvPr>
          <p:cNvGrpSpPr/>
          <p:nvPr/>
        </p:nvGrpSpPr>
        <p:grpSpPr>
          <a:xfrm>
            <a:off x="1799293" y="1230911"/>
            <a:ext cx="478946" cy="553037"/>
            <a:chOff x="-39783425" y="2337925"/>
            <a:chExt cx="275700" cy="318350"/>
          </a:xfrm>
        </p:grpSpPr>
        <p:sp>
          <p:nvSpPr>
            <p:cNvPr id="2406" name="Google Shape;1069;p32">
              <a:extLst>
                <a:ext uri="{FF2B5EF4-FFF2-40B4-BE49-F238E27FC236}">
                  <a16:creationId xmlns:a16="http://schemas.microsoft.com/office/drawing/2014/main" id="{DC7F85BD-6B22-DA81-1A58-7E5DAD9B3800}"/>
                </a:ext>
              </a:extLst>
            </p:cNvPr>
            <p:cNvSpPr/>
            <p:nvPr/>
          </p:nvSpPr>
          <p:spPr>
            <a:xfrm>
              <a:off x="-39739325" y="2468600"/>
              <a:ext cx="194575" cy="148500"/>
            </a:xfrm>
            <a:custGeom>
              <a:avLst/>
              <a:gdLst/>
              <a:ahLst/>
              <a:cxnLst/>
              <a:rect l="l" t="t" r="r" b="b"/>
              <a:pathLst>
                <a:path w="7783" h="5940" extrusionOk="0">
                  <a:moveTo>
                    <a:pt x="6349" y="772"/>
                  </a:moveTo>
                  <a:cubicBezTo>
                    <a:pt x="6459" y="772"/>
                    <a:pt x="6570" y="812"/>
                    <a:pt x="6648" y="891"/>
                  </a:cubicBezTo>
                  <a:cubicBezTo>
                    <a:pt x="6711" y="954"/>
                    <a:pt x="6743" y="1017"/>
                    <a:pt x="6806" y="1080"/>
                  </a:cubicBezTo>
                  <a:cubicBezTo>
                    <a:pt x="6837" y="1300"/>
                    <a:pt x="6837" y="1458"/>
                    <a:pt x="6711" y="1552"/>
                  </a:cubicBezTo>
                  <a:lnTo>
                    <a:pt x="3340" y="4955"/>
                  </a:lnTo>
                  <a:cubicBezTo>
                    <a:pt x="3261" y="5033"/>
                    <a:pt x="3151" y="5073"/>
                    <a:pt x="3041" y="5073"/>
                  </a:cubicBezTo>
                  <a:cubicBezTo>
                    <a:pt x="2931" y="5073"/>
                    <a:pt x="2820" y="5033"/>
                    <a:pt x="2742" y="4955"/>
                  </a:cubicBezTo>
                  <a:lnTo>
                    <a:pt x="1040" y="3253"/>
                  </a:lnTo>
                  <a:cubicBezTo>
                    <a:pt x="883" y="3096"/>
                    <a:pt x="883" y="2812"/>
                    <a:pt x="1040" y="2655"/>
                  </a:cubicBezTo>
                  <a:lnTo>
                    <a:pt x="1135" y="2592"/>
                  </a:lnTo>
                  <a:cubicBezTo>
                    <a:pt x="1214" y="2513"/>
                    <a:pt x="1316" y="2474"/>
                    <a:pt x="1418" y="2474"/>
                  </a:cubicBezTo>
                  <a:cubicBezTo>
                    <a:pt x="1521" y="2474"/>
                    <a:pt x="1623" y="2513"/>
                    <a:pt x="1702" y="2592"/>
                  </a:cubicBezTo>
                  <a:lnTo>
                    <a:pt x="2742" y="3600"/>
                  </a:lnTo>
                  <a:cubicBezTo>
                    <a:pt x="2820" y="3679"/>
                    <a:pt x="2931" y="3718"/>
                    <a:pt x="3041" y="3718"/>
                  </a:cubicBezTo>
                  <a:cubicBezTo>
                    <a:pt x="3151" y="3718"/>
                    <a:pt x="3261" y="3679"/>
                    <a:pt x="3340" y="3600"/>
                  </a:cubicBezTo>
                  <a:lnTo>
                    <a:pt x="6050" y="891"/>
                  </a:lnTo>
                  <a:cubicBezTo>
                    <a:pt x="6128" y="812"/>
                    <a:pt x="6239" y="772"/>
                    <a:pt x="6349" y="772"/>
                  </a:cubicBezTo>
                  <a:close/>
                  <a:moveTo>
                    <a:pt x="6369" y="1"/>
                  </a:moveTo>
                  <a:cubicBezTo>
                    <a:pt x="6050" y="1"/>
                    <a:pt x="5719" y="119"/>
                    <a:pt x="5451" y="355"/>
                  </a:cubicBezTo>
                  <a:lnTo>
                    <a:pt x="3025" y="2781"/>
                  </a:lnTo>
                  <a:lnTo>
                    <a:pt x="2269" y="2025"/>
                  </a:lnTo>
                  <a:cubicBezTo>
                    <a:pt x="2040" y="1796"/>
                    <a:pt x="1742" y="1663"/>
                    <a:pt x="1421" y="1663"/>
                  </a:cubicBezTo>
                  <a:cubicBezTo>
                    <a:pt x="1256" y="1663"/>
                    <a:pt x="1085" y="1698"/>
                    <a:pt x="914" y="1773"/>
                  </a:cubicBezTo>
                  <a:cubicBezTo>
                    <a:pt x="694" y="1867"/>
                    <a:pt x="536" y="1993"/>
                    <a:pt x="473" y="2119"/>
                  </a:cubicBezTo>
                  <a:cubicBezTo>
                    <a:pt x="1" y="2592"/>
                    <a:pt x="1" y="3379"/>
                    <a:pt x="473" y="3883"/>
                  </a:cubicBezTo>
                  <a:lnTo>
                    <a:pt x="2143" y="5585"/>
                  </a:lnTo>
                  <a:cubicBezTo>
                    <a:pt x="2379" y="5821"/>
                    <a:pt x="2694" y="5939"/>
                    <a:pt x="3017" y="5939"/>
                  </a:cubicBezTo>
                  <a:cubicBezTo>
                    <a:pt x="3340" y="5939"/>
                    <a:pt x="3671" y="5821"/>
                    <a:pt x="3939" y="5585"/>
                  </a:cubicBezTo>
                  <a:lnTo>
                    <a:pt x="7310" y="2182"/>
                  </a:lnTo>
                  <a:cubicBezTo>
                    <a:pt x="7656" y="1836"/>
                    <a:pt x="7782" y="1300"/>
                    <a:pt x="7593" y="859"/>
                  </a:cubicBezTo>
                  <a:cubicBezTo>
                    <a:pt x="7467" y="575"/>
                    <a:pt x="7310" y="418"/>
                    <a:pt x="7215" y="355"/>
                  </a:cubicBezTo>
                  <a:cubicBezTo>
                    <a:pt x="6995" y="119"/>
                    <a:pt x="6688" y="1"/>
                    <a:pt x="6369" y="1"/>
                  </a:cubicBezTo>
                  <a:close/>
                </a:path>
              </a:pathLst>
            </a:custGeom>
            <a:solidFill>
              <a:srgbClr val="C07546"/>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07" name="Google Shape;1070;p32">
              <a:extLst>
                <a:ext uri="{FF2B5EF4-FFF2-40B4-BE49-F238E27FC236}">
                  <a16:creationId xmlns:a16="http://schemas.microsoft.com/office/drawing/2014/main" id="{A75C11EB-8E6A-19A1-D179-701CA7116E78}"/>
                </a:ext>
              </a:extLst>
            </p:cNvPr>
            <p:cNvSpPr/>
            <p:nvPr/>
          </p:nvSpPr>
          <p:spPr>
            <a:xfrm>
              <a:off x="-39783425" y="2337925"/>
              <a:ext cx="275700" cy="318350"/>
            </a:xfrm>
            <a:custGeom>
              <a:avLst/>
              <a:gdLst/>
              <a:ahLst/>
              <a:cxnLst/>
              <a:rect l="l" t="t" r="r" b="b"/>
              <a:pathLst>
                <a:path w="11028" h="12734" extrusionOk="0">
                  <a:moveTo>
                    <a:pt x="5608" y="793"/>
                  </a:moveTo>
                  <a:cubicBezTo>
                    <a:pt x="5829" y="793"/>
                    <a:pt x="5986" y="1014"/>
                    <a:pt x="6049" y="1234"/>
                  </a:cubicBezTo>
                  <a:cubicBezTo>
                    <a:pt x="6049" y="1486"/>
                    <a:pt x="6238" y="1644"/>
                    <a:pt x="6459" y="1644"/>
                  </a:cubicBezTo>
                  <a:lnTo>
                    <a:pt x="8129" y="1644"/>
                  </a:lnTo>
                  <a:cubicBezTo>
                    <a:pt x="8349" y="1644"/>
                    <a:pt x="8507" y="1833"/>
                    <a:pt x="8570" y="2053"/>
                  </a:cubicBezTo>
                  <a:lnTo>
                    <a:pt x="8570" y="2494"/>
                  </a:lnTo>
                  <a:lnTo>
                    <a:pt x="2773" y="2494"/>
                  </a:lnTo>
                  <a:lnTo>
                    <a:pt x="2773" y="2116"/>
                  </a:lnTo>
                  <a:lnTo>
                    <a:pt x="2741" y="2116"/>
                  </a:lnTo>
                  <a:cubicBezTo>
                    <a:pt x="2741" y="1864"/>
                    <a:pt x="2930" y="1707"/>
                    <a:pt x="3119" y="1675"/>
                  </a:cubicBezTo>
                  <a:lnTo>
                    <a:pt x="4789" y="1675"/>
                  </a:lnTo>
                  <a:cubicBezTo>
                    <a:pt x="5010" y="1675"/>
                    <a:pt x="5167" y="1486"/>
                    <a:pt x="5167" y="1234"/>
                  </a:cubicBezTo>
                  <a:cubicBezTo>
                    <a:pt x="5167" y="1014"/>
                    <a:pt x="5356" y="856"/>
                    <a:pt x="5608" y="793"/>
                  </a:cubicBezTo>
                  <a:close/>
                  <a:moveTo>
                    <a:pt x="10177" y="2494"/>
                  </a:moveTo>
                  <a:lnTo>
                    <a:pt x="10177" y="11883"/>
                  </a:lnTo>
                  <a:lnTo>
                    <a:pt x="788" y="11883"/>
                  </a:lnTo>
                  <a:lnTo>
                    <a:pt x="788" y="2494"/>
                  </a:lnTo>
                  <a:lnTo>
                    <a:pt x="1891" y="2494"/>
                  </a:lnTo>
                  <a:lnTo>
                    <a:pt x="1891" y="2904"/>
                  </a:lnTo>
                  <a:cubicBezTo>
                    <a:pt x="1891" y="3125"/>
                    <a:pt x="2111" y="3314"/>
                    <a:pt x="2332" y="3314"/>
                  </a:cubicBezTo>
                  <a:lnTo>
                    <a:pt x="8948" y="3314"/>
                  </a:lnTo>
                  <a:cubicBezTo>
                    <a:pt x="9200" y="3314"/>
                    <a:pt x="9357" y="3125"/>
                    <a:pt x="9357" y="2904"/>
                  </a:cubicBezTo>
                  <a:lnTo>
                    <a:pt x="9357" y="2494"/>
                  </a:lnTo>
                  <a:close/>
                  <a:moveTo>
                    <a:pt x="5615" y="1"/>
                  </a:moveTo>
                  <a:cubicBezTo>
                    <a:pt x="5456" y="1"/>
                    <a:pt x="5293" y="33"/>
                    <a:pt x="5136" y="100"/>
                  </a:cubicBezTo>
                  <a:cubicBezTo>
                    <a:pt x="4821" y="226"/>
                    <a:pt x="4537" y="478"/>
                    <a:pt x="4474" y="856"/>
                  </a:cubicBezTo>
                  <a:lnTo>
                    <a:pt x="3151" y="856"/>
                  </a:lnTo>
                  <a:cubicBezTo>
                    <a:pt x="2647" y="856"/>
                    <a:pt x="2174" y="1203"/>
                    <a:pt x="1985" y="1675"/>
                  </a:cubicBezTo>
                  <a:lnTo>
                    <a:pt x="410" y="1675"/>
                  </a:lnTo>
                  <a:cubicBezTo>
                    <a:pt x="158" y="1675"/>
                    <a:pt x="0" y="1864"/>
                    <a:pt x="0" y="2116"/>
                  </a:cubicBezTo>
                  <a:lnTo>
                    <a:pt x="0" y="12292"/>
                  </a:lnTo>
                  <a:cubicBezTo>
                    <a:pt x="0" y="12544"/>
                    <a:pt x="221" y="12734"/>
                    <a:pt x="410" y="12734"/>
                  </a:cubicBezTo>
                  <a:lnTo>
                    <a:pt x="10618" y="12734"/>
                  </a:lnTo>
                  <a:cubicBezTo>
                    <a:pt x="10838" y="12734"/>
                    <a:pt x="11027" y="12544"/>
                    <a:pt x="11027" y="12292"/>
                  </a:cubicBezTo>
                  <a:lnTo>
                    <a:pt x="11027" y="2116"/>
                  </a:lnTo>
                  <a:cubicBezTo>
                    <a:pt x="10996" y="1864"/>
                    <a:pt x="10807" y="1675"/>
                    <a:pt x="10555" y="1675"/>
                  </a:cubicBezTo>
                  <a:lnTo>
                    <a:pt x="9263" y="1675"/>
                  </a:lnTo>
                  <a:cubicBezTo>
                    <a:pt x="9105" y="1203"/>
                    <a:pt x="8633" y="856"/>
                    <a:pt x="8097" y="856"/>
                  </a:cubicBezTo>
                  <a:lnTo>
                    <a:pt x="6774" y="856"/>
                  </a:lnTo>
                  <a:cubicBezTo>
                    <a:pt x="6606" y="328"/>
                    <a:pt x="6127" y="1"/>
                    <a:pt x="5615" y="1"/>
                  </a:cubicBezTo>
                  <a:close/>
                </a:path>
              </a:pathLst>
            </a:custGeom>
            <a:solidFill>
              <a:srgbClr val="C07546"/>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grpSp>
      <p:grpSp>
        <p:nvGrpSpPr>
          <p:cNvPr id="2408" name="Google Shape;1071;p32">
            <a:extLst>
              <a:ext uri="{FF2B5EF4-FFF2-40B4-BE49-F238E27FC236}">
                <a16:creationId xmlns:a16="http://schemas.microsoft.com/office/drawing/2014/main" id="{8A37DA65-6A04-8BB9-1867-5105DABFF11A}"/>
              </a:ext>
            </a:extLst>
          </p:cNvPr>
          <p:cNvGrpSpPr/>
          <p:nvPr/>
        </p:nvGrpSpPr>
        <p:grpSpPr>
          <a:xfrm>
            <a:off x="4220552" y="1233111"/>
            <a:ext cx="548628" cy="548655"/>
            <a:chOff x="-61784125" y="1931250"/>
            <a:chExt cx="316650" cy="317050"/>
          </a:xfrm>
        </p:grpSpPr>
        <p:sp>
          <p:nvSpPr>
            <p:cNvPr id="2409" name="Google Shape;1072;p32">
              <a:extLst>
                <a:ext uri="{FF2B5EF4-FFF2-40B4-BE49-F238E27FC236}">
                  <a16:creationId xmlns:a16="http://schemas.microsoft.com/office/drawing/2014/main" id="{3A624368-C324-A591-F611-6CFB1F02D78A}"/>
                </a:ext>
              </a:extLst>
            </p:cNvPr>
            <p:cNvSpPr/>
            <p:nvPr/>
          </p:nvSpPr>
          <p:spPr>
            <a:xfrm>
              <a:off x="-61688025" y="1931250"/>
              <a:ext cx="124450" cy="134300"/>
            </a:xfrm>
            <a:custGeom>
              <a:avLst/>
              <a:gdLst/>
              <a:ahLst/>
              <a:cxnLst/>
              <a:rect l="l" t="t" r="r" b="b"/>
              <a:pathLst>
                <a:path w="4978" h="5372" extrusionOk="0">
                  <a:moveTo>
                    <a:pt x="2497" y="845"/>
                  </a:moveTo>
                  <a:cubicBezTo>
                    <a:pt x="2709" y="845"/>
                    <a:pt x="2922" y="922"/>
                    <a:pt x="3088" y="1087"/>
                  </a:cubicBezTo>
                  <a:cubicBezTo>
                    <a:pt x="3277" y="1276"/>
                    <a:pt x="3340" y="1591"/>
                    <a:pt x="3277" y="1906"/>
                  </a:cubicBezTo>
                  <a:cubicBezTo>
                    <a:pt x="3182" y="2190"/>
                    <a:pt x="2993" y="2410"/>
                    <a:pt x="2709" y="2442"/>
                  </a:cubicBezTo>
                  <a:cubicBezTo>
                    <a:pt x="2625" y="2467"/>
                    <a:pt x="2545" y="2479"/>
                    <a:pt x="2469" y="2479"/>
                  </a:cubicBezTo>
                  <a:cubicBezTo>
                    <a:pt x="2259" y="2479"/>
                    <a:pt x="2075" y="2391"/>
                    <a:pt x="1890" y="2253"/>
                  </a:cubicBezTo>
                  <a:cubicBezTo>
                    <a:pt x="1701" y="2032"/>
                    <a:pt x="1607" y="1717"/>
                    <a:pt x="1701" y="1434"/>
                  </a:cubicBezTo>
                  <a:cubicBezTo>
                    <a:pt x="1800" y="1059"/>
                    <a:pt x="2145" y="845"/>
                    <a:pt x="2497" y="845"/>
                  </a:cubicBezTo>
                  <a:close/>
                  <a:moveTo>
                    <a:pt x="2520" y="3324"/>
                  </a:moveTo>
                  <a:cubicBezTo>
                    <a:pt x="3277" y="3324"/>
                    <a:pt x="3907" y="3828"/>
                    <a:pt x="4096" y="4553"/>
                  </a:cubicBezTo>
                  <a:lnTo>
                    <a:pt x="914" y="4553"/>
                  </a:lnTo>
                  <a:cubicBezTo>
                    <a:pt x="1103" y="3828"/>
                    <a:pt x="1733" y="3324"/>
                    <a:pt x="2520" y="3324"/>
                  </a:cubicBezTo>
                  <a:close/>
                  <a:moveTo>
                    <a:pt x="2510" y="1"/>
                  </a:moveTo>
                  <a:cubicBezTo>
                    <a:pt x="1805" y="1"/>
                    <a:pt x="1113" y="455"/>
                    <a:pt x="914" y="1213"/>
                  </a:cubicBezTo>
                  <a:cubicBezTo>
                    <a:pt x="756" y="1780"/>
                    <a:pt x="914" y="2347"/>
                    <a:pt x="1292" y="2789"/>
                  </a:cubicBezTo>
                  <a:cubicBezTo>
                    <a:pt x="567" y="3198"/>
                    <a:pt x="0" y="3986"/>
                    <a:pt x="0" y="4931"/>
                  </a:cubicBezTo>
                  <a:cubicBezTo>
                    <a:pt x="0" y="5183"/>
                    <a:pt x="189" y="5372"/>
                    <a:pt x="441" y="5372"/>
                  </a:cubicBezTo>
                  <a:lnTo>
                    <a:pt x="4568" y="5372"/>
                  </a:lnTo>
                  <a:cubicBezTo>
                    <a:pt x="4820" y="5372"/>
                    <a:pt x="4978" y="5183"/>
                    <a:pt x="4978" y="4931"/>
                  </a:cubicBezTo>
                  <a:cubicBezTo>
                    <a:pt x="4978" y="3986"/>
                    <a:pt x="4442" y="3198"/>
                    <a:pt x="3718" y="2789"/>
                  </a:cubicBezTo>
                  <a:cubicBezTo>
                    <a:pt x="3907" y="2568"/>
                    <a:pt x="4033" y="2347"/>
                    <a:pt x="4096" y="2064"/>
                  </a:cubicBezTo>
                  <a:cubicBezTo>
                    <a:pt x="4253" y="1528"/>
                    <a:pt x="4096" y="930"/>
                    <a:pt x="3655" y="489"/>
                  </a:cubicBezTo>
                  <a:cubicBezTo>
                    <a:pt x="3331" y="153"/>
                    <a:pt x="2918" y="1"/>
                    <a:pt x="2510" y="1"/>
                  </a:cubicBezTo>
                  <a:close/>
                </a:path>
              </a:pathLst>
            </a:custGeom>
            <a:solidFill>
              <a:srgbClr val="C2540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10" name="Google Shape;1073;p32">
              <a:extLst>
                <a:ext uri="{FF2B5EF4-FFF2-40B4-BE49-F238E27FC236}">
                  <a16:creationId xmlns:a16="http://schemas.microsoft.com/office/drawing/2014/main" id="{5CA14B7A-2BA1-4720-A939-0924EF3FBEEF}"/>
                </a:ext>
              </a:extLst>
            </p:cNvPr>
            <p:cNvSpPr/>
            <p:nvPr/>
          </p:nvSpPr>
          <p:spPr>
            <a:xfrm>
              <a:off x="-61784125" y="2113325"/>
              <a:ext cx="124450" cy="134975"/>
            </a:xfrm>
            <a:custGeom>
              <a:avLst/>
              <a:gdLst/>
              <a:ahLst/>
              <a:cxnLst/>
              <a:rect l="l" t="t" r="r" b="b"/>
              <a:pathLst>
                <a:path w="4978" h="5399" extrusionOk="0">
                  <a:moveTo>
                    <a:pt x="2482" y="848"/>
                  </a:moveTo>
                  <a:cubicBezTo>
                    <a:pt x="2688" y="848"/>
                    <a:pt x="2895" y="921"/>
                    <a:pt x="3056" y="1082"/>
                  </a:cubicBezTo>
                  <a:cubicBezTo>
                    <a:pt x="3245" y="1271"/>
                    <a:pt x="3340" y="1586"/>
                    <a:pt x="3245" y="1901"/>
                  </a:cubicBezTo>
                  <a:cubicBezTo>
                    <a:pt x="3182" y="2185"/>
                    <a:pt x="2993" y="2437"/>
                    <a:pt x="2710" y="2468"/>
                  </a:cubicBezTo>
                  <a:cubicBezTo>
                    <a:pt x="2633" y="2483"/>
                    <a:pt x="2559" y="2491"/>
                    <a:pt x="2487" y="2491"/>
                  </a:cubicBezTo>
                  <a:cubicBezTo>
                    <a:pt x="2261" y="2491"/>
                    <a:pt x="2058" y="2415"/>
                    <a:pt x="1891" y="2248"/>
                  </a:cubicBezTo>
                  <a:cubicBezTo>
                    <a:pt x="1670" y="2059"/>
                    <a:pt x="1607" y="1743"/>
                    <a:pt x="1670" y="1428"/>
                  </a:cubicBezTo>
                  <a:cubicBezTo>
                    <a:pt x="1770" y="1068"/>
                    <a:pt x="2124" y="848"/>
                    <a:pt x="2482" y="848"/>
                  </a:cubicBezTo>
                  <a:close/>
                  <a:moveTo>
                    <a:pt x="2458" y="3319"/>
                  </a:moveTo>
                  <a:cubicBezTo>
                    <a:pt x="3245" y="3319"/>
                    <a:pt x="3907" y="3854"/>
                    <a:pt x="4096" y="4547"/>
                  </a:cubicBezTo>
                  <a:lnTo>
                    <a:pt x="883" y="4547"/>
                  </a:lnTo>
                  <a:cubicBezTo>
                    <a:pt x="1040" y="3886"/>
                    <a:pt x="1733" y="3319"/>
                    <a:pt x="2458" y="3319"/>
                  </a:cubicBezTo>
                  <a:close/>
                  <a:moveTo>
                    <a:pt x="2509" y="1"/>
                  </a:moveTo>
                  <a:cubicBezTo>
                    <a:pt x="1812" y="1"/>
                    <a:pt x="1143" y="437"/>
                    <a:pt x="946" y="1208"/>
                  </a:cubicBezTo>
                  <a:cubicBezTo>
                    <a:pt x="788" y="1806"/>
                    <a:pt x="946" y="2342"/>
                    <a:pt x="1324" y="2783"/>
                  </a:cubicBezTo>
                  <a:cubicBezTo>
                    <a:pt x="568" y="3224"/>
                    <a:pt x="32" y="4012"/>
                    <a:pt x="32" y="4957"/>
                  </a:cubicBezTo>
                  <a:cubicBezTo>
                    <a:pt x="0" y="5209"/>
                    <a:pt x="189" y="5398"/>
                    <a:pt x="410" y="5398"/>
                  </a:cubicBezTo>
                  <a:lnTo>
                    <a:pt x="4569" y="5398"/>
                  </a:lnTo>
                  <a:cubicBezTo>
                    <a:pt x="4789" y="5398"/>
                    <a:pt x="4978" y="5209"/>
                    <a:pt x="4978" y="4988"/>
                  </a:cubicBezTo>
                  <a:cubicBezTo>
                    <a:pt x="4978" y="4043"/>
                    <a:pt x="4474" y="3256"/>
                    <a:pt x="3718" y="2815"/>
                  </a:cubicBezTo>
                  <a:cubicBezTo>
                    <a:pt x="3939" y="2626"/>
                    <a:pt x="4033" y="2374"/>
                    <a:pt x="4128" y="2090"/>
                  </a:cubicBezTo>
                  <a:cubicBezTo>
                    <a:pt x="4285" y="1523"/>
                    <a:pt x="4128" y="924"/>
                    <a:pt x="3687" y="483"/>
                  </a:cubicBezTo>
                  <a:cubicBezTo>
                    <a:pt x="3346" y="155"/>
                    <a:pt x="2923" y="1"/>
                    <a:pt x="2509" y="1"/>
                  </a:cubicBezTo>
                  <a:close/>
                </a:path>
              </a:pathLst>
            </a:custGeom>
            <a:solidFill>
              <a:srgbClr val="C2540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11" name="Google Shape;1074;p32">
              <a:extLst>
                <a:ext uri="{FF2B5EF4-FFF2-40B4-BE49-F238E27FC236}">
                  <a16:creationId xmlns:a16="http://schemas.microsoft.com/office/drawing/2014/main" id="{A3278436-910B-3C80-5F79-E238581539B5}"/>
                </a:ext>
              </a:extLst>
            </p:cNvPr>
            <p:cNvSpPr/>
            <p:nvPr/>
          </p:nvSpPr>
          <p:spPr>
            <a:xfrm>
              <a:off x="-61591150" y="2113325"/>
              <a:ext cx="123675" cy="134175"/>
            </a:xfrm>
            <a:custGeom>
              <a:avLst/>
              <a:gdLst/>
              <a:ahLst/>
              <a:cxnLst/>
              <a:rect l="l" t="t" r="r" b="b"/>
              <a:pathLst>
                <a:path w="4947" h="5367" extrusionOk="0">
                  <a:moveTo>
                    <a:pt x="2482" y="848"/>
                  </a:moveTo>
                  <a:cubicBezTo>
                    <a:pt x="2688" y="848"/>
                    <a:pt x="2895" y="921"/>
                    <a:pt x="3056" y="1082"/>
                  </a:cubicBezTo>
                  <a:cubicBezTo>
                    <a:pt x="3245" y="1271"/>
                    <a:pt x="3340" y="1586"/>
                    <a:pt x="3245" y="1901"/>
                  </a:cubicBezTo>
                  <a:cubicBezTo>
                    <a:pt x="3182" y="2185"/>
                    <a:pt x="2993" y="2437"/>
                    <a:pt x="2710" y="2468"/>
                  </a:cubicBezTo>
                  <a:cubicBezTo>
                    <a:pt x="2633" y="2483"/>
                    <a:pt x="2559" y="2491"/>
                    <a:pt x="2486" y="2491"/>
                  </a:cubicBezTo>
                  <a:cubicBezTo>
                    <a:pt x="2261" y="2491"/>
                    <a:pt x="2057" y="2415"/>
                    <a:pt x="1890" y="2248"/>
                  </a:cubicBezTo>
                  <a:cubicBezTo>
                    <a:pt x="1670" y="2059"/>
                    <a:pt x="1607" y="1743"/>
                    <a:pt x="1670" y="1428"/>
                  </a:cubicBezTo>
                  <a:cubicBezTo>
                    <a:pt x="1770" y="1068"/>
                    <a:pt x="2124" y="848"/>
                    <a:pt x="2482" y="848"/>
                  </a:cubicBezTo>
                  <a:close/>
                  <a:moveTo>
                    <a:pt x="2521" y="3382"/>
                  </a:moveTo>
                  <a:cubicBezTo>
                    <a:pt x="3308" y="3382"/>
                    <a:pt x="3938" y="3886"/>
                    <a:pt x="4127" y="4579"/>
                  </a:cubicBezTo>
                  <a:lnTo>
                    <a:pt x="882" y="4579"/>
                  </a:lnTo>
                  <a:cubicBezTo>
                    <a:pt x="1103" y="3886"/>
                    <a:pt x="1733" y="3382"/>
                    <a:pt x="2521" y="3382"/>
                  </a:cubicBezTo>
                  <a:close/>
                  <a:moveTo>
                    <a:pt x="2467" y="1"/>
                  </a:moveTo>
                  <a:cubicBezTo>
                    <a:pt x="1761" y="1"/>
                    <a:pt x="1080" y="437"/>
                    <a:pt x="882" y="1208"/>
                  </a:cubicBezTo>
                  <a:cubicBezTo>
                    <a:pt x="725" y="1806"/>
                    <a:pt x="882" y="2342"/>
                    <a:pt x="1292" y="2783"/>
                  </a:cubicBezTo>
                  <a:cubicBezTo>
                    <a:pt x="536" y="3224"/>
                    <a:pt x="0" y="4012"/>
                    <a:pt x="0" y="4957"/>
                  </a:cubicBezTo>
                  <a:cubicBezTo>
                    <a:pt x="0" y="5178"/>
                    <a:pt x="189" y="5367"/>
                    <a:pt x="378" y="5367"/>
                  </a:cubicBezTo>
                  <a:lnTo>
                    <a:pt x="4505" y="5367"/>
                  </a:lnTo>
                  <a:cubicBezTo>
                    <a:pt x="4757" y="5367"/>
                    <a:pt x="4946" y="5178"/>
                    <a:pt x="4946" y="4957"/>
                  </a:cubicBezTo>
                  <a:cubicBezTo>
                    <a:pt x="4946" y="4075"/>
                    <a:pt x="4442" y="3256"/>
                    <a:pt x="3686" y="2815"/>
                  </a:cubicBezTo>
                  <a:cubicBezTo>
                    <a:pt x="3875" y="2626"/>
                    <a:pt x="4001" y="2374"/>
                    <a:pt x="4096" y="2090"/>
                  </a:cubicBezTo>
                  <a:cubicBezTo>
                    <a:pt x="4253" y="1523"/>
                    <a:pt x="4096" y="924"/>
                    <a:pt x="3655" y="483"/>
                  </a:cubicBezTo>
                  <a:cubicBezTo>
                    <a:pt x="3314" y="155"/>
                    <a:pt x="2887" y="1"/>
                    <a:pt x="2467" y="1"/>
                  </a:cubicBezTo>
                  <a:close/>
                </a:path>
              </a:pathLst>
            </a:custGeom>
            <a:solidFill>
              <a:srgbClr val="C2540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12" name="Google Shape;1075;p32">
              <a:extLst>
                <a:ext uri="{FF2B5EF4-FFF2-40B4-BE49-F238E27FC236}">
                  <a16:creationId xmlns:a16="http://schemas.microsoft.com/office/drawing/2014/main" id="{D3E101CD-E66A-221C-89C2-6026F037F1ED}"/>
                </a:ext>
              </a:extLst>
            </p:cNvPr>
            <p:cNvSpPr/>
            <p:nvPr/>
          </p:nvSpPr>
          <p:spPr>
            <a:xfrm>
              <a:off x="-61677800" y="2072225"/>
              <a:ext cx="106350" cy="62450"/>
            </a:xfrm>
            <a:custGeom>
              <a:avLst/>
              <a:gdLst/>
              <a:ahLst/>
              <a:cxnLst/>
              <a:rect l="l" t="t" r="r" b="b"/>
              <a:pathLst>
                <a:path w="4254" h="2498" extrusionOk="0">
                  <a:moveTo>
                    <a:pt x="2096" y="1"/>
                  </a:moveTo>
                  <a:cubicBezTo>
                    <a:pt x="1985" y="1"/>
                    <a:pt x="1875" y="48"/>
                    <a:pt x="1796" y="142"/>
                  </a:cubicBezTo>
                  <a:lnTo>
                    <a:pt x="158" y="1781"/>
                  </a:lnTo>
                  <a:cubicBezTo>
                    <a:pt x="1" y="1938"/>
                    <a:pt x="1" y="2222"/>
                    <a:pt x="158" y="2379"/>
                  </a:cubicBezTo>
                  <a:cubicBezTo>
                    <a:pt x="237" y="2458"/>
                    <a:pt x="339" y="2497"/>
                    <a:pt x="442" y="2497"/>
                  </a:cubicBezTo>
                  <a:cubicBezTo>
                    <a:pt x="544" y="2497"/>
                    <a:pt x="646" y="2458"/>
                    <a:pt x="725" y="2379"/>
                  </a:cubicBezTo>
                  <a:lnTo>
                    <a:pt x="2111" y="993"/>
                  </a:lnTo>
                  <a:lnTo>
                    <a:pt x="3498" y="2379"/>
                  </a:lnTo>
                  <a:cubicBezTo>
                    <a:pt x="3576" y="2458"/>
                    <a:pt x="3687" y="2497"/>
                    <a:pt x="3797" y="2497"/>
                  </a:cubicBezTo>
                  <a:cubicBezTo>
                    <a:pt x="3907" y="2497"/>
                    <a:pt x="4017" y="2458"/>
                    <a:pt x="4096" y="2379"/>
                  </a:cubicBezTo>
                  <a:cubicBezTo>
                    <a:pt x="4254" y="2222"/>
                    <a:pt x="4254" y="1938"/>
                    <a:pt x="4096" y="1781"/>
                  </a:cubicBezTo>
                  <a:lnTo>
                    <a:pt x="2395" y="142"/>
                  </a:lnTo>
                  <a:cubicBezTo>
                    <a:pt x="2316" y="48"/>
                    <a:pt x="2206" y="1"/>
                    <a:pt x="2096" y="1"/>
                  </a:cubicBezTo>
                  <a:close/>
                </a:path>
              </a:pathLst>
            </a:custGeom>
            <a:solidFill>
              <a:srgbClr val="C2540E"/>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grpSp>
      <p:grpSp>
        <p:nvGrpSpPr>
          <p:cNvPr id="2413" name="Google Shape;1076;p32">
            <a:extLst>
              <a:ext uri="{FF2B5EF4-FFF2-40B4-BE49-F238E27FC236}">
                <a16:creationId xmlns:a16="http://schemas.microsoft.com/office/drawing/2014/main" id="{FB9D5A97-D71C-C321-D66B-93DB40EFB742}"/>
              </a:ext>
            </a:extLst>
          </p:cNvPr>
          <p:cNvGrpSpPr/>
          <p:nvPr/>
        </p:nvGrpSpPr>
        <p:grpSpPr>
          <a:xfrm>
            <a:off x="6669607" y="1233113"/>
            <a:ext cx="562719" cy="548651"/>
            <a:chOff x="-60988625" y="2310475"/>
            <a:chExt cx="316650" cy="311150"/>
          </a:xfrm>
        </p:grpSpPr>
        <p:sp>
          <p:nvSpPr>
            <p:cNvPr id="2414" name="Google Shape;1077;p32">
              <a:extLst>
                <a:ext uri="{FF2B5EF4-FFF2-40B4-BE49-F238E27FC236}">
                  <a16:creationId xmlns:a16="http://schemas.microsoft.com/office/drawing/2014/main" id="{E905916D-F518-5944-9BDA-5A5810B26259}"/>
                </a:ext>
              </a:extLst>
            </p:cNvPr>
            <p:cNvSpPr/>
            <p:nvPr/>
          </p:nvSpPr>
          <p:spPr>
            <a:xfrm>
              <a:off x="-60988625" y="2310475"/>
              <a:ext cx="311125" cy="311150"/>
            </a:xfrm>
            <a:custGeom>
              <a:avLst/>
              <a:gdLst/>
              <a:ahLst/>
              <a:cxnLst/>
              <a:rect l="l" t="t" r="r" b="b"/>
              <a:pathLst>
                <a:path w="12445" h="12446" extrusionOk="0">
                  <a:moveTo>
                    <a:pt x="7877" y="883"/>
                  </a:moveTo>
                  <a:cubicBezTo>
                    <a:pt x="8097" y="883"/>
                    <a:pt x="8318" y="1072"/>
                    <a:pt x="8318" y="1324"/>
                  </a:cubicBezTo>
                  <a:lnTo>
                    <a:pt x="8318" y="10398"/>
                  </a:lnTo>
                  <a:cubicBezTo>
                    <a:pt x="8318" y="10870"/>
                    <a:pt x="8444" y="11311"/>
                    <a:pt x="8727" y="11626"/>
                  </a:cubicBezTo>
                  <a:lnTo>
                    <a:pt x="2111" y="11626"/>
                  </a:lnTo>
                  <a:cubicBezTo>
                    <a:pt x="1450" y="11626"/>
                    <a:pt x="851" y="11091"/>
                    <a:pt x="851" y="10398"/>
                  </a:cubicBezTo>
                  <a:lnTo>
                    <a:pt x="851" y="1324"/>
                  </a:lnTo>
                  <a:lnTo>
                    <a:pt x="820" y="1324"/>
                  </a:lnTo>
                  <a:cubicBezTo>
                    <a:pt x="820" y="1072"/>
                    <a:pt x="1009" y="883"/>
                    <a:pt x="1261" y="883"/>
                  </a:cubicBezTo>
                  <a:close/>
                  <a:moveTo>
                    <a:pt x="11500" y="10807"/>
                  </a:moveTo>
                  <a:cubicBezTo>
                    <a:pt x="11342" y="11280"/>
                    <a:pt x="10870" y="11626"/>
                    <a:pt x="10303" y="11626"/>
                  </a:cubicBezTo>
                  <a:cubicBezTo>
                    <a:pt x="9767" y="11626"/>
                    <a:pt x="9326" y="11280"/>
                    <a:pt x="9137" y="10807"/>
                  </a:cubicBezTo>
                  <a:close/>
                  <a:moveTo>
                    <a:pt x="1261" y="1"/>
                  </a:moveTo>
                  <a:cubicBezTo>
                    <a:pt x="568" y="1"/>
                    <a:pt x="32" y="568"/>
                    <a:pt x="32" y="1230"/>
                  </a:cubicBezTo>
                  <a:lnTo>
                    <a:pt x="32" y="10334"/>
                  </a:lnTo>
                  <a:cubicBezTo>
                    <a:pt x="0" y="11563"/>
                    <a:pt x="946" y="12445"/>
                    <a:pt x="2080" y="12445"/>
                  </a:cubicBezTo>
                  <a:lnTo>
                    <a:pt x="10334" y="12445"/>
                  </a:lnTo>
                  <a:cubicBezTo>
                    <a:pt x="11500" y="12445"/>
                    <a:pt x="12445" y="11500"/>
                    <a:pt x="12445" y="10366"/>
                  </a:cubicBezTo>
                  <a:cubicBezTo>
                    <a:pt x="12445" y="10145"/>
                    <a:pt x="12224" y="9925"/>
                    <a:pt x="12004" y="9925"/>
                  </a:cubicBezTo>
                  <a:lnTo>
                    <a:pt x="9074" y="9925"/>
                  </a:lnTo>
                  <a:lnTo>
                    <a:pt x="9074" y="1230"/>
                  </a:lnTo>
                  <a:cubicBezTo>
                    <a:pt x="9074" y="568"/>
                    <a:pt x="8538" y="1"/>
                    <a:pt x="7877" y="1"/>
                  </a:cubicBezTo>
                  <a:close/>
                </a:path>
              </a:pathLst>
            </a:custGeom>
            <a:solidFill>
              <a:srgbClr val="833605"/>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15" name="Google Shape;1078;p32">
              <a:extLst>
                <a:ext uri="{FF2B5EF4-FFF2-40B4-BE49-F238E27FC236}">
                  <a16:creationId xmlns:a16="http://schemas.microsoft.com/office/drawing/2014/main" id="{82D942C6-616D-2176-0223-8C80AD4DF5C9}"/>
                </a:ext>
              </a:extLst>
            </p:cNvPr>
            <p:cNvSpPr/>
            <p:nvPr/>
          </p:nvSpPr>
          <p:spPr>
            <a:xfrm>
              <a:off x="-60947675" y="2353025"/>
              <a:ext cx="145725" cy="20500"/>
            </a:xfrm>
            <a:custGeom>
              <a:avLst/>
              <a:gdLst/>
              <a:ahLst/>
              <a:cxnLst/>
              <a:rect l="l" t="t" r="r" b="b"/>
              <a:pathLst>
                <a:path w="5829" h="820" extrusionOk="0">
                  <a:moveTo>
                    <a:pt x="442" y="0"/>
                  </a:moveTo>
                  <a:cubicBezTo>
                    <a:pt x="190" y="0"/>
                    <a:pt x="1" y="189"/>
                    <a:pt x="1" y="441"/>
                  </a:cubicBezTo>
                  <a:cubicBezTo>
                    <a:pt x="1" y="630"/>
                    <a:pt x="190" y="819"/>
                    <a:pt x="442" y="819"/>
                  </a:cubicBezTo>
                  <a:lnTo>
                    <a:pt x="5388" y="819"/>
                  </a:lnTo>
                  <a:cubicBezTo>
                    <a:pt x="5640" y="819"/>
                    <a:pt x="5829" y="630"/>
                    <a:pt x="5829" y="441"/>
                  </a:cubicBezTo>
                  <a:cubicBezTo>
                    <a:pt x="5829" y="189"/>
                    <a:pt x="5640" y="0"/>
                    <a:pt x="5388" y="0"/>
                  </a:cubicBezTo>
                  <a:close/>
                </a:path>
              </a:pathLst>
            </a:custGeom>
            <a:solidFill>
              <a:srgbClr val="833605"/>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16" name="Google Shape;1079;p32">
              <a:extLst>
                <a:ext uri="{FF2B5EF4-FFF2-40B4-BE49-F238E27FC236}">
                  <a16:creationId xmlns:a16="http://schemas.microsoft.com/office/drawing/2014/main" id="{90F8C8F4-B43A-339A-FEBB-947D8E7BA5BF}"/>
                </a:ext>
              </a:extLst>
            </p:cNvPr>
            <p:cNvSpPr/>
            <p:nvPr/>
          </p:nvSpPr>
          <p:spPr>
            <a:xfrm>
              <a:off x="-60947675" y="2415250"/>
              <a:ext cx="145725" cy="20500"/>
            </a:xfrm>
            <a:custGeom>
              <a:avLst/>
              <a:gdLst/>
              <a:ahLst/>
              <a:cxnLst/>
              <a:rect l="l" t="t" r="r" b="b"/>
              <a:pathLst>
                <a:path w="5829" h="820" extrusionOk="0">
                  <a:moveTo>
                    <a:pt x="442" y="0"/>
                  </a:moveTo>
                  <a:cubicBezTo>
                    <a:pt x="190" y="0"/>
                    <a:pt x="1" y="189"/>
                    <a:pt x="1" y="378"/>
                  </a:cubicBezTo>
                  <a:cubicBezTo>
                    <a:pt x="1" y="630"/>
                    <a:pt x="190" y="819"/>
                    <a:pt x="442" y="819"/>
                  </a:cubicBezTo>
                  <a:lnTo>
                    <a:pt x="5388" y="819"/>
                  </a:lnTo>
                  <a:cubicBezTo>
                    <a:pt x="5640" y="819"/>
                    <a:pt x="5829" y="630"/>
                    <a:pt x="5829" y="378"/>
                  </a:cubicBezTo>
                  <a:cubicBezTo>
                    <a:pt x="5829" y="158"/>
                    <a:pt x="5640" y="0"/>
                    <a:pt x="5388" y="0"/>
                  </a:cubicBezTo>
                  <a:close/>
                </a:path>
              </a:pathLst>
            </a:custGeom>
            <a:solidFill>
              <a:srgbClr val="833605"/>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17" name="Google Shape;1080;p32">
              <a:extLst>
                <a:ext uri="{FF2B5EF4-FFF2-40B4-BE49-F238E27FC236}">
                  <a16:creationId xmlns:a16="http://schemas.microsoft.com/office/drawing/2014/main" id="{A9404A03-C8F3-8141-0191-FC174AD250BA}"/>
                </a:ext>
              </a:extLst>
            </p:cNvPr>
            <p:cNvSpPr/>
            <p:nvPr/>
          </p:nvSpPr>
          <p:spPr>
            <a:xfrm>
              <a:off x="-60947675" y="2475875"/>
              <a:ext cx="145725" cy="22100"/>
            </a:xfrm>
            <a:custGeom>
              <a:avLst/>
              <a:gdLst/>
              <a:ahLst/>
              <a:cxnLst/>
              <a:rect l="l" t="t" r="r" b="b"/>
              <a:pathLst>
                <a:path w="5829" h="884" extrusionOk="0">
                  <a:moveTo>
                    <a:pt x="442" y="1"/>
                  </a:moveTo>
                  <a:cubicBezTo>
                    <a:pt x="190" y="1"/>
                    <a:pt x="1" y="221"/>
                    <a:pt x="1" y="442"/>
                  </a:cubicBezTo>
                  <a:cubicBezTo>
                    <a:pt x="1" y="694"/>
                    <a:pt x="190" y="883"/>
                    <a:pt x="442" y="883"/>
                  </a:cubicBezTo>
                  <a:lnTo>
                    <a:pt x="5388" y="883"/>
                  </a:lnTo>
                  <a:cubicBezTo>
                    <a:pt x="5640" y="883"/>
                    <a:pt x="5829" y="694"/>
                    <a:pt x="5829" y="442"/>
                  </a:cubicBezTo>
                  <a:cubicBezTo>
                    <a:pt x="5829" y="221"/>
                    <a:pt x="5640" y="1"/>
                    <a:pt x="5388" y="1"/>
                  </a:cubicBezTo>
                  <a:close/>
                </a:path>
              </a:pathLst>
            </a:custGeom>
            <a:solidFill>
              <a:srgbClr val="833605"/>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18" name="Google Shape;1081;p32">
              <a:extLst>
                <a:ext uri="{FF2B5EF4-FFF2-40B4-BE49-F238E27FC236}">
                  <a16:creationId xmlns:a16="http://schemas.microsoft.com/office/drawing/2014/main" id="{E3DDFB4A-CBD7-1E30-A94B-DD728E253823}"/>
                </a:ext>
              </a:extLst>
            </p:cNvPr>
            <p:cNvSpPr/>
            <p:nvPr/>
          </p:nvSpPr>
          <p:spPr>
            <a:xfrm>
              <a:off x="-60947675" y="2538100"/>
              <a:ext cx="145725" cy="22075"/>
            </a:xfrm>
            <a:custGeom>
              <a:avLst/>
              <a:gdLst/>
              <a:ahLst/>
              <a:cxnLst/>
              <a:rect l="l" t="t" r="r" b="b"/>
              <a:pathLst>
                <a:path w="5829" h="883" extrusionOk="0">
                  <a:moveTo>
                    <a:pt x="442" y="1"/>
                  </a:moveTo>
                  <a:cubicBezTo>
                    <a:pt x="190" y="1"/>
                    <a:pt x="1" y="190"/>
                    <a:pt x="1" y="442"/>
                  </a:cubicBezTo>
                  <a:cubicBezTo>
                    <a:pt x="1" y="662"/>
                    <a:pt x="190" y="883"/>
                    <a:pt x="442" y="883"/>
                  </a:cubicBezTo>
                  <a:lnTo>
                    <a:pt x="5388" y="883"/>
                  </a:lnTo>
                  <a:cubicBezTo>
                    <a:pt x="5640" y="883"/>
                    <a:pt x="5829" y="662"/>
                    <a:pt x="5829" y="442"/>
                  </a:cubicBezTo>
                  <a:cubicBezTo>
                    <a:pt x="5829" y="190"/>
                    <a:pt x="5640" y="1"/>
                    <a:pt x="5388" y="1"/>
                  </a:cubicBezTo>
                  <a:close/>
                </a:path>
              </a:pathLst>
            </a:custGeom>
            <a:solidFill>
              <a:srgbClr val="833605"/>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2419" name="Google Shape;1082;p32">
              <a:extLst>
                <a:ext uri="{FF2B5EF4-FFF2-40B4-BE49-F238E27FC236}">
                  <a16:creationId xmlns:a16="http://schemas.microsoft.com/office/drawing/2014/main" id="{E71AFCCB-D8D9-D9A6-652F-85D47B5D093D}"/>
                </a:ext>
              </a:extLst>
            </p:cNvPr>
            <p:cNvSpPr/>
            <p:nvPr/>
          </p:nvSpPr>
          <p:spPr>
            <a:xfrm>
              <a:off x="-60740525" y="2312050"/>
              <a:ext cx="68550" cy="233950"/>
            </a:xfrm>
            <a:custGeom>
              <a:avLst/>
              <a:gdLst/>
              <a:ahLst/>
              <a:cxnLst/>
              <a:rect l="l" t="t" r="r" b="b"/>
              <a:pathLst>
                <a:path w="2742" h="9358" extrusionOk="0">
                  <a:moveTo>
                    <a:pt x="1796" y="789"/>
                  </a:moveTo>
                  <a:cubicBezTo>
                    <a:pt x="1891" y="789"/>
                    <a:pt x="1922" y="852"/>
                    <a:pt x="1922" y="946"/>
                  </a:cubicBezTo>
                  <a:lnTo>
                    <a:pt x="1922" y="1639"/>
                  </a:lnTo>
                  <a:lnTo>
                    <a:pt x="820" y="1639"/>
                  </a:lnTo>
                  <a:lnTo>
                    <a:pt x="820" y="946"/>
                  </a:lnTo>
                  <a:cubicBezTo>
                    <a:pt x="820" y="852"/>
                    <a:pt x="883" y="789"/>
                    <a:pt x="977" y="789"/>
                  </a:cubicBezTo>
                  <a:close/>
                  <a:moveTo>
                    <a:pt x="1922" y="2458"/>
                  </a:moveTo>
                  <a:lnTo>
                    <a:pt x="1922" y="6617"/>
                  </a:lnTo>
                  <a:lnTo>
                    <a:pt x="820" y="6617"/>
                  </a:lnTo>
                  <a:lnTo>
                    <a:pt x="820" y="2458"/>
                  </a:lnTo>
                  <a:close/>
                  <a:moveTo>
                    <a:pt x="1639" y="7436"/>
                  </a:moveTo>
                  <a:lnTo>
                    <a:pt x="1355" y="8035"/>
                  </a:lnTo>
                  <a:lnTo>
                    <a:pt x="1040" y="7436"/>
                  </a:lnTo>
                  <a:close/>
                  <a:moveTo>
                    <a:pt x="977" y="1"/>
                  </a:moveTo>
                  <a:cubicBezTo>
                    <a:pt x="410" y="1"/>
                    <a:pt x="1" y="410"/>
                    <a:pt x="1" y="946"/>
                  </a:cubicBezTo>
                  <a:lnTo>
                    <a:pt x="1" y="6995"/>
                  </a:lnTo>
                  <a:cubicBezTo>
                    <a:pt x="1" y="7090"/>
                    <a:pt x="1" y="7121"/>
                    <a:pt x="32" y="7184"/>
                  </a:cubicBezTo>
                  <a:lnTo>
                    <a:pt x="1009" y="9137"/>
                  </a:lnTo>
                  <a:cubicBezTo>
                    <a:pt x="1103" y="9295"/>
                    <a:pt x="1198" y="9358"/>
                    <a:pt x="1355" y="9358"/>
                  </a:cubicBezTo>
                  <a:cubicBezTo>
                    <a:pt x="1513" y="9358"/>
                    <a:pt x="1670" y="9295"/>
                    <a:pt x="1733" y="9137"/>
                  </a:cubicBezTo>
                  <a:lnTo>
                    <a:pt x="2678" y="7184"/>
                  </a:lnTo>
                  <a:cubicBezTo>
                    <a:pt x="2710" y="7153"/>
                    <a:pt x="2710" y="7090"/>
                    <a:pt x="2710" y="6995"/>
                  </a:cubicBezTo>
                  <a:lnTo>
                    <a:pt x="2710" y="946"/>
                  </a:lnTo>
                  <a:cubicBezTo>
                    <a:pt x="2741" y="410"/>
                    <a:pt x="2300" y="1"/>
                    <a:pt x="1796" y="1"/>
                  </a:cubicBezTo>
                  <a:close/>
                </a:path>
              </a:pathLst>
            </a:custGeom>
            <a:solidFill>
              <a:srgbClr val="833605"/>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grpSp>
      <p:sp>
        <p:nvSpPr>
          <p:cNvPr id="2420" name="Google Shape;1083;p32">
            <a:extLst>
              <a:ext uri="{FF2B5EF4-FFF2-40B4-BE49-F238E27FC236}">
                <a16:creationId xmlns:a16="http://schemas.microsoft.com/office/drawing/2014/main" id="{34EF0D6D-D61A-40A3-8A81-81088851EB18}"/>
              </a:ext>
            </a:extLst>
          </p:cNvPr>
          <p:cNvSpPr/>
          <p:nvPr/>
        </p:nvSpPr>
        <p:spPr>
          <a:xfrm>
            <a:off x="1032713" y="3894755"/>
            <a:ext cx="6924300" cy="852600"/>
          </a:xfrm>
          <a:prstGeom prst="rightArrow">
            <a:avLst>
              <a:gd name="adj1" fmla="val 50000"/>
              <a:gd name="adj2" fmla="val 48611"/>
            </a:avLst>
          </a:prstGeom>
          <a:solidFill>
            <a:srgbClr val="62B0B8"/>
          </a:solid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ctr" defTabSz="914400" rtl="0" eaLnBrk="1" fontAlgn="auto" latinLnBrk="0" hangingPunct="1">
              <a:lnSpc>
                <a:spcPct val="100000"/>
              </a:lnSpc>
              <a:spcBef>
                <a:spcPts val="0"/>
              </a:spcBef>
              <a:spcAft>
                <a:spcPts val="0"/>
              </a:spcAft>
              <a:buClr>
                <a:srgbClr val="000000"/>
              </a:buClr>
              <a:buSzTx/>
              <a:buFont typeface="Arial"/>
              <a:buNone/>
              <a:tabLst/>
              <a:defRPr/>
            </a:pPr>
            <a:r>
              <a:rPr lang="en-US" sz="2000" b="1">
                <a:solidFill>
                  <a:schemeClr val="accent1">
                    <a:lumMod val="10000"/>
                  </a:schemeClr>
                </a:solidFill>
                <a:latin typeface="Times New Roman" panose="02020603050405020304" pitchFamily="18" charset="0"/>
                <a:cs typeface="Times New Roman" panose="02020603050405020304" pitchFamily="18" charset="0"/>
                <a:sym typeface="Fira Sans Extra Condensed Medium"/>
              </a:rPr>
              <a:t>Nghệ thuật </a:t>
            </a:r>
            <a:endParaRPr kumimoji="0" sz="1400" b="1" i="0" u="none" strike="noStrike" kern="0" cap="none" spc="0" normalizeH="0" baseline="0" noProof="0">
              <a:ln>
                <a:noFill/>
              </a:ln>
              <a:solidFill>
                <a:schemeClr val="accent1">
                  <a:lumMod val="10000"/>
                </a:schemeClr>
              </a:solidFill>
              <a:effectLst/>
              <a:uLnTx/>
              <a:uFillTx/>
              <a:latin typeface="Times New Roman" panose="02020603050405020304" pitchFamily="18" charset="0"/>
              <a:cs typeface="Times New Roman" panose="02020603050405020304" pitchFamily="18" charset="0"/>
              <a:sym typeface="Arial"/>
            </a:endParaRPr>
          </a:p>
        </p:txBody>
      </p:sp>
      <p:sp>
        <p:nvSpPr>
          <p:cNvPr id="2458" name="Google Shape;1084;p32">
            <a:extLst>
              <a:ext uri="{FF2B5EF4-FFF2-40B4-BE49-F238E27FC236}">
                <a16:creationId xmlns:a16="http://schemas.microsoft.com/office/drawing/2014/main" id="{1291C237-1F5B-628C-3D8E-7D213DC029AA}"/>
              </a:ext>
            </a:extLst>
          </p:cNvPr>
          <p:cNvSpPr/>
          <p:nvPr/>
        </p:nvSpPr>
        <p:spPr>
          <a:xfrm>
            <a:off x="1790966" y="3381199"/>
            <a:ext cx="495600" cy="495600"/>
          </a:xfrm>
          <a:prstGeom prst="ellipse">
            <a:avLst/>
          </a:prstGeom>
          <a:solidFill>
            <a:srgbClr val="FFFFFF"/>
          </a:solidFill>
          <a:ln w="38100" cap="flat" cmpd="sng">
            <a:solidFill>
              <a:srgbClr val="C07546"/>
            </a:solidFill>
            <a:prstDash val="solid"/>
            <a:round/>
            <a:headEnd type="none" w="sm" len="sm"/>
            <a:tailEnd type="none" w="sm" len="sm"/>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ctr" defTabSz="914400" rtl="0" eaLnBrk="1" fontAlgn="auto" latinLnBrk="0" hangingPunct="1">
              <a:lnSpc>
                <a:spcPct val="100000"/>
              </a:lnSpc>
              <a:spcBef>
                <a:spcPts val="0"/>
              </a:spcBef>
              <a:spcAft>
                <a:spcPts val="0"/>
              </a:spcAft>
              <a:buClr>
                <a:srgbClr val="000000"/>
              </a:buClr>
              <a:buSzTx/>
              <a:buFont typeface="Arial"/>
              <a:buNone/>
              <a:tabLst/>
              <a:defRPr/>
            </a:pPr>
            <a:r>
              <a:rPr kumimoji="0" lang="en" sz="1800" b="1" i="0" u="none" strike="noStrike" kern="0" cap="none" spc="0" normalizeH="0" baseline="0" noProof="0">
                <a:ln>
                  <a:noFill/>
                </a:ln>
                <a:solidFill>
                  <a:srgbClr val="E4AA6E"/>
                </a:solidFill>
                <a:effectLst/>
                <a:uLnTx/>
                <a:uFillTx/>
                <a:latin typeface="Fira Sans Extra Condensed"/>
                <a:ea typeface="Fira Sans Extra Condensed"/>
                <a:cs typeface="Fira Sans Extra Condensed"/>
                <a:sym typeface="Fira Sans Extra Condensed"/>
              </a:rPr>
              <a:t>1</a:t>
            </a:r>
            <a:endParaRPr kumimoji="0" sz="1800" b="1" i="0" u="none" strike="noStrike" kern="0" cap="none" spc="0" normalizeH="0" baseline="0" noProof="0">
              <a:ln>
                <a:noFill/>
              </a:ln>
              <a:solidFill>
                <a:srgbClr val="E4AA6E"/>
              </a:solidFill>
              <a:effectLst/>
              <a:uLnTx/>
              <a:uFillTx/>
              <a:latin typeface="Fira Sans Extra Condensed"/>
              <a:ea typeface="Fira Sans Extra Condensed"/>
              <a:cs typeface="Fira Sans Extra Condensed"/>
              <a:sym typeface="Fira Sans Extra Condensed"/>
            </a:endParaRPr>
          </a:p>
        </p:txBody>
      </p:sp>
      <p:sp>
        <p:nvSpPr>
          <p:cNvPr id="2529" name="Google Shape;1085;p32">
            <a:extLst>
              <a:ext uri="{FF2B5EF4-FFF2-40B4-BE49-F238E27FC236}">
                <a16:creationId xmlns:a16="http://schemas.microsoft.com/office/drawing/2014/main" id="{8D58365C-998F-08CE-58A4-F6420316B559}"/>
              </a:ext>
            </a:extLst>
          </p:cNvPr>
          <p:cNvSpPr/>
          <p:nvPr/>
        </p:nvSpPr>
        <p:spPr>
          <a:xfrm>
            <a:off x="4247065" y="3381199"/>
            <a:ext cx="495600" cy="495600"/>
          </a:xfrm>
          <a:prstGeom prst="ellipse">
            <a:avLst/>
          </a:prstGeom>
          <a:solidFill>
            <a:srgbClr val="FFFFFF"/>
          </a:solidFill>
          <a:ln w="38100" cap="flat" cmpd="sng">
            <a:solidFill>
              <a:srgbClr val="C2540E"/>
            </a:solidFill>
            <a:prstDash val="solid"/>
            <a:round/>
            <a:headEnd type="none" w="sm" len="sm"/>
            <a:tailEnd type="none" w="sm" len="sm"/>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ctr" defTabSz="914400" rtl="0" eaLnBrk="1" fontAlgn="auto" latinLnBrk="0" hangingPunct="1">
              <a:lnSpc>
                <a:spcPct val="100000"/>
              </a:lnSpc>
              <a:spcBef>
                <a:spcPts val="0"/>
              </a:spcBef>
              <a:spcAft>
                <a:spcPts val="0"/>
              </a:spcAft>
              <a:buClr>
                <a:srgbClr val="000000"/>
              </a:buClr>
              <a:buSzTx/>
              <a:buFont typeface="Arial"/>
              <a:buNone/>
              <a:tabLst/>
              <a:defRPr/>
            </a:pPr>
            <a:r>
              <a:rPr kumimoji="0" lang="en" sz="1800" b="1" i="0" u="none" strike="noStrike" kern="0" cap="none" spc="0" normalizeH="0" baseline="0" noProof="0">
                <a:ln>
                  <a:noFill/>
                </a:ln>
                <a:solidFill>
                  <a:srgbClr val="C07546"/>
                </a:solidFill>
                <a:effectLst/>
                <a:uLnTx/>
                <a:uFillTx/>
                <a:latin typeface="Fira Sans Extra Condensed"/>
                <a:ea typeface="Fira Sans Extra Condensed"/>
                <a:cs typeface="Fira Sans Extra Condensed"/>
                <a:sym typeface="Fira Sans Extra Condensed"/>
              </a:rPr>
              <a:t>2</a:t>
            </a:r>
            <a:endParaRPr kumimoji="0" sz="1800" b="1" i="0" u="none" strike="noStrike" kern="0" cap="none" spc="0" normalizeH="0" baseline="0" noProof="0">
              <a:ln>
                <a:noFill/>
              </a:ln>
              <a:solidFill>
                <a:srgbClr val="C07546"/>
              </a:solidFill>
              <a:effectLst/>
              <a:uLnTx/>
              <a:uFillTx/>
              <a:latin typeface="Fira Sans Extra Condensed"/>
              <a:ea typeface="Fira Sans Extra Condensed"/>
              <a:cs typeface="Fira Sans Extra Condensed"/>
              <a:sym typeface="Fira Sans Extra Condensed"/>
            </a:endParaRPr>
          </a:p>
        </p:txBody>
      </p:sp>
      <p:sp>
        <p:nvSpPr>
          <p:cNvPr id="2530" name="Google Shape;1086;p32">
            <a:extLst>
              <a:ext uri="{FF2B5EF4-FFF2-40B4-BE49-F238E27FC236}">
                <a16:creationId xmlns:a16="http://schemas.microsoft.com/office/drawing/2014/main" id="{C5CE3DEC-DCE4-4D87-85B7-1C9E5EA9B54E}"/>
              </a:ext>
            </a:extLst>
          </p:cNvPr>
          <p:cNvSpPr/>
          <p:nvPr/>
        </p:nvSpPr>
        <p:spPr>
          <a:xfrm>
            <a:off x="6703167" y="3381199"/>
            <a:ext cx="495600" cy="495600"/>
          </a:xfrm>
          <a:prstGeom prst="ellipse">
            <a:avLst/>
          </a:prstGeom>
          <a:solidFill>
            <a:srgbClr val="FFFFFF"/>
          </a:solidFill>
          <a:ln w="38100" cap="flat" cmpd="sng">
            <a:solidFill>
              <a:srgbClr val="833605"/>
            </a:solidFill>
            <a:prstDash val="solid"/>
            <a:round/>
            <a:headEnd type="none" w="sm" len="sm"/>
            <a:tailEnd type="none" w="sm" len="sm"/>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0" marR="0" lvl="0" indent="0" algn="ctr" defTabSz="914400" rtl="0" eaLnBrk="1" fontAlgn="auto" latinLnBrk="0" hangingPunct="1">
              <a:lnSpc>
                <a:spcPct val="100000"/>
              </a:lnSpc>
              <a:spcBef>
                <a:spcPts val="0"/>
              </a:spcBef>
              <a:spcAft>
                <a:spcPts val="0"/>
              </a:spcAft>
              <a:buClr>
                <a:srgbClr val="000000"/>
              </a:buClr>
              <a:buSzTx/>
              <a:buFont typeface="Arial"/>
              <a:buNone/>
              <a:tabLst/>
              <a:defRPr/>
            </a:pPr>
            <a:r>
              <a:rPr kumimoji="0" lang="en" sz="1800" b="1" i="0" u="none" strike="noStrike" kern="0" cap="none" spc="0" normalizeH="0" baseline="0" noProof="0">
                <a:ln>
                  <a:noFill/>
                </a:ln>
                <a:solidFill>
                  <a:srgbClr val="C2540E"/>
                </a:solidFill>
                <a:effectLst/>
                <a:uLnTx/>
                <a:uFillTx/>
                <a:latin typeface="Fira Sans Extra Condensed"/>
                <a:ea typeface="Fira Sans Extra Condensed"/>
                <a:cs typeface="Fira Sans Extra Condensed"/>
                <a:sym typeface="Fira Sans Extra Condensed"/>
              </a:rPr>
              <a:t>3</a:t>
            </a:r>
            <a:endParaRPr kumimoji="0" sz="1800" b="1" i="0" u="none" strike="noStrike" kern="0" cap="none" spc="0" normalizeH="0" baseline="0" noProof="0">
              <a:ln>
                <a:noFill/>
              </a:ln>
              <a:solidFill>
                <a:srgbClr val="C2540E"/>
              </a:solidFill>
              <a:effectLst/>
              <a:uLnTx/>
              <a:uFillTx/>
              <a:latin typeface="Fira Sans Extra Condensed"/>
              <a:ea typeface="Fira Sans Extra Condensed"/>
              <a:cs typeface="Fira Sans Extra Condensed"/>
              <a:sym typeface="Fira Sans Extra Condensed"/>
            </a:endParaRPr>
          </a:p>
        </p:txBody>
      </p:sp>
    </p:spTree>
    <p:extLst>
      <p:ext uri="{BB962C8B-B14F-4D97-AF65-F5344CB8AC3E}">
        <p14:creationId xmlns:p14="http://schemas.microsoft.com/office/powerpoint/2010/main" val="1263722233"/>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2" presetClass="entr" presetSubtype="0" fill="hold" nodeType="withEffect">
                                  <p:stCondLst>
                                    <p:cond delay="0"/>
                                  </p:stCondLst>
                                  <p:childTnLst>
                                    <p:set>
                                      <p:cBhvr>
                                        <p:cTn id="6" dur="1" fill="hold">
                                          <p:stCondLst>
                                            <p:cond delay="0"/>
                                          </p:stCondLst>
                                        </p:cTn>
                                        <p:tgtEl>
                                          <p:spTgt spid="50"/>
                                        </p:tgtEl>
                                        <p:attrNameLst>
                                          <p:attrName>style.visibility</p:attrName>
                                        </p:attrNameLst>
                                      </p:cBhvr>
                                      <p:to>
                                        <p:strVal val="visible"/>
                                      </p:to>
                                    </p:set>
                                    <p:animEffect transition="in" filter="fade">
                                      <p:cBhvr>
                                        <p:cTn id="7" dur="1000"/>
                                        <p:tgtEl>
                                          <p:spTgt spid="50"/>
                                        </p:tgtEl>
                                      </p:cBhvr>
                                    </p:animEffect>
                                    <p:anim calcmode="lin" valueType="num">
                                      <p:cBhvr>
                                        <p:cTn id="8" dur="1000" fill="hold"/>
                                        <p:tgtEl>
                                          <p:spTgt spid="50"/>
                                        </p:tgtEl>
                                        <p:attrNameLst>
                                          <p:attrName>ppt_x</p:attrName>
                                        </p:attrNameLst>
                                      </p:cBhvr>
                                      <p:tavLst>
                                        <p:tav tm="0">
                                          <p:val>
                                            <p:strVal val="#ppt_x"/>
                                          </p:val>
                                        </p:tav>
                                        <p:tav tm="100000">
                                          <p:val>
                                            <p:strVal val="#ppt_x"/>
                                          </p:val>
                                        </p:tav>
                                      </p:tavLst>
                                    </p:anim>
                                    <p:anim calcmode="lin" valueType="num">
                                      <p:cBhvr>
                                        <p:cTn id="9" dur="1000" fill="hold"/>
                                        <p:tgtEl>
                                          <p:spTgt spid="50"/>
                                        </p:tgtEl>
                                        <p:attrNameLst>
                                          <p:attrName>ppt_y</p:attrName>
                                        </p:attrNameLst>
                                      </p:cBhvr>
                                      <p:tavLst>
                                        <p:tav tm="0">
                                          <p:val>
                                            <p:strVal val="#ppt_y+.1"/>
                                          </p:val>
                                        </p:tav>
                                        <p:tav tm="100000">
                                          <p:val>
                                            <p:strVal val="#ppt_y"/>
                                          </p:val>
                                        </p:tav>
                                      </p:tavLst>
                                    </p:anim>
                                  </p:childTnLst>
                                </p:cTn>
                              </p:par>
                              <p:par>
                                <p:cTn id="10" presetID="42" presetClass="entr" presetSubtype="0" fill="hold" nodeType="withEffect">
                                  <p:stCondLst>
                                    <p:cond delay="0"/>
                                  </p:stCondLst>
                                  <p:childTnLst>
                                    <p:set>
                                      <p:cBhvr>
                                        <p:cTn id="11" dur="1" fill="hold">
                                          <p:stCondLst>
                                            <p:cond delay="0"/>
                                          </p:stCondLst>
                                        </p:cTn>
                                        <p:tgtEl>
                                          <p:spTgt spid="53"/>
                                        </p:tgtEl>
                                        <p:attrNameLst>
                                          <p:attrName>style.visibility</p:attrName>
                                        </p:attrNameLst>
                                      </p:cBhvr>
                                      <p:to>
                                        <p:strVal val="visible"/>
                                      </p:to>
                                    </p:set>
                                    <p:animEffect transition="in" filter="fade">
                                      <p:cBhvr>
                                        <p:cTn id="12" dur="1000"/>
                                        <p:tgtEl>
                                          <p:spTgt spid="53"/>
                                        </p:tgtEl>
                                      </p:cBhvr>
                                    </p:animEffect>
                                    <p:anim calcmode="lin" valueType="num">
                                      <p:cBhvr>
                                        <p:cTn id="13" dur="1000" fill="hold"/>
                                        <p:tgtEl>
                                          <p:spTgt spid="53"/>
                                        </p:tgtEl>
                                        <p:attrNameLst>
                                          <p:attrName>ppt_x</p:attrName>
                                        </p:attrNameLst>
                                      </p:cBhvr>
                                      <p:tavLst>
                                        <p:tav tm="0">
                                          <p:val>
                                            <p:strVal val="#ppt_x"/>
                                          </p:val>
                                        </p:tav>
                                        <p:tav tm="100000">
                                          <p:val>
                                            <p:strVal val="#ppt_x"/>
                                          </p:val>
                                        </p:tav>
                                      </p:tavLst>
                                    </p:anim>
                                    <p:anim calcmode="lin" valueType="num">
                                      <p:cBhvr>
                                        <p:cTn id="14" dur="1000" fill="hold"/>
                                        <p:tgtEl>
                                          <p:spTgt spid="53"/>
                                        </p:tgtEl>
                                        <p:attrNameLst>
                                          <p:attrName>ppt_y</p:attrName>
                                        </p:attrNameLst>
                                      </p:cBhvr>
                                      <p:tavLst>
                                        <p:tav tm="0">
                                          <p:val>
                                            <p:strVal val="#ppt_y+.1"/>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16" presetClass="entr" presetSubtype="21" fill="hold" grpId="0" nodeType="clickEffect">
                                  <p:stCondLst>
                                    <p:cond delay="0"/>
                                  </p:stCondLst>
                                  <p:childTnLst>
                                    <p:set>
                                      <p:cBhvr>
                                        <p:cTn id="18" dur="1" fill="hold">
                                          <p:stCondLst>
                                            <p:cond delay="0"/>
                                          </p:stCondLst>
                                        </p:cTn>
                                        <p:tgtEl>
                                          <p:spTgt spid="2420"/>
                                        </p:tgtEl>
                                        <p:attrNameLst>
                                          <p:attrName>style.visibility</p:attrName>
                                        </p:attrNameLst>
                                      </p:cBhvr>
                                      <p:to>
                                        <p:strVal val="visible"/>
                                      </p:to>
                                    </p:set>
                                    <p:animEffect transition="in" filter="barn(inVertical)">
                                      <p:cBhvr>
                                        <p:cTn id="19" dur="500"/>
                                        <p:tgtEl>
                                          <p:spTgt spid="2420"/>
                                        </p:tgtEl>
                                      </p:cBhvr>
                                    </p:animEffect>
                                  </p:childTnLst>
                                </p:cTn>
                              </p:par>
                            </p:childTnLst>
                          </p:cTn>
                        </p:par>
                      </p:childTnLst>
                    </p:cTn>
                  </p:par>
                  <p:par>
                    <p:cTn id="20" fill="hold">
                      <p:stCondLst>
                        <p:cond delay="indefinite"/>
                      </p:stCondLst>
                      <p:childTnLst>
                        <p:par>
                          <p:cTn id="21" fill="hold">
                            <p:stCondLst>
                              <p:cond delay="0"/>
                            </p:stCondLst>
                            <p:childTnLst>
                              <p:par>
                                <p:cTn id="22" presetID="16" presetClass="entr" presetSubtype="21" fill="hold" grpId="0" nodeType="clickEffect">
                                  <p:stCondLst>
                                    <p:cond delay="0"/>
                                  </p:stCondLst>
                                  <p:childTnLst>
                                    <p:set>
                                      <p:cBhvr>
                                        <p:cTn id="23" dur="1" fill="hold">
                                          <p:stCondLst>
                                            <p:cond delay="0"/>
                                          </p:stCondLst>
                                        </p:cTn>
                                        <p:tgtEl>
                                          <p:spTgt spid="2401"/>
                                        </p:tgtEl>
                                        <p:attrNameLst>
                                          <p:attrName>style.visibility</p:attrName>
                                        </p:attrNameLst>
                                      </p:cBhvr>
                                      <p:to>
                                        <p:strVal val="visible"/>
                                      </p:to>
                                    </p:set>
                                    <p:animEffect transition="in" filter="barn(inVertical)">
                                      <p:cBhvr>
                                        <p:cTn id="24" dur="500"/>
                                        <p:tgtEl>
                                          <p:spTgt spid="2401"/>
                                        </p:tgtEl>
                                      </p:cBhvr>
                                    </p:animEffect>
                                  </p:childTnLst>
                                </p:cTn>
                              </p:par>
                              <p:par>
                                <p:cTn id="25" presetID="16" presetClass="entr" presetSubtype="21" fill="hold" grpId="0" nodeType="withEffect">
                                  <p:stCondLst>
                                    <p:cond delay="0"/>
                                  </p:stCondLst>
                                  <p:childTnLst>
                                    <p:set>
                                      <p:cBhvr>
                                        <p:cTn id="26" dur="1" fill="hold">
                                          <p:stCondLst>
                                            <p:cond delay="0"/>
                                          </p:stCondLst>
                                        </p:cTn>
                                        <p:tgtEl>
                                          <p:spTgt spid="2402"/>
                                        </p:tgtEl>
                                        <p:attrNameLst>
                                          <p:attrName>style.visibility</p:attrName>
                                        </p:attrNameLst>
                                      </p:cBhvr>
                                      <p:to>
                                        <p:strVal val="visible"/>
                                      </p:to>
                                    </p:set>
                                    <p:animEffect transition="in" filter="barn(inVertical)">
                                      <p:cBhvr>
                                        <p:cTn id="27" dur="500"/>
                                        <p:tgtEl>
                                          <p:spTgt spid="2402"/>
                                        </p:tgtEl>
                                      </p:cBhvr>
                                    </p:animEffect>
                                  </p:childTnLst>
                                </p:cTn>
                              </p:par>
                              <p:par>
                                <p:cTn id="28" presetID="16" presetClass="entr" presetSubtype="21" fill="hold" nodeType="withEffect">
                                  <p:stCondLst>
                                    <p:cond delay="0"/>
                                  </p:stCondLst>
                                  <p:childTnLst>
                                    <p:set>
                                      <p:cBhvr>
                                        <p:cTn id="29" dur="1" fill="hold">
                                          <p:stCondLst>
                                            <p:cond delay="0"/>
                                          </p:stCondLst>
                                        </p:cTn>
                                        <p:tgtEl>
                                          <p:spTgt spid="2405"/>
                                        </p:tgtEl>
                                        <p:attrNameLst>
                                          <p:attrName>style.visibility</p:attrName>
                                        </p:attrNameLst>
                                      </p:cBhvr>
                                      <p:to>
                                        <p:strVal val="visible"/>
                                      </p:to>
                                    </p:set>
                                    <p:animEffect transition="in" filter="barn(inVertical)">
                                      <p:cBhvr>
                                        <p:cTn id="30" dur="500"/>
                                        <p:tgtEl>
                                          <p:spTgt spid="2405"/>
                                        </p:tgtEl>
                                      </p:cBhvr>
                                    </p:animEffect>
                                  </p:childTnLst>
                                </p:cTn>
                              </p:par>
                              <p:par>
                                <p:cTn id="31" presetID="16" presetClass="entr" presetSubtype="21" fill="hold" grpId="0" nodeType="withEffect">
                                  <p:stCondLst>
                                    <p:cond delay="0"/>
                                  </p:stCondLst>
                                  <p:childTnLst>
                                    <p:set>
                                      <p:cBhvr>
                                        <p:cTn id="32" dur="1" fill="hold">
                                          <p:stCondLst>
                                            <p:cond delay="0"/>
                                          </p:stCondLst>
                                        </p:cTn>
                                        <p:tgtEl>
                                          <p:spTgt spid="2458"/>
                                        </p:tgtEl>
                                        <p:attrNameLst>
                                          <p:attrName>style.visibility</p:attrName>
                                        </p:attrNameLst>
                                      </p:cBhvr>
                                      <p:to>
                                        <p:strVal val="visible"/>
                                      </p:to>
                                    </p:set>
                                    <p:animEffect transition="in" filter="barn(inVertical)">
                                      <p:cBhvr>
                                        <p:cTn id="33" dur="500"/>
                                        <p:tgtEl>
                                          <p:spTgt spid="2458"/>
                                        </p:tgtEl>
                                      </p:cBhvr>
                                    </p:animEffect>
                                  </p:childTnLst>
                                </p:cTn>
                              </p:par>
                            </p:childTnLst>
                          </p:cTn>
                        </p:par>
                      </p:childTnLst>
                    </p:cTn>
                  </p:par>
                  <p:par>
                    <p:cTn id="34" fill="hold">
                      <p:stCondLst>
                        <p:cond delay="indefinite"/>
                      </p:stCondLst>
                      <p:childTnLst>
                        <p:par>
                          <p:cTn id="35" fill="hold">
                            <p:stCondLst>
                              <p:cond delay="0"/>
                            </p:stCondLst>
                            <p:childTnLst>
                              <p:par>
                                <p:cTn id="36" presetID="16" presetClass="entr" presetSubtype="21" fill="hold" grpId="0" nodeType="clickEffect">
                                  <p:stCondLst>
                                    <p:cond delay="0"/>
                                  </p:stCondLst>
                                  <p:childTnLst>
                                    <p:set>
                                      <p:cBhvr>
                                        <p:cTn id="37" dur="1" fill="hold">
                                          <p:stCondLst>
                                            <p:cond delay="0"/>
                                          </p:stCondLst>
                                        </p:cTn>
                                        <p:tgtEl>
                                          <p:spTgt spid="2403"/>
                                        </p:tgtEl>
                                        <p:attrNameLst>
                                          <p:attrName>style.visibility</p:attrName>
                                        </p:attrNameLst>
                                      </p:cBhvr>
                                      <p:to>
                                        <p:strVal val="visible"/>
                                      </p:to>
                                    </p:set>
                                    <p:animEffect transition="in" filter="barn(inVertical)">
                                      <p:cBhvr>
                                        <p:cTn id="38" dur="500"/>
                                        <p:tgtEl>
                                          <p:spTgt spid="2403"/>
                                        </p:tgtEl>
                                      </p:cBhvr>
                                    </p:animEffect>
                                  </p:childTnLst>
                                </p:cTn>
                              </p:par>
                              <p:par>
                                <p:cTn id="39" presetID="16" presetClass="entr" presetSubtype="21" fill="hold" grpId="0" nodeType="withEffect">
                                  <p:stCondLst>
                                    <p:cond delay="0"/>
                                  </p:stCondLst>
                                  <p:childTnLst>
                                    <p:set>
                                      <p:cBhvr>
                                        <p:cTn id="40" dur="1" fill="hold">
                                          <p:stCondLst>
                                            <p:cond delay="0"/>
                                          </p:stCondLst>
                                        </p:cTn>
                                        <p:tgtEl>
                                          <p:spTgt spid="2404"/>
                                        </p:tgtEl>
                                        <p:attrNameLst>
                                          <p:attrName>style.visibility</p:attrName>
                                        </p:attrNameLst>
                                      </p:cBhvr>
                                      <p:to>
                                        <p:strVal val="visible"/>
                                      </p:to>
                                    </p:set>
                                    <p:animEffect transition="in" filter="barn(inVertical)">
                                      <p:cBhvr>
                                        <p:cTn id="41" dur="500"/>
                                        <p:tgtEl>
                                          <p:spTgt spid="2404"/>
                                        </p:tgtEl>
                                      </p:cBhvr>
                                    </p:animEffect>
                                  </p:childTnLst>
                                </p:cTn>
                              </p:par>
                              <p:par>
                                <p:cTn id="42" presetID="16" presetClass="entr" presetSubtype="21" fill="hold" nodeType="withEffect">
                                  <p:stCondLst>
                                    <p:cond delay="0"/>
                                  </p:stCondLst>
                                  <p:childTnLst>
                                    <p:set>
                                      <p:cBhvr>
                                        <p:cTn id="43" dur="1" fill="hold">
                                          <p:stCondLst>
                                            <p:cond delay="0"/>
                                          </p:stCondLst>
                                        </p:cTn>
                                        <p:tgtEl>
                                          <p:spTgt spid="2408"/>
                                        </p:tgtEl>
                                        <p:attrNameLst>
                                          <p:attrName>style.visibility</p:attrName>
                                        </p:attrNameLst>
                                      </p:cBhvr>
                                      <p:to>
                                        <p:strVal val="visible"/>
                                      </p:to>
                                    </p:set>
                                    <p:animEffect transition="in" filter="barn(inVertical)">
                                      <p:cBhvr>
                                        <p:cTn id="44" dur="500"/>
                                        <p:tgtEl>
                                          <p:spTgt spid="2408"/>
                                        </p:tgtEl>
                                      </p:cBhvr>
                                    </p:animEffect>
                                  </p:childTnLst>
                                </p:cTn>
                              </p:par>
                              <p:par>
                                <p:cTn id="45" presetID="16" presetClass="entr" presetSubtype="21" fill="hold" grpId="0" nodeType="withEffect">
                                  <p:stCondLst>
                                    <p:cond delay="0"/>
                                  </p:stCondLst>
                                  <p:childTnLst>
                                    <p:set>
                                      <p:cBhvr>
                                        <p:cTn id="46" dur="1" fill="hold">
                                          <p:stCondLst>
                                            <p:cond delay="0"/>
                                          </p:stCondLst>
                                        </p:cTn>
                                        <p:tgtEl>
                                          <p:spTgt spid="2529"/>
                                        </p:tgtEl>
                                        <p:attrNameLst>
                                          <p:attrName>style.visibility</p:attrName>
                                        </p:attrNameLst>
                                      </p:cBhvr>
                                      <p:to>
                                        <p:strVal val="visible"/>
                                      </p:to>
                                    </p:set>
                                    <p:animEffect transition="in" filter="barn(inVertical)">
                                      <p:cBhvr>
                                        <p:cTn id="47" dur="500"/>
                                        <p:tgtEl>
                                          <p:spTgt spid="2529"/>
                                        </p:tgtEl>
                                      </p:cBhvr>
                                    </p:animEffect>
                                  </p:childTnLst>
                                </p:cTn>
                              </p:par>
                            </p:childTnLst>
                          </p:cTn>
                        </p:par>
                      </p:childTnLst>
                    </p:cTn>
                  </p:par>
                  <p:par>
                    <p:cTn id="48" fill="hold">
                      <p:stCondLst>
                        <p:cond delay="indefinite"/>
                      </p:stCondLst>
                      <p:childTnLst>
                        <p:par>
                          <p:cTn id="49" fill="hold">
                            <p:stCondLst>
                              <p:cond delay="0"/>
                            </p:stCondLst>
                            <p:childTnLst>
                              <p:par>
                                <p:cTn id="50" presetID="22" presetClass="entr" presetSubtype="4" fill="hold" grpId="0" nodeType="clickEffect">
                                  <p:stCondLst>
                                    <p:cond delay="0"/>
                                  </p:stCondLst>
                                  <p:childTnLst>
                                    <p:set>
                                      <p:cBhvr>
                                        <p:cTn id="51" dur="1" fill="hold">
                                          <p:stCondLst>
                                            <p:cond delay="0"/>
                                          </p:stCondLst>
                                        </p:cTn>
                                        <p:tgtEl>
                                          <p:spTgt spid="2399"/>
                                        </p:tgtEl>
                                        <p:attrNameLst>
                                          <p:attrName>style.visibility</p:attrName>
                                        </p:attrNameLst>
                                      </p:cBhvr>
                                      <p:to>
                                        <p:strVal val="visible"/>
                                      </p:to>
                                    </p:set>
                                    <p:animEffect transition="in" filter="wipe(down)">
                                      <p:cBhvr>
                                        <p:cTn id="52" dur="500"/>
                                        <p:tgtEl>
                                          <p:spTgt spid="2399"/>
                                        </p:tgtEl>
                                      </p:cBhvr>
                                    </p:animEffect>
                                  </p:childTnLst>
                                </p:cTn>
                              </p:par>
                              <p:par>
                                <p:cTn id="53" presetID="22" presetClass="entr" presetSubtype="4" fill="hold" grpId="0" nodeType="withEffect">
                                  <p:stCondLst>
                                    <p:cond delay="0"/>
                                  </p:stCondLst>
                                  <p:childTnLst>
                                    <p:set>
                                      <p:cBhvr>
                                        <p:cTn id="54" dur="1" fill="hold">
                                          <p:stCondLst>
                                            <p:cond delay="0"/>
                                          </p:stCondLst>
                                        </p:cTn>
                                        <p:tgtEl>
                                          <p:spTgt spid="2400"/>
                                        </p:tgtEl>
                                        <p:attrNameLst>
                                          <p:attrName>style.visibility</p:attrName>
                                        </p:attrNameLst>
                                      </p:cBhvr>
                                      <p:to>
                                        <p:strVal val="visible"/>
                                      </p:to>
                                    </p:set>
                                    <p:animEffect transition="in" filter="wipe(down)">
                                      <p:cBhvr>
                                        <p:cTn id="55" dur="500"/>
                                        <p:tgtEl>
                                          <p:spTgt spid="2400"/>
                                        </p:tgtEl>
                                      </p:cBhvr>
                                    </p:animEffect>
                                  </p:childTnLst>
                                </p:cTn>
                              </p:par>
                              <p:par>
                                <p:cTn id="56" presetID="22" presetClass="entr" presetSubtype="4" fill="hold" nodeType="withEffect">
                                  <p:stCondLst>
                                    <p:cond delay="0"/>
                                  </p:stCondLst>
                                  <p:childTnLst>
                                    <p:set>
                                      <p:cBhvr>
                                        <p:cTn id="57" dur="1" fill="hold">
                                          <p:stCondLst>
                                            <p:cond delay="0"/>
                                          </p:stCondLst>
                                        </p:cTn>
                                        <p:tgtEl>
                                          <p:spTgt spid="2413"/>
                                        </p:tgtEl>
                                        <p:attrNameLst>
                                          <p:attrName>style.visibility</p:attrName>
                                        </p:attrNameLst>
                                      </p:cBhvr>
                                      <p:to>
                                        <p:strVal val="visible"/>
                                      </p:to>
                                    </p:set>
                                    <p:animEffect transition="in" filter="wipe(down)">
                                      <p:cBhvr>
                                        <p:cTn id="58" dur="500"/>
                                        <p:tgtEl>
                                          <p:spTgt spid="2413"/>
                                        </p:tgtEl>
                                      </p:cBhvr>
                                    </p:animEffect>
                                  </p:childTnLst>
                                </p:cTn>
                              </p:par>
                              <p:par>
                                <p:cTn id="59" presetID="22" presetClass="entr" presetSubtype="4" fill="hold" grpId="0" nodeType="withEffect">
                                  <p:stCondLst>
                                    <p:cond delay="0"/>
                                  </p:stCondLst>
                                  <p:childTnLst>
                                    <p:set>
                                      <p:cBhvr>
                                        <p:cTn id="60" dur="1" fill="hold">
                                          <p:stCondLst>
                                            <p:cond delay="0"/>
                                          </p:stCondLst>
                                        </p:cTn>
                                        <p:tgtEl>
                                          <p:spTgt spid="2530"/>
                                        </p:tgtEl>
                                        <p:attrNameLst>
                                          <p:attrName>style.visibility</p:attrName>
                                        </p:attrNameLst>
                                      </p:cBhvr>
                                      <p:to>
                                        <p:strVal val="visible"/>
                                      </p:to>
                                    </p:set>
                                    <p:animEffect transition="in" filter="wipe(down)">
                                      <p:cBhvr>
                                        <p:cTn id="61" dur="500"/>
                                        <p:tgtEl>
                                          <p:spTgt spid="253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399" grpId="0" animBg="1"/>
      <p:bldP spid="2400" grpId="0"/>
      <p:bldP spid="2401" grpId="0" animBg="1"/>
      <p:bldP spid="2402" grpId="0"/>
      <p:bldP spid="2403" grpId="0" animBg="1"/>
      <p:bldP spid="2404" grpId="0"/>
      <p:bldP spid="2420" grpId="0" animBg="1"/>
      <p:bldP spid="2458" grpId="0" animBg="1"/>
      <p:bldP spid="2529" grpId="0" animBg="1"/>
      <p:bldP spid="2530" grpId="0" animBg="1"/>
    </p:bld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Shape 5954"/>
        <p:cNvGrpSpPr/>
        <p:nvPr/>
      </p:nvGrpSpPr>
      <p:grpSpPr>
        <a:xfrm>
          <a:off x="0" y="0"/>
          <a:ext cx="0" cy="0"/>
          <a:chOff x="0" y="0"/>
          <a:chExt cx="0" cy="0"/>
        </a:xfrm>
      </p:grpSpPr>
      <p:sp>
        <p:nvSpPr>
          <p:cNvPr id="5955" name="Google Shape;5955;p75"/>
          <p:cNvSpPr txBox="1">
            <a:spLocks noGrp="1"/>
          </p:cNvSpPr>
          <p:nvPr>
            <p:ph type="title"/>
          </p:nvPr>
        </p:nvSpPr>
        <p:spPr>
          <a:xfrm>
            <a:off x="5074885" y="1356619"/>
            <a:ext cx="4613203" cy="1030800"/>
          </a:xfrm>
          <a:prstGeom prst="rect">
            <a:avLst/>
          </a:prstGeom>
        </p:spPr>
        <p:txBody>
          <a:bodyPr spcFirstLastPara="1" wrap="square" lIns="14400" tIns="14400" rIns="14400" bIns="14400" anchor="t" anchorCtr="0">
            <a:noAutofit/>
          </a:bodyPr>
          <a:lstStyle/>
          <a:p>
            <a:pPr marL="0" lvl="0" indent="0" algn="l" rtl="0">
              <a:spcBef>
                <a:spcPts val="0"/>
              </a:spcBef>
              <a:spcAft>
                <a:spcPts val="0"/>
              </a:spcAft>
              <a:buNone/>
            </a:pPr>
            <a:r>
              <a:rPr lang="en" sz="6600">
                <a:latin typeface="Times New Roman" panose="02020603050405020304" pitchFamily="18" charset="0"/>
                <a:cs typeface="Times New Roman" panose="02020603050405020304" pitchFamily="18" charset="0"/>
              </a:rPr>
              <a:t>Hoạt động luyện tập</a:t>
            </a:r>
            <a:endParaRPr sz="6600">
              <a:latin typeface="Times New Roman" panose="02020603050405020304" pitchFamily="18" charset="0"/>
              <a:cs typeface="Times New Roman" panose="02020603050405020304" pitchFamily="18" charset="0"/>
            </a:endParaRPr>
          </a:p>
        </p:txBody>
      </p:sp>
      <p:grpSp>
        <p:nvGrpSpPr>
          <p:cNvPr id="5956" name="Google Shape;5956;p75"/>
          <p:cNvGrpSpPr/>
          <p:nvPr/>
        </p:nvGrpSpPr>
        <p:grpSpPr>
          <a:xfrm>
            <a:off x="434405" y="549370"/>
            <a:ext cx="4249933" cy="2262838"/>
            <a:chOff x="1533987" y="-1852557"/>
            <a:chExt cx="2889146" cy="1538299"/>
          </a:xfrm>
        </p:grpSpPr>
        <p:sp>
          <p:nvSpPr>
            <p:cNvPr id="5957" name="Google Shape;5957;p75"/>
            <p:cNvSpPr/>
            <p:nvPr/>
          </p:nvSpPr>
          <p:spPr>
            <a:xfrm>
              <a:off x="2966546" y="-1663767"/>
              <a:ext cx="1456587" cy="305671"/>
            </a:xfrm>
            <a:custGeom>
              <a:avLst/>
              <a:gdLst/>
              <a:ahLst/>
              <a:cxnLst/>
              <a:rect l="l" t="t" r="r" b="b"/>
              <a:pathLst>
                <a:path w="30607" h="6423" extrusionOk="0">
                  <a:moveTo>
                    <a:pt x="0" y="0"/>
                  </a:moveTo>
                  <a:lnTo>
                    <a:pt x="0" y="6422"/>
                  </a:lnTo>
                  <a:lnTo>
                    <a:pt x="30606" y="6422"/>
                  </a:lnTo>
                  <a:lnTo>
                    <a:pt x="21543" y="0"/>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58" name="Google Shape;5958;p75"/>
            <p:cNvSpPr/>
            <p:nvPr/>
          </p:nvSpPr>
          <p:spPr>
            <a:xfrm>
              <a:off x="2966546" y="-1399912"/>
              <a:ext cx="1456587" cy="40927"/>
            </a:xfrm>
            <a:custGeom>
              <a:avLst/>
              <a:gdLst/>
              <a:ahLst/>
              <a:cxnLst/>
              <a:rect l="l" t="t" r="r" b="b"/>
              <a:pathLst>
                <a:path w="30607" h="860" extrusionOk="0">
                  <a:moveTo>
                    <a:pt x="0" y="0"/>
                  </a:moveTo>
                  <a:lnTo>
                    <a:pt x="0" y="859"/>
                  </a:lnTo>
                  <a:lnTo>
                    <a:pt x="30606" y="859"/>
                  </a:lnTo>
                  <a:lnTo>
                    <a:pt x="29365" y="0"/>
                  </a:ln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59" name="Google Shape;5959;p75"/>
            <p:cNvSpPr/>
            <p:nvPr/>
          </p:nvSpPr>
          <p:spPr>
            <a:xfrm>
              <a:off x="1533992" y="-1663767"/>
              <a:ext cx="1456587" cy="305671"/>
            </a:xfrm>
            <a:custGeom>
              <a:avLst/>
              <a:gdLst/>
              <a:ahLst/>
              <a:cxnLst/>
              <a:rect l="l" t="t" r="r" b="b"/>
              <a:pathLst>
                <a:path w="30607" h="6423" extrusionOk="0">
                  <a:moveTo>
                    <a:pt x="9101" y="0"/>
                  </a:moveTo>
                  <a:lnTo>
                    <a:pt x="0" y="6422"/>
                  </a:lnTo>
                  <a:lnTo>
                    <a:pt x="30606" y="6422"/>
                  </a:lnTo>
                  <a:lnTo>
                    <a:pt x="30606" y="0"/>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60" name="Google Shape;5960;p75"/>
            <p:cNvSpPr/>
            <p:nvPr/>
          </p:nvSpPr>
          <p:spPr>
            <a:xfrm>
              <a:off x="1533992" y="-1399912"/>
              <a:ext cx="1456587" cy="40927"/>
            </a:xfrm>
            <a:custGeom>
              <a:avLst/>
              <a:gdLst/>
              <a:ahLst/>
              <a:cxnLst/>
              <a:rect l="l" t="t" r="r" b="b"/>
              <a:pathLst>
                <a:path w="30607" h="860" extrusionOk="0">
                  <a:moveTo>
                    <a:pt x="1242" y="0"/>
                  </a:moveTo>
                  <a:lnTo>
                    <a:pt x="0" y="859"/>
                  </a:lnTo>
                  <a:lnTo>
                    <a:pt x="30606" y="859"/>
                  </a:lnTo>
                  <a:lnTo>
                    <a:pt x="30606" y="0"/>
                  </a:ln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61" name="Google Shape;5961;p75"/>
            <p:cNvSpPr/>
            <p:nvPr/>
          </p:nvSpPr>
          <p:spPr>
            <a:xfrm>
              <a:off x="1576632" y="-1289757"/>
              <a:ext cx="2779875" cy="768055"/>
            </a:xfrm>
            <a:custGeom>
              <a:avLst/>
              <a:gdLst/>
              <a:ahLst/>
              <a:cxnLst/>
              <a:rect l="l" t="t" r="r" b="b"/>
              <a:pathLst>
                <a:path w="58413" h="16139" extrusionOk="0">
                  <a:moveTo>
                    <a:pt x="0" y="0"/>
                  </a:moveTo>
                  <a:lnTo>
                    <a:pt x="0" y="16139"/>
                  </a:lnTo>
                  <a:lnTo>
                    <a:pt x="58412" y="16139"/>
                  </a:lnTo>
                  <a:lnTo>
                    <a:pt x="58412" y="0"/>
                  </a:ln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62" name="Google Shape;5962;p75"/>
            <p:cNvSpPr/>
            <p:nvPr/>
          </p:nvSpPr>
          <p:spPr>
            <a:xfrm>
              <a:off x="1548650" y="-521750"/>
              <a:ext cx="1134974" cy="170610"/>
            </a:xfrm>
            <a:custGeom>
              <a:avLst/>
              <a:gdLst/>
              <a:ahLst/>
              <a:cxnLst/>
              <a:rect l="l" t="t" r="r" b="b"/>
              <a:pathLst>
                <a:path w="23849" h="3585" extrusionOk="0">
                  <a:moveTo>
                    <a:pt x="0" y="1"/>
                  </a:moveTo>
                  <a:lnTo>
                    <a:pt x="0" y="3585"/>
                  </a:lnTo>
                  <a:lnTo>
                    <a:pt x="23849" y="3585"/>
                  </a:lnTo>
                  <a:lnTo>
                    <a:pt x="23849" y="1"/>
                  </a:lnTo>
                  <a:close/>
                </a:path>
              </a:pathLst>
            </a:custGeom>
            <a:solidFill>
              <a:srgbClr val="FDF0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63" name="Google Shape;5963;p75"/>
            <p:cNvSpPr/>
            <p:nvPr/>
          </p:nvSpPr>
          <p:spPr>
            <a:xfrm>
              <a:off x="3261033" y="-521750"/>
              <a:ext cx="1134546" cy="170610"/>
            </a:xfrm>
            <a:custGeom>
              <a:avLst/>
              <a:gdLst/>
              <a:ahLst/>
              <a:cxnLst/>
              <a:rect l="l" t="t" r="r" b="b"/>
              <a:pathLst>
                <a:path w="23840" h="3585" extrusionOk="0">
                  <a:moveTo>
                    <a:pt x="1" y="1"/>
                  </a:moveTo>
                  <a:lnTo>
                    <a:pt x="1" y="3585"/>
                  </a:lnTo>
                  <a:lnTo>
                    <a:pt x="23840" y="3585"/>
                  </a:lnTo>
                  <a:lnTo>
                    <a:pt x="23840" y="1"/>
                  </a:lnTo>
                  <a:close/>
                </a:path>
              </a:pathLst>
            </a:custGeom>
            <a:solidFill>
              <a:srgbClr val="FDF0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64" name="Google Shape;5964;p75"/>
            <p:cNvSpPr/>
            <p:nvPr/>
          </p:nvSpPr>
          <p:spPr>
            <a:xfrm>
              <a:off x="1533987" y="-1358153"/>
              <a:ext cx="2889141" cy="68400"/>
            </a:xfrm>
            <a:custGeom>
              <a:avLst/>
              <a:gdLst/>
              <a:ahLst/>
              <a:cxnLst/>
              <a:rect l="l" t="t" r="r" b="b"/>
              <a:pathLst>
                <a:path w="60709" h="1009" extrusionOk="0">
                  <a:moveTo>
                    <a:pt x="0" y="0"/>
                  </a:moveTo>
                  <a:lnTo>
                    <a:pt x="0" y="1008"/>
                  </a:lnTo>
                  <a:lnTo>
                    <a:pt x="60708" y="1008"/>
                  </a:lnTo>
                  <a:lnTo>
                    <a:pt x="60708"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65" name="Google Shape;5965;p75"/>
            <p:cNvSpPr/>
            <p:nvPr/>
          </p:nvSpPr>
          <p:spPr>
            <a:xfrm>
              <a:off x="2594725" y="-1837471"/>
              <a:ext cx="749447" cy="1353079"/>
            </a:xfrm>
            <a:custGeom>
              <a:avLst/>
              <a:gdLst/>
              <a:ahLst/>
              <a:cxnLst/>
              <a:rect l="l" t="t" r="r" b="b"/>
              <a:pathLst>
                <a:path w="15748" h="28432" extrusionOk="0">
                  <a:moveTo>
                    <a:pt x="7701" y="1"/>
                  </a:moveTo>
                  <a:lnTo>
                    <a:pt x="1" y="6917"/>
                  </a:lnTo>
                  <a:lnTo>
                    <a:pt x="1" y="28432"/>
                  </a:lnTo>
                  <a:lnTo>
                    <a:pt x="15747" y="28432"/>
                  </a:lnTo>
                  <a:lnTo>
                    <a:pt x="15747" y="6917"/>
                  </a:lnTo>
                  <a:lnTo>
                    <a:pt x="7701" y="1"/>
                  </a:ln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5966" name="Google Shape;5966;p75"/>
            <p:cNvGrpSpPr/>
            <p:nvPr/>
          </p:nvGrpSpPr>
          <p:grpSpPr>
            <a:xfrm>
              <a:off x="2761338" y="-823328"/>
              <a:ext cx="77762" cy="338936"/>
              <a:chOff x="-1760275" y="2602822"/>
              <a:chExt cx="77762" cy="338936"/>
            </a:xfrm>
          </p:grpSpPr>
          <p:sp>
            <p:nvSpPr>
              <p:cNvPr id="5967" name="Google Shape;5967;p75"/>
              <p:cNvSpPr/>
              <p:nvPr/>
            </p:nvSpPr>
            <p:spPr>
              <a:xfrm>
                <a:off x="-1742095" y="2626808"/>
                <a:ext cx="42688" cy="314951"/>
              </a:xfrm>
              <a:custGeom>
                <a:avLst/>
                <a:gdLst/>
                <a:ahLst/>
                <a:cxnLst/>
                <a:rect l="l" t="t" r="r" b="b"/>
                <a:pathLst>
                  <a:path w="897" h="6618" extrusionOk="0">
                    <a:moveTo>
                      <a:pt x="1" y="0"/>
                    </a:moveTo>
                    <a:lnTo>
                      <a:pt x="1" y="6618"/>
                    </a:lnTo>
                    <a:lnTo>
                      <a:pt x="897" y="6618"/>
                    </a:lnTo>
                    <a:lnTo>
                      <a:pt x="897"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68" name="Google Shape;5968;p75"/>
              <p:cNvSpPr/>
              <p:nvPr/>
            </p:nvSpPr>
            <p:spPr>
              <a:xfrm>
                <a:off x="-1760275" y="2602822"/>
                <a:ext cx="77762" cy="18703"/>
              </a:xfrm>
              <a:custGeom>
                <a:avLst/>
                <a:gdLst/>
                <a:ahLst/>
                <a:cxnLst/>
                <a:rect l="l" t="t" r="r" b="b"/>
                <a:pathLst>
                  <a:path w="1634" h="393" extrusionOk="0">
                    <a:moveTo>
                      <a:pt x="0" y="0"/>
                    </a:moveTo>
                    <a:lnTo>
                      <a:pt x="0" y="392"/>
                    </a:lnTo>
                    <a:lnTo>
                      <a:pt x="1634" y="392"/>
                    </a:lnTo>
                    <a:lnTo>
                      <a:pt x="1634"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69" name="Google Shape;5969;p75"/>
              <p:cNvSpPr/>
              <p:nvPr/>
            </p:nvSpPr>
            <p:spPr>
              <a:xfrm>
                <a:off x="-1751423" y="2621477"/>
                <a:ext cx="63152" cy="14705"/>
              </a:xfrm>
              <a:custGeom>
                <a:avLst/>
                <a:gdLst/>
                <a:ahLst/>
                <a:cxnLst/>
                <a:rect l="l" t="t" r="r" b="b"/>
                <a:pathLst>
                  <a:path w="1327" h="309" extrusionOk="0">
                    <a:moveTo>
                      <a:pt x="1" y="0"/>
                    </a:moveTo>
                    <a:lnTo>
                      <a:pt x="1" y="308"/>
                    </a:lnTo>
                    <a:lnTo>
                      <a:pt x="1326" y="308"/>
                    </a:lnTo>
                    <a:lnTo>
                      <a:pt x="1326"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70" name="Google Shape;5970;p75"/>
              <p:cNvSpPr/>
              <p:nvPr/>
            </p:nvSpPr>
            <p:spPr>
              <a:xfrm>
                <a:off x="-1760275" y="2923055"/>
                <a:ext cx="77762" cy="18703"/>
              </a:xfrm>
              <a:custGeom>
                <a:avLst/>
                <a:gdLst/>
                <a:ahLst/>
                <a:cxnLst/>
                <a:rect l="l" t="t" r="r" b="b"/>
                <a:pathLst>
                  <a:path w="1634" h="393" extrusionOk="0">
                    <a:moveTo>
                      <a:pt x="0" y="1"/>
                    </a:moveTo>
                    <a:lnTo>
                      <a:pt x="0" y="393"/>
                    </a:lnTo>
                    <a:lnTo>
                      <a:pt x="1634" y="393"/>
                    </a:lnTo>
                    <a:lnTo>
                      <a:pt x="1634"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71" name="Google Shape;5971;p75"/>
              <p:cNvSpPr/>
              <p:nvPr/>
            </p:nvSpPr>
            <p:spPr>
              <a:xfrm>
                <a:off x="-1751423" y="2908398"/>
                <a:ext cx="63152" cy="14705"/>
              </a:xfrm>
              <a:custGeom>
                <a:avLst/>
                <a:gdLst/>
                <a:ahLst/>
                <a:cxnLst/>
                <a:rect l="l" t="t" r="r" b="b"/>
                <a:pathLst>
                  <a:path w="1327" h="309" extrusionOk="0">
                    <a:moveTo>
                      <a:pt x="1" y="1"/>
                    </a:moveTo>
                    <a:lnTo>
                      <a:pt x="1" y="309"/>
                    </a:lnTo>
                    <a:lnTo>
                      <a:pt x="1326" y="309"/>
                    </a:lnTo>
                    <a:lnTo>
                      <a:pt x="1326"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5972" name="Google Shape;5972;p75"/>
            <p:cNvGrpSpPr/>
            <p:nvPr/>
          </p:nvGrpSpPr>
          <p:grpSpPr>
            <a:xfrm>
              <a:off x="3103367" y="-823328"/>
              <a:ext cx="79999" cy="338936"/>
              <a:chOff x="-1418245" y="2602822"/>
              <a:chExt cx="79999" cy="338936"/>
            </a:xfrm>
          </p:grpSpPr>
          <p:sp>
            <p:nvSpPr>
              <p:cNvPr id="5973" name="Google Shape;5973;p75"/>
              <p:cNvSpPr/>
              <p:nvPr/>
            </p:nvSpPr>
            <p:spPr>
              <a:xfrm>
                <a:off x="-1399590" y="2626808"/>
                <a:ext cx="42688" cy="314951"/>
              </a:xfrm>
              <a:custGeom>
                <a:avLst/>
                <a:gdLst/>
                <a:ahLst/>
                <a:cxnLst/>
                <a:rect l="l" t="t" r="r" b="b"/>
                <a:pathLst>
                  <a:path w="897" h="6618" extrusionOk="0">
                    <a:moveTo>
                      <a:pt x="0" y="0"/>
                    </a:moveTo>
                    <a:lnTo>
                      <a:pt x="0" y="6618"/>
                    </a:lnTo>
                    <a:lnTo>
                      <a:pt x="896" y="6618"/>
                    </a:lnTo>
                    <a:lnTo>
                      <a:pt x="896"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74" name="Google Shape;5974;p75"/>
              <p:cNvSpPr/>
              <p:nvPr/>
            </p:nvSpPr>
            <p:spPr>
              <a:xfrm>
                <a:off x="-1416056" y="2923055"/>
                <a:ext cx="77810" cy="18703"/>
              </a:xfrm>
              <a:custGeom>
                <a:avLst/>
                <a:gdLst/>
                <a:ahLst/>
                <a:cxnLst/>
                <a:rect l="l" t="t" r="r" b="b"/>
                <a:pathLst>
                  <a:path w="1635" h="393" extrusionOk="0">
                    <a:moveTo>
                      <a:pt x="1" y="1"/>
                    </a:moveTo>
                    <a:lnTo>
                      <a:pt x="1" y="393"/>
                    </a:lnTo>
                    <a:lnTo>
                      <a:pt x="1634" y="393"/>
                    </a:lnTo>
                    <a:lnTo>
                      <a:pt x="1634"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75" name="Google Shape;5975;p75"/>
              <p:cNvSpPr/>
              <p:nvPr/>
            </p:nvSpPr>
            <p:spPr>
              <a:xfrm>
                <a:off x="-1407157" y="2908398"/>
                <a:ext cx="63152" cy="14705"/>
              </a:xfrm>
              <a:custGeom>
                <a:avLst/>
                <a:gdLst/>
                <a:ahLst/>
                <a:cxnLst/>
                <a:rect l="l" t="t" r="r" b="b"/>
                <a:pathLst>
                  <a:path w="1327" h="309" extrusionOk="0">
                    <a:moveTo>
                      <a:pt x="1" y="1"/>
                    </a:moveTo>
                    <a:lnTo>
                      <a:pt x="1" y="309"/>
                    </a:lnTo>
                    <a:lnTo>
                      <a:pt x="1326" y="309"/>
                    </a:lnTo>
                    <a:lnTo>
                      <a:pt x="1326"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76" name="Google Shape;5976;p75"/>
              <p:cNvSpPr/>
              <p:nvPr/>
            </p:nvSpPr>
            <p:spPr>
              <a:xfrm>
                <a:off x="-1418245" y="2602822"/>
                <a:ext cx="77762" cy="18703"/>
              </a:xfrm>
              <a:custGeom>
                <a:avLst/>
                <a:gdLst/>
                <a:ahLst/>
                <a:cxnLst/>
                <a:rect l="l" t="t" r="r" b="b"/>
                <a:pathLst>
                  <a:path w="1634" h="393" extrusionOk="0">
                    <a:moveTo>
                      <a:pt x="0" y="0"/>
                    </a:moveTo>
                    <a:lnTo>
                      <a:pt x="0" y="392"/>
                    </a:lnTo>
                    <a:lnTo>
                      <a:pt x="1634" y="392"/>
                    </a:lnTo>
                    <a:lnTo>
                      <a:pt x="1634"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77" name="Google Shape;5977;p75"/>
              <p:cNvSpPr/>
              <p:nvPr/>
            </p:nvSpPr>
            <p:spPr>
              <a:xfrm>
                <a:off x="-1408918" y="2621477"/>
                <a:ext cx="63104" cy="14705"/>
              </a:xfrm>
              <a:custGeom>
                <a:avLst/>
                <a:gdLst/>
                <a:ahLst/>
                <a:cxnLst/>
                <a:rect l="l" t="t" r="r" b="b"/>
                <a:pathLst>
                  <a:path w="1326" h="309" extrusionOk="0">
                    <a:moveTo>
                      <a:pt x="0" y="0"/>
                    </a:moveTo>
                    <a:lnTo>
                      <a:pt x="0" y="308"/>
                    </a:lnTo>
                    <a:lnTo>
                      <a:pt x="1326" y="308"/>
                    </a:lnTo>
                    <a:lnTo>
                      <a:pt x="1326"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5978" name="Google Shape;5978;p75"/>
            <p:cNvGrpSpPr/>
            <p:nvPr/>
          </p:nvGrpSpPr>
          <p:grpSpPr>
            <a:xfrm>
              <a:off x="2844382" y="-915748"/>
              <a:ext cx="257224" cy="431356"/>
              <a:chOff x="-1677230" y="2510402"/>
              <a:chExt cx="257224" cy="431356"/>
            </a:xfrm>
          </p:grpSpPr>
          <p:sp>
            <p:nvSpPr>
              <p:cNvPr id="5979" name="Google Shape;5979;p75"/>
              <p:cNvSpPr/>
              <p:nvPr/>
            </p:nvSpPr>
            <p:spPr>
              <a:xfrm>
                <a:off x="-1677230" y="2510402"/>
                <a:ext cx="257224" cy="431356"/>
              </a:xfrm>
              <a:custGeom>
                <a:avLst/>
                <a:gdLst/>
                <a:ahLst/>
                <a:cxnLst/>
                <a:rect l="l" t="t" r="r" b="b"/>
                <a:pathLst>
                  <a:path w="5405" h="9064" extrusionOk="0">
                    <a:moveTo>
                      <a:pt x="2689" y="1"/>
                    </a:moveTo>
                    <a:cubicBezTo>
                      <a:pt x="1205" y="1"/>
                      <a:pt x="1" y="1205"/>
                      <a:pt x="1" y="2717"/>
                    </a:cubicBezTo>
                    <a:lnTo>
                      <a:pt x="1" y="9064"/>
                    </a:lnTo>
                    <a:lnTo>
                      <a:pt x="430" y="9064"/>
                    </a:lnTo>
                    <a:lnTo>
                      <a:pt x="430" y="2838"/>
                    </a:lnTo>
                    <a:cubicBezTo>
                      <a:pt x="430" y="1550"/>
                      <a:pt x="1438" y="542"/>
                      <a:pt x="2726" y="542"/>
                    </a:cubicBezTo>
                    <a:cubicBezTo>
                      <a:pt x="4005" y="542"/>
                      <a:pt x="5022" y="1550"/>
                      <a:pt x="5022" y="2838"/>
                    </a:cubicBezTo>
                    <a:lnTo>
                      <a:pt x="5022" y="9064"/>
                    </a:lnTo>
                    <a:lnTo>
                      <a:pt x="5405" y="9064"/>
                    </a:lnTo>
                    <a:lnTo>
                      <a:pt x="5405" y="2717"/>
                    </a:lnTo>
                    <a:cubicBezTo>
                      <a:pt x="5405" y="1205"/>
                      <a:pt x="4201" y="1"/>
                      <a:pt x="2689" y="1"/>
                    </a:cubicBez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80" name="Google Shape;5980;p75"/>
              <p:cNvSpPr/>
              <p:nvPr/>
            </p:nvSpPr>
            <p:spPr>
              <a:xfrm>
                <a:off x="-1656814" y="2536149"/>
                <a:ext cx="218628" cy="405610"/>
              </a:xfrm>
              <a:custGeom>
                <a:avLst/>
                <a:gdLst/>
                <a:ahLst/>
                <a:cxnLst/>
                <a:rect l="l" t="t" r="r" b="b"/>
                <a:pathLst>
                  <a:path w="4594" h="8523" extrusionOk="0">
                    <a:moveTo>
                      <a:pt x="2297" y="1"/>
                    </a:moveTo>
                    <a:cubicBezTo>
                      <a:pt x="1009" y="1"/>
                      <a:pt x="1" y="1009"/>
                      <a:pt x="1" y="2297"/>
                    </a:cubicBezTo>
                    <a:lnTo>
                      <a:pt x="1" y="8523"/>
                    </a:lnTo>
                    <a:lnTo>
                      <a:pt x="4593" y="8523"/>
                    </a:lnTo>
                    <a:lnTo>
                      <a:pt x="4593" y="2297"/>
                    </a:lnTo>
                    <a:cubicBezTo>
                      <a:pt x="4593" y="1009"/>
                      <a:pt x="3576" y="1"/>
                      <a:pt x="2297" y="1"/>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81" name="Google Shape;5981;p75"/>
              <p:cNvSpPr/>
              <p:nvPr/>
            </p:nvSpPr>
            <p:spPr>
              <a:xfrm>
                <a:off x="-1558636" y="2519730"/>
                <a:ext cx="18275" cy="422028"/>
              </a:xfrm>
              <a:custGeom>
                <a:avLst/>
                <a:gdLst/>
                <a:ahLst/>
                <a:cxnLst/>
                <a:rect l="l" t="t" r="r" b="b"/>
                <a:pathLst>
                  <a:path w="384" h="8868" extrusionOk="0">
                    <a:moveTo>
                      <a:pt x="1" y="1"/>
                    </a:moveTo>
                    <a:lnTo>
                      <a:pt x="1" y="8868"/>
                    </a:lnTo>
                    <a:lnTo>
                      <a:pt x="383" y="8868"/>
                    </a:lnTo>
                    <a:lnTo>
                      <a:pt x="383"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82" name="Google Shape;5982;p75"/>
              <p:cNvSpPr/>
              <p:nvPr/>
            </p:nvSpPr>
            <p:spPr>
              <a:xfrm>
                <a:off x="-1673661" y="2636135"/>
                <a:ext cx="251894" cy="18703"/>
              </a:xfrm>
              <a:custGeom>
                <a:avLst/>
                <a:gdLst/>
                <a:ahLst/>
                <a:cxnLst/>
                <a:rect l="l" t="t" r="r" b="b"/>
                <a:pathLst>
                  <a:path w="5293" h="393" extrusionOk="0">
                    <a:moveTo>
                      <a:pt x="0" y="0"/>
                    </a:moveTo>
                    <a:lnTo>
                      <a:pt x="0" y="392"/>
                    </a:lnTo>
                    <a:lnTo>
                      <a:pt x="5293" y="392"/>
                    </a:lnTo>
                    <a:lnTo>
                      <a:pt x="5293"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83" name="Google Shape;5983;p75"/>
              <p:cNvSpPr/>
              <p:nvPr/>
            </p:nvSpPr>
            <p:spPr>
              <a:xfrm>
                <a:off x="-1673661" y="2728507"/>
                <a:ext cx="251894" cy="18703"/>
              </a:xfrm>
              <a:custGeom>
                <a:avLst/>
                <a:gdLst/>
                <a:ahLst/>
                <a:cxnLst/>
                <a:rect l="l" t="t" r="r" b="b"/>
                <a:pathLst>
                  <a:path w="5293" h="393" extrusionOk="0">
                    <a:moveTo>
                      <a:pt x="0" y="1"/>
                    </a:moveTo>
                    <a:lnTo>
                      <a:pt x="0" y="393"/>
                    </a:lnTo>
                    <a:lnTo>
                      <a:pt x="5293" y="393"/>
                    </a:lnTo>
                    <a:lnTo>
                      <a:pt x="5293"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84" name="Google Shape;5984;p75"/>
              <p:cNvSpPr/>
              <p:nvPr/>
            </p:nvSpPr>
            <p:spPr>
              <a:xfrm>
                <a:off x="-1673661" y="2823116"/>
                <a:ext cx="251894" cy="18703"/>
              </a:xfrm>
              <a:custGeom>
                <a:avLst/>
                <a:gdLst/>
                <a:ahLst/>
                <a:cxnLst/>
                <a:rect l="l" t="t" r="r" b="b"/>
                <a:pathLst>
                  <a:path w="5293" h="393" extrusionOk="0">
                    <a:moveTo>
                      <a:pt x="0" y="1"/>
                    </a:moveTo>
                    <a:lnTo>
                      <a:pt x="0" y="393"/>
                    </a:lnTo>
                    <a:lnTo>
                      <a:pt x="5293" y="393"/>
                    </a:lnTo>
                    <a:lnTo>
                      <a:pt x="5293"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5985" name="Google Shape;5985;p75"/>
            <p:cNvSpPr/>
            <p:nvPr/>
          </p:nvSpPr>
          <p:spPr>
            <a:xfrm>
              <a:off x="2847952" y="-503095"/>
              <a:ext cx="251894" cy="18703"/>
            </a:xfrm>
            <a:custGeom>
              <a:avLst/>
              <a:gdLst/>
              <a:ahLst/>
              <a:cxnLst/>
              <a:rect l="l" t="t" r="r" b="b"/>
              <a:pathLst>
                <a:path w="5293" h="393" extrusionOk="0">
                  <a:moveTo>
                    <a:pt x="0" y="1"/>
                  </a:moveTo>
                  <a:lnTo>
                    <a:pt x="0" y="393"/>
                  </a:lnTo>
                  <a:lnTo>
                    <a:pt x="5293" y="393"/>
                  </a:lnTo>
                  <a:lnTo>
                    <a:pt x="5293"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5986" name="Google Shape;5986;p75"/>
            <p:cNvGrpSpPr/>
            <p:nvPr/>
          </p:nvGrpSpPr>
          <p:grpSpPr>
            <a:xfrm>
              <a:off x="2588967" y="-1852557"/>
              <a:ext cx="755206" cy="344314"/>
              <a:chOff x="2588967" y="-1852557"/>
              <a:chExt cx="755206" cy="344314"/>
            </a:xfrm>
          </p:grpSpPr>
          <p:sp>
            <p:nvSpPr>
              <p:cNvPr id="5987" name="Google Shape;5987;p75"/>
              <p:cNvSpPr/>
              <p:nvPr/>
            </p:nvSpPr>
            <p:spPr>
              <a:xfrm>
                <a:off x="2588967" y="-1852557"/>
                <a:ext cx="372297" cy="344314"/>
              </a:xfrm>
              <a:custGeom>
                <a:avLst/>
                <a:gdLst/>
                <a:ahLst/>
                <a:cxnLst/>
                <a:rect l="l" t="t" r="r" b="b"/>
                <a:pathLst>
                  <a:path w="7823" h="7235" extrusionOk="0">
                    <a:moveTo>
                      <a:pt x="7822" y="0"/>
                    </a:moveTo>
                    <a:lnTo>
                      <a:pt x="1" y="7234"/>
                    </a:lnTo>
                    <a:lnTo>
                      <a:pt x="663" y="7234"/>
                    </a:lnTo>
                    <a:lnTo>
                      <a:pt x="7822" y="859"/>
                    </a:lnTo>
                    <a:lnTo>
                      <a:pt x="7822" y="0"/>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88" name="Google Shape;5988;p75"/>
              <p:cNvSpPr/>
              <p:nvPr/>
            </p:nvSpPr>
            <p:spPr>
              <a:xfrm>
                <a:off x="2961216" y="-1852557"/>
                <a:ext cx="382957" cy="344314"/>
              </a:xfrm>
              <a:custGeom>
                <a:avLst/>
                <a:gdLst/>
                <a:ahLst/>
                <a:cxnLst/>
                <a:rect l="l" t="t" r="r" b="b"/>
                <a:pathLst>
                  <a:path w="8047" h="7235" extrusionOk="0">
                    <a:moveTo>
                      <a:pt x="0" y="0"/>
                    </a:moveTo>
                    <a:lnTo>
                      <a:pt x="0" y="859"/>
                    </a:lnTo>
                    <a:lnTo>
                      <a:pt x="7421" y="7234"/>
                    </a:lnTo>
                    <a:lnTo>
                      <a:pt x="8046" y="7234"/>
                    </a:lnTo>
                    <a:lnTo>
                      <a:pt x="0" y="0"/>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5989" name="Google Shape;5989;p75"/>
            <p:cNvGrpSpPr/>
            <p:nvPr/>
          </p:nvGrpSpPr>
          <p:grpSpPr>
            <a:xfrm>
              <a:off x="2853710" y="-1351727"/>
              <a:ext cx="223911" cy="288776"/>
              <a:chOff x="-1667902" y="2073336"/>
              <a:chExt cx="223911" cy="288776"/>
            </a:xfrm>
          </p:grpSpPr>
          <p:sp>
            <p:nvSpPr>
              <p:cNvPr id="5990" name="Google Shape;5990;p75"/>
              <p:cNvSpPr/>
              <p:nvPr/>
            </p:nvSpPr>
            <p:spPr>
              <a:xfrm>
                <a:off x="-1667902" y="2073336"/>
                <a:ext cx="223911" cy="279877"/>
              </a:xfrm>
              <a:custGeom>
                <a:avLst/>
                <a:gdLst/>
                <a:ahLst/>
                <a:cxnLst/>
                <a:rect l="l" t="t" r="r" b="b"/>
                <a:pathLst>
                  <a:path w="4705" h="5881" extrusionOk="0">
                    <a:moveTo>
                      <a:pt x="2334" y="0"/>
                    </a:moveTo>
                    <a:cubicBezTo>
                      <a:pt x="1046" y="0"/>
                      <a:pt x="1" y="1055"/>
                      <a:pt x="1" y="2380"/>
                    </a:cubicBezTo>
                    <a:lnTo>
                      <a:pt x="1" y="5880"/>
                    </a:lnTo>
                    <a:lnTo>
                      <a:pt x="346" y="5880"/>
                    </a:lnTo>
                    <a:lnTo>
                      <a:pt x="346" y="2455"/>
                    </a:lnTo>
                    <a:cubicBezTo>
                      <a:pt x="346" y="1363"/>
                      <a:pt x="1242" y="467"/>
                      <a:pt x="2371" y="467"/>
                    </a:cubicBezTo>
                    <a:cubicBezTo>
                      <a:pt x="3501" y="467"/>
                      <a:pt x="4397" y="1363"/>
                      <a:pt x="4397" y="2455"/>
                    </a:cubicBezTo>
                    <a:lnTo>
                      <a:pt x="4397" y="5880"/>
                    </a:lnTo>
                    <a:lnTo>
                      <a:pt x="4705" y="5880"/>
                    </a:lnTo>
                    <a:lnTo>
                      <a:pt x="4705" y="2380"/>
                    </a:lnTo>
                    <a:cubicBezTo>
                      <a:pt x="4705" y="1055"/>
                      <a:pt x="3659" y="0"/>
                      <a:pt x="2334" y="0"/>
                    </a:cubicBez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91" name="Google Shape;5991;p75"/>
              <p:cNvSpPr/>
              <p:nvPr/>
            </p:nvSpPr>
            <p:spPr>
              <a:xfrm>
                <a:off x="-1651484" y="2095513"/>
                <a:ext cx="192835" cy="257700"/>
              </a:xfrm>
              <a:custGeom>
                <a:avLst/>
                <a:gdLst/>
                <a:ahLst/>
                <a:cxnLst/>
                <a:rect l="l" t="t" r="r" b="b"/>
                <a:pathLst>
                  <a:path w="4052" h="5415" extrusionOk="0">
                    <a:moveTo>
                      <a:pt x="2026" y="1"/>
                    </a:moveTo>
                    <a:cubicBezTo>
                      <a:pt x="897" y="1"/>
                      <a:pt x="1" y="897"/>
                      <a:pt x="1" y="1989"/>
                    </a:cubicBezTo>
                    <a:lnTo>
                      <a:pt x="1" y="5414"/>
                    </a:lnTo>
                    <a:lnTo>
                      <a:pt x="4052" y="5414"/>
                    </a:lnTo>
                    <a:lnTo>
                      <a:pt x="4052" y="1989"/>
                    </a:lnTo>
                    <a:cubicBezTo>
                      <a:pt x="4052" y="897"/>
                      <a:pt x="3156" y="1"/>
                      <a:pt x="2026" y="1"/>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5992" name="Google Shape;5992;p75"/>
              <p:cNvGrpSpPr/>
              <p:nvPr/>
            </p:nvGrpSpPr>
            <p:grpSpPr>
              <a:xfrm>
                <a:off x="-1667902" y="2080855"/>
                <a:ext cx="223911" cy="281257"/>
                <a:chOff x="-1667902" y="2080855"/>
                <a:chExt cx="223911" cy="281257"/>
              </a:xfrm>
            </p:grpSpPr>
            <p:sp>
              <p:nvSpPr>
                <p:cNvPr id="5993" name="Google Shape;5993;p75"/>
                <p:cNvSpPr/>
                <p:nvPr/>
              </p:nvSpPr>
              <p:spPr>
                <a:xfrm>
                  <a:off x="-1564394" y="2080855"/>
                  <a:ext cx="16942" cy="274118"/>
                </a:xfrm>
                <a:custGeom>
                  <a:avLst/>
                  <a:gdLst/>
                  <a:ahLst/>
                  <a:cxnLst/>
                  <a:rect l="l" t="t" r="r" b="b"/>
                  <a:pathLst>
                    <a:path w="356" h="5760" extrusionOk="0">
                      <a:moveTo>
                        <a:pt x="0" y="1"/>
                      </a:moveTo>
                      <a:lnTo>
                        <a:pt x="0" y="5760"/>
                      </a:lnTo>
                      <a:lnTo>
                        <a:pt x="355" y="5760"/>
                      </a:lnTo>
                      <a:lnTo>
                        <a:pt x="35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94" name="Google Shape;5994;p75"/>
                <p:cNvSpPr/>
                <p:nvPr/>
              </p:nvSpPr>
              <p:spPr>
                <a:xfrm>
                  <a:off x="-1664333" y="2182602"/>
                  <a:ext cx="218581" cy="16894"/>
                </a:xfrm>
                <a:custGeom>
                  <a:avLst/>
                  <a:gdLst/>
                  <a:ahLst/>
                  <a:cxnLst/>
                  <a:rect l="l" t="t" r="r" b="b"/>
                  <a:pathLst>
                    <a:path w="4593" h="355" extrusionOk="0">
                      <a:moveTo>
                        <a:pt x="0" y="0"/>
                      </a:moveTo>
                      <a:lnTo>
                        <a:pt x="0" y="355"/>
                      </a:lnTo>
                      <a:lnTo>
                        <a:pt x="4593" y="355"/>
                      </a:lnTo>
                      <a:lnTo>
                        <a:pt x="4593"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95" name="Google Shape;5995;p75"/>
                <p:cNvSpPr/>
                <p:nvPr/>
              </p:nvSpPr>
              <p:spPr>
                <a:xfrm>
                  <a:off x="-1664333" y="2264315"/>
                  <a:ext cx="218581" cy="16466"/>
                </a:xfrm>
                <a:custGeom>
                  <a:avLst/>
                  <a:gdLst/>
                  <a:ahLst/>
                  <a:cxnLst/>
                  <a:rect l="l" t="t" r="r" b="b"/>
                  <a:pathLst>
                    <a:path w="4593" h="346" extrusionOk="0">
                      <a:moveTo>
                        <a:pt x="0" y="1"/>
                      </a:moveTo>
                      <a:lnTo>
                        <a:pt x="0" y="346"/>
                      </a:lnTo>
                      <a:lnTo>
                        <a:pt x="4593" y="346"/>
                      </a:lnTo>
                      <a:lnTo>
                        <a:pt x="4593"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96" name="Google Shape;5996;p75"/>
                <p:cNvSpPr/>
                <p:nvPr/>
              </p:nvSpPr>
              <p:spPr>
                <a:xfrm>
                  <a:off x="-1667902" y="2345598"/>
                  <a:ext cx="223911" cy="16514"/>
                </a:xfrm>
                <a:custGeom>
                  <a:avLst/>
                  <a:gdLst/>
                  <a:ahLst/>
                  <a:cxnLst/>
                  <a:rect l="l" t="t" r="r" b="b"/>
                  <a:pathLst>
                    <a:path w="4705" h="347" extrusionOk="0">
                      <a:moveTo>
                        <a:pt x="1" y="1"/>
                      </a:moveTo>
                      <a:lnTo>
                        <a:pt x="1" y="346"/>
                      </a:lnTo>
                      <a:lnTo>
                        <a:pt x="4705" y="346"/>
                      </a:lnTo>
                      <a:lnTo>
                        <a:pt x="470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grpSp>
          <p:nvGrpSpPr>
            <p:cNvPr id="5997" name="Google Shape;5997;p75"/>
            <p:cNvGrpSpPr/>
            <p:nvPr/>
          </p:nvGrpSpPr>
          <p:grpSpPr>
            <a:xfrm>
              <a:off x="3802988" y="-1293327"/>
              <a:ext cx="77762" cy="771624"/>
              <a:chOff x="-718625" y="2132823"/>
              <a:chExt cx="77762" cy="771624"/>
            </a:xfrm>
          </p:grpSpPr>
          <p:sp>
            <p:nvSpPr>
              <p:cNvPr id="5998" name="Google Shape;5998;p75"/>
              <p:cNvSpPr/>
              <p:nvPr/>
            </p:nvSpPr>
            <p:spPr>
              <a:xfrm>
                <a:off x="-705299" y="2132823"/>
                <a:ext cx="49779" cy="771624"/>
              </a:xfrm>
              <a:custGeom>
                <a:avLst/>
                <a:gdLst/>
                <a:ahLst/>
                <a:cxnLst/>
                <a:rect l="l" t="t" r="r" b="b"/>
                <a:pathLst>
                  <a:path w="1046" h="16214" extrusionOk="0">
                    <a:moveTo>
                      <a:pt x="0" y="1"/>
                    </a:moveTo>
                    <a:lnTo>
                      <a:pt x="0" y="16214"/>
                    </a:lnTo>
                    <a:lnTo>
                      <a:pt x="1046" y="16214"/>
                    </a:lnTo>
                    <a:lnTo>
                      <a:pt x="1046"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99" name="Google Shape;5999;p75"/>
              <p:cNvSpPr/>
              <p:nvPr/>
            </p:nvSpPr>
            <p:spPr>
              <a:xfrm>
                <a:off x="-718625" y="2132823"/>
                <a:ext cx="77762" cy="18275"/>
              </a:xfrm>
              <a:custGeom>
                <a:avLst/>
                <a:gdLst/>
                <a:ahLst/>
                <a:cxnLst/>
                <a:rect l="l" t="t" r="r" b="b"/>
                <a:pathLst>
                  <a:path w="1634" h="384" extrusionOk="0">
                    <a:moveTo>
                      <a:pt x="0" y="1"/>
                    </a:moveTo>
                    <a:lnTo>
                      <a:pt x="0" y="383"/>
                    </a:lnTo>
                    <a:lnTo>
                      <a:pt x="1634" y="383"/>
                    </a:lnTo>
                    <a:lnTo>
                      <a:pt x="1634"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00" name="Google Shape;6000;p75"/>
              <p:cNvSpPr/>
              <p:nvPr/>
            </p:nvSpPr>
            <p:spPr>
              <a:xfrm>
                <a:off x="-711105" y="2151050"/>
                <a:ext cx="64913" cy="15134"/>
              </a:xfrm>
              <a:custGeom>
                <a:avLst/>
                <a:gdLst/>
                <a:ahLst/>
                <a:cxnLst/>
                <a:rect l="l" t="t" r="r" b="b"/>
                <a:pathLst>
                  <a:path w="1364" h="318" extrusionOk="0">
                    <a:moveTo>
                      <a:pt x="1" y="0"/>
                    </a:moveTo>
                    <a:lnTo>
                      <a:pt x="1" y="318"/>
                    </a:lnTo>
                    <a:lnTo>
                      <a:pt x="1364" y="318"/>
                    </a:lnTo>
                    <a:lnTo>
                      <a:pt x="1364"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01" name="Google Shape;6001;p75"/>
              <p:cNvSpPr/>
              <p:nvPr/>
            </p:nvSpPr>
            <p:spPr>
              <a:xfrm>
                <a:off x="-718625" y="2886221"/>
                <a:ext cx="77762" cy="18227"/>
              </a:xfrm>
              <a:custGeom>
                <a:avLst/>
                <a:gdLst/>
                <a:ahLst/>
                <a:cxnLst/>
                <a:rect l="l" t="t" r="r" b="b"/>
                <a:pathLst>
                  <a:path w="1634" h="383" extrusionOk="0">
                    <a:moveTo>
                      <a:pt x="0" y="0"/>
                    </a:moveTo>
                    <a:lnTo>
                      <a:pt x="0" y="383"/>
                    </a:lnTo>
                    <a:lnTo>
                      <a:pt x="1634" y="383"/>
                    </a:lnTo>
                    <a:lnTo>
                      <a:pt x="1634"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02" name="Google Shape;6002;p75"/>
              <p:cNvSpPr/>
              <p:nvPr/>
            </p:nvSpPr>
            <p:spPr>
              <a:xfrm>
                <a:off x="-711105" y="2871087"/>
                <a:ext cx="64913" cy="15181"/>
              </a:xfrm>
              <a:custGeom>
                <a:avLst/>
                <a:gdLst/>
                <a:ahLst/>
                <a:cxnLst/>
                <a:rect l="l" t="t" r="r" b="b"/>
                <a:pathLst>
                  <a:path w="1364" h="319" extrusionOk="0">
                    <a:moveTo>
                      <a:pt x="1" y="1"/>
                    </a:moveTo>
                    <a:lnTo>
                      <a:pt x="1" y="318"/>
                    </a:lnTo>
                    <a:lnTo>
                      <a:pt x="1364" y="318"/>
                    </a:lnTo>
                    <a:lnTo>
                      <a:pt x="1364"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6003" name="Google Shape;6003;p75"/>
            <p:cNvGrpSpPr/>
            <p:nvPr/>
          </p:nvGrpSpPr>
          <p:grpSpPr>
            <a:xfrm>
              <a:off x="2063478" y="-1293327"/>
              <a:ext cx="77762" cy="771624"/>
              <a:chOff x="-2458134" y="2132823"/>
              <a:chExt cx="77762" cy="771624"/>
            </a:xfrm>
          </p:grpSpPr>
          <p:sp>
            <p:nvSpPr>
              <p:cNvPr id="6004" name="Google Shape;6004;p75"/>
              <p:cNvSpPr/>
              <p:nvPr/>
            </p:nvSpPr>
            <p:spPr>
              <a:xfrm>
                <a:off x="-2445237" y="2132823"/>
                <a:ext cx="52016" cy="771624"/>
              </a:xfrm>
              <a:custGeom>
                <a:avLst/>
                <a:gdLst/>
                <a:ahLst/>
                <a:cxnLst/>
                <a:rect l="l" t="t" r="r" b="b"/>
                <a:pathLst>
                  <a:path w="1093" h="16214" extrusionOk="0">
                    <a:moveTo>
                      <a:pt x="0" y="1"/>
                    </a:moveTo>
                    <a:lnTo>
                      <a:pt x="0" y="16214"/>
                    </a:lnTo>
                    <a:lnTo>
                      <a:pt x="1092" y="16214"/>
                    </a:lnTo>
                    <a:lnTo>
                      <a:pt x="1092"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05" name="Google Shape;6005;p75"/>
              <p:cNvSpPr/>
              <p:nvPr/>
            </p:nvSpPr>
            <p:spPr>
              <a:xfrm>
                <a:off x="-2458134" y="2132823"/>
                <a:ext cx="77762" cy="18275"/>
              </a:xfrm>
              <a:custGeom>
                <a:avLst/>
                <a:gdLst/>
                <a:ahLst/>
                <a:cxnLst/>
                <a:rect l="l" t="t" r="r" b="b"/>
                <a:pathLst>
                  <a:path w="1634" h="384" extrusionOk="0">
                    <a:moveTo>
                      <a:pt x="0" y="1"/>
                    </a:moveTo>
                    <a:lnTo>
                      <a:pt x="0" y="383"/>
                    </a:lnTo>
                    <a:lnTo>
                      <a:pt x="1634" y="383"/>
                    </a:lnTo>
                    <a:lnTo>
                      <a:pt x="1634"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06" name="Google Shape;6006;p75"/>
              <p:cNvSpPr/>
              <p:nvPr/>
            </p:nvSpPr>
            <p:spPr>
              <a:xfrm>
                <a:off x="-2452804" y="2151050"/>
                <a:ext cx="63104" cy="15134"/>
              </a:xfrm>
              <a:custGeom>
                <a:avLst/>
                <a:gdLst/>
                <a:ahLst/>
                <a:cxnLst/>
                <a:rect l="l" t="t" r="r" b="b"/>
                <a:pathLst>
                  <a:path w="1326" h="318" extrusionOk="0">
                    <a:moveTo>
                      <a:pt x="0" y="0"/>
                    </a:moveTo>
                    <a:lnTo>
                      <a:pt x="0" y="318"/>
                    </a:lnTo>
                    <a:lnTo>
                      <a:pt x="1326" y="318"/>
                    </a:lnTo>
                    <a:lnTo>
                      <a:pt x="1326"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07" name="Google Shape;6007;p75"/>
              <p:cNvSpPr/>
              <p:nvPr/>
            </p:nvSpPr>
            <p:spPr>
              <a:xfrm>
                <a:off x="-2458134" y="2886221"/>
                <a:ext cx="77762" cy="18227"/>
              </a:xfrm>
              <a:custGeom>
                <a:avLst/>
                <a:gdLst/>
                <a:ahLst/>
                <a:cxnLst/>
                <a:rect l="l" t="t" r="r" b="b"/>
                <a:pathLst>
                  <a:path w="1634" h="383" extrusionOk="0">
                    <a:moveTo>
                      <a:pt x="0" y="0"/>
                    </a:moveTo>
                    <a:lnTo>
                      <a:pt x="0" y="383"/>
                    </a:lnTo>
                    <a:lnTo>
                      <a:pt x="1634" y="383"/>
                    </a:lnTo>
                    <a:lnTo>
                      <a:pt x="1634"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08" name="Google Shape;6008;p75"/>
              <p:cNvSpPr/>
              <p:nvPr/>
            </p:nvSpPr>
            <p:spPr>
              <a:xfrm>
                <a:off x="-2452804" y="2871087"/>
                <a:ext cx="63104" cy="15181"/>
              </a:xfrm>
              <a:custGeom>
                <a:avLst/>
                <a:gdLst/>
                <a:ahLst/>
                <a:cxnLst/>
                <a:rect l="l" t="t" r="r" b="b"/>
                <a:pathLst>
                  <a:path w="1326" h="319" extrusionOk="0">
                    <a:moveTo>
                      <a:pt x="0" y="1"/>
                    </a:moveTo>
                    <a:lnTo>
                      <a:pt x="0" y="318"/>
                    </a:lnTo>
                    <a:lnTo>
                      <a:pt x="1326" y="318"/>
                    </a:lnTo>
                    <a:lnTo>
                      <a:pt x="1326"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6009" name="Google Shape;6009;p75"/>
            <p:cNvGrpSpPr/>
            <p:nvPr/>
          </p:nvGrpSpPr>
          <p:grpSpPr>
            <a:xfrm>
              <a:off x="1548650" y="-1293327"/>
              <a:ext cx="76001" cy="771624"/>
              <a:chOff x="-2972963" y="2132823"/>
              <a:chExt cx="76001" cy="771624"/>
            </a:xfrm>
          </p:grpSpPr>
          <p:sp>
            <p:nvSpPr>
              <p:cNvPr id="6010" name="Google Shape;6010;p75"/>
              <p:cNvSpPr/>
              <p:nvPr/>
            </p:nvSpPr>
            <p:spPr>
              <a:xfrm>
                <a:off x="-2959638" y="2132823"/>
                <a:ext cx="49779" cy="771624"/>
              </a:xfrm>
              <a:custGeom>
                <a:avLst/>
                <a:gdLst/>
                <a:ahLst/>
                <a:cxnLst/>
                <a:rect l="l" t="t" r="r" b="b"/>
                <a:pathLst>
                  <a:path w="1046" h="16214" extrusionOk="0">
                    <a:moveTo>
                      <a:pt x="0" y="1"/>
                    </a:moveTo>
                    <a:lnTo>
                      <a:pt x="0" y="16214"/>
                    </a:lnTo>
                    <a:lnTo>
                      <a:pt x="1046" y="16214"/>
                    </a:lnTo>
                    <a:lnTo>
                      <a:pt x="1046"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11" name="Google Shape;6011;p75"/>
              <p:cNvSpPr/>
              <p:nvPr/>
            </p:nvSpPr>
            <p:spPr>
              <a:xfrm>
                <a:off x="-2972963" y="2132823"/>
                <a:ext cx="76001" cy="18275"/>
              </a:xfrm>
              <a:custGeom>
                <a:avLst/>
                <a:gdLst/>
                <a:ahLst/>
                <a:cxnLst/>
                <a:rect l="l" t="t" r="r" b="b"/>
                <a:pathLst>
                  <a:path w="1597" h="384" extrusionOk="0">
                    <a:moveTo>
                      <a:pt x="0" y="1"/>
                    </a:moveTo>
                    <a:lnTo>
                      <a:pt x="0" y="383"/>
                    </a:lnTo>
                    <a:lnTo>
                      <a:pt x="1596" y="383"/>
                    </a:lnTo>
                    <a:lnTo>
                      <a:pt x="1596"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12" name="Google Shape;6012;p75"/>
              <p:cNvSpPr/>
              <p:nvPr/>
            </p:nvSpPr>
            <p:spPr>
              <a:xfrm>
                <a:off x="-2967205" y="2151050"/>
                <a:ext cx="63152" cy="15134"/>
              </a:xfrm>
              <a:custGeom>
                <a:avLst/>
                <a:gdLst/>
                <a:ahLst/>
                <a:cxnLst/>
                <a:rect l="l" t="t" r="r" b="b"/>
                <a:pathLst>
                  <a:path w="1327" h="318" extrusionOk="0">
                    <a:moveTo>
                      <a:pt x="1" y="0"/>
                    </a:moveTo>
                    <a:lnTo>
                      <a:pt x="1" y="318"/>
                    </a:lnTo>
                    <a:lnTo>
                      <a:pt x="1326" y="318"/>
                    </a:lnTo>
                    <a:lnTo>
                      <a:pt x="1326"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13" name="Google Shape;6013;p75"/>
              <p:cNvSpPr/>
              <p:nvPr/>
            </p:nvSpPr>
            <p:spPr>
              <a:xfrm>
                <a:off x="-2972963" y="2886221"/>
                <a:ext cx="76001" cy="18227"/>
              </a:xfrm>
              <a:custGeom>
                <a:avLst/>
                <a:gdLst/>
                <a:ahLst/>
                <a:cxnLst/>
                <a:rect l="l" t="t" r="r" b="b"/>
                <a:pathLst>
                  <a:path w="1597" h="383" extrusionOk="0">
                    <a:moveTo>
                      <a:pt x="0" y="0"/>
                    </a:moveTo>
                    <a:lnTo>
                      <a:pt x="0" y="383"/>
                    </a:lnTo>
                    <a:lnTo>
                      <a:pt x="1596" y="383"/>
                    </a:lnTo>
                    <a:lnTo>
                      <a:pt x="1596"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14" name="Google Shape;6014;p75"/>
              <p:cNvSpPr/>
              <p:nvPr/>
            </p:nvSpPr>
            <p:spPr>
              <a:xfrm>
                <a:off x="-2967205" y="2871087"/>
                <a:ext cx="63152" cy="15181"/>
              </a:xfrm>
              <a:custGeom>
                <a:avLst/>
                <a:gdLst/>
                <a:ahLst/>
                <a:cxnLst/>
                <a:rect l="l" t="t" r="r" b="b"/>
                <a:pathLst>
                  <a:path w="1327" h="319" extrusionOk="0">
                    <a:moveTo>
                      <a:pt x="1" y="1"/>
                    </a:moveTo>
                    <a:lnTo>
                      <a:pt x="1" y="318"/>
                    </a:lnTo>
                    <a:lnTo>
                      <a:pt x="1326" y="318"/>
                    </a:lnTo>
                    <a:lnTo>
                      <a:pt x="1326"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6015" name="Google Shape;6015;p75"/>
            <p:cNvGrpSpPr/>
            <p:nvPr/>
          </p:nvGrpSpPr>
          <p:grpSpPr>
            <a:xfrm>
              <a:off x="1732109" y="-1059233"/>
              <a:ext cx="223911" cy="288776"/>
              <a:chOff x="-2789503" y="2456673"/>
              <a:chExt cx="223911" cy="288776"/>
            </a:xfrm>
          </p:grpSpPr>
          <p:sp>
            <p:nvSpPr>
              <p:cNvPr id="6016" name="Google Shape;6016;p75"/>
              <p:cNvSpPr/>
              <p:nvPr/>
            </p:nvSpPr>
            <p:spPr>
              <a:xfrm>
                <a:off x="-2789503" y="2456673"/>
                <a:ext cx="223911" cy="279448"/>
              </a:xfrm>
              <a:custGeom>
                <a:avLst/>
                <a:gdLst/>
                <a:ahLst/>
                <a:cxnLst/>
                <a:rect l="l" t="t" r="r" b="b"/>
                <a:pathLst>
                  <a:path w="4705" h="5872" extrusionOk="0">
                    <a:moveTo>
                      <a:pt x="2334" y="0"/>
                    </a:moveTo>
                    <a:cubicBezTo>
                      <a:pt x="1046" y="0"/>
                      <a:pt x="0" y="1046"/>
                      <a:pt x="0" y="2371"/>
                    </a:cubicBezTo>
                    <a:lnTo>
                      <a:pt x="0" y="5871"/>
                    </a:lnTo>
                    <a:lnTo>
                      <a:pt x="308" y="5871"/>
                    </a:lnTo>
                    <a:lnTo>
                      <a:pt x="308" y="2492"/>
                    </a:lnTo>
                    <a:cubicBezTo>
                      <a:pt x="308" y="1363"/>
                      <a:pt x="1204" y="467"/>
                      <a:pt x="2334" y="467"/>
                    </a:cubicBezTo>
                    <a:cubicBezTo>
                      <a:pt x="3426" y="467"/>
                      <a:pt x="4359" y="1363"/>
                      <a:pt x="4359" y="2492"/>
                    </a:cubicBezTo>
                    <a:lnTo>
                      <a:pt x="4359" y="5871"/>
                    </a:lnTo>
                    <a:lnTo>
                      <a:pt x="4705" y="5871"/>
                    </a:lnTo>
                    <a:lnTo>
                      <a:pt x="4705" y="2371"/>
                    </a:lnTo>
                    <a:cubicBezTo>
                      <a:pt x="4705" y="1046"/>
                      <a:pt x="3659" y="0"/>
                      <a:pt x="2334" y="0"/>
                    </a:cubicBez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17" name="Google Shape;6017;p75"/>
              <p:cNvSpPr/>
              <p:nvPr/>
            </p:nvSpPr>
            <p:spPr>
              <a:xfrm>
                <a:off x="-2774846" y="2478850"/>
                <a:ext cx="192835" cy="257272"/>
              </a:xfrm>
              <a:custGeom>
                <a:avLst/>
                <a:gdLst/>
                <a:ahLst/>
                <a:cxnLst/>
                <a:rect l="l" t="t" r="r" b="b"/>
                <a:pathLst>
                  <a:path w="4052" h="5406" extrusionOk="0">
                    <a:moveTo>
                      <a:pt x="2026" y="1"/>
                    </a:moveTo>
                    <a:cubicBezTo>
                      <a:pt x="896" y="1"/>
                      <a:pt x="0" y="897"/>
                      <a:pt x="0" y="2026"/>
                    </a:cubicBezTo>
                    <a:lnTo>
                      <a:pt x="0" y="5405"/>
                    </a:lnTo>
                    <a:lnTo>
                      <a:pt x="4051" y="5405"/>
                    </a:lnTo>
                    <a:lnTo>
                      <a:pt x="4051" y="2026"/>
                    </a:lnTo>
                    <a:cubicBezTo>
                      <a:pt x="4051" y="897"/>
                      <a:pt x="3118" y="1"/>
                      <a:pt x="2026" y="1"/>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18" name="Google Shape;6018;p75"/>
              <p:cNvSpPr/>
              <p:nvPr/>
            </p:nvSpPr>
            <p:spPr>
              <a:xfrm>
                <a:off x="-2685995" y="2464193"/>
                <a:ext cx="16894" cy="273690"/>
              </a:xfrm>
              <a:custGeom>
                <a:avLst/>
                <a:gdLst/>
                <a:ahLst/>
                <a:cxnLst/>
                <a:rect l="l" t="t" r="r" b="b"/>
                <a:pathLst>
                  <a:path w="355" h="5751" extrusionOk="0">
                    <a:moveTo>
                      <a:pt x="0" y="1"/>
                    </a:moveTo>
                    <a:lnTo>
                      <a:pt x="0" y="5751"/>
                    </a:lnTo>
                    <a:lnTo>
                      <a:pt x="355" y="5751"/>
                    </a:lnTo>
                    <a:lnTo>
                      <a:pt x="35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19" name="Google Shape;6019;p75"/>
              <p:cNvSpPr/>
              <p:nvPr/>
            </p:nvSpPr>
            <p:spPr>
              <a:xfrm>
                <a:off x="-2787743" y="2565940"/>
                <a:ext cx="218581" cy="16466"/>
              </a:xfrm>
              <a:custGeom>
                <a:avLst/>
                <a:gdLst/>
                <a:ahLst/>
                <a:cxnLst/>
                <a:rect l="l" t="t" r="r" b="b"/>
                <a:pathLst>
                  <a:path w="4593" h="346" extrusionOk="0">
                    <a:moveTo>
                      <a:pt x="1" y="0"/>
                    </a:moveTo>
                    <a:lnTo>
                      <a:pt x="1" y="346"/>
                    </a:lnTo>
                    <a:lnTo>
                      <a:pt x="4593" y="346"/>
                    </a:lnTo>
                    <a:lnTo>
                      <a:pt x="4593"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20" name="Google Shape;6020;p75"/>
              <p:cNvSpPr/>
              <p:nvPr/>
            </p:nvSpPr>
            <p:spPr>
              <a:xfrm>
                <a:off x="-2787743" y="2647224"/>
                <a:ext cx="218581" cy="16942"/>
              </a:xfrm>
              <a:custGeom>
                <a:avLst/>
                <a:gdLst/>
                <a:ahLst/>
                <a:cxnLst/>
                <a:rect l="l" t="t" r="r" b="b"/>
                <a:pathLst>
                  <a:path w="4593" h="356" extrusionOk="0">
                    <a:moveTo>
                      <a:pt x="1" y="0"/>
                    </a:moveTo>
                    <a:lnTo>
                      <a:pt x="1" y="355"/>
                    </a:lnTo>
                    <a:lnTo>
                      <a:pt x="4593" y="355"/>
                    </a:lnTo>
                    <a:lnTo>
                      <a:pt x="4593"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21" name="Google Shape;6021;p75"/>
              <p:cNvSpPr/>
              <p:nvPr/>
            </p:nvSpPr>
            <p:spPr>
              <a:xfrm>
                <a:off x="-2789503" y="2728507"/>
                <a:ext cx="223911" cy="16942"/>
              </a:xfrm>
              <a:custGeom>
                <a:avLst/>
                <a:gdLst/>
                <a:ahLst/>
                <a:cxnLst/>
                <a:rect l="l" t="t" r="r" b="b"/>
                <a:pathLst>
                  <a:path w="4705" h="356" extrusionOk="0">
                    <a:moveTo>
                      <a:pt x="0" y="1"/>
                    </a:moveTo>
                    <a:lnTo>
                      <a:pt x="0" y="355"/>
                    </a:lnTo>
                    <a:lnTo>
                      <a:pt x="4705" y="355"/>
                    </a:lnTo>
                    <a:lnTo>
                      <a:pt x="470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6022" name="Google Shape;6022;p75"/>
            <p:cNvSpPr/>
            <p:nvPr/>
          </p:nvSpPr>
          <p:spPr>
            <a:xfrm>
              <a:off x="2885262" y="-1678425"/>
              <a:ext cx="177701" cy="179509"/>
            </a:xfrm>
            <a:custGeom>
              <a:avLst/>
              <a:gdLst/>
              <a:ahLst/>
              <a:cxnLst/>
              <a:rect l="l" t="t" r="r" b="b"/>
              <a:pathLst>
                <a:path w="3734" h="3772" extrusionOk="0">
                  <a:moveTo>
                    <a:pt x="1867" y="0"/>
                  </a:moveTo>
                  <a:cubicBezTo>
                    <a:pt x="812" y="0"/>
                    <a:pt x="0" y="859"/>
                    <a:pt x="0" y="1904"/>
                  </a:cubicBezTo>
                  <a:cubicBezTo>
                    <a:pt x="0" y="2922"/>
                    <a:pt x="812" y="3771"/>
                    <a:pt x="1867" y="3771"/>
                  </a:cubicBezTo>
                  <a:cubicBezTo>
                    <a:pt x="2912" y="3771"/>
                    <a:pt x="3734" y="2922"/>
                    <a:pt x="3734" y="1904"/>
                  </a:cubicBezTo>
                  <a:cubicBezTo>
                    <a:pt x="3734" y="859"/>
                    <a:pt x="2912" y="0"/>
                    <a:pt x="1867" y="0"/>
                  </a:cubicBez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23" name="Google Shape;6023;p75"/>
            <p:cNvSpPr/>
            <p:nvPr/>
          </p:nvSpPr>
          <p:spPr>
            <a:xfrm>
              <a:off x="2899920" y="-1661578"/>
              <a:ext cx="147957" cy="146196"/>
            </a:xfrm>
            <a:custGeom>
              <a:avLst/>
              <a:gdLst/>
              <a:ahLst/>
              <a:cxnLst/>
              <a:rect l="l" t="t" r="r" b="b"/>
              <a:pathLst>
                <a:path w="3109" h="3072" extrusionOk="0">
                  <a:moveTo>
                    <a:pt x="1559" y="1"/>
                  </a:moveTo>
                  <a:cubicBezTo>
                    <a:pt x="700" y="1"/>
                    <a:pt x="0" y="701"/>
                    <a:pt x="0" y="1550"/>
                  </a:cubicBezTo>
                  <a:cubicBezTo>
                    <a:pt x="0" y="2409"/>
                    <a:pt x="700" y="3072"/>
                    <a:pt x="1559" y="3072"/>
                  </a:cubicBezTo>
                  <a:cubicBezTo>
                    <a:pt x="2408" y="3072"/>
                    <a:pt x="3109" y="2409"/>
                    <a:pt x="3109" y="1550"/>
                  </a:cubicBezTo>
                  <a:cubicBezTo>
                    <a:pt x="3109" y="701"/>
                    <a:pt x="2408" y="1"/>
                    <a:pt x="1559" y="1"/>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24" name="Google Shape;6024;p75"/>
            <p:cNvSpPr/>
            <p:nvPr/>
          </p:nvSpPr>
          <p:spPr>
            <a:xfrm>
              <a:off x="2970115" y="-1645112"/>
              <a:ext cx="9375" cy="66674"/>
            </a:xfrm>
            <a:custGeom>
              <a:avLst/>
              <a:gdLst/>
              <a:ahLst/>
              <a:cxnLst/>
              <a:rect l="l" t="t" r="r" b="b"/>
              <a:pathLst>
                <a:path w="197" h="1401" extrusionOk="0">
                  <a:moveTo>
                    <a:pt x="84" y="0"/>
                  </a:moveTo>
                  <a:cubicBezTo>
                    <a:pt x="47" y="0"/>
                    <a:pt x="0" y="38"/>
                    <a:pt x="0" y="122"/>
                  </a:cubicBezTo>
                  <a:lnTo>
                    <a:pt x="0" y="1288"/>
                  </a:lnTo>
                  <a:cubicBezTo>
                    <a:pt x="0" y="1363"/>
                    <a:pt x="47" y="1400"/>
                    <a:pt x="84" y="1400"/>
                  </a:cubicBezTo>
                  <a:cubicBezTo>
                    <a:pt x="159" y="1400"/>
                    <a:pt x="196" y="1363"/>
                    <a:pt x="196" y="1288"/>
                  </a:cubicBezTo>
                  <a:lnTo>
                    <a:pt x="196" y="122"/>
                  </a:lnTo>
                  <a:cubicBezTo>
                    <a:pt x="196" y="38"/>
                    <a:pt x="159" y="0"/>
                    <a:pt x="84" y="0"/>
                  </a:cubicBez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25" name="Google Shape;6025;p75"/>
            <p:cNvSpPr/>
            <p:nvPr/>
          </p:nvSpPr>
          <p:spPr>
            <a:xfrm>
              <a:off x="2970115" y="-1587814"/>
              <a:ext cx="33361" cy="11136"/>
            </a:xfrm>
            <a:custGeom>
              <a:avLst/>
              <a:gdLst/>
              <a:ahLst/>
              <a:cxnLst/>
              <a:rect l="l" t="t" r="r" b="b"/>
              <a:pathLst>
                <a:path w="701" h="234" extrusionOk="0">
                  <a:moveTo>
                    <a:pt x="84" y="0"/>
                  </a:moveTo>
                  <a:cubicBezTo>
                    <a:pt x="47" y="0"/>
                    <a:pt x="0" y="38"/>
                    <a:pt x="0" y="122"/>
                  </a:cubicBezTo>
                  <a:cubicBezTo>
                    <a:pt x="0" y="159"/>
                    <a:pt x="47" y="234"/>
                    <a:pt x="84" y="234"/>
                  </a:cubicBezTo>
                  <a:lnTo>
                    <a:pt x="588" y="234"/>
                  </a:lnTo>
                  <a:cubicBezTo>
                    <a:pt x="625" y="234"/>
                    <a:pt x="700" y="159"/>
                    <a:pt x="700" y="122"/>
                  </a:cubicBezTo>
                  <a:cubicBezTo>
                    <a:pt x="700" y="38"/>
                    <a:pt x="625" y="0"/>
                    <a:pt x="588" y="0"/>
                  </a:cubicBez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6026" name="Google Shape;6026;p75"/>
            <p:cNvGrpSpPr/>
            <p:nvPr/>
          </p:nvGrpSpPr>
          <p:grpSpPr>
            <a:xfrm>
              <a:off x="4317816" y="-1293327"/>
              <a:ext cx="77762" cy="771624"/>
              <a:chOff x="-203796" y="2132823"/>
              <a:chExt cx="77762" cy="771624"/>
            </a:xfrm>
          </p:grpSpPr>
          <p:sp>
            <p:nvSpPr>
              <p:cNvPr id="6027" name="Google Shape;6027;p75"/>
              <p:cNvSpPr/>
              <p:nvPr/>
            </p:nvSpPr>
            <p:spPr>
              <a:xfrm>
                <a:off x="-203796" y="2132823"/>
                <a:ext cx="77762" cy="18275"/>
              </a:xfrm>
              <a:custGeom>
                <a:avLst/>
                <a:gdLst/>
                <a:ahLst/>
                <a:cxnLst/>
                <a:rect l="l" t="t" r="r" b="b"/>
                <a:pathLst>
                  <a:path w="1634" h="384" extrusionOk="0">
                    <a:moveTo>
                      <a:pt x="0" y="1"/>
                    </a:moveTo>
                    <a:lnTo>
                      <a:pt x="0" y="383"/>
                    </a:lnTo>
                    <a:lnTo>
                      <a:pt x="1634" y="383"/>
                    </a:lnTo>
                    <a:lnTo>
                      <a:pt x="1634"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28" name="Google Shape;6028;p75"/>
              <p:cNvSpPr/>
              <p:nvPr/>
            </p:nvSpPr>
            <p:spPr>
              <a:xfrm>
                <a:off x="-194468" y="2151050"/>
                <a:ext cx="62676" cy="15134"/>
              </a:xfrm>
              <a:custGeom>
                <a:avLst/>
                <a:gdLst/>
                <a:ahLst/>
                <a:cxnLst/>
                <a:rect l="l" t="t" r="r" b="b"/>
                <a:pathLst>
                  <a:path w="1317" h="318" extrusionOk="0">
                    <a:moveTo>
                      <a:pt x="0" y="0"/>
                    </a:moveTo>
                    <a:lnTo>
                      <a:pt x="0" y="318"/>
                    </a:lnTo>
                    <a:lnTo>
                      <a:pt x="1316" y="318"/>
                    </a:lnTo>
                    <a:lnTo>
                      <a:pt x="1316"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29" name="Google Shape;6029;p75"/>
              <p:cNvSpPr/>
              <p:nvPr/>
            </p:nvSpPr>
            <p:spPr>
              <a:xfrm>
                <a:off x="-203796" y="2886221"/>
                <a:ext cx="77762" cy="18227"/>
              </a:xfrm>
              <a:custGeom>
                <a:avLst/>
                <a:gdLst/>
                <a:ahLst/>
                <a:cxnLst/>
                <a:rect l="l" t="t" r="r" b="b"/>
                <a:pathLst>
                  <a:path w="1634" h="383" extrusionOk="0">
                    <a:moveTo>
                      <a:pt x="0" y="0"/>
                    </a:moveTo>
                    <a:lnTo>
                      <a:pt x="0" y="383"/>
                    </a:lnTo>
                    <a:lnTo>
                      <a:pt x="1634" y="383"/>
                    </a:lnTo>
                    <a:lnTo>
                      <a:pt x="1634"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30" name="Google Shape;6030;p75"/>
              <p:cNvSpPr/>
              <p:nvPr/>
            </p:nvSpPr>
            <p:spPr>
              <a:xfrm>
                <a:off x="-194468" y="2871087"/>
                <a:ext cx="62676" cy="15181"/>
              </a:xfrm>
              <a:custGeom>
                <a:avLst/>
                <a:gdLst/>
                <a:ahLst/>
                <a:cxnLst/>
                <a:rect l="l" t="t" r="r" b="b"/>
                <a:pathLst>
                  <a:path w="1317" h="319" extrusionOk="0">
                    <a:moveTo>
                      <a:pt x="0" y="1"/>
                    </a:moveTo>
                    <a:lnTo>
                      <a:pt x="0" y="318"/>
                    </a:lnTo>
                    <a:lnTo>
                      <a:pt x="1316" y="318"/>
                    </a:lnTo>
                    <a:lnTo>
                      <a:pt x="1316"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31" name="Google Shape;6031;p75"/>
              <p:cNvSpPr/>
              <p:nvPr/>
            </p:nvSpPr>
            <p:spPr>
              <a:xfrm>
                <a:off x="-189275" y="2166175"/>
                <a:ext cx="49800" cy="707619"/>
              </a:xfrm>
              <a:custGeom>
                <a:avLst/>
                <a:gdLst/>
                <a:ahLst/>
                <a:cxnLst/>
                <a:rect l="l" t="t" r="r" b="b"/>
                <a:pathLst>
                  <a:path w="1046" h="16214" extrusionOk="0">
                    <a:moveTo>
                      <a:pt x="0" y="1"/>
                    </a:moveTo>
                    <a:lnTo>
                      <a:pt x="0" y="16214"/>
                    </a:lnTo>
                    <a:lnTo>
                      <a:pt x="1046" y="16214"/>
                    </a:lnTo>
                    <a:lnTo>
                      <a:pt x="1046"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6032" name="Google Shape;6032;p75"/>
            <p:cNvGrpSpPr/>
            <p:nvPr/>
          </p:nvGrpSpPr>
          <p:grpSpPr>
            <a:xfrm>
              <a:off x="2249609" y="-1059233"/>
              <a:ext cx="223911" cy="288776"/>
              <a:chOff x="-2789503" y="2456673"/>
              <a:chExt cx="223911" cy="288776"/>
            </a:xfrm>
          </p:grpSpPr>
          <p:sp>
            <p:nvSpPr>
              <p:cNvPr id="6033" name="Google Shape;6033;p75"/>
              <p:cNvSpPr/>
              <p:nvPr/>
            </p:nvSpPr>
            <p:spPr>
              <a:xfrm>
                <a:off x="-2789503" y="2456673"/>
                <a:ext cx="223911" cy="279448"/>
              </a:xfrm>
              <a:custGeom>
                <a:avLst/>
                <a:gdLst/>
                <a:ahLst/>
                <a:cxnLst/>
                <a:rect l="l" t="t" r="r" b="b"/>
                <a:pathLst>
                  <a:path w="4705" h="5872" extrusionOk="0">
                    <a:moveTo>
                      <a:pt x="2334" y="0"/>
                    </a:moveTo>
                    <a:cubicBezTo>
                      <a:pt x="1046" y="0"/>
                      <a:pt x="0" y="1046"/>
                      <a:pt x="0" y="2371"/>
                    </a:cubicBezTo>
                    <a:lnTo>
                      <a:pt x="0" y="5871"/>
                    </a:lnTo>
                    <a:lnTo>
                      <a:pt x="308" y="5871"/>
                    </a:lnTo>
                    <a:lnTo>
                      <a:pt x="308" y="2492"/>
                    </a:lnTo>
                    <a:cubicBezTo>
                      <a:pt x="308" y="1363"/>
                      <a:pt x="1204" y="467"/>
                      <a:pt x="2334" y="467"/>
                    </a:cubicBezTo>
                    <a:cubicBezTo>
                      <a:pt x="3426" y="467"/>
                      <a:pt x="4359" y="1363"/>
                      <a:pt x="4359" y="2492"/>
                    </a:cubicBezTo>
                    <a:lnTo>
                      <a:pt x="4359" y="5871"/>
                    </a:lnTo>
                    <a:lnTo>
                      <a:pt x="4705" y="5871"/>
                    </a:lnTo>
                    <a:lnTo>
                      <a:pt x="4705" y="2371"/>
                    </a:lnTo>
                    <a:cubicBezTo>
                      <a:pt x="4705" y="1046"/>
                      <a:pt x="3659" y="0"/>
                      <a:pt x="2334" y="0"/>
                    </a:cubicBez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34" name="Google Shape;6034;p75"/>
              <p:cNvSpPr/>
              <p:nvPr/>
            </p:nvSpPr>
            <p:spPr>
              <a:xfrm>
                <a:off x="-2774846" y="2478850"/>
                <a:ext cx="192835" cy="257272"/>
              </a:xfrm>
              <a:custGeom>
                <a:avLst/>
                <a:gdLst/>
                <a:ahLst/>
                <a:cxnLst/>
                <a:rect l="l" t="t" r="r" b="b"/>
                <a:pathLst>
                  <a:path w="4052" h="5406" extrusionOk="0">
                    <a:moveTo>
                      <a:pt x="2026" y="1"/>
                    </a:moveTo>
                    <a:cubicBezTo>
                      <a:pt x="896" y="1"/>
                      <a:pt x="0" y="897"/>
                      <a:pt x="0" y="2026"/>
                    </a:cubicBezTo>
                    <a:lnTo>
                      <a:pt x="0" y="5405"/>
                    </a:lnTo>
                    <a:lnTo>
                      <a:pt x="4051" y="5405"/>
                    </a:lnTo>
                    <a:lnTo>
                      <a:pt x="4051" y="2026"/>
                    </a:lnTo>
                    <a:cubicBezTo>
                      <a:pt x="4051" y="897"/>
                      <a:pt x="3118" y="1"/>
                      <a:pt x="2026" y="1"/>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35" name="Google Shape;6035;p75"/>
              <p:cNvSpPr/>
              <p:nvPr/>
            </p:nvSpPr>
            <p:spPr>
              <a:xfrm>
                <a:off x="-2685995" y="2464193"/>
                <a:ext cx="16894" cy="273690"/>
              </a:xfrm>
              <a:custGeom>
                <a:avLst/>
                <a:gdLst/>
                <a:ahLst/>
                <a:cxnLst/>
                <a:rect l="l" t="t" r="r" b="b"/>
                <a:pathLst>
                  <a:path w="355" h="5751" extrusionOk="0">
                    <a:moveTo>
                      <a:pt x="0" y="1"/>
                    </a:moveTo>
                    <a:lnTo>
                      <a:pt x="0" y="5751"/>
                    </a:lnTo>
                    <a:lnTo>
                      <a:pt x="355" y="5751"/>
                    </a:lnTo>
                    <a:lnTo>
                      <a:pt x="35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36" name="Google Shape;6036;p75"/>
              <p:cNvSpPr/>
              <p:nvPr/>
            </p:nvSpPr>
            <p:spPr>
              <a:xfrm>
                <a:off x="-2787743" y="2565940"/>
                <a:ext cx="218581" cy="16466"/>
              </a:xfrm>
              <a:custGeom>
                <a:avLst/>
                <a:gdLst/>
                <a:ahLst/>
                <a:cxnLst/>
                <a:rect l="l" t="t" r="r" b="b"/>
                <a:pathLst>
                  <a:path w="4593" h="346" extrusionOk="0">
                    <a:moveTo>
                      <a:pt x="1" y="0"/>
                    </a:moveTo>
                    <a:lnTo>
                      <a:pt x="1" y="346"/>
                    </a:lnTo>
                    <a:lnTo>
                      <a:pt x="4593" y="346"/>
                    </a:lnTo>
                    <a:lnTo>
                      <a:pt x="4593"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37" name="Google Shape;6037;p75"/>
              <p:cNvSpPr/>
              <p:nvPr/>
            </p:nvSpPr>
            <p:spPr>
              <a:xfrm>
                <a:off x="-2787743" y="2647224"/>
                <a:ext cx="218581" cy="16942"/>
              </a:xfrm>
              <a:custGeom>
                <a:avLst/>
                <a:gdLst/>
                <a:ahLst/>
                <a:cxnLst/>
                <a:rect l="l" t="t" r="r" b="b"/>
                <a:pathLst>
                  <a:path w="4593" h="356" extrusionOk="0">
                    <a:moveTo>
                      <a:pt x="1" y="0"/>
                    </a:moveTo>
                    <a:lnTo>
                      <a:pt x="1" y="355"/>
                    </a:lnTo>
                    <a:lnTo>
                      <a:pt x="4593" y="355"/>
                    </a:lnTo>
                    <a:lnTo>
                      <a:pt x="4593"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38" name="Google Shape;6038;p75"/>
              <p:cNvSpPr/>
              <p:nvPr/>
            </p:nvSpPr>
            <p:spPr>
              <a:xfrm>
                <a:off x="-2789503" y="2728507"/>
                <a:ext cx="223911" cy="16942"/>
              </a:xfrm>
              <a:custGeom>
                <a:avLst/>
                <a:gdLst/>
                <a:ahLst/>
                <a:cxnLst/>
                <a:rect l="l" t="t" r="r" b="b"/>
                <a:pathLst>
                  <a:path w="4705" h="356" extrusionOk="0">
                    <a:moveTo>
                      <a:pt x="0" y="1"/>
                    </a:moveTo>
                    <a:lnTo>
                      <a:pt x="0" y="355"/>
                    </a:lnTo>
                    <a:lnTo>
                      <a:pt x="4705" y="355"/>
                    </a:lnTo>
                    <a:lnTo>
                      <a:pt x="470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6039" name="Google Shape;6039;p75"/>
            <p:cNvGrpSpPr/>
            <p:nvPr/>
          </p:nvGrpSpPr>
          <p:grpSpPr>
            <a:xfrm>
              <a:off x="3468284" y="-1059233"/>
              <a:ext cx="223911" cy="288776"/>
              <a:chOff x="-2789503" y="2456673"/>
              <a:chExt cx="223911" cy="288776"/>
            </a:xfrm>
          </p:grpSpPr>
          <p:sp>
            <p:nvSpPr>
              <p:cNvPr id="6040" name="Google Shape;6040;p75"/>
              <p:cNvSpPr/>
              <p:nvPr/>
            </p:nvSpPr>
            <p:spPr>
              <a:xfrm>
                <a:off x="-2789503" y="2456673"/>
                <a:ext cx="223911" cy="279448"/>
              </a:xfrm>
              <a:custGeom>
                <a:avLst/>
                <a:gdLst/>
                <a:ahLst/>
                <a:cxnLst/>
                <a:rect l="l" t="t" r="r" b="b"/>
                <a:pathLst>
                  <a:path w="4705" h="5872" extrusionOk="0">
                    <a:moveTo>
                      <a:pt x="2334" y="0"/>
                    </a:moveTo>
                    <a:cubicBezTo>
                      <a:pt x="1046" y="0"/>
                      <a:pt x="0" y="1046"/>
                      <a:pt x="0" y="2371"/>
                    </a:cubicBezTo>
                    <a:lnTo>
                      <a:pt x="0" y="5871"/>
                    </a:lnTo>
                    <a:lnTo>
                      <a:pt x="308" y="5871"/>
                    </a:lnTo>
                    <a:lnTo>
                      <a:pt x="308" y="2492"/>
                    </a:lnTo>
                    <a:cubicBezTo>
                      <a:pt x="308" y="1363"/>
                      <a:pt x="1204" y="467"/>
                      <a:pt x="2334" y="467"/>
                    </a:cubicBezTo>
                    <a:cubicBezTo>
                      <a:pt x="3426" y="467"/>
                      <a:pt x="4359" y="1363"/>
                      <a:pt x="4359" y="2492"/>
                    </a:cubicBezTo>
                    <a:lnTo>
                      <a:pt x="4359" y="5871"/>
                    </a:lnTo>
                    <a:lnTo>
                      <a:pt x="4705" y="5871"/>
                    </a:lnTo>
                    <a:lnTo>
                      <a:pt x="4705" y="2371"/>
                    </a:lnTo>
                    <a:cubicBezTo>
                      <a:pt x="4705" y="1046"/>
                      <a:pt x="3659" y="0"/>
                      <a:pt x="2334" y="0"/>
                    </a:cubicBez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41" name="Google Shape;6041;p75"/>
              <p:cNvSpPr/>
              <p:nvPr/>
            </p:nvSpPr>
            <p:spPr>
              <a:xfrm>
                <a:off x="-2774846" y="2478850"/>
                <a:ext cx="192835" cy="257272"/>
              </a:xfrm>
              <a:custGeom>
                <a:avLst/>
                <a:gdLst/>
                <a:ahLst/>
                <a:cxnLst/>
                <a:rect l="l" t="t" r="r" b="b"/>
                <a:pathLst>
                  <a:path w="4052" h="5406" extrusionOk="0">
                    <a:moveTo>
                      <a:pt x="2026" y="1"/>
                    </a:moveTo>
                    <a:cubicBezTo>
                      <a:pt x="896" y="1"/>
                      <a:pt x="0" y="897"/>
                      <a:pt x="0" y="2026"/>
                    </a:cubicBezTo>
                    <a:lnTo>
                      <a:pt x="0" y="5405"/>
                    </a:lnTo>
                    <a:lnTo>
                      <a:pt x="4051" y="5405"/>
                    </a:lnTo>
                    <a:lnTo>
                      <a:pt x="4051" y="2026"/>
                    </a:lnTo>
                    <a:cubicBezTo>
                      <a:pt x="4051" y="897"/>
                      <a:pt x="3118" y="1"/>
                      <a:pt x="2026" y="1"/>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42" name="Google Shape;6042;p75"/>
              <p:cNvSpPr/>
              <p:nvPr/>
            </p:nvSpPr>
            <p:spPr>
              <a:xfrm>
                <a:off x="-2685995" y="2464193"/>
                <a:ext cx="16894" cy="273690"/>
              </a:xfrm>
              <a:custGeom>
                <a:avLst/>
                <a:gdLst/>
                <a:ahLst/>
                <a:cxnLst/>
                <a:rect l="l" t="t" r="r" b="b"/>
                <a:pathLst>
                  <a:path w="355" h="5751" extrusionOk="0">
                    <a:moveTo>
                      <a:pt x="0" y="1"/>
                    </a:moveTo>
                    <a:lnTo>
                      <a:pt x="0" y="5751"/>
                    </a:lnTo>
                    <a:lnTo>
                      <a:pt x="355" y="5751"/>
                    </a:lnTo>
                    <a:lnTo>
                      <a:pt x="35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43" name="Google Shape;6043;p75"/>
              <p:cNvSpPr/>
              <p:nvPr/>
            </p:nvSpPr>
            <p:spPr>
              <a:xfrm>
                <a:off x="-2787743" y="2565940"/>
                <a:ext cx="218581" cy="16466"/>
              </a:xfrm>
              <a:custGeom>
                <a:avLst/>
                <a:gdLst/>
                <a:ahLst/>
                <a:cxnLst/>
                <a:rect l="l" t="t" r="r" b="b"/>
                <a:pathLst>
                  <a:path w="4593" h="346" extrusionOk="0">
                    <a:moveTo>
                      <a:pt x="1" y="0"/>
                    </a:moveTo>
                    <a:lnTo>
                      <a:pt x="1" y="346"/>
                    </a:lnTo>
                    <a:lnTo>
                      <a:pt x="4593" y="346"/>
                    </a:lnTo>
                    <a:lnTo>
                      <a:pt x="4593"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44" name="Google Shape;6044;p75"/>
              <p:cNvSpPr/>
              <p:nvPr/>
            </p:nvSpPr>
            <p:spPr>
              <a:xfrm>
                <a:off x="-2787743" y="2647224"/>
                <a:ext cx="218581" cy="16942"/>
              </a:xfrm>
              <a:custGeom>
                <a:avLst/>
                <a:gdLst/>
                <a:ahLst/>
                <a:cxnLst/>
                <a:rect l="l" t="t" r="r" b="b"/>
                <a:pathLst>
                  <a:path w="4593" h="356" extrusionOk="0">
                    <a:moveTo>
                      <a:pt x="1" y="0"/>
                    </a:moveTo>
                    <a:lnTo>
                      <a:pt x="1" y="355"/>
                    </a:lnTo>
                    <a:lnTo>
                      <a:pt x="4593" y="355"/>
                    </a:lnTo>
                    <a:lnTo>
                      <a:pt x="4593"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45" name="Google Shape;6045;p75"/>
              <p:cNvSpPr/>
              <p:nvPr/>
            </p:nvSpPr>
            <p:spPr>
              <a:xfrm>
                <a:off x="-2789503" y="2728507"/>
                <a:ext cx="223911" cy="16942"/>
              </a:xfrm>
              <a:custGeom>
                <a:avLst/>
                <a:gdLst/>
                <a:ahLst/>
                <a:cxnLst/>
                <a:rect l="l" t="t" r="r" b="b"/>
                <a:pathLst>
                  <a:path w="4705" h="356" extrusionOk="0">
                    <a:moveTo>
                      <a:pt x="0" y="1"/>
                    </a:moveTo>
                    <a:lnTo>
                      <a:pt x="0" y="355"/>
                    </a:lnTo>
                    <a:lnTo>
                      <a:pt x="4705" y="355"/>
                    </a:lnTo>
                    <a:lnTo>
                      <a:pt x="470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6046" name="Google Shape;6046;p75"/>
            <p:cNvGrpSpPr/>
            <p:nvPr/>
          </p:nvGrpSpPr>
          <p:grpSpPr>
            <a:xfrm>
              <a:off x="3997709" y="-1059233"/>
              <a:ext cx="223911" cy="288776"/>
              <a:chOff x="-2789503" y="2456673"/>
              <a:chExt cx="223911" cy="288776"/>
            </a:xfrm>
          </p:grpSpPr>
          <p:sp>
            <p:nvSpPr>
              <p:cNvPr id="6047" name="Google Shape;6047;p75"/>
              <p:cNvSpPr/>
              <p:nvPr/>
            </p:nvSpPr>
            <p:spPr>
              <a:xfrm>
                <a:off x="-2789503" y="2456673"/>
                <a:ext cx="223911" cy="279448"/>
              </a:xfrm>
              <a:custGeom>
                <a:avLst/>
                <a:gdLst/>
                <a:ahLst/>
                <a:cxnLst/>
                <a:rect l="l" t="t" r="r" b="b"/>
                <a:pathLst>
                  <a:path w="4705" h="5872" extrusionOk="0">
                    <a:moveTo>
                      <a:pt x="2334" y="0"/>
                    </a:moveTo>
                    <a:cubicBezTo>
                      <a:pt x="1046" y="0"/>
                      <a:pt x="0" y="1046"/>
                      <a:pt x="0" y="2371"/>
                    </a:cubicBezTo>
                    <a:lnTo>
                      <a:pt x="0" y="5871"/>
                    </a:lnTo>
                    <a:lnTo>
                      <a:pt x="308" y="5871"/>
                    </a:lnTo>
                    <a:lnTo>
                      <a:pt x="308" y="2492"/>
                    </a:lnTo>
                    <a:cubicBezTo>
                      <a:pt x="308" y="1363"/>
                      <a:pt x="1204" y="467"/>
                      <a:pt x="2334" y="467"/>
                    </a:cubicBezTo>
                    <a:cubicBezTo>
                      <a:pt x="3426" y="467"/>
                      <a:pt x="4359" y="1363"/>
                      <a:pt x="4359" y="2492"/>
                    </a:cubicBezTo>
                    <a:lnTo>
                      <a:pt x="4359" y="5871"/>
                    </a:lnTo>
                    <a:lnTo>
                      <a:pt x="4705" y="5871"/>
                    </a:lnTo>
                    <a:lnTo>
                      <a:pt x="4705" y="2371"/>
                    </a:lnTo>
                    <a:cubicBezTo>
                      <a:pt x="4705" y="1046"/>
                      <a:pt x="3659" y="0"/>
                      <a:pt x="2334" y="0"/>
                    </a:cubicBez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48" name="Google Shape;6048;p75"/>
              <p:cNvSpPr/>
              <p:nvPr/>
            </p:nvSpPr>
            <p:spPr>
              <a:xfrm>
                <a:off x="-2774846" y="2478850"/>
                <a:ext cx="192835" cy="257272"/>
              </a:xfrm>
              <a:custGeom>
                <a:avLst/>
                <a:gdLst/>
                <a:ahLst/>
                <a:cxnLst/>
                <a:rect l="l" t="t" r="r" b="b"/>
                <a:pathLst>
                  <a:path w="4052" h="5406" extrusionOk="0">
                    <a:moveTo>
                      <a:pt x="2026" y="1"/>
                    </a:moveTo>
                    <a:cubicBezTo>
                      <a:pt x="896" y="1"/>
                      <a:pt x="0" y="897"/>
                      <a:pt x="0" y="2026"/>
                    </a:cubicBezTo>
                    <a:lnTo>
                      <a:pt x="0" y="5405"/>
                    </a:lnTo>
                    <a:lnTo>
                      <a:pt x="4051" y="5405"/>
                    </a:lnTo>
                    <a:lnTo>
                      <a:pt x="4051" y="2026"/>
                    </a:lnTo>
                    <a:cubicBezTo>
                      <a:pt x="4051" y="897"/>
                      <a:pt x="3118" y="1"/>
                      <a:pt x="2026" y="1"/>
                    </a:cubicBezTo>
                    <a:close/>
                  </a:path>
                </a:pathLst>
              </a:custGeom>
              <a:solidFill>
                <a:srgbClr val="D7F0E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49" name="Google Shape;6049;p75"/>
              <p:cNvSpPr/>
              <p:nvPr/>
            </p:nvSpPr>
            <p:spPr>
              <a:xfrm>
                <a:off x="-2685995" y="2464193"/>
                <a:ext cx="16894" cy="273690"/>
              </a:xfrm>
              <a:custGeom>
                <a:avLst/>
                <a:gdLst/>
                <a:ahLst/>
                <a:cxnLst/>
                <a:rect l="l" t="t" r="r" b="b"/>
                <a:pathLst>
                  <a:path w="355" h="5751" extrusionOk="0">
                    <a:moveTo>
                      <a:pt x="0" y="1"/>
                    </a:moveTo>
                    <a:lnTo>
                      <a:pt x="0" y="5751"/>
                    </a:lnTo>
                    <a:lnTo>
                      <a:pt x="355" y="5751"/>
                    </a:lnTo>
                    <a:lnTo>
                      <a:pt x="35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50" name="Google Shape;6050;p75"/>
              <p:cNvSpPr/>
              <p:nvPr/>
            </p:nvSpPr>
            <p:spPr>
              <a:xfrm>
                <a:off x="-2787743" y="2565940"/>
                <a:ext cx="218581" cy="16466"/>
              </a:xfrm>
              <a:custGeom>
                <a:avLst/>
                <a:gdLst/>
                <a:ahLst/>
                <a:cxnLst/>
                <a:rect l="l" t="t" r="r" b="b"/>
                <a:pathLst>
                  <a:path w="4593" h="346" extrusionOk="0">
                    <a:moveTo>
                      <a:pt x="1" y="0"/>
                    </a:moveTo>
                    <a:lnTo>
                      <a:pt x="1" y="346"/>
                    </a:lnTo>
                    <a:lnTo>
                      <a:pt x="4593" y="346"/>
                    </a:lnTo>
                    <a:lnTo>
                      <a:pt x="4593"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51" name="Google Shape;6051;p75"/>
              <p:cNvSpPr/>
              <p:nvPr/>
            </p:nvSpPr>
            <p:spPr>
              <a:xfrm>
                <a:off x="-2787743" y="2647224"/>
                <a:ext cx="218581" cy="16942"/>
              </a:xfrm>
              <a:custGeom>
                <a:avLst/>
                <a:gdLst/>
                <a:ahLst/>
                <a:cxnLst/>
                <a:rect l="l" t="t" r="r" b="b"/>
                <a:pathLst>
                  <a:path w="4593" h="356" extrusionOk="0">
                    <a:moveTo>
                      <a:pt x="1" y="0"/>
                    </a:moveTo>
                    <a:lnTo>
                      <a:pt x="1" y="355"/>
                    </a:lnTo>
                    <a:lnTo>
                      <a:pt x="4593" y="355"/>
                    </a:lnTo>
                    <a:lnTo>
                      <a:pt x="4593"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52" name="Google Shape;6052;p75"/>
              <p:cNvSpPr/>
              <p:nvPr/>
            </p:nvSpPr>
            <p:spPr>
              <a:xfrm>
                <a:off x="-2789503" y="2728507"/>
                <a:ext cx="223911" cy="16942"/>
              </a:xfrm>
              <a:custGeom>
                <a:avLst/>
                <a:gdLst/>
                <a:ahLst/>
                <a:cxnLst/>
                <a:rect l="l" t="t" r="r" b="b"/>
                <a:pathLst>
                  <a:path w="4705" h="356" extrusionOk="0">
                    <a:moveTo>
                      <a:pt x="0" y="1"/>
                    </a:moveTo>
                    <a:lnTo>
                      <a:pt x="0" y="355"/>
                    </a:lnTo>
                    <a:lnTo>
                      <a:pt x="4705" y="355"/>
                    </a:lnTo>
                    <a:lnTo>
                      <a:pt x="470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6053" name="Google Shape;6053;p75"/>
            <p:cNvSpPr/>
            <p:nvPr/>
          </p:nvSpPr>
          <p:spPr>
            <a:xfrm>
              <a:off x="3295654" y="-521716"/>
              <a:ext cx="85349" cy="170592"/>
            </a:xfrm>
            <a:custGeom>
              <a:avLst/>
              <a:gdLst/>
              <a:ahLst/>
              <a:cxnLst/>
              <a:rect l="l" t="t" r="r" b="b"/>
              <a:pathLst>
                <a:path w="2334" h="3585" extrusionOk="0">
                  <a:moveTo>
                    <a:pt x="1" y="1"/>
                  </a:moveTo>
                  <a:lnTo>
                    <a:pt x="1" y="3585"/>
                  </a:lnTo>
                  <a:lnTo>
                    <a:pt x="2334" y="3585"/>
                  </a:lnTo>
                  <a:lnTo>
                    <a:pt x="2334" y="1"/>
                  </a:lnTo>
                  <a:close/>
                </a:path>
              </a:pathLst>
            </a:custGeom>
            <a:solidFill>
              <a:srgbClr val="000000">
                <a:alpha val="83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54" name="Google Shape;6054;p75"/>
            <p:cNvSpPr/>
            <p:nvPr/>
          </p:nvSpPr>
          <p:spPr>
            <a:xfrm>
              <a:off x="2553954" y="-521716"/>
              <a:ext cx="69075" cy="170592"/>
            </a:xfrm>
            <a:custGeom>
              <a:avLst/>
              <a:gdLst/>
              <a:ahLst/>
              <a:cxnLst/>
              <a:rect l="l" t="t" r="r" b="b"/>
              <a:pathLst>
                <a:path w="2334" h="3585" extrusionOk="0">
                  <a:moveTo>
                    <a:pt x="1" y="1"/>
                  </a:moveTo>
                  <a:lnTo>
                    <a:pt x="1" y="3585"/>
                  </a:lnTo>
                  <a:lnTo>
                    <a:pt x="2334" y="3585"/>
                  </a:lnTo>
                  <a:lnTo>
                    <a:pt x="2334" y="1"/>
                  </a:lnTo>
                  <a:close/>
                </a:path>
              </a:pathLst>
            </a:custGeom>
            <a:solidFill>
              <a:srgbClr val="000000">
                <a:alpha val="83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55" name="Google Shape;6055;p75"/>
            <p:cNvSpPr/>
            <p:nvPr/>
          </p:nvSpPr>
          <p:spPr>
            <a:xfrm>
              <a:off x="2581400" y="-484439"/>
              <a:ext cx="775622" cy="170182"/>
            </a:xfrm>
            <a:custGeom>
              <a:avLst/>
              <a:gdLst/>
              <a:ahLst/>
              <a:cxnLst/>
              <a:rect l="l" t="t" r="r" b="b"/>
              <a:pathLst>
                <a:path w="16298" h="3576" extrusionOk="0">
                  <a:moveTo>
                    <a:pt x="1" y="1"/>
                  </a:moveTo>
                  <a:lnTo>
                    <a:pt x="1" y="3576"/>
                  </a:lnTo>
                  <a:lnTo>
                    <a:pt x="16298" y="3576"/>
                  </a:lnTo>
                  <a:lnTo>
                    <a:pt x="16298" y="1"/>
                  </a:lnTo>
                  <a:close/>
                </a:path>
              </a:pathLst>
            </a:custGeom>
            <a:solidFill>
              <a:srgbClr val="FDF0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56" name="Google Shape;6056;p75"/>
            <p:cNvSpPr/>
            <p:nvPr/>
          </p:nvSpPr>
          <p:spPr>
            <a:xfrm>
              <a:off x="2844382" y="-477301"/>
              <a:ext cx="257224" cy="16894"/>
            </a:xfrm>
            <a:custGeom>
              <a:avLst/>
              <a:gdLst/>
              <a:ahLst/>
              <a:cxnLst/>
              <a:rect l="l" t="t" r="r" b="b"/>
              <a:pathLst>
                <a:path w="5405" h="355" extrusionOk="0">
                  <a:moveTo>
                    <a:pt x="1" y="0"/>
                  </a:moveTo>
                  <a:lnTo>
                    <a:pt x="1" y="355"/>
                  </a:lnTo>
                  <a:lnTo>
                    <a:pt x="5405" y="355"/>
                  </a:lnTo>
                  <a:lnTo>
                    <a:pt x="5405"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57" name="Google Shape;6057;p75"/>
            <p:cNvSpPr/>
            <p:nvPr/>
          </p:nvSpPr>
          <p:spPr>
            <a:xfrm>
              <a:off x="2844382" y="-453316"/>
              <a:ext cx="257224" cy="16894"/>
            </a:xfrm>
            <a:custGeom>
              <a:avLst/>
              <a:gdLst/>
              <a:ahLst/>
              <a:cxnLst/>
              <a:rect l="l" t="t" r="r" b="b"/>
              <a:pathLst>
                <a:path w="5405" h="355" extrusionOk="0">
                  <a:moveTo>
                    <a:pt x="1" y="0"/>
                  </a:moveTo>
                  <a:lnTo>
                    <a:pt x="1" y="355"/>
                  </a:lnTo>
                  <a:lnTo>
                    <a:pt x="5405" y="355"/>
                  </a:lnTo>
                  <a:lnTo>
                    <a:pt x="5405"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58" name="Google Shape;6058;p75"/>
            <p:cNvSpPr/>
            <p:nvPr/>
          </p:nvSpPr>
          <p:spPr>
            <a:xfrm>
              <a:off x="2844382" y="-428902"/>
              <a:ext cx="257224" cy="16466"/>
            </a:xfrm>
            <a:custGeom>
              <a:avLst/>
              <a:gdLst/>
              <a:ahLst/>
              <a:cxnLst/>
              <a:rect l="l" t="t" r="r" b="b"/>
              <a:pathLst>
                <a:path w="5405" h="346" extrusionOk="0">
                  <a:moveTo>
                    <a:pt x="1" y="1"/>
                  </a:moveTo>
                  <a:lnTo>
                    <a:pt x="1" y="346"/>
                  </a:lnTo>
                  <a:lnTo>
                    <a:pt x="5405" y="346"/>
                  </a:lnTo>
                  <a:lnTo>
                    <a:pt x="540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59" name="Google Shape;6059;p75"/>
            <p:cNvSpPr/>
            <p:nvPr/>
          </p:nvSpPr>
          <p:spPr>
            <a:xfrm>
              <a:off x="2844382" y="-404917"/>
              <a:ext cx="257224" cy="18275"/>
            </a:xfrm>
            <a:custGeom>
              <a:avLst/>
              <a:gdLst/>
              <a:ahLst/>
              <a:cxnLst/>
              <a:rect l="l" t="t" r="r" b="b"/>
              <a:pathLst>
                <a:path w="5405" h="384" extrusionOk="0">
                  <a:moveTo>
                    <a:pt x="1" y="1"/>
                  </a:moveTo>
                  <a:lnTo>
                    <a:pt x="1" y="383"/>
                  </a:lnTo>
                  <a:lnTo>
                    <a:pt x="5405" y="383"/>
                  </a:lnTo>
                  <a:lnTo>
                    <a:pt x="540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60" name="Google Shape;6060;p75"/>
            <p:cNvSpPr/>
            <p:nvPr/>
          </p:nvSpPr>
          <p:spPr>
            <a:xfrm>
              <a:off x="2844382" y="-380931"/>
              <a:ext cx="257224" cy="18703"/>
            </a:xfrm>
            <a:custGeom>
              <a:avLst/>
              <a:gdLst/>
              <a:ahLst/>
              <a:cxnLst/>
              <a:rect l="l" t="t" r="r" b="b"/>
              <a:pathLst>
                <a:path w="5405" h="393" extrusionOk="0">
                  <a:moveTo>
                    <a:pt x="1" y="1"/>
                  </a:moveTo>
                  <a:lnTo>
                    <a:pt x="1" y="393"/>
                  </a:lnTo>
                  <a:lnTo>
                    <a:pt x="5405" y="393"/>
                  </a:lnTo>
                  <a:lnTo>
                    <a:pt x="540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61" name="Google Shape;6061;p75"/>
            <p:cNvSpPr/>
            <p:nvPr/>
          </p:nvSpPr>
          <p:spPr>
            <a:xfrm>
              <a:off x="2844382" y="-356946"/>
              <a:ext cx="257224" cy="18703"/>
            </a:xfrm>
            <a:custGeom>
              <a:avLst/>
              <a:gdLst/>
              <a:ahLst/>
              <a:cxnLst/>
              <a:rect l="l" t="t" r="r" b="b"/>
              <a:pathLst>
                <a:path w="5405" h="393" extrusionOk="0">
                  <a:moveTo>
                    <a:pt x="1" y="1"/>
                  </a:moveTo>
                  <a:lnTo>
                    <a:pt x="1" y="393"/>
                  </a:lnTo>
                  <a:lnTo>
                    <a:pt x="5405" y="393"/>
                  </a:lnTo>
                  <a:lnTo>
                    <a:pt x="540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62" name="Google Shape;6062;p75"/>
            <p:cNvSpPr/>
            <p:nvPr/>
          </p:nvSpPr>
          <p:spPr>
            <a:xfrm>
              <a:off x="2844382" y="-332960"/>
              <a:ext cx="257224" cy="18703"/>
            </a:xfrm>
            <a:custGeom>
              <a:avLst/>
              <a:gdLst/>
              <a:ahLst/>
              <a:cxnLst/>
              <a:rect l="l" t="t" r="r" b="b"/>
              <a:pathLst>
                <a:path w="5405" h="393" extrusionOk="0">
                  <a:moveTo>
                    <a:pt x="1" y="1"/>
                  </a:moveTo>
                  <a:lnTo>
                    <a:pt x="1" y="393"/>
                  </a:lnTo>
                  <a:lnTo>
                    <a:pt x="5405" y="393"/>
                  </a:lnTo>
                  <a:lnTo>
                    <a:pt x="5405"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6063" name="Google Shape;6063;p75"/>
            <p:cNvGrpSpPr/>
            <p:nvPr/>
          </p:nvGrpSpPr>
          <p:grpSpPr>
            <a:xfrm>
              <a:off x="2581400" y="-1508291"/>
              <a:ext cx="77810" cy="1023899"/>
              <a:chOff x="-1940212" y="1917859"/>
              <a:chExt cx="77810" cy="1023899"/>
            </a:xfrm>
          </p:grpSpPr>
          <p:sp>
            <p:nvSpPr>
              <p:cNvPr id="6064" name="Google Shape;6064;p75"/>
              <p:cNvSpPr/>
              <p:nvPr/>
            </p:nvSpPr>
            <p:spPr>
              <a:xfrm>
                <a:off x="-1926887" y="1917859"/>
                <a:ext cx="49827" cy="1023899"/>
              </a:xfrm>
              <a:custGeom>
                <a:avLst/>
                <a:gdLst/>
                <a:ahLst/>
                <a:cxnLst/>
                <a:rect l="l" t="t" r="r" b="b"/>
                <a:pathLst>
                  <a:path w="1047" h="21515" extrusionOk="0">
                    <a:moveTo>
                      <a:pt x="1" y="0"/>
                    </a:moveTo>
                    <a:lnTo>
                      <a:pt x="1" y="21515"/>
                    </a:lnTo>
                    <a:lnTo>
                      <a:pt x="1046" y="21515"/>
                    </a:lnTo>
                    <a:lnTo>
                      <a:pt x="1046" y="0"/>
                    </a:lnTo>
                    <a:close/>
                  </a:path>
                </a:pathLst>
              </a:custGeom>
              <a:solidFill>
                <a:srgbClr val="FFF8F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65" name="Google Shape;6065;p75"/>
              <p:cNvSpPr/>
              <p:nvPr/>
            </p:nvSpPr>
            <p:spPr>
              <a:xfrm>
                <a:off x="-1940212" y="1917859"/>
                <a:ext cx="77810" cy="18703"/>
              </a:xfrm>
              <a:custGeom>
                <a:avLst/>
                <a:gdLst/>
                <a:ahLst/>
                <a:cxnLst/>
                <a:rect l="l" t="t" r="r" b="b"/>
                <a:pathLst>
                  <a:path w="1635" h="393" extrusionOk="0">
                    <a:moveTo>
                      <a:pt x="1" y="0"/>
                    </a:moveTo>
                    <a:lnTo>
                      <a:pt x="1" y="392"/>
                    </a:lnTo>
                    <a:lnTo>
                      <a:pt x="1634" y="392"/>
                    </a:lnTo>
                    <a:lnTo>
                      <a:pt x="1634"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66" name="Google Shape;6066;p75"/>
              <p:cNvSpPr/>
              <p:nvPr/>
            </p:nvSpPr>
            <p:spPr>
              <a:xfrm>
                <a:off x="-1932646" y="1936515"/>
                <a:ext cx="64913" cy="14705"/>
              </a:xfrm>
              <a:custGeom>
                <a:avLst/>
                <a:gdLst/>
                <a:ahLst/>
                <a:cxnLst/>
                <a:rect l="l" t="t" r="r" b="b"/>
                <a:pathLst>
                  <a:path w="1364" h="309" extrusionOk="0">
                    <a:moveTo>
                      <a:pt x="1" y="0"/>
                    </a:moveTo>
                    <a:lnTo>
                      <a:pt x="1" y="308"/>
                    </a:lnTo>
                    <a:lnTo>
                      <a:pt x="1363" y="308"/>
                    </a:lnTo>
                    <a:lnTo>
                      <a:pt x="1363"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67" name="Google Shape;6067;p75"/>
              <p:cNvSpPr/>
              <p:nvPr/>
            </p:nvSpPr>
            <p:spPr>
              <a:xfrm>
                <a:off x="-1940212" y="2923055"/>
                <a:ext cx="77810" cy="18703"/>
              </a:xfrm>
              <a:custGeom>
                <a:avLst/>
                <a:gdLst/>
                <a:ahLst/>
                <a:cxnLst/>
                <a:rect l="l" t="t" r="r" b="b"/>
                <a:pathLst>
                  <a:path w="1635" h="393" extrusionOk="0">
                    <a:moveTo>
                      <a:pt x="1" y="1"/>
                    </a:moveTo>
                    <a:lnTo>
                      <a:pt x="1" y="393"/>
                    </a:lnTo>
                    <a:lnTo>
                      <a:pt x="1634" y="393"/>
                    </a:lnTo>
                    <a:lnTo>
                      <a:pt x="1634"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68" name="Google Shape;6068;p75"/>
              <p:cNvSpPr/>
              <p:nvPr/>
            </p:nvSpPr>
            <p:spPr>
              <a:xfrm>
                <a:off x="-1932646" y="2908398"/>
                <a:ext cx="64913" cy="14705"/>
              </a:xfrm>
              <a:custGeom>
                <a:avLst/>
                <a:gdLst/>
                <a:ahLst/>
                <a:cxnLst/>
                <a:rect l="l" t="t" r="r" b="b"/>
                <a:pathLst>
                  <a:path w="1364" h="309" extrusionOk="0">
                    <a:moveTo>
                      <a:pt x="1" y="1"/>
                    </a:moveTo>
                    <a:lnTo>
                      <a:pt x="1" y="309"/>
                    </a:lnTo>
                    <a:lnTo>
                      <a:pt x="1363" y="309"/>
                    </a:lnTo>
                    <a:lnTo>
                      <a:pt x="1363"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6069" name="Google Shape;6069;p75"/>
            <p:cNvGrpSpPr/>
            <p:nvPr/>
          </p:nvGrpSpPr>
          <p:grpSpPr>
            <a:xfrm>
              <a:off x="3281021" y="-1508291"/>
              <a:ext cx="76001" cy="1023899"/>
              <a:chOff x="-1240592" y="1917859"/>
              <a:chExt cx="76001" cy="1023899"/>
            </a:xfrm>
          </p:grpSpPr>
          <p:sp>
            <p:nvSpPr>
              <p:cNvPr id="6070" name="Google Shape;6070;p75"/>
              <p:cNvSpPr/>
              <p:nvPr/>
            </p:nvSpPr>
            <p:spPr>
              <a:xfrm>
                <a:off x="-1227267" y="1917859"/>
                <a:ext cx="49827" cy="1023899"/>
              </a:xfrm>
              <a:custGeom>
                <a:avLst/>
                <a:gdLst/>
                <a:ahLst/>
                <a:cxnLst/>
                <a:rect l="l" t="t" r="r" b="b"/>
                <a:pathLst>
                  <a:path w="1047" h="21515" extrusionOk="0">
                    <a:moveTo>
                      <a:pt x="1" y="0"/>
                    </a:moveTo>
                    <a:lnTo>
                      <a:pt x="1" y="21515"/>
                    </a:lnTo>
                    <a:lnTo>
                      <a:pt x="1046" y="21515"/>
                    </a:lnTo>
                    <a:lnTo>
                      <a:pt x="1046"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71" name="Google Shape;6071;p75"/>
              <p:cNvSpPr/>
              <p:nvPr/>
            </p:nvSpPr>
            <p:spPr>
              <a:xfrm>
                <a:off x="-1240592" y="1917859"/>
                <a:ext cx="76001" cy="18703"/>
              </a:xfrm>
              <a:custGeom>
                <a:avLst/>
                <a:gdLst/>
                <a:ahLst/>
                <a:cxnLst/>
                <a:rect l="l" t="t" r="r" b="b"/>
                <a:pathLst>
                  <a:path w="1597" h="393" extrusionOk="0">
                    <a:moveTo>
                      <a:pt x="1" y="0"/>
                    </a:moveTo>
                    <a:lnTo>
                      <a:pt x="1" y="392"/>
                    </a:lnTo>
                    <a:lnTo>
                      <a:pt x="1597" y="392"/>
                    </a:lnTo>
                    <a:lnTo>
                      <a:pt x="1597"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72" name="Google Shape;6072;p75"/>
              <p:cNvSpPr/>
              <p:nvPr/>
            </p:nvSpPr>
            <p:spPr>
              <a:xfrm>
                <a:off x="-1233025" y="1936515"/>
                <a:ext cx="63104" cy="14705"/>
              </a:xfrm>
              <a:custGeom>
                <a:avLst/>
                <a:gdLst/>
                <a:ahLst/>
                <a:cxnLst/>
                <a:rect l="l" t="t" r="r" b="b"/>
                <a:pathLst>
                  <a:path w="1326" h="309" extrusionOk="0">
                    <a:moveTo>
                      <a:pt x="1" y="0"/>
                    </a:moveTo>
                    <a:lnTo>
                      <a:pt x="1" y="308"/>
                    </a:lnTo>
                    <a:lnTo>
                      <a:pt x="1326" y="308"/>
                    </a:lnTo>
                    <a:lnTo>
                      <a:pt x="1326" y="0"/>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73" name="Google Shape;6073;p75"/>
              <p:cNvSpPr/>
              <p:nvPr/>
            </p:nvSpPr>
            <p:spPr>
              <a:xfrm>
                <a:off x="-1240592" y="2923055"/>
                <a:ext cx="76001" cy="18703"/>
              </a:xfrm>
              <a:custGeom>
                <a:avLst/>
                <a:gdLst/>
                <a:ahLst/>
                <a:cxnLst/>
                <a:rect l="l" t="t" r="r" b="b"/>
                <a:pathLst>
                  <a:path w="1597" h="393" extrusionOk="0">
                    <a:moveTo>
                      <a:pt x="1" y="1"/>
                    </a:moveTo>
                    <a:lnTo>
                      <a:pt x="1" y="393"/>
                    </a:lnTo>
                    <a:lnTo>
                      <a:pt x="1597" y="393"/>
                    </a:lnTo>
                    <a:lnTo>
                      <a:pt x="1597"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74" name="Google Shape;6074;p75"/>
              <p:cNvSpPr/>
              <p:nvPr/>
            </p:nvSpPr>
            <p:spPr>
              <a:xfrm>
                <a:off x="-1233025" y="2908398"/>
                <a:ext cx="63104" cy="14705"/>
              </a:xfrm>
              <a:custGeom>
                <a:avLst/>
                <a:gdLst/>
                <a:ahLst/>
                <a:cxnLst/>
                <a:rect l="l" t="t" r="r" b="b"/>
                <a:pathLst>
                  <a:path w="1326" h="309" extrusionOk="0">
                    <a:moveTo>
                      <a:pt x="1" y="1"/>
                    </a:moveTo>
                    <a:lnTo>
                      <a:pt x="1" y="309"/>
                    </a:lnTo>
                    <a:lnTo>
                      <a:pt x="1326" y="309"/>
                    </a:lnTo>
                    <a:lnTo>
                      <a:pt x="1326" y="1"/>
                    </a:ln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6075" name="Google Shape;6075;p75"/>
            <p:cNvGrpSpPr/>
            <p:nvPr/>
          </p:nvGrpSpPr>
          <p:grpSpPr>
            <a:xfrm>
              <a:off x="2588967" y="-1852132"/>
              <a:ext cx="755206" cy="344314"/>
              <a:chOff x="2588967" y="-1852132"/>
              <a:chExt cx="755206" cy="344314"/>
            </a:xfrm>
          </p:grpSpPr>
          <p:sp>
            <p:nvSpPr>
              <p:cNvPr id="6076" name="Google Shape;6076;p75"/>
              <p:cNvSpPr/>
              <p:nvPr/>
            </p:nvSpPr>
            <p:spPr>
              <a:xfrm>
                <a:off x="2588967" y="-1852132"/>
                <a:ext cx="372297" cy="344314"/>
              </a:xfrm>
              <a:custGeom>
                <a:avLst/>
                <a:gdLst/>
                <a:ahLst/>
                <a:cxnLst/>
                <a:rect l="l" t="t" r="r" b="b"/>
                <a:pathLst>
                  <a:path w="7823" h="7235" extrusionOk="0">
                    <a:moveTo>
                      <a:pt x="7822" y="0"/>
                    </a:moveTo>
                    <a:lnTo>
                      <a:pt x="1" y="7234"/>
                    </a:lnTo>
                    <a:lnTo>
                      <a:pt x="663" y="7234"/>
                    </a:lnTo>
                    <a:lnTo>
                      <a:pt x="7822" y="859"/>
                    </a:lnTo>
                    <a:lnTo>
                      <a:pt x="7822" y="0"/>
                    </a:ln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77" name="Google Shape;6077;p75"/>
              <p:cNvSpPr/>
              <p:nvPr/>
            </p:nvSpPr>
            <p:spPr>
              <a:xfrm>
                <a:off x="2961216" y="-1852132"/>
                <a:ext cx="382957" cy="344314"/>
              </a:xfrm>
              <a:custGeom>
                <a:avLst/>
                <a:gdLst/>
                <a:ahLst/>
                <a:cxnLst/>
                <a:rect l="l" t="t" r="r" b="b"/>
                <a:pathLst>
                  <a:path w="8047" h="7235" extrusionOk="0">
                    <a:moveTo>
                      <a:pt x="0" y="0"/>
                    </a:moveTo>
                    <a:lnTo>
                      <a:pt x="0" y="859"/>
                    </a:lnTo>
                    <a:lnTo>
                      <a:pt x="7421" y="7234"/>
                    </a:lnTo>
                    <a:lnTo>
                      <a:pt x="8046" y="7234"/>
                    </a:lnTo>
                    <a:lnTo>
                      <a:pt x="0" y="0"/>
                    </a:ln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grpSp>
        <p:nvGrpSpPr>
          <p:cNvPr id="6078" name="Google Shape;6078;p75"/>
          <p:cNvGrpSpPr/>
          <p:nvPr/>
        </p:nvGrpSpPr>
        <p:grpSpPr>
          <a:xfrm>
            <a:off x="1779760" y="2814971"/>
            <a:ext cx="1476655" cy="1828359"/>
            <a:chOff x="-2200675" y="3031225"/>
            <a:chExt cx="1009540" cy="252253"/>
          </a:xfrm>
        </p:grpSpPr>
        <p:sp>
          <p:nvSpPr>
            <p:cNvPr id="6079" name="Google Shape;6079;p75"/>
            <p:cNvSpPr/>
            <p:nvPr/>
          </p:nvSpPr>
          <p:spPr>
            <a:xfrm>
              <a:off x="-2200675" y="3031225"/>
              <a:ext cx="1009540" cy="252253"/>
            </a:xfrm>
            <a:custGeom>
              <a:avLst/>
              <a:gdLst/>
              <a:ahLst/>
              <a:cxnLst/>
              <a:rect l="l" t="t" r="r" b="b"/>
              <a:pathLst>
                <a:path w="24774" h="10072" extrusionOk="0">
                  <a:moveTo>
                    <a:pt x="5172" y="1"/>
                  </a:moveTo>
                  <a:lnTo>
                    <a:pt x="1" y="10072"/>
                  </a:lnTo>
                  <a:lnTo>
                    <a:pt x="24773" y="10072"/>
                  </a:lnTo>
                  <a:lnTo>
                    <a:pt x="21469" y="1"/>
                  </a:lnTo>
                  <a:close/>
                </a:path>
              </a:pathLst>
            </a:custGeom>
            <a:solidFill>
              <a:srgbClr val="FDF0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80" name="Google Shape;6080;p75"/>
            <p:cNvSpPr/>
            <p:nvPr/>
          </p:nvSpPr>
          <p:spPr>
            <a:xfrm>
              <a:off x="-2200675" y="3031225"/>
              <a:ext cx="1009540" cy="252253"/>
            </a:xfrm>
            <a:custGeom>
              <a:avLst/>
              <a:gdLst/>
              <a:ahLst/>
              <a:cxnLst/>
              <a:rect l="l" t="t" r="r" b="b"/>
              <a:pathLst>
                <a:path w="24774" h="10072" extrusionOk="0">
                  <a:moveTo>
                    <a:pt x="5172" y="1"/>
                  </a:moveTo>
                  <a:lnTo>
                    <a:pt x="1" y="10072"/>
                  </a:lnTo>
                  <a:lnTo>
                    <a:pt x="24773" y="10072"/>
                  </a:lnTo>
                  <a:lnTo>
                    <a:pt x="21469" y="1"/>
                  </a:lnTo>
                  <a:close/>
                </a:path>
              </a:pathLst>
            </a:custGeom>
            <a:solidFill>
              <a:srgbClr val="000000">
                <a:alpha val="941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6098" name="Google Shape;6098;p75"/>
          <p:cNvGrpSpPr/>
          <p:nvPr/>
        </p:nvGrpSpPr>
        <p:grpSpPr>
          <a:xfrm>
            <a:off x="434405" y="3033846"/>
            <a:ext cx="519246" cy="1362936"/>
            <a:chOff x="9661064" y="1798221"/>
            <a:chExt cx="965680" cy="2534751"/>
          </a:xfrm>
        </p:grpSpPr>
        <p:sp>
          <p:nvSpPr>
            <p:cNvPr id="6099" name="Google Shape;6099;p75"/>
            <p:cNvSpPr/>
            <p:nvPr/>
          </p:nvSpPr>
          <p:spPr>
            <a:xfrm>
              <a:off x="9846686" y="4002376"/>
              <a:ext cx="167247" cy="276283"/>
            </a:xfrm>
            <a:custGeom>
              <a:avLst/>
              <a:gdLst/>
              <a:ahLst/>
              <a:cxnLst/>
              <a:rect l="l" t="t" r="r" b="b"/>
              <a:pathLst>
                <a:path w="2876" h="4751" extrusionOk="0">
                  <a:moveTo>
                    <a:pt x="2876" y="0"/>
                  </a:moveTo>
                  <a:lnTo>
                    <a:pt x="346" y="233"/>
                  </a:lnTo>
                  <a:lnTo>
                    <a:pt x="1" y="3780"/>
                  </a:lnTo>
                  <a:lnTo>
                    <a:pt x="468" y="4667"/>
                  </a:lnTo>
                  <a:lnTo>
                    <a:pt x="2288" y="4751"/>
                  </a:lnTo>
                  <a:lnTo>
                    <a:pt x="2642" y="3892"/>
                  </a:lnTo>
                  <a:cubicBezTo>
                    <a:pt x="2372" y="3780"/>
                    <a:pt x="2876" y="0"/>
                    <a:pt x="2876"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00" name="Google Shape;6100;p75"/>
            <p:cNvSpPr/>
            <p:nvPr/>
          </p:nvSpPr>
          <p:spPr>
            <a:xfrm>
              <a:off x="9826100" y="4215039"/>
              <a:ext cx="348508" cy="117933"/>
            </a:xfrm>
            <a:custGeom>
              <a:avLst/>
              <a:gdLst/>
              <a:ahLst/>
              <a:cxnLst/>
              <a:rect l="l" t="t" r="r" b="b"/>
              <a:pathLst>
                <a:path w="5993" h="2028" extrusionOk="0">
                  <a:moveTo>
                    <a:pt x="326" y="1"/>
                  </a:moveTo>
                  <a:cubicBezTo>
                    <a:pt x="289" y="1"/>
                    <a:pt x="271" y="2"/>
                    <a:pt x="271" y="2"/>
                  </a:cubicBezTo>
                  <a:lnTo>
                    <a:pt x="0" y="1990"/>
                  </a:lnTo>
                  <a:lnTo>
                    <a:pt x="5955" y="2027"/>
                  </a:lnTo>
                  <a:cubicBezTo>
                    <a:pt x="5993" y="1794"/>
                    <a:pt x="5871" y="1327"/>
                    <a:pt x="5675" y="1206"/>
                  </a:cubicBezTo>
                  <a:lnTo>
                    <a:pt x="2959" y="161"/>
                  </a:lnTo>
                  <a:cubicBezTo>
                    <a:pt x="2959" y="161"/>
                    <a:pt x="2800" y="385"/>
                    <a:pt x="2411" y="385"/>
                  </a:cubicBezTo>
                  <a:cubicBezTo>
                    <a:pt x="2292" y="385"/>
                    <a:pt x="2152" y="364"/>
                    <a:pt x="1988" y="310"/>
                  </a:cubicBezTo>
                  <a:cubicBezTo>
                    <a:pt x="1060" y="26"/>
                    <a:pt x="497" y="1"/>
                    <a:pt x="326" y="1"/>
                  </a:cubicBezTo>
                  <a:close/>
                </a:path>
              </a:pathLst>
            </a:custGeom>
            <a:solidFill>
              <a:srgbClr val="D9D9D9"/>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01" name="Google Shape;6101;p75"/>
            <p:cNvSpPr/>
            <p:nvPr/>
          </p:nvSpPr>
          <p:spPr>
            <a:xfrm>
              <a:off x="10045393" y="4246616"/>
              <a:ext cx="113456" cy="45650"/>
            </a:xfrm>
            <a:custGeom>
              <a:avLst/>
              <a:gdLst/>
              <a:ahLst/>
              <a:cxnLst/>
              <a:rect l="l" t="t" r="r" b="b"/>
              <a:pathLst>
                <a:path w="1951" h="785" extrusionOk="0">
                  <a:moveTo>
                    <a:pt x="159" y="0"/>
                  </a:moveTo>
                  <a:lnTo>
                    <a:pt x="0" y="784"/>
                  </a:lnTo>
                  <a:lnTo>
                    <a:pt x="1951" y="784"/>
                  </a:lnTo>
                  <a:lnTo>
                    <a:pt x="1951" y="747"/>
                  </a:lnTo>
                  <a:lnTo>
                    <a:pt x="159" y="0"/>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02" name="Google Shape;6102;p75"/>
            <p:cNvSpPr/>
            <p:nvPr/>
          </p:nvSpPr>
          <p:spPr>
            <a:xfrm>
              <a:off x="10043184" y="4244406"/>
              <a:ext cx="117875" cy="47860"/>
            </a:xfrm>
            <a:custGeom>
              <a:avLst/>
              <a:gdLst/>
              <a:ahLst/>
              <a:cxnLst/>
              <a:rect l="l" t="t" r="r" b="b"/>
              <a:pathLst>
                <a:path w="2027" h="823" extrusionOk="0">
                  <a:moveTo>
                    <a:pt x="234" y="85"/>
                  </a:moveTo>
                  <a:lnTo>
                    <a:pt x="1905" y="785"/>
                  </a:lnTo>
                  <a:lnTo>
                    <a:pt x="75" y="785"/>
                  </a:lnTo>
                  <a:lnTo>
                    <a:pt x="234" y="85"/>
                  </a:lnTo>
                  <a:close/>
                  <a:moveTo>
                    <a:pt x="159" y="1"/>
                  </a:moveTo>
                  <a:lnTo>
                    <a:pt x="1" y="822"/>
                  </a:lnTo>
                  <a:lnTo>
                    <a:pt x="1989" y="822"/>
                  </a:lnTo>
                  <a:cubicBezTo>
                    <a:pt x="1989" y="822"/>
                    <a:pt x="2026" y="822"/>
                    <a:pt x="2026" y="785"/>
                  </a:cubicBezTo>
                  <a:cubicBezTo>
                    <a:pt x="2026" y="785"/>
                    <a:pt x="2026" y="738"/>
                    <a:pt x="1989" y="738"/>
                  </a:cubicBezTo>
                  <a:lnTo>
                    <a:pt x="197"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03" name="Google Shape;6103;p75"/>
            <p:cNvSpPr/>
            <p:nvPr/>
          </p:nvSpPr>
          <p:spPr>
            <a:xfrm>
              <a:off x="9830404" y="4215097"/>
              <a:ext cx="36462" cy="74959"/>
            </a:xfrm>
            <a:custGeom>
              <a:avLst/>
              <a:gdLst/>
              <a:ahLst/>
              <a:cxnLst/>
              <a:rect l="l" t="t" r="r" b="b"/>
              <a:pathLst>
                <a:path w="627" h="1289" extrusionOk="0">
                  <a:moveTo>
                    <a:pt x="197" y="1"/>
                  </a:moveTo>
                  <a:lnTo>
                    <a:pt x="1" y="1289"/>
                  </a:lnTo>
                  <a:lnTo>
                    <a:pt x="626" y="1289"/>
                  </a:lnTo>
                  <a:lnTo>
                    <a:pt x="552" y="1"/>
                  </a:ln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04" name="Google Shape;6104;p75"/>
            <p:cNvSpPr/>
            <p:nvPr/>
          </p:nvSpPr>
          <p:spPr>
            <a:xfrm>
              <a:off x="9830404" y="4212946"/>
              <a:ext cx="38613" cy="79320"/>
            </a:xfrm>
            <a:custGeom>
              <a:avLst/>
              <a:gdLst/>
              <a:ahLst/>
              <a:cxnLst/>
              <a:rect l="l" t="t" r="r" b="b"/>
              <a:pathLst>
                <a:path w="664" h="1364" extrusionOk="0">
                  <a:moveTo>
                    <a:pt x="197" y="38"/>
                  </a:moveTo>
                  <a:cubicBezTo>
                    <a:pt x="281" y="38"/>
                    <a:pt x="468" y="75"/>
                    <a:pt x="552" y="75"/>
                  </a:cubicBezTo>
                  <a:lnTo>
                    <a:pt x="626" y="1279"/>
                  </a:lnTo>
                  <a:lnTo>
                    <a:pt x="47" y="1326"/>
                  </a:lnTo>
                  <a:lnTo>
                    <a:pt x="47" y="1326"/>
                  </a:lnTo>
                  <a:lnTo>
                    <a:pt x="197" y="38"/>
                  </a:lnTo>
                  <a:close/>
                  <a:moveTo>
                    <a:pt x="160" y="1"/>
                  </a:moveTo>
                  <a:lnTo>
                    <a:pt x="1" y="1363"/>
                  </a:lnTo>
                  <a:lnTo>
                    <a:pt x="664" y="1363"/>
                  </a:lnTo>
                  <a:lnTo>
                    <a:pt x="589"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05" name="Google Shape;6105;p75"/>
            <p:cNvSpPr/>
            <p:nvPr/>
          </p:nvSpPr>
          <p:spPr>
            <a:xfrm>
              <a:off x="9830404" y="4289998"/>
              <a:ext cx="330655" cy="4420"/>
            </a:xfrm>
            <a:custGeom>
              <a:avLst/>
              <a:gdLst/>
              <a:ahLst/>
              <a:cxnLst/>
              <a:rect l="l" t="t" r="r" b="b"/>
              <a:pathLst>
                <a:path w="5686" h="76" extrusionOk="0">
                  <a:moveTo>
                    <a:pt x="1" y="1"/>
                  </a:moveTo>
                  <a:lnTo>
                    <a:pt x="1" y="38"/>
                  </a:lnTo>
                  <a:lnTo>
                    <a:pt x="5685" y="76"/>
                  </a:lnTo>
                  <a:lnTo>
                    <a:pt x="5685" y="38"/>
                  </a:lnTo>
                  <a:lnTo>
                    <a:pt x="5685"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06" name="Google Shape;6106;p75"/>
            <p:cNvSpPr/>
            <p:nvPr/>
          </p:nvSpPr>
          <p:spPr>
            <a:xfrm>
              <a:off x="9808189" y="3088858"/>
              <a:ext cx="445681" cy="1079078"/>
            </a:xfrm>
            <a:custGeom>
              <a:avLst/>
              <a:gdLst/>
              <a:ahLst/>
              <a:cxnLst/>
              <a:rect l="l" t="t" r="r" b="b"/>
              <a:pathLst>
                <a:path w="7664" h="18556" extrusionOk="0">
                  <a:moveTo>
                    <a:pt x="1512" y="0"/>
                  </a:moveTo>
                  <a:cubicBezTo>
                    <a:pt x="1512" y="0"/>
                    <a:pt x="663" y="10109"/>
                    <a:pt x="0" y="18556"/>
                  </a:cubicBezTo>
                  <a:lnTo>
                    <a:pt x="4238" y="18556"/>
                  </a:lnTo>
                  <a:cubicBezTo>
                    <a:pt x="4630" y="16876"/>
                    <a:pt x="5050" y="15205"/>
                    <a:pt x="5246" y="14309"/>
                  </a:cubicBezTo>
                  <a:cubicBezTo>
                    <a:pt x="6375" y="9875"/>
                    <a:pt x="7663" y="2138"/>
                    <a:pt x="7663" y="2138"/>
                  </a:cubicBezTo>
                  <a:lnTo>
                    <a:pt x="1512" y="0"/>
                  </a:ln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07" name="Google Shape;6107;p75"/>
            <p:cNvSpPr/>
            <p:nvPr/>
          </p:nvSpPr>
          <p:spPr>
            <a:xfrm>
              <a:off x="9808189" y="3088858"/>
              <a:ext cx="445681" cy="1079078"/>
            </a:xfrm>
            <a:custGeom>
              <a:avLst/>
              <a:gdLst/>
              <a:ahLst/>
              <a:cxnLst/>
              <a:rect l="l" t="t" r="r" b="b"/>
              <a:pathLst>
                <a:path w="7664" h="18556" extrusionOk="0">
                  <a:moveTo>
                    <a:pt x="1512" y="0"/>
                  </a:moveTo>
                  <a:cubicBezTo>
                    <a:pt x="1512" y="0"/>
                    <a:pt x="663" y="10109"/>
                    <a:pt x="0" y="18556"/>
                  </a:cubicBezTo>
                  <a:lnTo>
                    <a:pt x="4238" y="18556"/>
                  </a:lnTo>
                  <a:cubicBezTo>
                    <a:pt x="4630" y="16876"/>
                    <a:pt x="5050" y="15205"/>
                    <a:pt x="5246" y="14309"/>
                  </a:cubicBezTo>
                  <a:cubicBezTo>
                    <a:pt x="6375" y="9875"/>
                    <a:pt x="7663" y="2138"/>
                    <a:pt x="7663" y="2138"/>
                  </a:cubicBezTo>
                  <a:lnTo>
                    <a:pt x="1512" y="0"/>
                  </a:ln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6108" name="Google Shape;6108;p75"/>
            <p:cNvGrpSpPr/>
            <p:nvPr/>
          </p:nvGrpSpPr>
          <p:grpSpPr>
            <a:xfrm>
              <a:off x="9661064" y="2414696"/>
              <a:ext cx="337168" cy="608508"/>
              <a:chOff x="9661064" y="2414696"/>
              <a:chExt cx="337168" cy="608508"/>
            </a:xfrm>
          </p:grpSpPr>
          <p:sp>
            <p:nvSpPr>
              <p:cNvPr id="6109" name="Google Shape;6109;p75"/>
              <p:cNvSpPr/>
              <p:nvPr/>
            </p:nvSpPr>
            <p:spPr>
              <a:xfrm>
                <a:off x="9661064" y="2474942"/>
                <a:ext cx="287215" cy="509707"/>
              </a:xfrm>
              <a:custGeom>
                <a:avLst/>
                <a:gdLst/>
                <a:ahLst/>
                <a:cxnLst/>
                <a:rect l="l" t="t" r="r" b="b"/>
                <a:pathLst>
                  <a:path w="4939" h="8765" extrusionOk="0">
                    <a:moveTo>
                      <a:pt x="4447" y="1"/>
                    </a:moveTo>
                    <a:cubicBezTo>
                      <a:pt x="3420" y="1"/>
                      <a:pt x="1102" y="213"/>
                      <a:pt x="626" y="2082"/>
                    </a:cubicBezTo>
                    <a:cubicBezTo>
                      <a:pt x="393" y="3053"/>
                      <a:pt x="113" y="4219"/>
                      <a:pt x="38" y="5731"/>
                    </a:cubicBezTo>
                    <a:cubicBezTo>
                      <a:pt x="1" y="6786"/>
                      <a:pt x="505" y="8420"/>
                      <a:pt x="2138" y="8765"/>
                    </a:cubicBezTo>
                    <a:lnTo>
                      <a:pt x="3576" y="8224"/>
                    </a:lnTo>
                    <a:lnTo>
                      <a:pt x="4938" y="19"/>
                    </a:lnTo>
                    <a:cubicBezTo>
                      <a:pt x="4938" y="19"/>
                      <a:pt x="4748" y="1"/>
                      <a:pt x="4447" y="1"/>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10" name="Google Shape;6110;p75"/>
              <p:cNvSpPr/>
              <p:nvPr/>
            </p:nvSpPr>
            <p:spPr>
              <a:xfrm>
                <a:off x="9667577" y="2417894"/>
                <a:ext cx="262791" cy="335307"/>
              </a:xfrm>
              <a:custGeom>
                <a:avLst/>
                <a:gdLst/>
                <a:ahLst/>
                <a:cxnLst/>
                <a:rect l="l" t="t" r="r" b="b"/>
                <a:pathLst>
                  <a:path w="4519" h="5766" extrusionOk="0">
                    <a:moveTo>
                      <a:pt x="3454" y="0"/>
                    </a:moveTo>
                    <a:cubicBezTo>
                      <a:pt x="2969" y="0"/>
                      <a:pt x="2484" y="130"/>
                      <a:pt x="2063" y="375"/>
                    </a:cubicBezTo>
                    <a:cubicBezTo>
                      <a:pt x="430" y="1308"/>
                      <a:pt x="1" y="4426"/>
                      <a:pt x="122" y="4892"/>
                    </a:cubicBezTo>
                    <a:cubicBezTo>
                      <a:pt x="229" y="5316"/>
                      <a:pt x="406" y="5765"/>
                      <a:pt x="684" y="5765"/>
                    </a:cubicBezTo>
                    <a:cubicBezTo>
                      <a:pt x="914" y="5765"/>
                      <a:pt x="1212" y="5458"/>
                      <a:pt x="1597" y="4575"/>
                    </a:cubicBezTo>
                    <a:cubicBezTo>
                      <a:pt x="2026" y="3530"/>
                      <a:pt x="3501" y="925"/>
                      <a:pt x="3501" y="925"/>
                    </a:cubicBezTo>
                    <a:lnTo>
                      <a:pt x="4518" y="225"/>
                    </a:lnTo>
                    <a:cubicBezTo>
                      <a:pt x="4182" y="73"/>
                      <a:pt x="3818" y="0"/>
                      <a:pt x="3454" y="0"/>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11" name="Google Shape;6111;p75"/>
              <p:cNvSpPr/>
              <p:nvPr/>
            </p:nvSpPr>
            <p:spPr>
              <a:xfrm>
                <a:off x="9711017" y="2455170"/>
                <a:ext cx="287215" cy="445913"/>
              </a:xfrm>
              <a:custGeom>
                <a:avLst/>
                <a:gdLst/>
                <a:ahLst/>
                <a:cxnLst/>
                <a:rect l="l" t="t" r="r" b="b"/>
                <a:pathLst>
                  <a:path w="4939" h="7668" extrusionOk="0">
                    <a:moveTo>
                      <a:pt x="3482" y="0"/>
                    </a:moveTo>
                    <a:cubicBezTo>
                      <a:pt x="2005" y="0"/>
                      <a:pt x="1316" y="1451"/>
                      <a:pt x="1316" y="1451"/>
                    </a:cubicBezTo>
                    <a:cubicBezTo>
                      <a:pt x="346" y="3159"/>
                      <a:pt x="0" y="7285"/>
                      <a:pt x="0" y="7285"/>
                    </a:cubicBezTo>
                    <a:lnTo>
                      <a:pt x="3417" y="7668"/>
                    </a:lnTo>
                    <a:cubicBezTo>
                      <a:pt x="4201" y="6771"/>
                      <a:pt x="4938" y="6659"/>
                      <a:pt x="4938" y="6659"/>
                    </a:cubicBezTo>
                    <a:lnTo>
                      <a:pt x="4667" y="284"/>
                    </a:lnTo>
                    <a:cubicBezTo>
                      <a:pt x="4227" y="82"/>
                      <a:pt x="3832" y="0"/>
                      <a:pt x="3482" y="0"/>
                    </a:cubicBezTo>
                    <a:close/>
                  </a:path>
                </a:pathLst>
              </a:custGeom>
              <a:solidFill>
                <a:srgbClr val="FD7DA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12" name="Google Shape;6112;p75"/>
              <p:cNvSpPr/>
              <p:nvPr/>
            </p:nvSpPr>
            <p:spPr>
              <a:xfrm>
                <a:off x="9674613" y="2417894"/>
                <a:ext cx="300765" cy="605309"/>
              </a:xfrm>
              <a:custGeom>
                <a:avLst/>
                <a:gdLst/>
                <a:ahLst/>
                <a:cxnLst/>
                <a:rect l="l" t="t" r="r" b="b"/>
                <a:pathLst>
                  <a:path w="5172" h="10409" extrusionOk="0">
                    <a:moveTo>
                      <a:pt x="3944" y="1"/>
                    </a:moveTo>
                    <a:cubicBezTo>
                      <a:pt x="2876" y="1"/>
                      <a:pt x="1397" y="694"/>
                      <a:pt x="738" y="4192"/>
                    </a:cubicBezTo>
                    <a:cubicBezTo>
                      <a:pt x="738" y="4192"/>
                      <a:pt x="272" y="5742"/>
                      <a:pt x="113" y="7412"/>
                    </a:cubicBezTo>
                    <a:cubicBezTo>
                      <a:pt x="1" y="8626"/>
                      <a:pt x="813" y="9709"/>
                      <a:pt x="2026" y="9942"/>
                    </a:cubicBezTo>
                    <a:lnTo>
                      <a:pt x="4593" y="10409"/>
                    </a:lnTo>
                    <a:lnTo>
                      <a:pt x="5172" y="300"/>
                    </a:lnTo>
                    <a:cubicBezTo>
                      <a:pt x="5172" y="300"/>
                      <a:pt x="4647" y="1"/>
                      <a:pt x="3944" y="1"/>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13" name="Google Shape;6113;p75"/>
              <p:cNvSpPr/>
              <p:nvPr/>
            </p:nvSpPr>
            <p:spPr>
              <a:xfrm>
                <a:off x="9711017" y="2414696"/>
                <a:ext cx="217141" cy="549890"/>
              </a:xfrm>
              <a:custGeom>
                <a:avLst/>
                <a:gdLst/>
                <a:ahLst/>
                <a:cxnLst/>
                <a:rect l="l" t="t" r="r" b="b"/>
                <a:pathLst>
                  <a:path w="3734" h="9456" extrusionOk="0">
                    <a:moveTo>
                      <a:pt x="3613" y="0"/>
                    </a:moveTo>
                    <a:cubicBezTo>
                      <a:pt x="3575" y="47"/>
                      <a:pt x="2250" y="392"/>
                      <a:pt x="1634" y="1867"/>
                    </a:cubicBezTo>
                    <a:cubicBezTo>
                      <a:pt x="1083" y="3118"/>
                      <a:pt x="0" y="6618"/>
                      <a:pt x="234" y="9381"/>
                    </a:cubicBezTo>
                    <a:cubicBezTo>
                      <a:pt x="234" y="9418"/>
                      <a:pt x="271" y="9456"/>
                      <a:pt x="308" y="9456"/>
                    </a:cubicBezTo>
                    <a:cubicBezTo>
                      <a:pt x="346" y="9456"/>
                      <a:pt x="383" y="9418"/>
                      <a:pt x="383" y="9381"/>
                    </a:cubicBezTo>
                    <a:cubicBezTo>
                      <a:pt x="187" y="6618"/>
                      <a:pt x="1242" y="3155"/>
                      <a:pt x="1783" y="1951"/>
                    </a:cubicBezTo>
                    <a:cubicBezTo>
                      <a:pt x="2409" y="551"/>
                      <a:pt x="3650" y="196"/>
                      <a:pt x="3650" y="196"/>
                    </a:cubicBezTo>
                    <a:cubicBezTo>
                      <a:pt x="3734" y="159"/>
                      <a:pt x="3734" y="122"/>
                      <a:pt x="3734" y="84"/>
                    </a:cubicBezTo>
                    <a:cubicBezTo>
                      <a:pt x="3734" y="47"/>
                      <a:pt x="3650" y="0"/>
                      <a:pt x="3613"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6114" name="Google Shape;6114;p75"/>
            <p:cNvSpPr/>
            <p:nvPr/>
          </p:nvSpPr>
          <p:spPr>
            <a:xfrm>
              <a:off x="10291786" y="4002376"/>
              <a:ext cx="160734" cy="276283"/>
            </a:xfrm>
            <a:custGeom>
              <a:avLst/>
              <a:gdLst/>
              <a:ahLst/>
              <a:cxnLst/>
              <a:rect l="l" t="t" r="r" b="b"/>
              <a:pathLst>
                <a:path w="2764" h="4751" extrusionOk="0">
                  <a:moveTo>
                    <a:pt x="2568" y="0"/>
                  </a:moveTo>
                  <a:lnTo>
                    <a:pt x="1" y="233"/>
                  </a:lnTo>
                  <a:lnTo>
                    <a:pt x="122" y="3780"/>
                  </a:lnTo>
                  <a:lnTo>
                    <a:pt x="626" y="4667"/>
                  </a:lnTo>
                  <a:lnTo>
                    <a:pt x="2456" y="4751"/>
                  </a:lnTo>
                  <a:lnTo>
                    <a:pt x="2764" y="3892"/>
                  </a:lnTo>
                  <a:cubicBezTo>
                    <a:pt x="2493" y="3780"/>
                    <a:pt x="2568" y="0"/>
                    <a:pt x="2568"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15" name="Google Shape;6115;p75"/>
            <p:cNvSpPr/>
            <p:nvPr/>
          </p:nvSpPr>
          <p:spPr>
            <a:xfrm>
              <a:off x="10294519" y="4215039"/>
              <a:ext cx="332225" cy="117933"/>
            </a:xfrm>
            <a:custGeom>
              <a:avLst/>
              <a:gdLst/>
              <a:ahLst/>
              <a:cxnLst/>
              <a:rect l="l" t="t" r="r" b="b"/>
              <a:pathLst>
                <a:path w="5713" h="2028" extrusionOk="0">
                  <a:moveTo>
                    <a:pt x="55" y="1"/>
                  </a:moveTo>
                  <a:cubicBezTo>
                    <a:pt x="19" y="1"/>
                    <a:pt x="0" y="2"/>
                    <a:pt x="0" y="2"/>
                  </a:cubicBezTo>
                  <a:lnTo>
                    <a:pt x="75" y="1990"/>
                  </a:lnTo>
                  <a:lnTo>
                    <a:pt x="5675" y="2027"/>
                  </a:lnTo>
                  <a:cubicBezTo>
                    <a:pt x="5713" y="1794"/>
                    <a:pt x="5601" y="1327"/>
                    <a:pt x="5442" y="1206"/>
                  </a:cubicBezTo>
                  <a:lnTo>
                    <a:pt x="2679" y="161"/>
                  </a:lnTo>
                  <a:cubicBezTo>
                    <a:pt x="2679" y="161"/>
                    <a:pt x="2520" y="385"/>
                    <a:pt x="2131" y="385"/>
                  </a:cubicBezTo>
                  <a:cubicBezTo>
                    <a:pt x="2012" y="385"/>
                    <a:pt x="1872" y="364"/>
                    <a:pt x="1708" y="310"/>
                  </a:cubicBezTo>
                  <a:cubicBezTo>
                    <a:pt x="780" y="26"/>
                    <a:pt x="224" y="1"/>
                    <a:pt x="55" y="1"/>
                  </a:cubicBezTo>
                  <a:close/>
                </a:path>
              </a:pathLst>
            </a:custGeom>
            <a:solidFill>
              <a:srgbClr val="D9D9D9"/>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16" name="Google Shape;6116;p75"/>
            <p:cNvSpPr/>
            <p:nvPr/>
          </p:nvSpPr>
          <p:spPr>
            <a:xfrm>
              <a:off x="10498053" y="4246616"/>
              <a:ext cx="112990" cy="45650"/>
            </a:xfrm>
            <a:custGeom>
              <a:avLst/>
              <a:gdLst/>
              <a:ahLst/>
              <a:cxnLst/>
              <a:rect l="l" t="t" r="r" b="b"/>
              <a:pathLst>
                <a:path w="1943" h="785" extrusionOk="0">
                  <a:moveTo>
                    <a:pt x="150" y="0"/>
                  </a:moveTo>
                  <a:lnTo>
                    <a:pt x="1" y="784"/>
                  </a:lnTo>
                  <a:lnTo>
                    <a:pt x="1942" y="784"/>
                  </a:lnTo>
                  <a:lnTo>
                    <a:pt x="1942" y="747"/>
                  </a:lnTo>
                  <a:lnTo>
                    <a:pt x="150" y="0"/>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17" name="Google Shape;6117;p75"/>
            <p:cNvSpPr/>
            <p:nvPr/>
          </p:nvSpPr>
          <p:spPr>
            <a:xfrm>
              <a:off x="10495319" y="4244406"/>
              <a:ext cx="117875" cy="47860"/>
            </a:xfrm>
            <a:custGeom>
              <a:avLst/>
              <a:gdLst/>
              <a:ahLst/>
              <a:cxnLst/>
              <a:rect l="l" t="t" r="r" b="b"/>
              <a:pathLst>
                <a:path w="2027" h="823" extrusionOk="0">
                  <a:moveTo>
                    <a:pt x="234" y="85"/>
                  </a:moveTo>
                  <a:lnTo>
                    <a:pt x="1914" y="785"/>
                  </a:lnTo>
                  <a:lnTo>
                    <a:pt x="85" y="785"/>
                  </a:lnTo>
                  <a:lnTo>
                    <a:pt x="234" y="85"/>
                  </a:lnTo>
                  <a:close/>
                  <a:moveTo>
                    <a:pt x="197" y="1"/>
                  </a:moveTo>
                  <a:lnTo>
                    <a:pt x="1" y="822"/>
                  </a:lnTo>
                  <a:lnTo>
                    <a:pt x="1989" y="822"/>
                  </a:lnTo>
                  <a:cubicBezTo>
                    <a:pt x="1989" y="822"/>
                    <a:pt x="2026" y="822"/>
                    <a:pt x="2026" y="785"/>
                  </a:cubicBezTo>
                  <a:cubicBezTo>
                    <a:pt x="2026" y="785"/>
                    <a:pt x="2026" y="738"/>
                    <a:pt x="1989" y="738"/>
                  </a:cubicBezTo>
                  <a:lnTo>
                    <a:pt x="197"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18" name="Google Shape;6118;p75"/>
            <p:cNvSpPr/>
            <p:nvPr/>
          </p:nvSpPr>
          <p:spPr>
            <a:xfrm>
              <a:off x="10294519" y="4215097"/>
              <a:ext cx="27215" cy="74959"/>
            </a:xfrm>
            <a:custGeom>
              <a:avLst/>
              <a:gdLst/>
              <a:ahLst/>
              <a:cxnLst/>
              <a:rect l="l" t="t" r="r" b="b"/>
              <a:pathLst>
                <a:path w="468" h="1289" extrusionOk="0">
                  <a:moveTo>
                    <a:pt x="0" y="1"/>
                  </a:moveTo>
                  <a:lnTo>
                    <a:pt x="38" y="1289"/>
                  </a:lnTo>
                  <a:lnTo>
                    <a:pt x="467" y="1289"/>
                  </a:lnTo>
                  <a:lnTo>
                    <a:pt x="383" y="1"/>
                  </a:ln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19" name="Google Shape;6119;p75"/>
            <p:cNvSpPr/>
            <p:nvPr/>
          </p:nvSpPr>
          <p:spPr>
            <a:xfrm>
              <a:off x="10291786" y="4212946"/>
              <a:ext cx="29949" cy="79320"/>
            </a:xfrm>
            <a:custGeom>
              <a:avLst/>
              <a:gdLst/>
              <a:ahLst/>
              <a:cxnLst/>
              <a:rect l="l" t="t" r="r" b="b"/>
              <a:pathLst>
                <a:path w="515" h="1364" extrusionOk="0">
                  <a:moveTo>
                    <a:pt x="85" y="38"/>
                  </a:moveTo>
                  <a:cubicBezTo>
                    <a:pt x="159" y="38"/>
                    <a:pt x="318" y="75"/>
                    <a:pt x="393" y="75"/>
                  </a:cubicBezTo>
                  <a:lnTo>
                    <a:pt x="467" y="1279"/>
                  </a:lnTo>
                  <a:lnTo>
                    <a:pt x="122" y="1326"/>
                  </a:lnTo>
                  <a:lnTo>
                    <a:pt x="85" y="38"/>
                  </a:lnTo>
                  <a:close/>
                  <a:moveTo>
                    <a:pt x="1" y="1"/>
                  </a:moveTo>
                  <a:lnTo>
                    <a:pt x="85" y="1363"/>
                  </a:lnTo>
                  <a:lnTo>
                    <a:pt x="514" y="1363"/>
                  </a:lnTo>
                  <a:lnTo>
                    <a:pt x="430"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20" name="Google Shape;6120;p75"/>
            <p:cNvSpPr/>
            <p:nvPr/>
          </p:nvSpPr>
          <p:spPr>
            <a:xfrm>
              <a:off x="10296670" y="4289998"/>
              <a:ext cx="318676" cy="4420"/>
            </a:xfrm>
            <a:custGeom>
              <a:avLst/>
              <a:gdLst/>
              <a:ahLst/>
              <a:cxnLst/>
              <a:rect l="l" t="t" r="r" b="b"/>
              <a:pathLst>
                <a:path w="5480" h="76" extrusionOk="0">
                  <a:moveTo>
                    <a:pt x="38" y="1"/>
                  </a:moveTo>
                  <a:cubicBezTo>
                    <a:pt x="38" y="1"/>
                    <a:pt x="1" y="1"/>
                    <a:pt x="1" y="38"/>
                  </a:cubicBezTo>
                  <a:lnTo>
                    <a:pt x="38" y="38"/>
                  </a:lnTo>
                  <a:lnTo>
                    <a:pt x="5442" y="76"/>
                  </a:lnTo>
                  <a:lnTo>
                    <a:pt x="5480" y="38"/>
                  </a:lnTo>
                  <a:lnTo>
                    <a:pt x="5442" y="1"/>
                  </a:ln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21" name="Google Shape;6121;p75"/>
            <p:cNvSpPr/>
            <p:nvPr/>
          </p:nvSpPr>
          <p:spPr>
            <a:xfrm>
              <a:off x="9846686" y="3138753"/>
              <a:ext cx="640026" cy="1015633"/>
            </a:xfrm>
            <a:custGeom>
              <a:avLst/>
              <a:gdLst/>
              <a:ahLst/>
              <a:cxnLst/>
              <a:rect l="l" t="t" r="r" b="b"/>
              <a:pathLst>
                <a:path w="11006" h="17465" extrusionOk="0">
                  <a:moveTo>
                    <a:pt x="8121" y="1"/>
                  </a:moveTo>
                  <a:lnTo>
                    <a:pt x="150" y="271"/>
                  </a:lnTo>
                  <a:cubicBezTo>
                    <a:pt x="150" y="271"/>
                    <a:pt x="1" y="2838"/>
                    <a:pt x="1280" y="4584"/>
                  </a:cubicBezTo>
                  <a:cubicBezTo>
                    <a:pt x="1784" y="5246"/>
                    <a:pt x="4705" y="9335"/>
                    <a:pt x="5209" y="10380"/>
                  </a:cubicBezTo>
                  <a:cubicBezTo>
                    <a:pt x="5872" y="11743"/>
                    <a:pt x="6301" y="13180"/>
                    <a:pt x="6488" y="14664"/>
                  </a:cubicBezTo>
                  <a:cubicBezTo>
                    <a:pt x="6609" y="15476"/>
                    <a:pt x="6805" y="16410"/>
                    <a:pt x="7001" y="17465"/>
                  </a:cubicBezTo>
                  <a:lnTo>
                    <a:pt x="11006" y="17465"/>
                  </a:lnTo>
                  <a:cubicBezTo>
                    <a:pt x="10968" y="14543"/>
                    <a:pt x="10922" y="11043"/>
                    <a:pt x="10810" y="10072"/>
                  </a:cubicBezTo>
                  <a:cubicBezTo>
                    <a:pt x="10306" y="5564"/>
                    <a:pt x="8121" y="1"/>
                    <a:pt x="8121"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22" name="Google Shape;6122;p75"/>
            <p:cNvSpPr/>
            <p:nvPr/>
          </p:nvSpPr>
          <p:spPr>
            <a:xfrm>
              <a:off x="10041032" y="3362931"/>
              <a:ext cx="300765" cy="712194"/>
            </a:xfrm>
            <a:custGeom>
              <a:avLst/>
              <a:gdLst/>
              <a:ahLst/>
              <a:cxnLst/>
              <a:rect l="l" t="t" r="r" b="b"/>
              <a:pathLst>
                <a:path w="5172" h="12247" extrusionOk="0">
                  <a:moveTo>
                    <a:pt x="117" y="1"/>
                  </a:moveTo>
                  <a:cubicBezTo>
                    <a:pt x="87" y="1"/>
                    <a:pt x="56" y="10"/>
                    <a:pt x="38" y="29"/>
                  </a:cubicBezTo>
                  <a:cubicBezTo>
                    <a:pt x="0" y="75"/>
                    <a:pt x="0" y="150"/>
                    <a:pt x="38" y="187"/>
                  </a:cubicBezTo>
                  <a:cubicBezTo>
                    <a:pt x="75" y="187"/>
                    <a:pt x="1559" y="1821"/>
                    <a:pt x="3109" y="4817"/>
                  </a:cubicBezTo>
                  <a:cubicBezTo>
                    <a:pt x="4863" y="8280"/>
                    <a:pt x="4938" y="12088"/>
                    <a:pt x="4938" y="12125"/>
                  </a:cubicBezTo>
                  <a:cubicBezTo>
                    <a:pt x="4938" y="12209"/>
                    <a:pt x="5013" y="12247"/>
                    <a:pt x="5059" y="12247"/>
                  </a:cubicBezTo>
                  <a:cubicBezTo>
                    <a:pt x="5134" y="12247"/>
                    <a:pt x="5171" y="12209"/>
                    <a:pt x="5171" y="12125"/>
                  </a:cubicBezTo>
                  <a:cubicBezTo>
                    <a:pt x="5171" y="12088"/>
                    <a:pt x="5097" y="8196"/>
                    <a:pt x="3305" y="4696"/>
                  </a:cubicBezTo>
                  <a:cubicBezTo>
                    <a:pt x="1746" y="1709"/>
                    <a:pt x="234" y="75"/>
                    <a:pt x="196" y="29"/>
                  </a:cubicBezTo>
                  <a:cubicBezTo>
                    <a:pt x="178" y="10"/>
                    <a:pt x="147" y="1"/>
                    <a:pt x="117" y="1"/>
                  </a:cubicBezTo>
                  <a:close/>
                </a:path>
              </a:pathLst>
            </a:custGeom>
            <a:solidFill>
              <a:srgbClr val="FDF0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23" name="Google Shape;6123;p75"/>
            <p:cNvSpPr/>
            <p:nvPr/>
          </p:nvSpPr>
          <p:spPr>
            <a:xfrm>
              <a:off x="10183215" y="3370200"/>
              <a:ext cx="74959" cy="211559"/>
            </a:xfrm>
            <a:custGeom>
              <a:avLst/>
              <a:gdLst/>
              <a:ahLst/>
              <a:cxnLst/>
              <a:rect l="l" t="t" r="r" b="b"/>
              <a:pathLst>
                <a:path w="1289" h="3638" extrusionOk="0">
                  <a:moveTo>
                    <a:pt x="145" y="0"/>
                  </a:moveTo>
                  <a:cubicBezTo>
                    <a:pt x="122" y="0"/>
                    <a:pt x="100" y="10"/>
                    <a:pt x="85" y="25"/>
                  </a:cubicBezTo>
                  <a:cubicBezTo>
                    <a:pt x="48" y="62"/>
                    <a:pt x="1" y="100"/>
                    <a:pt x="48" y="184"/>
                  </a:cubicBezTo>
                  <a:cubicBezTo>
                    <a:pt x="48" y="184"/>
                    <a:pt x="1018" y="1892"/>
                    <a:pt x="48" y="3451"/>
                  </a:cubicBezTo>
                  <a:cubicBezTo>
                    <a:pt x="1" y="3525"/>
                    <a:pt x="48" y="3563"/>
                    <a:pt x="85" y="3600"/>
                  </a:cubicBezTo>
                  <a:cubicBezTo>
                    <a:pt x="122" y="3600"/>
                    <a:pt x="122" y="3637"/>
                    <a:pt x="160" y="3637"/>
                  </a:cubicBezTo>
                  <a:cubicBezTo>
                    <a:pt x="197" y="3637"/>
                    <a:pt x="197" y="3600"/>
                    <a:pt x="234" y="3563"/>
                  </a:cubicBezTo>
                  <a:cubicBezTo>
                    <a:pt x="1289" y="1892"/>
                    <a:pt x="234" y="62"/>
                    <a:pt x="234" y="62"/>
                  </a:cubicBezTo>
                  <a:cubicBezTo>
                    <a:pt x="212" y="19"/>
                    <a:pt x="178" y="0"/>
                    <a:pt x="145" y="0"/>
                  </a:cubicBezTo>
                  <a:close/>
                </a:path>
              </a:pathLst>
            </a:custGeom>
            <a:solidFill>
              <a:srgbClr val="FDF0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24" name="Google Shape;6124;p75"/>
            <p:cNvSpPr/>
            <p:nvPr/>
          </p:nvSpPr>
          <p:spPr>
            <a:xfrm>
              <a:off x="10235320" y="4065878"/>
              <a:ext cx="246508" cy="15759"/>
            </a:xfrm>
            <a:custGeom>
              <a:avLst/>
              <a:gdLst/>
              <a:ahLst/>
              <a:cxnLst/>
              <a:rect l="l" t="t" r="r" b="b"/>
              <a:pathLst>
                <a:path w="4239" h="271" extrusionOk="0">
                  <a:moveTo>
                    <a:pt x="4127" y="0"/>
                  </a:moveTo>
                  <a:lnTo>
                    <a:pt x="122" y="37"/>
                  </a:lnTo>
                  <a:cubicBezTo>
                    <a:pt x="38" y="37"/>
                    <a:pt x="1" y="75"/>
                    <a:pt x="1" y="159"/>
                  </a:cubicBezTo>
                  <a:cubicBezTo>
                    <a:pt x="1" y="233"/>
                    <a:pt x="85" y="271"/>
                    <a:pt x="122" y="271"/>
                  </a:cubicBezTo>
                  <a:lnTo>
                    <a:pt x="4127" y="196"/>
                  </a:lnTo>
                  <a:cubicBezTo>
                    <a:pt x="4201" y="196"/>
                    <a:pt x="4239" y="159"/>
                    <a:pt x="4239" y="121"/>
                  </a:cubicBezTo>
                  <a:cubicBezTo>
                    <a:pt x="4239" y="37"/>
                    <a:pt x="4201" y="0"/>
                    <a:pt x="4127" y="0"/>
                  </a:cubicBezTo>
                  <a:close/>
                </a:path>
              </a:pathLst>
            </a:custGeom>
            <a:solidFill>
              <a:srgbClr val="FDF0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25" name="Google Shape;6125;p75"/>
            <p:cNvSpPr/>
            <p:nvPr/>
          </p:nvSpPr>
          <p:spPr>
            <a:xfrm>
              <a:off x="9814703" y="4065878"/>
              <a:ext cx="253545" cy="15759"/>
            </a:xfrm>
            <a:custGeom>
              <a:avLst/>
              <a:gdLst/>
              <a:ahLst/>
              <a:cxnLst/>
              <a:rect l="l" t="t" r="r" b="b"/>
              <a:pathLst>
                <a:path w="4360" h="271" extrusionOk="0">
                  <a:moveTo>
                    <a:pt x="4238" y="0"/>
                  </a:moveTo>
                  <a:lnTo>
                    <a:pt x="121" y="37"/>
                  </a:lnTo>
                  <a:cubicBezTo>
                    <a:pt x="37" y="37"/>
                    <a:pt x="0" y="121"/>
                    <a:pt x="0" y="159"/>
                  </a:cubicBezTo>
                  <a:cubicBezTo>
                    <a:pt x="0" y="233"/>
                    <a:pt x="37" y="271"/>
                    <a:pt x="121" y="271"/>
                  </a:cubicBezTo>
                  <a:lnTo>
                    <a:pt x="4238" y="233"/>
                  </a:lnTo>
                  <a:cubicBezTo>
                    <a:pt x="4322" y="233"/>
                    <a:pt x="4359" y="159"/>
                    <a:pt x="4359" y="121"/>
                  </a:cubicBezTo>
                  <a:cubicBezTo>
                    <a:pt x="4359" y="37"/>
                    <a:pt x="4322" y="0"/>
                    <a:pt x="4238" y="0"/>
                  </a:cubicBezTo>
                  <a:close/>
                </a:path>
              </a:pathLst>
            </a:custGeom>
            <a:solidFill>
              <a:srgbClr val="FDF0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26" name="Google Shape;6126;p75"/>
            <p:cNvSpPr/>
            <p:nvPr/>
          </p:nvSpPr>
          <p:spPr>
            <a:xfrm>
              <a:off x="10131692" y="2384980"/>
              <a:ext cx="271456" cy="631711"/>
            </a:xfrm>
            <a:custGeom>
              <a:avLst/>
              <a:gdLst/>
              <a:ahLst/>
              <a:cxnLst/>
              <a:rect l="l" t="t" r="r" b="b"/>
              <a:pathLst>
                <a:path w="4668" h="10863" extrusionOk="0">
                  <a:moveTo>
                    <a:pt x="1020" y="0"/>
                  </a:moveTo>
                  <a:cubicBezTo>
                    <a:pt x="992" y="0"/>
                    <a:pt x="963" y="3"/>
                    <a:pt x="934" y="7"/>
                  </a:cubicBezTo>
                  <a:cubicBezTo>
                    <a:pt x="812" y="7"/>
                    <a:pt x="738" y="91"/>
                    <a:pt x="738" y="91"/>
                  </a:cubicBezTo>
                  <a:lnTo>
                    <a:pt x="616" y="91"/>
                  </a:lnTo>
                  <a:cubicBezTo>
                    <a:pt x="0" y="941"/>
                    <a:pt x="4667" y="10863"/>
                    <a:pt x="4667" y="10863"/>
                  </a:cubicBezTo>
                  <a:cubicBezTo>
                    <a:pt x="4667" y="10863"/>
                    <a:pt x="4387" y="7558"/>
                    <a:pt x="4350" y="7325"/>
                  </a:cubicBezTo>
                  <a:cubicBezTo>
                    <a:pt x="3687" y="2733"/>
                    <a:pt x="1979" y="707"/>
                    <a:pt x="1475" y="203"/>
                  </a:cubicBezTo>
                  <a:cubicBezTo>
                    <a:pt x="1369" y="105"/>
                    <a:pt x="1213" y="0"/>
                    <a:pt x="1020" y="0"/>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27" name="Google Shape;6127;p75"/>
            <p:cNvSpPr/>
            <p:nvPr/>
          </p:nvSpPr>
          <p:spPr>
            <a:xfrm>
              <a:off x="10009572" y="2324560"/>
              <a:ext cx="187309" cy="196555"/>
            </a:xfrm>
            <a:custGeom>
              <a:avLst/>
              <a:gdLst/>
              <a:ahLst/>
              <a:cxnLst/>
              <a:rect l="l" t="t" r="r" b="b"/>
              <a:pathLst>
                <a:path w="3221" h="3380" extrusionOk="0">
                  <a:moveTo>
                    <a:pt x="504" y="1"/>
                  </a:moveTo>
                  <a:lnTo>
                    <a:pt x="308" y="1242"/>
                  </a:lnTo>
                  <a:lnTo>
                    <a:pt x="0" y="2997"/>
                  </a:lnTo>
                  <a:lnTo>
                    <a:pt x="3034" y="3380"/>
                  </a:lnTo>
                  <a:lnTo>
                    <a:pt x="3220" y="76"/>
                  </a:lnTo>
                  <a:lnTo>
                    <a:pt x="504" y="1"/>
                  </a:ln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28" name="Google Shape;6128;p75"/>
            <p:cNvSpPr/>
            <p:nvPr/>
          </p:nvSpPr>
          <p:spPr>
            <a:xfrm>
              <a:off x="10023121" y="2324560"/>
              <a:ext cx="173760" cy="87985"/>
            </a:xfrm>
            <a:custGeom>
              <a:avLst/>
              <a:gdLst/>
              <a:ahLst/>
              <a:cxnLst/>
              <a:rect l="l" t="t" r="r" b="b"/>
              <a:pathLst>
                <a:path w="2988" h="1513" extrusionOk="0">
                  <a:moveTo>
                    <a:pt x="271" y="1"/>
                  </a:moveTo>
                  <a:lnTo>
                    <a:pt x="75" y="1242"/>
                  </a:lnTo>
                  <a:lnTo>
                    <a:pt x="0" y="1513"/>
                  </a:lnTo>
                  <a:cubicBezTo>
                    <a:pt x="2483" y="1168"/>
                    <a:pt x="2987" y="76"/>
                    <a:pt x="2987" y="76"/>
                  </a:cubicBezTo>
                  <a:lnTo>
                    <a:pt x="271" y="1"/>
                  </a:lnTo>
                  <a:close/>
                </a:path>
              </a:pathLst>
            </a:custGeom>
            <a:solidFill>
              <a:srgbClr val="000000">
                <a:alpha val="83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29" name="Google Shape;6129;p75"/>
            <p:cNvSpPr/>
            <p:nvPr/>
          </p:nvSpPr>
          <p:spPr>
            <a:xfrm>
              <a:off x="9914550" y="2831010"/>
              <a:ext cx="99383" cy="56524"/>
            </a:xfrm>
            <a:custGeom>
              <a:avLst/>
              <a:gdLst/>
              <a:ahLst/>
              <a:cxnLst/>
              <a:rect l="l" t="t" r="r" b="b"/>
              <a:pathLst>
                <a:path w="1709" h="972" extrusionOk="0">
                  <a:moveTo>
                    <a:pt x="1587" y="0"/>
                  </a:moveTo>
                  <a:cubicBezTo>
                    <a:pt x="1438" y="0"/>
                    <a:pt x="1279" y="38"/>
                    <a:pt x="1121" y="75"/>
                  </a:cubicBezTo>
                  <a:cubicBezTo>
                    <a:pt x="971" y="122"/>
                    <a:pt x="813" y="159"/>
                    <a:pt x="701" y="234"/>
                  </a:cubicBezTo>
                  <a:cubicBezTo>
                    <a:pt x="542" y="308"/>
                    <a:pt x="421" y="430"/>
                    <a:pt x="309" y="504"/>
                  </a:cubicBezTo>
                  <a:cubicBezTo>
                    <a:pt x="187" y="626"/>
                    <a:pt x="75" y="775"/>
                    <a:pt x="1" y="896"/>
                  </a:cubicBezTo>
                  <a:cubicBezTo>
                    <a:pt x="1" y="934"/>
                    <a:pt x="1" y="971"/>
                    <a:pt x="38" y="971"/>
                  </a:cubicBezTo>
                  <a:lnTo>
                    <a:pt x="113" y="971"/>
                  </a:lnTo>
                  <a:lnTo>
                    <a:pt x="113" y="934"/>
                  </a:lnTo>
                  <a:cubicBezTo>
                    <a:pt x="187" y="822"/>
                    <a:pt x="271" y="700"/>
                    <a:pt x="383" y="626"/>
                  </a:cubicBezTo>
                  <a:cubicBezTo>
                    <a:pt x="505" y="504"/>
                    <a:pt x="617" y="430"/>
                    <a:pt x="738" y="392"/>
                  </a:cubicBezTo>
                  <a:cubicBezTo>
                    <a:pt x="887" y="308"/>
                    <a:pt x="1009" y="271"/>
                    <a:pt x="1167" y="234"/>
                  </a:cubicBezTo>
                  <a:cubicBezTo>
                    <a:pt x="1317" y="234"/>
                    <a:pt x="1438" y="196"/>
                    <a:pt x="1587" y="196"/>
                  </a:cubicBezTo>
                  <a:cubicBezTo>
                    <a:pt x="1634" y="196"/>
                    <a:pt x="1709" y="159"/>
                    <a:pt x="1671" y="75"/>
                  </a:cubicBezTo>
                  <a:cubicBezTo>
                    <a:pt x="1671" y="38"/>
                    <a:pt x="1634" y="0"/>
                    <a:pt x="1587" y="0"/>
                  </a:cubicBezTo>
                  <a:close/>
                </a:path>
              </a:pathLst>
            </a:custGeom>
            <a:solidFill>
              <a:srgbClr val="415C7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30" name="Google Shape;6130;p75"/>
            <p:cNvSpPr/>
            <p:nvPr/>
          </p:nvSpPr>
          <p:spPr>
            <a:xfrm>
              <a:off x="9814703" y="2396785"/>
              <a:ext cx="624267" cy="966553"/>
            </a:xfrm>
            <a:custGeom>
              <a:avLst/>
              <a:gdLst/>
              <a:ahLst/>
              <a:cxnLst/>
              <a:rect l="l" t="t" r="r" b="b"/>
              <a:pathLst>
                <a:path w="10735" h="16621" extrusionOk="0">
                  <a:moveTo>
                    <a:pt x="3584" y="0"/>
                  </a:moveTo>
                  <a:cubicBezTo>
                    <a:pt x="0" y="4471"/>
                    <a:pt x="467" y="14001"/>
                    <a:pt x="467" y="14001"/>
                  </a:cubicBezTo>
                  <a:cubicBezTo>
                    <a:pt x="355" y="16409"/>
                    <a:pt x="4938" y="16493"/>
                    <a:pt x="4938" y="16493"/>
                  </a:cubicBezTo>
                  <a:cubicBezTo>
                    <a:pt x="5688" y="16580"/>
                    <a:pt x="6329" y="16620"/>
                    <a:pt x="6877" y="16620"/>
                  </a:cubicBezTo>
                  <a:cubicBezTo>
                    <a:pt x="9735" y="16620"/>
                    <a:pt x="10054" y="15531"/>
                    <a:pt x="10155" y="14356"/>
                  </a:cubicBezTo>
                  <a:cubicBezTo>
                    <a:pt x="10734" y="5330"/>
                    <a:pt x="6497" y="467"/>
                    <a:pt x="6497" y="467"/>
                  </a:cubicBezTo>
                  <a:cubicBezTo>
                    <a:pt x="6384" y="774"/>
                    <a:pt x="6128" y="887"/>
                    <a:pt x="5814" y="887"/>
                  </a:cubicBezTo>
                  <a:cubicBezTo>
                    <a:pt x="4932" y="887"/>
                    <a:pt x="3584" y="0"/>
                    <a:pt x="3584" y="0"/>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31" name="Google Shape;6131;p75"/>
            <p:cNvSpPr/>
            <p:nvPr/>
          </p:nvSpPr>
          <p:spPr>
            <a:xfrm>
              <a:off x="9841802" y="2430979"/>
              <a:ext cx="165095" cy="280121"/>
            </a:xfrm>
            <a:custGeom>
              <a:avLst/>
              <a:gdLst/>
              <a:ahLst/>
              <a:cxnLst/>
              <a:rect l="l" t="t" r="r" b="b"/>
              <a:pathLst>
                <a:path w="2839" h="4817" extrusionOk="0">
                  <a:moveTo>
                    <a:pt x="2838" y="0"/>
                  </a:moveTo>
                  <a:cubicBezTo>
                    <a:pt x="2838" y="0"/>
                    <a:pt x="1718" y="75"/>
                    <a:pt x="1597" y="150"/>
                  </a:cubicBezTo>
                  <a:cubicBezTo>
                    <a:pt x="1597" y="150"/>
                    <a:pt x="589" y="1354"/>
                    <a:pt x="1" y="4817"/>
                  </a:cubicBezTo>
                  <a:lnTo>
                    <a:pt x="2138" y="1046"/>
                  </a:lnTo>
                  <a:cubicBezTo>
                    <a:pt x="2138" y="1046"/>
                    <a:pt x="2297" y="700"/>
                    <a:pt x="2838" y="0"/>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32" name="Google Shape;6132;p75"/>
            <p:cNvSpPr/>
            <p:nvPr/>
          </p:nvSpPr>
          <p:spPr>
            <a:xfrm>
              <a:off x="9837498" y="3206617"/>
              <a:ext cx="562916" cy="83623"/>
            </a:xfrm>
            <a:custGeom>
              <a:avLst/>
              <a:gdLst/>
              <a:ahLst/>
              <a:cxnLst/>
              <a:rect l="l" t="t" r="r" b="b"/>
              <a:pathLst>
                <a:path w="9680" h="1438" extrusionOk="0">
                  <a:moveTo>
                    <a:pt x="0" y="1"/>
                  </a:moveTo>
                  <a:cubicBezTo>
                    <a:pt x="0" y="38"/>
                    <a:pt x="0" y="75"/>
                    <a:pt x="38" y="75"/>
                  </a:cubicBezTo>
                  <a:cubicBezTo>
                    <a:pt x="38" y="113"/>
                    <a:pt x="1671" y="1279"/>
                    <a:pt x="4779" y="1401"/>
                  </a:cubicBezTo>
                  <a:cubicBezTo>
                    <a:pt x="5097" y="1438"/>
                    <a:pt x="5442" y="1438"/>
                    <a:pt x="5759" y="1438"/>
                  </a:cubicBezTo>
                  <a:cubicBezTo>
                    <a:pt x="8205" y="1438"/>
                    <a:pt x="9642" y="971"/>
                    <a:pt x="9642" y="971"/>
                  </a:cubicBezTo>
                  <a:cubicBezTo>
                    <a:pt x="9679" y="971"/>
                    <a:pt x="9679" y="934"/>
                    <a:pt x="9679" y="897"/>
                  </a:cubicBezTo>
                  <a:cubicBezTo>
                    <a:pt x="9679" y="897"/>
                    <a:pt x="9642" y="850"/>
                    <a:pt x="9605" y="850"/>
                  </a:cubicBezTo>
                  <a:cubicBezTo>
                    <a:pt x="9605" y="891"/>
                    <a:pt x="8239" y="1308"/>
                    <a:pt x="5875" y="1308"/>
                  </a:cubicBezTo>
                  <a:cubicBezTo>
                    <a:pt x="5530" y="1308"/>
                    <a:pt x="5165" y="1299"/>
                    <a:pt x="4779" y="1279"/>
                  </a:cubicBezTo>
                  <a:cubicBezTo>
                    <a:pt x="1746" y="1167"/>
                    <a:pt x="112" y="1"/>
                    <a:pt x="75"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33" name="Google Shape;6133;p75"/>
            <p:cNvSpPr/>
            <p:nvPr/>
          </p:nvSpPr>
          <p:spPr>
            <a:xfrm>
              <a:off x="9855409" y="3220166"/>
              <a:ext cx="13608" cy="58676"/>
            </a:xfrm>
            <a:custGeom>
              <a:avLst/>
              <a:gdLst/>
              <a:ahLst/>
              <a:cxnLst/>
              <a:rect l="l" t="t" r="r" b="b"/>
              <a:pathLst>
                <a:path w="234" h="1009" extrusionOk="0">
                  <a:moveTo>
                    <a:pt x="159" y="1"/>
                  </a:moveTo>
                  <a:cubicBezTo>
                    <a:pt x="122" y="1"/>
                    <a:pt x="84" y="38"/>
                    <a:pt x="84" y="38"/>
                  </a:cubicBezTo>
                  <a:cubicBezTo>
                    <a:pt x="84" y="76"/>
                    <a:pt x="0" y="505"/>
                    <a:pt x="122" y="972"/>
                  </a:cubicBezTo>
                  <a:cubicBezTo>
                    <a:pt x="122" y="1009"/>
                    <a:pt x="159" y="1009"/>
                    <a:pt x="159" y="1009"/>
                  </a:cubicBezTo>
                  <a:lnTo>
                    <a:pt x="196" y="1009"/>
                  </a:lnTo>
                  <a:cubicBezTo>
                    <a:pt x="196" y="1009"/>
                    <a:pt x="234" y="972"/>
                    <a:pt x="234" y="934"/>
                  </a:cubicBezTo>
                  <a:cubicBezTo>
                    <a:pt x="122" y="505"/>
                    <a:pt x="196" y="76"/>
                    <a:pt x="196" y="76"/>
                  </a:cubicBezTo>
                  <a:cubicBezTo>
                    <a:pt x="196" y="38"/>
                    <a:pt x="159" y="1"/>
                    <a:pt x="159"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34" name="Google Shape;6134;p75"/>
            <p:cNvSpPr/>
            <p:nvPr/>
          </p:nvSpPr>
          <p:spPr>
            <a:xfrm>
              <a:off x="9889603" y="3235926"/>
              <a:ext cx="11456" cy="70074"/>
            </a:xfrm>
            <a:custGeom>
              <a:avLst/>
              <a:gdLst/>
              <a:ahLst/>
              <a:cxnLst/>
              <a:rect l="l" t="t" r="r" b="b"/>
              <a:pathLst>
                <a:path w="197" h="1205" extrusionOk="0">
                  <a:moveTo>
                    <a:pt x="112" y="1"/>
                  </a:moveTo>
                  <a:cubicBezTo>
                    <a:pt x="112" y="1"/>
                    <a:pt x="75" y="1"/>
                    <a:pt x="75" y="38"/>
                  </a:cubicBezTo>
                  <a:cubicBezTo>
                    <a:pt x="75" y="75"/>
                    <a:pt x="0" y="701"/>
                    <a:pt x="75" y="1167"/>
                  </a:cubicBezTo>
                  <a:cubicBezTo>
                    <a:pt x="112" y="1167"/>
                    <a:pt x="112" y="1205"/>
                    <a:pt x="150" y="1205"/>
                  </a:cubicBezTo>
                  <a:cubicBezTo>
                    <a:pt x="196" y="1205"/>
                    <a:pt x="196" y="1167"/>
                    <a:pt x="196" y="1130"/>
                  </a:cubicBezTo>
                  <a:cubicBezTo>
                    <a:pt x="112" y="663"/>
                    <a:pt x="196" y="75"/>
                    <a:pt x="196" y="38"/>
                  </a:cubicBezTo>
                  <a:cubicBezTo>
                    <a:pt x="196" y="38"/>
                    <a:pt x="150" y="1"/>
                    <a:pt x="112"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35" name="Google Shape;6135;p75"/>
            <p:cNvSpPr/>
            <p:nvPr/>
          </p:nvSpPr>
          <p:spPr>
            <a:xfrm>
              <a:off x="9928100" y="3251685"/>
              <a:ext cx="10933" cy="70074"/>
            </a:xfrm>
            <a:custGeom>
              <a:avLst/>
              <a:gdLst/>
              <a:ahLst/>
              <a:cxnLst/>
              <a:rect l="l" t="t" r="r" b="b"/>
              <a:pathLst>
                <a:path w="188" h="1205" extrusionOk="0">
                  <a:moveTo>
                    <a:pt x="113" y="0"/>
                  </a:moveTo>
                  <a:cubicBezTo>
                    <a:pt x="76" y="0"/>
                    <a:pt x="76" y="38"/>
                    <a:pt x="76" y="75"/>
                  </a:cubicBezTo>
                  <a:cubicBezTo>
                    <a:pt x="38" y="75"/>
                    <a:pt x="1" y="700"/>
                    <a:pt x="76" y="1167"/>
                  </a:cubicBezTo>
                  <a:cubicBezTo>
                    <a:pt x="76" y="1204"/>
                    <a:pt x="113" y="1204"/>
                    <a:pt x="150" y="1204"/>
                  </a:cubicBezTo>
                  <a:cubicBezTo>
                    <a:pt x="188" y="1204"/>
                    <a:pt x="188" y="1167"/>
                    <a:pt x="188" y="1167"/>
                  </a:cubicBezTo>
                  <a:cubicBezTo>
                    <a:pt x="113" y="700"/>
                    <a:pt x="150" y="75"/>
                    <a:pt x="150" y="75"/>
                  </a:cubicBezTo>
                  <a:cubicBezTo>
                    <a:pt x="188" y="38"/>
                    <a:pt x="150" y="38"/>
                    <a:pt x="113"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36" name="Google Shape;6136;p75"/>
            <p:cNvSpPr/>
            <p:nvPr/>
          </p:nvSpPr>
          <p:spPr>
            <a:xfrm>
              <a:off x="9973168" y="3267386"/>
              <a:ext cx="13666" cy="70074"/>
            </a:xfrm>
            <a:custGeom>
              <a:avLst/>
              <a:gdLst/>
              <a:ahLst/>
              <a:cxnLst/>
              <a:rect l="l" t="t" r="r" b="b"/>
              <a:pathLst>
                <a:path w="235" h="1205" extrusionOk="0">
                  <a:moveTo>
                    <a:pt x="159" y="1"/>
                  </a:moveTo>
                  <a:cubicBezTo>
                    <a:pt x="113" y="1"/>
                    <a:pt x="113" y="1"/>
                    <a:pt x="75" y="38"/>
                  </a:cubicBezTo>
                  <a:cubicBezTo>
                    <a:pt x="75" y="85"/>
                    <a:pt x="1" y="664"/>
                    <a:pt x="113" y="1130"/>
                  </a:cubicBezTo>
                  <a:cubicBezTo>
                    <a:pt x="113" y="1168"/>
                    <a:pt x="159" y="1205"/>
                    <a:pt x="159" y="1205"/>
                  </a:cubicBezTo>
                  <a:lnTo>
                    <a:pt x="197" y="1205"/>
                  </a:lnTo>
                  <a:cubicBezTo>
                    <a:pt x="234" y="1168"/>
                    <a:pt x="234" y="1168"/>
                    <a:pt x="234" y="1130"/>
                  </a:cubicBezTo>
                  <a:cubicBezTo>
                    <a:pt x="113" y="664"/>
                    <a:pt x="197" y="38"/>
                    <a:pt x="197" y="38"/>
                  </a:cubicBezTo>
                  <a:cubicBezTo>
                    <a:pt x="197" y="38"/>
                    <a:pt x="197" y="1"/>
                    <a:pt x="159"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37" name="Google Shape;6137;p75"/>
            <p:cNvSpPr/>
            <p:nvPr/>
          </p:nvSpPr>
          <p:spPr>
            <a:xfrm>
              <a:off x="10027483" y="3276632"/>
              <a:ext cx="11456" cy="70074"/>
            </a:xfrm>
            <a:custGeom>
              <a:avLst/>
              <a:gdLst/>
              <a:ahLst/>
              <a:cxnLst/>
              <a:rect l="l" t="t" r="r" b="b"/>
              <a:pathLst>
                <a:path w="197" h="1205" extrusionOk="0">
                  <a:moveTo>
                    <a:pt x="112" y="1"/>
                  </a:moveTo>
                  <a:lnTo>
                    <a:pt x="75" y="38"/>
                  </a:lnTo>
                  <a:cubicBezTo>
                    <a:pt x="75" y="75"/>
                    <a:pt x="0" y="701"/>
                    <a:pt x="75" y="1167"/>
                  </a:cubicBezTo>
                  <a:cubicBezTo>
                    <a:pt x="112" y="1205"/>
                    <a:pt x="112" y="1205"/>
                    <a:pt x="159" y="1205"/>
                  </a:cubicBezTo>
                  <a:cubicBezTo>
                    <a:pt x="196" y="1205"/>
                    <a:pt x="196" y="1167"/>
                    <a:pt x="196" y="1130"/>
                  </a:cubicBezTo>
                  <a:cubicBezTo>
                    <a:pt x="112" y="701"/>
                    <a:pt x="196" y="75"/>
                    <a:pt x="196" y="75"/>
                  </a:cubicBezTo>
                  <a:cubicBezTo>
                    <a:pt x="196" y="38"/>
                    <a:pt x="159" y="1"/>
                    <a:pt x="112"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38" name="Google Shape;6138;p75"/>
            <p:cNvSpPr/>
            <p:nvPr/>
          </p:nvSpPr>
          <p:spPr>
            <a:xfrm>
              <a:off x="10077377" y="3283145"/>
              <a:ext cx="10933" cy="70597"/>
            </a:xfrm>
            <a:custGeom>
              <a:avLst/>
              <a:gdLst/>
              <a:ahLst/>
              <a:cxnLst/>
              <a:rect l="l" t="t" r="r" b="b"/>
              <a:pathLst>
                <a:path w="188" h="1214" extrusionOk="0">
                  <a:moveTo>
                    <a:pt x="113" y="1"/>
                  </a:moveTo>
                  <a:cubicBezTo>
                    <a:pt x="75" y="1"/>
                    <a:pt x="75" y="47"/>
                    <a:pt x="75" y="47"/>
                  </a:cubicBezTo>
                  <a:cubicBezTo>
                    <a:pt x="75" y="85"/>
                    <a:pt x="1" y="701"/>
                    <a:pt x="75" y="1167"/>
                  </a:cubicBezTo>
                  <a:cubicBezTo>
                    <a:pt x="75" y="1167"/>
                    <a:pt x="113" y="1214"/>
                    <a:pt x="150" y="1214"/>
                  </a:cubicBezTo>
                  <a:cubicBezTo>
                    <a:pt x="187" y="1214"/>
                    <a:pt x="187" y="1167"/>
                    <a:pt x="187" y="1130"/>
                  </a:cubicBezTo>
                  <a:cubicBezTo>
                    <a:pt x="113" y="701"/>
                    <a:pt x="150" y="85"/>
                    <a:pt x="187" y="85"/>
                  </a:cubicBezTo>
                  <a:cubicBezTo>
                    <a:pt x="187" y="47"/>
                    <a:pt x="150" y="1"/>
                    <a:pt x="113"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39" name="Google Shape;6139;p75"/>
            <p:cNvSpPr/>
            <p:nvPr/>
          </p:nvSpPr>
          <p:spPr>
            <a:xfrm>
              <a:off x="10133843" y="3285879"/>
              <a:ext cx="11456" cy="70074"/>
            </a:xfrm>
            <a:custGeom>
              <a:avLst/>
              <a:gdLst/>
              <a:ahLst/>
              <a:cxnLst/>
              <a:rect l="l" t="t" r="r" b="b"/>
              <a:pathLst>
                <a:path w="197" h="1205" extrusionOk="0">
                  <a:moveTo>
                    <a:pt x="113" y="0"/>
                  </a:moveTo>
                  <a:cubicBezTo>
                    <a:pt x="75" y="0"/>
                    <a:pt x="75" y="38"/>
                    <a:pt x="38" y="75"/>
                  </a:cubicBezTo>
                  <a:cubicBezTo>
                    <a:pt x="38" y="75"/>
                    <a:pt x="1" y="700"/>
                    <a:pt x="75" y="1167"/>
                  </a:cubicBezTo>
                  <a:cubicBezTo>
                    <a:pt x="75" y="1204"/>
                    <a:pt x="113" y="1204"/>
                    <a:pt x="113" y="1204"/>
                  </a:cubicBezTo>
                  <a:lnTo>
                    <a:pt x="150" y="1204"/>
                  </a:lnTo>
                  <a:cubicBezTo>
                    <a:pt x="197" y="1204"/>
                    <a:pt x="197" y="1167"/>
                    <a:pt x="197" y="1167"/>
                  </a:cubicBezTo>
                  <a:cubicBezTo>
                    <a:pt x="75" y="700"/>
                    <a:pt x="150" y="75"/>
                    <a:pt x="150" y="75"/>
                  </a:cubicBezTo>
                  <a:cubicBezTo>
                    <a:pt x="150" y="38"/>
                    <a:pt x="150" y="38"/>
                    <a:pt x="113"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40" name="Google Shape;6140;p75"/>
            <p:cNvSpPr/>
            <p:nvPr/>
          </p:nvSpPr>
          <p:spPr>
            <a:xfrm>
              <a:off x="10341739" y="3269596"/>
              <a:ext cx="13608" cy="67864"/>
            </a:xfrm>
            <a:custGeom>
              <a:avLst/>
              <a:gdLst/>
              <a:ahLst/>
              <a:cxnLst/>
              <a:rect l="l" t="t" r="r" b="b"/>
              <a:pathLst>
                <a:path w="234" h="1167" extrusionOk="0">
                  <a:moveTo>
                    <a:pt x="75" y="0"/>
                  </a:moveTo>
                  <a:cubicBezTo>
                    <a:pt x="38" y="0"/>
                    <a:pt x="0" y="47"/>
                    <a:pt x="38" y="84"/>
                  </a:cubicBezTo>
                  <a:cubicBezTo>
                    <a:pt x="122" y="514"/>
                    <a:pt x="38" y="1092"/>
                    <a:pt x="38" y="1092"/>
                  </a:cubicBezTo>
                  <a:cubicBezTo>
                    <a:pt x="38" y="1130"/>
                    <a:pt x="75" y="1130"/>
                    <a:pt x="122" y="1167"/>
                  </a:cubicBezTo>
                  <a:cubicBezTo>
                    <a:pt x="122" y="1167"/>
                    <a:pt x="159" y="1130"/>
                    <a:pt x="159" y="1092"/>
                  </a:cubicBezTo>
                  <a:cubicBezTo>
                    <a:pt x="159" y="1092"/>
                    <a:pt x="234" y="514"/>
                    <a:pt x="122" y="47"/>
                  </a:cubicBezTo>
                  <a:cubicBezTo>
                    <a:pt x="122" y="0"/>
                    <a:pt x="75" y="0"/>
                    <a:pt x="75"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41" name="Google Shape;6141;p75"/>
            <p:cNvSpPr/>
            <p:nvPr/>
          </p:nvSpPr>
          <p:spPr>
            <a:xfrm>
              <a:off x="10298880" y="3278784"/>
              <a:ext cx="13608" cy="74959"/>
            </a:xfrm>
            <a:custGeom>
              <a:avLst/>
              <a:gdLst/>
              <a:ahLst/>
              <a:cxnLst/>
              <a:rect l="l" t="t" r="r" b="b"/>
              <a:pathLst>
                <a:path w="234" h="1289" extrusionOk="0">
                  <a:moveTo>
                    <a:pt x="75" y="1"/>
                  </a:moveTo>
                  <a:cubicBezTo>
                    <a:pt x="37" y="1"/>
                    <a:pt x="0" y="38"/>
                    <a:pt x="37" y="76"/>
                  </a:cubicBezTo>
                  <a:cubicBezTo>
                    <a:pt x="112" y="505"/>
                    <a:pt x="37" y="1205"/>
                    <a:pt x="0" y="1242"/>
                  </a:cubicBezTo>
                  <a:cubicBezTo>
                    <a:pt x="0" y="1242"/>
                    <a:pt x="37" y="1289"/>
                    <a:pt x="75" y="1289"/>
                  </a:cubicBezTo>
                  <a:cubicBezTo>
                    <a:pt x="112" y="1289"/>
                    <a:pt x="112" y="1289"/>
                    <a:pt x="112" y="1242"/>
                  </a:cubicBezTo>
                  <a:cubicBezTo>
                    <a:pt x="112" y="1205"/>
                    <a:pt x="233" y="505"/>
                    <a:pt x="112" y="38"/>
                  </a:cubicBezTo>
                  <a:cubicBezTo>
                    <a:pt x="112" y="1"/>
                    <a:pt x="112" y="1"/>
                    <a:pt x="75"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42" name="Google Shape;6142;p75"/>
            <p:cNvSpPr/>
            <p:nvPr/>
          </p:nvSpPr>
          <p:spPr>
            <a:xfrm>
              <a:off x="10242414" y="3283145"/>
              <a:ext cx="13608" cy="79320"/>
            </a:xfrm>
            <a:custGeom>
              <a:avLst/>
              <a:gdLst/>
              <a:ahLst/>
              <a:cxnLst/>
              <a:rect l="l" t="t" r="r" b="b"/>
              <a:pathLst>
                <a:path w="234" h="1364" extrusionOk="0">
                  <a:moveTo>
                    <a:pt x="38" y="1"/>
                  </a:moveTo>
                  <a:cubicBezTo>
                    <a:pt x="38" y="1"/>
                    <a:pt x="0" y="47"/>
                    <a:pt x="0" y="85"/>
                  </a:cubicBezTo>
                  <a:cubicBezTo>
                    <a:pt x="112" y="551"/>
                    <a:pt x="38" y="1289"/>
                    <a:pt x="38" y="1289"/>
                  </a:cubicBezTo>
                  <a:cubicBezTo>
                    <a:pt x="38" y="1326"/>
                    <a:pt x="38" y="1363"/>
                    <a:pt x="75" y="1363"/>
                  </a:cubicBezTo>
                  <a:cubicBezTo>
                    <a:pt x="112" y="1363"/>
                    <a:pt x="150" y="1326"/>
                    <a:pt x="150" y="1326"/>
                  </a:cubicBezTo>
                  <a:cubicBezTo>
                    <a:pt x="150" y="1289"/>
                    <a:pt x="234" y="514"/>
                    <a:pt x="112" y="47"/>
                  </a:cubicBezTo>
                  <a:cubicBezTo>
                    <a:pt x="112" y="47"/>
                    <a:pt x="75" y="1"/>
                    <a:pt x="38"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43" name="Google Shape;6143;p75"/>
            <p:cNvSpPr/>
            <p:nvPr/>
          </p:nvSpPr>
          <p:spPr>
            <a:xfrm>
              <a:off x="10196823" y="3285879"/>
              <a:ext cx="11456" cy="76587"/>
            </a:xfrm>
            <a:custGeom>
              <a:avLst/>
              <a:gdLst/>
              <a:ahLst/>
              <a:cxnLst/>
              <a:rect l="l" t="t" r="r" b="b"/>
              <a:pathLst>
                <a:path w="197" h="1317" extrusionOk="0">
                  <a:moveTo>
                    <a:pt x="47" y="0"/>
                  </a:moveTo>
                  <a:cubicBezTo>
                    <a:pt x="0" y="0"/>
                    <a:pt x="0" y="38"/>
                    <a:pt x="0" y="75"/>
                  </a:cubicBezTo>
                  <a:cubicBezTo>
                    <a:pt x="84" y="504"/>
                    <a:pt x="0" y="1279"/>
                    <a:pt x="0" y="1279"/>
                  </a:cubicBezTo>
                  <a:cubicBezTo>
                    <a:pt x="0" y="1316"/>
                    <a:pt x="0" y="1316"/>
                    <a:pt x="47" y="1316"/>
                  </a:cubicBezTo>
                  <a:cubicBezTo>
                    <a:pt x="84" y="1316"/>
                    <a:pt x="122" y="1316"/>
                    <a:pt x="122" y="1279"/>
                  </a:cubicBezTo>
                  <a:cubicBezTo>
                    <a:pt x="122" y="1242"/>
                    <a:pt x="196" y="504"/>
                    <a:pt x="122" y="38"/>
                  </a:cubicBezTo>
                  <a:cubicBezTo>
                    <a:pt x="122" y="38"/>
                    <a:pt x="84" y="0"/>
                    <a:pt x="47"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44" name="Google Shape;6144;p75"/>
            <p:cNvSpPr/>
            <p:nvPr/>
          </p:nvSpPr>
          <p:spPr>
            <a:xfrm>
              <a:off x="9993289" y="2890035"/>
              <a:ext cx="106419" cy="93509"/>
            </a:xfrm>
            <a:custGeom>
              <a:avLst/>
              <a:gdLst/>
              <a:ahLst/>
              <a:cxnLst/>
              <a:rect l="l" t="t" r="r" b="b"/>
              <a:pathLst>
                <a:path w="1830" h="1608" extrusionOk="0">
                  <a:moveTo>
                    <a:pt x="914" y="0"/>
                  </a:moveTo>
                  <a:cubicBezTo>
                    <a:pt x="804" y="0"/>
                    <a:pt x="693" y="25"/>
                    <a:pt x="588" y="78"/>
                  </a:cubicBezTo>
                  <a:cubicBezTo>
                    <a:pt x="159" y="227"/>
                    <a:pt x="0" y="740"/>
                    <a:pt x="159" y="1123"/>
                  </a:cubicBezTo>
                  <a:cubicBezTo>
                    <a:pt x="308" y="1422"/>
                    <a:pt x="616" y="1607"/>
                    <a:pt x="944" y="1607"/>
                  </a:cubicBezTo>
                  <a:cubicBezTo>
                    <a:pt x="1046" y="1607"/>
                    <a:pt x="1149" y="1590"/>
                    <a:pt x="1251" y="1552"/>
                  </a:cubicBezTo>
                  <a:cubicBezTo>
                    <a:pt x="1633" y="1356"/>
                    <a:pt x="1829" y="890"/>
                    <a:pt x="1633" y="460"/>
                  </a:cubicBezTo>
                  <a:cubicBezTo>
                    <a:pt x="1497" y="180"/>
                    <a:pt x="1211" y="0"/>
                    <a:pt x="914"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45" name="Google Shape;6145;p75"/>
            <p:cNvSpPr/>
            <p:nvPr/>
          </p:nvSpPr>
          <p:spPr>
            <a:xfrm>
              <a:off x="9830404" y="1953314"/>
              <a:ext cx="156430" cy="317047"/>
            </a:xfrm>
            <a:custGeom>
              <a:avLst/>
              <a:gdLst/>
              <a:ahLst/>
              <a:cxnLst/>
              <a:rect l="l" t="t" r="r" b="b"/>
              <a:pathLst>
                <a:path w="2690" h="5452" extrusionOk="0">
                  <a:moveTo>
                    <a:pt x="1830" y="0"/>
                  </a:moveTo>
                  <a:cubicBezTo>
                    <a:pt x="1830" y="0"/>
                    <a:pt x="1" y="514"/>
                    <a:pt x="934" y="3426"/>
                  </a:cubicBezTo>
                  <a:cubicBezTo>
                    <a:pt x="1326" y="4714"/>
                    <a:pt x="2689" y="5452"/>
                    <a:pt x="2689" y="5452"/>
                  </a:cubicBezTo>
                  <a:lnTo>
                    <a:pt x="1830" y="0"/>
                  </a:ln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46" name="Google Shape;6146;p75"/>
            <p:cNvSpPr/>
            <p:nvPr/>
          </p:nvSpPr>
          <p:spPr>
            <a:xfrm>
              <a:off x="10073481" y="1881147"/>
              <a:ext cx="248253" cy="201324"/>
            </a:xfrm>
            <a:custGeom>
              <a:avLst/>
              <a:gdLst/>
              <a:ahLst/>
              <a:cxnLst/>
              <a:rect l="l" t="t" r="r" b="b"/>
              <a:pathLst>
                <a:path w="4269" h="3462" extrusionOk="0">
                  <a:moveTo>
                    <a:pt x="2476" y="0"/>
                  </a:moveTo>
                  <a:lnTo>
                    <a:pt x="2476" y="0"/>
                  </a:lnTo>
                  <a:cubicBezTo>
                    <a:pt x="1" y="1860"/>
                    <a:pt x="2104" y="3461"/>
                    <a:pt x="3274" y="3461"/>
                  </a:cubicBezTo>
                  <a:cubicBezTo>
                    <a:pt x="3596" y="3461"/>
                    <a:pt x="3847" y="3340"/>
                    <a:pt x="3913" y="3071"/>
                  </a:cubicBezTo>
                  <a:cubicBezTo>
                    <a:pt x="4268" y="1830"/>
                    <a:pt x="2476" y="0"/>
                    <a:pt x="2476"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47" name="Google Shape;6147;p75"/>
            <p:cNvSpPr/>
            <p:nvPr/>
          </p:nvSpPr>
          <p:spPr>
            <a:xfrm>
              <a:off x="9918912" y="1919353"/>
              <a:ext cx="429921" cy="437074"/>
            </a:xfrm>
            <a:custGeom>
              <a:avLst/>
              <a:gdLst/>
              <a:ahLst/>
              <a:cxnLst/>
              <a:rect l="l" t="t" r="r" b="b"/>
              <a:pathLst>
                <a:path w="7393" h="7516" extrusionOk="0">
                  <a:moveTo>
                    <a:pt x="3578" y="1"/>
                  </a:moveTo>
                  <a:cubicBezTo>
                    <a:pt x="3410" y="1"/>
                    <a:pt x="3241" y="15"/>
                    <a:pt x="3071" y="43"/>
                  </a:cubicBezTo>
                  <a:cubicBezTo>
                    <a:pt x="1204" y="398"/>
                    <a:pt x="0" y="2302"/>
                    <a:pt x="346" y="4365"/>
                  </a:cubicBezTo>
                  <a:cubicBezTo>
                    <a:pt x="667" y="6194"/>
                    <a:pt x="2172" y="7515"/>
                    <a:pt x="3842" y="7515"/>
                  </a:cubicBezTo>
                  <a:cubicBezTo>
                    <a:pt x="4013" y="7515"/>
                    <a:pt x="4186" y="7502"/>
                    <a:pt x="4359" y="7473"/>
                  </a:cubicBezTo>
                  <a:cubicBezTo>
                    <a:pt x="6179" y="7165"/>
                    <a:pt x="7393" y="5214"/>
                    <a:pt x="7038" y="3198"/>
                  </a:cubicBezTo>
                  <a:cubicBezTo>
                    <a:pt x="6725" y="1327"/>
                    <a:pt x="5221" y="1"/>
                    <a:pt x="3578"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48" name="Google Shape;6148;p75"/>
            <p:cNvSpPr/>
            <p:nvPr/>
          </p:nvSpPr>
          <p:spPr>
            <a:xfrm>
              <a:off x="9889603" y="2134401"/>
              <a:ext cx="99383" cy="95428"/>
            </a:xfrm>
            <a:custGeom>
              <a:avLst/>
              <a:gdLst/>
              <a:ahLst/>
              <a:cxnLst/>
              <a:rect l="l" t="t" r="r" b="b"/>
              <a:pathLst>
                <a:path w="1709" h="1641" extrusionOk="0">
                  <a:moveTo>
                    <a:pt x="851" y="1"/>
                  </a:moveTo>
                  <a:cubicBezTo>
                    <a:pt x="826" y="1"/>
                    <a:pt x="801" y="2"/>
                    <a:pt x="775" y="4"/>
                  </a:cubicBezTo>
                  <a:cubicBezTo>
                    <a:pt x="308" y="41"/>
                    <a:pt x="0" y="433"/>
                    <a:pt x="38" y="900"/>
                  </a:cubicBezTo>
                  <a:cubicBezTo>
                    <a:pt x="73" y="1341"/>
                    <a:pt x="458" y="1641"/>
                    <a:pt x="863" y="1641"/>
                  </a:cubicBezTo>
                  <a:cubicBezTo>
                    <a:pt x="887" y="1641"/>
                    <a:pt x="910" y="1640"/>
                    <a:pt x="934" y="1637"/>
                  </a:cubicBezTo>
                  <a:cubicBezTo>
                    <a:pt x="1400" y="1600"/>
                    <a:pt x="1708" y="1171"/>
                    <a:pt x="1671" y="741"/>
                  </a:cubicBezTo>
                  <a:cubicBezTo>
                    <a:pt x="1636" y="300"/>
                    <a:pt x="1284" y="1"/>
                    <a:pt x="851"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49" name="Google Shape;6149;p75"/>
            <p:cNvSpPr/>
            <p:nvPr/>
          </p:nvSpPr>
          <p:spPr>
            <a:xfrm>
              <a:off x="9914550" y="2170456"/>
              <a:ext cx="20121" cy="34252"/>
            </a:xfrm>
            <a:custGeom>
              <a:avLst/>
              <a:gdLst/>
              <a:ahLst/>
              <a:cxnLst/>
              <a:rect l="l" t="t" r="r" b="b"/>
              <a:pathLst>
                <a:path w="346" h="589" extrusionOk="0">
                  <a:moveTo>
                    <a:pt x="309" y="0"/>
                  </a:moveTo>
                  <a:lnTo>
                    <a:pt x="309" y="0"/>
                  </a:lnTo>
                  <a:cubicBezTo>
                    <a:pt x="234" y="47"/>
                    <a:pt x="150" y="84"/>
                    <a:pt x="113" y="121"/>
                  </a:cubicBezTo>
                  <a:cubicBezTo>
                    <a:pt x="38" y="159"/>
                    <a:pt x="1" y="233"/>
                    <a:pt x="1" y="317"/>
                  </a:cubicBezTo>
                  <a:cubicBezTo>
                    <a:pt x="1" y="429"/>
                    <a:pt x="75" y="513"/>
                    <a:pt x="150" y="551"/>
                  </a:cubicBezTo>
                  <a:cubicBezTo>
                    <a:pt x="187" y="551"/>
                    <a:pt x="234" y="551"/>
                    <a:pt x="234" y="588"/>
                  </a:cubicBezTo>
                  <a:lnTo>
                    <a:pt x="346" y="588"/>
                  </a:lnTo>
                  <a:lnTo>
                    <a:pt x="187" y="467"/>
                  </a:lnTo>
                  <a:cubicBezTo>
                    <a:pt x="150" y="392"/>
                    <a:pt x="113" y="355"/>
                    <a:pt x="113" y="317"/>
                  </a:cubicBezTo>
                  <a:cubicBezTo>
                    <a:pt x="113" y="280"/>
                    <a:pt x="150" y="233"/>
                    <a:pt x="187" y="196"/>
                  </a:cubicBezTo>
                  <a:cubicBezTo>
                    <a:pt x="234" y="121"/>
                    <a:pt x="271" y="84"/>
                    <a:pt x="309" y="0"/>
                  </a:cubicBezTo>
                  <a:close/>
                </a:path>
              </a:pathLst>
            </a:custGeom>
            <a:solidFill>
              <a:srgbClr val="F9745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50" name="Google Shape;6150;p75"/>
            <p:cNvSpPr/>
            <p:nvPr/>
          </p:nvSpPr>
          <p:spPr>
            <a:xfrm>
              <a:off x="10199498" y="2188890"/>
              <a:ext cx="95079" cy="41346"/>
            </a:xfrm>
            <a:custGeom>
              <a:avLst/>
              <a:gdLst/>
              <a:ahLst/>
              <a:cxnLst/>
              <a:rect l="l" t="t" r="r" b="b"/>
              <a:pathLst>
                <a:path w="1635" h="711" extrusionOk="0">
                  <a:moveTo>
                    <a:pt x="1634" y="0"/>
                  </a:moveTo>
                  <a:lnTo>
                    <a:pt x="1634" y="0"/>
                  </a:lnTo>
                  <a:cubicBezTo>
                    <a:pt x="1513" y="150"/>
                    <a:pt x="1401" y="271"/>
                    <a:pt x="1280" y="346"/>
                  </a:cubicBezTo>
                  <a:cubicBezTo>
                    <a:pt x="1168" y="430"/>
                    <a:pt x="1046" y="504"/>
                    <a:pt x="888" y="504"/>
                  </a:cubicBezTo>
                  <a:cubicBezTo>
                    <a:pt x="776" y="504"/>
                    <a:pt x="617" y="467"/>
                    <a:pt x="468" y="430"/>
                  </a:cubicBezTo>
                  <a:lnTo>
                    <a:pt x="234" y="346"/>
                  </a:lnTo>
                  <a:cubicBezTo>
                    <a:pt x="150" y="308"/>
                    <a:pt x="113" y="308"/>
                    <a:pt x="1" y="271"/>
                  </a:cubicBezTo>
                  <a:lnTo>
                    <a:pt x="1" y="271"/>
                  </a:lnTo>
                  <a:cubicBezTo>
                    <a:pt x="76" y="308"/>
                    <a:pt x="113" y="383"/>
                    <a:pt x="188" y="430"/>
                  </a:cubicBezTo>
                  <a:cubicBezTo>
                    <a:pt x="272" y="504"/>
                    <a:pt x="309" y="542"/>
                    <a:pt x="384" y="579"/>
                  </a:cubicBezTo>
                  <a:cubicBezTo>
                    <a:pt x="513" y="648"/>
                    <a:pt x="668" y="710"/>
                    <a:pt x="828" y="710"/>
                  </a:cubicBezTo>
                  <a:cubicBezTo>
                    <a:pt x="863" y="710"/>
                    <a:pt x="899" y="707"/>
                    <a:pt x="934" y="700"/>
                  </a:cubicBezTo>
                  <a:cubicBezTo>
                    <a:pt x="1121" y="700"/>
                    <a:pt x="1280" y="579"/>
                    <a:pt x="1401" y="467"/>
                  </a:cubicBezTo>
                  <a:cubicBezTo>
                    <a:pt x="1513" y="346"/>
                    <a:pt x="1588" y="150"/>
                    <a:pt x="1634" y="0"/>
                  </a:cubicBezTo>
                  <a:close/>
                </a:path>
              </a:pathLst>
            </a:custGeom>
            <a:solidFill>
              <a:srgbClr val="F9745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51" name="Google Shape;6151;p75"/>
            <p:cNvSpPr/>
            <p:nvPr/>
          </p:nvSpPr>
          <p:spPr>
            <a:xfrm>
              <a:off x="10235320" y="2104162"/>
              <a:ext cx="40823" cy="66817"/>
            </a:xfrm>
            <a:custGeom>
              <a:avLst/>
              <a:gdLst/>
              <a:ahLst/>
              <a:cxnLst/>
              <a:rect l="l" t="t" r="r" b="b"/>
              <a:pathLst>
                <a:path w="702" h="1149" extrusionOk="0">
                  <a:moveTo>
                    <a:pt x="146" y="0"/>
                  </a:moveTo>
                  <a:cubicBezTo>
                    <a:pt x="98" y="0"/>
                    <a:pt x="38" y="31"/>
                    <a:pt x="38" y="57"/>
                  </a:cubicBezTo>
                  <a:cubicBezTo>
                    <a:pt x="38" y="365"/>
                    <a:pt x="1" y="953"/>
                    <a:pt x="234" y="1140"/>
                  </a:cubicBezTo>
                  <a:cubicBezTo>
                    <a:pt x="239" y="1146"/>
                    <a:pt x="249" y="1148"/>
                    <a:pt x="262" y="1148"/>
                  </a:cubicBezTo>
                  <a:cubicBezTo>
                    <a:pt x="361" y="1148"/>
                    <a:pt x="664" y="1009"/>
                    <a:pt x="664" y="869"/>
                  </a:cubicBezTo>
                  <a:cubicBezTo>
                    <a:pt x="701" y="599"/>
                    <a:pt x="318" y="207"/>
                    <a:pt x="197" y="20"/>
                  </a:cubicBezTo>
                  <a:cubicBezTo>
                    <a:pt x="186" y="6"/>
                    <a:pt x="167" y="0"/>
                    <a:pt x="146" y="0"/>
                  </a:cubicBezTo>
                  <a:close/>
                </a:path>
              </a:pathLst>
            </a:custGeom>
            <a:solidFill>
              <a:srgbClr val="F9745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52" name="Google Shape;6152;p75"/>
            <p:cNvSpPr/>
            <p:nvPr/>
          </p:nvSpPr>
          <p:spPr>
            <a:xfrm>
              <a:off x="10289634" y="2086832"/>
              <a:ext cx="25006" cy="32507"/>
            </a:xfrm>
            <a:custGeom>
              <a:avLst/>
              <a:gdLst/>
              <a:ahLst/>
              <a:cxnLst/>
              <a:rect l="l" t="t" r="r" b="b"/>
              <a:pathLst>
                <a:path w="430" h="559" extrusionOk="0">
                  <a:moveTo>
                    <a:pt x="196" y="1"/>
                  </a:moveTo>
                  <a:cubicBezTo>
                    <a:pt x="84" y="38"/>
                    <a:pt x="0" y="159"/>
                    <a:pt x="0" y="318"/>
                  </a:cubicBezTo>
                  <a:cubicBezTo>
                    <a:pt x="33" y="449"/>
                    <a:pt x="102" y="558"/>
                    <a:pt x="193" y="558"/>
                  </a:cubicBezTo>
                  <a:cubicBezTo>
                    <a:pt x="206" y="558"/>
                    <a:pt x="220" y="556"/>
                    <a:pt x="234" y="551"/>
                  </a:cubicBezTo>
                  <a:cubicBezTo>
                    <a:pt x="355" y="551"/>
                    <a:pt x="430" y="430"/>
                    <a:pt x="430" y="271"/>
                  </a:cubicBezTo>
                  <a:cubicBezTo>
                    <a:pt x="392" y="122"/>
                    <a:pt x="318" y="1"/>
                    <a:pt x="196"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53" name="Google Shape;6153;p75"/>
            <p:cNvSpPr/>
            <p:nvPr/>
          </p:nvSpPr>
          <p:spPr>
            <a:xfrm>
              <a:off x="10120294" y="2118874"/>
              <a:ext cx="27157" cy="33728"/>
            </a:xfrm>
            <a:custGeom>
              <a:avLst/>
              <a:gdLst/>
              <a:ahLst/>
              <a:cxnLst/>
              <a:rect l="l" t="t" r="r" b="b"/>
              <a:pathLst>
                <a:path w="467" h="580" extrusionOk="0">
                  <a:moveTo>
                    <a:pt x="196" y="0"/>
                  </a:moveTo>
                  <a:cubicBezTo>
                    <a:pt x="112" y="38"/>
                    <a:pt x="0" y="150"/>
                    <a:pt x="37" y="308"/>
                  </a:cubicBezTo>
                  <a:cubicBezTo>
                    <a:pt x="37" y="467"/>
                    <a:pt x="150" y="579"/>
                    <a:pt x="271" y="579"/>
                  </a:cubicBezTo>
                  <a:cubicBezTo>
                    <a:pt x="346" y="542"/>
                    <a:pt x="467" y="420"/>
                    <a:pt x="430" y="271"/>
                  </a:cubicBezTo>
                  <a:cubicBezTo>
                    <a:pt x="430" y="112"/>
                    <a:pt x="308" y="0"/>
                    <a:pt x="196"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54" name="Google Shape;6154;p75"/>
            <p:cNvSpPr/>
            <p:nvPr/>
          </p:nvSpPr>
          <p:spPr>
            <a:xfrm>
              <a:off x="9921063" y="1798221"/>
              <a:ext cx="376537" cy="217781"/>
            </a:xfrm>
            <a:custGeom>
              <a:avLst/>
              <a:gdLst/>
              <a:ahLst/>
              <a:cxnLst/>
              <a:rect l="l" t="t" r="r" b="b"/>
              <a:pathLst>
                <a:path w="6475" h="3745" extrusionOk="0">
                  <a:moveTo>
                    <a:pt x="4761" y="0"/>
                  </a:moveTo>
                  <a:cubicBezTo>
                    <a:pt x="4278" y="0"/>
                    <a:pt x="3628" y="215"/>
                    <a:pt x="2763" y="763"/>
                  </a:cubicBezTo>
                  <a:cubicBezTo>
                    <a:pt x="234" y="2434"/>
                    <a:pt x="1" y="2864"/>
                    <a:pt x="1130" y="3685"/>
                  </a:cubicBezTo>
                  <a:cubicBezTo>
                    <a:pt x="1130" y="3685"/>
                    <a:pt x="1345" y="3745"/>
                    <a:pt x="1665" y="3745"/>
                  </a:cubicBezTo>
                  <a:cubicBezTo>
                    <a:pt x="2115" y="3745"/>
                    <a:pt x="2775" y="3627"/>
                    <a:pt x="3342" y="3060"/>
                  </a:cubicBezTo>
                  <a:cubicBezTo>
                    <a:pt x="3688" y="2699"/>
                    <a:pt x="4057" y="2591"/>
                    <a:pt x="4403" y="2591"/>
                  </a:cubicBezTo>
                  <a:cubicBezTo>
                    <a:pt x="4925" y="2591"/>
                    <a:pt x="5398" y="2838"/>
                    <a:pt x="5669" y="2838"/>
                  </a:cubicBezTo>
                  <a:cubicBezTo>
                    <a:pt x="5703" y="2838"/>
                    <a:pt x="5733" y="2835"/>
                    <a:pt x="5760" y="2826"/>
                  </a:cubicBezTo>
                  <a:cubicBezTo>
                    <a:pt x="6095" y="2702"/>
                    <a:pt x="6475" y="0"/>
                    <a:pt x="4761"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55" name="Google Shape;6155;p75"/>
            <p:cNvSpPr/>
            <p:nvPr/>
          </p:nvSpPr>
          <p:spPr>
            <a:xfrm>
              <a:off x="9876112" y="1942381"/>
              <a:ext cx="126075" cy="200742"/>
            </a:xfrm>
            <a:custGeom>
              <a:avLst/>
              <a:gdLst/>
              <a:ahLst/>
              <a:cxnLst/>
              <a:rect l="l" t="t" r="r" b="b"/>
              <a:pathLst>
                <a:path w="2168" h="3452" extrusionOk="0">
                  <a:moveTo>
                    <a:pt x="1616" y="1"/>
                  </a:moveTo>
                  <a:cubicBezTo>
                    <a:pt x="1437" y="1"/>
                    <a:pt x="1278" y="151"/>
                    <a:pt x="1278" y="151"/>
                  </a:cubicBezTo>
                  <a:cubicBezTo>
                    <a:pt x="1278" y="151"/>
                    <a:pt x="1275" y="151"/>
                    <a:pt x="1270" y="151"/>
                  </a:cubicBezTo>
                  <a:cubicBezTo>
                    <a:pt x="1166" y="151"/>
                    <a:pt x="1" y="219"/>
                    <a:pt x="848" y="3306"/>
                  </a:cubicBezTo>
                  <a:cubicBezTo>
                    <a:pt x="848" y="3306"/>
                    <a:pt x="1053" y="3452"/>
                    <a:pt x="1297" y="3452"/>
                  </a:cubicBezTo>
                  <a:cubicBezTo>
                    <a:pt x="1683" y="3452"/>
                    <a:pt x="2168" y="3087"/>
                    <a:pt x="2099" y="1206"/>
                  </a:cubicBezTo>
                  <a:cubicBezTo>
                    <a:pt x="2079" y="223"/>
                    <a:pt x="1833" y="1"/>
                    <a:pt x="1616"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56" name="Google Shape;6156;p75"/>
            <p:cNvSpPr/>
            <p:nvPr/>
          </p:nvSpPr>
          <p:spPr>
            <a:xfrm>
              <a:off x="9842077" y="2430979"/>
              <a:ext cx="165095" cy="280121"/>
            </a:xfrm>
            <a:custGeom>
              <a:avLst/>
              <a:gdLst/>
              <a:ahLst/>
              <a:cxnLst/>
              <a:rect l="l" t="t" r="r" b="b"/>
              <a:pathLst>
                <a:path w="2839" h="4817" extrusionOk="0">
                  <a:moveTo>
                    <a:pt x="2838" y="0"/>
                  </a:moveTo>
                  <a:cubicBezTo>
                    <a:pt x="2838" y="0"/>
                    <a:pt x="1718" y="75"/>
                    <a:pt x="1597" y="150"/>
                  </a:cubicBezTo>
                  <a:cubicBezTo>
                    <a:pt x="1597" y="150"/>
                    <a:pt x="589" y="1354"/>
                    <a:pt x="1" y="4817"/>
                  </a:cubicBezTo>
                  <a:lnTo>
                    <a:pt x="2138" y="1046"/>
                  </a:lnTo>
                  <a:cubicBezTo>
                    <a:pt x="2138" y="1046"/>
                    <a:pt x="2297" y="700"/>
                    <a:pt x="2838"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57" name="Google Shape;6157;p75"/>
            <p:cNvSpPr/>
            <p:nvPr/>
          </p:nvSpPr>
          <p:spPr>
            <a:xfrm>
              <a:off x="9846686" y="2408590"/>
              <a:ext cx="390901" cy="682652"/>
            </a:xfrm>
            <a:custGeom>
              <a:avLst/>
              <a:gdLst/>
              <a:ahLst/>
              <a:cxnLst/>
              <a:rect l="l" t="t" r="r" b="b"/>
              <a:pathLst>
                <a:path w="6722" h="11739" extrusionOk="0">
                  <a:moveTo>
                    <a:pt x="2656" y="1"/>
                  </a:moveTo>
                  <a:cubicBezTo>
                    <a:pt x="2101" y="1"/>
                    <a:pt x="1292" y="474"/>
                    <a:pt x="813" y="1897"/>
                  </a:cubicBezTo>
                  <a:cubicBezTo>
                    <a:pt x="813" y="1897"/>
                    <a:pt x="1329" y="810"/>
                    <a:pt x="2091" y="810"/>
                  </a:cubicBezTo>
                  <a:cubicBezTo>
                    <a:pt x="2263" y="810"/>
                    <a:pt x="2448" y="866"/>
                    <a:pt x="2642" y="1001"/>
                  </a:cubicBezTo>
                  <a:cubicBezTo>
                    <a:pt x="3846" y="1823"/>
                    <a:pt x="4939" y="4352"/>
                    <a:pt x="5517" y="8469"/>
                  </a:cubicBezTo>
                  <a:cubicBezTo>
                    <a:pt x="5639" y="9561"/>
                    <a:pt x="5013" y="10606"/>
                    <a:pt x="3968" y="10923"/>
                  </a:cubicBezTo>
                  <a:cubicBezTo>
                    <a:pt x="3667" y="11003"/>
                    <a:pt x="3353" y="11036"/>
                    <a:pt x="3040" y="11036"/>
                  </a:cubicBezTo>
                  <a:cubicBezTo>
                    <a:pt x="1520" y="11036"/>
                    <a:pt x="1" y="10261"/>
                    <a:pt x="1" y="10261"/>
                  </a:cubicBezTo>
                  <a:lnTo>
                    <a:pt x="1" y="11306"/>
                  </a:lnTo>
                  <a:cubicBezTo>
                    <a:pt x="1" y="11306"/>
                    <a:pt x="824" y="11738"/>
                    <a:pt x="2852" y="11738"/>
                  </a:cubicBezTo>
                  <a:cubicBezTo>
                    <a:pt x="3190" y="11738"/>
                    <a:pt x="3561" y="11726"/>
                    <a:pt x="3968" y="11698"/>
                  </a:cubicBezTo>
                  <a:cubicBezTo>
                    <a:pt x="6721" y="11502"/>
                    <a:pt x="6488" y="8861"/>
                    <a:pt x="6488" y="8861"/>
                  </a:cubicBezTo>
                  <a:cubicBezTo>
                    <a:pt x="6488" y="8861"/>
                    <a:pt x="6376" y="1785"/>
                    <a:pt x="2988" y="68"/>
                  </a:cubicBezTo>
                  <a:cubicBezTo>
                    <a:pt x="2895" y="25"/>
                    <a:pt x="2782" y="1"/>
                    <a:pt x="2656" y="1"/>
                  </a:cubicBez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6158" name="Google Shape;6158;p75"/>
            <p:cNvGrpSpPr/>
            <p:nvPr/>
          </p:nvGrpSpPr>
          <p:grpSpPr>
            <a:xfrm>
              <a:off x="10027483" y="2751748"/>
              <a:ext cx="226388" cy="226388"/>
              <a:chOff x="10027483" y="2751748"/>
              <a:chExt cx="226388" cy="226388"/>
            </a:xfrm>
          </p:grpSpPr>
          <p:sp>
            <p:nvSpPr>
              <p:cNvPr id="6159" name="Google Shape;6159;p75"/>
              <p:cNvSpPr/>
              <p:nvPr/>
            </p:nvSpPr>
            <p:spPr>
              <a:xfrm>
                <a:off x="10027483" y="2813099"/>
                <a:ext cx="182948" cy="165037"/>
              </a:xfrm>
              <a:custGeom>
                <a:avLst/>
                <a:gdLst/>
                <a:ahLst/>
                <a:cxnLst/>
                <a:rect l="l" t="t" r="r" b="b"/>
                <a:pathLst>
                  <a:path w="3146" h="2838" extrusionOk="0">
                    <a:moveTo>
                      <a:pt x="1830" y="0"/>
                    </a:moveTo>
                    <a:cubicBezTo>
                      <a:pt x="1792" y="38"/>
                      <a:pt x="1746" y="112"/>
                      <a:pt x="1708" y="150"/>
                    </a:cubicBezTo>
                    <a:cubicBezTo>
                      <a:pt x="1279" y="738"/>
                      <a:pt x="663" y="1130"/>
                      <a:pt x="0" y="1401"/>
                    </a:cubicBezTo>
                    <a:lnTo>
                      <a:pt x="663" y="2838"/>
                    </a:lnTo>
                    <a:cubicBezTo>
                      <a:pt x="1400" y="2483"/>
                      <a:pt x="3108" y="1709"/>
                      <a:pt x="3146" y="1401"/>
                    </a:cubicBezTo>
                    <a:cubicBezTo>
                      <a:pt x="3034" y="504"/>
                      <a:pt x="2334" y="150"/>
                      <a:pt x="1830" y="0"/>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60" name="Google Shape;6160;p75"/>
              <p:cNvSpPr/>
              <p:nvPr/>
            </p:nvSpPr>
            <p:spPr>
              <a:xfrm>
                <a:off x="10087147" y="2751748"/>
                <a:ext cx="78215" cy="129855"/>
              </a:xfrm>
              <a:custGeom>
                <a:avLst/>
                <a:gdLst/>
                <a:ahLst/>
                <a:cxnLst/>
                <a:rect l="l" t="t" r="r" b="b"/>
                <a:pathLst>
                  <a:path w="1345" h="2233" extrusionOk="0">
                    <a:moveTo>
                      <a:pt x="766" y="1"/>
                    </a:moveTo>
                    <a:cubicBezTo>
                      <a:pt x="841" y="271"/>
                      <a:pt x="682" y="663"/>
                      <a:pt x="533" y="1093"/>
                    </a:cubicBezTo>
                    <a:cubicBezTo>
                      <a:pt x="449" y="1326"/>
                      <a:pt x="299" y="1522"/>
                      <a:pt x="178" y="1755"/>
                    </a:cubicBezTo>
                    <a:cubicBezTo>
                      <a:pt x="1" y="1933"/>
                      <a:pt x="175" y="2233"/>
                      <a:pt x="410" y="2233"/>
                    </a:cubicBezTo>
                    <a:cubicBezTo>
                      <a:pt x="435" y="2233"/>
                      <a:pt x="460" y="2229"/>
                      <a:pt x="486" y="2222"/>
                    </a:cubicBezTo>
                    <a:cubicBezTo>
                      <a:pt x="878" y="2101"/>
                      <a:pt x="1149" y="1755"/>
                      <a:pt x="1149" y="1326"/>
                    </a:cubicBezTo>
                    <a:cubicBezTo>
                      <a:pt x="1149" y="1167"/>
                      <a:pt x="1186" y="971"/>
                      <a:pt x="1186" y="971"/>
                    </a:cubicBezTo>
                    <a:cubicBezTo>
                      <a:pt x="1186" y="971"/>
                      <a:pt x="1345" y="505"/>
                      <a:pt x="1074" y="85"/>
                    </a:cubicBezTo>
                    <a:cubicBezTo>
                      <a:pt x="1000" y="1"/>
                      <a:pt x="841" y="1"/>
                      <a:pt x="766"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61" name="Google Shape;6161;p75"/>
              <p:cNvSpPr/>
              <p:nvPr/>
            </p:nvSpPr>
            <p:spPr>
              <a:xfrm>
                <a:off x="10174550" y="2866541"/>
                <a:ext cx="70074" cy="31402"/>
              </a:xfrm>
              <a:custGeom>
                <a:avLst/>
                <a:gdLst/>
                <a:ahLst/>
                <a:cxnLst/>
                <a:rect l="l" t="t" r="r" b="b"/>
                <a:pathLst>
                  <a:path w="1205" h="540" extrusionOk="0">
                    <a:moveTo>
                      <a:pt x="1002" y="0"/>
                    </a:moveTo>
                    <a:cubicBezTo>
                      <a:pt x="977" y="0"/>
                      <a:pt x="954" y="5"/>
                      <a:pt x="934" y="15"/>
                    </a:cubicBezTo>
                    <a:cubicBezTo>
                      <a:pt x="579" y="164"/>
                      <a:pt x="1" y="360"/>
                      <a:pt x="38" y="519"/>
                    </a:cubicBezTo>
                    <a:cubicBezTo>
                      <a:pt x="45" y="533"/>
                      <a:pt x="72" y="539"/>
                      <a:pt x="114" y="539"/>
                    </a:cubicBezTo>
                    <a:cubicBezTo>
                      <a:pt x="291" y="539"/>
                      <a:pt x="736" y="428"/>
                      <a:pt x="1046" y="360"/>
                    </a:cubicBezTo>
                    <a:cubicBezTo>
                      <a:pt x="1167" y="323"/>
                      <a:pt x="1205" y="211"/>
                      <a:pt x="1167" y="89"/>
                    </a:cubicBezTo>
                    <a:cubicBezTo>
                      <a:pt x="1140" y="35"/>
                      <a:pt x="1068" y="0"/>
                      <a:pt x="1002" y="0"/>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62" name="Google Shape;6162;p75"/>
              <p:cNvSpPr/>
              <p:nvPr/>
            </p:nvSpPr>
            <p:spPr>
              <a:xfrm>
                <a:off x="10172399" y="2861656"/>
                <a:ext cx="76587" cy="41579"/>
              </a:xfrm>
              <a:custGeom>
                <a:avLst/>
                <a:gdLst/>
                <a:ahLst/>
                <a:cxnLst/>
                <a:rect l="l" t="t" r="r" b="b"/>
                <a:pathLst>
                  <a:path w="1317" h="715" extrusionOk="0">
                    <a:moveTo>
                      <a:pt x="1046" y="173"/>
                    </a:moveTo>
                    <a:cubicBezTo>
                      <a:pt x="1083" y="173"/>
                      <a:pt x="1083" y="173"/>
                      <a:pt x="1120" y="211"/>
                    </a:cubicBezTo>
                    <a:lnTo>
                      <a:pt x="1120" y="295"/>
                    </a:lnTo>
                    <a:cubicBezTo>
                      <a:pt x="1120" y="332"/>
                      <a:pt x="1083" y="332"/>
                      <a:pt x="1046" y="369"/>
                    </a:cubicBezTo>
                    <a:cubicBezTo>
                      <a:pt x="850" y="407"/>
                      <a:pt x="383" y="528"/>
                      <a:pt x="187" y="528"/>
                    </a:cubicBezTo>
                    <a:cubicBezTo>
                      <a:pt x="271" y="481"/>
                      <a:pt x="542" y="369"/>
                      <a:pt x="700" y="332"/>
                    </a:cubicBezTo>
                    <a:cubicBezTo>
                      <a:pt x="775" y="248"/>
                      <a:pt x="887" y="211"/>
                      <a:pt x="1008" y="173"/>
                    </a:cubicBezTo>
                    <a:close/>
                    <a:moveTo>
                      <a:pt x="1023" y="1"/>
                    </a:moveTo>
                    <a:cubicBezTo>
                      <a:pt x="992" y="1"/>
                      <a:pt x="961" y="6"/>
                      <a:pt x="934" y="15"/>
                    </a:cubicBezTo>
                    <a:cubicBezTo>
                      <a:pt x="850" y="61"/>
                      <a:pt x="738" y="99"/>
                      <a:pt x="616" y="136"/>
                    </a:cubicBezTo>
                    <a:cubicBezTo>
                      <a:pt x="271" y="295"/>
                      <a:pt x="75" y="369"/>
                      <a:pt x="0" y="481"/>
                    </a:cubicBezTo>
                    <a:lnTo>
                      <a:pt x="0" y="603"/>
                    </a:lnTo>
                    <a:cubicBezTo>
                      <a:pt x="38" y="678"/>
                      <a:pt x="75" y="715"/>
                      <a:pt x="187" y="715"/>
                    </a:cubicBezTo>
                    <a:cubicBezTo>
                      <a:pt x="346" y="715"/>
                      <a:pt x="616" y="640"/>
                      <a:pt x="1120" y="528"/>
                    </a:cubicBezTo>
                    <a:cubicBezTo>
                      <a:pt x="1167" y="481"/>
                      <a:pt x="1242" y="444"/>
                      <a:pt x="1279" y="369"/>
                    </a:cubicBezTo>
                    <a:cubicBezTo>
                      <a:pt x="1316" y="295"/>
                      <a:pt x="1316" y="211"/>
                      <a:pt x="1279" y="136"/>
                    </a:cubicBezTo>
                    <a:cubicBezTo>
                      <a:pt x="1223" y="45"/>
                      <a:pt x="1119" y="1"/>
                      <a:pt x="1023"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63" name="Google Shape;6163;p75"/>
              <p:cNvSpPr/>
              <p:nvPr/>
            </p:nvSpPr>
            <p:spPr>
              <a:xfrm>
                <a:off x="10165304" y="2841535"/>
                <a:ext cx="83681" cy="41579"/>
              </a:xfrm>
              <a:custGeom>
                <a:avLst/>
                <a:gdLst/>
                <a:ahLst/>
                <a:cxnLst/>
                <a:rect l="l" t="t" r="r" b="b"/>
                <a:pathLst>
                  <a:path w="1439" h="715" extrusionOk="0">
                    <a:moveTo>
                      <a:pt x="1235" y="1"/>
                    </a:moveTo>
                    <a:cubicBezTo>
                      <a:pt x="1211" y="1"/>
                      <a:pt x="1188" y="5"/>
                      <a:pt x="1168" y="15"/>
                    </a:cubicBezTo>
                    <a:cubicBezTo>
                      <a:pt x="738" y="249"/>
                      <a:pt x="1" y="519"/>
                      <a:pt x="122" y="678"/>
                    </a:cubicBezTo>
                    <a:cubicBezTo>
                      <a:pt x="141" y="704"/>
                      <a:pt x="178" y="715"/>
                      <a:pt x="227" y="715"/>
                    </a:cubicBezTo>
                    <a:cubicBezTo>
                      <a:pt x="465" y="715"/>
                      <a:pt x="1001" y="455"/>
                      <a:pt x="1326" y="323"/>
                    </a:cubicBezTo>
                    <a:cubicBezTo>
                      <a:pt x="1401" y="286"/>
                      <a:pt x="1438" y="174"/>
                      <a:pt x="1401" y="90"/>
                    </a:cubicBezTo>
                    <a:cubicBezTo>
                      <a:pt x="1374" y="35"/>
                      <a:pt x="1301" y="1"/>
                      <a:pt x="1235"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64" name="Google Shape;6164;p75"/>
              <p:cNvSpPr/>
              <p:nvPr/>
            </p:nvSpPr>
            <p:spPr>
              <a:xfrm>
                <a:off x="10165304" y="2837000"/>
                <a:ext cx="88566" cy="50535"/>
              </a:xfrm>
              <a:custGeom>
                <a:avLst/>
                <a:gdLst/>
                <a:ahLst/>
                <a:cxnLst/>
                <a:rect l="l" t="t" r="r" b="b"/>
                <a:pathLst>
                  <a:path w="1523" h="869" extrusionOk="0">
                    <a:moveTo>
                      <a:pt x="1205" y="168"/>
                    </a:moveTo>
                    <a:cubicBezTo>
                      <a:pt x="1242" y="168"/>
                      <a:pt x="1289" y="168"/>
                      <a:pt x="1326" y="205"/>
                    </a:cubicBezTo>
                    <a:lnTo>
                      <a:pt x="1326" y="289"/>
                    </a:lnTo>
                    <a:lnTo>
                      <a:pt x="1289" y="327"/>
                    </a:lnTo>
                    <a:lnTo>
                      <a:pt x="1205" y="364"/>
                    </a:lnTo>
                    <a:cubicBezTo>
                      <a:pt x="972" y="439"/>
                      <a:pt x="356" y="719"/>
                      <a:pt x="197" y="719"/>
                    </a:cubicBezTo>
                    <a:cubicBezTo>
                      <a:pt x="309" y="597"/>
                      <a:pt x="626" y="439"/>
                      <a:pt x="860" y="364"/>
                    </a:cubicBezTo>
                    <a:cubicBezTo>
                      <a:pt x="972" y="289"/>
                      <a:pt x="1093" y="252"/>
                      <a:pt x="1205" y="168"/>
                    </a:cubicBezTo>
                    <a:close/>
                    <a:moveTo>
                      <a:pt x="1225" y="1"/>
                    </a:moveTo>
                    <a:cubicBezTo>
                      <a:pt x="1192" y="1"/>
                      <a:pt x="1159" y="7"/>
                      <a:pt x="1130" y="19"/>
                    </a:cubicBezTo>
                    <a:cubicBezTo>
                      <a:pt x="1009" y="93"/>
                      <a:pt x="897" y="131"/>
                      <a:pt x="776" y="205"/>
                    </a:cubicBezTo>
                    <a:cubicBezTo>
                      <a:pt x="272" y="439"/>
                      <a:pt x="38" y="560"/>
                      <a:pt x="1" y="672"/>
                    </a:cubicBezTo>
                    <a:cubicBezTo>
                      <a:pt x="1" y="719"/>
                      <a:pt x="1" y="756"/>
                      <a:pt x="38" y="793"/>
                    </a:cubicBezTo>
                    <a:cubicBezTo>
                      <a:pt x="76" y="831"/>
                      <a:pt x="160" y="868"/>
                      <a:pt x="234" y="868"/>
                    </a:cubicBezTo>
                    <a:cubicBezTo>
                      <a:pt x="468" y="868"/>
                      <a:pt x="822" y="719"/>
                      <a:pt x="1242" y="523"/>
                    </a:cubicBezTo>
                    <a:lnTo>
                      <a:pt x="1364" y="485"/>
                    </a:lnTo>
                    <a:cubicBezTo>
                      <a:pt x="1401" y="439"/>
                      <a:pt x="1476" y="401"/>
                      <a:pt x="1476" y="327"/>
                    </a:cubicBezTo>
                    <a:cubicBezTo>
                      <a:pt x="1522" y="252"/>
                      <a:pt x="1476" y="205"/>
                      <a:pt x="1476" y="131"/>
                    </a:cubicBezTo>
                    <a:cubicBezTo>
                      <a:pt x="1420" y="48"/>
                      <a:pt x="1319" y="1"/>
                      <a:pt x="1225"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65" name="Google Shape;6165;p75"/>
              <p:cNvSpPr/>
              <p:nvPr/>
            </p:nvSpPr>
            <p:spPr>
              <a:xfrm>
                <a:off x="10147393" y="2813506"/>
                <a:ext cx="99383" cy="52163"/>
              </a:xfrm>
              <a:custGeom>
                <a:avLst/>
                <a:gdLst/>
                <a:ahLst/>
                <a:cxnLst/>
                <a:rect l="l" t="t" r="r" b="b"/>
                <a:pathLst>
                  <a:path w="1709" h="897" extrusionOk="0">
                    <a:moveTo>
                      <a:pt x="1465" y="1"/>
                    </a:moveTo>
                    <a:cubicBezTo>
                      <a:pt x="1430" y="1"/>
                      <a:pt x="1395" y="10"/>
                      <a:pt x="1364" y="31"/>
                    </a:cubicBezTo>
                    <a:cubicBezTo>
                      <a:pt x="813" y="339"/>
                      <a:pt x="1" y="656"/>
                      <a:pt x="113" y="843"/>
                    </a:cubicBezTo>
                    <a:cubicBezTo>
                      <a:pt x="129" y="881"/>
                      <a:pt x="172" y="897"/>
                      <a:pt x="235" y="897"/>
                    </a:cubicBezTo>
                    <a:cubicBezTo>
                      <a:pt x="500" y="897"/>
                      <a:pt x="1113" y="611"/>
                      <a:pt x="1550" y="423"/>
                    </a:cubicBezTo>
                    <a:cubicBezTo>
                      <a:pt x="1672" y="376"/>
                      <a:pt x="1709" y="264"/>
                      <a:pt x="1672" y="143"/>
                    </a:cubicBezTo>
                    <a:cubicBezTo>
                      <a:pt x="1645" y="62"/>
                      <a:pt x="1555" y="1"/>
                      <a:pt x="1465"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66" name="Google Shape;6166;p75"/>
              <p:cNvSpPr/>
              <p:nvPr/>
            </p:nvSpPr>
            <p:spPr>
              <a:xfrm>
                <a:off x="10142508" y="2808912"/>
                <a:ext cx="111362" cy="62863"/>
              </a:xfrm>
              <a:custGeom>
                <a:avLst/>
                <a:gdLst/>
                <a:ahLst/>
                <a:cxnLst/>
                <a:rect l="l" t="t" r="r" b="b"/>
                <a:pathLst>
                  <a:path w="1915" h="1081" extrusionOk="0">
                    <a:moveTo>
                      <a:pt x="1541" y="156"/>
                    </a:moveTo>
                    <a:cubicBezTo>
                      <a:pt x="1560" y="156"/>
                      <a:pt x="1578" y="166"/>
                      <a:pt x="1597" y="184"/>
                    </a:cubicBezTo>
                    <a:cubicBezTo>
                      <a:pt x="1634" y="184"/>
                      <a:pt x="1681" y="222"/>
                      <a:pt x="1681" y="268"/>
                    </a:cubicBezTo>
                    <a:cubicBezTo>
                      <a:pt x="1718" y="343"/>
                      <a:pt x="1681" y="418"/>
                      <a:pt x="1597" y="418"/>
                    </a:cubicBezTo>
                    <a:cubicBezTo>
                      <a:pt x="1485" y="502"/>
                      <a:pt x="1364" y="539"/>
                      <a:pt x="1214" y="576"/>
                    </a:cubicBezTo>
                    <a:cubicBezTo>
                      <a:pt x="959" y="721"/>
                      <a:pt x="455" y="889"/>
                      <a:pt x="312" y="889"/>
                    </a:cubicBezTo>
                    <a:cubicBezTo>
                      <a:pt x="298" y="889"/>
                      <a:pt x="287" y="888"/>
                      <a:pt x="281" y="884"/>
                    </a:cubicBezTo>
                    <a:cubicBezTo>
                      <a:pt x="234" y="810"/>
                      <a:pt x="822" y="502"/>
                      <a:pt x="1093" y="380"/>
                    </a:cubicBezTo>
                    <a:cubicBezTo>
                      <a:pt x="1214" y="306"/>
                      <a:pt x="1364" y="268"/>
                      <a:pt x="1485" y="184"/>
                    </a:cubicBezTo>
                    <a:cubicBezTo>
                      <a:pt x="1504" y="166"/>
                      <a:pt x="1522" y="156"/>
                      <a:pt x="1541" y="156"/>
                    </a:cubicBezTo>
                    <a:close/>
                    <a:moveTo>
                      <a:pt x="1527" y="0"/>
                    </a:moveTo>
                    <a:cubicBezTo>
                      <a:pt x="1483" y="0"/>
                      <a:pt x="1443" y="12"/>
                      <a:pt x="1401" y="35"/>
                    </a:cubicBezTo>
                    <a:cubicBezTo>
                      <a:pt x="1289" y="110"/>
                      <a:pt x="1130" y="147"/>
                      <a:pt x="1018" y="222"/>
                    </a:cubicBezTo>
                    <a:cubicBezTo>
                      <a:pt x="430" y="502"/>
                      <a:pt x="1" y="735"/>
                      <a:pt x="122" y="968"/>
                    </a:cubicBezTo>
                    <a:cubicBezTo>
                      <a:pt x="122" y="1043"/>
                      <a:pt x="197" y="1080"/>
                      <a:pt x="281" y="1080"/>
                    </a:cubicBezTo>
                    <a:cubicBezTo>
                      <a:pt x="468" y="1080"/>
                      <a:pt x="822" y="922"/>
                      <a:pt x="1289" y="735"/>
                    </a:cubicBezTo>
                    <a:cubicBezTo>
                      <a:pt x="1401" y="688"/>
                      <a:pt x="1560" y="651"/>
                      <a:pt x="1681" y="614"/>
                    </a:cubicBezTo>
                    <a:cubicBezTo>
                      <a:pt x="1830" y="539"/>
                      <a:pt x="1914" y="343"/>
                      <a:pt x="1830" y="184"/>
                    </a:cubicBezTo>
                    <a:cubicBezTo>
                      <a:pt x="1793" y="110"/>
                      <a:pt x="1756" y="35"/>
                      <a:pt x="1681" y="35"/>
                    </a:cubicBezTo>
                    <a:cubicBezTo>
                      <a:pt x="1620" y="12"/>
                      <a:pt x="1571" y="0"/>
                      <a:pt x="1527" y="0"/>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67" name="Google Shape;6167;p75"/>
              <p:cNvSpPr/>
              <p:nvPr/>
            </p:nvSpPr>
            <p:spPr>
              <a:xfrm>
                <a:off x="10138205" y="2793327"/>
                <a:ext cx="79262" cy="44545"/>
              </a:xfrm>
              <a:custGeom>
                <a:avLst/>
                <a:gdLst/>
                <a:ahLst/>
                <a:cxnLst/>
                <a:rect l="l" t="t" r="r" b="b"/>
                <a:pathLst>
                  <a:path w="1363" h="766" extrusionOk="0">
                    <a:moveTo>
                      <a:pt x="1108" y="1"/>
                    </a:moveTo>
                    <a:cubicBezTo>
                      <a:pt x="1075" y="1"/>
                      <a:pt x="1041" y="8"/>
                      <a:pt x="1008" y="23"/>
                    </a:cubicBezTo>
                    <a:cubicBezTo>
                      <a:pt x="430" y="340"/>
                      <a:pt x="0" y="648"/>
                      <a:pt x="122" y="723"/>
                    </a:cubicBezTo>
                    <a:cubicBezTo>
                      <a:pt x="149" y="752"/>
                      <a:pt x="201" y="765"/>
                      <a:pt x="271" y="765"/>
                    </a:cubicBezTo>
                    <a:cubicBezTo>
                      <a:pt x="489" y="765"/>
                      <a:pt x="879" y="638"/>
                      <a:pt x="1204" y="490"/>
                    </a:cubicBezTo>
                    <a:cubicBezTo>
                      <a:pt x="1326" y="452"/>
                      <a:pt x="1363" y="378"/>
                      <a:pt x="1363" y="256"/>
                    </a:cubicBezTo>
                    <a:cubicBezTo>
                      <a:pt x="1363" y="108"/>
                      <a:pt x="1239" y="1"/>
                      <a:pt x="1108" y="1"/>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68" name="Google Shape;6168;p75"/>
              <p:cNvSpPr/>
              <p:nvPr/>
            </p:nvSpPr>
            <p:spPr>
              <a:xfrm>
                <a:off x="10138205" y="2788675"/>
                <a:ext cx="85775" cy="53791"/>
              </a:xfrm>
              <a:custGeom>
                <a:avLst/>
                <a:gdLst/>
                <a:ahLst/>
                <a:cxnLst/>
                <a:rect l="l" t="t" r="r" b="b"/>
                <a:pathLst>
                  <a:path w="1475" h="925" extrusionOk="0">
                    <a:moveTo>
                      <a:pt x="1130" y="159"/>
                    </a:moveTo>
                    <a:cubicBezTo>
                      <a:pt x="1158" y="159"/>
                      <a:pt x="1186" y="168"/>
                      <a:pt x="1204" y="187"/>
                    </a:cubicBezTo>
                    <a:cubicBezTo>
                      <a:pt x="1242" y="224"/>
                      <a:pt x="1288" y="262"/>
                      <a:pt x="1288" y="336"/>
                    </a:cubicBezTo>
                    <a:cubicBezTo>
                      <a:pt x="1288" y="420"/>
                      <a:pt x="1242" y="495"/>
                      <a:pt x="1167" y="495"/>
                    </a:cubicBezTo>
                    <a:cubicBezTo>
                      <a:pt x="588" y="728"/>
                      <a:pt x="271" y="766"/>
                      <a:pt x="196" y="766"/>
                    </a:cubicBezTo>
                    <a:cubicBezTo>
                      <a:pt x="234" y="691"/>
                      <a:pt x="504" y="458"/>
                      <a:pt x="1055" y="187"/>
                    </a:cubicBezTo>
                    <a:cubicBezTo>
                      <a:pt x="1074" y="168"/>
                      <a:pt x="1102" y="159"/>
                      <a:pt x="1130" y="159"/>
                    </a:cubicBezTo>
                    <a:close/>
                    <a:moveTo>
                      <a:pt x="1130" y="0"/>
                    </a:moveTo>
                    <a:cubicBezTo>
                      <a:pt x="1071" y="0"/>
                      <a:pt x="1013" y="10"/>
                      <a:pt x="971" y="28"/>
                    </a:cubicBezTo>
                    <a:cubicBezTo>
                      <a:pt x="542" y="262"/>
                      <a:pt x="38" y="570"/>
                      <a:pt x="38" y="766"/>
                    </a:cubicBezTo>
                    <a:cubicBezTo>
                      <a:pt x="0" y="803"/>
                      <a:pt x="38" y="850"/>
                      <a:pt x="75" y="887"/>
                    </a:cubicBezTo>
                    <a:cubicBezTo>
                      <a:pt x="75" y="887"/>
                      <a:pt x="122" y="924"/>
                      <a:pt x="234" y="924"/>
                    </a:cubicBezTo>
                    <a:cubicBezTo>
                      <a:pt x="392" y="924"/>
                      <a:pt x="700" y="887"/>
                      <a:pt x="1242" y="654"/>
                    </a:cubicBezTo>
                    <a:cubicBezTo>
                      <a:pt x="1363" y="616"/>
                      <a:pt x="1475" y="495"/>
                      <a:pt x="1475" y="336"/>
                    </a:cubicBezTo>
                    <a:cubicBezTo>
                      <a:pt x="1475" y="224"/>
                      <a:pt x="1400" y="103"/>
                      <a:pt x="1288" y="28"/>
                    </a:cubicBezTo>
                    <a:cubicBezTo>
                      <a:pt x="1246" y="10"/>
                      <a:pt x="1188" y="0"/>
                      <a:pt x="1130" y="0"/>
                    </a:cubicBezTo>
                    <a:close/>
                  </a:path>
                </a:pathLst>
              </a:custGeom>
              <a:solidFill>
                <a:srgbClr val="FF9A7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6169" name="Google Shape;6169;p75"/>
            <p:cNvSpPr/>
            <p:nvPr/>
          </p:nvSpPr>
          <p:spPr>
            <a:xfrm>
              <a:off x="9765273" y="2449122"/>
              <a:ext cx="359382" cy="610834"/>
            </a:xfrm>
            <a:custGeom>
              <a:avLst/>
              <a:gdLst/>
              <a:ahLst/>
              <a:cxnLst/>
              <a:rect l="l" t="t" r="r" b="b"/>
              <a:pathLst>
                <a:path w="6180" h="10504" extrusionOk="0">
                  <a:moveTo>
                    <a:pt x="4271" y="0"/>
                  </a:moveTo>
                  <a:cubicBezTo>
                    <a:pt x="3817" y="0"/>
                    <a:pt x="3370" y="243"/>
                    <a:pt x="3109" y="659"/>
                  </a:cubicBezTo>
                  <a:cubicBezTo>
                    <a:pt x="1" y="5438"/>
                    <a:pt x="701" y="8826"/>
                    <a:pt x="701" y="8826"/>
                  </a:cubicBezTo>
                  <a:cubicBezTo>
                    <a:pt x="850" y="10376"/>
                    <a:pt x="1746" y="10422"/>
                    <a:pt x="1746" y="10422"/>
                  </a:cubicBezTo>
                  <a:cubicBezTo>
                    <a:pt x="1984" y="10478"/>
                    <a:pt x="2223" y="10504"/>
                    <a:pt x="2461" y="10504"/>
                  </a:cubicBezTo>
                  <a:cubicBezTo>
                    <a:pt x="3855" y="10504"/>
                    <a:pt x="5215" y="9629"/>
                    <a:pt x="6180" y="8864"/>
                  </a:cubicBezTo>
                  <a:cubicBezTo>
                    <a:pt x="6105" y="8705"/>
                    <a:pt x="6068" y="8556"/>
                    <a:pt x="6021" y="8360"/>
                  </a:cubicBezTo>
                  <a:cubicBezTo>
                    <a:pt x="5909" y="7809"/>
                    <a:pt x="5750" y="7267"/>
                    <a:pt x="5676" y="6689"/>
                  </a:cubicBezTo>
                  <a:lnTo>
                    <a:pt x="3884" y="7193"/>
                  </a:lnTo>
                  <a:cubicBezTo>
                    <a:pt x="5321" y="4701"/>
                    <a:pt x="5676" y="3422"/>
                    <a:pt x="5834" y="2367"/>
                  </a:cubicBezTo>
                  <a:cubicBezTo>
                    <a:pt x="5834" y="2255"/>
                    <a:pt x="5872" y="2096"/>
                    <a:pt x="5872" y="1975"/>
                  </a:cubicBezTo>
                  <a:cubicBezTo>
                    <a:pt x="5909" y="1004"/>
                    <a:pt x="5442" y="463"/>
                    <a:pt x="4938" y="192"/>
                  </a:cubicBezTo>
                  <a:cubicBezTo>
                    <a:pt x="4729" y="61"/>
                    <a:pt x="4499" y="0"/>
                    <a:pt x="4271" y="0"/>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70" name="Google Shape;6170;p75"/>
            <p:cNvSpPr/>
            <p:nvPr/>
          </p:nvSpPr>
          <p:spPr>
            <a:xfrm>
              <a:off x="10018236" y="2708890"/>
              <a:ext cx="79320" cy="156372"/>
            </a:xfrm>
            <a:custGeom>
              <a:avLst/>
              <a:gdLst/>
              <a:ahLst/>
              <a:cxnLst/>
              <a:rect l="l" t="t" r="r" b="b"/>
              <a:pathLst>
                <a:path w="1364" h="2689" extrusionOk="0">
                  <a:moveTo>
                    <a:pt x="896" y="0"/>
                  </a:moveTo>
                  <a:cubicBezTo>
                    <a:pt x="859" y="0"/>
                    <a:pt x="822" y="0"/>
                    <a:pt x="822" y="38"/>
                  </a:cubicBezTo>
                  <a:cubicBezTo>
                    <a:pt x="784" y="122"/>
                    <a:pt x="0" y="1671"/>
                    <a:pt x="38" y="2492"/>
                  </a:cubicBezTo>
                  <a:cubicBezTo>
                    <a:pt x="38" y="2530"/>
                    <a:pt x="84" y="2604"/>
                    <a:pt x="122" y="2642"/>
                  </a:cubicBezTo>
                  <a:cubicBezTo>
                    <a:pt x="196" y="2688"/>
                    <a:pt x="318" y="2688"/>
                    <a:pt x="430" y="2688"/>
                  </a:cubicBezTo>
                  <a:cubicBezTo>
                    <a:pt x="784" y="2688"/>
                    <a:pt x="1251" y="2567"/>
                    <a:pt x="1326" y="2567"/>
                  </a:cubicBezTo>
                  <a:cubicBezTo>
                    <a:pt x="1363" y="2530"/>
                    <a:pt x="1363" y="2492"/>
                    <a:pt x="1363" y="2492"/>
                  </a:cubicBezTo>
                  <a:cubicBezTo>
                    <a:pt x="1363" y="2455"/>
                    <a:pt x="1326" y="2455"/>
                    <a:pt x="1288" y="2455"/>
                  </a:cubicBezTo>
                  <a:cubicBezTo>
                    <a:pt x="1128" y="2507"/>
                    <a:pt x="763" y="2598"/>
                    <a:pt x="488" y="2598"/>
                  </a:cubicBezTo>
                  <a:cubicBezTo>
                    <a:pt x="364" y="2598"/>
                    <a:pt x="257" y="2579"/>
                    <a:pt x="196" y="2530"/>
                  </a:cubicBezTo>
                  <a:cubicBezTo>
                    <a:pt x="159" y="2530"/>
                    <a:pt x="159" y="2492"/>
                    <a:pt x="159" y="2455"/>
                  </a:cubicBezTo>
                  <a:cubicBezTo>
                    <a:pt x="122" y="1708"/>
                    <a:pt x="896" y="122"/>
                    <a:pt x="934" y="75"/>
                  </a:cubicBezTo>
                  <a:cubicBezTo>
                    <a:pt x="934" y="38"/>
                    <a:pt x="934" y="38"/>
                    <a:pt x="896"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6171" name="Google Shape;6171;p75"/>
          <p:cNvGrpSpPr/>
          <p:nvPr/>
        </p:nvGrpSpPr>
        <p:grpSpPr>
          <a:xfrm>
            <a:off x="1116650" y="2740145"/>
            <a:ext cx="567042" cy="1302979"/>
            <a:chOff x="161812" y="2531189"/>
            <a:chExt cx="743175" cy="1707706"/>
          </a:xfrm>
        </p:grpSpPr>
        <p:grpSp>
          <p:nvGrpSpPr>
            <p:cNvPr id="6172" name="Google Shape;6172;p75"/>
            <p:cNvGrpSpPr/>
            <p:nvPr/>
          </p:nvGrpSpPr>
          <p:grpSpPr>
            <a:xfrm>
              <a:off x="161812" y="2531189"/>
              <a:ext cx="743175" cy="1707706"/>
              <a:chOff x="-1455848" y="1157753"/>
              <a:chExt cx="1395109" cy="3205755"/>
            </a:xfrm>
          </p:grpSpPr>
          <p:sp>
            <p:nvSpPr>
              <p:cNvPr id="6173" name="Google Shape;6173;p75"/>
              <p:cNvSpPr/>
              <p:nvPr/>
            </p:nvSpPr>
            <p:spPr>
              <a:xfrm>
                <a:off x="-1220255" y="3947382"/>
                <a:ext cx="212270" cy="347264"/>
              </a:xfrm>
              <a:custGeom>
                <a:avLst/>
                <a:gdLst/>
                <a:ahLst/>
                <a:cxnLst/>
                <a:rect l="l" t="t" r="r" b="b"/>
                <a:pathLst>
                  <a:path w="2876" h="4705" extrusionOk="0">
                    <a:moveTo>
                      <a:pt x="2875" y="0"/>
                    </a:moveTo>
                    <a:lnTo>
                      <a:pt x="346" y="233"/>
                    </a:lnTo>
                    <a:lnTo>
                      <a:pt x="1" y="3771"/>
                    </a:lnTo>
                    <a:lnTo>
                      <a:pt x="505" y="4630"/>
                    </a:lnTo>
                    <a:lnTo>
                      <a:pt x="2334" y="4704"/>
                    </a:lnTo>
                    <a:lnTo>
                      <a:pt x="2642" y="3883"/>
                    </a:lnTo>
                    <a:cubicBezTo>
                      <a:pt x="2371" y="3734"/>
                      <a:pt x="2875" y="0"/>
                      <a:pt x="2875"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74" name="Google Shape;6174;p75"/>
              <p:cNvSpPr/>
              <p:nvPr/>
            </p:nvSpPr>
            <p:spPr>
              <a:xfrm>
                <a:off x="-1243652" y="4213901"/>
                <a:ext cx="439597" cy="149608"/>
              </a:xfrm>
              <a:custGeom>
                <a:avLst/>
                <a:gdLst/>
                <a:ahLst/>
                <a:cxnLst/>
                <a:rect l="l" t="t" r="r" b="b"/>
                <a:pathLst>
                  <a:path w="5956" h="2027" extrusionOk="0">
                    <a:moveTo>
                      <a:pt x="279" y="0"/>
                    </a:moveTo>
                    <a:cubicBezTo>
                      <a:pt x="249" y="0"/>
                      <a:pt x="234" y="1"/>
                      <a:pt x="234" y="1"/>
                    </a:cubicBezTo>
                    <a:lnTo>
                      <a:pt x="0" y="2027"/>
                    </a:lnTo>
                    <a:lnTo>
                      <a:pt x="5918" y="2027"/>
                    </a:lnTo>
                    <a:cubicBezTo>
                      <a:pt x="5955" y="1831"/>
                      <a:pt x="5881" y="1327"/>
                      <a:pt x="5685" y="1252"/>
                    </a:cubicBezTo>
                    <a:lnTo>
                      <a:pt x="2922" y="197"/>
                    </a:lnTo>
                    <a:cubicBezTo>
                      <a:pt x="2922" y="197"/>
                      <a:pt x="2761" y="430"/>
                      <a:pt x="2384" y="430"/>
                    </a:cubicBezTo>
                    <a:cubicBezTo>
                      <a:pt x="2272" y="430"/>
                      <a:pt x="2140" y="409"/>
                      <a:pt x="1988" y="356"/>
                    </a:cubicBezTo>
                    <a:cubicBezTo>
                      <a:pt x="1008" y="27"/>
                      <a:pt x="437" y="0"/>
                      <a:pt x="279" y="0"/>
                    </a:cubicBezTo>
                    <a:close/>
                  </a:path>
                </a:pathLst>
              </a:custGeom>
              <a:solidFill>
                <a:srgbClr val="EFEFE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75" name="Google Shape;6175;p75"/>
              <p:cNvSpPr/>
              <p:nvPr/>
            </p:nvSpPr>
            <p:spPr>
              <a:xfrm>
                <a:off x="-964659" y="4254569"/>
                <a:ext cx="143334" cy="57275"/>
              </a:xfrm>
              <a:custGeom>
                <a:avLst/>
                <a:gdLst/>
                <a:ahLst/>
                <a:cxnLst/>
                <a:rect l="l" t="t" r="r" b="b"/>
                <a:pathLst>
                  <a:path w="1942" h="776" extrusionOk="0">
                    <a:moveTo>
                      <a:pt x="150" y="1"/>
                    </a:moveTo>
                    <a:lnTo>
                      <a:pt x="0" y="776"/>
                    </a:lnTo>
                    <a:lnTo>
                      <a:pt x="1905" y="776"/>
                    </a:lnTo>
                    <a:cubicBezTo>
                      <a:pt x="1942" y="776"/>
                      <a:pt x="1942" y="776"/>
                      <a:pt x="1905" y="738"/>
                    </a:cubicBezTo>
                    <a:lnTo>
                      <a:pt x="150" y="1"/>
                    </a:ln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76" name="Google Shape;6176;p75"/>
              <p:cNvSpPr/>
              <p:nvPr/>
            </p:nvSpPr>
            <p:spPr>
              <a:xfrm>
                <a:off x="-968128" y="4251173"/>
                <a:ext cx="146803" cy="63401"/>
              </a:xfrm>
              <a:custGeom>
                <a:avLst/>
                <a:gdLst/>
                <a:ahLst/>
                <a:cxnLst/>
                <a:rect l="l" t="t" r="r" b="b"/>
                <a:pathLst>
                  <a:path w="1989" h="859" extrusionOk="0">
                    <a:moveTo>
                      <a:pt x="197" y="84"/>
                    </a:moveTo>
                    <a:lnTo>
                      <a:pt x="1914" y="822"/>
                    </a:lnTo>
                    <a:lnTo>
                      <a:pt x="47" y="822"/>
                    </a:lnTo>
                    <a:lnTo>
                      <a:pt x="197" y="84"/>
                    </a:lnTo>
                    <a:close/>
                    <a:moveTo>
                      <a:pt x="160" y="0"/>
                    </a:moveTo>
                    <a:lnTo>
                      <a:pt x="1" y="859"/>
                    </a:lnTo>
                    <a:lnTo>
                      <a:pt x="1952" y="859"/>
                    </a:lnTo>
                    <a:cubicBezTo>
                      <a:pt x="1989" y="859"/>
                      <a:pt x="1989" y="859"/>
                      <a:pt x="1989" y="822"/>
                    </a:cubicBezTo>
                    <a:lnTo>
                      <a:pt x="1989" y="784"/>
                    </a:lnTo>
                    <a:lnTo>
                      <a:pt x="160" y="0"/>
                    </a:ln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77" name="Google Shape;6177;p75"/>
              <p:cNvSpPr/>
              <p:nvPr/>
            </p:nvSpPr>
            <p:spPr>
              <a:xfrm>
                <a:off x="-1237452" y="4213974"/>
                <a:ext cx="45539" cy="97869"/>
              </a:xfrm>
              <a:custGeom>
                <a:avLst/>
                <a:gdLst/>
                <a:ahLst/>
                <a:cxnLst/>
                <a:rect l="l" t="t" r="r" b="b"/>
                <a:pathLst>
                  <a:path w="617" h="1326" extrusionOk="0">
                    <a:moveTo>
                      <a:pt x="150" y="0"/>
                    </a:moveTo>
                    <a:lnTo>
                      <a:pt x="0" y="1326"/>
                    </a:lnTo>
                    <a:lnTo>
                      <a:pt x="616" y="1326"/>
                    </a:lnTo>
                    <a:lnTo>
                      <a:pt x="542" y="38"/>
                    </a:lnTo>
                    <a:cubicBezTo>
                      <a:pt x="467" y="38"/>
                      <a:pt x="150" y="0"/>
                      <a:pt x="150"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78" name="Google Shape;6178;p75"/>
              <p:cNvSpPr/>
              <p:nvPr/>
            </p:nvSpPr>
            <p:spPr>
              <a:xfrm>
                <a:off x="-1240257" y="4309038"/>
                <a:ext cx="421736" cy="5536"/>
              </a:xfrm>
              <a:custGeom>
                <a:avLst/>
                <a:gdLst/>
                <a:ahLst/>
                <a:cxnLst/>
                <a:rect l="l" t="t" r="r" b="b"/>
                <a:pathLst>
                  <a:path w="5714" h="75" extrusionOk="0">
                    <a:moveTo>
                      <a:pt x="38" y="0"/>
                    </a:moveTo>
                    <a:lnTo>
                      <a:pt x="1" y="38"/>
                    </a:lnTo>
                    <a:cubicBezTo>
                      <a:pt x="1" y="75"/>
                      <a:pt x="38" y="75"/>
                      <a:pt x="38" y="75"/>
                    </a:cubicBezTo>
                    <a:lnTo>
                      <a:pt x="5713" y="75"/>
                    </a:lnTo>
                    <a:cubicBezTo>
                      <a:pt x="5713" y="38"/>
                      <a:pt x="5713" y="38"/>
                      <a:pt x="5676" y="38"/>
                    </a:cubicBezTo>
                    <a:lnTo>
                      <a:pt x="38" y="0"/>
                    </a:ln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79" name="Google Shape;6179;p75"/>
              <p:cNvSpPr/>
              <p:nvPr/>
            </p:nvSpPr>
            <p:spPr>
              <a:xfrm>
                <a:off x="-953662" y="1702600"/>
                <a:ext cx="892923" cy="1554312"/>
              </a:xfrm>
              <a:custGeom>
                <a:avLst/>
                <a:gdLst/>
                <a:ahLst/>
                <a:cxnLst/>
                <a:rect l="l" t="t" r="r" b="b"/>
                <a:pathLst>
                  <a:path w="12098" h="21059" extrusionOk="0">
                    <a:moveTo>
                      <a:pt x="9254" y="1"/>
                    </a:moveTo>
                    <a:cubicBezTo>
                      <a:pt x="8255" y="1"/>
                      <a:pt x="7301" y="617"/>
                      <a:pt x="6889" y="1591"/>
                    </a:cubicBezTo>
                    <a:lnTo>
                      <a:pt x="505" y="17617"/>
                    </a:lnTo>
                    <a:cubicBezTo>
                      <a:pt x="1" y="18896"/>
                      <a:pt x="664" y="20380"/>
                      <a:pt x="1952" y="20884"/>
                    </a:cubicBezTo>
                    <a:cubicBezTo>
                      <a:pt x="2252" y="21002"/>
                      <a:pt x="2563" y="21059"/>
                      <a:pt x="2870" y="21059"/>
                    </a:cubicBezTo>
                    <a:cubicBezTo>
                      <a:pt x="3870" y="21059"/>
                      <a:pt x="4826" y="20463"/>
                      <a:pt x="5219" y="19484"/>
                    </a:cubicBezTo>
                    <a:lnTo>
                      <a:pt x="11594" y="3458"/>
                    </a:lnTo>
                    <a:cubicBezTo>
                      <a:pt x="12098" y="2179"/>
                      <a:pt x="11472" y="695"/>
                      <a:pt x="10194" y="191"/>
                    </a:cubicBezTo>
                    <a:cubicBezTo>
                      <a:pt x="9886" y="62"/>
                      <a:pt x="9568" y="1"/>
                      <a:pt x="9254"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80" name="Google Shape;6180;p75"/>
              <p:cNvSpPr/>
              <p:nvPr/>
            </p:nvSpPr>
            <p:spPr>
              <a:xfrm>
                <a:off x="-310208" y="2098282"/>
                <a:ext cx="28342" cy="24578"/>
              </a:xfrm>
              <a:custGeom>
                <a:avLst/>
                <a:gdLst/>
                <a:ahLst/>
                <a:cxnLst/>
                <a:rect l="l" t="t" r="r" b="b"/>
                <a:pathLst>
                  <a:path w="384" h="333" extrusionOk="0">
                    <a:moveTo>
                      <a:pt x="271" y="1"/>
                    </a:moveTo>
                    <a:cubicBezTo>
                      <a:pt x="150" y="1"/>
                      <a:pt x="75" y="47"/>
                      <a:pt x="38" y="122"/>
                    </a:cubicBezTo>
                    <a:cubicBezTo>
                      <a:pt x="1" y="197"/>
                      <a:pt x="38" y="281"/>
                      <a:pt x="113" y="318"/>
                    </a:cubicBezTo>
                    <a:cubicBezTo>
                      <a:pt x="145" y="328"/>
                      <a:pt x="173" y="333"/>
                      <a:pt x="199" y="333"/>
                    </a:cubicBezTo>
                    <a:cubicBezTo>
                      <a:pt x="271" y="333"/>
                      <a:pt x="319" y="296"/>
                      <a:pt x="346" y="234"/>
                    </a:cubicBezTo>
                    <a:cubicBezTo>
                      <a:pt x="383" y="159"/>
                      <a:pt x="346" y="47"/>
                      <a:pt x="271"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81" name="Google Shape;6181;p75"/>
              <p:cNvSpPr/>
              <p:nvPr/>
            </p:nvSpPr>
            <p:spPr>
              <a:xfrm>
                <a:off x="-416934" y="2057245"/>
                <a:ext cx="26202" cy="22216"/>
              </a:xfrm>
              <a:custGeom>
                <a:avLst/>
                <a:gdLst/>
                <a:ahLst/>
                <a:cxnLst/>
                <a:rect l="l" t="t" r="r" b="b"/>
                <a:pathLst>
                  <a:path w="355" h="301" extrusionOk="0">
                    <a:moveTo>
                      <a:pt x="174" y="1"/>
                    </a:moveTo>
                    <a:cubicBezTo>
                      <a:pt x="121" y="1"/>
                      <a:pt x="74" y="35"/>
                      <a:pt x="47" y="90"/>
                    </a:cubicBezTo>
                    <a:cubicBezTo>
                      <a:pt x="0" y="174"/>
                      <a:pt x="47" y="249"/>
                      <a:pt x="121" y="286"/>
                    </a:cubicBezTo>
                    <a:cubicBezTo>
                      <a:pt x="141" y="296"/>
                      <a:pt x="165" y="301"/>
                      <a:pt x="189" y="301"/>
                    </a:cubicBezTo>
                    <a:cubicBezTo>
                      <a:pt x="255" y="301"/>
                      <a:pt x="327" y="266"/>
                      <a:pt x="355" y="211"/>
                    </a:cubicBezTo>
                    <a:cubicBezTo>
                      <a:pt x="355" y="137"/>
                      <a:pt x="317" y="15"/>
                      <a:pt x="233" y="15"/>
                    </a:cubicBezTo>
                    <a:cubicBezTo>
                      <a:pt x="213" y="5"/>
                      <a:pt x="193" y="1"/>
                      <a:pt x="174"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82" name="Google Shape;6182;p75"/>
              <p:cNvSpPr/>
              <p:nvPr/>
            </p:nvSpPr>
            <p:spPr>
              <a:xfrm>
                <a:off x="-264743" y="1985652"/>
                <a:ext cx="26275" cy="22216"/>
              </a:xfrm>
              <a:custGeom>
                <a:avLst/>
                <a:gdLst/>
                <a:ahLst/>
                <a:cxnLst/>
                <a:rect l="l" t="t" r="r" b="b"/>
                <a:pathLst>
                  <a:path w="356" h="301" extrusionOk="0">
                    <a:moveTo>
                      <a:pt x="175" y="0"/>
                    </a:moveTo>
                    <a:cubicBezTo>
                      <a:pt x="121" y="0"/>
                      <a:pt x="72" y="35"/>
                      <a:pt x="38" y="89"/>
                    </a:cubicBezTo>
                    <a:cubicBezTo>
                      <a:pt x="1" y="173"/>
                      <a:pt x="38" y="285"/>
                      <a:pt x="122" y="285"/>
                    </a:cubicBezTo>
                    <a:cubicBezTo>
                      <a:pt x="142" y="295"/>
                      <a:pt x="166" y="300"/>
                      <a:pt x="190" y="300"/>
                    </a:cubicBezTo>
                    <a:cubicBezTo>
                      <a:pt x="256" y="300"/>
                      <a:pt x="328" y="265"/>
                      <a:pt x="356" y="211"/>
                    </a:cubicBezTo>
                    <a:cubicBezTo>
                      <a:pt x="356" y="127"/>
                      <a:pt x="318" y="52"/>
                      <a:pt x="234" y="15"/>
                    </a:cubicBezTo>
                    <a:cubicBezTo>
                      <a:pt x="214" y="5"/>
                      <a:pt x="194" y="0"/>
                      <a:pt x="175" y="0"/>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83" name="Google Shape;6183;p75"/>
              <p:cNvSpPr/>
              <p:nvPr/>
            </p:nvSpPr>
            <p:spPr>
              <a:xfrm>
                <a:off x="-370804" y="1942253"/>
                <a:ext cx="26275" cy="24578"/>
              </a:xfrm>
              <a:custGeom>
                <a:avLst/>
                <a:gdLst/>
                <a:ahLst/>
                <a:cxnLst/>
                <a:rect l="l" t="t" r="r" b="b"/>
                <a:pathLst>
                  <a:path w="356" h="333" extrusionOk="0">
                    <a:moveTo>
                      <a:pt x="174" y="0"/>
                    </a:moveTo>
                    <a:cubicBezTo>
                      <a:pt x="118" y="0"/>
                      <a:pt x="65" y="37"/>
                      <a:pt x="38" y="99"/>
                    </a:cubicBezTo>
                    <a:cubicBezTo>
                      <a:pt x="0" y="173"/>
                      <a:pt x="38" y="295"/>
                      <a:pt x="122" y="332"/>
                    </a:cubicBezTo>
                    <a:cubicBezTo>
                      <a:pt x="196" y="332"/>
                      <a:pt x="308" y="295"/>
                      <a:pt x="308" y="211"/>
                    </a:cubicBezTo>
                    <a:cubicBezTo>
                      <a:pt x="355" y="136"/>
                      <a:pt x="308" y="61"/>
                      <a:pt x="234" y="15"/>
                    </a:cubicBezTo>
                    <a:cubicBezTo>
                      <a:pt x="214" y="5"/>
                      <a:pt x="194" y="0"/>
                      <a:pt x="174" y="0"/>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84" name="Google Shape;6184;p75"/>
              <p:cNvSpPr/>
              <p:nvPr/>
            </p:nvSpPr>
            <p:spPr>
              <a:xfrm>
                <a:off x="-649132" y="2930093"/>
                <a:ext cx="29006" cy="25021"/>
              </a:xfrm>
              <a:custGeom>
                <a:avLst/>
                <a:gdLst/>
                <a:ahLst/>
                <a:cxnLst/>
                <a:rect l="l" t="t" r="r" b="b"/>
                <a:pathLst>
                  <a:path w="393" h="339" extrusionOk="0">
                    <a:moveTo>
                      <a:pt x="187" y="1"/>
                    </a:moveTo>
                    <a:cubicBezTo>
                      <a:pt x="117" y="1"/>
                      <a:pt x="65" y="36"/>
                      <a:pt x="38" y="90"/>
                    </a:cubicBezTo>
                    <a:cubicBezTo>
                      <a:pt x="0" y="212"/>
                      <a:pt x="38" y="286"/>
                      <a:pt x="112" y="324"/>
                    </a:cubicBezTo>
                    <a:cubicBezTo>
                      <a:pt x="145" y="334"/>
                      <a:pt x="174" y="338"/>
                      <a:pt x="200" y="338"/>
                    </a:cubicBezTo>
                    <a:cubicBezTo>
                      <a:pt x="271" y="338"/>
                      <a:pt x="318" y="304"/>
                      <a:pt x="346" y="249"/>
                    </a:cubicBezTo>
                    <a:cubicBezTo>
                      <a:pt x="392" y="128"/>
                      <a:pt x="346" y="53"/>
                      <a:pt x="271" y="16"/>
                    </a:cubicBezTo>
                    <a:cubicBezTo>
                      <a:pt x="241" y="5"/>
                      <a:pt x="213" y="1"/>
                      <a:pt x="187"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85" name="Google Shape;6185;p75"/>
              <p:cNvSpPr/>
              <p:nvPr/>
            </p:nvSpPr>
            <p:spPr>
              <a:xfrm>
                <a:off x="-755194" y="2886768"/>
                <a:ext cx="25537" cy="25611"/>
              </a:xfrm>
              <a:custGeom>
                <a:avLst/>
                <a:gdLst/>
                <a:ahLst/>
                <a:cxnLst/>
                <a:rect l="l" t="t" r="r" b="b"/>
                <a:pathLst>
                  <a:path w="346" h="347" extrusionOk="0">
                    <a:moveTo>
                      <a:pt x="173" y="1"/>
                    </a:moveTo>
                    <a:cubicBezTo>
                      <a:pt x="115" y="1"/>
                      <a:pt x="66" y="44"/>
                      <a:pt x="37" y="136"/>
                    </a:cubicBezTo>
                    <a:cubicBezTo>
                      <a:pt x="0" y="210"/>
                      <a:pt x="37" y="285"/>
                      <a:pt x="112" y="332"/>
                    </a:cubicBezTo>
                    <a:cubicBezTo>
                      <a:pt x="134" y="342"/>
                      <a:pt x="158" y="346"/>
                      <a:pt x="182" y="346"/>
                    </a:cubicBezTo>
                    <a:cubicBezTo>
                      <a:pt x="250" y="346"/>
                      <a:pt x="318" y="310"/>
                      <a:pt x="345" y="248"/>
                    </a:cubicBezTo>
                    <a:cubicBezTo>
                      <a:pt x="345" y="173"/>
                      <a:pt x="308" y="52"/>
                      <a:pt x="233" y="14"/>
                    </a:cubicBezTo>
                    <a:cubicBezTo>
                      <a:pt x="213" y="5"/>
                      <a:pt x="193" y="1"/>
                      <a:pt x="173"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86" name="Google Shape;6186;p75"/>
              <p:cNvSpPr/>
              <p:nvPr/>
            </p:nvSpPr>
            <p:spPr>
              <a:xfrm>
                <a:off x="-603003" y="2816134"/>
                <a:ext cx="28342" cy="24209"/>
              </a:xfrm>
              <a:custGeom>
                <a:avLst/>
                <a:gdLst/>
                <a:ahLst/>
                <a:cxnLst/>
                <a:rect l="l" t="t" r="r" b="b"/>
                <a:pathLst>
                  <a:path w="384" h="328" extrusionOk="0">
                    <a:moveTo>
                      <a:pt x="234" y="1"/>
                    </a:moveTo>
                    <a:cubicBezTo>
                      <a:pt x="150" y="1"/>
                      <a:pt x="76" y="38"/>
                      <a:pt x="38" y="122"/>
                    </a:cubicBezTo>
                    <a:cubicBezTo>
                      <a:pt x="1" y="197"/>
                      <a:pt x="38" y="271"/>
                      <a:pt x="113" y="309"/>
                    </a:cubicBezTo>
                    <a:cubicBezTo>
                      <a:pt x="134" y="322"/>
                      <a:pt x="158" y="327"/>
                      <a:pt x="183" y="327"/>
                    </a:cubicBezTo>
                    <a:cubicBezTo>
                      <a:pt x="248" y="327"/>
                      <a:pt x="319" y="288"/>
                      <a:pt x="346" y="234"/>
                    </a:cubicBezTo>
                    <a:cubicBezTo>
                      <a:pt x="384" y="159"/>
                      <a:pt x="309" y="38"/>
                      <a:pt x="234"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87" name="Google Shape;6187;p75"/>
              <p:cNvSpPr/>
              <p:nvPr/>
            </p:nvSpPr>
            <p:spPr>
              <a:xfrm>
                <a:off x="-709728" y="2775097"/>
                <a:ext cx="26202" cy="22216"/>
              </a:xfrm>
              <a:custGeom>
                <a:avLst/>
                <a:gdLst/>
                <a:ahLst/>
                <a:cxnLst/>
                <a:rect l="l" t="t" r="r" b="b"/>
                <a:pathLst>
                  <a:path w="355" h="301" extrusionOk="0">
                    <a:moveTo>
                      <a:pt x="174" y="1"/>
                    </a:moveTo>
                    <a:cubicBezTo>
                      <a:pt x="121" y="1"/>
                      <a:pt x="74" y="35"/>
                      <a:pt x="47" y="90"/>
                    </a:cubicBezTo>
                    <a:cubicBezTo>
                      <a:pt x="0" y="165"/>
                      <a:pt x="47" y="249"/>
                      <a:pt x="121" y="286"/>
                    </a:cubicBezTo>
                    <a:cubicBezTo>
                      <a:pt x="141" y="296"/>
                      <a:pt x="165" y="301"/>
                      <a:pt x="188" y="301"/>
                    </a:cubicBezTo>
                    <a:cubicBezTo>
                      <a:pt x="252" y="301"/>
                      <a:pt x="317" y="266"/>
                      <a:pt x="317" y="211"/>
                    </a:cubicBezTo>
                    <a:cubicBezTo>
                      <a:pt x="355" y="127"/>
                      <a:pt x="317" y="15"/>
                      <a:pt x="233" y="15"/>
                    </a:cubicBezTo>
                    <a:cubicBezTo>
                      <a:pt x="213" y="5"/>
                      <a:pt x="193" y="1"/>
                      <a:pt x="174"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88" name="Google Shape;6188;p75"/>
              <p:cNvSpPr/>
              <p:nvPr/>
            </p:nvSpPr>
            <p:spPr>
              <a:xfrm>
                <a:off x="-359069" y="2373880"/>
                <a:ext cx="128868" cy="152117"/>
              </a:xfrm>
              <a:custGeom>
                <a:avLst/>
                <a:gdLst/>
                <a:ahLst/>
                <a:cxnLst/>
                <a:rect l="l" t="t" r="r" b="b"/>
                <a:pathLst>
                  <a:path w="1746" h="2061" extrusionOk="0">
                    <a:moveTo>
                      <a:pt x="1363" y="0"/>
                    </a:moveTo>
                    <a:cubicBezTo>
                      <a:pt x="1363" y="0"/>
                      <a:pt x="971" y="196"/>
                      <a:pt x="700" y="784"/>
                    </a:cubicBezTo>
                    <a:cubicBezTo>
                      <a:pt x="383" y="1363"/>
                      <a:pt x="700" y="1484"/>
                      <a:pt x="345" y="1484"/>
                    </a:cubicBezTo>
                    <a:cubicBezTo>
                      <a:pt x="0" y="1484"/>
                      <a:pt x="345" y="2026"/>
                      <a:pt x="345" y="2026"/>
                    </a:cubicBezTo>
                    <a:cubicBezTo>
                      <a:pt x="345" y="2026"/>
                      <a:pt x="380" y="2061"/>
                      <a:pt x="458" y="2061"/>
                    </a:cubicBezTo>
                    <a:cubicBezTo>
                      <a:pt x="580" y="2061"/>
                      <a:pt x="807" y="1973"/>
                      <a:pt x="1167" y="1522"/>
                    </a:cubicBezTo>
                    <a:cubicBezTo>
                      <a:pt x="1745" y="822"/>
                      <a:pt x="1363" y="0"/>
                      <a:pt x="1363"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89" name="Google Shape;6189;p75"/>
              <p:cNvSpPr/>
              <p:nvPr/>
            </p:nvSpPr>
            <p:spPr>
              <a:xfrm>
                <a:off x="-651863" y="3947382"/>
                <a:ext cx="203930" cy="347264"/>
              </a:xfrm>
              <a:custGeom>
                <a:avLst/>
                <a:gdLst/>
                <a:ahLst/>
                <a:cxnLst/>
                <a:rect l="l" t="t" r="r" b="b"/>
                <a:pathLst>
                  <a:path w="2763" h="4705" extrusionOk="0">
                    <a:moveTo>
                      <a:pt x="2530" y="0"/>
                    </a:moveTo>
                    <a:lnTo>
                      <a:pt x="0" y="233"/>
                    </a:lnTo>
                    <a:lnTo>
                      <a:pt x="75" y="3771"/>
                    </a:lnTo>
                    <a:lnTo>
                      <a:pt x="579" y="4630"/>
                    </a:lnTo>
                    <a:lnTo>
                      <a:pt x="2408" y="4704"/>
                    </a:lnTo>
                    <a:lnTo>
                      <a:pt x="2763" y="3883"/>
                    </a:lnTo>
                    <a:cubicBezTo>
                      <a:pt x="2446" y="3734"/>
                      <a:pt x="2530" y="0"/>
                      <a:pt x="2530"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90" name="Google Shape;6190;p75"/>
              <p:cNvSpPr/>
              <p:nvPr/>
            </p:nvSpPr>
            <p:spPr>
              <a:xfrm>
                <a:off x="-649132" y="4213901"/>
                <a:ext cx="421662" cy="149608"/>
              </a:xfrm>
              <a:custGeom>
                <a:avLst/>
                <a:gdLst/>
                <a:ahLst/>
                <a:cxnLst/>
                <a:rect l="l" t="t" r="r" b="b"/>
                <a:pathLst>
                  <a:path w="5713" h="2027" extrusionOk="0">
                    <a:moveTo>
                      <a:pt x="42" y="0"/>
                    </a:moveTo>
                    <a:cubicBezTo>
                      <a:pt x="14" y="0"/>
                      <a:pt x="0" y="1"/>
                      <a:pt x="0" y="1"/>
                    </a:cubicBezTo>
                    <a:lnTo>
                      <a:pt x="75" y="2027"/>
                    </a:lnTo>
                    <a:lnTo>
                      <a:pt x="5638" y="2027"/>
                    </a:lnTo>
                    <a:cubicBezTo>
                      <a:pt x="5713" y="1831"/>
                      <a:pt x="5601" y="1327"/>
                      <a:pt x="5405" y="1252"/>
                    </a:cubicBezTo>
                    <a:lnTo>
                      <a:pt x="2642" y="197"/>
                    </a:lnTo>
                    <a:cubicBezTo>
                      <a:pt x="2642" y="197"/>
                      <a:pt x="2503" y="430"/>
                      <a:pt x="2119" y="430"/>
                    </a:cubicBezTo>
                    <a:cubicBezTo>
                      <a:pt x="2005" y="430"/>
                      <a:pt x="1869" y="409"/>
                      <a:pt x="1709" y="356"/>
                    </a:cubicBezTo>
                    <a:cubicBezTo>
                      <a:pt x="729" y="27"/>
                      <a:pt x="190" y="0"/>
                      <a:pt x="42" y="0"/>
                    </a:cubicBezTo>
                    <a:close/>
                  </a:path>
                </a:pathLst>
              </a:custGeom>
              <a:solidFill>
                <a:srgbClr val="EFEFE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91" name="Google Shape;6191;p75"/>
              <p:cNvSpPr/>
              <p:nvPr/>
            </p:nvSpPr>
            <p:spPr>
              <a:xfrm>
                <a:off x="-390806" y="4254569"/>
                <a:ext cx="143408" cy="57275"/>
              </a:xfrm>
              <a:custGeom>
                <a:avLst/>
                <a:gdLst/>
                <a:ahLst/>
                <a:cxnLst/>
                <a:rect l="l" t="t" r="r" b="b"/>
                <a:pathLst>
                  <a:path w="1943" h="776" extrusionOk="0">
                    <a:moveTo>
                      <a:pt x="159" y="1"/>
                    </a:moveTo>
                    <a:lnTo>
                      <a:pt x="1" y="776"/>
                    </a:lnTo>
                    <a:lnTo>
                      <a:pt x="1905" y="776"/>
                    </a:lnTo>
                    <a:cubicBezTo>
                      <a:pt x="1942" y="776"/>
                      <a:pt x="1942" y="776"/>
                      <a:pt x="1942" y="738"/>
                    </a:cubicBezTo>
                    <a:lnTo>
                      <a:pt x="159" y="1"/>
                    </a:ln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92" name="Google Shape;6192;p75"/>
              <p:cNvSpPr/>
              <p:nvPr/>
            </p:nvSpPr>
            <p:spPr>
              <a:xfrm>
                <a:off x="-393537" y="4251173"/>
                <a:ext cx="148870" cy="63401"/>
              </a:xfrm>
              <a:custGeom>
                <a:avLst/>
                <a:gdLst/>
                <a:ahLst/>
                <a:cxnLst/>
                <a:rect l="l" t="t" r="r" b="b"/>
                <a:pathLst>
                  <a:path w="2017" h="859" extrusionOk="0">
                    <a:moveTo>
                      <a:pt x="196" y="84"/>
                    </a:moveTo>
                    <a:lnTo>
                      <a:pt x="1904" y="822"/>
                    </a:lnTo>
                    <a:lnTo>
                      <a:pt x="75" y="822"/>
                    </a:lnTo>
                    <a:lnTo>
                      <a:pt x="196" y="84"/>
                    </a:lnTo>
                    <a:close/>
                    <a:moveTo>
                      <a:pt x="150" y="0"/>
                    </a:moveTo>
                    <a:lnTo>
                      <a:pt x="0" y="859"/>
                    </a:lnTo>
                    <a:lnTo>
                      <a:pt x="1942" y="859"/>
                    </a:lnTo>
                    <a:cubicBezTo>
                      <a:pt x="1979" y="859"/>
                      <a:pt x="1979" y="859"/>
                      <a:pt x="2016" y="822"/>
                    </a:cubicBezTo>
                    <a:lnTo>
                      <a:pt x="1979" y="784"/>
                    </a:lnTo>
                    <a:lnTo>
                      <a:pt x="150" y="0"/>
                    </a:ln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93" name="Google Shape;6193;p75"/>
              <p:cNvSpPr/>
              <p:nvPr/>
            </p:nvSpPr>
            <p:spPr>
              <a:xfrm>
                <a:off x="-649132" y="4213974"/>
                <a:ext cx="31737" cy="97869"/>
              </a:xfrm>
              <a:custGeom>
                <a:avLst/>
                <a:gdLst/>
                <a:ahLst/>
                <a:cxnLst/>
                <a:rect l="l" t="t" r="r" b="b"/>
                <a:pathLst>
                  <a:path w="430" h="1326" extrusionOk="0">
                    <a:moveTo>
                      <a:pt x="0" y="0"/>
                    </a:moveTo>
                    <a:lnTo>
                      <a:pt x="38" y="1326"/>
                    </a:lnTo>
                    <a:lnTo>
                      <a:pt x="430" y="1326"/>
                    </a:lnTo>
                    <a:lnTo>
                      <a:pt x="346" y="38"/>
                    </a:lnTo>
                    <a:cubicBezTo>
                      <a:pt x="308" y="38"/>
                      <a:pt x="1" y="0"/>
                      <a:pt x="0"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94" name="Google Shape;6194;p75"/>
              <p:cNvSpPr/>
              <p:nvPr/>
            </p:nvSpPr>
            <p:spPr>
              <a:xfrm>
                <a:off x="-646401" y="4311769"/>
                <a:ext cx="401734" cy="2805"/>
              </a:xfrm>
              <a:custGeom>
                <a:avLst/>
                <a:gdLst/>
                <a:ahLst/>
                <a:cxnLst/>
                <a:rect l="l" t="t" r="r" b="b"/>
                <a:pathLst>
                  <a:path w="5443" h="38" extrusionOk="0">
                    <a:moveTo>
                      <a:pt x="1" y="1"/>
                    </a:moveTo>
                    <a:lnTo>
                      <a:pt x="1" y="38"/>
                    </a:lnTo>
                    <a:lnTo>
                      <a:pt x="5442" y="38"/>
                    </a:lnTo>
                    <a:cubicBezTo>
                      <a:pt x="5442" y="1"/>
                      <a:pt x="5442" y="1"/>
                      <a:pt x="5405"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6195" name="Google Shape;6195;p75"/>
              <p:cNvGrpSpPr/>
              <p:nvPr/>
            </p:nvGrpSpPr>
            <p:grpSpPr>
              <a:xfrm>
                <a:off x="-1269189" y="2761738"/>
                <a:ext cx="861260" cy="1375108"/>
                <a:chOff x="-1269189" y="2761738"/>
                <a:chExt cx="861260" cy="1375108"/>
              </a:xfrm>
            </p:grpSpPr>
            <p:sp>
              <p:nvSpPr>
                <p:cNvPr id="6196" name="Google Shape;6196;p75"/>
                <p:cNvSpPr/>
                <p:nvPr/>
              </p:nvSpPr>
              <p:spPr>
                <a:xfrm>
                  <a:off x="-1269189" y="2764126"/>
                  <a:ext cx="568465" cy="1372377"/>
                </a:xfrm>
                <a:custGeom>
                  <a:avLst/>
                  <a:gdLst/>
                  <a:ahLst/>
                  <a:cxnLst/>
                  <a:rect l="l" t="t" r="r" b="b"/>
                  <a:pathLst>
                    <a:path w="7702" h="18594" extrusionOk="0">
                      <a:moveTo>
                        <a:pt x="1560" y="0"/>
                      </a:moveTo>
                      <a:cubicBezTo>
                        <a:pt x="1560" y="0"/>
                        <a:pt x="701" y="10109"/>
                        <a:pt x="1" y="18594"/>
                      </a:cubicBezTo>
                      <a:lnTo>
                        <a:pt x="4239" y="18594"/>
                      </a:lnTo>
                      <a:cubicBezTo>
                        <a:pt x="4668" y="16913"/>
                        <a:pt x="5060" y="15243"/>
                        <a:pt x="5293" y="14347"/>
                      </a:cubicBezTo>
                      <a:cubicBezTo>
                        <a:pt x="6376" y="9876"/>
                        <a:pt x="7701" y="2138"/>
                        <a:pt x="7701" y="2138"/>
                      </a:cubicBezTo>
                      <a:lnTo>
                        <a:pt x="1560" y="0"/>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97" name="Google Shape;6197;p75"/>
                <p:cNvSpPr/>
                <p:nvPr/>
              </p:nvSpPr>
              <p:spPr>
                <a:xfrm>
                  <a:off x="-1269189" y="2761738"/>
                  <a:ext cx="568465" cy="1372377"/>
                </a:xfrm>
                <a:custGeom>
                  <a:avLst/>
                  <a:gdLst/>
                  <a:ahLst/>
                  <a:cxnLst/>
                  <a:rect l="l" t="t" r="r" b="b"/>
                  <a:pathLst>
                    <a:path w="7702" h="18594" extrusionOk="0">
                      <a:moveTo>
                        <a:pt x="1560" y="0"/>
                      </a:moveTo>
                      <a:cubicBezTo>
                        <a:pt x="1560" y="0"/>
                        <a:pt x="701" y="10109"/>
                        <a:pt x="1" y="18594"/>
                      </a:cubicBezTo>
                      <a:lnTo>
                        <a:pt x="4239" y="18594"/>
                      </a:lnTo>
                      <a:cubicBezTo>
                        <a:pt x="4668" y="16913"/>
                        <a:pt x="5060" y="15243"/>
                        <a:pt x="5293" y="14347"/>
                      </a:cubicBezTo>
                      <a:cubicBezTo>
                        <a:pt x="6376" y="9876"/>
                        <a:pt x="7701" y="2138"/>
                        <a:pt x="7701" y="2138"/>
                      </a:cubicBezTo>
                      <a:lnTo>
                        <a:pt x="1560" y="0"/>
                      </a:ln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98" name="Google Shape;6198;p75"/>
                <p:cNvSpPr/>
                <p:nvPr/>
              </p:nvSpPr>
              <p:spPr>
                <a:xfrm>
                  <a:off x="-1220255" y="2850602"/>
                  <a:ext cx="812325" cy="1286243"/>
                </a:xfrm>
                <a:custGeom>
                  <a:avLst/>
                  <a:gdLst/>
                  <a:ahLst/>
                  <a:cxnLst/>
                  <a:rect l="l" t="t" r="r" b="b"/>
                  <a:pathLst>
                    <a:path w="11006" h="17427" extrusionOk="0">
                      <a:moveTo>
                        <a:pt x="8168" y="0"/>
                      </a:moveTo>
                      <a:lnTo>
                        <a:pt x="150" y="271"/>
                      </a:lnTo>
                      <a:cubicBezTo>
                        <a:pt x="150" y="271"/>
                        <a:pt x="1" y="2838"/>
                        <a:pt x="1279" y="4555"/>
                      </a:cubicBezTo>
                      <a:cubicBezTo>
                        <a:pt x="1783" y="5255"/>
                        <a:pt x="4742" y="9334"/>
                        <a:pt x="5246" y="10389"/>
                      </a:cubicBezTo>
                      <a:cubicBezTo>
                        <a:pt x="5872" y="11743"/>
                        <a:pt x="6301" y="13189"/>
                        <a:pt x="6534" y="14627"/>
                      </a:cubicBezTo>
                      <a:cubicBezTo>
                        <a:pt x="6646" y="15439"/>
                        <a:pt x="6805" y="16409"/>
                        <a:pt x="7038" y="17427"/>
                      </a:cubicBezTo>
                      <a:lnTo>
                        <a:pt x="11005" y="17427"/>
                      </a:lnTo>
                      <a:cubicBezTo>
                        <a:pt x="11005" y="14505"/>
                        <a:pt x="10968" y="11042"/>
                        <a:pt x="10847" y="10072"/>
                      </a:cubicBezTo>
                      <a:cubicBezTo>
                        <a:pt x="10343" y="5526"/>
                        <a:pt x="8168" y="0"/>
                        <a:pt x="8168" y="0"/>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6199" name="Google Shape;6199;p75"/>
              <p:cNvSpPr/>
              <p:nvPr/>
            </p:nvSpPr>
            <p:spPr>
              <a:xfrm>
                <a:off x="-973590" y="3115571"/>
                <a:ext cx="381732" cy="906282"/>
              </a:xfrm>
              <a:custGeom>
                <a:avLst/>
                <a:gdLst/>
                <a:ahLst/>
                <a:cxnLst/>
                <a:rect l="l" t="t" r="r" b="b"/>
                <a:pathLst>
                  <a:path w="5172" h="12279" extrusionOk="0">
                    <a:moveTo>
                      <a:pt x="104" y="1"/>
                    </a:moveTo>
                    <a:cubicBezTo>
                      <a:pt x="78" y="1"/>
                      <a:pt x="53" y="12"/>
                      <a:pt x="37" y="32"/>
                    </a:cubicBezTo>
                    <a:cubicBezTo>
                      <a:pt x="0" y="69"/>
                      <a:pt x="0" y="144"/>
                      <a:pt x="37" y="219"/>
                    </a:cubicBezTo>
                    <a:cubicBezTo>
                      <a:pt x="37" y="219"/>
                      <a:pt x="1559" y="1815"/>
                      <a:pt x="3108" y="4811"/>
                    </a:cubicBezTo>
                    <a:cubicBezTo>
                      <a:pt x="4863" y="8274"/>
                      <a:pt x="4938" y="12119"/>
                      <a:pt x="4938" y="12166"/>
                    </a:cubicBezTo>
                    <a:cubicBezTo>
                      <a:pt x="4938" y="12203"/>
                      <a:pt x="4975" y="12278"/>
                      <a:pt x="5059" y="12278"/>
                    </a:cubicBezTo>
                    <a:cubicBezTo>
                      <a:pt x="5134" y="12278"/>
                      <a:pt x="5171" y="12203"/>
                      <a:pt x="5171" y="12166"/>
                    </a:cubicBezTo>
                    <a:cubicBezTo>
                      <a:pt x="5171" y="12119"/>
                      <a:pt x="5097" y="8237"/>
                      <a:pt x="3304" y="4736"/>
                    </a:cubicBezTo>
                    <a:cubicBezTo>
                      <a:pt x="1755" y="1703"/>
                      <a:pt x="234" y="69"/>
                      <a:pt x="196" y="69"/>
                    </a:cubicBezTo>
                    <a:cubicBezTo>
                      <a:pt x="175" y="21"/>
                      <a:pt x="138" y="1"/>
                      <a:pt x="104"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00" name="Google Shape;6200;p75"/>
              <p:cNvSpPr/>
              <p:nvPr/>
            </p:nvSpPr>
            <p:spPr>
              <a:xfrm>
                <a:off x="-792467" y="3125019"/>
                <a:ext cx="94474" cy="268512"/>
              </a:xfrm>
              <a:custGeom>
                <a:avLst/>
                <a:gdLst/>
                <a:ahLst/>
                <a:cxnLst/>
                <a:rect l="l" t="t" r="r" b="b"/>
                <a:pathLst>
                  <a:path w="1280" h="3638" extrusionOk="0">
                    <a:moveTo>
                      <a:pt x="116" y="1"/>
                    </a:moveTo>
                    <a:cubicBezTo>
                      <a:pt x="101" y="1"/>
                      <a:pt x="87" y="5"/>
                      <a:pt x="76" y="16"/>
                    </a:cubicBezTo>
                    <a:cubicBezTo>
                      <a:pt x="38" y="53"/>
                      <a:pt x="1" y="137"/>
                      <a:pt x="38" y="175"/>
                    </a:cubicBezTo>
                    <a:cubicBezTo>
                      <a:pt x="38" y="212"/>
                      <a:pt x="1009" y="1883"/>
                      <a:pt x="38" y="3479"/>
                    </a:cubicBezTo>
                    <a:cubicBezTo>
                      <a:pt x="1" y="3516"/>
                      <a:pt x="38" y="3591"/>
                      <a:pt x="76" y="3638"/>
                    </a:cubicBezTo>
                    <a:lnTo>
                      <a:pt x="113" y="3638"/>
                    </a:lnTo>
                    <a:cubicBezTo>
                      <a:pt x="150" y="3638"/>
                      <a:pt x="188" y="3638"/>
                      <a:pt x="234" y="3591"/>
                    </a:cubicBezTo>
                    <a:cubicBezTo>
                      <a:pt x="1280" y="1883"/>
                      <a:pt x="234" y="91"/>
                      <a:pt x="234" y="53"/>
                    </a:cubicBezTo>
                    <a:cubicBezTo>
                      <a:pt x="201" y="27"/>
                      <a:pt x="154" y="1"/>
                      <a:pt x="116"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01" name="Google Shape;6201;p75"/>
              <p:cNvSpPr/>
              <p:nvPr/>
            </p:nvSpPr>
            <p:spPr>
              <a:xfrm>
                <a:off x="-726999" y="4007313"/>
                <a:ext cx="313534" cy="20002"/>
              </a:xfrm>
              <a:custGeom>
                <a:avLst/>
                <a:gdLst/>
                <a:ahLst/>
                <a:cxnLst/>
                <a:rect l="l" t="t" r="r" b="b"/>
                <a:pathLst>
                  <a:path w="4248" h="271" extrusionOk="0">
                    <a:moveTo>
                      <a:pt x="4126" y="0"/>
                    </a:moveTo>
                    <a:lnTo>
                      <a:pt x="122" y="37"/>
                    </a:lnTo>
                    <a:cubicBezTo>
                      <a:pt x="47" y="84"/>
                      <a:pt x="1" y="121"/>
                      <a:pt x="1" y="159"/>
                    </a:cubicBezTo>
                    <a:cubicBezTo>
                      <a:pt x="1" y="233"/>
                      <a:pt x="47" y="271"/>
                      <a:pt x="122" y="271"/>
                    </a:cubicBezTo>
                    <a:lnTo>
                      <a:pt x="4126" y="233"/>
                    </a:lnTo>
                    <a:cubicBezTo>
                      <a:pt x="4201" y="233"/>
                      <a:pt x="4248" y="196"/>
                      <a:pt x="4248" y="121"/>
                    </a:cubicBezTo>
                    <a:cubicBezTo>
                      <a:pt x="4248" y="37"/>
                      <a:pt x="4201" y="0"/>
                      <a:pt x="4126"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02" name="Google Shape;6202;p75"/>
              <p:cNvSpPr/>
              <p:nvPr/>
            </p:nvSpPr>
            <p:spPr>
              <a:xfrm>
                <a:off x="-855793" y="1888374"/>
                <a:ext cx="344533" cy="801771"/>
              </a:xfrm>
              <a:custGeom>
                <a:avLst/>
                <a:gdLst/>
                <a:ahLst/>
                <a:cxnLst/>
                <a:rect l="l" t="t" r="r" b="b"/>
                <a:pathLst>
                  <a:path w="4668" h="10863" extrusionOk="0">
                    <a:moveTo>
                      <a:pt x="1008" y="0"/>
                    </a:moveTo>
                    <a:cubicBezTo>
                      <a:pt x="983" y="0"/>
                      <a:pt x="958" y="3"/>
                      <a:pt x="934" y="7"/>
                    </a:cubicBezTo>
                    <a:cubicBezTo>
                      <a:pt x="775" y="7"/>
                      <a:pt x="700" y="91"/>
                      <a:pt x="700" y="91"/>
                    </a:cubicBezTo>
                    <a:lnTo>
                      <a:pt x="626" y="91"/>
                    </a:lnTo>
                    <a:cubicBezTo>
                      <a:pt x="0" y="941"/>
                      <a:pt x="4667" y="10863"/>
                      <a:pt x="4667" y="10863"/>
                    </a:cubicBezTo>
                    <a:cubicBezTo>
                      <a:pt x="4667" y="10863"/>
                      <a:pt x="4397" y="7558"/>
                      <a:pt x="4359" y="7325"/>
                    </a:cubicBezTo>
                    <a:cubicBezTo>
                      <a:pt x="3659" y="2733"/>
                      <a:pt x="1979" y="707"/>
                      <a:pt x="1475" y="203"/>
                    </a:cubicBezTo>
                    <a:cubicBezTo>
                      <a:pt x="1345" y="105"/>
                      <a:pt x="1178" y="0"/>
                      <a:pt x="1008" y="0"/>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03" name="Google Shape;6203;p75"/>
              <p:cNvSpPr/>
              <p:nvPr/>
            </p:nvSpPr>
            <p:spPr>
              <a:xfrm>
                <a:off x="-1455848" y="2002554"/>
                <a:ext cx="367266" cy="646923"/>
              </a:xfrm>
              <a:custGeom>
                <a:avLst/>
                <a:gdLst/>
                <a:ahLst/>
                <a:cxnLst/>
                <a:rect l="l" t="t" r="r" b="b"/>
                <a:pathLst>
                  <a:path w="4976" h="8765" extrusionOk="0">
                    <a:moveTo>
                      <a:pt x="4479" y="1"/>
                    </a:moveTo>
                    <a:cubicBezTo>
                      <a:pt x="3444" y="1"/>
                      <a:pt x="1111" y="213"/>
                      <a:pt x="663" y="2082"/>
                    </a:cubicBezTo>
                    <a:cubicBezTo>
                      <a:pt x="392" y="3053"/>
                      <a:pt x="122" y="4219"/>
                      <a:pt x="38" y="5731"/>
                    </a:cubicBezTo>
                    <a:cubicBezTo>
                      <a:pt x="0" y="6786"/>
                      <a:pt x="504" y="8420"/>
                      <a:pt x="2138" y="8765"/>
                    </a:cubicBezTo>
                    <a:lnTo>
                      <a:pt x="3622" y="8224"/>
                    </a:lnTo>
                    <a:lnTo>
                      <a:pt x="4975" y="19"/>
                    </a:lnTo>
                    <a:cubicBezTo>
                      <a:pt x="4975" y="19"/>
                      <a:pt x="4783" y="1"/>
                      <a:pt x="4479" y="1"/>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04" name="Google Shape;6204;p75"/>
              <p:cNvSpPr/>
              <p:nvPr/>
            </p:nvSpPr>
            <p:spPr>
              <a:xfrm>
                <a:off x="-1444113" y="1930149"/>
                <a:ext cx="332798" cy="425574"/>
              </a:xfrm>
              <a:custGeom>
                <a:avLst/>
                <a:gdLst/>
                <a:ahLst/>
                <a:cxnLst/>
                <a:rect l="l" t="t" r="r" b="b"/>
                <a:pathLst>
                  <a:path w="4509" h="5766" extrusionOk="0">
                    <a:moveTo>
                      <a:pt x="3452" y="0"/>
                    </a:moveTo>
                    <a:cubicBezTo>
                      <a:pt x="2969" y="0"/>
                      <a:pt x="2484" y="130"/>
                      <a:pt x="2063" y="375"/>
                    </a:cubicBezTo>
                    <a:cubicBezTo>
                      <a:pt x="429" y="1308"/>
                      <a:pt x="0" y="4426"/>
                      <a:pt x="112" y="4892"/>
                    </a:cubicBezTo>
                    <a:cubicBezTo>
                      <a:pt x="219" y="5316"/>
                      <a:pt x="397" y="5765"/>
                      <a:pt x="668" y="5765"/>
                    </a:cubicBezTo>
                    <a:cubicBezTo>
                      <a:pt x="893" y="5765"/>
                      <a:pt x="1182" y="5458"/>
                      <a:pt x="1549" y="4575"/>
                    </a:cubicBezTo>
                    <a:cubicBezTo>
                      <a:pt x="1979" y="3530"/>
                      <a:pt x="3463" y="925"/>
                      <a:pt x="3463" y="925"/>
                    </a:cubicBezTo>
                    <a:lnTo>
                      <a:pt x="4508" y="225"/>
                    </a:lnTo>
                    <a:cubicBezTo>
                      <a:pt x="4176" y="73"/>
                      <a:pt x="3814" y="0"/>
                      <a:pt x="3452" y="0"/>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05" name="Google Shape;6205;p75"/>
              <p:cNvSpPr/>
              <p:nvPr/>
            </p:nvSpPr>
            <p:spPr>
              <a:xfrm>
                <a:off x="-1389717" y="1977460"/>
                <a:ext cx="364535" cy="565956"/>
              </a:xfrm>
              <a:custGeom>
                <a:avLst/>
                <a:gdLst/>
                <a:ahLst/>
                <a:cxnLst/>
                <a:rect l="l" t="t" r="r" b="b"/>
                <a:pathLst>
                  <a:path w="4939" h="7668" extrusionOk="0">
                    <a:moveTo>
                      <a:pt x="3444" y="0"/>
                    </a:moveTo>
                    <a:cubicBezTo>
                      <a:pt x="1968" y="0"/>
                      <a:pt x="1279" y="1451"/>
                      <a:pt x="1279" y="1451"/>
                    </a:cubicBezTo>
                    <a:cubicBezTo>
                      <a:pt x="346" y="3159"/>
                      <a:pt x="0" y="7285"/>
                      <a:pt x="0" y="7285"/>
                    </a:cubicBezTo>
                    <a:lnTo>
                      <a:pt x="3379" y="7668"/>
                    </a:lnTo>
                    <a:cubicBezTo>
                      <a:pt x="4163" y="6771"/>
                      <a:pt x="4938" y="6659"/>
                      <a:pt x="4938" y="6659"/>
                    </a:cubicBezTo>
                    <a:lnTo>
                      <a:pt x="4630" y="284"/>
                    </a:lnTo>
                    <a:cubicBezTo>
                      <a:pt x="4190" y="82"/>
                      <a:pt x="3795" y="0"/>
                      <a:pt x="3444" y="0"/>
                    </a:cubicBezTo>
                    <a:close/>
                  </a:path>
                </a:pathLst>
              </a:custGeom>
              <a:solidFill>
                <a:srgbClr val="FD7DA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06" name="Google Shape;6206;p75"/>
              <p:cNvSpPr/>
              <p:nvPr/>
            </p:nvSpPr>
            <p:spPr>
              <a:xfrm>
                <a:off x="-1435846" y="1930149"/>
                <a:ext cx="381732" cy="768262"/>
              </a:xfrm>
              <a:custGeom>
                <a:avLst/>
                <a:gdLst/>
                <a:ahLst/>
                <a:cxnLst/>
                <a:rect l="l" t="t" r="r" b="b"/>
                <a:pathLst>
                  <a:path w="5172" h="10409" extrusionOk="0">
                    <a:moveTo>
                      <a:pt x="3944" y="1"/>
                    </a:moveTo>
                    <a:cubicBezTo>
                      <a:pt x="2875" y="1"/>
                      <a:pt x="1397" y="694"/>
                      <a:pt x="737" y="4192"/>
                    </a:cubicBezTo>
                    <a:cubicBezTo>
                      <a:pt x="737" y="4192"/>
                      <a:pt x="271" y="5742"/>
                      <a:pt x="121" y="7412"/>
                    </a:cubicBezTo>
                    <a:cubicBezTo>
                      <a:pt x="0" y="8626"/>
                      <a:pt x="821" y="9709"/>
                      <a:pt x="1988" y="9942"/>
                    </a:cubicBezTo>
                    <a:lnTo>
                      <a:pt x="4592" y="10409"/>
                    </a:lnTo>
                    <a:lnTo>
                      <a:pt x="5171" y="300"/>
                    </a:lnTo>
                    <a:cubicBezTo>
                      <a:pt x="5171" y="300"/>
                      <a:pt x="4646" y="1"/>
                      <a:pt x="3944" y="1"/>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07" name="Google Shape;6207;p75"/>
              <p:cNvSpPr/>
              <p:nvPr/>
            </p:nvSpPr>
            <p:spPr>
              <a:xfrm>
                <a:off x="-1226086" y="1961049"/>
                <a:ext cx="209466" cy="355531"/>
              </a:xfrm>
              <a:custGeom>
                <a:avLst/>
                <a:gdLst/>
                <a:ahLst/>
                <a:cxnLst/>
                <a:rect l="l" t="t" r="r" b="b"/>
                <a:pathLst>
                  <a:path w="2838" h="4817" extrusionOk="0">
                    <a:moveTo>
                      <a:pt x="2838" y="0"/>
                    </a:moveTo>
                    <a:cubicBezTo>
                      <a:pt x="2838" y="0"/>
                      <a:pt x="1671" y="75"/>
                      <a:pt x="1587" y="150"/>
                    </a:cubicBezTo>
                    <a:cubicBezTo>
                      <a:pt x="1587" y="150"/>
                      <a:pt x="579" y="1354"/>
                      <a:pt x="0" y="4817"/>
                    </a:cubicBezTo>
                    <a:lnTo>
                      <a:pt x="2138" y="1046"/>
                    </a:lnTo>
                    <a:cubicBezTo>
                      <a:pt x="2138" y="1046"/>
                      <a:pt x="2287" y="700"/>
                      <a:pt x="2838" y="0"/>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08" name="Google Shape;6208;p75"/>
              <p:cNvSpPr/>
              <p:nvPr/>
            </p:nvSpPr>
            <p:spPr>
              <a:xfrm>
                <a:off x="-1389717" y="1923285"/>
                <a:ext cx="281133" cy="700728"/>
              </a:xfrm>
              <a:custGeom>
                <a:avLst/>
                <a:gdLst/>
                <a:ahLst/>
                <a:cxnLst/>
                <a:rect l="l" t="t" r="r" b="b"/>
                <a:pathLst>
                  <a:path w="3809" h="9494" extrusionOk="0">
                    <a:moveTo>
                      <a:pt x="3697" y="1"/>
                    </a:moveTo>
                    <a:cubicBezTo>
                      <a:pt x="3659" y="1"/>
                      <a:pt x="2297" y="197"/>
                      <a:pt x="1597" y="1905"/>
                    </a:cubicBezTo>
                    <a:cubicBezTo>
                      <a:pt x="1009" y="3305"/>
                      <a:pt x="0" y="6731"/>
                      <a:pt x="196" y="9419"/>
                    </a:cubicBezTo>
                    <a:cubicBezTo>
                      <a:pt x="196" y="9456"/>
                      <a:pt x="234" y="9494"/>
                      <a:pt x="308" y="9494"/>
                    </a:cubicBezTo>
                    <a:cubicBezTo>
                      <a:pt x="346" y="9494"/>
                      <a:pt x="392" y="9456"/>
                      <a:pt x="392" y="9419"/>
                    </a:cubicBezTo>
                    <a:cubicBezTo>
                      <a:pt x="159" y="6731"/>
                      <a:pt x="1205" y="3389"/>
                      <a:pt x="1746" y="1989"/>
                    </a:cubicBezTo>
                    <a:cubicBezTo>
                      <a:pt x="2409" y="356"/>
                      <a:pt x="3734" y="160"/>
                      <a:pt x="3734" y="160"/>
                    </a:cubicBezTo>
                    <a:cubicBezTo>
                      <a:pt x="3771" y="160"/>
                      <a:pt x="3809" y="122"/>
                      <a:pt x="3809" y="85"/>
                    </a:cubicBezTo>
                    <a:cubicBezTo>
                      <a:pt x="3809" y="38"/>
                      <a:pt x="3771" y="1"/>
                      <a:pt x="3697"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09" name="Google Shape;6209;p75"/>
              <p:cNvSpPr/>
              <p:nvPr/>
            </p:nvSpPr>
            <p:spPr>
              <a:xfrm>
                <a:off x="-1010789" y="1811688"/>
                <a:ext cx="238398" cy="249469"/>
              </a:xfrm>
              <a:custGeom>
                <a:avLst/>
                <a:gdLst/>
                <a:ahLst/>
                <a:cxnLst/>
                <a:rect l="l" t="t" r="r" b="b"/>
                <a:pathLst>
                  <a:path w="3230" h="3380" extrusionOk="0">
                    <a:moveTo>
                      <a:pt x="504" y="1"/>
                    </a:moveTo>
                    <a:lnTo>
                      <a:pt x="271" y="1242"/>
                    </a:lnTo>
                    <a:lnTo>
                      <a:pt x="0" y="2997"/>
                    </a:lnTo>
                    <a:lnTo>
                      <a:pt x="3034" y="3380"/>
                    </a:lnTo>
                    <a:lnTo>
                      <a:pt x="3230" y="76"/>
                    </a:lnTo>
                    <a:lnTo>
                      <a:pt x="504" y="1"/>
                    </a:ln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10" name="Google Shape;6210;p75"/>
              <p:cNvSpPr/>
              <p:nvPr/>
            </p:nvSpPr>
            <p:spPr>
              <a:xfrm>
                <a:off x="-993592" y="1811688"/>
                <a:ext cx="221201" cy="111671"/>
              </a:xfrm>
              <a:custGeom>
                <a:avLst/>
                <a:gdLst/>
                <a:ahLst/>
                <a:cxnLst/>
                <a:rect l="l" t="t" r="r" b="b"/>
                <a:pathLst>
                  <a:path w="2997" h="1513" extrusionOk="0">
                    <a:moveTo>
                      <a:pt x="271" y="1"/>
                    </a:moveTo>
                    <a:lnTo>
                      <a:pt x="38" y="1242"/>
                    </a:lnTo>
                    <a:lnTo>
                      <a:pt x="0" y="1513"/>
                    </a:lnTo>
                    <a:cubicBezTo>
                      <a:pt x="2446" y="1168"/>
                      <a:pt x="2997" y="76"/>
                      <a:pt x="2997" y="76"/>
                    </a:cubicBezTo>
                    <a:lnTo>
                      <a:pt x="271" y="1"/>
                    </a:lnTo>
                    <a:close/>
                  </a:path>
                </a:pathLst>
              </a:custGeom>
              <a:solidFill>
                <a:srgbClr val="000000">
                  <a:alpha val="83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11" name="Google Shape;6211;p75"/>
              <p:cNvSpPr/>
              <p:nvPr/>
            </p:nvSpPr>
            <p:spPr>
              <a:xfrm>
                <a:off x="-1257454" y="1903357"/>
                <a:ext cx="792324" cy="1226754"/>
              </a:xfrm>
              <a:custGeom>
                <a:avLst/>
                <a:gdLst/>
                <a:ahLst/>
                <a:cxnLst/>
                <a:rect l="l" t="t" r="r" b="b"/>
                <a:pathLst>
                  <a:path w="10735" h="16621" extrusionOk="0">
                    <a:moveTo>
                      <a:pt x="3575" y="0"/>
                    </a:moveTo>
                    <a:cubicBezTo>
                      <a:pt x="1" y="4471"/>
                      <a:pt x="467" y="14001"/>
                      <a:pt x="467" y="14001"/>
                    </a:cubicBezTo>
                    <a:cubicBezTo>
                      <a:pt x="309" y="16409"/>
                      <a:pt x="4938" y="16493"/>
                      <a:pt x="4938" y="16493"/>
                    </a:cubicBezTo>
                    <a:cubicBezTo>
                      <a:pt x="5683" y="16580"/>
                      <a:pt x="6319" y="16620"/>
                      <a:pt x="6864" y="16620"/>
                    </a:cubicBezTo>
                    <a:cubicBezTo>
                      <a:pt x="9708" y="16620"/>
                      <a:pt x="10047" y="15531"/>
                      <a:pt x="10109" y="14356"/>
                    </a:cubicBezTo>
                    <a:cubicBezTo>
                      <a:pt x="10735" y="5330"/>
                      <a:pt x="6488" y="467"/>
                      <a:pt x="6488" y="467"/>
                    </a:cubicBezTo>
                    <a:cubicBezTo>
                      <a:pt x="6377" y="774"/>
                      <a:pt x="6123" y="887"/>
                      <a:pt x="5809" y="887"/>
                    </a:cubicBezTo>
                    <a:cubicBezTo>
                      <a:pt x="4929" y="887"/>
                      <a:pt x="3575" y="0"/>
                      <a:pt x="3575" y="0"/>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12" name="Google Shape;6212;p75"/>
              <p:cNvSpPr/>
              <p:nvPr/>
            </p:nvSpPr>
            <p:spPr>
              <a:xfrm>
                <a:off x="-1105853" y="1303154"/>
                <a:ext cx="513995" cy="554368"/>
              </a:xfrm>
              <a:custGeom>
                <a:avLst/>
                <a:gdLst/>
                <a:ahLst/>
                <a:cxnLst/>
                <a:rect l="l" t="t" r="r" b="b"/>
                <a:pathLst>
                  <a:path w="6964" h="7511" extrusionOk="0">
                    <a:moveTo>
                      <a:pt x="3474" y="0"/>
                    </a:moveTo>
                    <a:cubicBezTo>
                      <a:pt x="3433" y="0"/>
                      <a:pt x="3392" y="1"/>
                      <a:pt x="3351" y="2"/>
                    </a:cubicBezTo>
                    <a:cubicBezTo>
                      <a:pt x="1484" y="86"/>
                      <a:pt x="0" y="1832"/>
                      <a:pt x="84" y="3895"/>
                    </a:cubicBezTo>
                    <a:cubicBezTo>
                      <a:pt x="193" y="5907"/>
                      <a:pt x="1679" y="7510"/>
                      <a:pt x="3519" y="7510"/>
                    </a:cubicBezTo>
                    <a:cubicBezTo>
                      <a:pt x="3565" y="7510"/>
                      <a:pt x="3612" y="7509"/>
                      <a:pt x="3659" y="7507"/>
                    </a:cubicBezTo>
                    <a:cubicBezTo>
                      <a:pt x="5526" y="7432"/>
                      <a:pt x="6963" y="5687"/>
                      <a:pt x="6889" y="3624"/>
                    </a:cubicBezTo>
                    <a:cubicBezTo>
                      <a:pt x="6815" y="1607"/>
                      <a:pt x="5287" y="0"/>
                      <a:pt x="3474"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13" name="Google Shape;6213;p75"/>
              <p:cNvSpPr/>
              <p:nvPr/>
            </p:nvSpPr>
            <p:spPr>
              <a:xfrm>
                <a:off x="-1160323" y="1541700"/>
                <a:ext cx="120675" cy="120749"/>
              </a:xfrm>
              <a:custGeom>
                <a:avLst/>
                <a:gdLst/>
                <a:ahLst/>
                <a:cxnLst/>
                <a:rect l="l" t="t" r="r" b="b"/>
                <a:pathLst>
                  <a:path w="1635" h="1636" extrusionOk="0">
                    <a:moveTo>
                      <a:pt x="859" y="0"/>
                    </a:moveTo>
                    <a:cubicBezTo>
                      <a:pt x="393" y="0"/>
                      <a:pt x="1" y="355"/>
                      <a:pt x="1" y="821"/>
                    </a:cubicBezTo>
                    <a:cubicBezTo>
                      <a:pt x="1" y="1241"/>
                      <a:pt x="355" y="1633"/>
                      <a:pt x="785" y="1633"/>
                    </a:cubicBezTo>
                    <a:cubicBezTo>
                      <a:pt x="806" y="1635"/>
                      <a:pt x="827" y="1636"/>
                      <a:pt x="848" y="1636"/>
                    </a:cubicBezTo>
                    <a:cubicBezTo>
                      <a:pt x="1285" y="1636"/>
                      <a:pt x="1634" y="1269"/>
                      <a:pt x="1634" y="859"/>
                    </a:cubicBezTo>
                    <a:cubicBezTo>
                      <a:pt x="1634" y="392"/>
                      <a:pt x="1289" y="37"/>
                      <a:pt x="859"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14" name="Google Shape;6214;p75"/>
              <p:cNvSpPr/>
              <p:nvPr/>
            </p:nvSpPr>
            <p:spPr>
              <a:xfrm>
                <a:off x="-1134121" y="1587830"/>
                <a:ext cx="25537" cy="42808"/>
              </a:xfrm>
              <a:custGeom>
                <a:avLst/>
                <a:gdLst/>
                <a:ahLst/>
                <a:cxnLst/>
                <a:rect l="l" t="t" r="r" b="b"/>
                <a:pathLst>
                  <a:path w="346" h="580" extrusionOk="0">
                    <a:moveTo>
                      <a:pt x="346" y="0"/>
                    </a:moveTo>
                    <a:cubicBezTo>
                      <a:pt x="271" y="0"/>
                      <a:pt x="234" y="38"/>
                      <a:pt x="150" y="75"/>
                    </a:cubicBezTo>
                    <a:cubicBezTo>
                      <a:pt x="112" y="112"/>
                      <a:pt x="38" y="196"/>
                      <a:pt x="38" y="271"/>
                    </a:cubicBezTo>
                    <a:cubicBezTo>
                      <a:pt x="0" y="383"/>
                      <a:pt x="75" y="467"/>
                      <a:pt x="150" y="504"/>
                    </a:cubicBezTo>
                    <a:cubicBezTo>
                      <a:pt x="150" y="504"/>
                      <a:pt x="196" y="542"/>
                      <a:pt x="234" y="542"/>
                    </a:cubicBezTo>
                    <a:cubicBezTo>
                      <a:pt x="271" y="542"/>
                      <a:pt x="308" y="579"/>
                      <a:pt x="346" y="579"/>
                    </a:cubicBezTo>
                    <a:lnTo>
                      <a:pt x="196" y="430"/>
                    </a:lnTo>
                    <a:cubicBezTo>
                      <a:pt x="150" y="383"/>
                      <a:pt x="150" y="346"/>
                      <a:pt x="150" y="308"/>
                    </a:cubicBezTo>
                    <a:cubicBezTo>
                      <a:pt x="150" y="271"/>
                      <a:pt x="196" y="196"/>
                      <a:pt x="234" y="150"/>
                    </a:cubicBezTo>
                    <a:cubicBezTo>
                      <a:pt x="271" y="112"/>
                      <a:pt x="308" y="75"/>
                      <a:pt x="346" y="0"/>
                    </a:cubicBezTo>
                    <a:close/>
                  </a:path>
                </a:pathLst>
              </a:custGeom>
              <a:solidFill>
                <a:srgbClr val="EC7D7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15" name="Google Shape;6215;p75"/>
              <p:cNvSpPr/>
              <p:nvPr/>
            </p:nvSpPr>
            <p:spPr>
              <a:xfrm>
                <a:off x="-821399" y="1682230"/>
                <a:ext cx="120675" cy="46942"/>
              </a:xfrm>
              <a:custGeom>
                <a:avLst/>
                <a:gdLst/>
                <a:ahLst/>
                <a:cxnLst/>
                <a:rect l="l" t="t" r="r" b="b"/>
                <a:pathLst>
                  <a:path w="1635" h="636" extrusionOk="0">
                    <a:moveTo>
                      <a:pt x="1" y="0"/>
                    </a:moveTo>
                    <a:cubicBezTo>
                      <a:pt x="38" y="84"/>
                      <a:pt x="76" y="159"/>
                      <a:pt x="160" y="233"/>
                    </a:cubicBezTo>
                    <a:cubicBezTo>
                      <a:pt x="197" y="271"/>
                      <a:pt x="272" y="355"/>
                      <a:pt x="309" y="392"/>
                    </a:cubicBezTo>
                    <a:cubicBezTo>
                      <a:pt x="468" y="504"/>
                      <a:pt x="626" y="588"/>
                      <a:pt x="813" y="625"/>
                    </a:cubicBezTo>
                    <a:cubicBezTo>
                      <a:pt x="842" y="632"/>
                      <a:pt x="872" y="635"/>
                      <a:pt x="903" y="635"/>
                    </a:cubicBezTo>
                    <a:cubicBezTo>
                      <a:pt x="1042" y="635"/>
                      <a:pt x="1197" y="573"/>
                      <a:pt x="1326" y="504"/>
                    </a:cubicBezTo>
                    <a:cubicBezTo>
                      <a:pt x="1476" y="392"/>
                      <a:pt x="1597" y="233"/>
                      <a:pt x="1634" y="84"/>
                    </a:cubicBezTo>
                    <a:lnTo>
                      <a:pt x="1634" y="84"/>
                    </a:lnTo>
                    <a:cubicBezTo>
                      <a:pt x="1513" y="196"/>
                      <a:pt x="1364" y="271"/>
                      <a:pt x="1242" y="355"/>
                    </a:cubicBezTo>
                    <a:cubicBezTo>
                      <a:pt x="1093" y="429"/>
                      <a:pt x="972" y="429"/>
                      <a:pt x="813" y="429"/>
                    </a:cubicBezTo>
                    <a:cubicBezTo>
                      <a:pt x="701" y="392"/>
                      <a:pt x="542" y="355"/>
                      <a:pt x="430" y="271"/>
                    </a:cubicBezTo>
                    <a:lnTo>
                      <a:pt x="197" y="159"/>
                    </a:lnTo>
                    <a:cubicBezTo>
                      <a:pt x="160" y="84"/>
                      <a:pt x="76" y="37"/>
                      <a:pt x="1" y="0"/>
                    </a:cubicBezTo>
                    <a:close/>
                  </a:path>
                </a:pathLst>
              </a:custGeom>
              <a:solidFill>
                <a:srgbClr val="EC7D7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16" name="Google Shape;6216;p75"/>
              <p:cNvSpPr/>
              <p:nvPr/>
            </p:nvSpPr>
            <p:spPr>
              <a:xfrm>
                <a:off x="-764198" y="1568566"/>
                <a:ext cx="54544" cy="87610"/>
              </a:xfrm>
              <a:custGeom>
                <a:avLst/>
                <a:gdLst/>
                <a:ahLst/>
                <a:cxnLst/>
                <a:rect l="l" t="t" r="r" b="b"/>
                <a:pathLst>
                  <a:path w="739" h="1187" extrusionOk="0">
                    <a:moveTo>
                      <a:pt x="290" y="0"/>
                    </a:moveTo>
                    <a:cubicBezTo>
                      <a:pt x="255" y="0"/>
                      <a:pt x="215" y="9"/>
                      <a:pt x="197" y="28"/>
                    </a:cubicBezTo>
                    <a:cubicBezTo>
                      <a:pt x="159" y="336"/>
                      <a:pt x="1" y="924"/>
                      <a:pt x="159" y="1157"/>
                    </a:cubicBezTo>
                    <a:cubicBezTo>
                      <a:pt x="169" y="1177"/>
                      <a:pt x="207" y="1187"/>
                      <a:pt x="257" y="1187"/>
                    </a:cubicBezTo>
                    <a:cubicBezTo>
                      <a:pt x="397" y="1187"/>
                      <a:pt x="636" y="1115"/>
                      <a:pt x="663" y="999"/>
                    </a:cubicBezTo>
                    <a:cubicBezTo>
                      <a:pt x="738" y="728"/>
                      <a:pt x="430" y="261"/>
                      <a:pt x="355" y="28"/>
                    </a:cubicBezTo>
                    <a:cubicBezTo>
                      <a:pt x="355" y="9"/>
                      <a:pt x="325" y="0"/>
                      <a:pt x="290" y="0"/>
                    </a:cubicBezTo>
                    <a:close/>
                  </a:path>
                </a:pathLst>
              </a:custGeom>
              <a:solidFill>
                <a:srgbClr val="EC7D7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17" name="Google Shape;6217;p75"/>
              <p:cNvSpPr/>
              <p:nvPr/>
            </p:nvSpPr>
            <p:spPr>
              <a:xfrm>
                <a:off x="-916463" y="1538895"/>
                <a:ext cx="80672" cy="57275"/>
              </a:xfrm>
              <a:custGeom>
                <a:avLst/>
                <a:gdLst/>
                <a:ahLst/>
                <a:cxnLst/>
                <a:rect l="l" t="t" r="r" b="b"/>
                <a:pathLst>
                  <a:path w="1093" h="776" extrusionOk="0">
                    <a:moveTo>
                      <a:pt x="626" y="1"/>
                    </a:moveTo>
                    <a:cubicBezTo>
                      <a:pt x="160" y="38"/>
                      <a:pt x="1" y="663"/>
                      <a:pt x="1" y="663"/>
                    </a:cubicBezTo>
                    <a:cubicBezTo>
                      <a:pt x="1" y="701"/>
                      <a:pt x="48" y="738"/>
                      <a:pt x="85" y="775"/>
                    </a:cubicBezTo>
                    <a:cubicBezTo>
                      <a:pt x="122" y="775"/>
                      <a:pt x="160" y="738"/>
                      <a:pt x="160" y="701"/>
                    </a:cubicBezTo>
                    <a:cubicBezTo>
                      <a:pt x="160" y="701"/>
                      <a:pt x="281" y="197"/>
                      <a:pt x="626" y="159"/>
                    </a:cubicBezTo>
                    <a:cubicBezTo>
                      <a:pt x="701" y="159"/>
                      <a:pt x="785" y="159"/>
                      <a:pt x="822" y="197"/>
                    </a:cubicBezTo>
                    <a:cubicBezTo>
                      <a:pt x="934" y="309"/>
                      <a:pt x="934" y="626"/>
                      <a:pt x="897" y="701"/>
                    </a:cubicBezTo>
                    <a:cubicBezTo>
                      <a:pt x="897" y="738"/>
                      <a:pt x="934" y="775"/>
                      <a:pt x="981" y="775"/>
                    </a:cubicBezTo>
                    <a:cubicBezTo>
                      <a:pt x="1018" y="775"/>
                      <a:pt x="1056" y="775"/>
                      <a:pt x="1056" y="738"/>
                    </a:cubicBezTo>
                    <a:cubicBezTo>
                      <a:pt x="1056" y="701"/>
                      <a:pt x="1093" y="309"/>
                      <a:pt x="897" y="113"/>
                    </a:cubicBezTo>
                    <a:cubicBezTo>
                      <a:pt x="860" y="38"/>
                      <a:pt x="748" y="1"/>
                      <a:pt x="626"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18" name="Google Shape;6218;p75"/>
              <p:cNvSpPr/>
              <p:nvPr/>
            </p:nvSpPr>
            <p:spPr>
              <a:xfrm>
                <a:off x="-706333" y="1527160"/>
                <a:ext cx="82738" cy="60744"/>
              </a:xfrm>
              <a:custGeom>
                <a:avLst/>
                <a:gdLst/>
                <a:ahLst/>
                <a:cxnLst/>
                <a:rect l="l" t="t" r="r" b="b"/>
                <a:pathLst>
                  <a:path w="1121" h="823" extrusionOk="0">
                    <a:moveTo>
                      <a:pt x="617" y="1"/>
                    </a:moveTo>
                    <a:cubicBezTo>
                      <a:pt x="150" y="38"/>
                      <a:pt x="38" y="664"/>
                      <a:pt x="38" y="701"/>
                    </a:cubicBezTo>
                    <a:cubicBezTo>
                      <a:pt x="1" y="738"/>
                      <a:pt x="38" y="785"/>
                      <a:pt x="75" y="822"/>
                    </a:cubicBezTo>
                    <a:cubicBezTo>
                      <a:pt x="113" y="822"/>
                      <a:pt x="150" y="785"/>
                      <a:pt x="150" y="738"/>
                    </a:cubicBezTo>
                    <a:cubicBezTo>
                      <a:pt x="187" y="738"/>
                      <a:pt x="309" y="197"/>
                      <a:pt x="654" y="197"/>
                    </a:cubicBezTo>
                    <a:cubicBezTo>
                      <a:pt x="668" y="186"/>
                      <a:pt x="684" y="182"/>
                      <a:pt x="701" y="182"/>
                    </a:cubicBezTo>
                    <a:cubicBezTo>
                      <a:pt x="741" y="182"/>
                      <a:pt x="786" y="208"/>
                      <a:pt x="813" y="234"/>
                    </a:cubicBezTo>
                    <a:cubicBezTo>
                      <a:pt x="934" y="356"/>
                      <a:pt x="934" y="664"/>
                      <a:pt x="934" y="738"/>
                    </a:cubicBezTo>
                    <a:cubicBezTo>
                      <a:pt x="934" y="785"/>
                      <a:pt x="971" y="822"/>
                      <a:pt x="1009" y="822"/>
                    </a:cubicBezTo>
                    <a:cubicBezTo>
                      <a:pt x="1046" y="822"/>
                      <a:pt x="1083" y="822"/>
                      <a:pt x="1083" y="738"/>
                    </a:cubicBezTo>
                    <a:cubicBezTo>
                      <a:pt x="1083" y="738"/>
                      <a:pt x="1121" y="318"/>
                      <a:pt x="934" y="122"/>
                    </a:cubicBezTo>
                    <a:cubicBezTo>
                      <a:pt x="850" y="38"/>
                      <a:pt x="738" y="1"/>
                      <a:pt x="617"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19" name="Google Shape;6219;p75"/>
              <p:cNvSpPr/>
              <p:nvPr/>
            </p:nvSpPr>
            <p:spPr>
              <a:xfrm>
                <a:off x="-1131391" y="1157753"/>
                <a:ext cx="585663" cy="384020"/>
              </a:xfrm>
              <a:custGeom>
                <a:avLst/>
                <a:gdLst/>
                <a:ahLst/>
                <a:cxnLst/>
                <a:rect l="l" t="t" r="r" b="b"/>
                <a:pathLst>
                  <a:path w="7935" h="5203" extrusionOk="0">
                    <a:moveTo>
                      <a:pt x="4310" y="0"/>
                    </a:moveTo>
                    <a:cubicBezTo>
                      <a:pt x="3380" y="0"/>
                      <a:pt x="2619" y="412"/>
                      <a:pt x="1942" y="1002"/>
                    </a:cubicBezTo>
                    <a:cubicBezTo>
                      <a:pt x="1205" y="1664"/>
                      <a:pt x="701" y="2476"/>
                      <a:pt x="393" y="3335"/>
                    </a:cubicBezTo>
                    <a:cubicBezTo>
                      <a:pt x="393" y="3335"/>
                      <a:pt x="1" y="4539"/>
                      <a:pt x="467" y="5202"/>
                    </a:cubicBezTo>
                    <a:cubicBezTo>
                      <a:pt x="467" y="5202"/>
                      <a:pt x="472" y="5203"/>
                      <a:pt x="482" y="5203"/>
                    </a:cubicBezTo>
                    <a:cubicBezTo>
                      <a:pt x="555" y="5203"/>
                      <a:pt x="890" y="5144"/>
                      <a:pt x="1130" y="4110"/>
                    </a:cubicBezTo>
                    <a:cubicBezTo>
                      <a:pt x="1322" y="3281"/>
                      <a:pt x="2088" y="2711"/>
                      <a:pt x="2790" y="2711"/>
                    </a:cubicBezTo>
                    <a:cubicBezTo>
                      <a:pt x="2942" y="2711"/>
                      <a:pt x="3091" y="2737"/>
                      <a:pt x="3230" y="2794"/>
                    </a:cubicBezTo>
                    <a:cubicBezTo>
                      <a:pt x="3893" y="3027"/>
                      <a:pt x="5097" y="3643"/>
                      <a:pt x="5909" y="3839"/>
                    </a:cubicBezTo>
                    <a:cubicBezTo>
                      <a:pt x="6068" y="3861"/>
                      <a:pt x="6230" y="3886"/>
                      <a:pt x="6392" y="3886"/>
                    </a:cubicBezTo>
                    <a:cubicBezTo>
                      <a:pt x="6505" y="3886"/>
                      <a:pt x="6619" y="3874"/>
                      <a:pt x="6730" y="3839"/>
                    </a:cubicBezTo>
                    <a:cubicBezTo>
                      <a:pt x="7076" y="3727"/>
                      <a:pt x="7272" y="3457"/>
                      <a:pt x="7347" y="3177"/>
                    </a:cubicBezTo>
                    <a:cubicBezTo>
                      <a:pt x="7935" y="1310"/>
                      <a:pt x="6180" y="1272"/>
                      <a:pt x="6180" y="1272"/>
                    </a:cubicBezTo>
                    <a:cubicBezTo>
                      <a:pt x="6180" y="1272"/>
                      <a:pt x="6460" y="535"/>
                      <a:pt x="5442" y="190"/>
                    </a:cubicBezTo>
                    <a:cubicBezTo>
                      <a:pt x="5038" y="59"/>
                      <a:pt x="4662" y="0"/>
                      <a:pt x="4310"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20" name="Google Shape;6220;p75"/>
              <p:cNvSpPr/>
              <p:nvPr/>
            </p:nvSpPr>
            <p:spPr>
              <a:xfrm>
                <a:off x="-1128586" y="1334965"/>
                <a:ext cx="146803" cy="207104"/>
              </a:xfrm>
              <a:custGeom>
                <a:avLst/>
                <a:gdLst/>
                <a:ahLst/>
                <a:cxnLst/>
                <a:rect l="l" t="t" r="r" b="b"/>
                <a:pathLst>
                  <a:path w="1989" h="2806" extrusionOk="0">
                    <a:moveTo>
                      <a:pt x="1400" y="1"/>
                    </a:moveTo>
                    <a:cubicBezTo>
                      <a:pt x="1400" y="1"/>
                      <a:pt x="0" y="272"/>
                      <a:pt x="467" y="2801"/>
                    </a:cubicBezTo>
                    <a:cubicBezTo>
                      <a:pt x="467" y="2801"/>
                      <a:pt x="489" y="2805"/>
                      <a:pt x="525" y="2805"/>
                    </a:cubicBezTo>
                    <a:cubicBezTo>
                      <a:pt x="684" y="2805"/>
                      <a:pt x="1120" y="2725"/>
                      <a:pt x="1241" y="1868"/>
                    </a:cubicBezTo>
                    <a:cubicBezTo>
                      <a:pt x="1400" y="626"/>
                      <a:pt x="1988" y="356"/>
                      <a:pt x="1988" y="356"/>
                    </a:cubicBezTo>
                    <a:lnTo>
                      <a:pt x="1400" y="1"/>
                    </a:lnTo>
                    <a:close/>
                  </a:path>
                </a:pathLst>
              </a:cu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21" name="Google Shape;6221;p75"/>
              <p:cNvSpPr/>
              <p:nvPr/>
            </p:nvSpPr>
            <p:spPr>
              <a:xfrm>
                <a:off x="-1218551" y="1961049"/>
                <a:ext cx="209466" cy="355531"/>
              </a:xfrm>
              <a:custGeom>
                <a:avLst/>
                <a:gdLst/>
                <a:ahLst/>
                <a:cxnLst/>
                <a:rect l="l" t="t" r="r" b="b"/>
                <a:pathLst>
                  <a:path w="2838" h="4817" extrusionOk="0">
                    <a:moveTo>
                      <a:pt x="2838" y="0"/>
                    </a:moveTo>
                    <a:cubicBezTo>
                      <a:pt x="2838" y="0"/>
                      <a:pt x="1671" y="75"/>
                      <a:pt x="1587" y="150"/>
                    </a:cubicBezTo>
                    <a:cubicBezTo>
                      <a:pt x="1587" y="150"/>
                      <a:pt x="579" y="1354"/>
                      <a:pt x="0" y="4817"/>
                    </a:cubicBezTo>
                    <a:lnTo>
                      <a:pt x="2138" y="1046"/>
                    </a:lnTo>
                    <a:cubicBezTo>
                      <a:pt x="2138" y="1046"/>
                      <a:pt x="2287" y="700"/>
                      <a:pt x="2838" y="0"/>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22" name="Google Shape;6222;p75"/>
              <p:cNvSpPr/>
              <p:nvPr/>
            </p:nvSpPr>
            <p:spPr>
              <a:xfrm>
                <a:off x="-1217524" y="1918340"/>
                <a:ext cx="522336" cy="878457"/>
              </a:xfrm>
              <a:custGeom>
                <a:avLst/>
                <a:gdLst/>
                <a:ahLst/>
                <a:cxnLst/>
                <a:rect l="l" t="t" r="r" b="b"/>
                <a:pathLst>
                  <a:path w="7077" h="11902" extrusionOk="0">
                    <a:moveTo>
                      <a:pt x="2627" y="1"/>
                    </a:moveTo>
                    <a:cubicBezTo>
                      <a:pt x="2076" y="1"/>
                      <a:pt x="1292" y="474"/>
                      <a:pt x="813" y="1897"/>
                    </a:cubicBezTo>
                    <a:cubicBezTo>
                      <a:pt x="813" y="1897"/>
                      <a:pt x="1310" y="810"/>
                      <a:pt x="2061" y="810"/>
                    </a:cubicBezTo>
                    <a:cubicBezTo>
                      <a:pt x="2230" y="810"/>
                      <a:pt x="2413" y="866"/>
                      <a:pt x="2605" y="1001"/>
                    </a:cubicBezTo>
                    <a:cubicBezTo>
                      <a:pt x="3847" y="1823"/>
                      <a:pt x="4939" y="4352"/>
                      <a:pt x="5480" y="8469"/>
                    </a:cubicBezTo>
                    <a:cubicBezTo>
                      <a:pt x="5639" y="9561"/>
                      <a:pt x="4976" y="10606"/>
                      <a:pt x="3931" y="10923"/>
                    </a:cubicBezTo>
                    <a:cubicBezTo>
                      <a:pt x="3630" y="11003"/>
                      <a:pt x="3317" y="11036"/>
                      <a:pt x="3005" y="11036"/>
                    </a:cubicBezTo>
                    <a:cubicBezTo>
                      <a:pt x="1495" y="11036"/>
                      <a:pt x="1" y="10261"/>
                      <a:pt x="1" y="10261"/>
                    </a:cubicBezTo>
                    <a:lnTo>
                      <a:pt x="1" y="11306"/>
                    </a:lnTo>
                    <a:cubicBezTo>
                      <a:pt x="1" y="11306"/>
                      <a:pt x="684" y="11901"/>
                      <a:pt x="2258" y="11901"/>
                    </a:cubicBezTo>
                    <a:cubicBezTo>
                      <a:pt x="2742" y="11901"/>
                      <a:pt x="3310" y="11845"/>
                      <a:pt x="3968" y="11698"/>
                    </a:cubicBezTo>
                    <a:cubicBezTo>
                      <a:pt x="7076" y="10998"/>
                      <a:pt x="6497" y="8861"/>
                      <a:pt x="6497" y="8861"/>
                    </a:cubicBezTo>
                    <a:cubicBezTo>
                      <a:pt x="6497" y="8861"/>
                      <a:pt x="6339" y="1785"/>
                      <a:pt x="2960" y="68"/>
                    </a:cubicBezTo>
                    <a:cubicBezTo>
                      <a:pt x="2865" y="25"/>
                      <a:pt x="2752" y="1"/>
                      <a:pt x="2627" y="1"/>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6223" name="Google Shape;6223;p75"/>
              <p:cNvGrpSpPr/>
              <p:nvPr/>
            </p:nvGrpSpPr>
            <p:grpSpPr>
              <a:xfrm>
                <a:off x="-950857" y="2368049"/>
                <a:ext cx="321801" cy="235077"/>
                <a:chOff x="-950857" y="2368049"/>
                <a:chExt cx="321801" cy="235077"/>
              </a:xfrm>
            </p:grpSpPr>
            <p:sp>
              <p:nvSpPr>
                <p:cNvPr id="6224" name="Google Shape;6224;p75"/>
                <p:cNvSpPr/>
                <p:nvPr/>
              </p:nvSpPr>
              <p:spPr>
                <a:xfrm>
                  <a:off x="-737997" y="2487838"/>
                  <a:ext cx="91669" cy="51001"/>
                </a:xfrm>
                <a:custGeom>
                  <a:avLst/>
                  <a:gdLst/>
                  <a:ahLst/>
                  <a:cxnLst/>
                  <a:rect l="l" t="t" r="r" b="b"/>
                  <a:pathLst>
                    <a:path w="1242" h="691" extrusionOk="0">
                      <a:moveTo>
                        <a:pt x="1001" y="0"/>
                      </a:moveTo>
                      <a:cubicBezTo>
                        <a:pt x="977" y="0"/>
                        <a:pt x="954" y="5"/>
                        <a:pt x="934" y="15"/>
                      </a:cubicBezTo>
                      <a:cubicBezTo>
                        <a:pt x="579" y="211"/>
                        <a:pt x="0" y="444"/>
                        <a:pt x="75" y="603"/>
                      </a:cubicBezTo>
                      <a:cubicBezTo>
                        <a:pt x="110" y="638"/>
                        <a:pt x="178" y="691"/>
                        <a:pt x="312" y="691"/>
                      </a:cubicBezTo>
                      <a:cubicBezTo>
                        <a:pt x="467" y="691"/>
                        <a:pt x="708" y="620"/>
                        <a:pt x="1083" y="370"/>
                      </a:cubicBezTo>
                      <a:cubicBezTo>
                        <a:pt x="1167" y="286"/>
                        <a:pt x="1242" y="211"/>
                        <a:pt x="1167" y="90"/>
                      </a:cubicBezTo>
                      <a:cubicBezTo>
                        <a:pt x="1140" y="35"/>
                        <a:pt x="1067" y="0"/>
                        <a:pt x="1001"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25" name="Google Shape;6225;p75"/>
                <p:cNvSpPr/>
                <p:nvPr/>
              </p:nvSpPr>
              <p:spPr>
                <a:xfrm>
                  <a:off x="-735266" y="2486067"/>
                  <a:ext cx="88938" cy="54618"/>
                </a:xfrm>
                <a:custGeom>
                  <a:avLst/>
                  <a:gdLst/>
                  <a:ahLst/>
                  <a:cxnLst/>
                  <a:rect l="l" t="t" r="r" b="b"/>
                  <a:pathLst>
                    <a:path w="1205" h="740" extrusionOk="0">
                      <a:moveTo>
                        <a:pt x="971" y="76"/>
                      </a:moveTo>
                      <a:cubicBezTo>
                        <a:pt x="1009" y="76"/>
                        <a:pt x="1093" y="76"/>
                        <a:pt x="1093" y="160"/>
                      </a:cubicBezTo>
                      <a:cubicBezTo>
                        <a:pt x="1167" y="235"/>
                        <a:pt x="1093" y="310"/>
                        <a:pt x="1046" y="347"/>
                      </a:cubicBezTo>
                      <a:cubicBezTo>
                        <a:pt x="666" y="615"/>
                        <a:pt x="418" y="681"/>
                        <a:pt x="287" y="681"/>
                      </a:cubicBezTo>
                      <a:cubicBezTo>
                        <a:pt x="245" y="681"/>
                        <a:pt x="215" y="674"/>
                        <a:pt x="197" y="665"/>
                      </a:cubicBezTo>
                      <a:cubicBezTo>
                        <a:pt x="113" y="665"/>
                        <a:pt x="75" y="627"/>
                        <a:pt x="75" y="627"/>
                      </a:cubicBezTo>
                      <a:lnTo>
                        <a:pt x="75" y="580"/>
                      </a:lnTo>
                      <a:cubicBezTo>
                        <a:pt x="113" y="468"/>
                        <a:pt x="393" y="347"/>
                        <a:pt x="579" y="235"/>
                      </a:cubicBezTo>
                      <a:cubicBezTo>
                        <a:pt x="701" y="198"/>
                        <a:pt x="813" y="114"/>
                        <a:pt x="897" y="76"/>
                      </a:cubicBezTo>
                      <a:close/>
                      <a:moveTo>
                        <a:pt x="990" y="0"/>
                      </a:moveTo>
                      <a:cubicBezTo>
                        <a:pt x="956" y="0"/>
                        <a:pt x="923" y="13"/>
                        <a:pt x="897" y="39"/>
                      </a:cubicBezTo>
                      <a:cubicBezTo>
                        <a:pt x="775" y="76"/>
                        <a:pt x="663" y="114"/>
                        <a:pt x="579" y="198"/>
                      </a:cubicBezTo>
                      <a:cubicBezTo>
                        <a:pt x="309" y="310"/>
                        <a:pt x="75" y="431"/>
                        <a:pt x="38" y="543"/>
                      </a:cubicBezTo>
                      <a:cubicBezTo>
                        <a:pt x="1" y="580"/>
                        <a:pt x="1" y="627"/>
                        <a:pt x="38" y="627"/>
                      </a:cubicBezTo>
                      <a:cubicBezTo>
                        <a:pt x="38" y="665"/>
                        <a:pt x="75" y="702"/>
                        <a:pt x="159" y="739"/>
                      </a:cubicBezTo>
                      <a:lnTo>
                        <a:pt x="271" y="739"/>
                      </a:lnTo>
                      <a:cubicBezTo>
                        <a:pt x="430" y="739"/>
                        <a:pt x="663" y="665"/>
                        <a:pt x="1046" y="431"/>
                      </a:cubicBezTo>
                      <a:cubicBezTo>
                        <a:pt x="1167" y="347"/>
                        <a:pt x="1205" y="198"/>
                        <a:pt x="1167" y="114"/>
                      </a:cubicBezTo>
                      <a:cubicBezTo>
                        <a:pt x="1119" y="41"/>
                        <a:pt x="1052" y="0"/>
                        <a:pt x="990"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26" name="Google Shape;6226;p75"/>
                <p:cNvSpPr/>
                <p:nvPr/>
              </p:nvSpPr>
              <p:spPr>
                <a:xfrm>
                  <a:off x="-749732" y="2456101"/>
                  <a:ext cx="103404" cy="58382"/>
                </a:xfrm>
                <a:custGeom>
                  <a:avLst/>
                  <a:gdLst/>
                  <a:ahLst/>
                  <a:cxnLst/>
                  <a:rect l="l" t="t" r="r" b="b"/>
                  <a:pathLst>
                    <a:path w="1401" h="791" extrusionOk="0">
                      <a:moveTo>
                        <a:pt x="1198" y="0"/>
                      </a:moveTo>
                      <a:cubicBezTo>
                        <a:pt x="1175" y="0"/>
                        <a:pt x="1152" y="5"/>
                        <a:pt x="1130" y="16"/>
                      </a:cubicBezTo>
                      <a:cubicBezTo>
                        <a:pt x="738" y="286"/>
                        <a:pt x="1" y="641"/>
                        <a:pt x="122" y="753"/>
                      </a:cubicBezTo>
                      <a:cubicBezTo>
                        <a:pt x="146" y="779"/>
                        <a:pt x="184" y="790"/>
                        <a:pt x="232" y="790"/>
                      </a:cubicBezTo>
                      <a:cubicBezTo>
                        <a:pt x="478" y="790"/>
                        <a:pt x="992" y="490"/>
                        <a:pt x="1289" y="333"/>
                      </a:cubicBezTo>
                      <a:cubicBezTo>
                        <a:pt x="1401" y="286"/>
                        <a:pt x="1401" y="174"/>
                        <a:pt x="1363" y="100"/>
                      </a:cubicBezTo>
                      <a:lnTo>
                        <a:pt x="1363" y="53"/>
                      </a:lnTo>
                      <a:cubicBezTo>
                        <a:pt x="1311" y="27"/>
                        <a:pt x="1253" y="0"/>
                        <a:pt x="1198"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27" name="Google Shape;6227;p75"/>
                <p:cNvSpPr/>
                <p:nvPr/>
              </p:nvSpPr>
              <p:spPr>
                <a:xfrm>
                  <a:off x="-744196" y="2453370"/>
                  <a:ext cx="100673" cy="64582"/>
                </a:xfrm>
                <a:custGeom>
                  <a:avLst/>
                  <a:gdLst/>
                  <a:ahLst/>
                  <a:cxnLst/>
                  <a:rect l="l" t="t" r="r" b="b"/>
                  <a:pathLst>
                    <a:path w="1364" h="875" extrusionOk="0">
                      <a:moveTo>
                        <a:pt x="1130" y="53"/>
                      </a:moveTo>
                      <a:cubicBezTo>
                        <a:pt x="1167" y="53"/>
                        <a:pt x="1214" y="90"/>
                        <a:pt x="1251" y="137"/>
                      </a:cubicBezTo>
                      <a:cubicBezTo>
                        <a:pt x="1288" y="174"/>
                        <a:pt x="1288" y="211"/>
                        <a:pt x="1288" y="249"/>
                      </a:cubicBezTo>
                      <a:cubicBezTo>
                        <a:pt x="1251" y="286"/>
                        <a:pt x="1251" y="323"/>
                        <a:pt x="1214" y="323"/>
                      </a:cubicBezTo>
                      <a:lnTo>
                        <a:pt x="1130" y="370"/>
                      </a:lnTo>
                      <a:cubicBezTo>
                        <a:pt x="876" y="524"/>
                        <a:pt x="405" y="793"/>
                        <a:pt x="186" y="793"/>
                      </a:cubicBezTo>
                      <a:cubicBezTo>
                        <a:pt x="139" y="793"/>
                        <a:pt x="104" y="781"/>
                        <a:pt x="84" y="753"/>
                      </a:cubicBezTo>
                      <a:cubicBezTo>
                        <a:pt x="84" y="678"/>
                        <a:pt x="430" y="445"/>
                        <a:pt x="700" y="286"/>
                      </a:cubicBezTo>
                      <a:cubicBezTo>
                        <a:pt x="859" y="211"/>
                        <a:pt x="980" y="137"/>
                        <a:pt x="1055" y="90"/>
                      </a:cubicBezTo>
                      <a:cubicBezTo>
                        <a:pt x="1092" y="53"/>
                        <a:pt x="1130" y="53"/>
                        <a:pt x="1130" y="53"/>
                      </a:cubicBezTo>
                      <a:close/>
                      <a:moveTo>
                        <a:pt x="1123" y="1"/>
                      </a:moveTo>
                      <a:cubicBezTo>
                        <a:pt x="1098" y="1"/>
                        <a:pt x="1075" y="5"/>
                        <a:pt x="1055" y="15"/>
                      </a:cubicBezTo>
                      <a:cubicBezTo>
                        <a:pt x="934" y="90"/>
                        <a:pt x="822" y="174"/>
                        <a:pt x="700" y="249"/>
                      </a:cubicBezTo>
                      <a:cubicBezTo>
                        <a:pt x="280" y="482"/>
                        <a:pt x="0" y="641"/>
                        <a:pt x="0" y="753"/>
                      </a:cubicBezTo>
                      <a:cubicBezTo>
                        <a:pt x="0" y="753"/>
                        <a:pt x="0" y="790"/>
                        <a:pt x="47" y="790"/>
                      </a:cubicBezTo>
                      <a:cubicBezTo>
                        <a:pt x="84" y="837"/>
                        <a:pt x="122" y="874"/>
                        <a:pt x="159" y="874"/>
                      </a:cubicBezTo>
                      <a:cubicBezTo>
                        <a:pt x="392" y="874"/>
                        <a:pt x="747" y="641"/>
                        <a:pt x="1167" y="445"/>
                      </a:cubicBezTo>
                      <a:lnTo>
                        <a:pt x="1251" y="370"/>
                      </a:lnTo>
                      <a:cubicBezTo>
                        <a:pt x="1288" y="370"/>
                        <a:pt x="1326" y="323"/>
                        <a:pt x="1326" y="249"/>
                      </a:cubicBezTo>
                      <a:cubicBezTo>
                        <a:pt x="1363" y="211"/>
                        <a:pt x="1326" y="137"/>
                        <a:pt x="1288" y="90"/>
                      </a:cubicBezTo>
                      <a:cubicBezTo>
                        <a:pt x="1261" y="35"/>
                        <a:pt x="1189" y="1"/>
                        <a:pt x="1123" y="1"/>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28" name="Google Shape;6228;p75"/>
                <p:cNvSpPr/>
                <p:nvPr/>
              </p:nvSpPr>
              <p:spPr>
                <a:xfrm>
                  <a:off x="-775196" y="2419935"/>
                  <a:ext cx="123406" cy="75062"/>
                </a:xfrm>
                <a:custGeom>
                  <a:avLst/>
                  <a:gdLst/>
                  <a:ahLst/>
                  <a:cxnLst/>
                  <a:rect l="l" t="t" r="r" b="b"/>
                  <a:pathLst>
                    <a:path w="1672" h="1017" extrusionOk="0">
                      <a:moveTo>
                        <a:pt x="1423" y="1"/>
                      </a:moveTo>
                      <a:cubicBezTo>
                        <a:pt x="1383" y="1"/>
                        <a:pt x="1346" y="13"/>
                        <a:pt x="1316" y="39"/>
                      </a:cubicBezTo>
                      <a:cubicBezTo>
                        <a:pt x="775" y="356"/>
                        <a:pt x="0" y="739"/>
                        <a:pt x="112" y="972"/>
                      </a:cubicBezTo>
                      <a:cubicBezTo>
                        <a:pt x="131" y="1003"/>
                        <a:pt x="168" y="1017"/>
                        <a:pt x="217" y="1017"/>
                      </a:cubicBezTo>
                      <a:cubicBezTo>
                        <a:pt x="481" y="1017"/>
                        <a:pt x="1125" y="628"/>
                        <a:pt x="1550" y="431"/>
                      </a:cubicBezTo>
                      <a:cubicBezTo>
                        <a:pt x="1634" y="394"/>
                        <a:pt x="1671" y="235"/>
                        <a:pt x="1634" y="123"/>
                      </a:cubicBezTo>
                      <a:cubicBezTo>
                        <a:pt x="1579" y="44"/>
                        <a:pt x="1497" y="1"/>
                        <a:pt x="1423" y="1"/>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29" name="Google Shape;6229;p75"/>
                <p:cNvSpPr/>
                <p:nvPr/>
              </p:nvSpPr>
              <p:spPr>
                <a:xfrm>
                  <a:off x="-775196" y="2417278"/>
                  <a:ext cx="126137" cy="80672"/>
                </a:xfrm>
                <a:custGeom>
                  <a:avLst/>
                  <a:gdLst/>
                  <a:ahLst/>
                  <a:cxnLst/>
                  <a:rect l="l" t="t" r="r" b="b"/>
                  <a:pathLst>
                    <a:path w="1709" h="1093" extrusionOk="0">
                      <a:moveTo>
                        <a:pt x="1396" y="47"/>
                      </a:moveTo>
                      <a:cubicBezTo>
                        <a:pt x="1426" y="47"/>
                        <a:pt x="1456" y="56"/>
                        <a:pt x="1475" y="75"/>
                      </a:cubicBezTo>
                      <a:cubicBezTo>
                        <a:pt x="1512" y="75"/>
                        <a:pt x="1587" y="112"/>
                        <a:pt x="1587" y="159"/>
                      </a:cubicBezTo>
                      <a:cubicBezTo>
                        <a:pt x="1671" y="271"/>
                        <a:pt x="1634" y="392"/>
                        <a:pt x="1512" y="430"/>
                      </a:cubicBezTo>
                      <a:cubicBezTo>
                        <a:pt x="1400" y="504"/>
                        <a:pt x="1279" y="542"/>
                        <a:pt x="1167" y="626"/>
                      </a:cubicBezTo>
                      <a:cubicBezTo>
                        <a:pt x="835" y="784"/>
                        <a:pt x="396" y="1035"/>
                        <a:pt x="219" y="1035"/>
                      </a:cubicBezTo>
                      <a:cubicBezTo>
                        <a:pt x="186" y="1035"/>
                        <a:pt x="163" y="1027"/>
                        <a:pt x="150" y="1008"/>
                      </a:cubicBezTo>
                      <a:cubicBezTo>
                        <a:pt x="75" y="859"/>
                        <a:pt x="542" y="579"/>
                        <a:pt x="934" y="308"/>
                      </a:cubicBezTo>
                      <a:cubicBezTo>
                        <a:pt x="1046" y="234"/>
                        <a:pt x="1204" y="159"/>
                        <a:pt x="1316" y="75"/>
                      </a:cubicBezTo>
                      <a:cubicBezTo>
                        <a:pt x="1335" y="56"/>
                        <a:pt x="1365" y="47"/>
                        <a:pt x="1396" y="47"/>
                      </a:cubicBezTo>
                      <a:close/>
                      <a:moveTo>
                        <a:pt x="1475" y="0"/>
                      </a:moveTo>
                      <a:cubicBezTo>
                        <a:pt x="1438" y="0"/>
                        <a:pt x="1354" y="0"/>
                        <a:pt x="1279" y="38"/>
                      </a:cubicBezTo>
                      <a:cubicBezTo>
                        <a:pt x="1167" y="112"/>
                        <a:pt x="1046" y="196"/>
                        <a:pt x="887" y="271"/>
                      </a:cubicBezTo>
                      <a:cubicBezTo>
                        <a:pt x="420" y="579"/>
                        <a:pt x="0" y="812"/>
                        <a:pt x="112" y="1008"/>
                      </a:cubicBezTo>
                      <a:cubicBezTo>
                        <a:pt x="112" y="1046"/>
                        <a:pt x="150" y="1092"/>
                        <a:pt x="234" y="1092"/>
                      </a:cubicBezTo>
                      <a:cubicBezTo>
                        <a:pt x="383" y="1092"/>
                        <a:pt x="738" y="934"/>
                        <a:pt x="1167" y="700"/>
                      </a:cubicBezTo>
                      <a:cubicBezTo>
                        <a:pt x="1316" y="626"/>
                        <a:pt x="1438" y="542"/>
                        <a:pt x="1550" y="504"/>
                      </a:cubicBezTo>
                      <a:cubicBezTo>
                        <a:pt x="1671" y="430"/>
                        <a:pt x="1708" y="271"/>
                        <a:pt x="1671" y="159"/>
                      </a:cubicBezTo>
                      <a:cubicBezTo>
                        <a:pt x="1634" y="75"/>
                        <a:pt x="1550" y="38"/>
                        <a:pt x="1475"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30" name="Google Shape;6230;p75"/>
                <p:cNvSpPr/>
                <p:nvPr/>
              </p:nvSpPr>
              <p:spPr>
                <a:xfrm>
                  <a:off x="-761394" y="2369082"/>
                  <a:ext cx="129532" cy="84805"/>
                </a:xfrm>
                <a:custGeom>
                  <a:avLst/>
                  <a:gdLst/>
                  <a:ahLst/>
                  <a:cxnLst/>
                  <a:rect l="l" t="t" r="r" b="b"/>
                  <a:pathLst>
                    <a:path w="1755" h="1149" extrusionOk="0">
                      <a:moveTo>
                        <a:pt x="1700" y="1"/>
                      </a:moveTo>
                      <a:cubicBezTo>
                        <a:pt x="1482" y="1"/>
                        <a:pt x="678" y="417"/>
                        <a:pt x="196" y="653"/>
                      </a:cubicBezTo>
                      <a:cubicBezTo>
                        <a:pt x="0" y="728"/>
                        <a:pt x="0" y="999"/>
                        <a:pt x="159" y="1083"/>
                      </a:cubicBezTo>
                      <a:lnTo>
                        <a:pt x="159" y="1120"/>
                      </a:lnTo>
                      <a:cubicBezTo>
                        <a:pt x="196" y="1139"/>
                        <a:pt x="245" y="1148"/>
                        <a:pt x="299" y="1148"/>
                      </a:cubicBezTo>
                      <a:cubicBezTo>
                        <a:pt x="352" y="1148"/>
                        <a:pt x="411" y="1139"/>
                        <a:pt x="467" y="1120"/>
                      </a:cubicBezTo>
                      <a:cubicBezTo>
                        <a:pt x="821" y="849"/>
                        <a:pt x="1755" y="187"/>
                        <a:pt x="1755" y="28"/>
                      </a:cubicBezTo>
                      <a:cubicBezTo>
                        <a:pt x="1750" y="9"/>
                        <a:pt x="1731" y="1"/>
                        <a:pt x="1700" y="1"/>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31" name="Google Shape;6231;p75"/>
                <p:cNvSpPr/>
                <p:nvPr/>
              </p:nvSpPr>
              <p:spPr>
                <a:xfrm>
                  <a:off x="-761394" y="2368049"/>
                  <a:ext cx="132337" cy="89233"/>
                </a:xfrm>
                <a:custGeom>
                  <a:avLst/>
                  <a:gdLst/>
                  <a:ahLst/>
                  <a:cxnLst/>
                  <a:rect l="l" t="t" r="r" b="b"/>
                  <a:pathLst>
                    <a:path w="1793" h="1209" extrusionOk="0">
                      <a:moveTo>
                        <a:pt x="1717" y="42"/>
                      </a:moveTo>
                      <a:cubicBezTo>
                        <a:pt x="1717" y="126"/>
                        <a:pt x="1325" y="471"/>
                        <a:pt x="429" y="1097"/>
                      </a:cubicBezTo>
                      <a:cubicBezTo>
                        <a:pt x="392" y="1115"/>
                        <a:pt x="343" y="1125"/>
                        <a:pt x="294" y="1125"/>
                      </a:cubicBezTo>
                      <a:cubicBezTo>
                        <a:pt x="245" y="1125"/>
                        <a:pt x="196" y="1115"/>
                        <a:pt x="159" y="1097"/>
                      </a:cubicBezTo>
                      <a:cubicBezTo>
                        <a:pt x="121" y="1059"/>
                        <a:pt x="84" y="975"/>
                        <a:pt x="84" y="901"/>
                      </a:cubicBezTo>
                      <a:cubicBezTo>
                        <a:pt x="84" y="826"/>
                        <a:pt x="121" y="742"/>
                        <a:pt x="196" y="705"/>
                      </a:cubicBezTo>
                      <a:cubicBezTo>
                        <a:pt x="1325" y="126"/>
                        <a:pt x="1633" y="42"/>
                        <a:pt x="1717" y="42"/>
                      </a:cubicBezTo>
                      <a:close/>
                      <a:moveTo>
                        <a:pt x="1718" y="0"/>
                      </a:moveTo>
                      <a:cubicBezTo>
                        <a:pt x="1545" y="0"/>
                        <a:pt x="1018" y="200"/>
                        <a:pt x="159" y="630"/>
                      </a:cubicBezTo>
                      <a:cubicBezTo>
                        <a:pt x="84" y="705"/>
                        <a:pt x="0" y="779"/>
                        <a:pt x="0" y="863"/>
                      </a:cubicBezTo>
                      <a:cubicBezTo>
                        <a:pt x="0" y="975"/>
                        <a:pt x="47" y="1097"/>
                        <a:pt x="121" y="1134"/>
                      </a:cubicBezTo>
                      <a:cubicBezTo>
                        <a:pt x="196" y="1171"/>
                        <a:pt x="233" y="1209"/>
                        <a:pt x="317" y="1209"/>
                      </a:cubicBezTo>
                      <a:cubicBezTo>
                        <a:pt x="355" y="1209"/>
                        <a:pt x="429" y="1171"/>
                        <a:pt x="467" y="1134"/>
                      </a:cubicBezTo>
                      <a:cubicBezTo>
                        <a:pt x="1363" y="546"/>
                        <a:pt x="1792" y="163"/>
                        <a:pt x="1792" y="42"/>
                      </a:cubicBezTo>
                      <a:lnTo>
                        <a:pt x="1755" y="5"/>
                      </a:lnTo>
                      <a:cubicBezTo>
                        <a:pt x="1745" y="2"/>
                        <a:pt x="1733" y="0"/>
                        <a:pt x="1718"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32" name="Google Shape;6232;p75"/>
                <p:cNvSpPr/>
                <p:nvPr/>
              </p:nvSpPr>
              <p:spPr>
                <a:xfrm>
                  <a:off x="-950857" y="2484074"/>
                  <a:ext cx="129532" cy="119051"/>
                </a:xfrm>
                <a:custGeom>
                  <a:avLst/>
                  <a:gdLst/>
                  <a:ahLst/>
                  <a:cxnLst/>
                  <a:rect l="l" t="t" r="r" b="b"/>
                  <a:pathLst>
                    <a:path w="1755" h="1613" extrusionOk="0">
                      <a:moveTo>
                        <a:pt x="902" y="0"/>
                      </a:moveTo>
                      <a:cubicBezTo>
                        <a:pt x="836" y="0"/>
                        <a:pt x="768" y="10"/>
                        <a:pt x="700" y="29"/>
                      </a:cubicBezTo>
                      <a:cubicBezTo>
                        <a:pt x="280" y="141"/>
                        <a:pt x="0" y="570"/>
                        <a:pt x="84" y="1000"/>
                      </a:cubicBezTo>
                      <a:cubicBezTo>
                        <a:pt x="179" y="1363"/>
                        <a:pt x="501" y="1613"/>
                        <a:pt x="859" y="1613"/>
                      </a:cubicBezTo>
                      <a:cubicBezTo>
                        <a:pt x="923" y="1613"/>
                        <a:pt x="989" y="1605"/>
                        <a:pt x="1055" y="1588"/>
                      </a:cubicBezTo>
                      <a:cubicBezTo>
                        <a:pt x="1484" y="1504"/>
                        <a:pt x="1755" y="1074"/>
                        <a:pt x="1634" y="654"/>
                      </a:cubicBezTo>
                      <a:cubicBezTo>
                        <a:pt x="1571" y="261"/>
                        <a:pt x="1256" y="0"/>
                        <a:pt x="902"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33" name="Google Shape;6233;p75"/>
                <p:cNvSpPr/>
                <p:nvPr/>
              </p:nvSpPr>
              <p:spPr>
                <a:xfrm>
                  <a:off x="-899192" y="2411743"/>
                  <a:ext cx="227401" cy="189538"/>
                </a:xfrm>
                <a:custGeom>
                  <a:avLst/>
                  <a:gdLst/>
                  <a:ahLst/>
                  <a:cxnLst/>
                  <a:rect l="l" t="t" r="r" b="b"/>
                  <a:pathLst>
                    <a:path w="3081" h="2568" extrusionOk="0">
                      <a:moveTo>
                        <a:pt x="2063" y="1"/>
                      </a:moveTo>
                      <a:cubicBezTo>
                        <a:pt x="2026" y="38"/>
                        <a:pt x="1988" y="75"/>
                        <a:pt x="1951" y="113"/>
                      </a:cubicBezTo>
                      <a:cubicBezTo>
                        <a:pt x="1400" y="617"/>
                        <a:pt x="700" y="850"/>
                        <a:pt x="0" y="1009"/>
                      </a:cubicBezTo>
                      <a:lnTo>
                        <a:pt x="355" y="2568"/>
                      </a:lnTo>
                      <a:cubicBezTo>
                        <a:pt x="1167" y="2372"/>
                        <a:pt x="2567" y="2213"/>
                        <a:pt x="3080" y="1475"/>
                      </a:cubicBezTo>
                      <a:lnTo>
                        <a:pt x="3080" y="1438"/>
                      </a:lnTo>
                      <a:cubicBezTo>
                        <a:pt x="3080" y="1242"/>
                        <a:pt x="2996" y="1009"/>
                        <a:pt x="2922" y="813"/>
                      </a:cubicBezTo>
                      <a:cubicBezTo>
                        <a:pt x="2651" y="271"/>
                        <a:pt x="2492" y="234"/>
                        <a:pt x="2063" y="1"/>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34" name="Google Shape;6234;p75"/>
                <p:cNvSpPr/>
                <p:nvPr/>
              </p:nvSpPr>
              <p:spPr>
                <a:xfrm>
                  <a:off x="-886792" y="2390782"/>
                  <a:ext cx="151601" cy="135437"/>
                </a:xfrm>
                <a:custGeom>
                  <a:avLst/>
                  <a:gdLst/>
                  <a:ahLst/>
                  <a:cxnLst/>
                  <a:rect l="l" t="t" r="r" b="b"/>
                  <a:pathLst>
                    <a:path w="2054" h="1835" extrusionOk="0">
                      <a:moveTo>
                        <a:pt x="1699" y="1"/>
                      </a:moveTo>
                      <a:cubicBezTo>
                        <a:pt x="1228" y="1"/>
                        <a:pt x="0" y="1007"/>
                        <a:pt x="262" y="1638"/>
                      </a:cubicBezTo>
                      <a:cubicBezTo>
                        <a:pt x="299" y="1759"/>
                        <a:pt x="420" y="1834"/>
                        <a:pt x="495" y="1834"/>
                      </a:cubicBezTo>
                      <a:cubicBezTo>
                        <a:pt x="532" y="1601"/>
                        <a:pt x="850" y="1293"/>
                        <a:pt x="1195" y="1022"/>
                      </a:cubicBezTo>
                      <a:cubicBezTo>
                        <a:pt x="1391" y="826"/>
                        <a:pt x="1587" y="705"/>
                        <a:pt x="1820" y="593"/>
                      </a:cubicBezTo>
                      <a:cubicBezTo>
                        <a:pt x="2054" y="434"/>
                        <a:pt x="2016" y="89"/>
                        <a:pt x="1746" y="5"/>
                      </a:cubicBezTo>
                      <a:cubicBezTo>
                        <a:pt x="1731" y="2"/>
                        <a:pt x="1716" y="1"/>
                        <a:pt x="1699" y="1"/>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6235" name="Google Shape;6235;p75"/>
              <p:cNvSpPr/>
              <p:nvPr/>
            </p:nvSpPr>
            <p:spPr>
              <a:xfrm>
                <a:off x="-1320854" y="1969784"/>
                <a:ext cx="453399" cy="775274"/>
              </a:xfrm>
              <a:custGeom>
                <a:avLst/>
                <a:gdLst/>
                <a:ahLst/>
                <a:cxnLst/>
                <a:rect l="l" t="t" r="r" b="b"/>
                <a:pathLst>
                  <a:path w="6143" h="10504" extrusionOk="0">
                    <a:moveTo>
                      <a:pt x="4271" y="0"/>
                    </a:moveTo>
                    <a:cubicBezTo>
                      <a:pt x="3817" y="0"/>
                      <a:pt x="3370" y="243"/>
                      <a:pt x="3109" y="659"/>
                    </a:cubicBezTo>
                    <a:cubicBezTo>
                      <a:pt x="1" y="5438"/>
                      <a:pt x="701" y="8826"/>
                      <a:pt x="701" y="8826"/>
                    </a:cubicBezTo>
                    <a:cubicBezTo>
                      <a:pt x="860" y="10376"/>
                      <a:pt x="1709" y="10422"/>
                      <a:pt x="1709" y="10422"/>
                    </a:cubicBezTo>
                    <a:cubicBezTo>
                      <a:pt x="1952" y="10478"/>
                      <a:pt x="2196" y="10504"/>
                      <a:pt x="2438" y="10504"/>
                    </a:cubicBezTo>
                    <a:cubicBezTo>
                      <a:pt x="3857" y="10504"/>
                      <a:pt x="5218" y="9629"/>
                      <a:pt x="6143" y="8864"/>
                    </a:cubicBezTo>
                    <a:cubicBezTo>
                      <a:pt x="6105" y="8705"/>
                      <a:pt x="6068" y="8556"/>
                      <a:pt x="6031" y="8360"/>
                    </a:cubicBezTo>
                    <a:cubicBezTo>
                      <a:pt x="5872" y="7809"/>
                      <a:pt x="5760" y="7267"/>
                      <a:pt x="5676" y="6689"/>
                    </a:cubicBezTo>
                    <a:lnTo>
                      <a:pt x="3893" y="7193"/>
                    </a:lnTo>
                    <a:cubicBezTo>
                      <a:pt x="5331" y="4701"/>
                      <a:pt x="5676" y="3422"/>
                      <a:pt x="5797" y="2367"/>
                    </a:cubicBezTo>
                    <a:cubicBezTo>
                      <a:pt x="5835" y="2255"/>
                      <a:pt x="5835" y="2096"/>
                      <a:pt x="5872" y="1975"/>
                    </a:cubicBezTo>
                    <a:cubicBezTo>
                      <a:pt x="5909" y="1004"/>
                      <a:pt x="5443" y="463"/>
                      <a:pt x="4939" y="192"/>
                    </a:cubicBezTo>
                    <a:cubicBezTo>
                      <a:pt x="4729" y="61"/>
                      <a:pt x="4500" y="0"/>
                      <a:pt x="4271" y="0"/>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36" name="Google Shape;6236;p75"/>
              <p:cNvSpPr/>
              <p:nvPr/>
            </p:nvSpPr>
            <p:spPr>
              <a:xfrm>
                <a:off x="-1002523" y="2296677"/>
                <a:ext cx="97869" cy="197804"/>
              </a:xfrm>
              <a:custGeom>
                <a:avLst/>
                <a:gdLst/>
                <a:ahLst/>
                <a:cxnLst/>
                <a:rect l="l" t="t" r="r" b="b"/>
                <a:pathLst>
                  <a:path w="1326" h="2680" extrusionOk="0">
                    <a:moveTo>
                      <a:pt x="822" y="1"/>
                    </a:moveTo>
                    <a:cubicBezTo>
                      <a:pt x="784" y="76"/>
                      <a:pt x="0" y="1672"/>
                      <a:pt x="47" y="2446"/>
                    </a:cubicBezTo>
                    <a:cubicBezTo>
                      <a:pt x="47" y="2493"/>
                      <a:pt x="84" y="2568"/>
                      <a:pt x="121" y="2605"/>
                    </a:cubicBezTo>
                    <a:cubicBezTo>
                      <a:pt x="196" y="2642"/>
                      <a:pt x="317" y="2680"/>
                      <a:pt x="429" y="2680"/>
                    </a:cubicBezTo>
                    <a:cubicBezTo>
                      <a:pt x="784" y="2680"/>
                      <a:pt x="1251" y="2530"/>
                      <a:pt x="1326" y="2530"/>
                    </a:cubicBezTo>
                    <a:lnTo>
                      <a:pt x="1288" y="2409"/>
                    </a:lnTo>
                    <a:cubicBezTo>
                      <a:pt x="1127" y="2467"/>
                      <a:pt x="741" y="2557"/>
                      <a:pt x="467" y="2557"/>
                    </a:cubicBezTo>
                    <a:cubicBezTo>
                      <a:pt x="345" y="2557"/>
                      <a:pt x="245" y="2539"/>
                      <a:pt x="196" y="2493"/>
                    </a:cubicBezTo>
                    <a:cubicBezTo>
                      <a:pt x="159" y="2493"/>
                      <a:pt x="159" y="2446"/>
                      <a:pt x="159" y="2446"/>
                    </a:cubicBezTo>
                    <a:cubicBezTo>
                      <a:pt x="121" y="1672"/>
                      <a:pt x="896" y="76"/>
                      <a:pt x="896" y="38"/>
                    </a:cubicBezTo>
                    <a:lnTo>
                      <a:pt x="822" y="1"/>
                    </a:ln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37" name="Google Shape;6237;p75"/>
              <p:cNvSpPr/>
              <p:nvPr/>
            </p:nvSpPr>
            <p:spPr>
              <a:xfrm>
                <a:off x="-1260923" y="4007313"/>
                <a:ext cx="321801" cy="23471"/>
              </a:xfrm>
              <a:custGeom>
                <a:avLst/>
                <a:gdLst/>
                <a:ahLst/>
                <a:cxnLst/>
                <a:rect l="l" t="t" r="r" b="b"/>
                <a:pathLst>
                  <a:path w="4360" h="318" extrusionOk="0">
                    <a:moveTo>
                      <a:pt x="4248" y="0"/>
                    </a:moveTo>
                    <a:lnTo>
                      <a:pt x="122" y="84"/>
                    </a:lnTo>
                    <a:cubicBezTo>
                      <a:pt x="48" y="84"/>
                      <a:pt x="1" y="121"/>
                      <a:pt x="1" y="196"/>
                    </a:cubicBezTo>
                    <a:cubicBezTo>
                      <a:pt x="1" y="233"/>
                      <a:pt x="48" y="317"/>
                      <a:pt x="122" y="317"/>
                    </a:cubicBezTo>
                    <a:lnTo>
                      <a:pt x="4248" y="233"/>
                    </a:lnTo>
                    <a:cubicBezTo>
                      <a:pt x="4323" y="233"/>
                      <a:pt x="4360" y="196"/>
                      <a:pt x="4360" y="121"/>
                    </a:cubicBezTo>
                    <a:cubicBezTo>
                      <a:pt x="4360" y="84"/>
                      <a:pt x="4323" y="0"/>
                      <a:pt x="4248"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6238" name="Google Shape;6238;p75"/>
            <p:cNvGrpSpPr/>
            <p:nvPr/>
          </p:nvGrpSpPr>
          <p:grpSpPr>
            <a:xfrm>
              <a:off x="364627" y="2696656"/>
              <a:ext cx="265399" cy="99225"/>
              <a:chOff x="-677972" y="2680204"/>
              <a:chExt cx="321073" cy="120040"/>
            </a:xfrm>
          </p:grpSpPr>
          <p:sp>
            <p:nvSpPr>
              <p:cNvPr id="6239" name="Google Shape;6239;p75"/>
              <p:cNvSpPr/>
              <p:nvPr/>
            </p:nvSpPr>
            <p:spPr>
              <a:xfrm>
                <a:off x="-599658" y="2685826"/>
                <a:ext cx="116482" cy="114418"/>
              </a:xfrm>
              <a:custGeom>
                <a:avLst/>
                <a:gdLst/>
                <a:ahLst/>
                <a:cxnLst/>
                <a:rect l="l" t="t" r="r" b="b"/>
                <a:pathLst>
                  <a:path w="2652" h="2605" extrusionOk="0">
                    <a:moveTo>
                      <a:pt x="1326" y="159"/>
                    </a:moveTo>
                    <a:cubicBezTo>
                      <a:pt x="1905" y="159"/>
                      <a:pt x="2418" y="626"/>
                      <a:pt x="2455" y="1242"/>
                    </a:cubicBezTo>
                    <a:cubicBezTo>
                      <a:pt x="2493" y="1867"/>
                      <a:pt x="1989" y="2409"/>
                      <a:pt x="1363" y="2446"/>
                    </a:cubicBezTo>
                    <a:cubicBezTo>
                      <a:pt x="1337" y="2448"/>
                      <a:pt x="1311" y="2449"/>
                      <a:pt x="1284" y="2449"/>
                    </a:cubicBezTo>
                    <a:cubicBezTo>
                      <a:pt x="693" y="2449"/>
                      <a:pt x="197" y="1953"/>
                      <a:pt x="197" y="1363"/>
                    </a:cubicBezTo>
                    <a:cubicBezTo>
                      <a:pt x="159" y="1046"/>
                      <a:pt x="271" y="775"/>
                      <a:pt x="467" y="542"/>
                    </a:cubicBezTo>
                    <a:cubicBezTo>
                      <a:pt x="663" y="309"/>
                      <a:pt x="971" y="197"/>
                      <a:pt x="1251" y="159"/>
                    </a:cubicBezTo>
                    <a:close/>
                    <a:moveTo>
                      <a:pt x="1251" y="1"/>
                    </a:moveTo>
                    <a:cubicBezTo>
                      <a:pt x="897" y="38"/>
                      <a:pt x="589" y="197"/>
                      <a:pt x="355" y="430"/>
                    </a:cubicBezTo>
                    <a:cubicBezTo>
                      <a:pt x="122" y="701"/>
                      <a:pt x="1" y="1009"/>
                      <a:pt x="38" y="1363"/>
                    </a:cubicBezTo>
                    <a:cubicBezTo>
                      <a:pt x="38" y="2063"/>
                      <a:pt x="626" y="2605"/>
                      <a:pt x="1326" y="2605"/>
                    </a:cubicBezTo>
                    <a:lnTo>
                      <a:pt x="1363" y="2605"/>
                    </a:lnTo>
                    <a:cubicBezTo>
                      <a:pt x="2101" y="2567"/>
                      <a:pt x="2651" y="1942"/>
                      <a:pt x="2605" y="1242"/>
                    </a:cubicBezTo>
                    <a:cubicBezTo>
                      <a:pt x="2567" y="542"/>
                      <a:pt x="1989" y="1"/>
                      <a:pt x="1251" y="1"/>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40" name="Google Shape;6240;p75"/>
              <p:cNvSpPr/>
              <p:nvPr/>
            </p:nvSpPr>
            <p:spPr>
              <a:xfrm>
                <a:off x="-457789" y="2680204"/>
                <a:ext cx="100890" cy="113100"/>
              </a:xfrm>
              <a:custGeom>
                <a:avLst/>
                <a:gdLst/>
                <a:ahLst/>
                <a:cxnLst/>
                <a:rect l="l" t="t" r="r" b="b"/>
                <a:pathLst>
                  <a:path w="2297" h="2575" extrusionOk="0">
                    <a:moveTo>
                      <a:pt x="1167" y="129"/>
                    </a:moveTo>
                    <a:cubicBezTo>
                      <a:pt x="1400" y="129"/>
                      <a:pt x="1596" y="203"/>
                      <a:pt x="1755" y="362"/>
                    </a:cubicBezTo>
                    <a:cubicBezTo>
                      <a:pt x="1988" y="595"/>
                      <a:pt x="2138" y="903"/>
                      <a:pt x="2138" y="1221"/>
                    </a:cubicBezTo>
                    <a:cubicBezTo>
                      <a:pt x="2175" y="1837"/>
                      <a:pt x="1755" y="2387"/>
                      <a:pt x="1204" y="2425"/>
                    </a:cubicBezTo>
                    <a:cubicBezTo>
                      <a:pt x="971" y="2425"/>
                      <a:pt x="738" y="2341"/>
                      <a:pt x="542" y="2191"/>
                    </a:cubicBezTo>
                    <a:cubicBezTo>
                      <a:pt x="355" y="1995"/>
                      <a:pt x="196" y="1687"/>
                      <a:pt x="196" y="1333"/>
                    </a:cubicBezTo>
                    <a:cubicBezTo>
                      <a:pt x="159" y="707"/>
                      <a:pt x="588" y="166"/>
                      <a:pt x="1130" y="129"/>
                    </a:cubicBezTo>
                    <a:close/>
                    <a:moveTo>
                      <a:pt x="1227" y="1"/>
                    </a:moveTo>
                    <a:cubicBezTo>
                      <a:pt x="1195" y="1"/>
                      <a:pt x="1163" y="3"/>
                      <a:pt x="1130" y="7"/>
                    </a:cubicBezTo>
                    <a:cubicBezTo>
                      <a:pt x="504" y="7"/>
                      <a:pt x="0" y="633"/>
                      <a:pt x="38" y="1333"/>
                    </a:cubicBezTo>
                    <a:cubicBezTo>
                      <a:pt x="75" y="1725"/>
                      <a:pt x="234" y="2070"/>
                      <a:pt x="467" y="2303"/>
                    </a:cubicBezTo>
                    <a:cubicBezTo>
                      <a:pt x="663" y="2462"/>
                      <a:pt x="896" y="2574"/>
                      <a:pt x="1167" y="2574"/>
                    </a:cubicBezTo>
                    <a:lnTo>
                      <a:pt x="1204" y="2574"/>
                    </a:lnTo>
                    <a:cubicBezTo>
                      <a:pt x="1830" y="2537"/>
                      <a:pt x="2296" y="1921"/>
                      <a:pt x="2296" y="1221"/>
                    </a:cubicBezTo>
                    <a:cubicBezTo>
                      <a:pt x="2259" y="866"/>
                      <a:pt x="2100" y="521"/>
                      <a:pt x="1867" y="287"/>
                    </a:cubicBezTo>
                    <a:cubicBezTo>
                      <a:pt x="1662" y="115"/>
                      <a:pt x="1457" y="1"/>
                      <a:pt x="1227" y="1"/>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41" name="Google Shape;6241;p75"/>
              <p:cNvSpPr/>
              <p:nvPr/>
            </p:nvSpPr>
            <p:spPr>
              <a:xfrm>
                <a:off x="-490204" y="2731637"/>
                <a:ext cx="39398" cy="12474"/>
              </a:xfrm>
              <a:custGeom>
                <a:avLst/>
                <a:gdLst/>
                <a:ahLst/>
                <a:cxnLst/>
                <a:rect l="l" t="t" r="r" b="b"/>
                <a:pathLst>
                  <a:path w="897" h="284" extrusionOk="0">
                    <a:moveTo>
                      <a:pt x="480" y="0"/>
                    </a:moveTo>
                    <a:cubicBezTo>
                      <a:pt x="314" y="0"/>
                      <a:pt x="145" y="40"/>
                      <a:pt x="1" y="124"/>
                    </a:cubicBezTo>
                    <a:lnTo>
                      <a:pt x="75" y="283"/>
                    </a:lnTo>
                    <a:cubicBezTo>
                      <a:pt x="202" y="197"/>
                      <a:pt x="340" y="157"/>
                      <a:pt x="477" y="157"/>
                    </a:cubicBezTo>
                    <a:cubicBezTo>
                      <a:pt x="592" y="157"/>
                      <a:pt x="706" y="185"/>
                      <a:pt x="813" y="236"/>
                    </a:cubicBezTo>
                    <a:lnTo>
                      <a:pt x="897" y="87"/>
                    </a:lnTo>
                    <a:cubicBezTo>
                      <a:pt x="771" y="30"/>
                      <a:pt x="626" y="0"/>
                      <a:pt x="480" y="0"/>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42" name="Google Shape;6242;p75"/>
              <p:cNvSpPr/>
              <p:nvPr/>
            </p:nvSpPr>
            <p:spPr>
              <a:xfrm>
                <a:off x="-677972" y="2718241"/>
                <a:ext cx="85341" cy="11903"/>
              </a:xfrm>
              <a:custGeom>
                <a:avLst/>
                <a:gdLst/>
                <a:ahLst/>
                <a:cxnLst/>
                <a:rect l="l" t="t" r="r" b="b"/>
                <a:pathLst>
                  <a:path w="1943" h="271" extrusionOk="0">
                    <a:moveTo>
                      <a:pt x="1" y="0"/>
                    </a:moveTo>
                    <a:lnTo>
                      <a:pt x="1" y="121"/>
                    </a:lnTo>
                    <a:lnTo>
                      <a:pt x="1942" y="271"/>
                    </a:lnTo>
                    <a:lnTo>
                      <a:pt x="1942" y="121"/>
                    </a:lnTo>
                    <a:lnTo>
                      <a:pt x="1" y="0"/>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grpSp>
        <p:nvGrpSpPr>
          <p:cNvPr id="6243" name="Google Shape;6243;p75"/>
          <p:cNvGrpSpPr/>
          <p:nvPr/>
        </p:nvGrpSpPr>
        <p:grpSpPr>
          <a:xfrm flipH="1">
            <a:off x="3025315" y="2844784"/>
            <a:ext cx="672828" cy="1303066"/>
            <a:chOff x="-964575" y="1325675"/>
            <a:chExt cx="1326553" cy="2569137"/>
          </a:xfrm>
        </p:grpSpPr>
        <p:sp>
          <p:nvSpPr>
            <p:cNvPr id="6244" name="Google Shape;6244;p75"/>
            <p:cNvSpPr/>
            <p:nvPr/>
          </p:nvSpPr>
          <p:spPr>
            <a:xfrm>
              <a:off x="-810800" y="1354250"/>
              <a:ext cx="188400" cy="198000"/>
            </a:xfrm>
            <a:prstGeom prst="ellipse">
              <a:avLst/>
            </a:pr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45" name="Google Shape;6245;p75"/>
            <p:cNvSpPr/>
            <p:nvPr/>
          </p:nvSpPr>
          <p:spPr>
            <a:xfrm>
              <a:off x="-682863" y="3563296"/>
              <a:ext cx="159778" cy="276560"/>
            </a:xfrm>
            <a:custGeom>
              <a:avLst/>
              <a:gdLst/>
              <a:ahLst/>
              <a:cxnLst/>
              <a:rect l="l" t="t" r="r" b="b"/>
              <a:pathLst>
                <a:path w="2605" h="4509" extrusionOk="0">
                  <a:moveTo>
                    <a:pt x="2408" y="0"/>
                  </a:moveTo>
                  <a:lnTo>
                    <a:pt x="0" y="234"/>
                  </a:lnTo>
                  <a:lnTo>
                    <a:pt x="75" y="3613"/>
                  </a:lnTo>
                  <a:lnTo>
                    <a:pt x="542" y="4434"/>
                  </a:lnTo>
                  <a:lnTo>
                    <a:pt x="2287" y="4509"/>
                  </a:lnTo>
                  <a:lnTo>
                    <a:pt x="2604" y="3687"/>
                  </a:lnTo>
                  <a:cubicBezTo>
                    <a:pt x="2334" y="3575"/>
                    <a:pt x="2408" y="1"/>
                    <a:pt x="2408"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46" name="Google Shape;6246;p75"/>
            <p:cNvSpPr/>
            <p:nvPr/>
          </p:nvSpPr>
          <p:spPr>
            <a:xfrm>
              <a:off x="-682863" y="3775024"/>
              <a:ext cx="333785" cy="119787"/>
            </a:xfrm>
            <a:custGeom>
              <a:avLst/>
              <a:gdLst/>
              <a:ahLst/>
              <a:cxnLst/>
              <a:rect l="l" t="t" r="r" b="b"/>
              <a:pathLst>
                <a:path w="5442" h="1953" extrusionOk="0">
                  <a:moveTo>
                    <a:pt x="52" y="1"/>
                  </a:moveTo>
                  <a:cubicBezTo>
                    <a:pt x="18" y="1"/>
                    <a:pt x="0" y="2"/>
                    <a:pt x="0" y="2"/>
                  </a:cubicBezTo>
                  <a:lnTo>
                    <a:pt x="75" y="1915"/>
                  </a:lnTo>
                  <a:lnTo>
                    <a:pt x="5405" y="1953"/>
                  </a:lnTo>
                  <a:cubicBezTo>
                    <a:pt x="5442" y="1757"/>
                    <a:pt x="5367" y="1290"/>
                    <a:pt x="5171" y="1169"/>
                  </a:cubicBezTo>
                  <a:lnTo>
                    <a:pt x="2567" y="198"/>
                  </a:lnTo>
                  <a:cubicBezTo>
                    <a:pt x="2567" y="198"/>
                    <a:pt x="2408" y="399"/>
                    <a:pt x="2068" y="399"/>
                  </a:cubicBezTo>
                  <a:cubicBezTo>
                    <a:pt x="1955" y="399"/>
                    <a:pt x="1823" y="377"/>
                    <a:pt x="1671" y="319"/>
                  </a:cubicBezTo>
                  <a:cubicBezTo>
                    <a:pt x="769" y="26"/>
                    <a:pt x="217" y="1"/>
                    <a:pt x="52" y="1"/>
                  </a:cubicBezTo>
                  <a:close/>
                </a:path>
              </a:pathLst>
            </a:custGeom>
            <a:solidFill>
              <a:srgbClr val="EFEFE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47" name="Google Shape;6247;p75"/>
            <p:cNvSpPr/>
            <p:nvPr/>
          </p:nvSpPr>
          <p:spPr>
            <a:xfrm>
              <a:off x="-477943" y="3808881"/>
              <a:ext cx="114574" cy="45327"/>
            </a:xfrm>
            <a:custGeom>
              <a:avLst/>
              <a:gdLst/>
              <a:ahLst/>
              <a:cxnLst/>
              <a:rect l="l" t="t" r="r" b="b"/>
              <a:pathLst>
                <a:path w="1868" h="739" extrusionOk="0">
                  <a:moveTo>
                    <a:pt x="159" y="1"/>
                  </a:moveTo>
                  <a:lnTo>
                    <a:pt x="1" y="738"/>
                  </a:lnTo>
                  <a:lnTo>
                    <a:pt x="1830" y="738"/>
                  </a:lnTo>
                  <a:cubicBezTo>
                    <a:pt x="1868" y="738"/>
                    <a:pt x="1868" y="701"/>
                    <a:pt x="1868" y="701"/>
                  </a:cubicBezTo>
                  <a:lnTo>
                    <a:pt x="159" y="1"/>
                  </a:ln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48" name="Google Shape;6248;p75"/>
            <p:cNvSpPr/>
            <p:nvPr/>
          </p:nvSpPr>
          <p:spPr>
            <a:xfrm>
              <a:off x="-480212" y="3806612"/>
              <a:ext cx="119113" cy="47596"/>
            </a:xfrm>
            <a:custGeom>
              <a:avLst/>
              <a:gdLst/>
              <a:ahLst/>
              <a:cxnLst/>
              <a:rect l="l" t="t" r="r" b="b"/>
              <a:pathLst>
                <a:path w="1942" h="776" extrusionOk="0">
                  <a:moveTo>
                    <a:pt x="234" y="75"/>
                  </a:moveTo>
                  <a:lnTo>
                    <a:pt x="1830" y="738"/>
                  </a:lnTo>
                  <a:lnTo>
                    <a:pt x="75" y="738"/>
                  </a:lnTo>
                  <a:lnTo>
                    <a:pt x="234" y="75"/>
                  </a:lnTo>
                  <a:close/>
                  <a:moveTo>
                    <a:pt x="150" y="0"/>
                  </a:moveTo>
                  <a:lnTo>
                    <a:pt x="0" y="775"/>
                  </a:lnTo>
                  <a:lnTo>
                    <a:pt x="1867" y="775"/>
                  </a:lnTo>
                  <a:cubicBezTo>
                    <a:pt x="1905" y="775"/>
                    <a:pt x="1905" y="775"/>
                    <a:pt x="1905" y="738"/>
                  </a:cubicBezTo>
                  <a:cubicBezTo>
                    <a:pt x="1942" y="738"/>
                    <a:pt x="1905" y="700"/>
                    <a:pt x="1905" y="700"/>
                  </a:cubicBezTo>
                  <a:lnTo>
                    <a:pt x="150" y="0"/>
                  </a:ln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49" name="Google Shape;6249;p75"/>
            <p:cNvSpPr/>
            <p:nvPr/>
          </p:nvSpPr>
          <p:spPr>
            <a:xfrm>
              <a:off x="-682863" y="3775086"/>
              <a:ext cx="28643" cy="79122"/>
            </a:xfrm>
            <a:custGeom>
              <a:avLst/>
              <a:gdLst/>
              <a:ahLst/>
              <a:cxnLst/>
              <a:rect l="l" t="t" r="r" b="b"/>
              <a:pathLst>
                <a:path w="467" h="1290" extrusionOk="0">
                  <a:moveTo>
                    <a:pt x="0" y="1"/>
                  </a:moveTo>
                  <a:lnTo>
                    <a:pt x="75" y="1289"/>
                  </a:lnTo>
                  <a:lnTo>
                    <a:pt x="467" y="1252"/>
                  </a:lnTo>
                  <a:lnTo>
                    <a:pt x="346" y="48"/>
                  </a:lnTo>
                  <a:cubicBezTo>
                    <a:pt x="308" y="48"/>
                    <a:pt x="0" y="1"/>
                    <a:pt x="0" y="1"/>
                  </a:cubicBez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50" name="Google Shape;6250;p75"/>
            <p:cNvSpPr/>
            <p:nvPr/>
          </p:nvSpPr>
          <p:spPr>
            <a:xfrm>
              <a:off x="-776215" y="2620945"/>
              <a:ext cx="357890" cy="1094707"/>
            </a:xfrm>
            <a:custGeom>
              <a:avLst/>
              <a:gdLst/>
              <a:ahLst/>
              <a:cxnLst/>
              <a:rect l="l" t="t" r="r" b="b"/>
              <a:pathLst>
                <a:path w="5835" h="17848" extrusionOk="0">
                  <a:moveTo>
                    <a:pt x="5676" y="1"/>
                  </a:moveTo>
                  <a:lnTo>
                    <a:pt x="1" y="776"/>
                  </a:lnTo>
                  <a:lnTo>
                    <a:pt x="1056" y="8709"/>
                  </a:lnTo>
                  <a:cubicBezTo>
                    <a:pt x="1205" y="9913"/>
                    <a:pt x="1364" y="17577"/>
                    <a:pt x="1364" y="17577"/>
                  </a:cubicBezTo>
                  <a:lnTo>
                    <a:pt x="4089" y="17847"/>
                  </a:lnTo>
                  <a:lnTo>
                    <a:pt x="5489" y="12331"/>
                  </a:lnTo>
                  <a:cubicBezTo>
                    <a:pt x="5722" y="11351"/>
                    <a:pt x="5834" y="10343"/>
                    <a:pt x="5834" y="9335"/>
                  </a:cubicBezTo>
                  <a:lnTo>
                    <a:pt x="5676" y="1"/>
                  </a:ln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51" name="Google Shape;6251;p75"/>
            <p:cNvSpPr/>
            <p:nvPr/>
          </p:nvSpPr>
          <p:spPr>
            <a:xfrm>
              <a:off x="-776206" y="2622382"/>
              <a:ext cx="357890" cy="1094707"/>
            </a:xfrm>
            <a:custGeom>
              <a:avLst/>
              <a:gdLst/>
              <a:ahLst/>
              <a:cxnLst/>
              <a:rect l="l" t="t" r="r" b="b"/>
              <a:pathLst>
                <a:path w="5835" h="17848" extrusionOk="0">
                  <a:moveTo>
                    <a:pt x="5676" y="1"/>
                  </a:moveTo>
                  <a:lnTo>
                    <a:pt x="1" y="776"/>
                  </a:lnTo>
                  <a:lnTo>
                    <a:pt x="1056" y="8709"/>
                  </a:lnTo>
                  <a:cubicBezTo>
                    <a:pt x="1205" y="9913"/>
                    <a:pt x="1364" y="17577"/>
                    <a:pt x="1364" y="17577"/>
                  </a:cubicBezTo>
                  <a:lnTo>
                    <a:pt x="4089" y="17847"/>
                  </a:lnTo>
                  <a:lnTo>
                    <a:pt x="5489" y="12331"/>
                  </a:lnTo>
                  <a:cubicBezTo>
                    <a:pt x="5722" y="11351"/>
                    <a:pt x="5834" y="10343"/>
                    <a:pt x="5834" y="9335"/>
                  </a:cubicBezTo>
                  <a:lnTo>
                    <a:pt x="5676" y="1"/>
                  </a:ln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52" name="Google Shape;6252;p75"/>
            <p:cNvSpPr/>
            <p:nvPr/>
          </p:nvSpPr>
          <p:spPr>
            <a:xfrm>
              <a:off x="-96071" y="3434492"/>
              <a:ext cx="262268" cy="283429"/>
            </a:xfrm>
            <a:custGeom>
              <a:avLst/>
              <a:gdLst/>
              <a:ahLst/>
              <a:cxnLst/>
              <a:rect l="l" t="t" r="r" b="b"/>
              <a:pathLst>
                <a:path w="4276" h="4621" extrusionOk="0">
                  <a:moveTo>
                    <a:pt x="2017" y="0"/>
                  </a:moveTo>
                  <a:lnTo>
                    <a:pt x="1" y="1316"/>
                  </a:lnTo>
                  <a:lnTo>
                    <a:pt x="1905" y="4117"/>
                  </a:lnTo>
                  <a:lnTo>
                    <a:pt x="2717" y="4621"/>
                  </a:lnTo>
                  <a:lnTo>
                    <a:pt x="4275" y="3921"/>
                  </a:lnTo>
                  <a:lnTo>
                    <a:pt x="4201" y="3071"/>
                  </a:lnTo>
                  <a:cubicBezTo>
                    <a:pt x="3921" y="3071"/>
                    <a:pt x="2017" y="0"/>
                    <a:pt x="2017"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53" name="Google Shape;6253;p75"/>
            <p:cNvSpPr/>
            <p:nvPr/>
          </p:nvSpPr>
          <p:spPr>
            <a:xfrm>
              <a:off x="13289" y="3601078"/>
              <a:ext cx="348689" cy="183821"/>
            </a:xfrm>
            <a:custGeom>
              <a:avLst/>
              <a:gdLst/>
              <a:ahLst/>
              <a:cxnLst/>
              <a:rect l="l" t="t" r="r" b="b"/>
              <a:pathLst>
                <a:path w="5685" h="2997" extrusionOk="0">
                  <a:moveTo>
                    <a:pt x="5134" y="0"/>
                  </a:moveTo>
                  <a:lnTo>
                    <a:pt x="2334" y="318"/>
                  </a:lnTo>
                  <a:cubicBezTo>
                    <a:pt x="2334" y="318"/>
                    <a:pt x="2296" y="738"/>
                    <a:pt x="1596" y="859"/>
                  </a:cubicBezTo>
                  <a:cubicBezTo>
                    <a:pt x="467" y="1018"/>
                    <a:pt x="0" y="1326"/>
                    <a:pt x="0" y="1326"/>
                  </a:cubicBezTo>
                  <a:lnTo>
                    <a:pt x="934" y="2997"/>
                  </a:lnTo>
                  <a:lnTo>
                    <a:pt x="5685" y="589"/>
                  </a:lnTo>
                  <a:cubicBezTo>
                    <a:pt x="5638" y="392"/>
                    <a:pt x="5330" y="0"/>
                    <a:pt x="5134" y="0"/>
                  </a:cubicBezTo>
                  <a:close/>
                </a:path>
              </a:pathLst>
            </a:custGeom>
            <a:solidFill>
              <a:srgbClr val="EFEFE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54" name="Google Shape;6254;p75"/>
            <p:cNvSpPr/>
            <p:nvPr/>
          </p:nvSpPr>
          <p:spPr>
            <a:xfrm>
              <a:off x="218823" y="3603348"/>
              <a:ext cx="114512" cy="55017"/>
            </a:xfrm>
            <a:custGeom>
              <a:avLst/>
              <a:gdLst/>
              <a:ahLst/>
              <a:cxnLst/>
              <a:rect l="l" t="t" r="r" b="b"/>
              <a:pathLst>
                <a:path w="1867" h="897" extrusionOk="0">
                  <a:moveTo>
                    <a:pt x="1820" y="1"/>
                  </a:moveTo>
                  <a:lnTo>
                    <a:pt x="0" y="159"/>
                  </a:lnTo>
                  <a:lnTo>
                    <a:pt x="187" y="897"/>
                  </a:lnTo>
                  <a:lnTo>
                    <a:pt x="1820" y="47"/>
                  </a:lnTo>
                  <a:cubicBezTo>
                    <a:pt x="1867" y="47"/>
                    <a:pt x="1867" y="1"/>
                    <a:pt x="1820" y="1"/>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55" name="Google Shape;6255;p75"/>
            <p:cNvSpPr/>
            <p:nvPr/>
          </p:nvSpPr>
          <p:spPr>
            <a:xfrm>
              <a:off x="215940" y="3603348"/>
              <a:ext cx="117395" cy="57348"/>
            </a:xfrm>
            <a:custGeom>
              <a:avLst/>
              <a:gdLst/>
              <a:ahLst/>
              <a:cxnLst/>
              <a:rect l="l" t="t" r="r" b="b"/>
              <a:pathLst>
                <a:path w="1914" h="935" extrusionOk="0">
                  <a:moveTo>
                    <a:pt x="1830" y="47"/>
                  </a:moveTo>
                  <a:lnTo>
                    <a:pt x="281" y="860"/>
                  </a:lnTo>
                  <a:lnTo>
                    <a:pt x="85" y="159"/>
                  </a:lnTo>
                  <a:lnTo>
                    <a:pt x="1830" y="47"/>
                  </a:lnTo>
                  <a:close/>
                  <a:moveTo>
                    <a:pt x="1867" y="1"/>
                  </a:moveTo>
                  <a:lnTo>
                    <a:pt x="47" y="122"/>
                  </a:lnTo>
                  <a:lnTo>
                    <a:pt x="1" y="122"/>
                  </a:lnTo>
                  <a:lnTo>
                    <a:pt x="234" y="934"/>
                  </a:lnTo>
                  <a:lnTo>
                    <a:pt x="1914" y="85"/>
                  </a:lnTo>
                  <a:lnTo>
                    <a:pt x="1914" y="47"/>
                  </a:lnTo>
                  <a:cubicBezTo>
                    <a:pt x="1914" y="1"/>
                    <a:pt x="1914" y="1"/>
                    <a:pt x="1867" y="1"/>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56" name="Google Shape;6256;p75"/>
            <p:cNvSpPr/>
            <p:nvPr/>
          </p:nvSpPr>
          <p:spPr>
            <a:xfrm>
              <a:off x="13289" y="3672656"/>
              <a:ext cx="57287" cy="76730"/>
            </a:xfrm>
            <a:custGeom>
              <a:avLst/>
              <a:gdLst/>
              <a:ahLst/>
              <a:cxnLst/>
              <a:rect l="l" t="t" r="r" b="b"/>
              <a:pathLst>
                <a:path w="934" h="1251" extrusionOk="0">
                  <a:moveTo>
                    <a:pt x="318" y="0"/>
                  </a:moveTo>
                  <a:cubicBezTo>
                    <a:pt x="271" y="0"/>
                    <a:pt x="0" y="159"/>
                    <a:pt x="0" y="159"/>
                  </a:cubicBezTo>
                  <a:lnTo>
                    <a:pt x="626" y="1251"/>
                  </a:lnTo>
                  <a:lnTo>
                    <a:pt x="934" y="1055"/>
                  </a:lnTo>
                  <a:lnTo>
                    <a:pt x="318" y="0"/>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57" name="Google Shape;6257;p75"/>
            <p:cNvSpPr/>
            <p:nvPr/>
          </p:nvSpPr>
          <p:spPr>
            <a:xfrm>
              <a:off x="-780754" y="2680501"/>
              <a:ext cx="901747" cy="925790"/>
            </a:xfrm>
            <a:custGeom>
              <a:avLst/>
              <a:gdLst/>
              <a:ahLst/>
              <a:cxnLst/>
              <a:rect l="l" t="t" r="r" b="b"/>
              <a:pathLst>
                <a:path w="14702" h="15094" extrusionOk="0">
                  <a:moveTo>
                    <a:pt x="6842" y="1"/>
                  </a:moveTo>
                  <a:lnTo>
                    <a:pt x="504" y="234"/>
                  </a:lnTo>
                  <a:lnTo>
                    <a:pt x="0" y="271"/>
                  </a:lnTo>
                  <a:cubicBezTo>
                    <a:pt x="345" y="2642"/>
                    <a:pt x="971" y="4359"/>
                    <a:pt x="2763" y="5946"/>
                  </a:cubicBezTo>
                  <a:lnTo>
                    <a:pt x="6534" y="8830"/>
                  </a:lnTo>
                  <a:cubicBezTo>
                    <a:pt x="7309" y="9530"/>
                    <a:pt x="8009" y="10268"/>
                    <a:pt x="8634" y="11127"/>
                  </a:cubicBezTo>
                  <a:lnTo>
                    <a:pt x="11705" y="15093"/>
                  </a:lnTo>
                  <a:lnTo>
                    <a:pt x="14701" y="13647"/>
                  </a:lnTo>
                  <a:lnTo>
                    <a:pt x="12676" y="8980"/>
                  </a:lnTo>
                  <a:cubicBezTo>
                    <a:pt x="11976" y="7430"/>
                    <a:pt x="11164" y="5946"/>
                    <a:pt x="10146" y="4546"/>
                  </a:cubicBezTo>
                  <a:lnTo>
                    <a:pt x="6842" y="1"/>
                  </a:ln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58" name="Google Shape;6258;p75"/>
            <p:cNvSpPr/>
            <p:nvPr/>
          </p:nvSpPr>
          <p:spPr>
            <a:xfrm>
              <a:off x="-880750" y="1360025"/>
              <a:ext cx="660524" cy="728222"/>
            </a:xfrm>
            <a:custGeom>
              <a:avLst/>
              <a:gdLst/>
              <a:ahLst/>
              <a:cxnLst/>
              <a:rect l="l" t="t" r="r" b="b"/>
              <a:pathLst>
                <a:path w="9530" h="8659" extrusionOk="0">
                  <a:moveTo>
                    <a:pt x="5306" y="0"/>
                  </a:moveTo>
                  <a:cubicBezTo>
                    <a:pt x="5185" y="0"/>
                    <a:pt x="5062" y="8"/>
                    <a:pt x="4938" y="24"/>
                  </a:cubicBezTo>
                  <a:cubicBezTo>
                    <a:pt x="2455" y="332"/>
                    <a:pt x="1092" y="2899"/>
                    <a:pt x="1092" y="2899"/>
                  </a:cubicBezTo>
                  <a:cubicBezTo>
                    <a:pt x="0" y="4925"/>
                    <a:pt x="1671" y="8658"/>
                    <a:pt x="1671" y="8658"/>
                  </a:cubicBezTo>
                  <a:lnTo>
                    <a:pt x="8755" y="8191"/>
                  </a:lnTo>
                  <a:cubicBezTo>
                    <a:pt x="8755" y="8191"/>
                    <a:pt x="9222" y="6903"/>
                    <a:pt x="9371" y="5429"/>
                  </a:cubicBezTo>
                  <a:cubicBezTo>
                    <a:pt x="9530" y="3636"/>
                    <a:pt x="8830" y="1891"/>
                    <a:pt x="7355" y="762"/>
                  </a:cubicBezTo>
                  <a:cubicBezTo>
                    <a:pt x="6781" y="325"/>
                    <a:pt x="6088" y="0"/>
                    <a:pt x="5306"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59" name="Google Shape;6259;p75"/>
            <p:cNvSpPr/>
            <p:nvPr/>
          </p:nvSpPr>
          <p:spPr>
            <a:xfrm>
              <a:off x="-964575" y="1989992"/>
              <a:ext cx="288643" cy="511411"/>
            </a:xfrm>
            <a:custGeom>
              <a:avLst/>
              <a:gdLst/>
              <a:ahLst/>
              <a:cxnLst/>
              <a:rect l="l" t="t" r="r" b="b"/>
              <a:pathLst>
                <a:path w="4706" h="8338" extrusionOk="0">
                  <a:moveTo>
                    <a:pt x="4199" y="1"/>
                  </a:moveTo>
                  <a:cubicBezTo>
                    <a:pt x="3200" y="1"/>
                    <a:pt x="1029" y="208"/>
                    <a:pt x="580" y="1962"/>
                  </a:cubicBezTo>
                  <a:cubicBezTo>
                    <a:pt x="346" y="2895"/>
                    <a:pt x="76" y="3987"/>
                    <a:pt x="38" y="5425"/>
                  </a:cubicBezTo>
                  <a:cubicBezTo>
                    <a:pt x="1" y="6433"/>
                    <a:pt x="468" y="7992"/>
                    <a:pt x="2026" y="8337"/>
                  </a:cubicBezTo>
                  <a:lnTo>
                    <a:pt x="3426" y="7796"/>
                  </a:lnTo>
                  <a:lnTo>
                    <a:pt x="4705" y="21"/>
                  </a:lnTo>
                  <a:cubicBezTo>
                    <a:pt x="4705" y="21"/>
                    <a:pt x="4508" y="1"/>
                    <a:pt x="4199" y="1"/>
                  </a:cubicBezTo>
                  <a:close/>
                </a:path>
              </a:pathLst>
            </a:custGeom>
            <a:solidFill>
              <a:srgbClr val="FFAEC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60" name="Google Shape;6260;p75"/>
            <p:cNvSpPr/>
            <p:nvPr/>
          </p:nvSpPr>
          <p:spPr>
            <a:xfrm>
              <a:off x="-957705" y="1936569"/>
              <a:ext cx="262882" cy="331209"/>
            </a:xfrm>
            <a:custGeom>
              <a:avLst/>
              <a:gdLst/>
              <a:ahLst/>
              <a:cxnLst/>
              <a:rect l="l" t="t" r="r" b="b"/>
              <a:pathLst>
                <a:path w="4286" h="5400" extrusionOk="0">
                  <a:moveTo>
                    <a:pt x="3569" y="0"/>
                  </a:moveTo>
                  <a:cubicBezTo>
                    <a:pt x="3047" y="0"/>
                    <a:pt x="2506" y="190"/>
                    <a:pt x="1952" y="266"/>
                  </a:cubicBezTo>
                  <a:cubicBezTo>
                    <a:pt x="701" y="499"/>
                    <a:pt x="1" y="4158"/>
                    <a:pt x="122" y="4588"/>
                  </a:cubicBezTo>
                  <a:cubicBezTo>
                    <a:pt x="229" y="4988"/>
                    <a:pt x="390" y="5399"/>
                    <a:pt x="641" y="5399"/>
                  </a:cubicBezTo>
                  <a:cubicBezTo>
                    <a:pt x="852" y="5399"/>
                    <a:pt x="1126" y="5107"/>
                    <a:pt x="1485" y="4270"/>
                  </a:cubicBezTo>
                  <a:cubicBezTo>
                    <a:pt x="1914" y="3300"/>
                    <a:pt x="3314" y="770"/>
                    <a:pt x="3314" y="770"/>
                  </a:cubicBezTo>
                  <a:lnTo>
                    <a:pt x="4285" y="154"/>
                  </a:lnTo>
                  <a:cubicBezTo>
                    <a:pt x="4051" y="41"/>
                    <a:pt x="3812" y="0"/>
                    <a:pt x="3569" y="0"/>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61" name="Google Shape;6261;p75"/>
            <p:cNvSpPr/>
            <p:nvPr/>
          </p:nvSpPr>
          <p:spPr>
            <a:xfrm>
              <a:off x="-492234" y="1899645"/>
              <a:ext cx="272021" cy="633223"/>
            </a:xfrm>
            <a:custGeom>
              <a:avLst/>
              <a:gdLst/>
              <a:ahLst/>
              <a:cxnLst/>
              <a:rect l="l" t="t" r="r" b="b"/>
              <a:pathLst>
                <a:path w="4435" h="10324" extrusionOk="0">
                  <a:moveTo>
                    <a:pt x="989" y="1"/>
                  </a:moveTo>
                  <a:cubicBezTo>
                    <a:pt x="959" y="1"/>
                    <a:pt x="928" y="3"/>
                    <a:pt x="896" y="9"/>
                  </a:cubicBezTo>
                  <a:cubicBezTo>
                    <a:pt x="738" y="9"/>
                    <a:pt x="663" y="56"/>
                    <a:pt x="663" y="56"/>
                  </a:cubicBezTo>
                  <a:lnTo>
                    <a:pt x="579" y="93"/>
                  </a:lnTo>
                  <a:cubicBezTo>
                    <a:pt x="0" y="868"/>
                    <a:pt x="4434" y="10323"/>
                    <a:pt x="4434" y="10323"/>
                  </a:cubicBezTo>
                  <a:cubicBezTo>
                    <a:pt x="4434" y="10323"/>
                    <a:pt x="4163" y="7169"/>
                    <a:pt x="4126" y="6935"/>
                  </a:cubicBezTo>
                  <a:cubicBezTo>
                    <a:pt x="3501" y="2576"/>
                    <a:pt x="1867" y="672"/>
                    <a:pt x="1401" y="205"/>
                  </a:cubicBezTo>
                  <a:cubicBezTo>
                    <a:pt x="1299" y="80"/>
                    <a:pt x="1150" y="1"/>
                    <a:pt x="989" y="1"/>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62" name="Google Shape;6262;p75"/>
            <p:cNvSpPr/>
            <p:nvPr/>
          </p:nvSpPr>
          <p:spPr>
            <a:xfrm>
              <a:off x="-616498" y="1838372"/>
              <a:ext cx="188421" cy="198112"/>
            </a:xfrm>
            <a:custGeom>
              <a:avLst/>
              <a:gdLst/>
              <a:ahLst/>
              <a:cxnLst/>
              <a:rect l="l" t="t" r="r" b="b"/>
              <a:pathLst>
                <a:path w="3072" h="3230" extrusionOk="0">
                  <a:moveTo>
                    <a:pt x="505" y="0"/>
                  </a:moveTo>
                  <a:lnTo>
                    <a:pt x="318" y="1167"/>
                  </a:lnTo>
                  <a:lnTo>
                    <a:pt x="1" y="2838"/>
                  </a:lnTo>
                  <a:lnTo>
                    <a:pt x="2922" y="3230"/>
                  </a:lnTo>
                  <a:lnTo>
                    <a:pt x="3072" y="75"/>
                  </a:lnTo>
                  <a:lnTo>
                    <a:pt x="505" y="0"/>
                  </a:ln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63" name="Google Shape;6263;p75"/>
            <p:cNvSpPr/>
            <p:nvPr/>
          </p:nvSpPr>
          <p:spPr>
            <a:xfrm>
              <a:off x="-602146" y="1838372"/>
              <a:ext cx="174069" cy="88200"/>
            </a:xfrm>
            <a:custGeom>
              <a:avLst/>
              <a:gdLst/>
              <a:ahLst/>
              <a:cxnLst/>
              <a:rect l="l" t="t" r="r" b="b"/>
              <a:pathLst>
                <a:path w="2838" h="1438" extrusionOk="0">
                  <a:moveTo>
                    <a:pt x="271" y="0"/>
                  </a:moveTo>
                  <a:lnTo>
                    <a:pt x="84" y="1167"/>
                  </a:lnTo>
                  <a:lnTo>
                    <a:pt x="0" y="1438"/>
                  </a:lnTo>
                  <a:cubicBezTo>
                    <a:pt x="2371" y="1130"/>
                    <a:pt x="2838" y="75"/>
                    <a:pt x="2838" y="75"/>
                  </a:cubicBezTo>
                  <a:lnTo>
                    <a:pt x="271" y="0"/>
                  </a:ln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64" name="Google Shape;6264;p75"/>
            <p:cNvSpPr/>
            <p:nvPr/>
          </p:nvSpPr>
          <p:spPr>
            <a:xfrm>
              <a:off x="-914771" y="1969506"/>
              <a:ext cx="286312" cy="448850"/>
            </a:xfrm>
            <a:custGeom>
              <a:avLst/>
              <a:gdLst/>
              <a:ahLst/>
              <a:cxnLst/>
              <a:rect l="l" t="t" r="r" b="b"/>
              <a:pathLst>
                <a:path w="4668" h="7318" extrusionOk="0">
                  <a:moveTo>
                    <a:pt x="3282" y="0"/>
                  </a:moveTo>
                  <a:cubicBezTo>
                    <a:pt x="1887" y="0"/>
                    <a:pt x="1252" y="1400"/>
                    <a:pt x="1252" y="1400"/>
                  </a:cubicBezTo>
                  <a:cubicBezTo>
                    <a:pt x="318" y="2996"/>
                    <a:pt x="1" y="6926"/>
                    <a:pt x="1" y="6926"/>
                  </a:cubicBezTo>
                  <a:lnTo>
                    <a:pt x="3231" y="7318"/>
                  </a:lnTo>
                  <a:cubicBezTo>
                    <a:pt x="3968" y="6422"/>
                    <a:pt x="4668" y="6338"/>
                    <a:pt x="4668" y="6338"/>
                  </a:cubicBezTo>
                  <a:lnTo>
                    <a:pt x="4397" y="270"/>
                  </a:lnTo>
                  <a:cubicBezTo>
                    <a:pt x="3982" y="78"/>
                    <a:pt x="3611" y="0"/>
                    <a:pt x="3282" y="0"/>
                  </a:cubicBezTo>
                  <a:close/>
                </a:path>
              </a:pathLst>
            </a:custGeom>
            <a:solidFill>
              <a:srgbClr val="FD7DA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65" name="Google Shape;6265;p75"/>
            <p:cNvSpPr/>
            <p:nvPr/>
          </p:nvSpPr>
          <p:spPr>
            <a:xfrm>
              <a:off x="-810808" y="2444055"/>
              <a:ext cx="244788" cy="233257"/>
            </a:xfrm>
            <a:custGeom>
              <a:avLst/>
              <a:gdLst/>
              <a:ahLst/>
              <a:cxnLst/>
              <a:rect l="l" t="t" r="r" b="b"/>
              <a:pathLst>
                <a:path w="3991" h="3803" extrusionOk="0">
                  <a:moveTo>
                    <a:pt x="761" y="1"/>
                  </a:moveTo>
                  <a:lnTo>
                    <a:pt x="761" y="1"/>
                  </a:lnTo>
                  <a:cubicBezTo>
                    <a:pt x="761" y="1"/>
                    <a:pt x="1" y="3802"/>
                    <a:pt x="2913" y="3802"/>
                  </a:cubicBezTo>
                  <a:cubicBezTo>
                    <a:pt x="3227" y="3802"/>
                    <a:pt x="3585" y="3758"/>
                    <a:pt x="3990" y="3660"/>
                  </a:cubicBezTo>
                  <a:cubicBezTo>
                    <a:pt x="3990" y="3660"/>
                    <a:pt x="1423" y="3622"/>
                    <a:pt x="1573" y="159"/>
                  </a:cubicBezTo>
                  <a:lnTo>
                    <a:pt x="761" y="1"/>
                  </a:lnTo>
                  <a:close/>
                </a:path>
              </a:pathLst>
            </a:custGeom>
            <a:solidFill>
              <a:srgbClr val="27415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66" name="Google Shape;6266;p75"/>
            <p:cNvSpPr/>
            <p:nvPr/>
          </p:nvSpPr>
          <p:spPr>
            <a:xfrm>
              <a:off x="-709237" y="2346716"/>
              <a:ext cx="97952" cy="57348"/>
            </a:xfrm>
            <a:custGeom>
              <a:avLst/>
              <a:gdLst/>
              <a:ahLst/>
              <a:cxnLst/>
              <a:rect l="l" t="t" r="r" b="b"/>
              <a:pathLst>
                <a:path w="1597" h="935" extrusionOk="0">
                  <a:moveTo>
                    <a:pt x="1476" y="1"/>
                  </a:moveTo>
                  <a:cubicBezTo>
                    <a:pt x="1317" y="1"/>
                    <a:pt x="1168" y="38"/>
                    <a:pt x="1046" y="76"/>
                  </a:cubicBezTo>
                  <a:cubicBezTo>
                    <a:pt x="897" y="113"/>
                    <a:pt x="776" y="150"/>
                    <a:pt x="617" y="234"/>
                  </a:cubicBezTo>
                  <a:cubicBezTo>
                    <a:pt x="505" y="309"/>
                    <a:pt x="384" y="384"/>
                    <a:pt x="272" y="505"/>
                  </a:cubicBezTo>
                  <a:cubicBezTo>
                    <a:pt x="150" y="580"/>
                    <a:pt x="76" y="738"/>
                    <a:pt x="1" y="850"/>
                  </a:cubicBezTo>
                  <a:lnTo>
                    <a:pt x="1" y="934"/>
                  </a:lnTo>
                  <a:cubicBezTo>
                    <a:pt x="38" y="934"/>
                    <a:pt x="76" y="934"/>
                    <a:pt x="76" y="888"/>
                  </a:cubicBezTo>
                  <a:cubicBezTo>
                    <a:pt x="150" y="776"/>
                    <a:pt x="234" y="654"/>
                    <a:pt x="346" y="580"/>
                  </a:cubicBezTo>
                  <a:cubicBezTo>
                    <a:pt x="468" y="505"/>
                    <a:pt x="580" y="421"/>
                    <a:pt x="701" y="346"/>
                  </a:cubicBezTo>
                  <a:cubicBezTo>
                    <a:pt x="813" y="309"/>
                    <a:pt x="934" y="272"/>
                    <a:pt x="1084" y="234"/>
                  </a:cubicBezTo>
                  <a:cubicBezTo>
                    <a:pt x="1205" y="188"/>
                    <a:pt x="1364" y="188"/>
                    <a:pt x="1476" y="188"/>
                  </a:cubicBezTo>
                  <a:cubicBezTo>
                    <a:pt x="1550" y="188"/>
                    <a:pt x="1597" y="150"/>
                    <a:pt x="1597" y="76"/>
                  </a:cubicBezTo>
                  <a:cubicBezTo>
                    <a:pt x="1597" y="38"/>
                    <a:pt x="1513" y="1"/>
                    <a:pt x="1476" y="1"/>
                  </a:cubicBezTo>
                  <a:close/>
                </a:path>
              </a:pathLst>
            </a:custGeom>
            <a:solidFill>
              <a:srgbClr val="415C7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67" name="Google Shape;6267;p75"/>
            <p:cNvSpPr/>
            <p:nvPr/>
          </p:nvSpPr>
          <p:spPr>
            <a:xfrm>
              <a:off x="-950222" y="1931294"/>
              <a:ext cx="300603" cy="608443"/>
            </a:xfrm>
            <a:custGeom>
              <a:avLst/>
              <a:gdLst/>
              <a:ahLst/>
              <a:cxnLst/>
              <a:rect l="l" t="t" r="r" b="b"/>
              <a:pathLst>
                <a:path w="4901" h="9920" extrusionOk="0">
                  <a:moveTo>
                    <a:pt x="3746" y="0"/>
                  </a:moveTo>
                  <a:cubicBezTo>
                    <a:pt x="2727" y="0"/>
                    <a:pt x="1312" y="659"/>
                    <a:pt x="700" y="4011"/>
                  </a:cubicBezTo>
                  <a:cubicBezTo>
                    <a:pt x="700" y="4011"/>
                    <a:pt x="234" y="5486"/>
                    <a:pt x="75" y="7082"/>
                  </a:cubicBezTo>
                  <a:cubicBezTo>
                    <a:pt x="0" y="8211"/>
                    <a:pt x="775" y="9257"/>
                    <a:pt x="1904" y="9453"/>
                  </a:cubicBezTo>
                  <a:lnTo>
                    <a:pt x="4359" y="9919"/>
                  </a:lnTo>
                  <a:lnTo>
                    <a:pt x="4901" y="277"/>
                  </a:lnTo>
                  <a:cubicBezTo>
                    <a:pt x="4901" y="277"/>
                    <a:pt x="4406" y="0"/>
                    <a:pt x="3746" y="0"/>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68" name="Google Shape;6268;p75"/>
            <p:cNvSpPr/>
            <p:nvPr/>
          </p:nvSpPr>
          <p:spPr>
            <a:xfrm>
              <a:off x="-809397" y="1909950"/>
              <a:ext cx="624636" cy="970933"/>
            </a:xfrm>
            <a:custGeom>
              <a:avLst/>
              <a:gdLst/>
              <a:ahLst/>
              <a:cxnLst/>
              <a:rect l="l" t="t" r="r" b="b"/>
              <a:pathLst>
                <a:path w="10184" h="15830" extrusionOk="0">
                  <a:moveTo>
                    <a:pt x="3379" y="0"/>
                  </a:moveTo>
                  <a:cubicBezTo>
                    <a:pt x="0" y="4275"/>
                    <a:pt x="430" y="13338"/>
                    <a:pt x="430" y="13338"/>
                  </a:cubicBezTo>
                  <a:cubicBezTo>
                    <a:pt x="308" y="15634"/>
                    <a:pt x="4667" y="15709"/>
                    <a:pt x="4667" y="15709"/>
                  </a:cubicBezTo>
                  <a:cubicBezTo>
                    <a:pt x="5379" y="15791"/>
                    <a:pt x="5987" y="15829"/>
                    <a:pt x="6508" y="15829"/>
                  </a:cubicBezTo>
                  <a:cubicBezTo>
                    <a:pt x="9230" y="15829"/>
                    <a:pt x="9542" y="14792"/>
                    <a:pt x="9605" y="13656"/>
                  </a:cubicBezTo>
                  <a:cubicBezTo>
                    <a:pt x="10184" y="5096"/>
                    <a:pt x="6142" y="429"/>
                    <a:pt x="6142" y="429"/>
                  </a:cubicBezTo>
                  <a:cubicBezTo>
                    <a:pt x="6038" y="730"/>
                    <a:pt x="5794" y="840"/>
                    <a:pt x="5491" y="840"/>
                  </a:cubicBezTo>
                  <a:cubicBezTo>
                    <a:pt x="4657" y="840"/>
                    <a:pt x="3379" y="0"/>
                    <a:pt x="3379" y="0"/>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69" name="Google Shape;6269;p75"/>
            <p:cNvSpPr/>
            <p:nvPr/>
          </p:nvSpPr>
          <p:spPr>
            <a:xfrm>
              <a:off x="-783084" y="1946015"/>
              <a:ext cx="166647" cy="281160"/>
            </a:xfrm>
            <a:custGeom>
              <a:avLst/>
              <a:gdLst/>
              <a:ahLst/>
              <a:cxnLst/>
              <a:rect l="l" t="t" r="r" b="b"/>
              <a:pathLst>
                <a:path w="2717" h="4584" extrusionOk="0">
                  <a:moveTo>
                    <a:pt x="2717" y="0"/>
                  </a:moveTo>
                  <a:lnTo>
                    <a:pt x="2717" y="0"/>
                  </a:lnTo>
                  <a:cubicBezTo>
                    <a:pt x="2717" y="0"/>
                    <a:pt x="1634" y="37"/>
                    <a:pt x="1513" y="149"/>
                  </a:cubicBezTo>
                  <a:cubicBezTo>
                    <a:pt x="1513" y="149"/>
                    <a:pt x="542" y="1279"/>
                    <a:pt x="1" y="4583"/>
                  </a:cubicBezTo>
                  <a:lnTo>
                    <a:pt x="2017" y="971"/>
                  </a:lnTo>
                  <a:cubicBezTo>
                    <a:pt x="2017" y="971"/>
                    <a:pt x="2176" y="653"/>
                    <a:pt x="2717" y="0"/>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70" name="Google Shape;6270;p75"/>
            <p:cNvSpPr/>
            <p:nvPr/>
          </p:nvSpPr>
          <p:spPr>
            <a:xfrm>
              <a:off x="-914771" y="1926510"/>
              <a:ext cx="222217" cy="553671"/>
            </a:xfrm>
            <a:custGeom>
              <a:avLst/>
              <a:gdLst/>
              <a:ahLst/>
              <a:cxnLst/>
              <a:rect l="l" t="t" r="r" b="b"/>
              <a:pathLst>
                <a:path w="3623" h="9027" extrusionOk="0">
                  <a:moveTo>
                    <a:pt x="3548" y="1"/>
                  </a:moveTo>
                  <a:cubicBezTo>
                    <a:pt x="3464" y="1"/>
                    <a:pt x="2185" y="197"/>
                    <a:pt x="1522" y="1830"/>
                  </a:cubicBezTo>
                  <a:cubicBezTo>
                    <a:pt x="981" y="3156"/>
                    <a:pt x="1" y="6385"/>
                    <a:pt x="197" y="8989"/>
                  </a:cubicBezTo>
                  <a:cubicBezTo>
                    <a:pt x="197" y="9027"/>
                    <a:pt x="234" y="9027"/>
                    <a:pt x="281" y="9027"/>
                  </a:cubicBezTo>
                  <a:cubicBezTo>
                    <a:pt x="356" y="9027"/>
                    <a:pt x="356" y="8989"/>
                    <a:pt x="356" y="8952"/>
                  </a:cubicBezTo>
                  <a:cubicBezTo>
                    <a:pt x="160" y="6423"/>
                    <a:pt x="1130" y="3230"/>
                    <a:pt x="1681" y="1868"/>
                  </a:cubicBezTo>
                  <a:cubicBezTo>
                    <a:pt x="2297" y="355"/>
                    <a:pt x="3548" y="159"/>
                    <a:pt x="3548" y="159"/>
                  </a:cubicBezTo>
                  <a:cubicBezTo>
                    <a:pt x="3623" y="159"/>
                    <a:pt x="3623" y="122"/>
                    <a:pt x="3623" y="85"/>
                  </a:cubicBezTo>
                  <a:cubicBezTo>
                    <a:pt x="3623" y="38"/>
                    <a:pt x="3585" y="1"/>
                    <a:pt x="3548"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71" name="Google Shape;6271;p75"/>
            <p:cNvSpPr/>
            <p:nvPr/>
          </p:nvSpPr>
          <p:spPr>
            <a:xfrm>
              <a:off x="-706906" y="1433254"/>
              <a:ext cx="424806" cy="437687"/>
            </a:xfrm>
            <a:custGeom>
              <a:avLst/>
              <a:gdLst/>
              <a:ahLst/>
              <a:cxnLst/>
              <a:rect l="l" t="t" r="r" b="b"/>
              <a:pathLst>
                <a:path w="6926" h="7136" extrusionOk="0">
                  <a:moveTo>
                    <a:pt x="3401" y="1"/>
                  </a:moveTo>
                  <a:cubicBezTo>
                    <a:pt x="3255" y="1"/>
                    <a:pt x="3108" y="12"/>
                    <a:pt x="2959" y="34"/>
                  </a:cubicBezTo>
                  <a:cubicBezTo>
                    <a:pt x="1204" y="268"/>
                    <a:pt x="0" y="2060"/>
                    <a:pt x="271" y="4001"/>
                  </a:cubicBezTo>
                  <a:cubicBezTo>
                    <a:pt x="521" y="5832"/>
                    <a:pt x="1938" y="7135"/>
                    <a:pt x="3568" y="7135"/>
                  </a:cubicBezTo>
                  <a:cubicBezTo>
                    <a:pt x="3700" y="7135"/>
                    <a:pt x="3833" y="7127"/>
                    <a:pt x="3967" y="7109"/>
                  </a:cubicBezTo>
                  <a:cubicBezTo>
                    <a:pt x="5713" y="6876"/>
                    <a:pt x="6926" y="5093"/>
                    <a:pt x="6646" y="3142"/>
                  </a:cubicBezTo>
                  <a:cubicBezTo>
                    <a:pt x="6398" y="1328"/>
                    <a:pt x="5004" y="1"/>
                    <a:pt x="3401"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72" name="Google Shape;6272;p75"/>
            <p:cNvSpPr/>
            <p:nvPr/>
          </p:nvSpPr>
          <p:spPr>
            <a:xfrm>
              <a:off x="-740150" y="1640260"/>
              <a:ext cx="97400" cy="95867"/>
            </a:xfrm>
            <a:custGeom>
              <a:avLst/>
              <a:gdLst/>
              <a:ahLst/>
              <a:cxnLst/>
              <a:rect l="l" t="t" r="r" b="b"/>
              <a:pathLst>
                <a:path w="1588" h="1563" extrusionOk="0">
                  <a:moveTo>
                    <a:pt x="738" y="1"/>
                  </a:moveTo>
                  <a:cubicBezTo>
                    <a:pt x="309" y="38"/>
                    <a:pt x="1" y="430"/>
                    <a:pt x="38" y="860"/>
                  </a:cubicBezTo>
                  <a:cubicBezTo>
                    <a:pt x="38" y="1265"/>
                    <a:pt x="380" y="1563"/>
                    <a:pt x="780" y="1563"/>
                  </a:cubicBezTo>
                  <a:cubicBezTo>
                    <a:pt x="803" y="1563"/>
                    <a:pt x="827" y="1562"/>
                    <a:pt x="850" y="1560"/>
                  </a:cubicBezTo>
                  <a:cubicBezTo>
                    <a:pt x="1280" y="1522"/>
                    <a:pt x="1588" y="1168"/>
                    <a:pt x="1588" y="738"/>
                  </a:cubicBezTo>
                  <a:cubicBezTo>
                    <a:pt x="1550" y="318"/>
                    <a:pt x="1168" y="1"/>
                    <a:pt x="738"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73" name="Google Shape;6273;p75"/>
            <p:cNvSpPr/>
            <p:nvPr/>
          </p:nvSpPr>
          <p:spPr>
            <a:xfrm>
              <a:off x="-716659" y="1678655"/>
              <a:ext cx="19505" cy="33244"/>
            </a:xfrm>
            <a:custGeom>
              <a:avLst/>
              <a:gdLst/>
              <a:ahLst/>
              <a:cxnLst/>
              <a:rect l="l" t="t" r="r" b="b"/>
              <a:pathLst>
                <a:path w="318" h="542" extrusionOk="0">
                  <a:moveTo>
                    <a:pt x="318" y="0"/>
                  </a:moveTo>
                  <a:cubicBezTo>
                    <a:pt x="234" y="0"/>
                    <a:pt x="159" y="38"/>
                    <a:pt x="122" y="75"/>
                  </a:cubicBezTo>
                  <a:cubicBezTo>
                    <a:pt x="38" y="112"/>
                    <a:pt x="1" y="196"/>
                    <a:pt x="1" y="271"/>
                  </a:cubicBezTo>
                  <a:cubicBezTo>
                    <a:pt x="1" y="392"/>
                    <a:pt x="85" y="430"/>
                    <a:pt x="122" y="467"/>
                  </a:cubicBezTo>
                  <a:cubicBezTo>
                    <a:pt x="159" y="504"/>
                    <a:pt x="197" y="504"/>
                    <a:pt x="234" y="504"/>
                  </a:cubicBezTo>
                  <a:cubicBezTo>
                    <a:pt x="271" y="504"/>
                    <a:pt x="318" y="542"/>
                    <a:pt x="318" y="542"/>
                  </a:cubicBezTo>
                  <a:lnTo>
                    <a:pt x="197" y="392"/>
                  </a:lnTo>
                  <a:cubicBezTo>
                    <a:pt x="159" y="346"/>
                    <a:pt x="122" y="308"/>
                    <a:pt x="122" y="271"/>
                  </a:cubicBezTo>
                  <a:cubicBezTo>
                    <a:pt x="122" y="234"/>
                    <a:pt x="159" y="196"/>
                    <a:pt x="159" y="159"/>
                  </a:cubicBezTo>
                  <a:cubicBezTo>
                    <a:pt x="197" y="75"/>
                    <a:pt x="234" y="38"/>
                    <a:pt x="318" y="0"/>
                  </a:cubicBezTo>
                  <a:close/>
                </a:path>
              </a:pathLst>
            </a:custGeom>
            <a:solidFill>
              <a:srgbClr val="853F3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74" name="Google Shape;6274;p75"/>
            <p:cNvSpPr/>
            <p:nvPr/>
          </p:nvSpPr>
          <p:spPr>
            <a:xfrm>
              <a:off x="-465921" y="1726129"/>
              <a:ext cx="95131" cy="36126"/>
            </a:xfrm>
            <a:custGeom>
              <a:avLst/>
              <a:gdLst/>
              <a:ahLst/>
              <a:cxnLst/>
              <a:rect l="l" t="t" r="r" b="b"/>
              <a:pathLst>
                <a:path w="1551" h="589" extrusionOk="0">
                  <a:moveTo>
                    <a:pt x="1550" y="1"/>
                  </a:moveTo>
                  <a:cubicBezTo>
                    <a:pt x="1438" y="122"/>
                    <a:pt x="1317" y="197"/>
                    <a:pt x="1205" y="272"/>
                  </a:cubicBezTo>
                  <a:cubicBezTo>
                    <a:pt x="1084" y="356"/>
                    <a:pt x="934" y="393"/>
                    <a:pt x="813" y="393"/>
                  </a:cubicBezTo>
                  <a:cubicBezTo>
                    <a:pt x="663" y="393"/>
                    <a:pt x="542" y="356"/>
                    <a:pt x="430" y="272"/>
                  </a:cubicBezTo>
                  <a:lnTo>
                    <a:pt x="197" y="197"/>
                  </a:lnTo>
                  <a:cubicBezTo>
                    <a:pt x="150" y="160"/>
                    <a:pt x="75" y="122"/>
                    <a:pt x="1" y="85"/>
                  </a:cubicBezTo>
                  <a:lnTo>
                    <a:pt x="1" y="85"/>
                  </a:lnTo>
                  <a:cubicBezTo>
                    <a:pt x="38" y="122"/>
                    <a:pt x="113" y="197"/>
                    <a:pt x="150" y="272"/>
                  </a:cubicBezTo>
                  <a:cubicBezTo>
                    <a:pt x="197" y="318"/>
                    <a:pt x="271" y="356"/>
                    <a:pt x="346" y="430"/>
                  </a:cubicBezTo>
                  <a:cubicBezTo>
                    <a:pt x="467" y="505"/>
                    <a:pt x="617" y="589"/>
                    <a:pt x="813" y="589"/>
                  </a:cubicBezTo>
                  <a:cubicBezTo>
                    <a:pt x="972" y="589"/>
                    <a:pt x="1168" y="505"/>
                    <a:pt x="1280" y="393"/>
                  </a:cubicBezTo>
                  <a:cubicBezTo>
                    <a:pt x="1438" y="272"/>
                    <a:pt x="1513" y="160"/>
                    <a:pt x="1550" y="1"/>
                  </a:cubicBezTo>
                  <a:close/>
                </a:path>
              </a:pathLst>
            </a:custGeom>
            <a:solidFill>
              <a:srgbClr val="853F3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75" name="Google Shape;6275;p75"/>
            <p:cNvSpPr/>
            <p:nvPr/>
          </p:nvSpPr>
          <p:spPr>
            <a:xfrm>
              <a:off x="-425256" y="1634739"/>
              <a:ext cx="42996" cy="68573"/>
            </a:xfrm>
            <a:custGeom>
              <a:avLst/>
              <a:gdLst/>
              <a:ahLst/>
              <a:cxnLst/>
              <a:rect l="l" t="t" r="r" b="b"/>
              <a:pathLst>
                <a:path w="701" h="1118" extrusionOk="0">
                  <a:moveTo>
                    <a:pt x="222" y="1"/>
                  </a:moveTo>
                  <a:cubicBezTo>
                    <a:pt x="173" y="1"/>
                    <a:pt x="112" y="27"/>
                    <a:pt x="112" y="53"/>
                  </a:cubicBezTo>
                  <a:cubicBezTo>
                    <a:pt x="112" y="361"/>
                    <a:pt x="0" y="912"/>
                    <a:pt x="187" y="1108"/>
                  </a:cubicBezTo>
                  <a:cubicBezTo>
                    <a:pt x="195" y="1114"/>
                    <a:pt x="211" y="1117"/>
                    <a:pt x="232" y="1117"/>
                  </a:cubicBezTo>
                  <a:cubicBezTo>
                    <a:pt x="346" y="1117"/>
                    <a:pt x="617" y="1038"/>
                    <a:pt x="617" y="912"/>
                  </a:cubicBezTo>
                  <a:cubicBezTo>
                    <a:pt x="701" y="642"/>
                    <a:pt x="346" y="249"/>
                    <a:pt x="271" y="16"/>
                  </a:cubicBezTo>
                  <a:cubicBezTo>
                    <a:pt x="260" y="5"/>
                    <a:pt x="242" y="1"/>
                    <a:pt x="222" y="1"/>
                  </a:cubicBezTo>
                  <a:close/>
                </a:path>
              </a:pathLst>
            </a:custGeom>
            <a:solidFill>
              <a:srgbClr val="853F3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76" name="Google Shape;6276;p75"/>
            <p:cNvSpPr/>
            <p:nvPr/>
          </p:nvSpPr>
          <p:spPr>
            <a:xfrm>
              <a:off x="-351409" y="1602477"/>
              <a:ext cx="26374" cy="33305"/>
            </a:xfrm>
            <a:custGeom>
              <a:avLst/>
              <a:gdLst/>
              <a:ahLst/>
              <a:cxnLst/>
              <a:rect l="l" t="t" r="r" b="b"/>
              <a:pathLst>
                <a:path w="430" h="543" extrusionOk="0">
                  <a:moveTo>
                    <a:pt x="197" y="1"/>
                  </a:moveTo>
                  <a:cubicBezTo>
                    <a:pt x="113" y="1"/>
                    <a:pt x="1" y="113"/>
                    <a:pt x="38" y="271"/>
                  </a:cubicBezTo>
                  <a:cubicBezTo>
                    <a:pt x="38" y="421"/>
                    <a:pt x="113" y="542"/>
                    <a:pt x="234" y="542"/>
                  </a:cubicBezTo>
                  <a:cubicBezTo>
                    <a:pt x="346" y="542"/>
                    <a:pt x="430" y="383"/>
                    <a:pt x="430" y="271"/>
                  </a:cubicBezTo>
                  <a:cubicBezTo>
                    <a:pt x="383" y="113"/>
                    <a:pt x="309" y="1"/>
                    <a:pt x="197"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77" name="Google Shape;6277;p75"/>
            <p:cNvSpPr/>
            <p:nvPr/>
          </p:nvSpPr>
          <p:spPr>
            <a:xfrm>
              <a:off x="-520877" y="1628238"/>
              <a:ext cx="26435" cy="33857"/>
            </a:xfrm>
            <a:custGeom>
              <a:avLst/>
              <a:gdLst/>
              <a:ahLst/>
              <a:cxnLst/>
              <a:rect l="l" t="t" r="r" b="b"/>
              <a:pathLst>
                <a:path w="431" h="552" extrusionOk="0">
                  <a:moveTo>
                    <a:pt x="197" y="1"/>
                  </a:moveTo>
                  <a:cubicBezTo>
                    <a:pt x="75" y="1"/>
                    <a:pt x="1" y="122"/>
                    <a:pt x="1" y="281"/>
                  </a:cubicBezTo>
                  <a:cubicBezTo>
                    <a:pt x="38" y="430"/>
                    <a:pt x="113" y="552"/>
                    <a:pt x="234" y="552"/>
                  </a:cubicBezTo>
                  <a:cubicBezTo>
                    <a:pt x="309" y="514"/>
                    <a:pt x="430" y="393"/>
                    <a:pt x="393" y="281"/>
                  </a:cubicBezTo>
                  <a:cubicBezTo>
                    <a:pt x="393" y="122"/>
                    <a:pt x="309" y="1"/>
                    <a:pt x="197"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78" name="Google Shape;6278;p75"/>
            <p:cNvSpPr/>
            <p:nvPr/>
          </p:nvSpPr>
          <p:spPr>
            <a:xfrm>
              <a:off x="-725797" y="1396330"/>
              <a:ext cx="436276" cy="243991"/>
            </a:xfrm>
            <a:custGeom>
              <a:avLst/>
              <a:gdLst/>
              <a:ahLst/>
              <a:cxnLst/>
              <a:rect l="l" t="t" r="r" b="b"/>
              <a:pathLst>
                <a:path w="7113" h="3978" extrusionOk="0">
                  <a:moveTo>
                    <a:pt x="3661" y="1"/>
                  </a:moveTo>
                  <a:cubicBezTo>
                    <a:pt x="3151" y="1"/>
                    <a:pt x="2569" y="84"/>
                    <a:pt x="1904" y="282"/>
                  </a:cubicBezTo>
                  <a:cubicBezTo>
                    <a:pt x="112" y="832"/>
                    <a:pt x="0" y="3828"/>
                    <a:pt x="579" y="3978"/>
                  </a:cubicBezTo>
                  <a:cubicBezTo>
                    <a:pt x="579" y="3978"/>
                    <a:pt x="2016" y="3632"/>
                    <a:pt x="1942" y="1215"/>
                  </a:cubicBezTo>
                  <a:lnTo>
                    <a:pt x="1942" y="1215"/>
                  </a:lnTo>
                  <a:cubicBezTo>
                    <a:pt x="1942" y="1215"/>
                    <a:pt x="2371" y="2074"/>
                    <a:pt x="3920" y="2662"/>
                  </a:cubicBezTo>
                  <a:cubicBezTo>
                    <a:pt x="4540" y="2904"/>
                    <a:pt x="5112" y="2983"/>
                    <a:pt x="5597" y="2983"/>
                  </a:cubicBezTo>
                  <a:cubicBezTo>
                    <a:pt x="6513" y="2983"/>
                    <a:pt x="7113" y="2699"/>
                    <a:pt x="7113" y="2699"/>
                  </a:cubicBezTo>
                  <a:cubicBezTo>
                    <a:pt x="7113" y="2699"/>
                    <a:pt x="6553" y="1"/>
                    <a:pt x="3661"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79" name="Google Shape;6279;p75"/>
            <p:cNvSpPr/>
            <p:nvPr/>
          </p:nvSpPr>
          <p:spPr>
            <a:xfrm rot="-2201647">
              <a:off x="-769896" y="1455342"/>
              <a:ext cx="140251" cy="29556"/>
            </a:xfrm>
            <a:custGeom>
              <a:avLst/>
              <a:gdLst/>
              <a:ahLst/>
              <a:cxnLst/>
              <a:rect l="l" t="t" r="r" b="b"/>
              <a:pathLst>
                <a:path w="2794" h="2041" extrusionOk="0">
                  <a:moveTo>
                    <a:pt x="2794" y="1"/>
                  </a:moveTo>
                  <a:lnTo>
                    <a:pt x="0" y="462"/>
                  </a:lnTo>
                  <a:lnTo>
                    <a:pt x="126" y="2040"/>
                  </a:lnTo>
                  <a:lnTo>
                    <a:pt x="2794" y="1565"/>
                  </a:lnTo>
                  <a:lnTo>
                    <a:pt x="2794" y="1"/>
                  </a:ln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80" name="Google Shape;6280;p75"/>
            <p:cNvSpPr/>
            <p:nvPr/>
          </p:nvSpPr>
          <p:spPr>
            <a:xfrm>
              <a:off x="-783084" y="1946015"/>
              <a:ext cx="166647" cy="281160"/>
            </a:xfrm>
            <a:custGeom>
              <a:avLst/>
              <a:gdLst/>
              <a:ahLst/>
              <a:cxnLst/>
              <a:rect l="l" t="t" r="r" b="b"/>
              <a:pathLst>
                <a:path w="2717" h="4584" extrusionOk="0">
                  <a:moveTo>
                    <a:pt x="2717" y="0"/>
                  </a:moveTo>
                  <a:lnTo>
                    <a:pt x="2717" y="0"/>
                  </a:lnTo>
                  <a:cubicBezTo>
                    <a:pt x="2717" y="0"/>
                    <a:pt x="1634" y="37"/>
                    <a:pt x="1513" y="149"/>
                  </a:cubicBezTo>
                  <a:cubicBezTo>
                    <a:pt x="1513" y="149"/>
                    <a:pt x="542" y="1279"/>
                    <a:pt x="1" y="4583"/>
                  </a:cubicBezTo>
                  <a:lnTo>
                    <a:pt x="2017" y="971"/>
                  </a:lnTo>
                  <a:cubicBezTo>
                    <a:pt x="2017" y="971"/>
                    <a:pt x="2176" y="653"/>
                    <a:pt x="2717"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81" name="Google Shape;6281;p75"/>
            <p:cNvSpPr/>
            <p:nvPr/>
          </p:nvSpPr>
          <p:spPr>
            <a:xfrm>
              <a:off x="-783084" y="1922339"/>
              <a:ext cx="400824" cy="688853"/>
            </a:xfrm>
            <a:custGeom>
              <a:avLst/>
              <a:gdLst/>
              <a:ahLst/>
              <a:cxnLst/>
              <a:rect l="l" t="t" r="r" b="b"/>
              <a:pathLst>
                <a:path w="6535" h="11231" extrusionOk="0">
                  <a:moveTo>
                    <a:pt x="2583" y="1"/>
                  </a:moveTo>
                  <a:cubicBezTo>
                    <a:pt x="2047" y="1"/>
                    <a:pt x="1298" y="459"/>
                    <a:pt x="850" y="1786"/>
                  </a:cubicBezTo>
                  <a:cubicBezTo>
                    <a:pt x="850" y="1786"/>
                    <a:pt x="1322" y="760"/>
                    <a:pt x="2054" y="760"/>
                  </a:cubicBezTo>
                  <a:cubicBezTo>
                    <a:pt x="2214" y="760"/>
                    <a:pt x="2386" y="809"/>
                    <a:pt x="2568" y="927"/>
                  </a:cubicBezTo>
                  <a:cubicBezTo>
                    <a:pt x="3734" y="1740"/>
                    <a:pt x="4584" y="4036"/>
                    <a:pt x="5134" y="7965"/>
                  </a:cubicBezTo>
                  <a:cubicBezTo>
                    <a:pt x="5246" y="8973"/>
                    <a:pt x="4546" y="9757"/>
                    <a:pt x="3538" y="10028"/>
                  </a:cubicBezTo>
                  <a:cubicBezTo>
                    <a:pt x="3273" y="10104"/>
                    <a:pt x="3003" y="10136"/>
                    <a:pt x="2736" y="10136"/>
                  </a:cubicBezTo>
                  <a:cubicBezTo>
                    <a:pt x="1359" y="10136"/>
                    <a:pt x="75" y="9291"/>
                    <a:pt x="75" y="9291"/>
                  </a:cubicBezTo>
                  <a:lnTo>
                    <a:pt x="1" y="10261"/>
                  </a:lnTo>
                  <a:cubicBezTo>
                    <a:pt x="1" y="10261"/>
                    <a:pt x="878" y="11231"/>
                    <a:pt x="2414" y="11231"/>
                  </a:cubicBezTo>
                  <a:cubicBezTo>
                    <a:pt x="2895" y="11231"/>
                    <a:pt x="3440" y="11136"/>
                    <a:pt x="4042" y="10887"/>
                  </a:cubicBezTo>
                  <a:cubicBezTo>
                    <a:pt x="6535" y="9832"/>
                    <a:pt x="6217" y="8320"/>
                    <a:pt x="6217" y="8320"/>
                  </a:cubicBezTo>
                  <a:cubicBezTo>
                    <a:pt x="6217" y="8320"/>
                    <a:pt x="6105" y="1702"/>
                    <a:pt x="2913" y="69"/>
                  </a:cubicBezTo>
                  <a:cubicBezTo>
                    <a:pt x="2818" y="25"/>
                    <a:pt x="2706" y="1"/>
                    <a:pt x="2583" y="1"/>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6282" name="Google Shape;6282;p75"/>
            <p:cNvGrpSpPr/>
            <p:nvPr/>
          </p:nvGrpSpPr>
          <p:grpSpPr>
            <a:xfrm>
              <a:off x="-575833" y="2267471"/>
              <a:ext cx="255399" cy="187256"/>
              <a:chOff x="11249467" y="2705621"/>
              <a:chExt cx="255399" cy="187256"/>
            </a:xfrm>
          </p:grpSpPr>
          <p:sp>
            <p:nvSpPr>
              <p:cNvPr id="6283" name="Google Shape;6283;p75"/>
              <p:cNvSpPr/>
              <p:nvPr/>
            </p:nvSpPr>
            <p:spPr>
              <a:xfrm>
                <a:off x="11418935" y="2802285"/>
                <a:ext cx="71639" cy="39561"/>
              </a:xfrm>
              <a:custGeom>
                <a:avLst/>
                <a:gdLst/>
                <a:ahLst/>
                <a:cxnLst/>
                <a:rect l="l" t="t" r="r" b="b"/>
                <a:pathLst>
                  <a:path w="1168" h="645" extrusionOk="0">
                    <a:moveTo>
                      <a:pt x="964" y="0"/>
                    </a:moveTo>
                    <a:cubicBezTo>
                      <a:pt x="928" y="0"/>
                      <a:pt x="890" y="9"/>
                      <a:pt x="859" y="25"/>
                    </a:cubicBezTo>
                    <a:cubicBezTo>
                      <a:pt x="542" y="221"/>
                      <a:pt x="1" y="417"/>
                      <a:pt x="75" y="566"/>
                    </a:cubicBezTo>
                    <a:cubicBezTo>
                      <a:pt x="91" y="603"/>
                      <a:pt x="145" y="645"/>
                      <a:pt x="255" y="645"/>
                    </a:cubicBezTo>
                    <a:cubicBezTo>
                      <a:pt x="398" y="645"/>
                      <a:pt x="635" y="575"/>
                      <a:pt x="1009" y="333"/>
                    </a:cubicBezTo>
                    <a:cubicBezTo>
                      <a:pt x="1093" y="258"/>
                      <a:pt x="1167" y="184"/>
                      <a:pt x="1093" y="62"/>
                    </a:cubicBezTo>
                    <a:cubicBezTo>
                      <a:pt x="1065" y="18"/>
                      <a:pt x="1015" y="0"/>
                      <a:pt x="964" y="0"/>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84" name="Google Shape;6284;p75"/>
              <p:cNvSpPr/>
              <p:nvPr/>
            </p:nvSpPr>
            <p:spPr>
              <a:xfrm>
                <a:off x="11421205" y="2800568"/>
                <a:ext cx="69370" cy="43916"/>
              </a:xfrm>
              <a:custGeom>
                <a:avLst/>
                <a:gdLst/>
                <a:ahLst/>
                <a:cxnLst/>
                <a:rect l="l" t="t" r="r" b="b"/>
                <a:pathLst>
                  <a:path w="1131" h="716" extrusionOk="0">
                    <a:moveTo>
                      <a:pt x="903" y="38"/>
                    </a:moveTo>
                    <a:cubicBezTo>
                      <a:pt x="952" y="38"/>
                      <a:pt x="1021" y="73"/>
                      <a:pt x="1056" y="128"/>
                    </a:cubicBezTo>
                    <a:cubicBezTo>
                      <a:pt x="1093" y="212"/>
                      <a:pt x="1056" y="286"/>
                      <a:pt x="972" y="324"/>
                    </a:cubicBezTo>
                    <a:cubicBezTo>
                      <a:pt x="603" y="567"/>
                      <a:pt x="380" y="647"/>
                      <a:pt x="247" y="647"/>
                    </a:cubicBezTo>
                    <a:cubicBezTo>
                      <a:pt x="212" y="647"/>
                      <a:pt x="183" y="641"/>
                      <a:pt x="160" y="632"/>
                    </a:cubicBezTo>
                    <a:cubicBezTo>
                      <a:pt x="76" y="632"/>
                      <a:pt x="76" y="594"/>
                      <a:pt x="76" y="557"/>
                    </a:cubicBezTo>
                    <a:cubicBezTo>
                      <a:pt x="76" y="445"/>
                      <a:pt x="356" y="324"/>
                      <a:pt x="542" y="212"/>
                    </a:cubicBezTo>
                    <a:cubicBezTo>
                      <a:pt x="664" y="165"/>
                      <a:pt x="776" y="128"/>
                      <a:pt x="860" y="53"/>
                    </a:cubicBezTo>
                    <a:cubicBezTo>
                      <a:pt x="870" y="43"/>
                      <a:pt x="885" y="38"/>
                      <a:pt x="903" y="38"/>
                    </a:cubicBezTo>
                    <a:close/>
                    <a:moveTo>
                      <a:pt x="889" y="1"/>
                    </a:moveTo>
                    <a:cubicBezTo>
                      <a:pt x="865" y="1"/>
                      <a:pt x="842" y="6"/>
                      <a:pt x="822" y="16"/>
                    </a:cubicBezTo>
                    <a:cubicBezTo>
                      <a:pt x="738" y="53"/>
                      <a:pt x="626" y="128"/>
                      <a:pt x="542" y="165"/>
                    </a:cubicBezTo>
                    <a:cubicBezTo>
                      <a:pt x="272" y="286"/>
                      <a:pt x="38" y="398"/>
                      <a:pt x="1" y="520"/>
                    </a:cubicBezTo>
                    <a:lnTo>
                      <a:pt x="1" y="594"/>
                    </a:lnTo>
                    <a:cubicBezTo>
                      <a:pt x="38" y="632"/>
                      <a:pt x="76" y="678"/>
                      <a:pt x="160" y="678"/>
                    </a:cubicBezTo>
                    <a:cubicBezTo>
                      <a:pt x="197" y="716"/>
                      <a:pt x="197" y="716"/>
                      <a:pt x="234" y="716"/>
                    </a:cubicBezTo>
                    <a:cubicBezTo>
                      <a:pt x="393" y="716"/>
                      <a:pt x="626" y="632"/>
                      <a:pt x="1009" y="398"/>
                    </a:cubicBezTo>
                    <a:cubicBezTo>
                      <a:pt x="1130" y="324"/>
                      <a:pt x="1130" y="212"/>
                      <a:pt x="1093" y="90"/>
                    </a:cubicBezTo>
                    <a:cubicBezTo>
                      <a:pt x="1031" y="36"/>
                      <a:pt x="955" y="1"/>
                      <a:pt x="889"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85" name="Google Shape;6285;p75"/>
              <p:cNvSpPr/>
              <p:nvPr/>
            </p:nvSpPr>
            <p:spPr>
              <a:xfrm>
                <a:off x="11409183" y="2775911"/>
                <a:ext cx="81392" cy="46799"/>
              </a:xfrm>
              <a:custGeom>
                <a:avLst/>
                <a:gdLst/>
                <a:ahLst/>
                <a:cxnLst/>
                <a:rect l="l" t="t" r="r" b="b"/>
                <a:pathLst>
                  <a:path w="1327" h="763" extrusionOk="0">
                    <a:moveTo>
                      <a:pt x="1163" y="1"/>
                    </a:moveTo>
                    <a:cubicBezTo>
                      <a:pt x="1125" y="1"/>
                      <a:pt x="1087" y="10"/>
                      <a:pt x="1056" y="26"/>
                    </a:cubicBezTo>
                    <a:cubicBezTo>
                      <a:pt x="701" y="259"/>
                      <a:pt x="1" y="614"/>
                      <a:pt x="122" y="726"/>
                    </a:cubicBezTo>
                    <a:cubicBezTo>
                      <a:pt x="146" y="751"/>
                      <a:pt x="183" y="763"/>
                      <a:pt x="229" y="763"/>
                    </a:cubicBezTo>
                    <a:cubicBezTo>
                      <a:pt x="467" y="763"/>
                      <a:pt x="954" y="460"/>
                      <a:pt x="1252" y="296"/>
                    </a:cubicBezTo>
                    <a:cubicBezTo>
                      <a:pt x="1326" y="259"/>
                      <a:pt x="1326" y="147"/>
                      <a:pt x="1289" y="63"/>
                    </a:cubicBezTo>
                    <a:cubicBezTo>
                      <a:pt x="1267" y="19"/>
                      <a:pt x="1216" y="1"/>
                      <a:pt x="1163"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86" name="Google Shape;6286;p75"/>
              <p:cNvSpPr/>
              <p:nvPr/>
            </p:nvSpPr>
            <p:spPr>
              <a:xfrm>
                <a:off x="11414335" y="2774255"/>
                <a:ext cx="78509" cy="48455"/>
              </a:xfrm>
              <a:custGeom>
                <a:avLst/>
                <a:gdLst/>
                <a:ahLst/>
                <a:cxnLst/>
                <a:rect l="l" t="t" r="r" b="b"/>
                <a:pathLst>
                  <a:path w="1280" h="790" extrusionOk="0">
                    <a:moveTo>
                      <a:pt x="1046" y="53"/>
                    </a:moveTo>
                    <a:cubicBezTo>
                      <a:pt x="1121" y="53"/>
                      <a:pt x="1168" y="90"/>
                      <a:pt x="1168" y="127"/>
                    </a:cubicBezTo>
                    <a:cubicBezTo>
                      <a:pt x="1205" y="174"/>
                      <a:pt x="1205" y="211"/>
                      <a:pt x="1205" y="249"/>
                    </a:cubicBezTo>
                    <a:lnTo>
                      <a:pt x="1121" y="323"/>
                    </a:lnTo>
                    <a:lnTo>
                      <a:pt x="1046" y="361"/>
                    </a:lnTo>
                    <a:cubicBezTo>
                      <a:pt x="784" y="496"/>
                      <a:pt x="345" y="739"/>
                      <a:pt x="129" y="739"/>
                    </a:cubicBezTo>
                    <a:cubicBezTo>
                      <a:pt x="91" y="739"/>
                      <a:pt x="60" y="732"/>
                      <a:pt x="38" y="715"/>
                    </a:cubicBezTo>
                    <a:cubicBezTo>
                      <a:pt x="76" y="641"/>
                      <a:pt x="421" y="445"/>
                      <a:pt x="654" y="286"/>
                    </a:cubicBezTo>
                    <a:cubicBezTo>
                      <a:pt x="776" y="211"/>
                      <a:pt x="888" y="127"/>
                      <a:pt x="1009" y="90"/>
                    </a:cubicBezTo>
                    <a:cubicBezTo>
                      <a:pt x="1009" y="53"/>
                      <a:pt x="1046" y="53"/>
                      <a:pt x="1046" y="53"/>
                    </a:cubicBezTo>
                    <a:close/>
                    <a:moveTo>
                      <a:pt x="1039" y="1"/>
                    </a:moveTo>
                    <a:cubicBezTo>
                      <a:pt x="1015" y="1"/>
                      <a:pt x="992" y="5"/>
                      <a:pt x="972" y="15"/>
                    </a:cubicBezTo>
                    <a:cubicBezTo>
                      <a:pt x="888" y="90"/>
                      <a:pt x="776" y="174"/>
                      <a:pt x="617" y="249"/>
                    </a:cubicBezTo>
                    <a:cubicBezTo>
                      <a:pt x="234" y="445"/>
                      <a:pt x="1" y="594"/>
                      <a:pt x="1" y="715"/>
                    </a:cubicBezTo>
                    <a:lnTo>
                      <a:pt x="1" y="753"/>
                    </a:lnTo>
                    <a:cubicBezTo>
                      <a:pt x="38" y="790"/>
                      <a:pt x="76" y="790"/>
                      <a:pt x="150" y="790"/>
                    </a:cubicBezTo>
                    <a:cubicBezTo>
                      <a:pt x="346" y="790"/>
                      <a:pt x="701" y="641"/>
                      <a:pt x="1084" y="407"/>
                    </a:cubicBezTo>
                    <a:lnTo>
                      <a:pt x="1168" y="361"/>
                    </a:lnTo>
                    <a:cubicBezTo>
                      <a:pt x="1205" y="323"/>
                      <a:pt x="1242" y="286"/>
                      <a:pt x="1242" y="249"/>
                    </a:cubicBezTo>
                    <a:cubicBezTo>
                      <a:pt x="1280" y="211"/>
                      <a:pt x="1242" y="127"/>
                      <a:pt x="1242" y="90"/>
                    </a:cubicBezTo>
                    <a:lnTo>
                      <a:pt x="1205" y="90"/>
                    </a:lnTo>
                    <a:cubicBezTo>
                      <a:pt x="1178" y="35"/>
                      <a:pt x="1105" y="1"/>
                      <a:pt x="1039"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87" name="Google Shape;6287;p75"/>
              <p:cNvSpPr/>
              <p:nvPr/>
            </p:nvSpPr>
            <p:spPr>
              <a:xfrm>
                <a:off x="11390292" y="2746409"/>
                <a:ext cx="97952" cy="60292"/>
              </a:xfrm>
              <a:custGeom>
                <a:avLst/>
                <a:gdLst/>
                <a:ahLst/>
                <a:cxnLst/>
                <a:rect l="l" t="t" r="r" b="b"/>
                <a:pathLst>
                  <a:path w="1597" h="983" extrusionOk="0">
                    <a:moveTo>
                      <a:pt x="1338" y="1"/>
                    </a:moveTo>
                    <a:cubicBezTo>
                      <a:pt x="1294" y="1"/>
                      <a:pt x="1248" y="13"/>
                      <a:pt x="1205" y="40"/>
                    </a:cubicBezTo>
                    <a:cubicBezTo>
                      <a:pt x="701" y="395"/>
                      <a:pt x="1" y="740"/>
                      <a:pt x="113" y="936"/>
                    </a:cubicBezTo>
                    <a:cubicBezTo>
                      <a:pt x="127" y="969"/>
                      <a:pt x="160" y="983"/>
                      <a:pt x="208" y="983"/>
                    </a:cubicBezTo>
                    <a:cubicBezTo>
                      <a:pt x="447" y="983"/>
                      <a:pt x="1049" y="626"/>
                      <a:pt x="1438" y="432"/>
                    </a:cubicBezTo>
                    <a:cubicBezTo>
                      <a:pt x="1560" y="395"/>
                      <a:pt x="1597" y="236"/>
                      <a:pt x="1513" y="161"/>
                    </a:cubicBezTo>
                    <a:lnTo>
                      <a:pt x="1513" y="114"/>
                    </a:lnTo>
                    <a:cubicBezTo>
                      <a:pt x="1489" y="42"/>
                      <a:pt x="1418" y="1"/>
                      <a:pt x="1338"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88" name="Google Shape;6288;p75"/>
              <p:cNvSpPr/>
              <p:nvPr/>
            </p:nvSpPr>
            <p:spPr>
              <a:xfrm>
                <a:off x="11388022" y="2745612"/>
                <a:ext cx="100221" cy="62807"/>
              </a:xfrm>
              <a:custGeom>
                <a:avLst/>
                <a:gdLst/>
                <a:ahLst/>
                <a:cxnLst/>
                <a:rect l="l" t="t" r="r" b="b"/>
                <a:pathLst>
                  <a:path w="1634" h="1024" extrusionOk="0">
                    <a:moveTo>
                      <a:pt x="1401" y="53"/>
                    </a:moveTo>
                    <a:cubicBezTo>
                      <a:pt x="1475" y="90"/>
                      <a:pt x="1513" y="90"/>
                      <a:pt x="1550" y="174"/>
                    </a:cubicBezTo>
                    <a:cubicBezTo>
                      <a:pt x="1597" y="249"/>
                      <a:pt x="1550" y="361"/>
                      <a:pt x="1475" y="408"/>
                    </a:cubicBezTo>
                    <a:cubicBezTo>
                      <a:pt x="1363" y="482"/>
                      <a:pt x="1242" y="520"/>
                      <a:pt x="1130" y="594"/>
                    </a:cubicBezTo>
                    <a:cubicBezTo>
                      <a:pt x="801" y="758"/>
                      <a:pt x="394" y="975"/>
                      <a:pt x="221" y="975"/>
                    </a:cubicBezTo>
                    <a:cubicBezTo>
                      <a:pt x="188" y="975"/>
                      <a:pt x="163" y="967"/>
                      <a:pt x="150" y="949"/>
                    </a:cubicBezTo>
                    <a:cubicBezTo>
                      <a:pt x="75" y="828"/>
                      <a:pt x="505" y="557"/>
                      <a:pt x="897" y="324"/>
                    </a:cubicBezTo>
                    <a:cubicBezTo>
                      <a:pt x="1009" y="249"/>
                      <a:pt x="1167" y="174"/>
                      <a:pt x="1279" y="90"/>
                    </a:cubicBezTo>
                    <a:cubicBezTo>
                      <a:pt x="1317" y="53"/>
                      <a:pt x="1363" y="53"/>
                      <a:pt x="1401" y="53"/>
                    </a:cubicBezTo>
                    <a:close/>
                    <a:moveTo>
                      <a:pt x="1371" y="0"/>
                    </a:moveTo>
                    <a:cubicBezTo>
                      <a:pt x="1318" y="0"/>
                      <a:pt x="1268" y="26"/>
                      <a:pt x="1242" y="53"/>
                    </a:cubicBezTo>
                    <a:cubicBezTo>
                      <a:pt x="1130" y="90"/>
                      <a:pt x="1009" y="174"/>
                      <a:pt x="850" y="249"/>
                    </a:cubicBezTo>
                    <a:cubicBezTo>
                      <a:pt x="430" y="557"/>
                      <a:pt x="0" y="790"/>
                      <a:pt x="112" y="986"/>
                    </a:cubicBezTo>
                    <a:cubicBezTo>
                      <a:pt x="112" y="1024"/>
                      <a:pt x="150" y="1024"/>
                      <a:pt x="234" y="1024"/>
                    </a:cubicBezTo>
                    <a:cubicBezTo>
                      <a:pt x="383" y="1024"/>
                      <a:pt x="701" y="874"/>
                      <a:pt x="1130" y="641"/>
                    </a:cubicBezTo>
                    <a:cubicBezTo>
                      <a:pt x="1242" y="594"/>
                      <a:pt x="1363" y="520"/>
                      <a:pt x="1475" y="482"/>
                    </a:cubicBezTo>
                    <a:cubicBezTo>
                      <a:pt x="1597" y="408"/>
                      <a:pt x="1634" y="286"/>
                      <a:pt x="1597" y="127"/>
                    </a:cubicBezTo>
                    <a:cubicBezTo>
                      <a:pt x="1550" y="53"/>
                      <a:pt x="1513" y="15"/>
                      <a:pt x="1438" y="15"/>
                    </a:cubicBezTo>
                    <a:cubicBezTo>
                      <a:pt x="1416" y="5"/>
                      <a:pt x="1393" y="0"/>
                      <a:pt x="1371" y="0"/>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89" name="Google Shape;6289;p75"/>
              <p:cNvSpPr/>
              <p:nvPr/>
            </p:nvSpPr>
            <p:spPr>
              <a:xfrm>
                <a:off x="11400044" y="2708688"/>
                <a:ext cx="102552" cy="65935"/>
              </a:xfrm>
              <a:custGeom>
                <a:avLst/>
                <a:gdLst/>
                <a:ahLst/>
                <a:cxnLst/>
                <a:rect l="l" t="t" r="r" b="b"/>
                <a:pathLst>
                  <a:path w="1672" h="1075" extrusionOk="0">
                    <a:moveTo>
                      <a:pt x="1612" y="1"/>
                    </a:moveTo>
                    <a:cubicBezTo>
                      <a:pt x="1393" y="1"/>
                      <a:pt x="627" y="383"/>
                      <a:pt x="150" y="617"/>
                    </a:cubicBezTo>
                    <a:cubicBezTo>
                      <a:pt x="0" y="692"/>
                      <a:pt x="0" y="926"/>
                      <a:pt x="150" y="1010"/>
                    </a:cubicBezTo>
                    <a:lnTo>
                      <a:pt x="150" y="1047"/>
                    </a:lnTo>
                    <a:cubicBezTo>
                      <a:pt x="192" y="1066"/>
                      <a:pt x="241" y="1075"/>
                      <a:pt x="289" y="1075"/>
                    </a:cubicBezTo>
                    <a:cubicBezTo>
                      <a:pt x="337" y="1075"/>
                      <a:pt x="383" y="1066"/>
                      <a:pt x="421" y="1047"/>
                    </a:cubicBezTo>
                    <a:cubicBezTo>
                      <a:pt x="775" y="776"/>
                      <a:pt x="1671" y="151"/>
                      <a:pt x="1671" y="29"/>
                    </a:cubicBezTo>
                    <a:cubicBezTo>
                      <a:pt x="1666" y="10"/>
                      <a:pt x="1646" y="1"/>
                      <a:pt x="1612"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90" name="Google Shape;6290;p75"/>
              <p:cNvSpPr/>
              <p:nvPr/>
            </p:nvSpPr>
            <p:spPr>
              <a:xfrm>
                <a:off x="11400044" y="2705621"/>
                <a:ext cx="104822" cy="71885"/>
              </a:xfrm>
              <a:custGeom>
                <a:avLst/>
                <a:gdLst/>
                <a:ahLst/>
                <a:cxnLst/>
                <a:rect l="l" t="t" r="r" b="b"/>
                <a:pathLst>
                  <a:path w="1709" h="1172" extrusionOk="0">
                    <a:moveTo>
                      <a:pt x="1634" y="79"/>
                    </a:moveTo>
                    <a:cubicBezTo>
                      <a:pt x="1634" y="126"/>
                      <a:pt x="1279" y="471"/>
                      <a:pt x="421" y="1060"/>
                    </a:cubicBezTo>
                    <a:cubicBezTo>
                      <a:pt x="383" y="1078"/>
                      <a:pt x="337" y="1088"/>
                      <a:pt x="289" y="1088"/>
                    </a:cubicBezTo>
                    <a:cubicBezTo>
                      <a:pt x="241" y="1088"/>
                      <a:pt x="192" y="1078"/>
                      <a:pt x="150" y="1060"/>
                    </a:cubicBezTo>
                    <a:cubicBezTo>
                      <a:pt x="75" y="1013"/>
                      <a:pt x="75" y="938"/>
                      <a:pt x="75" y="864"/>
                    </a:cubicBezTo>
                    <a:cubicBezTo>
                      <a:pt x="75" y="779"/>
                      <a:pt x="112" y="705"/>
                      <a:pt x="187" y="667"/>
                    </a:cubicBezTo>
                    <a:cubicBezTo>
                      <a:pt x="1279" y="126"/>
                      <a:pt x="1550" y="79"/>
                      <a:pt x="1587" y="79"/>
                    </a:cubicBezTo>
                    <a:close/>
                    <a:moveTo>
                      <a:pt x="1635" y="0"/>
                    </a:moveTo>
                    <a:cubicBezTo>
                      <a:pt x="1467" y="0"/>
                      <a:pt x="975" y="201"/>
                      <a:pt x="150" y="630"/>
                    </a:cubicBezTo>
                    <a:cubicBezTo>
                      <a:pt x="75" y="667"/>
                      <a:pt x="0" y="742"/>
                      <a:pt x="0" y="864"/>
                    </a:cubicBezTo>
                    <a:cubicBezTo>
                      <a:pt x="0" y="938"/>
                      <a:pt x="38" y="1060"/>
                      <a:pt x="112" y="1097"/>
                    </a:cubicBezTo>
                    <a:cubicBezTo>
                      <a:pt x="187" y="1134"/>
                      <a:pt x="234" y="1172"/>
                      <a:pt x="271" y="1172"/>
                    </a:cubicBezTo>
                    <a:cubicBezTo>
                      <a:pt x="346" y="1172"/>
                      <a:pt x="383" y="1134"/>
                      <a:pt x="421" y="1097"/>
                    </a:cubicBezTo>
                    <a:cubicBezTo>
                      <a:pt x="1279" y="509"/>
                      <a:pt x="1709" y="163"/>
                      <a:pt x="1671" y="79"/>
                    </a:cubicBezTo>
                    <a:lnTo>
                      <a:pt x="1671" y="5"/>
                    </a:lnTo>
                    <a:cubicBezTo>
                      <a:pt x="1662" y="2"/>
                      <a:pt x="1650" y="0"/>
                      <a:pt x="1635" y="0"/>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91" name="Google Shape;6291;p75"/>
              <p:cNvSpPr/>
              <p:nvPr/>
            </p:nvSpPr>
            <p:spPr>
              <a:xfrm>
                <a:off x="11249467" y="2798237"/>
                <a:ext cx="102552" cy="94640"/>
              </a:xfrm>
              <a:custGeom>
                <a:avLst/>
                <a:gdLst/>
                <a:ahLst/>
                <a:cxnLst/>
                <a:rect l="l" t="t" r="r" b="b"/>
                <a:pathLst>
                  <a:path w="1672" h="1543" extrusionOk="0">
                    <a:moveTo>
                      <a:pt x="820" y="1"/>
                    </a:moveTo>
                    <a:cubicBezTo>
                      <a:pt x="769" y="1"/>
                      <a:pt x="716" y="6"/>
                      <a:pt x="663" y="16"/>
                    </a:cubicBezTo>
                    <a:cubicBezTo>
                      <a:pt x="234" y="128"/>
                      <a:pt x="1" y="520"/>
                      <a:pt x="75" y="950"/>
                    </a:cubicBezTo>
                    <a:cubicBezTo>
                      <a:pt x="182" y="1317"/>
                      <a:pt x="495" y="1542"/>
                      <a:pt x="854" y="1542"/>
                    </a:cubicBezTo>
                    <a:cubicBezTo>
                      <a:pt x="905" y="1542"/>
                      <a:pt x="957" y="1538"/>
                      <a:pt x="1009" y="1528"/>
                    </a:cubicBezTo>
                    <a:cubicBezTo>
                      <a:pt x="1401" y="1416"/>
                      <a:pt x="1671" y="1024"/>
                      <a:pt x="1597" y="595"/>
                    </a:cubicBezTo>
                    <a:cubicBezTo>
                      <a:pt x="1490" y="251"/>
                      <a:pt x="1183" y="1"/>
                      <a:pt x="820"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92" name="Google Shape;6292;p75"/>
              <p:cNvSpPr/>
              <p:nvPr/>
            </p:nvSpPr>
            <p:spPr>
              <a:xfrm>
                <a:off x="11290132" y="2741932"/>
                <a:ext cx="181552" cy="150087"/>
              </a:xfrm>
              <a:custGeom>
                <a:avLst/>
                <a:gdLst/>
                <a:ahLst/>
                <a:cxnLst/>
                <a:rect l="l" t="t" r="r" b="b"/>
                <a:pathLst>
                  <a:path w="2960" h="2447" extrusionOk="0">
                    <a:moveTo>
                      <a:pt x="1979" y="1"/>
                    </a:moveTo>
                    <a:cubicBezTo>
                      <a:pt x="1942" y="38"/>
                      <a:pt x="1904" y="75"/>
                      <a:pt x="1867" y="113"/>
                    </a:cubicBezTo>
                    <a:cubicBezTo>
                      <a:pt x="1326" y="580"/>
                      <a:pt x="700" y="813"/>
                      <a:pt x="0" y="934"/>
                    </a:cubicBezTo>
                    <a:lnTo>
                      <a:pt x="346" y="2446"/>
                    </a:lnTo>
                    <a:cubicBezTo>
                      <a:pt x="1130" y="2213"/>
                      <a:pt x="2446" y="2101"/>
                      <a:pt x="2959" y="1401"/>
                    </a:cubicBezTo>
                    <a:lnTo>
                      <a:pt x="2959" y="1354"/>
                    </a:lnTo>
                    <a:cubicBezTo>
                      <a:pt x="2959" y="1168"/>
                      <a:pt x="2875" y="934"/>
                      <a:pt x="2801" y="738"/>
                    </a:cubicBezTo>
                    <a:cubicBezTo>
                      <a:pt x="2530" y="234"/>
                      <a:pt x="2371" y="187"/>
                      <a:pt x="1979"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93" name="Google Shape;6293;p75"/>
              <p:cNvSpPr/>
              <p:nvPr/>
            </p:nvSpPr>
            <p:spPr>
              <a:xfrm>
                <a:off x="11300436" y="2724513"/>
                <a:ext cx="120830" cy="107950"/>
              </a:xfrm>
              <a:custGeom>
                <a:avLst/>
                <a:gdLst/>
                <a:ahLst/>
                <a:cxnLst/>
                <a:rect l="l" t="t" r="r" b="b"/>
                <a:pathLst>
                  <a:path w="1970" h="1760" extrusionOk="0">
                    <a:moveTo>
                      <a:pt x="1617" y="1"/>
                    </a:moveTo>
                    <a:cubicBezTo>
                      <a:pt x="1181" y="1"/>
                      <a:pt x="1" y="960"/>
                      <a:pt x="262" y="1564"/>
                    </a:cubicBezTo>
                    <a:cubicBezTo>
                      <a:pt x="299" y="1685"/>
                      <a:pt x="374" y="1760"/>
                      <a:pt x="458" y="1760"/>
                    </a:cubicBezTo>
                    <a:cubicBezTo>
                      <a:pt x="532" y="1526"/>
                      <a:pt x="803" y="1218"/>
                      <a:pt x="1111" y="938"/>
                    </a:cubicBezTo>
                    <a:cubicBezTo>
                      <a:pt x="1307" y="789"/>
                      <a:pt x="1503" y="668"/>
                      <a:pt x="1736" y="556"/>
                    </a:cubicBezTo>
                    <a:cubicBezTo>
                      <a:pt x="1970" y="434"/>
                      <a:pt x="1933" y="89"/>
                      <a:pt x="1662" y="5"/>
                    </a:cubicBezTo>
                    <a:cubicBezTo>
                      <a:pt x="1648" y="2"/>
                      <a:pt x="1633" y="1"/>
                      <a:pt x="1617" y="1"/>
                    </a:cubicBezTo>
                    <a:close/>
                  </a:path>
                </a:pathLst>
              </a:custGeom>
              <a:solidFill>
                <a:srgbClr val="A9534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6294" name="Google Shape;6294;p75"/>
            <p:cNvSpPr/>
            <p:nvPr/>
          </p:nvSpPr>
          <p:spPr>
            <a:xfrm>
              <a:off x="-859753" y="1963740"/>
              <a:ext cx="357828" cy="612246"/>
            </a:xfrm>
            <a:custGeom>
              <a:avLst/>
              <a:gdLst/>
              <a:ahLst/>
              <a:cxnLst/>
              <a:rect l="l" t="t" r="r" b="b"/>
              <a:pathLst>
                <a:path w="5834" h="9982" extrusionOk="0">
                  <a:moveTo>
                    <a:pt x="4032" y="0"/>
                  </a:moveTo>
                  <a:cubicBezTo>
                    <a:pt x="3606" y="0"/>
                    <a:pt x="3187" y="216"/>
                    <a:pt x="2959" y="598"/>
                  </a:cubicBezTo>
                  <a:cubicBezTo>
                    <a:pt x="0" y="5153"/>
                    <a:pt x="663" y="8420"/>
                    <a:pt x="663" y="8420"/>
                  </a:cubicBezTo>
                  <a:cubicBezTo>
                    <a:pt x="821" y="9857"/>
                    <a:pt x="1633" y="9894"/>
                    <a:pt x="1633" y="9894"/>
                  </a:cubicBezTo>
                  <a:cubicBezTo>
                    <a:pt x="1872" y="9954"/>
                    <a:pt x="2112" y="9982"/>
                    <a:pt x="2351" y="9982"/>
                  </a:cubicBezTo>
                  <a:cubicBezTo>
                    <a:pt x="3677" y="9982"/>
                    <a:pt x="4980" y="9147"/>
                    <a:pt x="5834" y="8420"/>
                  </a:cubicBezTo>
                  <a:cubicBezTo>
                    <a:pt x="5796" y="8261"/>
                    <a:pt x="5759" y="8112"/>
                    <a:pt x="5722" y="7953"/>
                  </a:cubicBezTo>
                  <a:cubicBezTo>
                    <a:pt x="5600" y="7412"/>
                    <a:pt x="5488" y="6898"/>
                    <a:pt x="5404" y="6357"/>
                  </a:cubicBezTo>
                  <a:lnTo>
                    <a:pt x="3696" y="6824"/>
                  </a:lnTo>
                  <a:cubicBezTo>
                    <a:pt x="5059" y="4453"/>
                    <a:pt x="5367" y="3249"/>
                    <a:pt x="5526" y="2231"/>
                  </a:cubicBezTo>
                  <a:cubicBezTo>
                    <a:pt x="5563" y="2119"/>
                    <a:pt x="5563" y="1998"/>
                    <a:pt x="5563" y="1886"/>
                  </a:cubicBezTo>
                  <a:cubicBezTo>
                    <a:pt x="5600" y="953"/>
                    <a:pt x="5171" y="449"/>
                    <a:pt x="4667" y="178"/>
                  </a:cubicBezTo>
                  <a:cubicBezTo>
                    <a:pt x="4470" y="57"/>
                    <a:pt x="4250" y="0"/>
                    <a:pt x="4032" y="0"/>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95" name="Google Shape;6295;p75"/>
            <p:cNvSpPr/>
            <p:nvPr/>
          </p:nvSpPr>
          <p:spPr>
            <a:xfrm>
              <a:off x="-635390" y="2223801"/>
              <a:ext cx="81392" cy="156220"/>
            </a:xfrm>
            <a:custGeom>
              <a:avLst/>
              <a:gdLst/>
              <a:ahLst/>
              <a:cxnLst/>
              <a:rect l="l" t="t" r="r" b="b"/>
              <a:pathLst>
                <a:path w="1327" h="2547" extrusionOk="0">
                  <a:moveTo>
                    <a:pt x="848" y="0"/>
                  </a:moveTo>
                  <a:cubicBezTo>
                    <a:pt x="834" y="0"/>
                    <a:pt x="813" y="17"/>
                    <a:pt x="813" y="17"/>
                  </a:cubicBezTo>
                  <a:cubicBezTo>
                    <a:pt x="776" y="91"/>
                    <a:pt x="1" y="1613"/>
                    <a:pt x="38" y="2350"/>
                  </a:cubicBezTo>
                  <a:cubicBezTo>
                    <a:pt x="76" y="2388"/>
                    <a:pt x="76" y="2472"/>
                    <a:pt x="160" y="2509"/>
                  </a:cubicBezTo>
                  <a:cubicBezTo>
                    <a:pt x="197" y="2546"/>
                    <a:pt x="309" y="2546"/>
                    <a:pt x="430" y="2546"/>
                  </a:cubicBezTo>
                  <a:cubicBezTo>
                    <a:pt x="776" y="2546"/>
                    <a:pt x="1205" y="2425"/>
                    <a:pt x="1280" y="2425"/>
                  </a:cubicBezTo>
                  <a:cubicBezTo>
                    <a:pt x="1326" y="2388"/>
                    <a:pt x="1326" y="2388"/>
                    <a:pt x="1326" y="2350"/>
                  </a:cubicBezTo>
                  <a:cubicBezTo>
                    <a:pt x="1326" y="2313"/>
                    <a:pt x="1280" y="2313"/>
                    <a:pt x="1242" y="2313"/>
                  </a:cubicBezTo>
                  <a:cubicBezTo>
                    <a:pt x="1082" y="2364"/>
                    <a:pt x="739" y="2456"/>
                    <a:pt x="478" y="2456"/>
                  </a:cubicBezTo>
                  <a:cubicBezTo>
                    <a:pt x="360" y="2456"/>
                    <a:pt x="258" y="2437"/>
                    <a:pt x="197" y="2388"/>
                  </a:cubicBezTo>
                  <a:lnTo>
                    <a:pt x="160" y="2350"/>
                  </a:lnTo>
                  <a:cubicBezTo>
                    <a:pt x="113" y="1613"/>
                    <a:pt x="897" y="91"/>
                    <a:pt x="897" y="54"/>
                  </a:cubicBezTo>
                  <a:cubicBezTo>
                    <a:pt x="897" y="54"/>
                    <a:pt x="897" y="17"/>
                    <a:pt x="860" y="17"/>
                  </a:cubicBezTo>
                  <a:cubicBezTo>
                    <a:pt x="860" y="4"/>
                    <a:pt x="854" y="0"/>
                    <a:pt x="848"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96" name="Google Shape;6296;p75"/>
            <p:cNvSpPr/>
            <p:nvPr/>
          </p:nvSpPr>
          <p:spPr>
            <a:xfrm>
              <a:off x="-477950" y="1325675"/>
              <a:ext cx="188400" cy="198000"/>
            </a:xfrm>
            <a:prstGeom prst="ellipse">
              <a:avLst/>
            </a:pr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97" name="Google Shape;6297;p75"/>
            <p:cNvSpPr/>
            <p:nvPr/>
          </p:nvSpPr>
          <p:spPr>
            <a:xfrm rot="2510312">
              <a:off x="-453863" y="1397271"/>
              <a:ext cx="140248" cy="29555"/>
            </a:xfrm>
            <a:custGeom>
              <a:avLst/>
              <a:gdLst/>
              <a:ahLst/>
              <a:cxnLst/>
              <a:rect l="l" t="t" r="r" b="b"/>
              <a:pathLst>
                <a:path w="2794" h="2041" extrusionOk="0">
                  <a:moveTo>
                    <a:pt x="2794" y="1"/>
                  </a:moveTo>
                  <a:lnTo>
                    <a:pt x="0" y="462"/>
                  </a:lnTo>
                  <a:lnTo>
                    <a:pt x="126" y="2040"/>
                  </a:lnTo>
                  <a:lnTo>
                    <a:pt x="2794" y="1565"/>
                  </a:lnTo>
                  <a:lnTo>
                    <a:pt x="2794" y="1"/>
                  </a:ln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6298" name="Google Shape;6298;p75"/>
          <p:cNvGrpSpPr/>
          <p:nvPr/>
        </p:nvGrpSpPr>
        <p:grpSpPr>
          <a:xfrm flipH="1">
            <a:off x="4124258" y="3131597"/>
            <a:ext cx="519278" cy="1346966"/>
            <a:chOff x="348334" y="2222053"/>
            <a:chExt cx="1018193" cy="2641110"/>
          </a:xfrm>
        </p:grpSpPr>
        <p:grpSp>
          <p:nvGrpSpPr>
            <p:cNvPr id="6299" name="Google Shape;6299;p75"/>
            <p:cNvGrpSpPr/>
            <p:nvPr/>
          </p:nvGrpSpPr>
          <p:grpSpPr>
            <a:xfrm>
              <a:off x="348334" y="2222053"/>
              <a:ext cx="1018193" cy="2641110"/>
              <a:chOff x="7870012" y="2528600"/>
              <a:chExt cx="836436" cy="2169646"/>
            </a:xfrm>
          </p:grpSpPr>
          <p:sp>
            <p:nvSpPr>
              <p:cNvPr id="6300" name="Google Shape;6300;p75"/>
              <p:cNvSpPr/>
              <p:nvPr/>
            </p:nvSpPr>
            <p:spPr>
              <a:xfrm>
                <a:off x="8030434" y="4414894"/>
                <a:ext cx="144541" cy="236462"/>
              </a:xfrm>
              <a:custGeom>
                <a:avLst/>
                <a:gdLst/>
                <a:ahLst/>
                <a:cxnLst/>
                <a:rect l="l" t="t" r="r" b="b"/>
                <a:pathLst>
                  <a:path w="2876" h="4705" extrusionOk="0">
                    <a:moveTo>
                      <a:pt x="2875" y="0"/>
                    </a:moveTo>
                    <a:lnTo>
                      <a:pt x="346" y="233"/>
                    </a:lnTo>
                    <a:lnTo>
                      <a:pt x="1" y="3771"/>
                    </a:lnTo>
                    <a:lnTo>
                      <a:pt x="505" y="4630"/>
                    </a:lnTo>
                    <a:lnTo>
                      <a:pt x="2334" y="4704"/>
                    </a:lnTo>
                    <a:lnTo>
                      <a:pt x="2642" y="3883"/>
                    </a:lnTo>
                    <a:cubicBezTo>
                      <a:pt x="2371" y="3734"/>
                      <a:pt x="2875" y="0"/>
                      <a:pt x="2875"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01" name="Google Shape;6301;p75"/>
              <p:cNvSpPr/>
              <p:nvPr/>
            </p:nvSpPr>
            <p:spPr>
              <a:xfrm>
                <a:off x="8014502" y="4596374"/>
                <a:ext cx="299334" cy="101872"/>
              </a:xfrm>
              <a:custGeom>
                <a:avLst/>
                <a:gdLst/>
                <a:ahLst/>
                <a:cxnLst/>
                <a:rect l="l" t="t" r="r" b="b"/>
                <a:pathLst>
                  <a:path w="5956" h="2027" extrusionOk="0">
                    <a:moveTo>
                      <a:pt x="279" y="0"/>
                    </a:moveTo>
                    <a:cubicBezTo>
                      <a:pt x="249" y="0"/>
                      <a:pt x="234" y="1"/>
                      <a:pt x="234" y="1"/>
                    </a:cubicBezTo>
                    <a:lnTo>
                      <a:pt x="0" y="2027"/>
                    </a:lnTo>
                    <a:lnTo>
                      <a:pt x="5918" y="2027"/>
                    </a:lnTo>
                    <a:cubicBezTo>
                      <a:pt x="5955" y="1831"/>
                      <a:pt x="5881" y="1327"/>
                      <a:pt x="5685" y="1252"/>
                    </a:cubicBezTo>
                    <a:lnTo>
                      <a:pt x="2922" y="197"/>
                    </a:lnTo>
                    <a:cubicBezTo>
                      <a:pt x="2922" y="197"/>
                      <a:pt x="2761" y="430"/>
                      <a:pt x="2384" y="430"/>
                    </a:cubicBezTo>
                    <a:cubicBezTo>
                      <a:pt x="2272" y="430"/>
                      <a:pt x="2140" y="409"/>
                      <a:pt x="1988" y="356"/>
                    </a:cubicBezTo>
                    <a:cubicBezTo>
                      <a:pt x="1008" y="27"/>
                      <a:pt x="437" y="0"/>
                      <a:pt x="279" y="0"/>
                    </a:cubicBezTo>
                    <a:close/>
                  </a:path>
                </a:pathLst>
              </a:custGeom>
              <a:solidFill>
                <a:srgbClr val="D9D9D9"/>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02" name="Google Shape;6302;p75"/>
              <p:cNvSpPr/>
              <p:nvPr/>
            </p:nvSpPr>
            <p:spPr>
              <a:xfrm>
                <a:off x="8204476" y="4624066"/>
                <a:ext cx="97600" cy="39000"/>
              </a:xfrm>
              <a:custGeom>
                <a:avLst/>
                <a:gdLst/>
                <a:ahLst/>
                <a:cxnLst/>
                <a:rect l="l" t="t" r="r" b="b"/>
                <a:pathLst>
                  <a:path w="1942" h="776" extrusionOk="0">
                    <a:moveTo>
                      <a:pt x="150" y="1"/>
                    </a:moveTo>
                    <a:lnTo>
                      <a:pt x="0" y="776"/>
                    </a:lnTo>
                    <a:lnTo>
                      <a:pt x="1905" y="776"/>
                    </a:lnTo>
                    <a:cubicBezTo>
                      <a:pt x="1942" y="776"/>
                      <a:pt x="1942" y="776"/>
                      <a:pt x="1905" y="738"/>
                    </a:cubicBezTo>
                    <a:lnTo>
                      <a:pt x="150" y="1"/>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03" name="Google Shape;6303;p75"/>
              <p:cNvSpPr/>
              <p:nvPr/>
            </p:nvSpPr>
            <p:spPr>
              <a:xfrm>
                <a:off x="8018724" y="4596424"/>
                <a:ext cx="31009" cy="66641"/>
              </a:xfrm>
              <a:custGeom>
                <a:avLst/>
                <a:gdLst/>
                <a:ahLst/>
                <a:cxnLst/>
                <a:rect l="l" t="t" r="r" b="b"/>
                <a:pathLst>
                  <a:path w="617" h="1326" extrusionOk="0">
                    <a:moveTo>
                      <a:pt x="150" y="0"/>
                    </a:moveTo>
                    <a:lnTo>
                      <a:pt x="0" y="1326"/>
                    </a:lnTo>
                    <a:lnTo>
                      <a:pt x="616" y="1326"/>
                    </a:lnTo>
                    <a:lnTo>
                      <a:pt x="542" y="38"/>
                    </a:lnTo>
                    <a:cubicBezTo>
                      <a:pt x="467" y="38"/>
                      <a:pt x="150" y="0"/>
                      <a:pt x="150" y="0"/>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04" name="Google Shape;6304;p75"/>
              <p:cNvSpPr/>
              <p:nvPr/>
            </p:nvSpPr>
            <p:spPr>
              <a:xfrm>
                <a:off x="8016814" y="4661156"/>
                <a:ext cx="287171" cy="3769"/>
              </a:xfrm>
              <a:custGeom>
                <a:avLst/>
                <a:gdLst/>
                <a:ahLst/>
                <a:cxnLst/>
                <a:rect l="l" t="t" r="r" b="b"/>
                <a:pathLst>
                  <a:path w="5714" h="75" extrusionOk="0">
                    <a:moveTo>
                      <a:pt x="38" y="0"/>
                    </a:moveTo>
                    <a:lnTo>
                      <a:pt x="1" y="38"/>
                    </a:lnTo>
                    <a:cubicBezTo>
                      <a:pt x="1" y="75"/>
                      <a:pt x="38" y="75"/>
                      <a:pt x="38" y="75"/>
                    </a:cubicBezTo>
                    <a:lnTo>
                      <a:pt x="5713" y="75"/>
                    </a:lnTo>
                    <a:cubicBezTo>
                      <a:pt x="5713" y="38"/>
                      <a:pt x="5713" y="38"/>
                      <a:pt x="5676" y="38"/>
                    </a:cubicBezTo>
                    <a:lnTo>
                      <a:pt x="38" y="0"/>
                    </a:ln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05" name="Google Shape;6305;p75"/>
              <p:cNvSpPr/>
              <p:nvPr/>
            </p:nvSpPr>
            <p:spPr>
              <a:xfrm>
                <a:off x="7997113" y="3610345"/>
                <a:ext cx="387083" cy="934488"/>
              </a:xfrm>
              <a:custGeom>
                <a:avLst/>
                <a:gdLst/>
                <a:ahLst/>
                <a:cxnLst/>
                <a:rect l="l" t="t" r="r" b="b"/>
                <a:pathLst>
                  <a:path w="7702" h="18594" extrusionOk="0">
                    <a:moveTo>
                      <a:pt x="1560" y="0"/>
                    </a:moveTo>
                    <a:cubicBezTo>
                      <a:pt x="1560" y="0"/>
                      <a:pt x="701" y="10109"/>
                      <a:pt x="1" y="18594"/>
                    </a:cubicBezTo>
                    <a:lnTo>
                      <a:pt x="4239" y="18594"/>
                    </a:lnTo>
                    <a:cubicBezTo>
                      <a:pt x="4668" y="16913"/>
                      <a:pt x="5060" y="15243"/>
                      <a:pt x="5293" y="14347"/>
                    </a:cubicBezTo>
                    <a:cubicBezTo>
                      <a:pt x="6376" y="9876"/>
                      <a:pt x="7701" y="2138"/>
                      <a:pt x="7701" y="2138"/>
                    </a:cubicBezTo>
                    <a:lnTo>
                      <a:pt x="1560" y="0"/>
                    </a:ln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06" name="Google Shape;6306;p75"/>
              <p:cNvSpPr/>
              <p:nvPr/>
            </p:nvSpPr>
            <p:spPr>
              <a:xfrm>
                <a:off x="7909125" y="2528600"/>
                <a:ext cx="494781" cy="468019"/>
              </a:xfrm>
              <a:custGeom>
                <a:avLst/>
                <a:gdLst/>
                <a:ahLst/>
                <a:cxnLst/>
                <a:rect l="l" t="t" r="r" b="b"/>
                <a:pathLst>
                  <a:path w="8206" h="7092" extrusionOk="0">
                    <a:moveTo>
                      <a:pt x="5005" y="1"/>
                    </a:moveTo>
                    <a:cubicBezTo>
                      <a:pt x="4614" y="1"/>
                      <a:pt x="4208" y="154"/>
                      <a:pt x="3930" y="473"/>
                    </a:cubicBezTo>
                    <a:cubicBezTo>
                      <a:pt x="3734" y="669"/>
                      <a:pt x="3576" y="977"/>
                      <a:pt x="3305" y="1052"/>
                    </a:cubicBezTo>
                    <a:cubicBezTo>
                      <a:pt x="3252" y="1066"/>
                      <a:pt x="3199" y="1073"/>
                      <a:pt x="3147" y="1073"/>
                    </a:cubicBezTo>
                    <a:cubicBezTo>
                      <a:pt x="2899" y="1073"/>
                      <a:pt x="2663" y="933"/>
                      <a:pt x="2409" y="902"/>
                    </a:cubicBezTo>
                    <a:cubicBezTo>
                      <a:pt x="2321" y="880"/>
                      <a:pt x="2232" y="869"/>
                      <a:pt x="2144" y="869"/>
                    </a:cubicBezTo>
                    <a:cubicBezTo>
                      <a:pt x="1609" y="869"/>
                      <a:pt x="1108" y="1266"/>
                      <a:pt x="971" y="1836"/>
                    </a:cubicBezTo>
                    <a:cubicBezTo>
                      <a:pt x="850" y="2256"/>
                      <a:pt x="934" y="2723"/>
                      <a:pt x="775" y="3152"/>
                    </a:cubicBezTo>
                    <a:cubicBezTo>
                      <a:pt x="617" y="3740"/>
                      <a:pt x="75" y="4123"/>
                      <a:pt x="38" y="4748"/>
                    </a:cubicBezTo>
                    <a:cubicBezTo>
                      <a:pt x="1" y="4907"/>
                      <a:pt x="1" y="5103"/>
                      <a:pt x="38" y="5252"/>
                    </a:cubicBezTo>
                    <a:cubicBezTo>
                      <a:pt x="234" y="6111"/>
                      <a:pt x="813" y="6848"/>
                      <a:pt x="1550" y="7044"/>
                    </a:cubicBezTo>
                    <a:cubicBezTo>
                      <a:pt x="1677" y="7076"/>
                      <a:pt x="1805" y="7091"/>
                      <a:pt x="1933" y="7091"/>
                    </a:cubicBezTo>
                    <a:cubicBezTo>
                      <a:pt x="2595" y="7091"/>
                      <a:pt x="3235" y="6678"/>
                      <a:pt x="3501" y="5989"/>
                    </a:cubicBezTo>
                    <a:cubicBezTo>
                      <a:pt x="3650" y="5523"/>
                      <a:pt x="3613" y="4981"/>
                      <a:pt x="3846" y="4552"/>
                    </a:cubicBezTo>
                    <a:cubicBezTo>
                      <a:pt x="4042" y="4169"/>
                      <a:pt x="4434" y="3889"/>
                      <a:pt x="4864" y="3815"/>
                    </a:cubicBezTo>
                    <a:cubicBezTo>
                      <a:pt x="5088" y="3771"/>
                      <a:pt x="5328" y="3753"/>
                      <a:pt x="5567" y="3753"/>
                    </a:cubicBezTo>
                    <a:cubicBezTo>
                      <a:pt x="5737" y="3753"/>
                      <a:pt x="5905" y="3762"/>
                      <a:pt x="6068" y="3777"/>
                    </a:cubicBezTo>
                    <a:cubicBezTo>
                      <a:pt x="6141" y="3787"/>
                      <a:pt x="6220" y="3795"/>
                      <a:pt x="6299" y="3795"/>
                    </a:cubicBezTo>
                    <a:cubicBezTo>
                      <a:pt x="6508" y="3795"/>
                      <a:pt x="6719" y="3743"/>
                      <a:pt x="6836" y="3554"/>
                    </a:cubicBezTo>
                    <a:lnTo>
                      <a:pt x="6836" y="3554"/>
                    </a:lnTo>
                    <a:cubicBezTo>
                      <a:pt x="6912" y="3560"/>
                      <a:pt x="6986" y="3564"/>
                      <a:pt x="7059" y="3564"/>
                    </a:cubicBezTo>
                    <a:cubicBezTo>
                      <a:pt x="7278" y="3564"/>
                      <a:pt x="7488" y="3529"/>
                      <a:pt x="7701" y="3423"/>
                    </a:cubicBezTo>
                    <a:cubicBezTo>
                      <a:pt x="7972" y="3273"/>
                      <a:pt x="8205" y="2919"/>
                      <a:pt x="8131" y="2573"/>
                    </a:cubicBezTo>
                    <a:cubicBezTo>
                      <a:pt x="8047" y="2340"/>
                      <a:pt x="7897" y="2181"/>
                      <a:pt x="7701" y="2069"/>
                    </a:cubicBezTo>
                    <a:cubicBezTo>
                      <a:pt x="7505" y="1910"/>
                      <a:pt x="7272" y="1789"/>
                      <a:pt x="7039" y="1714"/>
                    </a:cubicBezTo>
                    <a:cubicBezTo>
                      <a:pt x="6917" y="1677"/>
                      <a:pt x="6805" y="1640"/>
                      <a:pt x="6684" y="1556"/>
                    </a:cubicBezTo>
                    <a:cubicBezTo>
                      <a:pt x="6413" y="1406"/>
                      <a:pt x="6339" y="1052"/>
                      <a:pt x="6180" y="744"/>
                    </a:cubicBezTo>
                    <a:cubicBezTo>
                      <a:pt x="5946" y="352"/>
                      <a:pt x="5564" y="81"/>
                      <a:pt x="5134" y="6"/>
                    </a:cubicBezTo>
                    <a:cubicBezTo>
                      <a:pt x="5092" y="3"/>
                      <a:pt x="5049" y="1"/>
                      <a:pt x="5005"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07" name="Google Shape;6307;p75"/>
              <p:cNvSpPr/>
              <p:nvPr/>
            </p:nvSpPr>
            <p:spPr>
              <a:xfrm>
                <a:off x="8419327" y="3722195"/>
                <a:ext cx="19751" cy="17037"/>
              </a:xfrm>
              <a:custGeom>
                <a:avLst/>
                <a:gdLst/>
                <a:ahLst/>
                <a:cxnLst/>
                <a:rect l="l" t="t" r="r" b="b"/>
                <a:pathLst>
                  <a:path w="393" h="339" extrusionOk="0">
                    <a:moveTo>
                      <a:pt x="187" y="1"/>
                    </a:moveTo>
                    <a:cubicBezTo>
                      <a:pt x="117" y="1"/>
                      <a:pt x="65" y="36"/>
                      <a:pt x="38" y="90"/>
                    </a:cubicBezTo>
                    <a:cubicBezTo>
                      <a:pt x="0" y="212"/>
                      <a:pt x="38" y="286"/>
                      <a:pt x="112" y="324"/>
                    </a:cubicBezTo>
                    <a:cubicBezTo>
                      <a:pt x="145" y="334"/>
                      <a:pt x="174" y="338"/>
                      <a:pt x="200" y="338"/>
                    </a:cubicBezTo>
                    <a:cubicBezTo>
                      <a:pt x="271" y="338"/>
                      <a:pt x="318" y="304"/>
                      <a:pt x="346" y="249"/>
                    </a:cubicBezTo>
                    <a:cubicBezTo>
                      <a:pt x="392" y="128"/>
                      <a:pt x="346" y="53"/>
                      <a:pt x="271" y="16"/>
                    </a:cubicBezTo>
                    <a:cubicBezTo>
                      <a:pt x="241" y="5"/>
                      <a:pt x="213" y="1"/>
                      <a:pt x="187"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08" name="Google Shape;6308;p75"/>
              <p:cNvSpPr/>
              <p:nvPr/>
            </p:nvSpPr>
            <p:spPr>
              <a:xfrm>
                <a:off x="8347106" y="3692694"/>
                <a:ext cx="17389" cy="17439"/>
              </a:xfrm>
              <a:custGeom>
                <a:avLst/>
                <a:gdLst/>
                <a:ahLst/>
                <a:cxnLst/>
                <a:rect l="l" t="t" r="r" b="b"/>
                <a:pathLst>
                  <a:path w="346" h="347" extrusionOk="0">
                    <a:moveTo>
                      <a:pt x="173" y="1"/>
                    </a:moveTo>
                    <a:cubicBezTo>
                      <a:pt x="115" y="1"/>
                      <a:pt x="66" y="44"/>
                      <a:pt x="37" y="136"/>
                    </a:cubicBezTo>
                    <a:cubicBezTo>
                      <a:pt x="0" y="210"/>
                      <a:pt x="37" y="285"/>
                      <a:pt x="112" y="332"/>
                    </a:cubicBezTo>
                    <a:cubicBezTo>
                      <a:pt x="134" y="342"/>
                      <a:pt x="158" y="346"/>
                      <a:pt x="182" y="346"/>
                    </a:cubicBezTo>
                    <a:cubicBezTo>
                      <a:pt x="250" y="346"/>
                      <a:pt x="318" y="310"/>
                      <a:pt x="345" y="248"/>
                    </a:cubicBezTo>
                    <a:cubicBezTo>
                      <a:pt x="345" y="173"/>
                      <a:pt x="308" y="52"/>
                      <a:pt x="233" y="14"/>
                    </a:cubicBezTo>
                    <a:cubicBezTo>
                      <a:pt x="213" y="5"/>
                      <a:pt x="193" y="1"/>
                      <a:pt x="173"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09" name="Google Shape;6309;p75"/>
              <p:cNvSpPr/>
              <p:nvPr/>
            </p:nvSpPr>
            <p:spPr>
              <a:xfrm>
                <a:off x="8450737" y="3644598"/>
                <a:ext cx="19299" cy="16484"/>
              </a:xfrm>
              <a:custGeom>
                <a:avLst/>
                <a:gdLst/>
                <a:ahLst/>
                <a:cxnLst/>
                <a:rect l="l" t="t" r="r" b="b"/>
                <a:pathLst>
                  <a:path w="384" h="328" extrusionOk="0">
                    <a:moveTo>
                      <a:pt x="234" y="1"/>
                    </a:moveTo>
                    <a:cubicBezTo>
                      <a:pt x="150" y="1"/>
                      <a:pt x="76" y="38"/>
                      <a:pt x="38" y="122"/>
                    </a:cubicBezTo>
                    <a:cubicBezTo>
                      <a:pt x="1" y="197"/>
                      <a:pt x="38" y="271"/>
                      <a:pt x="113" y="309"/>
                    </a:cubicBezTo>
                    <a:cubicBezTo>
                      <a:pt x="134" y="322"/>
                      <a:pt x="158" y="327"/>
                      <a:pt x="183" y="327"/>
                    </a:cubicBezTo>
                    <a:cubicBezTo>
                      <a:pt x="248" y="327"/>
                      <a:pt x="319" y="288"/>
                      <a:pt x="346" y="234"/>
                    </a:cubicBezTo>
                    <a:cubicBezTo>
                      <a:pt x="384" y="159"/>
                      <a:pt x="309" y="38"/>
                      <a:pt x="234"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10" name="Google Shape;6310;p75"/>
              <p:cNvSpPr/>
              <p:nvPr/>
            </p:nvSpPr>
            <p:spPr>
              <a:xfrm>
                <a:off x="8378065" y="3616654"/>
                <a:ext cx="17841" cy="15128"/>
              </a:xfrm>
              <a:custGeom>
                <a:avLst/>
                <a:gdLst/>
                <a:ahLst/>
                <a:cxnLst/>
                <a:rect l="l" t="t" r="r" b="b"/>
                <a:pathLst>
                  <a:path w="355" h="301" extrusionOk="0">
                    <a:moveTo>
                      <a:pt x="174" y="1"/>
                    </a:moveTo>
                    <a:cubicBezTo>
                      <a:pt x="121" y="1"/>
                      <a:pt x="74" y="35"/>
                      <a:pt x="47" y="90"/>
                    </a:cubicBezTo>
                    <a:cubicBezTo>
                      <a:pt x="0" y="165"/>
                      <a:pt x="47" y="249"/>
                      <a:pt x="121" y="286"/>
                    </a:cubicBezTo>
                    <a:cubicBezTo>
                      <a:pt x="141" y="296"/>
                      <a:pt x="165" y="301"/>
                      <a:pt x="188" y="301"/>
                    </a:cubicBezTo>
                    <a:cubicBezTo>
                      <a:pt x="252" y="301"/>
                      <a:pt x="317" y="266"/>
                      <a:pt x="317" y="211"/>
                    </a:cubicBezTo>
                    <a:cubicBezTo>
                      <a:pt x="355" y="127"/>
                      <a:pt x="317" y="15"/>
                      <a:pt x="233" y="15"/>
                    </a:cubicBezTo>
                    <a:cubicBezTo>
                      <a:pt x="213" y="5"/>
                      <a:pt x="193" y="1"/>
                      <a:pt x="174" y="1"/>
                    </a:cubicBezTo>
                    <a:close/>
                  </a:path>
                </a:pathLst>
              </a:custGeom>
              <a:solidFill>
                <a:srgbClr val="DFDFD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11" name="Google Shape;6311;p75"/>
              <p:cNvSpPr/>
              <p:nvPr/>
            </p:nvSpPr>
            <p:spPr>
              <a:xfrm>
                <a:off x="7997103" y="3607558"/>
                <a:ext cx="387083" cy="934488"/>
              </a:xfrm>
              <a:custGeom>
                <a:avLst/>
                <a:gdLst/>
                <a:ahLst/>
                <a:cxnLst/>
                <a:rect l="l" t="t" r="r" b="b"/>
                <a:pathLst>
                  <a:path w="7702" h="18594" extrusionOk="0">
                    <a:moveTo>
                      <a:pt x="1560" y="0"/>
                    </a:moveTo>
                    <a:cubicBezTo>
                      <a:pt x="1560" y="0"/>
                      <a:pt x="701" y="10109"/>
                      <a:pt x="1" y="18594"/>
                    </a:cubicBezTo>
                    <a:lnTo>
                      <a:pt x="4239" y="18594"/>
                    </a:lnTo>
                    <a:cubicBezTo>
                      <a:pt x="4668" y="16913"/>
                      <a:pt x="5060" y="15243"/>
                      <a:pt x="5293" y="14347"/>
                    </a:cubicBezTo>
                    <a:cubicBezTo>
                      <a:pt x="6376" y="9876"/>
                      <a:pt x="7701" y="2138"/>
                      <a:pt x="7701" y="2138"/>
                    </a:cubicBezTo>
                    <a:lnTo>
                      <a:pt x="1560" y="0"/>
                    </a:ln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12" name="Google Shape;6312;p75"/>
              <p:cNvSpPr/>
              <p:nvPr/>
            </p:nvSpPr>
            <p:spPr>
              <a:xfrm>
                <a:off x="8417467" y="4414894"/>
                <a:ext cx="138861" cy="236462"/>
              </a:xfrm>
              <a:custGeom>
                <a:avLst/>
                <a:gdLst/>
                <a:ahLst/>
                <a:cxnLst/>
                <a:rect l="l" t="t" r="r" b="b"/>
                <a:pathLst>
                  <a:path w="2763" h="4705" extrusionOk="0">
                    <a:moveTo>
                      <a:pt x="2530" y="0"/>
                    </a:moveTo>
                    <a:lnTo>
                      <a:pt x="0" y="233"/>
                    </a:lnTo>
                    <a:lnTo>
                      <a:pt x="75" y="3771"/>
                    </a:lnTo>
                    <a:lnTo>
                      <a:pt x="579" y="4630"/>
                    </a:lnTo>
                    <a:lnTo>
                      <a:pt x="2408" y="4704"/>
                    </a:lnTo>
                    <a:lnTo>
                      <a:pt x="2763" y="3883"/>
                    </a:lnTo>
                    <a:cubicBezTo>
                      <a:pt x="2446" y="3734"/>
                      <a:pt x="2530" y="0"/>
                      <a:pt x="2530"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13" name="Google Shape;6313;p75"/>
              <p:cNvSpPr/>
              <p:nvPr/>
            </p:nvSpPr>
            <p:spPr>
              <a:xfrm>
                <a:off x="8419327" y="4596374"/>
                <a:ext cx="287121" cy="101872"/>
              </a:xfrm>
              <a:custGeom>
                <a:avLst/>
                <a:gdLst/>
                <a:ahLst/>
                <a:cxnLst/>
                <a:rect l="l" t="t" r="r" b="b"/>
                <a:pathLst>
                  <a:path w="5713" h="2027" extrusionOk="0">
                    <a:moveTo>
                      <a:pt x="42" y="0"/>
                    </a:moveTo>
                    <a:cubicBezTo>
                      <a:pt x="14" y="0"/>
                      <a:pt x="0" y="1"/>
                      <a:pt x="0" y="1"/>
                    </a:cubicBezTo>
                    <a:lnTo>
                      <a:pt x="75" y="2027"/>
                    </a:lnTo>
                    <a:lnTo>
                      <a:pt x="5638" y="2027"/>
                    </a:lnTo>
                    <a:cubicBezTo>
                      <a:pt x="5713" y="1831"/>
                      <a:pt x="5601" y="1327"/>
                      <a:pt x="5405" y="1252"/>
                    </a:cubicBezTo>
                    <a:lnTo>
                      <a:pt x="2642" y="197"/>
                    </a:lnTo>
                    <a:cubicBezTo>
                      <a:pt x="2642" y="197"/>
                      <a:pt x="2503" y="430"/>
                      <a:pt x="2119" y="430"/>
                    </a:cubicBezTo>
                    <a:cubicBezTo>
                      <a:pt x="2005" y="430"/>
                      <a:pt x="1869" y="409"/>
                      <a:pt x="1709" y="356"/>
                    </a:cubicBezTo>
                    <a:cubicBezTo>
                      <a:pt x="729" y="27"/>
                      <a:pt x="190" y="0"/>
                      <a:pt x="42" y="0"/>
                    </a:cubicBezTo>
                    <a:close/>
                  </a:path>
                </a:pathLst>
              </a:custGeom>
              <a:solidFill>
                <a:srgbClr val="D9D9D9"/>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14" name="Google Shape;6314;p75"/>
              <p:cNvSpPr/>
              <p:nvPr/>
            </p:nvSpPr>
            <p:spPr>
              <a:xfrm>
                <a:off x="8595228" y="4624066"/>
                <a:ext cx="97650" cy="39000"/>
              </a:xfrm>
              <a:custGeom>
                <a:avLst/>
                <a:gdLst/>
                <a:ahLst/>
                <a:cxnLst/>
                <a:rect l="l" t="t" r="r" b="b"/>
                <a:pathLst>
                  <a:path w="1943" h="776" extrusionOk="0">
                    <a:moveTo>
                      <a:pt x="159" y="1"/>
                    </a:moveTo>
                    <a:lnTo>
                      <a:pt x="1" y="776"/>
                    </a:lnTo>
                    <a:lnTo>
                      <a:pt x="1905" y="776"/>
                    </a:lnTo>
                    <a:cubicBezTo>
                      <a:pt x="1942" y="776"/>
                      <a:pt x="1942" y="776"/>
                      <a:pt x="1942" y="738"/>
                    </a:cubicBezTo>
                    <a:lnTo>
                      <a:pt x="159" y="1"/>
                    </a:lnTo>
                    <a:close/>
                  </a:path>
                </a:pathLst>
              </a:custGeom>
              <a:solidFill>
                <a:srgbClr val="01A09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15" name="Google Shape;6315;p75"/>
              <p:cNvSpPr/>
              <p:nvPr/>
            </p:nvSpPr>
            <p:spPr>
              <a:xfrm>
                <a:off x="8419327" y="4596424"/>
                <a:ext cx="21611" cy="66641"/>
              </a:xfrm>
              <a:custGeom>
                <a:avLst/>
                <a:gdLst/>
                <a:ahLst/>
                <a:cxnLst/>
                <a:rect l="l" t="t" r="r" b="b"/>
                <a:pathLst>
                  <a:path w="430" h="1326" extrusionOk="0">
                    <a:moveTo>
                      <a:pt x="0" y="0"/>
                    </a:moveTo>
                    <a:lnTo>
                      <a:pt x="38" y="1326"/>
                    </a:lnTo>
                    <a:lnTo>
                      <a:pt x="430" y="1326"/>
                    </a:lnTo>
                    <a:lnTo>
                      <a:pt x="346" y="38"/>
                    </a:lnTo>
                    <a:cubicBezTo>
                      <a:pt x="308" y="38"/>
                      <a:pt x="1" y="0"/>
                      <a:pt x="0" y="0"/>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16" name="Google Shape;6316;p75"/>
              <p:cNvSpPr/>
              <p:nvPr/>
            </p:nvSpPr>
            <p:spPr>
              <a:xfrm>
                <a:off x="8421186" y="4663016"/>
                <a:ext cx="273552" cy="1910"/>
              </a:xfrm>
              <a:custGeom>
                <a:avLst/>
                <a:gdLst/>
                <a:ahLst/>
                <a:cxnLst/>
                <a:rect l="l" t="t" r="r" b="b"/>
                <a:pathLst>
                  <a:path w="5443" h="38" extrusionOk="0">
                    <a:moveTo>
                      <a:pt x="1" y="1"/>
                    </a:moveTo>
                    <a:lnTo>
                      <a:pt x="1" y="38"/>
                    </a:lnTo>
                    <a:lnTo>
                      <a:pt x="5442" y="38"/>
                    </a:lnTo>
                    <a:cubicBezTo>
                      <a:pt x="5442" y="1"/>
                      <a:pt x="5442" y="1"/>
                      <a:pt x="5405" y="1"/>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17" name="Google Shape;6317;p75"/>
              <p:cNvSpPr/>
              <p:nvPr/>
            </p:nvSpPr>
            <p:spPr>
              <a:xfrm>
                <a:off x="8030434" y="3668068"/>
                <a:ext cx="553134" cy="875837"/>
              </a:xfrm>
              <a:custGeom>
                <a:avLst/>
                <a:gdLst/>
                <a:ahLst/>
                <a:cxnLst/>
                <a:rect l="l" t="t" r="r" b="b"/>
                <a:pathLst>
                  <a:path w="11006" h="17427" extrusionOk="0">
                    <a:moveTo>
                      <a:pt x="8168" y="0"/>
                    </a:moveTo>
                    <a:lnTo>
                      <a:pt x="150" y="271"/>
                    </a:lnTo>
                    <a:cubicBezTo>
                      <a:pt x="150" y="271"/>
                      <a:pt x="1" y="2838"/>
                      <a:pt x="1279" y="4555"/>
                    </a:cubicBezTo>
                    <a:cubicBezTo>
                      <a:pt x="1783" y="5255"/>
                      <a:pt x="4742" y="9334"/>
                      <a:pt x="5246" y="10389"/>
                    </a:cubicBezTo>
                    <a:cubicBezTo>
                      <a:pt x="5872" y="11743"/>
                      <a:pt x="6301" y="13189"/>
                      <a:pt x="6534" y="14627"/>
                    </a:cubicBezTo>
                    <a:cubicBezTo>
                      <a:pt x="6646" y="15439"/>
                      <a:pt x="6805" y="16409"/>
                      <a:pt x="7038" y="17427"/>
                    </a:cubicBezTo>
                    <a:lnTo>
                      <a:pt x="11005" y="17427"/>
                    </a:lnTo>
                    <a:cubicBezTo>
                      <a:pt x="11005" y="14505"/>
                      <a:pt x="10968" y="11042"/>
                      <a:pt x="10847" y="10072"/>
                    </a:cubicBezTo>
                    <a:cubicBezTo>
                      <a:pt x="10343" y="5526"/>
                      <a:pt x="8168" y="0"/>
                      <a:pt x="8168" y="0"/>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18" name="Google Shape;6318;p75"/>
              <p:cNvSpPr/>
              <p:nvPr/>
            </p:nvSpPr>
            <p:spPr>
              <a:xfrm>
                <a:off x="8198395" y="3848492"/>
                <a:ext cx="259932" cy="617112"/>
              </a:xfrm>
              <a:custGeom>
                <a:avLst/>
                <a:gdLst/>
                <a:ahLst/>
                <a:cxnLst/>
                <a:rect l="l" t="t" r="r" b="b"/>
                <a:pathLst>
                  <a:path w="5172" h="12279" extrusionOk="0">
                    <a:moveTo>
                      <a:pt x="104" y="1"/>
                    </a:moveTo>
                    <a:cubicBezTo>
                      <a:pt x="78" y="1"/>
                      <a:pt x="53" y="12"/>
                      <a:pt x="37" y="32"/>
                    </a:cubicBezTo>
                    <a:cubicBezTo>
                      <a:pt x="0" y="69"/>
                      <a:pt x="0" y="144"/>
                      <a:pt x="37" y="219"/>
                    </a:cubicBezTo>
                    <a:cubicBezTo>
                      <a:pt x="37" y="219"/>
                      <a:pt x="1559" y="1815"/>
                      <a:pt x="3108" y="4811"/>
                    </a:cubicBezTo>
                    <a:cubicBezTo>
                      <a:pt x="4863" y="8274"/>
                      <a:pt x="4938" y="12119"/>
                      <a:pt x="4938" y="12166"/>
                    </a:cubicBezTo>
                    <a:cubicBezTo>
                      <a:pt x="4938" y="12203"/>
                      <a:pt x="4975" y="12278"/>
                      <a:pt x="5059" y="12278"/>
                    </a:cubicBezTo>
                    <a:cubicBezTo>
                      <a:pt x="5134" y="12278"/>
                      <a:pt x="5171" y="12203"/>
                      <a:pt x="5171" y="12166"/>
                    </a:cubicBezTo>
                    <a:cubicBezTo>
                      <a:pt x="5171" y="12119"/>
                      <a:pt x="5097" y="8237"/>
                      <a:pt x="3304" y="4736"/>
                    </a:cubicBezTo>
                    <a:cubicBezTo>
                      <a:pt x="1755" y="1703"/>
                      <a:pt x="234" y="69"/>
                      <a:pt x="196" y="69"/>
                    </a:cubicBezTo>
                    <a:cubicBezTo>
                      <a:pt x="175" y="21"/>
                      <a:pt x="138" y="1"/>
                      <a:pt x="104"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19" name="Google Shape;6319;p75"/>
              <p:cNvSpPr/>
              <p:nvPr/>
            </p:nvSpPr>
            <p:spPr>
              <a:xfrm>
                <a:off x="8321726" y="3854925"/>
                <a:ext cx="64330" cy="182837"/>
              </a:xfrm>
              <a:custGeom>
                <a:avLst/>
                <a:gdLst/>
                <a:ahLst/>
                <a:cxnLst/>
                <a:rect l="l" t="t" r="r" b="b"/>
                <a:pathLst>
                  <a:path w="1280" h="3638" extrusionOk="0">
                    <a:moveTo>
                      <a:pt x="116" y="1"/>
                    </a:moveTo>
                    <a:cubicBezTo>
                      <a:pt x="101" y="1"/>
                      <a:pt x="87" y="5"/>
                      <a:pt x="76" y="16"/>
                    </a:cubicBezTo>
                    <a:cubicBezTo>
                      <a:pt x="38" y="53"/>
                      <a:pt x="1" y="137"/>
                      <a:pt x="38" y="175"/>
                    </a:cubicBezTo>
                    <a:cubicBezTo>
                      <a:pt x="38" y="212"/>
                      <a:pt x="1009" y="1883"/>
                      <a:pt x="38" y="3479"/>
                    </a:cubicBezTo>
                    <a:cubicBezTo>
                      <a:pt x="1" y="3516"/>
                      <a:pt x="38" y="3591"/>
                      <a:pt x="76" y="3638"/>
                    </a:cubicBezTo>
                    <a:lnTo>
                      <a:pt x="113" y="3638"/>
                    </a:lnTo>
                    <a:cubicBezTo>
                      <a:pt x="150" y="3638"/>
                      <a:pt x="188" y="3638"/>
                      <a:pt x="234" y="3591"/>
                    </a:cubicBezTo>
                    <a:cubicBezTo>
                      <a:pt x="1280" y="1883"/>
                      <a:pt x="234" y="91"/>
                      <a:pt x="234" y="53"/>
                    </a:cubicBezTo>
                    <a:cubicBezTo>
                      <a:pt x="201" y="27"/>
                      <a:pt x="154" y="1"/>
                      <a:pt x="116"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20" name="Google Shape;6320;p75"/>
              <p:cNvSpPr/>
              <p:nvPr/>
            </p:nvSpPr>
            <p:spPr>
              <a:xfrm>
                <a:off x="8366305" y="4455703"/>
                <a:ext cx="213494" cy="13620"/>
              </a:xfrm>
              <a:custGeom>
                <a:avLst/>
                <a:gdLst/>
                <a:ahLst/>
                <a:cxnLst/>
                <a:rect l="l" t="t" r="r" b="b"/>
                <a:pathLst>
                  <a:path w="4248" h="271" extrusionOk="0">
                    <a:moveTo>
                      <a:pt x="4126" y="0"/>
                    </a:moveTo>
                    <a:lnTo>
                      <a:pt x="122" y="37"/>
                    </a:lnTo>
                    <a:cubicBezTo>
                      <a:pt x="47" y="84"/>
                      <a:pt x="1" y="121"/>
                      <a:pt x="1" y="159"/>
                    </a:cubicBezTo>
                    <a:cubicBezTo>
                      <a:pt x="1" y="233"/>
                      <a:pt x="47" y="271"/>
                      <a:pt x="122" y="271"/>
                    </a:cubicBezTo>
                    <a:lnTo>
                      <a:pt x="4126" y="233"/>
                    </a:lnTo>
                    <a:cubicBezTo>
                      <a:pt x="4201" y="233"/>
                      <a:pt x="4248" y="196"/>
                      <a:pt x="4248" y="121"/>
                    </a:cubicBezTo>
                    <a:cubicBezTo>
                      <a:pt x="4248" y="37"/>
                      <a:pt x="4201" y="0"/>
                      <a:pt x="4126"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21" name="Google Shape;6321;p75"/>
              <p:cNvSpPr/>
              <p:nvPr/>
            </p:nvSpPr>
            <p:spPr>
              <a:xfrm>
                <a:off x="8002742" y="4455703"/>
                <a:ext cx="219123" cy="15982"/>
              </a:xfrm>
              <a:custGeom>
                <a:avLst/>
                <a:gdLst/>
                <a:ahLst/>
                <a:cxnLst/>
                <a:rect l="l" t="t" r="r" b="b"/>
                <a:pathLst>
                  <a:path w="4360" h="318" extrusionOk="0">
                    <a:moveTo>
                      <a:pt x="4248" y="0"/>
                    </a:moveTo>
                    <a:lnTo>
                      <a:pt x="122" y="84"/>
                    </a:lnTo>
                    <a:cubicBezTo>
                      <a:pt x="48" y="84"/>
                      <a:pt x="1" y="121"/>
                      <a:pt x="1" y="196"/>
                    </a:cubicBezTo>
                    <a:cubicBezTo>
                      <a:pt x="1" y="233"/>
                      <a:pt x="48" y="317"/>
                      <a:pt x="122" y="317"/>
                    </a:cubicBezTo>
                    <a:lnTo>
                      <a:pt x="4248" y="233"/>
                    </a:lnTo>
                    <a:cubicBezTo>
                      <a:pt x="4323" y="233"/>
                      <a:pt x="4360" y="196"/>
                      <a:pt x="4360" y="121"/>
                    </a:cubicBezTo>
                    <a:cubicBezTo>
                      <a:pt x="4360" y="84"/>
                      <a:pt x="4323" y="0"/>
                      <a:pt x="4248" y="0"/>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22" name="Google Shape;6322;p75"/>
              <p:cNvSpPr/>
              <p:nvPr/>
            </p:nvSpPr>
            <p:spPr>
              <a:xfrm>
                <a:off x="8278606" y="3012861"/>
                <a:ext cx="234602" cy="545947"/>
              </a:xfrm>
              <a:custGeom>
                <a:avLst/>
                <a:gdLst/>
                <a:ahLst/>
                <a:cxnLst/>
                <a:rect l="l" t="t" r="r" b="b"/>
                <a:pathLst>
                  <a:path w="4668" h="10863" extrusionOk="0">
                    <a:moveTo>
                      <a:pt x="1008" y="0"/>
                    </a:moveTo>
                    <a:cubicBezTo>
                      <a:pt x="983" y="0"/>
                      <a:pt x="958" y="3"/>
                      <a:pt x="934" y="7"/>
                    </a:cubicBezTo>
                    <a:cubicBezTo>
                      <a:pt x="775" y="7"/>
                      <a:pt x="700" y="91"/>
                      <a:pt x="700" y="91"/>
                    </a:cubicBezTo>
                    <a:lnTo>
                      <a:pt x="626" y="91"/>
                    </a:lnTo>
                    <a:cubicBezTo>
                      <a:pt x="0" y="941"/>
                      <a:pt x="4667" y="10863"/>
                      <a:pt x="4667" y="10863"/>
                    </a:cubicBezTo>
                    <a:cubicBezTo>
                      <a:pt x="4667" y="10863"/>
                      <a:pt x="4397" y="7558"/>
                      <a:pt x="4359" y="7325"/>
                    </a:cubicBezTo>
                    <a:cubicBezTo>
                      <a:pt x="3659" y="2733"/>
                      <a:pt x="1979" y="707"/>
                      <a:pt x="1475" y="203"/>
                    </a:cubicBezTo>
                    <a:cubicBezTo>
                      <a:pt x="1345" y="105"/>
                      <a:pt x="1178" y="0"/>
                      <a:pt x="1008" y="0"/>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23" name="Google Shape;6323;p75"/>
              <p:cNvSpPr/>
              <p:nvPr/>
            </p:nvSpPr>
            <p:spPr>
              <a:xfrm>
                <a:off x="7870012" y="3090609"/>
                <a:ext cx="250081" cy="440507"/>
              </a:xfrm>
              <a:custGeom>
                <a:avLst/>
                <a:gdLst/>
                <a:ahLst/>
                <a:cxnLst/>
                <a:rect l="l" t="t" r="r" b="b"/>
                <a:pathLst>
                  <a:path w="4976" h="8765" extrusionOk="0">
                    <a:moveTo>
                      <a:pt x="4479" y="1"/>
                    </a:moveTo>
                    <a:cubicBezTo>
                      <a:pt x="3444" y="1"/>
                      <a:pt x="1111" y="213"/>
                      <a:pt x="663" y="2082"/>
                    </a:cubicBezTo>
                    <a:cubicBezTo>
                      <a:pt x="392" y="3053"/>
                      <a:pt x="122" y="4219"/>
                      <a:pt x="38" y="5731"/>
                    </a:cubicBezTo>
                    <a:cubicBezTo>
                      <a:pt x="0" y="6786"/>
                      <a:pt x="504" y="8420"/>
                      <a:pt x="2138" y="8765"/>
                    </a:cubicBezTo>
                    <a:lnTo>
                      <a:pt x="3622" y="8224"/>
                    </a:lnTo>
                    <a:lnTo>
                      <a:pt x="4975" y="19"/>
                    </a:lnTo>
                    <a:cubicBezTo>
                      <a:pt x="4975" y="19"/>
                      <a:pt x="4783" y="1"/>
                      <a:pt x="4479" y="1"/>
                    </a:cubicBezTo>
                    <a:close/>
                  </a:path>
                </a:pathLst>
              </a:custGeom>
              <a:solidFill>
                <a:srgbClr val="BC7BFB"/>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24" name="Google Shape;6324;p75"/>
              <p:cNvSpPr/>
              <p:nvPr/>
            </p:nvSpPr>
            <p:spPr>
              <a:xfrm>
                <a:off x="7878003" y="3041307"/>
                <a:ext cx="226611" cy="289785"/>
              </a:xfrm>
              <a:custGeom>
                <a:avLst/>
                <a:gdLst/>
                <a:ahLst/>
                <a:cxnLst/>
                <a:rect l="l" t="t" r="r" b="b"/>
                <a:pathLst>
                  <a:path w="4509" h="5766" extrusionOk="0">
                    <a:moveTo>
                      <a:pt x="3452" y="0"/>
                    </a:moveTo>
                    <a:cubicBezTo>
                      <a:pt x="2969" y="0"/>
                      <a:pt x="2484" y="130"/>
                      <a:pt x="2063" y="375"/>
                    </a:cubicBezTo>
                    <a:cubicBezTo>
                      <a:pt x="429" y="1308"/>
                      <a:pt x="0" y="4426"/>
                      <a:pt x="112" y="4892"/>
                    </a:cubicBezTo>
                    <a:cubicBezTo>
                      <a:pt x="219" y="5316"/>
                      <a:pt x="397" y="5765"/>
                      <a:pt x="668" y="5765"/>
                    </a:cubicBezTo>
                    <a:cubicBezTo>
                      <a:pt x="893" y="5765"/>
                      <a:pt x="1182" y="5458"/>
                      <a:pt x="1549" y="4575"/>
                    </a:cubicBezTo>
                    <a:cubicBezTo>
                      <a:pt x="1979" y="3530"/>
                      <a:pt x="3463" y="925"/>
                      <a:pt x="3463" y="925"/>
                    </a:cubicBezTo>
                    <a:lnTo>
                      <a:pt x="4508" y="225"/>
                    </a:lnTo>
                    <a:cubicBezTo>
                      <a:pt x="4176" y="73"/>
                      <a:pt x="3814" y="0"/>
                      <a:pt x="3452" y="0"/>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25" name="Google Shape;6325;p75"/>
              <p:cNvSpPr/>
              <p:nvPr/>
            </p:nvSpPr>
            <p:spPr>
              <a:xfrm>
                <a:off x="7915043" y="3073522"/>
                <a:ext cx="248222" cy="385375"/>
              </a:xfrm>
              <a:custGeom>
                <a:avLst/>
                <a:gdLst/>
                <a:ahLst/>
                <a:cxnLst/>
                <a:rect l="l" t="t" r="r" b="b"/>
                <a:pathLst>
                  <a:path w="4939" h="7668" extrusionOk="0">
                    <a:moveTo>
                      <a:pt x="3444" y="0"/>
                    </a:moveTo>
                    <a:cubicBezTo>
                      <a:pt x="1968" y="0"/>
                      <a:pt x="1279" y="1451"/>
                      <a:pt x="1279" y="1451"/>
                    </a:cubicBezTo>
                    <a:cubicBezTo>
                      <a:pt x="346" y="3159"/>
                      <a:pt x="0" y="7285"/>
                      <a:pt x="0" y="7285"/>
                    </a:cubicBezTo>
                    <a:lnTo>
                      <a:pt x="3379" y="7668"/>
                    </a:lnTo>
                    <a:cubicBezTo>
                      <a:pt x="4163" y="6771"/>
                      <a:pt x="4938" y="6659"/>
                      <a:pt x="4938" y="6659"/>
                    </a:cubicBezTo>
                    <a:lnTo>
                      <a:pt x="4630" y="284"/>
                    </a:lnTo>
                    <a:cubicBezTo>
                      <a:pt x="4190" y="82"/>
                      <a:pt x="3795" y="0"/>
                      <a:pt x="3444" y="0"/>
                    </a:cubicBezTo>
                    <a:close/>
                  </a:path>
                </a:pathLst>
              </a:custGeom>
              <a:solidFill>
                <a:srgbClr val="FD7DA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26" name="Google Shape;6326;p75"/>
              <p:cNvSpPr/>
              <p:nvPr/>
            </p:nvSpPr>
            <p:spPr>
              <a:xfrm>
                <a:off x="7883632" y="3041307"/>
                <a:ext cx="259932" cy="523130"/>
              </a:xfrm>
              <a:custGeom>
                <a:avLst/>
                <a:gdLst/>
                <a:ahLst/>
                <a:cxnLst/>
                <a:rect l="l" t="t" r="r" b="b"/>
                <a:pathLst>
                  <a:path w="5172" h="10409" extrusionOk="0">
                    <a:moveTo>
                      <a:pt x="3944" y="1"/>
                    </a:moveTo>
                    <a:cubicBezTo>
                      <a:pt x="2875" y="1"/>
                      <a:pt x="1397" y="694"/>
                      <a:pt x="737" y="4192"/>
                    </a:cubicBezTo>
                    <a:cubicBezTo>
                      <a:pt x="737" y="4192"/>
                      <a:pt x="271" y="5742"/>
                      <a:pt x="121" y="7412"/>
                    </a:cubicBezTo>
                    <a:cubicBezTo>
                      <a:pt x="0" y="8626"/>
                      <a:pt x="821" y="9709"/>
                      <a:pt x="1988" y="9942"/>
                    </a:cubicBezTo>
                    <a:lnTo>
                      <a:pt x="4592" y="10409"/>
                    </a:lnTo>
                    <a:lnTo>
                      <a:pt x="5171" y="300"/>
                    </a:lnTo>
                    <a:cubicBezTo>
                      <a:pt x="5171" y="300"/>
                      <a:pt x="4646" y="1"/>
                      <a:pt x="3944" y="1"/>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27" name="Google Shape;6327;p75"/>
              <p:cNvSpPr/>
              <p:nvPr/>
            </p:nvSpPr>
            <p:spPr>
              <a:xfrm>
                <a:off x="8028574" y="3052615"/>
                <a:ext cx="142631" cy="242090"/>
              </a:xfrm>
              <a:custGeom>
                <a:avLst/>
                <a:gdLst/>
                <a:ahLst/>
                <a:cxnLst/>
                <a:rect l="l" t="t" r="r" b="b"/>
                <a:pathLst>
                  <a:path w="2838" h="4817" extrusionOk="0">
                    <a:moveTo>
                      <a:pt x="2838" y="0"/>
                    </a:moveTo>
                    <a:cubicBezTo>
                      <a:pt x="2838" y="0"/>
                      <a:pt x="1671" y="75"/>
                      <a:pt x="1587" y="150"/>
                    </a:cubicBezTo>
                    <a:cubicBezTo>
                      <a:pt x="1587" y="150"/>
                      <a:pt x="579" y="1354"/>
                      <a:pt x="0" y="4817"/>
                    </a:cubicBezTo>
                    <a:lnTo>
                      <a:pt x="2138" y="1046"/>
                    </a:lnTo>
                    <a:cubicBezTo>
                      <a:pt x="2138" y="1046"/>
                      <a:pt x="2287" y="700"/>
                      <a:pt x="2838" y="0"/>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28" name="Google Shape;6328;p75"/>
              <p:cNvSpPr/>
              <p:nvPr/>
            </p:nvSpPr>
            <p:spPr>
              <a:xfrm>
                <a:off x="7915043" y="3036633"/>
                <a:ext cx="191431" cy="477145"/>
              </a:xfrm>
              <a:custGeom>
                <a:avLst/>
                <a:gdLst/>
                <a:ahLst/>
                <a:cxnLst/>
                <a:rect l="l" t="t" r="r" b="b"/>
                <a:pathLst>
                  <a:path w="3809" h="9494" extrusionOk="0">
                    <a:moveTo>
                      <a:pt x="3697" y="1"/>
                    </a:moveTo>
                    <a:cubicBezTo>
                      <a:pt x="3659" y="1"/>
                      <a:pt x="2297" y="197"/>
                      <a:pt x="1597" y="1905"/>
                    </a:cubicBezTo>
                    <a:cubicBezTo>
                      <a:pt x="1009" y="3305"/>
                      <a:pt x="0" y="6731"/>
                      <a:pt x="196" y="9419"/>
                    </a:cubicBezTo>
                    <a:cubicBezTo>
                      <a:pt x="196" y="9456"/>
                      <a:pt x="234" y="9494"/>
                      <a:pt x="308" y="9494"/>
                    </a:cubicBezTo>
                    <a:cubicBezTo>
                      <a:pt x="346" y="9494"/>
                      <a:pt x="392" y="9456"/>
                      <a:pt x="392" y="9419"/>
                    </a:cubicBezTo>
                    <a:cubicBezTo>
                      <a:pt x="159" y="6731"/>
                      <a:pt x="1205" y="3389"/>
                      <a:pt x="1746" y="1989"/>
                    </a:cubicBezTo>
                    <a:cubicBezTo>
                      <a:pt x="2409" y="356"/>
                      <a:pt x="3734" y="160"/>
                      <a:pt x="3734" y="160"/>
                    </a:cubicBezTo>
                    <a:cubicBezTo>
                      <a:pt x="3771" y="160"/>
                      <a:pt x="3809" y="122"/>
                      <a:pt x="3809" y="85"/>
                    </a:cubicBezTo>
                    <a:cubicBezTo>
                      <a:pt x="3809" y="38"/>
                      <a:pt x="3771" y="1"/>
                      <a:pt x="3697"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29" name="Google Shape;6329;p75"/>
              <p:cNvSpPr/>
              <p:nvPr/>
            </p:nvSpPr>
            <p:spPr>
              <a:xfrm>
                <a:off x="8173065" y="2960643"/>
                <a:ext cx="162332" cy="169870"/>
              </a:xfrm>
              <a:custGeom>
                <a:avLst/>
                <a:gdLst/>
                <a:ahLst/>
                <a:cxnLst/>
                <a:rect l="l" t="t" r="r" b="b"/>
                <a:pathLst>
                  <a:path w="3230" h="3380" extrusionOk="0">
                    <a:moveTo>
                      <a:pt x="504" y="1"/>
                    </a:moveTo>
                    <a:lnTo>
                      <a:pt x="271" y="1242"/>
                    </a:lnTo>
                    <a:lnTo>
                      <a:pt x="0" y="2997"/>
                    </a:lnTo>
                    <a:lnTo>
                      <a:pt x="3034" y="3380"/>
                    </a:lnTo>
                    <a:lnTo>
                      <a:pt x="3230" y="76"/>
                    </a:lnTo>
                    <a:lnTo>
                      <a:pt x="504" y="1"/>
                    </a:ln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30" name="Google Shape;6330;p75"/>
              <p:cNvSpPr/>
              <p:nvPr/>
            </p:nvSpPr>
            <p:spPr>
              <a:xfrm>
                <a:off x="8184775" y="2960643"/>
                <a:ext cx="150622" cy="76040"/>
              </a:xfrm>
              <a:custGeom>
                <a:avLst/>
                <a:gdLst/>
                <a:ahLst/>
                <a:cxnLst/>
                <a:rect l="l" t="t" r="r" b="b"/>
                <a:pathLst>
                  <a:path w="2997" h="1513" extrusionOk="0">
                    <a:moveTo>
                      <a:pt x="271" y="1"/>
                    </a:moveTo>
                    <a:lnTo>
                      <a:pt x="38" y="1242"/>
                    </a:lnTo>
                    <a:lnTo>
                      <a:pt x="0" y="1513"/>
                    </a:lnTo>
                    <a:cubicBezTo>
                      <a:pt x="2446" y="1168"/>
                      <a:pt x="2997" y="76"/>
                      <a:pt x="2997" y="76"/>
                    </a:cubicBezTo>
                    <a:lnTo>
                      <a:pt x="271" y="1"/>
                    </a:lnTo>
                    <a:close/>
                  </a:path>
                </a:pathLst>
              </a:custGeom>
              <a:solidFill>
                <a:srgbClr val="EC7D7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31" name="Google Shape;6331;p75"/>
              <p:cNvSpPr/>
              <p:nvPr/>
            </p:nvSpPr>
            <p:spPr>
              <a:xfrm>
                <a:off x="8005104" y="3023063"/>
                <a:ext cx="539514" cy="835330"/>
              </a:xfrm>
              <a:custGeom>
                <a:avLst/>
                <a:gdLst/>
                <a:ahLst/>
                <a:cxnLst/>
                <a:rect l="l" t="t" r="r" b="b"/>
                <a:pathLst>
                  <a:path w="10735" h="16621" extrusionOk="0">
                    <a:moveTo>
                      <a:pt x="3575" y="0"/>
                    </a:moveTo>
                    <a:cubicBezTo>
                      <a:pt x="1" y="4471"/>
                      <a:pt x="467" y="14001"/>
                      <a:pt x="467" y="14001"/>
                    </a:cubicBezTo>
                    <a:cubicBezTo>
                      <a:pt x="309" y="16409"/>
                      <a:pt x="4938" y="16493"/>
                      <a:pt x="4938" y="16493"/>
                    </a:cubicBezTo>
                    <a:cubicBezTo>
                      <a:pt x="5683" y="16580"/>
                      <a:pt x="6319" y="16620"/>
                      <a:pt x="6864" y="16620"/>
                    </a:cubicBezTo>
                    <a:cubicBezTo>
                      <a:pt x="9708" y="16620"/>
                      <a:pt x="10047" y="15531"/>
                      <a:pt x="10109" y="14356"/>
                    </a:cubicBezTo>
                    <a:cubicBezTo>
                      <a:pt x="10735" y="5330"/>
                      <a:pt x="6488" y="467"/>
                      <a:pt x="6488" y="467"/>
                    </a:cubicBezTo>
                    <a:cubicBezTo>
                      <a:pt x="6377" y="774"/>
                      <a:pt x="6123" y="887"/>
                      <a:pt x="5809" y="887"/>
                    </a:cubicBezTo>
                    <a:cubicBezTo>
                      <a:pt x="4929" y="887"/>
                      <a:pt x="3575" y="0"/>
                      <a:pt x="3575" y="0"/>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32" name="Google Shape;6332;p75"/>
              <p:cNvSpPr/>
              <p:nvPr/>
            </p:nvSpPr>
            <p:spPr>
              <a:xfrm>
                <a:off x="8032294" y="3033265"/>
                <a:ext cx="355672" cy="598165"/>
              </a:xfrm>
              <a:custGeom>
                <a:avLst/>
                <a:gdLst/>
                <a:ahLst/>
                <a:cxnLst/>
                <a:rect l="l" t="t" r="r" b="b"/>
                <a:pathLst>
                  <a:path w="7077" h="11902" extrusionOk="0">
                    <a:moveTo>
                      <a:pt x="2627" y="1"/>
                    </a:moveTo>
                    <a:cubicBezTo>
                      <a:pt x="2076" y="1"/>
                      <a:pt x="1292" y="474"/>
                      <a:pt x="813" y="1897"/>
                    </a:cubicBezTo>
                    <a:cubicBezTo>
                      <a:pt x="813" y="1897"/>
                      <a:pt x="1310" y="810"/>
                      <a:pt x="2061" y="810"/>
                    </a:cubicBezTo>
                    <a:cubicBezTo>
                      <a:pt x="2230" y="810"/>
                      <a:pt x="2413" y="866"/>
                      <a:pt x="2605" y="1001"/>
                    </a:cubicBezTo>
                    <a:cubicBezTo>
                      <a:pt x="3847" y="1823"/>
                      <a:pt x="4939" y="4352"/>
                      <a:pt x="5480" y="8469"/>
                    </a:cubicBezTo>
                    <a:cubicBezTo>
                      <a:pt x="5639" y="9561"/>
                      <a:pt x="4976" y="10606"/>
                      <a:pt x="3931" y="10923"/>
                    </a:cubicBezTo>
                    <a:cubicBezTo>
                      <a:pt x="3630" y="11003"/>
                      <a:pt x="3317" y="11036"/>
                      <a:pt x="3005" y="11036"/>
                    </a:cubicBezTo>
                    <a:cubicBezTo>
                      <a:pt x="1495" y="11036"/>
                      <a:pt x="1" y="10261"/>
                      <a:pt x="1" y="10261"/>
                    </a:cubicBezTo>
                    <a:lnTo>
                      <a:pt x="1" y="11306"/>
                    </a:lnTo>
                    <a:cubicBezTo>
                      <a:pt x="1" y="11306"/>
                      <a:pt x="684" y="11901"/>
                      <a:pt x="2258" y="11901"/>
                    </a:cubicBezTo>
                    <a:cubicBezTo>
                      <a:pt x="2742" y="11901"/>
                      <a:pt x="3310" y="11845"/>
                      <a:pt x="3968" y="11698"/>
                    </a:cubicBezTo>
                    <a:cubicBezTo>
                      <a:pt x="7076" y="10998"/>
                      <a:pt x="6497" y="8861"/>
                      <a:pt x="6497" y="8861"/>
                    </a:cubicBezTo>
                    <a:cubicBezTo>
                      <a:pt x="6497" y="8861"/>
                      <a:pt x="6339" y="1785"/>
                      <a:pt x="2960" y="68"/>
                    </a:cubicBezTo>
                    <a:cubicBezTo>
                      <a:pt x="2865" y="25"/>
                      <a:pt x="2752" y="1"/>
                      <a:pt x="2627" y="1"/>
                    </a:cubicBezTo>
                    <a:close/>
                  </a:path>
                </a:pathLst>
              </a:custGeom>
              <a:solidFill>
                <a:srgbClr val="338EE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33" name="Google Shape;6333;p75"/>
              <p:cNvSpPr/>
              <p:nvPr/>
            </p:nvSpPr>
            <p:spPr>
              <a:xfrm>
                <a:off x="8358816" y="3421052"/>
                <a:ext cx="62420" cy="34728"/>
              </a:xfrm>
              <a:custGeom>
                <a:avLst/>
                <a:gdLst/>
                <a:ahLst/>
                <a:cxnLst/>
                <a:rect l="l" t="t" r="r" b="b"/>
                <a:pathLst>
                  <a:path w="1242" h="691" extrusionOk="0">
                    <a:moveTo>
                      <a:pt x="1001" y="0"/>
                    </a:moveTo>
                    <a:cubicBezTo>
                      <a:pt x="977" y="0"/>
                      <a:pt x="954" y="5"/>
                      <a:pt x="934" y="15"/>
                    </a:cubicBezTo>
                    <a:cubicBezTo>
                      <a:pt x="579" y="211"/>
                      <a:pt x="0" y="444"/>
                      <a:pt x="75" y="603"/>
                    </a:cubicBezTo>
                    <a:cubicBezTo>
                      <a:pt x="110" y="638"/>
                      <a:pt x="178" y="691"/>
                      <a:pt x="312" y="691"/>
                    </a:cubicBezTo>
                    <a:cubicBezTo>
                      <a:pt x="467" y="691"/>
                      <a:pt x="708" y="620"/>
                      <a:pt x="1083" y="370"/>
                    </a:cubicBezTo>
                    <a:cubicBezTo>
                      <a:pt x="1167" y="286"/>
                      <a:pt x="1242" y="211"/>
                      <a:pt x="1167" y="90"/>
                    </a:cubicBezTo>
                    <a:cubicBezTo>
                      <a:pt x="1140" y="35"/>
                      <a:pt x="1067" y="0"/>
                      <a:pt x="1001"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34" name="Google Shape;6334;p75"/>
              <p:cNvSpPr/>
              <p:nvPr/>
            </p:nvSpPr>
            <p:spPr>
              <a:xfrm>
                <a:off x="8360676" y="3419846"/>
                <a:ext cx="60560" cy="37191"/>
              </a:xfrm>
              <a:custGeom>
                <a:avLst/>
                <a:gdLst/>
                <a:ahLst/>
                <a:cxnLst/>
                <a:rect l="l" t="t" r="r" b="b"/>
                <a:pathLst>
                  <a:path w="1205" h="740" extrusionOk="0">
                    <a:moveTo>
                      <a:pt x="971" y="76"/>
                    </a:moveTo>
                    <a:cubicBezTo>
                      <a:pt x="1009" y="76"/>
                      <a:pt x="1093" y="76"/>
                      <a:pt x="1093" y="160"/>
                    </a:cubicBezTo>
                    <a:cubicBezTo>
                      <a:pt x="1167" y="235"/>
                      <a:pt x="1093" y="310"/>
                      <a:pt x="1046" y="347"/>
                    </a:cubicBezTo>
                    <a:cubicBezTo>
                      <a:pt x="666" y="615"/>
                      <a:pt x="418" y="681"/>
                      <a:pt x="287" y="681"/>
                    </a:cubicBezTo>
                    <a:cubicBezTo>
                      <a:pt x="245" y="681"/>
                      <a:pt x="215" y="674"/>
                      <a:pt x="197" y="665"/>
                    </a:cubicBezTo>
                    <a:cubicBezTo>
                      <a:pt x="113" y="665"/>
                      <a:pt x="75" y="627"/>
                      <a:pt x="75" y="627"/>
                    </a:cubicBezTo>
                    <a:lnTo>
                      <a:pt x="75" y="580"/>
                    </a:lnTo>
                    <a:cubicBezTo>
                      <a:pt x="113" y="468"/>
                      <a:pt x="393" y="347"/>
                      <a:pt x="579" y="235"/>
                    </a:cubicBezTo>
                    <a:cubicBezTo>
                      <a:pt x="701" y="198"/>
                      <a:pt x="813" y="114"/>
                      <a:pt x="897" y="76"/>
                    </a:cubicBezTo>
                    <a:close/>
                    <a:moveTo>
                      <a:pt x="990" y="0"/>
                    </a:moveTo>
                    <a:cubicBezTo>
                      <a:pt x="956" y="0"/>
                      <a:pt x="923" y="13"/>
                      <a:pt x="897" y="39"/>
                    </a:cubicBezTo>
                    <a:cubicBezTo>
                      <a:pt x="775" y="76"/>
                      <a:pt x="663" y="114"/>
                      <a:pt x="579" y="198"/>
                    </a:cubicBezTo>
                    <a:cubicBezTo>
                      <a:pt x="309" y="310"/>
                      <a:pt x="75" y="431"/>
                      <a:pt x="38" y="543"/>
                    </a:cubicBezTo>
                    <a:cubicBezTo>
                      <a:pt x="1" y="580"/>
                      <a:pt x="1" y="627"/>
                      <a:pt x="38" y="627"/>
                    </a:cubicBezTo>
                    <a:cubicBezTo>
                      <a:pt x="38" y="665"/>
                      <a:pt x="75" y="702"/>
                      <a:pt x="159" y="739"/>
                    </a:cubicBezTo>
                    <a:lnTo>
                      <a:pt x="271" y="739"/>
                    </a:lnTo>
                    <a:cubicBezTo>
                      <a:pt x="430" y="739"/>
                      <a:pt x="663" y="665"/>
                      <a:pt x="1046" y="431"/>
                    </a:cubicBezTo>
                    <a:cubicBezTo>
                      <a:pt x="1167" y="347"/>
                      <a:pt x="1205" y="198"/>
                      <a:pt x="1167" y="114"/>
                    </a:cubicBezTo>
                    <a:cubicBezTo>
                      <a:pt x="1119" y="41"/>
                      <a:pt x="1052" y="0"/>
                      <a:pt x="990"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35" name="Google Shape;6335;p75"/>
              <p:cNvSpPr/>
              <p:nvPr/>
            </p:nvSpPr>
            <p:spPr>
              <a:xfrm>
                <a:off x="8350826" y="3399442"/>
                <a:ext cx="70411" cy="39754"/>
              </a:xfrm>
              <a:custGeom>
                <a:avLst/>
                <a:gdLst/>
                <a:ahLst/>
                <a:cxnLst/>
                <a:rect l="l" t="t" r="r" b="b"/>
                <a:pathLst>
                  <a:path w="1401" h="791" extrusionOk="0">
                    <a:moveTo>
                      <a:pt x="1198" y="0"/>
                    </a:moveTo>
                    <a:cubicBezTo>
                      <a:pt x="1175" y="0"/>
                      <a:pt x="1152" y="5"/>
                      <a:pt x="1130" y="16"/>
                    </a:cubicBezTo>
                    <a:cubicBezTo>
                      <a:pt x="738" y="286"/>
                      <a:pt x="1" y="641"/>
                      <a:pt x="122" y="753"/>
                    </a:cubicBezTo>
                    <a:cubicBezTo>
                      <a:pt x="146" y="779"/>
                      <a:pt x="184" y="790"/>
                      <a:pt x="232" y="790"/>
                    </a:cubicBezTo>
                    <a:cubicBezTo>
                      <a:pt x="478" y="790"/>
                      <a:pt x="992" y="490"/>
                      <a:pt x="1289" y="333"/>
                    </a:cubicBezTo>
                    <a:cubicBezTo>
                      <a:pt x="1401" y="286"/>
                      <a:pt x="1401" y="174"/>
                      <a:pt x="1363" y="100"/>
                    </a:cubicBezTo>
                    <a:lnTo>
                      <a:pt x="1363" y="53"/>
                    </a:lnTo>
                    <a:cubicBezTo>
                      <a:pt x="1311" y="27"/>
                      <a:pt x="1253" y="0"/>
                      <a:pt x="1198"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36" name="Google Shape;6336;p75"/>
              <p:cNvSpPr/>
              <p:nvPr/>
            </p:nvSpPr>
            <p:spPr>
              <a:xfrm>
                <a:off x="8354595" y="3397582"/>
                <a:ext cx="68551" cy="43975"/>
              </a:xfrm>
              <a:custGeom>
                <a:avLst/>
                <a:gdLst/>
                <a:ahLst/>
                <a:cxnLst/>
                <a:rect l="l" t="t" r="r" b="b"/>
                <a:pathLst>
                  <a:path w="1364" h="875" extrusionOk="0">
                    <a:moveTo>
                      <a:pt x="1130" y="53"/>
                    </a:moveTo>
                    <a:cubicBezTo>
                      <a:pt x="1167" y="53"/>
                      <a:pt x="1214" y="90"/>
                      <a:pt x="1251" y="137"/>
                    </a:cubicBezTo>
                    <a:cubicBezTo>
                      <a:pt x="1288" y="174"/>
                      <a:pt x="1288" y="211"/>
                      <a:pt x="1288" y="249"/>
                    </a:cubicBezTo>
                    <a:cubicBezTo>
                      <a:pt x="1251" y="286"/>
                      <a:pt x="1251" y="323"/>
                      <a:pt x="1214" y="323"/>
                    </a:cubicBezTo>
                    <a:lnTo>
                      <a:pt x="1130" y="370"/>
                    </a:lnTo>
                    <a:cubicBezTo>
                      <a:pt x="876" y="524"/>
                      <a:pt x="405" y="793"/>
                      <a:pt x="186" y="793"/>
                    </a:cubicBezTo>
                    <a:cubicBezTo>
                      <a:pt x="139" y="793"/>
                      <a:pt x="104" y="781"/>
                      <a:pt x="84" y="753"/>
                    </a:cubicBezTo>
                    <a:cubicBezTo>
                      <a:pt x="84" y="678"/>
                      <a:pt x="430" y="445"/>
                      <a:pt x="700" y="286"/>
                    </a:cubicBezTo>
                    <a:cubicBezTo>
                      <a:pt x="859" y="211"/>
                      <a:pt x="980" y="137"/>
                      <a:pt x="1055" y="90"/>
                    </a:cubicBezTo>
                    <a:cubicBezTo>
                      <a:pt x="1092" y="53"/>
                      <a:pt x="1130" y="53"/>
                      <a:pt x="1130" y="53"/>
                    </a:cubicBezTo>
                    <a:close/>
                    <a:moveTo>
                      <a:pt x="1123" y="1"/>
                    </a:moveTo>
                    <a:cubicBezTo>
                      <a:pt x="1098" y="1"/>
                      <a:pt x="1075" y="5"/>
                      <a:pt x="1055" y="15"/>
                    </a:cubicBezTo>
                    <a:cubicBezTo>
                      <a:pt x="934" y="90"/>
                      <a:pt x="822" y="174"/>
                      <a:pt x="700" y="249"/>
                    </a:cubicBezTo>
                    <a:cubicBezTo>
                      <a:pt x="280" y="482"/>
                      <a:pt x="0" y="641"/>
                      <a:pt x="0" y="753"/>
                    </a:cubicBezTo>
                    <a:cubicBezTo>
                      <a:pt x="0" y="753"/>
                      <a:pt x="0" y="790"/>
                      <a:pt x="47" y="790"/>
                    </a:cubicBezTo>
                    <a:cubicBezTo>
                      <a:pt x="84" y="837"/>
                      <a:pt x="122" y="874"/>
                      <a:pt x="159" y="874"/>
                    </a:cubicBezTo>
                    <a:cubicBezTo>
                      <a:pt x="392" y="874"/>
                      <a:pt x="747" y="641"/>
                      <a:pt x="1167" y="445"/>
                    </a:cubicBezTo>
                    <a:lnTo>
                      <a:pt x="1251" y="370"/>
                    </a:lnTo>
                    <a:cubicBezTo>
                      <a:pt x="1288" y="370"/>
                      <a:pt x="1326" y="323"/>
                      <a:pt x="1326" y="249"/>
                    </a:cubicBezTo>
                    <a:cubicBezTo>
                      <a:pt x="1363" y="211"/>
                      <a:pt x="1326" y="137"/>
                      <a:pt x="1288" y="90"/>
                    </a:cubicBezTo>
                    <a:cubicBezTo>
                      <a:pt x="1261" y="35"/>
                      <a:pt x="1189" y="1"/>
                      <a:pt x="1123" y="1"/>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37" name="Google Shape;6337;p75"/>
              <p:cNvSpPr/>
              <p:nvPr/>
            </p:nvSpPr>
            <p:spPr>
              <a:xfrm>
                <a:off x="8333487" y="3374815"/>
                <a:ext cx="84031" cy="51112"/>
              </a:xfrm>
              <a:custGeom>
                <a:avLst/>
                <a:gdLst/>
                <a:ahLst/>
                <a:cxnLst/>
                <a:rect l="l" t="t" r="r" b="b"/>
                <a:pathLst>
                  <a:path w="1672" h="1017" extrusionOk="0">
                    <a:moveTo>
                      <a:pt x="1423" y="1"/>
                    </a:moveTo>
                    <a:cubicBezTo>
                      <a:pt x="1383" y="1"/>
                      <a:pt x="1346" y="13"/>
                      <a:pt x="1316" y="39"/>
                    </a:cubicBezTo>
                    <a:cubicBezTo>
                      <a:pt x="775" y="356"/>
                      <a:pt x="0" y="739"/>
                      <a:pt x="112" y="972"/>
                    </a:cubicBezTo>
                    <a:cubicBezTo>
                      <a:pt x="131" y="1003"/>
                      <a:pt x="168" y="1017"/>
                      <a:pt x="217" y="1017"/>
                    </a:cubicBezTo>
                    <a:cubicBezTo>
                      <a:pt x="481" y="1017"/>
                      <a:pt x="1125" y="628"/>
                      <a:pt x="1550" y="431"/>
                    </a:cubicBezTo>
                    <a:cubicBezTo>
                      <a:pt x="1634" y="394"/>
                      <a:pt x="1671" y="235"/>
                      <a:pt x="1634" y="123"/>
                    </a:cubicBezTo>
                    <a:cubicBezTo>
                      <a:pt x="1579" y="44"/>
                      <a:pt x="1497" y="1"/>
                      <a:pt x="1423" y="1"/>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38" name="Google Shape;6338;p75"/>
              <p:cNvSpPr/>
              <p:nvPr/>
            </p:nvSpPr>
            <p:spPr>
              <a:xfrm>
                <a:off x="8333487" y="3373006"/>
                <a:ext cx="85890" cy="54931"/>
              </a:xfrm>
              <a:custGeom>
                <a:avLst/>
                <a:gdLst/>
                <a:ahLst/>
                <a:cxnLst/>
                <a:rect l="l" t="t" r="r" b="b"/>
                <a:pathLst>
                  <a:path w="1709" h="1093" extrusionOk="0">
                    <a:moveTo>
                      <a:pt x="1396" y="47"/>
                    </a:moveTo>
                    <a:cubicBezTo>
                      <a:pt x="1426" y="47"/>
                      <a:pt x="1456" y="56"/>
                      <a:pt x="1475" y="75"/>
                    </a:cubicBezTo>
                    <a:cubicBezTo>
                      <a:pt x="1512" y="75"/>
                      <a:pt x="1587" y="112"/>
                      <a:pt x="1587" y="159"/>
                    </a:cubicBezTo>
                    <a:cubicBezTo>
                      <a:pt x="1671" y="271"/>
                      <a:pt x="1634" y="392"/>
                      <a:pt x="1512" y="430"/>
                    </a:cubicBezTo>
                    <a:cubicBezTo>
                      <a:pt x="1400" y="504"/>
                      <a:pt x="1279" y="542"/>
                      <a:pt x="1167" y="626"/>
                    </a:cubicBezTo>
                    <a:cubicBezTo>
                      <a:pt x="835" y="784"/>
                      <a:pt x="396" y="1035"/>
                      <a:pt x="219" y="1035"/>
                    </a:cubicBezTo>
                    <a:cubicBezTo>
                      <a:pt x="186" y="1035"/>
                      <a:pt x="163" y="1027"/>
                      <a:pt x="150" y="1008"/>
                    </a:cubicBezTo>
                    <a:cubicBezTo>
                      <a:pt x="75" y="859"/>
                      <a:pt x="542" y="579"/>
                      <a:pt x="934" y="308"/>
                    </a:cubicBezTo>
                    <a:cubicBezTo>
                      <a:pt x="1046" y="234"/>
                      <a:pt x="1204" y="159"/>
                      <a:pt x="1316" y="75"/>
                    </a:cubicBezTo>
                    <a:cubicBezTo>
                      <a:pt x="1335" y="56"/>
                      <a:pt x="1365" y="47"/>
                      <a:pt x="1396" y="47"/>
                    </a:cubicBezTo>
                    <a:close/>
                    <a:moveTo>
                      <a:pt x="1475" y="0"/>
                    </a:moveTo>
                    <a:cubicBezTo>
                      <a:pt x="1438" y="0"/>
                      <a:pt x="1354" y="0"/>
                      <a:pt x="1279" y="38"/>
                    </a:cubicBezTo>
                    <a:cubicBezTo>
                      <a:pt x="1167" y="112"/>
                      <a:pt x="1046" y="196"/>
                      <a:pt x="887" y="271"/>
                    </a:cubicBezTo>
                    <a:cubicBezTo>
                      <a:pt x="420" y="579"/>
                      <a:pt x="0" y="812"/>
                      <a:pt x="112" y="1008"/>
                    </a:cubicBezTo>
                    <a:cubicBezTo>
                      <a:pt x="112" y="1046"/>
                      <a:pt x="150" y="1092"/>
                      <a:pt x="234" y="1092"/>
                    </a:cubicBezTo>
                    <a:cubicBezTo>
                      <a:pt x="383" y="1092"/>
                      <a:pt x="738" y="934"/>
                      <a:pt x="1167" y="700"/>
                    </a:cubicBezTo>
                    <a:cubicBezTo>
                      <a:pt x="1316" y="626"/>
                      <a:pt x="1438" y="542"/>
                      <a:pt x="1550" y="504"/>
                    </a:cubicBezTo>
                    <a:cubicBezTo>
                      <a:pt x="1671" y="430"/>
                      <a:pt x="1708" y="271"/>
                      <a:pt x="1671" y="159"/>
                    </a:cubicBezTo>
                    <a:cubicBezTo>
                      <a:pt x="1634" y="75"/>
                      <a:pt x="1550" y="38"/>
                      <a:pt x="1475"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39" name="Google Shape;6339;p75"/>
              <p:cNvSpPr/>
              <p:nvPr/>
            </p:nvSpPr>
            <p:spPr>
              <a:xfrm>
                <a:off x="8342885" y="3340188"/>
                <a:ext cx="88202" cy="57746"/>
              </a:xfrm>
              <a:custGeom>
                <a:avLst/>
                <a:gdLst/>
                <a:ahLst/>
                <a:cxnLst/>
                <a:rect l="l" t="t" r="r" b="b"/>
                <a:pathLst>
                  <a:path w="1755" h="1149" extrusionOk="0">
                    <a:moveTo>
                      <a:pt x="1700" y="1"/>
                    </a:moveTo>
                    <a:cubicBezTo>
                      <a:pt x="1482" y="1"/>
                      <a:pt x="678" y="417"/>
                      <a:pt x="196" y="653"/>
                    </a:cubicBezTo>
                    <a:cubicBezTo>
                      <a:pt x="0" y="728"/>
                      <a:pt x="0" y="999"/>
                      <a:pt x="159" y="1083"/>
                    </a:cubicBezTo>
                    <a:lnTo>
                      <a:pt x="159" y="1120"/>
                    </a:lnTo>
                    <a:cubicBezTo>
                      <a:pt x="196" y="1139"/>
                      <a:pt x="245" y="1148"/>
                      <a:pt x="299" y="1148"/>
                    </a:cubicBezTo>
                    <a:cubicBezTo>
                      <a:pt x="352" y="1148"/>
                      <a:pt x="411" y="1139"/>
                      <a:pt x="467" y="1120"/>
                    </a:cubicBezTo>
                    <a:cubicBezTo>
                      <a:pt x="821" y="849"/>
                      <a:pt x="1755" y="187"/>
                      <a:pt x="1755" y="28"/>
                    </a:cubicBezTo>
                    <a:cubicBezTo>
                      <a:pt x="1750" y="9"/>
                      <a:pt x="1731" y="1"/>
                      <a:pt x="1700" y="1"/>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40" name="Google Shape;6340;p75"/>
              <p:cNvSpPr/>
              <p:nvPr/>
            </p:nvSpPr>
            <p:spPr>
              <a:xfrm>
                <a:off x="8342885" y="3339484"/>
                <a:ext cx="90112" cy="60761"/>
              </a:xfrm>
              <a:custGeom>
                <a:avLst/>
                <a:gdLst/>
                <a:ahLst/>
                <a:cxnLst/>
                <a:rect l="l" t="t" r="r" b="b"/>
                <a:pathLst>
                  <a:path w="1793" h="1209" extrusionOk="0">
                    <a:moveTo>
                      <a:pt x="1717" y="42"/>
                    </a:moveTo>
                    <a:cubicBezTo>
                      <a:pt x="1717" y="126"/>
                      <a:pt x="1325" y="471"/>
                      <a:pt x="429" y="1097"/>
                    </a:cubicBezTo>
                    <a:cubicBezTo>
                      <a:pt x="392" y="1115"/>
                      <a:pt x="343" y="1125"/>
                      <a:pt x="294" y="1125"/>
                    </a:cubicBezTo>
                    <a:cubicBezTo>
                      <a:pt x="245" y="1125"/>
                      <a:pt x="196" y="1115"/>
                      <a:pt x="159" y="1097"/>
                    </a:cubicBezTo>
                    <a:cubicBezTo>
                      <a:pt x="121" y="1059"/>
                      <a:pt x="84" y="975"/>
                      <a:pt x="84" y="901"/>
                    </a:cubicBezTo>
                    <a:cubicBezTo>
                      <a:pt x="84" y="826"/>
                      <a:pt x="121" y="742"/>
                      <a:pt x="196" y="705"/>
                    </a:cubicBezTo>
                    <a:cubicBezTo>
                      <a:pt x="1325" y="126"/>
                      <a:pt x="1633" y="42"/>
                      <a:pt x="1717" y="42"/>
                    </a:cubicBezTo>
                    <a:close/>
                    <a:moveTo>
                      <a:pt x="1718" y="0"/>
                    </a:moveTo>
                    <a:cubicBezTo>
                      <a:pt x="1545" y="0"/>
                      <a:pt x="1018" y="200"/>
                      <a:pt x="159" y="630"/>
                    </a:cubicBezTo>
                    <a:cubicBezTo>
                      <a:pt x="84" y="705"/>
                      <a:pt x="0" y="779"/>
                      <a:pt x="0" y="863"/>
                    </a:cubicBezTo>
                    <a:cubicBezTo>
                      <a:pt x="0" y="975"/>
                      <a:pt x="47" y="1097"/>
                      <a:pt x="121" y="1134"/>
                    </a:cubicBezTo>
                    <a:cubicBezTo>
                      <a:pt x="196" y="1171"/>
                      <a:pt x="233" y="1209"/>
                      <a:pt x="317" y="1209"/>
                    </a:cubicBezTo>
                    <a:cubicBezTo>
                      <a:pt x="355" y="1209"/>
                      <a:pt x="429" y="1171"/>
                      <a:pt x="467" y="1134"/>
                    </a:cubicBezTo>
                    <a:cubicBezTo>
                      <a:pt x="1363" y="546"/>
                      <a:pt x="1792" y="163"/>
                      <a:pt x="1792" y="42"/>
                    </a:cubicBezTo>
                    <a:lnTo>
                      <a:pt x="1755" y="5"/>
                    </a:lnTo>
                    <a:cubicBezTo>
                      <a:pt x="1745" y="2"/>
                      <a:pt x="1733" y="0"/>
                      <a:pt x="1718"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41" name="Google Shape;6341;p75"/>
              <p:cNvSpPr/>
              <p:nvPr/>
            </p:nvSpPr>
            <p:spPr>
              <a:xfrm>
                <a:off x="8213874" y="3418489"/>
                <a:ext cx="88202" cy="81065"/>
              </a:xfrm>
              <a:custGeom>
                <a:avLst/>
                <a:gdLst/>
                <a:ahLst/>
                <a:cxnLst/>
                <a:rect l="l" t="t" r="r" b="b"/>
                <a:pathLst>
                  <a:path w="1755" h="1613" extrusionOk="0">
                    <a:moveTo>
                      <a:pt x="902" y="0"/>
                    </a:moveTo>
                    <a:cubicBezTo>
                      <a:pt x="836" y="0"/>
                      <a:pt x="768" y="10"/>
                      <a:pt x="700" y="29"/>
                    </a:cubicBezTo>
                    <a:cubicBezTo>
                      <a:pt x="280" y="141"/>
                      <a:pt x="0" y="570"/>
                      <a:pt x="84" y="1000"/>
                    </a:cubicBezTo>
                    <a:cubicBezTo>
                      <a:pt x="179" y="1363"/>
                      <a:pt x="501" y="1613"/>
                      <a:pt x="859" y="1613"/>
                    </a:cubicBezTo>
                    <a:cubicBezTo>
                      <a:pt x="923" y="1613"/>
                      <a:pt x="989" y="1605"/>
                      <a:pt x="1055" y="1588"/>
                    </a:cubicBezTo>
                    <a:cubicBezTo>
                      <a:pt x="1484" y="1504"/>
                      <a:pt x="1755" y="1074"/>
                      <a:pt x="1634" y="654"/>
                    </a:cubicBezTo>
                    <a:cubicBezTo>
                      <a:pt x="1571" y="261"/>
                      <a:pt x="1256" y="0"/>
                      <a:pt x="902"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42" name="Google Shape;6342;p75"/>
              <p:cNvSpPr/>
              <p:nvPr/>
            </p:nvSpPr>
            <p:spPr>
              <a:xfrm>
                <a:off x="8249054" y="3369237"/>
                <a:ext cx="154843" cy="129061"/>
              </a:xfrm>
              <a:custGeom>
                <a:avLst/>
                <a:gdLst/>
                <a:ahLst/>
                <a:cxnLst/>
                <a:rect l="l" t="t" r="r" b="b"/>
                <a:pathLst>
                  <a:path w="3081" h="2568" extrusionOk="0">
                    <a:moveTo>
                      <a:pt x="2063" y="1"/>
                    </a:moveTo>
                    <a:cubicBezTo>
                      <a:pt x="2026" y="38"/>
                      <a:pt x="1988" y="75"/>
                      <a:pt x="1951" y="113"/>
                    </a:cubicBezTo>
                    <a:cubicBezTo>
                      <a:pt x="1400" y="617"/>
                      <a:pt x="700" y="850"/>
                      <a:pt x="0" y="1009"/>
                    </a:cubicBezTo>
                    <a:lnTo>
                      <a:pt x="355" y="2568"/>
                    </a:lnTo>
                    <a:cubicBezTo>
                      <a:pt x="1167" y="2372"/>
                      <a:pt x="2567" y="2213"/>
                      <a:pt x="3080" y="1475"/>
                    </a:cubicBezTo>
                    <a:lnTo>
                      <a:pt x="3080" y="1438"/>
                    </a:lnTo>
                    <a:cubicBezTo>
                      <a:pt x="3080" y="1242"/>
                      <a:pt x="2996" y="1009"/>
                      <a:pt x="2922" y="813"/>
                    </a:cubicBezTo>
                    <a:cubicBezTo>
                      <a:pt x="2651" y="271"/>
                      <a:pt x="2492" y="234"/>
                      <a:pt x="2063" y="1"/>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43" name="Google Shape;6343;p75"/>
              <p:cNvSpPr/>
              <p:nvPr/>
            </p:nvSpPr>
            <p:spPr>
              <a:xfrm>
                <a:off x="8257497" y="3354964"/>
                <a:ext cx="103229" cy="92223"/>
              </a:xfrm>
              <a:custGeom>
                <a:avLst/>
                <a:gdLst/>
                <a:ahLst/>
                <a:cxnLst/>
                <a:rect l="l" t="t" r="r" b="b"/>
                <a:pathLst>
                  <a:path w="2054" h="1835" extrusionOk="0">
                    <a:moveTo>
                      <a:pt x="1699" y="1"/>
                    </a:moveTo>
                    <a:cubicBezTo>
                      <a:pt x="1228" y="1"/>
                      <a:pt x="0" y="1007"/>
                      <a:pt x="262" y="1638"/>
                    </a:cubicBezTo>
                    <a:cubicBezTo>
                      <a:pt x="299" y="1759"/>
                      <a:pt x="420" y="1834"/>
                      <a:pt x="495" y="1834"/>
                    </a:cubicBezTo>
                    <a:cubicBezTo>
                      <a:pt x="532" y="1601"/>
                      <a:pt x="850" y="1293"/>
                      <a:pt x="1195" y="1022"/>
                    </a:cubicBezTo>
                    <a:cubicBezTo>
                      <a:pt x="1391" y="826"/>
                      <a:pt x="1587" y="705"/>
                      <a:pt x="1820" y="593"/>
                    </a:cubicBezTo>
                    <a:cubicBezTo>
                      <a:pt x="2054" y="434"/>
                      <a:pt x="2016" y="89"/>
                      <a:pt x="1746" y="5"/>
                    </a:cubicBezTo>
                    <a:cubicBezTo>
                      <a:pt x="1731" y="2"/>
                      <a:pt x="1716" y="1"/>
                      <a:pt x="1699" y="1"/>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44" name="Google Shape;6344;p75"/>
              <p:cNvSpPr/>
              <p:nvPr/>
            </p:nvSpPr>
            <p:spPr>
              <a:xfrm>
                <a:off x="8108333" y="2614369"/>
                <a:ext cx="349993" cy="377484"/>
              </a:xfrm>
              <a:custGeom>
                <a:avLst/>
                <a:gdLst/>
                <a:ahLst/>
                <a:cxnLst/>
                <a:rect l="l" t="t" r="r" b="b"/>
                <a:pathLst>
                  <a:path w="6964" h="7511" extrusionOk="0">
                    <a:moveTo>
                      <a:pt x="3474" y="0"/>
                    </a:moveTo>
                    <a:cubicBezTo>
                      <a:pt x="3433" y="0"/>
                      <a:pt x="3392" y="1"/>
                      <a:pt x="3351" y="2"/>
                    </a:cubicBezTo>
                    <a:cubicBezTo>
                      <a:pt x="1484" y="86"/>
                      <a:pt x="0" y="1832"/>
                      <a:pt x="84" y="3895"/>
                    </a:cubicBezTo>
                    <a:cubicBezTo>
                      <a:pt x="193" y="5907"/>
                      <a:pt x="1679" y="7510"/>
                      <a:pt x="3519" y="7510"/>
                    </a:cubicBezTo>
                    <a:cubicBezTo>
                      <a:pt x="3565" y="7510"/>
                      <a:pt x="3612" y="7509"/>
                      <a:pt x="3659" y="7507"/>
                    </a:cubicBezTo>
                    <a:cubicBezTo>
                      <a:pt x="5526" y="7432"/>
                      <a:pt x="6963" y="5687"/>
                      <a:pt x="6889" y="3624"/>
                    </a:cubicBezTo>
                    <a:cubicBezTo>
                      <a:pt x="6815" y="1607"/>
                      <a:pt x="5287" y="0"/>
                      <a:pt x="3474"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45" name="Google Shape;6345;p75"/>
              <p:cNvSpPr/>
              <p:nvPr/>
            </p:nvSpPr>
            <p:spPr>
              <a:xfrm>
                <a:off x="8071243" y="2776801"/>
                <a:ext cx="82171" cy="82221"/>
              </a:xfrm>
              <a:custGeom>
                <a:avLst/>
                <a:gdLst/>
                <a:ahLst/>
                <a:cxnLst/>
                <a:rect l="l" t="t" r="r" b="b"/>
                <a:pathLst>
                  <a:path w="1635" h="1636" extrusionOk="0">
                    <a:moveTo>
                      <a:pt x="859" y="0"/>
                    </a:moveTo>
                    <a:cubicBezTo>
                      <a:pt x="393" y="0"/>
                      <a:pt x="1" y="355"/>
                      <a:pt x="1" y="821"/>
                    </a:cubicBezTo>
                    <a:cubicBezTo>
                      <a:pt x="1" y="1241"/>
                      <a:pt x="355" y="1633"/>
                      <a:pt x="785" y="1633"/>
                    </a:cubicBezTo>
                    <a:cubicBezTo>
                      <a:pt x="806" y="1635"/>
                      <a:pt x="827" y="1636"/>
                      <a:pt x="848" y="1636"/>
                    </a:cubicBezTo>
                    <a:cubicBezTo>
                      <a:pt x="1285" y="1636"/>
                      <a:pt x="1634" y="1269"/>
                      <a:pt x="1634" y="859"/>
                    </a:cubicBezTo>
                    <a:cubicBezTo>
                      <a:pt x="1634" y="392"/>
                      <a:pt x="1289" y="37"/>
                      <a:pt x="859" y="0"/>
                    </a:cubicBezTo>
                    <a:close/>
                  </a:path>
                </a:pathLst>
              </a:custGeom>
              <a:solidFill>
                <a:srgbClr val="FFA49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46" name="Google Shape;6346;p75"/>
              <p:cNvSpPr/>
              <p:nvPr/>
            </p:nvSpPr>
            <p:spPr>
              <a:xfrm>
                <a:off x="8089084" y="2808212"/>
                <a:ext cx="17389" cy="29149"/>
              </a:xfrm>
              <a:custGeom>
                <a:avLst/>
                <a:gdLst/>
                <a:ahLst/>
                <a:cxnLst/>
                <a:rect l="l" t="t" r="r" b="b"/>
                <a:pathLst>
                  <a:path w="346" h="580" extrusionOk="0">
                    <a:moveTo>
                      <a:pt x="346" y="0"/>
                    </a:moveTo>
                    <a:cubicBezTo>
                      <a:pt x="271" y="0"/>
                      <a:pt x="234" y="38"/>
                      <a:pt x="150" y="75"/>
                    </a:cubicBezTo>
                    <a:cubicBezTo>
                      <a:pt x="112" y="112"/>
                      <a:pt x="38" y="196"/>
                      <a:pt x="38" y="271"/>
                    </a:cubicBezTo>
                    <a:cubicBezTo>
                      <a:pt x="0" y="383"/>
                      <a:pt x="75" y="467"/>
                      <a:pt x="150" y="504"/>
                    </a:cubicBezTo>
                    <a:cubicBezTo>
                      <a:pt x="150" y="504"/>
                      <a:pt x="196" y="542"/>
                      <a:pt x="234" y="542"/>
                    </a:cubicBezTo>
                    <a:cubicBezTo>
                      <a:pt x="271" y="542"/>
                      <a:pt x="308" y="579"/>
                      <a:pt x="346" y="579"/>
                    </a:cubicBezTo>
                    <a:lnTo>
                      <a:pt x="196" y="430"/>
                    </a:lnTo>
                    <a:cubicBezTo>
                      <a:pt x="150" y="383"/>
                      <a:pt x="150" y="346"/>
                      <a:pt x="150" y="308"/>
                    </a:cubicBezTo>
                    <a:cubicBezTo>
                      <a:pt x="150" y="271"/>
                      <a:pt x="196" y="196"/>
                      <a:pt x="234" y="150"/>
                    </a:cubicBezTo>
                    <a:cubicBezTo>
                      <a:pt x="271" y="112"/>
                      <a:pt x="308" y="75"/>
                      <a:pt x="346" y="0"/>
                    </a:cubicBezTo>
                    <a:close/>
                  </a:path>
                </a:pathLst>
              </a:custGeom>
              <a:solidFill>
                <a:srgbClr val="EC7D7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47" name="Google Shape;6347;p75"/>
              <p:cNvSpPr/>
              <p:nvPr/>
            </p:nvSpPr>
            <p:spPr>
              <a:xfrm>
                <a:off x="8302026" y="2872492"/>
                <a:ext cx="82171" cy="31964"/>
              </a:xfrm>
              <a:custGeom>
                <a:avLst/>
                <a:gdLst/>
                <a:ahLst/>
                <a:cxnLst/>
                <a:rect l="l" t="t" r="r" b="b"/>
                <a:pathLst>
                  <a:path w="1635" h="636" extrusionOk="0">
                    <a:moveTo>
                      <a:pt x="1" y="0"/>
                    </a:moveTo>
                    <a:cubicBezTo>
                      <a:pt x="38" y="84"/>
                      <a:pt x="76" y="159"/>
                      <a:pt x="160" y="233"/>
                    </a:cubicBezTo>
                    <a:cubicBezTo>
                      <a:pt x="197" y="271"/>
                      <a:pt x="272" y="355"/>
                      <a:pt x="309" y="392"/>
                    </a:cubicBezTo>
                    <a:cubicBezTo>
                      <a:pt x="468" y="504"/>
                      <a:pt x="626" y="588"/>
                      <a:pt x="813" y="625"/>
                    </a:cubicBezTo>
                    <a:cubicBezTo>
                      <a:pt x="842" y="632"/>
                      <a:pt x="872" y="635"/>
                      <a:pt x="903" y="635"/>
                    </a:cubicBezTo>
                    <a:cubicBezTo>
                      <a:pt x="1042" y="635"/>
                      <a:pt x="1197" y="573"/>
                      <a:pt x="1326" y="504"/>
                    </a:cubicBezTo>
                    <a:cubicBezTo>
                      <a:pt x="1476" y="392"/>
                      <a:pt x="1597" y="233"/>
                      <a:pt x="1634" y="84"/>
                    </a:cubicBezTo>
                    <a:lnTo>
                      <a:pt x="1634" y="84"/>
                    </a:lnTo>
                    <a:cubicBezTo>
                      <a:pt x="1513" y="196"/>
                      <a:pt x="1364" y="271"/>
                      <a:pt x="1242" y="355"/>
                    </a:cubicBezTo>
                    <a:cubicBezTo>
                      <a:pt x="1093" y="429"/>
                      <a:pt x="972" y="429"/>
                      <a:pt x="813" y="429"/>
                    </a:cubicBezTo>
                    <a:cubicBezTo>
                      <a:pt x="701" y="392"/>
                      <a:pt x="542" y="355"/>
                      <a:pt x="430" y="271"/>
                    </a:cubicBezTo>
                    <a:lnTo>
                      <a:pt x="197" y="159"/>
                    </a:lnTo>
                    <a:cubicBezTo>
                      <a:pt x="160" y="84"/>
                      <a:pt x="76" y="37"/>
                      <a:pt x="1" y="0"/>
                    </a:cubicBezTo>
                    <a:close/>
                  </a:path>
                </a:pathLst>
              </a:custGeom>
              <a:solidFill>
                <a:srgbClr val="EC7D7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48" name="Google Shape;6348;p75"/>
              <p:cNvSpPr/>
              <p:nvPr/>
            </p:nvSpPr>
            <p:spPr>
              <a:xfrm>
                <a:off x="8340975" y="2795095"/>
                <a:ext cx="37140" cy="59656"/>
              </a:xfrm>
              <a:custGeom>
                <a:avLst/>
                <a:gdLst/>
                <a:ahLst/>
                <a:cxnLst/>
                <a:rect l="l" t="t" r="r" b="b"/>
                <a:pathLst>
                  <a:path w="739" h="1187" extrusionOk="0">
                    <a:moveTo>
                      <a:pt x="290" y="0"/>
                    </a:moveTo>
                    <a:cubicBezTo>
                      <a:pt x="255" y="0"/>
                      <a:pt x="215" y="9"/>
                      <a:pt x="197" y="28"/>
                    </a:cubicBezTo>
                    <a:cubicBezTo>
                      <a:pt x="159" y="336"/>
                      <a:pt x="1" y="924"/>
                      <a:pt x="159" y="1157"/>
                    </a:cubicBezTo>
                    <a:cubicBezTo>
                      <a:pt x="169" y="1177"/>
                      <a:pt x="207" y="1187"/>
                      <a:pt x="257" y="1187"/>
                    </a:cubicBezTo>
                    <a:cubicBezTo>
                      <a:pt x="397" y="1187"/>
                      <a:pt x="636" y="1115"/>
                      <a:pt x="663" y="999"/>
                    </a:cubicBezTo>
                    <a:cubicBezTo>
                      <a:pt x="738" y="728"/>
                      <a:pt x="430" y="261"/>
                      <a:pt x="355" y="28"/>
                    </a:cubicBezTo>
                    <a:cubicBezTo>
                      <a:pt x="355" y="9"/>
                      <a:pt x="325" y="0"/>
                      <a:pt x="290" y="0"/>
                    </a:cubicBezTo>
                    <a:close/>
                  </a:path>
                </a:pathLst>
              </a:custGeom>
              <a:solidFill>
                <a:srgbClr val="EC7D7A"/>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49" name="Google Shape;6349;p75"/>
              <p:cNvSpPr/>
              <p:nvPr/>
            </p:nvSpPr>
            <p:spPr>
              <a:xfrm>
                <a:off x="8237294" y="2774892"/>
                <a:ext cx="54931" cy="39000"/>
              </a:xfrm>
              <a:custGeom>
                <a:avLst/>
                <a:gdLst/>
                <a:ahLst/>
                <a:cxnLst/>
                <a:rect l="l" t="t" r="r" b="b"/>
                <a:pathLst>
                  <a:path w="1093" h="776" extrusionOk="0">
                    <a:moveTo>
                      <a:pt x="626" y="1"/>
                    </a:moveTo>
                    <a:cubicBezTo>
                      <a:pt x="160" y="38"/>
                      <a:pt x="1" y="663"/>
                      <a:pt x="1" y="663"/>
                    </a:cubicBezTo>
                    <a:cubicBezTo>
                      <a:pt x="1" y="701"/>
                      <a:pt x="48" y="738"/>
                      <a:pt x="85" y="775"/>
                    </a:cubicBezTo>
                    <a:cubicBezTo>
                      <a:pt x="122" y="775"/>
                      <a:pt x="160" y="738"/>
                      <a:pt x="160" y="701"/>
                    </a:cubicBezTo>
                    <a:cubicBezTo>
                      <a:pt x="160" y="701"/>
                      <a:pt x="281" y="197"/>
                      <a:pt x="626" y="159"/>
                    </a:cubicBezTo>
                    <a:cubicBezTo>
                      <a:pt x="701" y="159"/>
                      <a:pt x="785" y="159"/>
                      <a:pt x="822" y="197"/>
                    </a:cubicBezTo>
                    <a:cubicBezTo>
                      <a:pt x="934" y="309"/>
                      <a:pt x="934" y="626"/>
                      <a:pt x="897" y="701"/>
                    </a:cubicBezTo>
                    <a:cubicBezTo>
                      <a:pt x="897" y="738"/>
                      <a:pt x="934" y="775"/>
                      <a:pt x="981" y="775"/>
                    </a:cubicBezTo>
                    <a:cubicBezTo>
                      <a:pt x="1018" y="775"/>
                      <a:pt x="1056" y="775"/>
                      <a:pt x="1056" y="738"/>
                    </a:cubicBezTo>
                    <a:cubicBezTo>
                      <a:pt x="1056" y="701"/>
                      <a:pt x="1093" y="309"/>
                      <a:pt x="897" y="113"/>
                    </a:cubicBezTo>
                    <a:cubicBezTo>
                      <a:pt x="860" y="38"/>
                      <a:pt x="748" y="1"/>
                      <a:pt x="626"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50" name="Google Shape;6350;p75"/>
              <p:cNvSpPr/>
              <p:nvPr/>
            </p:nvSpPr>
            <p:spPr>
              <a:xfrm>
                <a:off x="8380377" y="2766901"/>
                <a:ext cx="56339" cy="41362"/>
              </a:xfrm>
              <a:custGeom>
                <a:avLst/>
                <a:gdLst/>
                <a:ahLst/>
                <a:cxnLst/>
                <a:rect l="l" t="t" r="r" b="b"/>
                <a:pathLst>
                  <a:path w="1121" h="823" extrusionOk="0">
                    <a:moveTo>
                      <a:pt x="617" y="1"/>
                    </a:moveTo>
                    <a:cubicBezTo>
                      <a:pt x="150" y="38"/>
                      <a:pt x="38" y="664"/>
                      <a:pt x="38" y="701"/>
                    </a:cubicBezTo>
                    <a:cubicBezTo>
                      <a:pt x="1" y="738"/>
                      <a:pt x="38" y="785"/>
                      <a:pt x="75" y="822"/>
                    </a:cubicBezTo>
                    <a:cubicBezTo>
                      <a:pt x="113" y="822"/>
                      <a:pt x="150" y="785"/>
                      <a:pt x="150" y="738"/>
                    </a:cubicBezTo>
                    <a:cubicBezTo>
                      <a:pt x="187" y="738"/>
                      <a:pt x="309" y="197"/>
                      <a:pt x="654" y="197"/>
                    </a:cubicBezTo>
                    <a:cubicBezTo>
                      <a:pt x="668" y="186"/>
                      <a:pt x="684" y="182"/>
                      <a:pt x="701" y="182"/>
                    </a:cubicBezTo>
                    <a:cubicBezTo>
                      <a:pt x="741" y="182"/>
                      <a:pt x="786" y="208"/>
                      <a:pt x="813" y="234"/>
                    </a:cubicBezTo>
                    <a:cubicBezTo>
                      <a:pt x="934" y="356"/>
                      <a:pt x="934" y="664"/>
                      <a:pt x="934" y="738"/>
                    </a:cubicBezTo>
                    <a:cubicBezTo>
                      <a:pt x="934" y="785"/>
                      <a:pt x="971" y="822"/>
                      <a:pt x="1009" y="822"/>
                    </a:cubicBezTo>
                    <a:cubicBezTo>
                      <a:pt x="1046" y="822"/>
                      <a:pt x="1083" y="822"/>
                      <a:pt x="1083" y="738"/>
                    </a:cubicBezTo>
                    <a:cubicBezTo>
                      <a:pt x="1083" y="738"/>
                      <a:pt x="1121" y="318"/>
                      <a:pt x="934" y="122"/>
                    </a:cubicBezTo>
                    <a:cubicBezTo>
                      <a:pt x="850" y="38"/>
                      <a:pt x="738" y="1"/>
                      <a:pt x="617"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51" name="Google Shape;6351;p75"/>
              <p:cNvSpPr/>
              <p:nvPr/>
            </p:nvSpPr>
            <p:spPr>
              <a:xfrm>
                <a:off x="8080775" y="2544300"/>
                <a:ext cx="404807" cy="243020"/>
              </a:xfrm>
              <a:custGeom>
                <a:avLst/>
                <a:gdLst/>
                <a:ahLst/>
                <a:cxnLst/>
                <a:rect l="l" t="t" r="r" b="b"/>
                <a:pathLst>
                  <a:path w="7971" h="4531" extrusionOk="0">
                    <a:moveTo>
                      <a:pt x="5655" y="1"/>
                    </a:moveTo>
                    <a:cubicBezTo>
                      <a:pt x="4122" y="1"/>
                      <a:pt x="4042" y="1037"/>
                      <a:pt x="3299" y="1037"/>
                    </a:cubicBezTo>
                    <a:cubicBezTo>
                      <a:pt x="3265" y="1037"/>
                      <a:pt x="3229" y="1035"/>
                      <a:pt x="3191" y="1030"/>
                    </a:cubicBezTo>
                    <a:cubicBezTo>
                      <a:pt x="3002" y="1007"/>
                      <a:pt x="2813" y="995"/>
                      <a:pt x="2627" y="995"/>
                    </a:cubicBezTo>
                    <a:cubicBezTo>
                      <a:pt x="1210" y="995"/>
                      <a:pt x="1" y="1741"/>
                      <a:pt x="587" y="4530"/>
                    </a:cubicBezTo>
                    <a:cubicBezTo>
                      <a:pt x="587" y="4530"/>
                      <a:pt x="1866" y="4297"/>
                      <a:pt x="1866" y="3084"/>
                    </a:cubicBezTo>
                    <a:cubicBezTo>
                      <a:pt x="1866" y="1964"/>
                      <a:pt x="2995" y="1683"/>
                      <a:pt x="2995" y="1683"/>
                    </a:cubicBezTo>
                    <a:cubicBezTo>
                      <a:pt x="2995" y="1683"/>
                      <a:pt x="3513" y="2743"/>
                      <a:pt x="4510" y="2743"/>
                    </a:cubicBezTo>
                    <a:cubicBezTo>
                      <a:pt x="4797" y="2743"/>
                      <a:pt x="5123" y="2655"/>
                      <a:pt x="5487" y="2430"/>
                    </a:cubicBezTo>
                    <a:cubicBezTo>
                      <a:pt x="5659" y="2318"/>
                      <a:pt x="5815" y="2272"/>
                      <a:pt x="5954" y="2272"/>
                    </a:cubicBezTo>
                    <a:cubicBezTo>
                      <a:pt x="6545" y="2272"/>
                      <a:pt x="6850" y="3084"/>
                      <a:pt x="6850" y="3084"/>
                    </a:cubicBezTo>
                    <a:cubicBezTo>
                      <a:pt x="7970" y="3084"/>
                      <a:pt x="7391" y="171"/>
                      <a:pt x="5954" y="13"/>
                    </a:cubicBezTo>
                    <a:cubicBezTo>
                      <a:pt x="5849" y="4"/>
                      <a:pt x="5749" y="1"/>
                      <a:pt x="5655"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52" name="Google Shape;6352;p75"/>
              <p:cNvSpPr/>
              <p:nvPr/>
            </p:nvSpPr>
            <p:spPr>
              <a:xfrm>
                <a:off x="8025982" y="3065152"/>
                <a:ext cx="142631" cy="242090"/>
              </a:xfrm>
              <a:custGeom>
                <a:avLst/>
                <a:gdLst/>
                <a:ahLst/>
                <a:cxnLst/>
                <a:rect l="l" t="t" r="r" b="b"/>
                <a:pathLst>
                  <a:path w="2838" h="4817" extrusionOk="0">
                    <a:moveTo>
                      <a:pt x="2838" y="0"/>
                    </a:moveTo>
                    <a:cubicBezTo>
                      <a:pt x="2838" y="0"/>
                      <a:pt x="1671" y="75"/>
                      <a:pt x="1587" y="150"/>
                    </a:cubicBezTo>
                    <a:cubicBezTo>
                      <a:pt x="1587" y="150"/>
                      <a:pt x="579" y="1354"/>
                      <a:pt x="0" y="4817"/>
                    </a:cubicBezTo>
                    <a:lnTo>
                      <a:pt x="2138" y="1046"/>
                    </a:lnTo>
                    <a:cubicBezTo>
                      <a:pt x="2138" y="1046"/>
                      <a:pt x="2287" y="700"/>
                      <a:pt x="2838"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53" name="Google Shape;6353;p75"/>
              <p:cNvSpPr/>
              <p:nvPr/>
            </p:nvSpPr>
            <p:spPr>
              <a:xfrm>
                <a:off x="7961933" y="3068295"/>
                <a:ext cx="308732" cy="527905"/>
              </a:xfrm>
              <a:custGeom>
                <a:avLst/>
                <a:gdLst/>
                <a:ahLst/>
                <a:cxnLst/>
                <a:rect l="l" t="t" r="r" b="b"/>
                <a:pathLst>
                  <a:path w="6143" h="10504" extrusionOk="0">
                    <a:moveTo>
                      <a:pt x="4271" y="0"/>
                    </a:moveTo>
                    <a:cubicBezTo>
                      <a:pt x="3817" y="0"/>
                      <a:pt x="3370" y="243"/>
                      <a:pt x="3109" y="659"/>
                    </a:cubicBezTo>
                    <a:cubicBezTo>
                      <a:pt x="1" y="5438"/>
                      <a:pt x="701" y="8826"/>
                      <a:pt x="701" y="8826"/>
                    </a:cubicBezTo>
                    <a:cubicBezTo>
                      <a:pt x="860" y="10376"/>
                      <a:pt x="1709" y="10422"/>
                      <a:pt x="1709" y="10422"/>
                    </a:cubicBezTo>
                    <a:cubicBezTo>
                      <a:pt x="1952" y="10478"/>
                      <a:pt x="2196" y="10504"/>
                      <a:pt x="2438" y="10504"/>
                    </a:cubicBezTo>
                    <a:cubicBezTo>
                      <a:pt x="3857" y="10504"/>
                      <a:pt x="5218" y="9629"/>
                      <a:pt x="6143" y="8864"/>
                    </a:cubicBezTo>
                    <a:cubicBezTo>
                      <a:pt x="6105" y="8705"/>
                      <a:pt x="6068" y="8556"/>
                      <a:pt x="6031" y="8360"/>
                    </a:cubicBezTo>
                    <a:cubicBezTo>
                      <a:pt x="5872" y="7809"/>
                      <a:pt x="5760" y="7267"/>
                      <a:pt x="5676" y="6689"/>
                    </a:cubicBezTo>
                    <a:lnTo>
                      <a:pt x="3893" y="7193"/>
                    </a:lnTo>
                    <a:cubicBezTo>
                      <a:pt x="5331" y="4701"/>
                      <a:pt x="5676" y="3422"/>
                      <a:pt x="5797" y="2367"/>
                    </a:cubicBezTo>
                    <a:cubicBezTo>
                      <a:pt x="5835" y="2255"/>
                      <a:pt x="5835" y="2096"/>
                      <a:pt x="5872" y="1975"/>
                    </a:cubicBezTo>
                    <a:cubicBezTo>
                      <a:pt x="5909" y="1004"/>
                      <a:pt x="5443" y="463"/>
                      <a:pt x="4939" y="192"/>
                    </a:cubicBezTo>
                    <a:cubicBezTo>
                      <a:pt x="4729" y="61"/>
                      <a:pt x="4500" y="0"/>
                      <a:pt x="4271" y="0"/>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54" name="Google Shape;6354;p75"/>
              <p:cNvSpPr/>
              <p:nvPr/>
            </p:nvSpPr>
            <p:spPr>
              <a:xfrm>
                <a:off x="8178694" y="3290885"/>
                <a:ext cx="66641" cy="134690"/>
              </a:xfrm>
              <a:custGeom>
                <a:avLst/>
                <a:gdLst/>
                <a:ahLst/>
                <a:cxnLst/>
                <a:rect l="l" t="t" r="r" b="b"/>
                <a:pathLst>
                  <a:path w="1326" h="2680" extrusionOk="0">
                    <a:moveTo>
                      <a:pt x="822" y="1"/>
                    </a:moveTo>
                    <a:cubicBezTo>
                      <a:pt x="784" y="76"/>
                      <a:pt x="0" y="1672"/>
                      <a:pt x="47" y="2446"/>
                    </a:cubicBezTo>
                    <a:cubicBezTo>
                      <a:pt x="47" y="2493"/>
                      <a:pt x="84" y="2568"/>
                      <a:pt x="121" y="2605"/>
                    </a:cubicBezTo>
                    <a:cubicBezTo>
                      <a:pt x="196" y="2642"/>
                      <a:pt x="317" y="2680"/>
                      <a:pt x="429" y="2680"/>
                    </a:cubicBezTo>
                    <a:cubicBezTo>
                      <a:pt x="784" y="2680"/>
                      <a:pt x="1251" y="2530"/>
                      <a:pt x="1326" y="2530"/>
                    </a:cubicBezTo>
                    <a:lnTo>
                      <a:pt x="1288" y="2409"/>
                    </a:lnTo>
                    <a:cubicBezTo>
                      <a:pt x="1127" y="2467"/>
                      <a:pt x="741" y="2557"/>
                      <a:pt x="467" y="2557"/>
                    </a:cubicBezTo>
                    <a:cubicBezTo>
                      <a:pt x="345" y="2557"/>
                      <a:pt x="245" y="2539"/>
                      <a:pt x="196" y="2493"/>
                    </a:cubicBezTo>
                    <a:cubicBezTo>
                      <a:pt x="159" y="2493"/>
                      <a:pt x="159" y="2446"/>
                      <a:pt x="159" y="2446"/>
                    </a:cubicBezTo>
                    <a:cubicBezTo>
                      <a:pt x="121" y="1672"/>
                      <a:pt x="896" y="76"/>
                      <a:pt x="896" y="38"/>
                    </a:cubicBezTo>
                    <a:lnTo>
                      <a:pt x="822" y="1"/>
                    </a:ln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6355" name="Google Shape;6355;p75"/>
            <p:cNvSpPr/>
            <p:nvPr/>
          </p:nvSpPr>
          <p:spPr>
            <a:xfrm rot="5750891">
              <a:off x="569060" y="2326738"/>
              <a:ext cx="111882" cy="28657"/>
            </a:xfrm>
            <a:prstGeom prst="roundRect">
              <a:avLst>
                <a:gd name="adj" fmla="val 16667"/>
              </a:avLst>
            </a:pr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6356" name="Google Shape;6356;p75"/>
          <p:cNvSpPr/>
          <p:nvPr/>
        </p:nvSpPr>
        <p:spPr>
          <a:xfrm rot="-2356988" flipH="1">
            <a:off x="8044130" y="91728"/>
            <a:ext cx="1024515" cy="476417"/>
          </a:xfrm>
          <a:custGeom>
            <a:avLst/>
            <a:gdLst/>
            <a:ahLst/>
            <a:cxnLst/>
            <a:rect l="l" t="t" r="r" b="b"/>
            <a:pathLst>
              <a:path w="33584" h="16273" extrusionOk="0">
                <a:moveTo>
                  <a:pt x="0" y="16273"/>
                </a:moveTo>
                <a:cubicBezTo>
                  <a:pt x="7212" y="14924"/>
                  <a:pt x="16020" y="11414"/>
                  <a:pt x="18633" y="4558"/>
                </a:cubicBezTo>
                <a:cubicBezTo>
                  <a:pt x="19173" y="3140"/>
                  <a:pt x="19190" y="542"/>
                  <a:pt x="17740" y="95"/>
                </a:cubicBezTo>
                <a:cubicBezTo>
                  <a:pt x="14229" y="-987"/>
                  <a:pt x="10734" y="8224"/>
                  <a:pt x="13724" y="10360"/>
                </a:cubicBezTo>
                <a:cubicBezTo>
                  <a:pt x="19344" y="14375"/>
                  <a:pt x="30861" y="10795"/>
                  <a:pt x="33584" y="4447"/>
                </a:cubicBezTo>
              </a:path>
            </a:pathLst>
          </a:custGeom>
          <a:noFill/>
          <a:ln w="19050" cap="flat" cmpd="sng">
            <a:solidFill>
              <a:schemeClr val="dk2"/>
            </a:solidFill>
            <a:prstDash val="dash"/>
            <a:round/>
            <a:headEnd type="none" w="med" len="med"/>
            <a:tailEnd type="none" w="med" len="med"/>
          </a:ln>
        </p:spPr>
      </p:sp>
      <p:grpSp>
        <p:nvGrpSpPr>
          <p:cNvPr id="6357" name="Google Shape;6357;p75"/>
          <p:cNvGrpSpPr/>
          <p:nvPr/>
        </p:nvGrpSpPr>
        <p:grpSpPr>
          <a:xfrm flipH="1">
            <a:off x="7422507" y="274309"/>
            <a:ext cx="586564" cy="447078"/>
            <a:chOff x="1565851" y="1060729"/>
            <a:chExt cx="499543" cy="380751"/>
          </a:xfrm>
        </p:grpSpPr>
        <p:sp>
          <p:nvSpPr>
            <p:cNvPr id="6358" name="Google Shape;6358;p75"/>
            <p:cNvSpPr/>
            <p:nvPr/>
          </p:nvSpPr>
          <p:spPr>
            <a:xfrm>
              <a:off x="1860576" y="1346782"/>
              <a:ext cx="54816" cy="94681"/>
            </a:xfrm>
            <a:custGeom>
              <a:avLst/>
              <a:gdLst/>
              <a:ahLst/>
              <a:cxnLst/>
              <a:rect l="l" t="t" r="r" b="b"/>
              <a:pathLst>
                <a:path w="3626" h="6263" extrusionOk="0">
                  <a:moveTo>
                    <a:pt x="2347" y="1"/>
                  </a:moveTo>
                  <a:cubicBezTo>
                    <a:pt x="2159" y="1"/>
                    <a:pt x="1984" y="222"/>
                    <a:pt x="2147" y="414"/>
                  </a:cubicBezTo>
                  <a:cubicBezTo>
                    <a:pt x="3101" y="1486"/>
                    <a:pt x="3042" y="3371"/>
                    <a:pt x="1659" y="4014"/>
                  </a:cubicBezTo>
                  <a:cubicBezTo>
                    <a:pt x="1622" y="4014"/>
                    <a:pt x="1622" y="4044"/>
                    <a:pt x="1622" y="4044"/>
                  </a:cubicBezTo>
                  <a:cubicBezTo>
                    <a:pt x="1534" y="4044"/>
                    <a:pt x="1437" y="4044"/>
                    <a:pt x="1378" y="4140"/>
                  </a:cubicBezTo>
                  <a:cubicBezTo>
                    <a:pt x="1296" y="4155"/>
                    <a:pt x="1214" y="4163"/>
                    <a:pt x="1133" y="4163"/>
                  </a:cubicBezTo>
                  <a:cubicBezTo>
                    <a:pt x="911" y="4163"/>
                    <a:pt x="698" y="4106"/>
                    <a:pt x="513" y="4014"/>
                  </a:cubicBezTo>
                  <a:cubicBezTo>
                    <a:pt x="468" y="3991"/>
                    <a:pt x="425" y="3981"/>
                    <a:pt x="384" y="3981"/>
                  </a:cubicBezTo>
                  <a:cubicBezTo>
                    <a:pt x="147" y="3981"/>
                    <a:pt x="0" y="4312"/>
                    <a:pt x="240" y="4413"/>
                  </a:cubicBezTo>
                  <a:cubicBezTo>
                    <a:pt x="484" y="4539"/>
                    <a:pt x="765" y="4628"/>
                    <a:pt x="1038" y="4665"/>
                  </a:cubicBezTo>
                  <a:cubicBezTo>
                    <a:pt x="853" y="4909"/>
                    <a:pt x="669" y="5093"/>
                    <a:pt x="365" y="5093"/>
                  </a:cubicBezTo>
                  <a:cubicBezTo>
                    <a:pt x="55" y="5093"/>
                    <a:pt x="25" y="5589"/>
                    <a:pt x="329" y="5589"/>
                  </a:cubicBezTo>
                  <a:cubicBezTo>
                    <a:pt x="346" y="5589"/>
                    <a:pt x="363" y="5590"/>
                    <a:pt x="380" y="5590"/>
                  </a:cubicBezTo>
                  <a:cubicBezTo>
                    <a:pt x="1025" y="5590"/>
                    <a:pt x="1328" y="5051"/>
                    <a:pt x="1659" y="4568"/>
                  </a:cubicBezTo>
                  <a:lnTo>
                    <a:pt x="1659" y="4568"/>
                  </a:lnTo>
                  <a:cubicBezTo>
                    <a:pt x="1903" y="4968"/>
                    <a:pt x="1844" y="5707"/>
                    <a:pt x="1319" y="5774"/>
                  </a:cubicBezTo>
                  <a:cubicBezTo>
                    <a:pt x="1018" y="5831"/>
                    <a:pt x="1099" y="6263"/>
                    <a:pt x="1380" y="6263"/>
                  </a:cubicBezTo>
                  <a:cubicBezTo>
                    <a:pt x="1389" y="6263"/>
                    <a:pt x="1398" y="6262"/>
                    <a:pt x="1408" y="6261"/>
                  </a:cubicBezTo>
                  <a:cubicBezTo>
                    <a:pt x="2273" y="6173"/>
                    <a:pt x="2517" y="4997"/>
                    <a:pt x="2088" y="4354"/>
                  </a:cubicBezTo>
                  <a:cubicBezTo>
                    <a:pt x="3567" y="3460"/>
                    <a:pt x="3626" y="1338"/>
                    <a:pt x="2517" y="74"/>
                  </a:cubicBezTo>
                  <a:cubicBezTo>
                    <a:pt x="2466" y="23"/>
                    <a:pt x="2406" y="1"/>
                    <a:pt x="2347"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6359" name="Google Shape;6359;p75"/>
            <p:cNvGrpSpPr/>
            <p:nvPr/>
          </p:nvGrpSpPr>
          <p:grpSpPr>
            <a:xfrm>
              <a:off x="1585676" y="1253722"/>
              <a:ext cx="160752" cy="140613"/>
              <a:chOff x="4037921" y="1824340"/>
              <a:chExt cx="151639" cy="132641"/>
            </a:xfrm>
          </p:grpSpPr>
          <p:sp>
            <p:nvSpPr>
              <p:cNvPr id="6360" name="Google Shape;6360;p75"/>
              <p:cNvSpPr/>
              <p:nvPr/>
            </p:nvSpPr>
            <p:spPr>
              <a:xfrm>
                <a:off x="4068015" y="1824340"/>
                <a:ext cx="118065" cy="89112"/>
              </a:xfrm>
              <a:custGeom>
                <a:avLst/>
                <a:gdLst/>
                <a:ahLst/>
                <a:cxnLst/>
                <a:rect l="l" t="t" r="r" b="b"/>
                <a:pathLst>
                  <a:path w="8278" h="6248" extrusionOk="0">
                    <a:moveTo>
                      <a:pt x="1650" y="1"/>
                    </a:moveTo>
                    <a:cubicBezTo>
                      <a:pt x="794" y="1"/>
                      <a:pt x="1" y="766"/>
                      <a:pt x="234" y="1639"/>
                    </a:cubicBezTo>
                    <a:cubicBezTo>
                      <a:pt x="1129" y="4537"/>
                      <a:pt x="4544" y="5609"/>
                      <a:pt x="7287" y="6230"/>
                    </a:cubicBezTo>
                    <a:cubicBezTo>
                      <a:pt x="7344" y="6242"/>
                      <a:pt x="7399" y="6248"/>
                      <a:pt x="7450" y="6248"/>
                    </a:cubicBezTo>
                    <a:cubicBezTo>
                      <a:pt x="8042" y="6248"/>
                      <a:pt x="8278" y="5475"/>
                      <a:pt x="7938" y="4965"/>
                    </a:cubicBezTo>
                    <a:lnTo>
                      <a:pt x="7901" y="4965"/>
                    </a:lnTo>
                    <a:cubicBezTo>
                      <a:pt x="6053" y="3332"/>
                      <a:pt x="4485" y="1269"/>
                      <a:pt x="2171" y="101"/>
                    </a:cubicBezTo>
                    <a:cubicBezTo>
                      <a:pt x="2000" y="32"/>
                      <a:pt x="1824" y="1"/>
                      <a:pt x="1650" y="1"/>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61" name="Google Shape;6361;p75"/>
              <p:cNvSpPr/>
              <p:nvPr/>
            </p:nvSpPr>
            <p:spPr>
              <a:xfrm>
                <a:off x="4037921" y="1895994"/>
                <a:ext cx="151639" cy="60986"/>
              </a:xfrm>
              <a:custGeom>
                <a:avLst/>
                <a:gdLst/>
                <a:ahLst/>
                <a:cxnLst/>
                <a:rect l="l" t="t" r="r" b="b"/>
                <a:pathLst>
                  <a:path w="10632" h="4276" extrusionOk="0">
                    <a:moveTo>
                      <a:pt x="9427" y="1"/>
                    </a:moveTo>
                    <a:cubicBezTo>
                      <a:pt x="6721" y="311"/>
                      <a:pt x="3912" y="67"/>
                      <a:pt x="1265" y="1080"/>
                    </a:cubicBezTo>
                    <a:cubicBezTo>
                      <a:pt x="186" y="1605"/>
                      <a:pt x="1" y="3239"/>
                      <a:pt x="1051" y="3793"/>
                    </a:cubicBezTo>
                    <a:cubicBezTo>
                      <a:pt x="1772" y="4131"/>
                      <a:pt x="2516" y="4275"/>
                      <a:pt x="3265" y="4275"/>
                    </a:cubicBezTo>
                    <a:cubicBezTo>
                      <a:pt x="5650" y="4275"/>
                      <a:pt x="8085" y="2811"/>
                      <a:pt x="9981" y="1450"/>
                    </a:cubicBezTo>
                    <a:cubicBezTo>
                      <a:pt x="10632" y="991"/>
                      <a:pt x="10166" y="97"/>
                      <a:pt x="9427" y="1"/>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6362" name="Google Shape;6362;p75"/>
            <p:cNvSpPr/>
            <p:nvPr/>
          </p:nvSpPr>
          <p:spPr>
            <a:xfrm>
              <a:off x="1696091" y="1095495"/>
              <a:ext cx="356637" cy="279311"/>
            </a:xfrm>
            <a:custGeom>
              <a:avLst/>
              <a:gdLst/>
              <a:ahLst/>
              <a:cxnLst/>
              <a:rect l="l" t="t" r="r" b="b"/>
              <a:pathLst>
                <a:path w="23591" h="18476" extrusionOk="0">
                  <a:moveTo>
                    <a:pt x="17466" y="0"/>
                  </a:moveTo>
                  <a:cubicBezTo>
                    <a:pt x="14735" y="0"/>
                    <a:pt x="12204" y="1552"/>
                    <a:pt x="10594" y="3601"/>
                  </a:cubicBezTo>
                  <a:cubicBezTo>
                    <a:pt x="10380" y="3845"/>
                    <a:pt x="10165" y="4126"/>
                    <a:pt x="9980" y="4370"/>
                  </a:cubicBezTo>
                  <a:cubicBezTo>
                    <a:pt x="9640" y="4836"/>
                    <a:pt x="9330" y="5294"/>
                    <a:pt x="9027" y="5789"/>
                  </a:cubicBezTo>
                  <a:cubicBezTo>
                    <a:pt x="8775" y="6129"/>
                    <a:pt x="8502" y="6528"/>
                    <a:pt x="8221" y="6957"/>
                  </a:cubicBezTo>
                  <a:cubicBezTo>
                    <a:pt x="6099" y="10498"/>
                    <a:pt x="2957" y="13152"/>
                    <a:pt x="0" y="15954"/>
                  </a:cubicBezTo>
                  <a:cubicBezTo>
                    <a:pt x="2476" y="18306"/>
                    <a:pt x="6214" y="18474"/>
                    <a:pt x="9671" y="18474"/>
                  </a:cubicBezTo>
                  <a:cubicBezTo>
                    <a:pt x="10247" y="18474"/>
                    <a:pt x="10815" y="18470"/>
                    <a:pt x="11368" y="18470"/>
                  </a:cubicBezTo>
                  <a:cubicBezTo>
                    <a:pt x="11669" y="18470"/>
                    <a:pt x="11966" y="18471"/>
                    <a:pt x="12257" y="18475"/>
                  </a:cubicBezTo>
                  <a:cubicBezTo>
                    <a:pt x="12812" y="18446"/>
                    <a:pt x="13366" y="18357"/>
                    <a:pt x="13921" y="18261"/>
                  </a:cubicBezTo>
                  <a:cubicBezTo>
                    <a:pt x="17743" y="17522"/>
                    <a:pt x="21188" y="15185"/>
                    <a:pt x="22607" y="11238"/>
                  </a:cubicBezTo>
                  <a:cubicBezTo>
                    <a:pt x="22792" y="10713"/>
                    <a:pt x="22977" y="10225"/>
                    <a:pt x="23103" y="9700"/>
                  </a:cubicBezTo>
                  <a:cubicBezTo>
                    <a:pt x="23591" y="7637"/>
                    <a:pt x="23502" y="5449"/>
                    <a:pt x="22637" y="3475"/>
                  </a:cubicBezTo>
                  <a:cubicBezTo>
                    <a:pt x="22422" y="2987"/>
                    <a:pt x="22149" y="2522"/>
                    <a:pt x="21838" y="2093"/>
                  </a:cubicBezTo>
                  <a:cubicBezTo>
                    <a:pt x="21498" y="1627"/>
                    <a:pt x="21099" y="1257"/>
                    <a:pt x="20670" y="984"/>
                  </a:cubicBezTo>
                  <a:cubicBezTo>
                    <a:pt x="20205" y="644"/>
                    <a:pt x="19709" y="400"/>
                    <a:pt x="19192" y="245"/>
                  </a:cubicBezTo>
                  <a:cubicBezTo>
                    <a:pt x="18940" y="178"/>
                    <a:pt x="18667" y="119"/>
                    <a:pt x="18386" y="60"/>
                  </a:cubicBezTo>
                  <a:cubicBezTo>
                    <a:pt x="18077" y="20"/>
                    <a:pt x="17770" y="0"/>
                    <a:pt x="17466" y="0"/>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63" name="Google Shape;6363;p75"/>
            <p:cNvSpPr/>
            <p:nvPr/>
          </p:nvSpPr>
          <p:spPr>
            <a:xfrm>
              <a:off x="1767289" y="1210767"/>
              <a:ext cx="279855" cy="164055"/>
            </a:xfrm>
            <a:custGeom>
              <a:avLst/>
              <a:gdLst/>
              <a:ahLst/>
              <a:cxnLst/>
              <a:rect l="l" t="t" r="r" b="b"/>
              <a:pathLst>
                <a:path w="18512" h="10852" extrusionOk="0">
                  <a:moveTo>
                    <a:pt x="15090" y="1"/>
                  </a:moveTo>
                  <a:cubicBezTo>
                    <a:pt x="11622" y="1"/>
                    <a:pt x="8672" y="2352"/>
                    <a:pt x="6839" y="5188"/>
                  </a:cubicBezTo>
                  <a:cubicBezTo>
                    <a:pt x="5700" y="6970"/>
                    <a:pt x="4406" y="8419"/>
                    <a:pt x="2285" y="8914"/>
                  </a:cubicBezTo>
                  <a:cubicBezTo>
                    <a:pt x="1508" y="9099"/>
                    <a:pt x="0" y="9742"/>
                    <a:pt x="1080" y="10607"/>
                  </a:cubicBezTo>
                  <a:cubicBezTo>
                    <a:pt x="1080" y="10637"/>
                    <a:pt x="1109" y="10666"/>
                    <a:pt x="1139" y="10666"/>
                  </a:cubicBezTo>
                  <a:cubicBezTo>
                    <a:pt x="2530" y="10829"/>
                    <a:pt x="3959" y="10846"/>
                    <a:pt x="5335" y="10846"/>
                  </a:cubicBezTo>
                  <a:cubicBezTo>
                    <a:pt x="5718" y="10846"/>
                    <a:pt x="6097" y="10845"/>
                    <a:pt x="6470" y="10845"/>
                  </a:cubicBezTo>
                  <a:cubicBezTo>
                    <a:pt x="6836" y="10845"/>
                    <a:pt x="7196" y="10846"/>
                    <a:pt x="7548" y="10851"/>
                  </a:cubicBezTo>
                  <a:cubicBezTo>
                    <a:pt x="8103" y="10822"/>
                    <a:pt x="8657" y="10733"/>
                    <a:pt x="9212" y="10637"/>
                  </a:cubicBezTo>
                  <a:cubicBezTo>
                    <a:pt x="13034" y="9898"/>
                    <a:pt x="16479" y="7561"/>
                    <a:pt x="17898" y="3614"/>
                  </a:cubicBezTo>
                  <a:cubicBezTo>
                    <a:pt x="18083" y="3089"/>
                    <a:pt x="18268" y="2601"/>
                    <a:pt x="18394" y="2076"/>
                  </a:cubicBezTo>
                  <a:cubicBezTo>
                    <a:pt x="18423" y="1891"/>
                    <a:pt x="18482" y="1706"/>
                    <a:pt x="18512" y="1492"/>
                  </a:cubicBezTo>
                  <a:cubicBezTo>
                    <a:pt x="18054" y="597"/>
                    <a:pt x="17033" y="132"/>
                    <a:pt x="15895" y="43"/>
                  </a:cubicBezTo>
                  <a:cubicBezTo>
                    <a:pt x="15624" y="15"/>
                    <a:pt x="15355" y="1"/>
                    <a:pt x="15090" y="1"/>
                  </a:cubicBezTo>
                  <a:close/>
                </a:path>
              </a:pathLst>
            </a:custGeom>
            <a:solidFill>
              <a:srgbClr val="FE5F2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64" name="Google Shape;6364;p75"/>
            <p:cNvSpPr/>
            <p:nvPr/>
          </p:nvSpPr>
          <p:spPr>
            <a:xfrm>
              <a:off x="1968681" y="1127655"/>
              <a:ext cx="28224" cy="19970"/>
            </a:xfrm>
            <a:custGeom>
              <a:avLst/>
              <a:gdLst/>
              <a:ahLst/>
              <a:cxnLst/>
              <a:rect l="l" t="t" r="r" b="b"/>
              <a:pathLst>
                <a:path w="1867" h="1321" extrusionOk="0">
                  <a:moveTo>
                    <a:pt x="936" y="1"/>
                  </a:moveTo>
                  <a:cubicBezTo>
                    <a:pt x="879" y="1"/>
                    <a:pt x="819" y="8"/>
                    <a:pt x="756" y="25"/>
                  </a:cubicBezTo>
                  <a:cubicBezTo>
                    <a:pt x="0" y="248"/>
                    <a:pt x="218" y="1320"/>
                    <a:pt x="891" y="1320"/>
                  </a:cubicBezTo>
                  <a:cubicBezTo>
                    <a:pt x="955" y="1320"/>
                    <a:pt x="1024" y="1310"/>
                    <a:pt x="1096" y="1289"/>
                  </a:cubicBezTo>
                  <a:cubicBezTo>
                    <a:pt x="1867" y="1091"/>
                    <a:pt x="1612" y="1"/>
                    <a:pt x="936"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65" name="Google Shape;6365;p75"/>
            <p:cNvSpPr/>
            <p:nvPr/>
          </p:nvSpPr>
          <p:spPr>
            <a:xfrm>
              <a:off x="2014191" y="1132266"/>
              <a:ext cx="51203" cy="30885"/>
            </a:xfrm>
            <a:custGeom>
              <a:avLst/>
              <a:gdLst/>
              <a:ahLst/>
              <a:cxnLst/>
              <a:rect l="l" t="t" r="r" b="b"/>
              <a:pathLst>
                <a:path w="3387" h="2043" extrusionOk="0">
                  <a:moveTo>
                    <a:pt x="1568" y="1"/>
                  </a:moveTo>
                  <a:cubicBezTo>
                    <a:pt x="1228" y="1"/>
                    <a:pt x="829" y="90"/>
                    <a:pt x="518" y="304"/>
                  </a:cubicBezTo>
                  <a:cubicBezTo>
                    <a:pt x="1" y="703"/>
                    <a:pt x="186" y="1938"/>
                    <a:pt x="770" y="2034"/>
                  </a:cubicBezTo>
                  <a:cubicBezTo>
                    <a:pt x="805" y="2040"/>
                    <a:pt x="842" y="2043"/>
                    <a:pt x="878" y="2043"/>
                  </a:cubicBezTo>
                  <a:cubicBezTo>
                    <a:pt x="1192" y="2043"/>
                    <a:pt x="1541" y="1833"/>
                    <a:pt x="1812" y="1694"/>
                  </a:cubicBezTo>
                  <a:cubicBezTo>
                    <a:pt x="1938" y="1627"/>
                    <a:pt x="2034" y="1568"/>
                    <a:pt x="2123" y="1509"/>
                  </a:cubicBezTo>
                  <a:cubicBezTo>
                    <a:pt x="2152" y="1509"/>
                    <a:pt x="2677" y="1228"/>
                    <a:pt x="2921" y="1073"/>
                  </a:cubicBezTo>
                  <a:cubicBezTo>
                    <a:pt x="3047" y="1014"/>
                    <a:pt x="3232" y="984"/>
                    <a:pt x="3261" y="799"/>
                  </a:cubicBezTo>
                  <a:cubicBezTo>
                    <a:pt x="3387" y="489"/>
                    <a:pt x="3017" y="304"/>
                    <a:pt x="2862" y="245"/>
                  </a:cubicBezTo>
                  <a:cubicBezTo>
                    <a:pt x="2648" y="149"/>
                    <a:pt x="2367" y="119"/>
                    <a:pt x="2152" y="60"/>
                  </a:cubicBezTo>
                  <a:cubicBezTo>
                    <a:pt x="1967" y="30"/>
                    <a:pt x="1753" y="1"/>
                    <a:pt x="1568"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6366" name="Google Shape;6366;p75"/>
            <p:cNvGrpSpPr/>
            <p:nvPr/>
          </p:nvGrpSpPr>
          <p:grpSpPr>
            <a:xfrm>
              <a:off x="1947754" y="1160272"/>
              <a:ext cx="34377" cy="30779"/>
              <a:chOff x="3323588" y="-610525"/>
              <a:chExt cx="56850" cy="50900"/>
            </a:xfrm>
          </p:grpSpPr>
          <p:sp>
            <p:nvSpPr>
              <p:cNvPr id="6367" name="Google Shape;6367;p75"/>
              <p:cNvSpPr/>
              <p:nvPr/>
            </p:nvSpPr>
            <p:spPr>
              <a:xfrm>
                <a:off x="3341338" y="-610525"/>
                <a:ext cx="23850" cy="49575"/>
              </a:xfrm>
              <a:custGeom>
                <a:avLst/>
                <a:gdLst/>
                <a:ahLst/>
                <a:cxnLst/>
                <a:rect l="l" t="t" r="r" b="b"/>
                <a:pathLst>
                  <a:path w="954" h="1983" extrusionOk="0">
                    <a:moveTo>
                      <a:pt x="555" y="0"/>
                    </a:moveTo>
                    <a:cubicBezTo>
                      <a:pt x="555" y="0"/>
                      <a:pt x="555" y="30"/>
                      <a:pt x="525" y="30"/>
                    </a:cubicBezTo>
                    <a:cubicBezTo>
                      <a:pt x="215" y="333"/>
                      <a:pt x="59" y="887"/>
                      <a:pt x="30" y="1257"/>
                    </a:cubicBezTo>
                    <a:cubicBezTo>
                      <a:pt x="3" y="1426"/>
                      <a:pt x="0" y="1983"/>
                      <a:pt x="231" y="1983"/>
                    </a:cubicBezTo>
                    <a:cubicBezTo>
                      <a:pt x="253" y="1983"/>
                      <a:pt x="277" y="1977"/>
                      <a:pt x="303" y="1967"/>
                    </a:cubicBezTo>
                    <a:cubicBezTo>
                      <a:pt x="584" y="1848"/>
                      <a:pt x="739" y="1323"/>
                      <a:pt x="799" y="1042"/>
                    </a:cubicBezTo>
                    <a:cubicBezTo>
                      <a:pt x="858" y="702"/>
                      <a:pt x="954" y="59"/>
                      <a:pt x="614" y="0"/>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68" name="Google Shape;6368;p75"/>
              <p:cNvSpPr/>
              <p:nvPr/>
            </p:nvSpPr>
            <p:spPr>
              <a:xfrm>
                <a:off x="3323588" y="-599825"/>
                <a:ext cx="15375" cy="40200"/>
              </a:xfrm>
              <a:custGeom>
                <a:avLst/>
                <a:gdLst/>
                <a:ahLst/>
                <a:cxnLst/>
                <a:rect l="l" t="t" r="r" b="b"/>
                <a:pathLst>
                  <a:path w="615" h="1608" extrusionOk="0">
                    <a:moveTo>
                      <a:pt x="429" y="1"/>
                    </a:moveTo>
                    <a:cubicBezTo>
                      <a:pt x="400" y="1"/>
                      <a:pt x="400" y="1"/>
                      <a:pt x="370" y="30"/>
                    </a:cubicBezTo>
                    <a:cubicBezTo>
                      <a:pt x="370" y="30"/>
                      <a:pt x="341" y="30"/>
                      <a:pt x="341" y="60"/>
                    </a:cubicBezTo>
                    <a:cubicBezTo>
                      <a:pt x="89" y="430"/>
                      <a:pt x="30" y="829"/>
                      <a:pt x="30" y="1198"/>
                    </a:cubicBezTo>
                    <a:cubicBezTo>
                      <a:pt x="2" y="1318"/>
                      <a:pt x="0" y="1607"/>
                      <a:pt x="136" y="1607"/>
                    </a:cubicBezTo>
                    <a:cubicBezTo>
                      <a:pt x="142" y="1607"/>
                      <a:pt x="149" y="1606"/>
                      <a:pt x="156" y="1605"/>
                    </a:cubicBezTo>
                    <a:cubicBezTo>
                      <a:pt x="341" y="1539"/>
                      <a:pt x="459" y="1110"/>
                      <a:pt x="496" y="955"/>
                    </a:cubicBezTo>
                    <a:cubicBezTo>
                      <a:pt x="525" y="681"/>
                      <a:pt x="614" y="156"/>
                      <a:pt x="429" y="1"/>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69" name="Google Shape;6369;p75"/>
              <p:cNvSpPr/>
              <p:nvPr/>
            </p:nvSpPr>
            <p:spPr>
              <a:xfrm>
                <a:off x="3362763" y="-609075"/>
                <a:ext cx="17675" cy="37800"/>
              </a:xfrm>
              <a:custGeom>
                <a:avLst/>
                <a:gdLst/>
                <a:ahLst/>
                <a:cxnLst/>
                <a:rect l="l" t="t" r="r" b="b"/>
                <a:pathLst>
                  <a:path w="707" h="1512" extrusionOk="0">
                    <a:moveTo>
                      <a:pt x="480" y="0"/>
                    </a:moveTo>
                    <a:cubicBezTo>
                      <a:pt x="476" y="0"/>
                      <a:pt x="471" y="1"/>
                      <a:pt x="466" y="1"/>
                    </a:cubicBezTo>
                    <a:cubicBezTo>
                      <a:pt x="341" y="1"/>
                      <a:pt x="252" y="245"/>
                      <a:pt x="222" y="430"/>
                    </a:cubicBezTo>
                    <a:cubicBezTo>
                      <a:pt x="97" y="800"/>
                      <a:pt x="1" y="1236"/>
                      <a:pt x="156" y="1450"/>
                    </a:cubicBezTo>
                    <a:cubicBezTo>
                      <a:pt x="183" y="1493"/>
                      <a:pt x="212" y="1511"/>
                      <a:pt x="241" y="1511"/>
                    </a:cubicBezTo>
                    <a:cubicBezTo>
                      <a:pt x="380" y="1511"/>
                      <a:pt x="531" y="1102"/>
                      <a:pt x="555" y="925"/>
                    </a:cubicBezTo>
                    <a:cubicBezTo>
                      <a:pt x="620" y="715"/>
                      <a:pt x="707" y="0"/>
                      <a:pt x="480" y="0"/>
                    </a:cubicBezTo>
                    <a:close/>
                  </a:path>
                </a:pathLst>
              </a:custGeom>
              <a:solidFill>
                <a:srgbClr val="FFB43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6370" name="Google Shape;6370;p75"/>
            <p:cNvGrpSpPr/>
            <p:nvPr/>
          </p:nvGrpSpPr>
          <p:grpSpPr>
            <a:xfrm>
              <a:off x="1681010" y="1060729"/>
              <a:ext cx="217773" cy="185473"/>
              <a:chOff x="4145574" y="1649439"/>
              <a:chExt cx="186753" cy="174958"/>
            </a:xfrm>
          </p:grpSpPr>
          <p:sp>
            <p:nvSpPr>
              <p:cNvPr id="6371" name="Google Shape;6371;p75"/>
              <p:cNvSpPr/>
              <p:nvPr/>
            </p:nvSpPr>
            <p:spPr>
              <a:xfrm>
                <a:off x="4145574" y="1757777"/>
                <a:ext cx="170095" cy="66620"/>
              </a:xfrm>
              <a:custGeom>
                <a:avLst/>
                <a:gdLst/>
                <a:ahLst/>
                <a:cxnLst/>
                <a:rect l="l" t="t" r="r" b="b"/>
                <a:pathLst>
                  <a:path w="11926" h="4671" extrusionOk="0">
                    <a:moveTo>
                      <a:pt x="5003" y="1"/>
                    </a:moveTo>
                    <a:cubicBezTo>
                      <a:pt x="3652" y="1"/>
                      <a:pt x="2343" y="311"/>
                      <a:pt x="1169" y="1101"/>
                    </a:cubicBezTo>
                    <a:cubicBezTo>
                      <a:pt x="1" y="1959"/>
                      <a:pt x="526" y="3933"/>
                      <a:pt x="1945" y="4361"/>
                    </a:cubicBezTo>
                    <a:cubicBezTo>
                      <a:pt x="2976" y="4586"/>
                      <a:pt x="4000" y="4670"/>
                      <a:pt x="5020" y="4670"/>
                    </a:cubicBezTo>
                    <a:cubicBezTo>
                      <a:pt x="6379" y="4670"/>
                      <a:pt x="7731" y="4522"/>
                      <a:pt x="9087" y="4361"/>
                    </a:cubicBezTo>
                    <a:cubicBezTo>
                      <a:pt x="9612" y="3689"/>
                      <a:pt x="10262" y="3038"/>
                      <a:pt x="11001" y="2454"/>
                    </a:cubicBezTo>
                    <a:cubicBezTo>
                      <a:pt x="11275" y="2269"/>
                      <a:pt x="11586" y="2084"/>
                      <a:pt x="11926" y="1929"/>
                    </a:cubicBezTo>
                    <a:cubicBezTo>
                      <a:pt x="9816" y="935"/>
                      <a:pt x="7346" y="1"/>
                      <a:pt x="5003" y="1"/>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72" name="Google Shape;6372;p75"/>
              <p:cNvSpPr/>
              <p:nvPr/>
            </p:nvSpPr>
            <p:spPr>
              <a:xfrm>
                <a:off x="4191200" y="1649439"/>
                <a:ext cx="141127" cy="146818"/>
              </a:xfrm>
              <a:custGeom>
                <a:avLst/>
                <a:gdLst/>
                <a:ahLst/>
                <a:cxnLst/>
                <a:rect l="l" t="t" r="r" b="b"/>
                <a:pathLst>
                  <a:path w="9895" h="10294" extrusionOk="0">
                    <a:moveTo>
                      <a:pt x="2350" y="0"/>
                    </a:moveTo>
                    <a:cubicBezTo>
                      <a:pt x="970" y="0"/>
                      <a:pt x="0" y="1723"/>
                      <a:pt x="654" y="3056"/>
                    </a:cubicBezTo>
                    <a:cubicBezTo>
                      <a:pt x="2376" y="6043"/>
                      <a:pt x="5089" y="8047"/>
                      <a:pt x="7492" y="10294"/>
                    </a:cubicBezTo>
                    <a:cubicBezTo>
                      <a:pt x="7618" y="10235"/>
                      <a:pt x="7706" y="10146"/>
                      <a:pt x="7802" y="10050"/>
                    </a:cubicBezTo>
                    <a:cubicBezTo>
                      <a:pt x="8387" y="9621"/>
                      <a:pt x="9126" y="9281"/>
                      <a:pt x="9895" y="9067"/>
                    </a:cubicBezTo>
                    <a:cubicBezTo>
                      <a:pt x="8690" y="5274"/>
                      <a:pt x="6753" y="994"/>
                      <a:pt x="2716" y="40"/>
                    </a:cubicBezTo>
                    <a:cubicBezTo>
                      <a:pt x="2592" y="13"/>
                      <a:pt x="2469" y="0"/>
                      <a:pt x="2350" y="0"/>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6373" name="Google Shape;6373;p75"/>
            <p:cNvSpPr/>
            <p:nvPr/>
          </p:nvSpPr>
          <p:spPr>
            <a:xfrm>
              <a:off x="1784691" y="1361932"/>
              <a:ext cx="77160" cy="79548"/>
            </a:xfrm>
            <a:custGeom>
              <a:avLst/>
              <a:gdLst/>
              <a:ahLst/>
              <a:cxnLst/>
              <a:rect l="l" t="t" r="r" b="b"/>
              <a:pathLst>
                <a:path w="5104" h="5262" extrusionOk="0">
                  <a:moveTo>
                    <a:pt x="4441" y="1"/>
                  </a:moveTo>
                  <a:cubicBezTo>
                    <a:pt x="4297" y="1"/>
                    <a:pt x="4156" y="118"/>
                    <a:pt x="4209" y="299"/>
                  </a:cubicBezTo>
                  <a:cubicBezTo>
                    <a:pt x="4546" y="1676"/>
                    <a:pt x="3699" y="3323"/>
                    <a:pt x="2158" y="3323"/>
                  </a:cubicBezTo>
                  <a:cubicBezTo>
                    <a:pt x="2144" y="3323"/>
                    <a:pt x="2131" y="3323"/>
                    <a:pt x="2117" y="3323"/>
                  </a:cubicBezTo>
                  <a:lnTo>
                    <a:pt x="2087" y="3323"/>
                  </a:lnTo>
                  <a:cubicBezTo>
                    <a:pt x="2047" y="3282"/>
                    <a:pt x="1998" y="3255"/>
                    <a:pt x="1939" y="3255"/>
                  </a:cubicBezTo>
                  <a:cubicBezTo>
                    <a:pt x="1900" y="3255"/>
                    <a:pt x="1856" y="3267"/>
                    <a:pt x="1806" y="3293"/>
                  </a:cubicBezTo>
                  <a:cubicBezTo>
                    <a:pt x="1533" y="3226"/>
                    <a:pt x="1281" y="3012"/>
                    <a:pt x="1097" y="2768"/>
                  </a:cubicBezTo>
                  <a:cubicBezTo>
                    <a:pt x="1042" y="2694"/>
                    <a:pt x="967" y="2664"/>
                    <a:pt x="892" y="2664"/>
                  </a:cubicBezTo>
                  <a:cubicBezTo>
                    <a:pt x="713" y="2664"/>
                    <a:pt x="537" y="2840"/>
                    <a:pt x="668" y="3012"/>
                  </a:cubicBezTo>
                  <a:cubicBezTo>
                    <a:pt x="853" y="3256"/>
                    <a:pt x="1067" y="3441"/>
                    <a:pt x="1281" y="3596"/>
                  </a:cubicBezTo>
                  <a:cubicBezTo>
                    <a:pt x="1118" y="3680"/>
                    <a:pt x="942" y="3748"/>
                    <a:pt x="758" y="3748"/>
                  </a:cubicBezTo>
                  <a:cubicBezTo>
                    <a:pt x="668" y="3748"/>
                    <a:pt x="576" y="3731"/>
                    <a:pt x="483" y="3692"/>
                  </a:cubicBezTo>
                  <a:cubicBezTo>
                    <a:pt x="442" y="3669"/>
                    <a:pt x="402" y="3659"/>
                    <a:pt x="364" y="3659"/>
                  </a:cubicBezTo>
                  <a:cubicBezTo>
                    <a:pt x="146" y="3659"/>
                    <a:pt x="0" y="3989"/>
                    <a:pt x="239" y="4121"/>
                  </a:cubicBezTo>
                  <a:cubicBezTo>
                    <a:pt x="412" y="4208"/>
                    <a:pt x="576" y="4244"/>
                    <a:pt x="733" y="4244"/>
                  </a:cubicBezTo>
                  <a:cubicBezTo>
                    <a:pt x="1134" y="4244"/>
                    <a:pt x="1496" y="4012"/>
                    <a:pt x="1873" y="3810"/>
                  </a:cubicBezTo>
                  <a:lnTo>
                    <a:pt x="1873" y="3810"/>
                  </a:lnTo>
                  <a:cubicBezTo>
                    <a:pt x="1925" y="4220"/>
                    <a:pt x="1622" y="4767"/>
                    <a:pt x="1212" y="4767"/>
                  </a:cubicBezTo>
                  <a:cubicBezTo>
                    <a:pt x="1155" y="4767"/>
                    <a:pt x="1097" y="4757"/>
                    <a:pt x="1038" y="4735"/>
                  </a:cubicBezTo>
                  <a:cubicBezTo>
                    <a:pt x="1004" y="4722"/>
                    <a:pt x="973" y="4716"/>
                    <a:pt x="945" y="4716"/>
                  </a:cubicBezTo>
                  <a:cubicBezTo>
                    <a:pt x="707" y="4716"/>
                    <a:pt x="641" y="5114"/>
                    <a:pt x="912" y="5200"/>
                  </a:cubicBezTo>
                  <a:cubicBezTo>
                    <a:pt x="1021" y="5242"/>
                    <a:pt x="1130" y="5262"/>
                    <a:pt x="1235" y="5262"/>
                  </a:cubicBezTo>
                  <a:cubicBezTo>
                    <a:pt x="1904" y="5262"/>
                    <a:pt x="2448" y="4477"/>
                    <a:pt x="2390" y="3781"/>
                  </a:cubicBezTo>
                  <a:cubicBezTo>
                    <a:pt x="4091" y="3663"/>
                    <a:pt x="5104" y="1777"/>
                    <a:pt x="4675" y="181"/>
                  </a:cubicBezTo>
                  <a:cubicBezTo>
                    <a:pt x="4636" y="55"/>
                    <a:pt x="4538" y="1"/>
                    <a:pt x="4441" y="1"/>
                  </a:cubicBezTo>
                  <a:close/>
                </a:path>
              </a:pathLst>
            </a:custGeom>
            <a:solidFill>
              <a:srgbClr val="5A254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6374" name="Google Shape;6374;p75"/>
            <p:cNvGrpSpPr/>
            <p:nvPr/>
          </p:nvGrpSpPr>
          <p:grpSpPr>
            <a:xfrm>
              <a:off x="1681010" y="1060732"/>
              <a:ext cx="217773" cy="185473"/>
              <a:chOff x="4145574" y="1649439"/>
              <a:chExt cx="186753" cy="174958"/>
            </a:xfrm>
          </p:grpSpPr>
          <p:sp>
            <p:nvSpPr>
              <p:cNvPr id="6375" name="Google Shape;6375;p75"/>
              <p:cNvSpPr/>
              <p:nvPr/>
            </p:nvSpPr>
            <p:spPr>
              <a:xfrm>
                <a:off x="4145574" y="1757777"/>
                <a:ext cx="170095" cy="66620"/>
              </a:xfrm>
              <a:custGeom>
                <a:avLst/>
                <a:gdLst/>
                <a:ahLst/>
                <a:cxnLst/>
                <a:rect l="l" t="t" r="r" b="b"/>
                <a:pathLst>
                  <a:path w="11926" h="4671" extrusionOk="0">
                    <a:moveTo>
                      <a:pt x="5003" y="1"/>
                    </a:moveTo>
                    <a:cubicBezTo>
                      <a:pt x="3652" y="1"/>
                      <a:pt x="2343" y="311"/>
                      <a:pt x="1169" y="1101"/>
                    </a:cubicBezTo>
                    <a:cubicBezTo>
                      <a:pt x="1" y="1959"/>
                      <a:pt x="526" y="3933"/>
                      <a:pt x="1945" y="4361"/>
                    </a:cubicBezTo>
                    <a:cubicBezTo>
                      <a:pt x="2976" y="4586"/>
                      <a:pt x="4000" y="4670"/>
                      <a:pt x="5020" y="4670"/>
                    </a:cubicBezTo>
                    <a:cubicBezTo>
                      <a:pt x="6379" y="4670"/>
                      <a:pt x="7731" y="4522"/>
                      <a:pt x="9087" y="4361"/>
                    </a:cubicBezTo>
                    <a:cubicBezTo>
                      <a:pt x="9612" y="3689"/>
                      <a:pt x="10262" y="3038"/>
                      <a:pt x="11001" y="2454"/>
                    </a:cubicBezTo>
                    <a:cubicBezTo>
                      <a:pt x="11275" y="2269"/>
                      <a:pt x="11586" y="2084"/>
                      <a:pt x="11926" y="1929"/>
                    </a:cubicBezTo>
                    <a:cubicBezTo>
                      <a:pt x="9816" y="935"/>
                      <a:pt x="7346" y="1"/>
                      <a:pt x="5003"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76" name="Google Shape;6376;p75"/>
              <p:cNvSpPr/>
              <p:nvPr/>
            </p:nvSpPr>
            <p:spPr>
              <a:xfrm>
                <a:off x="4191200" y="1649439"/>
                <a:ext cx="141127" cy="146818"/>
              </a:xfrm>
              <a:custGeom>
                <a:avLst/>
                <a:gdLst/>
                <a:ahLst/>
                <a:cxnLst/>
                <a:rect l="l" t="t" r="r" b="b"/>
                <a:pathLst>
                  <a:path w="9895" h="10294" extrusionOk="0">
                    <a:moveTo>
                      <a:pt x="2350" y="0"/>
                    </a:moveTo>
                    <a:cubicBezTo>
                      <a:pt x="970" y="0"/>
                      <a:pt x="0" y="1723"/>
                      <a:pt x="654" y="3056"/>
                    </a:cubicBezTo>
                    <a:cubicBezTo>
                      <a:pt x="2376" y="6043"/>
                      <a:pt x="5089" y="8047"/>
                      <a:pt x="7492" y="10294"/>
                    </a:cubicBezTo>
                    <a:cubicBezTo>
                      <a:pt x="7618" y="10235"/>
                      <a:pt x="7706" y="10146"/>
                      <a:pt x="7802" y="10050"/>
                    </a:cubicBezTo>
                    <a:cubicBezTo>
                      <a:pt x="8387" y="9621"/>
                      <a:pt x="9126" y="9281"/>
                      <a:pt x="9895" y="9067"/>
                    </a:cubicBezTo>
                    <a:cubicBezTo>
                      <a:pt x="8690" y="5274"/>
                      <a:pt x="6753" y="994"/>
                      <a:pt x="2716" y="40"/>
                    </a:cubicBezTo>
                    <a:cubicBezTo>
                      <a:pt x="2592" y="13"/>
                      <a:pt x="2469" y="0"/>
                      <a:pt x="2350" y="0"/>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6377" name="Google Shape;6377;p75"/>
            <p:cNvSpPr/>
            <p:nvPr/>
          </p:nvSpPr>
          <p:spPr>
            <a:xfrm>
              <a:off x="1674182" y="1118220"/>
              <a:ext cx="217495" cy="118340"/>
            </a:xfrm>
            <a:custGeom>
              <a:avLst/>
              <a:gdLst/>
              <a:ahLst/>
              <a:cxnLst/>
              <a:rect l="l" t="t" r="r" b="b"/>
              <a:pathLst>
                <a:path w="14387" h="7828" extrusionOk="0">
                  <a:moveTo>
                    <a:pt x="3888" y="0"/>
                  </a:moveTo>
                  <a:cubicBezTo>
                    <a:pt x="3245" y="0"/>
                    <a:pt x="2594" y="79"/>
                    <a:pt x="1937" y="250"/>
                  </a:cubicBezTo>
                  <a:cubicBezTo>
                    <a:pt x="185" y="775"/>
                    <a:pt x="0" y="3333"/>
                    <a:pt x="1479" y="4404"/>
                  </a:cubicBezTo>
                  <a:cubicBezTo>
                    <a:pt x="4591" y="6319"/>
                    <a:pt x="8103" y="6962"/>
                    <a:pt x="11518" y="7827"/>
                  </a:cubicBezTo>
                  <a:cubicBezTo>
                    <a:pt x="11858" y="7428"/>
                    <a:pt x="12257" y="7088"/>
                    <a:pt x="12693" y="6748"/>
                  </a:cubicBezTo>
                  <a:cubicBezTo>
                    <a:pt x="13181" y="6408"/>
                    <a:pt x="13765" y="6105"/>
                    <a:pt x="14386" y="5883"/>
                  </a:cubicBezTo>
                  <a:cubicBezTo>
                    <a:pt x="11571" y="3049"/>
                    <a:pt x="7889" y="0"/>
                    <a:pt x="3888" y="0"/>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6378" name="Google Shape;6378;p75"/>
            <p:cNvGrpSpPr/>
            <p:nvPr/>
          </p:nvGrpSpPr>
          <p:grpSpPr>
            <a:xfrm>
              <a:off x="1585676" y="1253734"/>
              <a:ext cx="160752" cy="140613"/>
              <a:chOff x="4037921" y="1824340"/>
              <a:chExt cx="151639" cy="132641"/>
            </a:xfrm>
          </p:grpSpPr>
          <p:sp>
            <p:nvSpPr>
              <p:cNvPr id="6379" name="Google Shape;6379;p75"/>
              <p:cNvSpPr/>
              <p:nvPr/>
            </p:nvSpPr>
            <p:spPr>
              <a:xfrm>
                <a:off x="4068015" y="1824340"/>
                <a:ext cx="118065" cy="89112"/>
              </a:xfrm>
              <a:custGeom>
                <a:avLst/>
                <a:gdLst/>
                <a:ahLst/>
                <a:cxnLst/>
                <a:rect l="l" t="t" r="r" b="b"/>
                <a:pathLst>
                  <a:path w="8278" h="6248" extrusionOk="0">
                    <a:moveTo>
                      <a:pt x="1650" y="1"/>
                    </a:moveTo>
                    <a:cubicBezTo>
                      <a:pt x="794" y="1"/>
                      <a:pt x="1" y="766"/>
                      <a:pt x="234" y="1639"/>
                    </a:cubicBezTo>
                    <a:cubicBezTo>
                      <a:pt x="1129" y="4537"/>
                      <a:pt x="4544" y="5609"/>
                      <a:pt x="7287" y="6230"/>
                    </a:cubicBezTo>
                    <a:cubicBezTo>
                      <a:pt x="7344" y="6242"/>
                      <a:pt x="7399" y="6248"/>
                      <a:pt x="7450" y="6248"/>
                    </a:cubicBezTo>
                    <a:cubicBezTo>
                      <a:pt x="8042" y="6248"/>
                      <a:pt x="8278" y="5475"/>
                      <a:pt x="7938" y="4965"/>
                    </a:cubicBezTo>
                    <a:lnTo>
                      <a:pt x="7901" y="4965"/>
                    </a:lnTo>
                    <a:cubicBezTo>
                      <a:pt x="6053" y="3332"/>
                      <a:pt x="4485" y="1269"/>
                      <a:pt x="2171" y="101"/>
                    </a:cubicBezTo>
                    <a:cubicBezTo>
                      <a:pt x="2000" y="32"/>
                      <a:pt x="1824" y="1"/>
                      <a:pt x="1650"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80" name="Google Shape;6380;p75"/>
              <p:cNvSpPr/>
              <p:nvPr/>
            </p:nvSpPr>
            <p:spPr>
              <a:xfrm>
                <a:off x="4037921" y="1895994"/>
                <a:ext cx="151639" cy="60986"/>
              </a:xfrm>
              <a:custGeom>
                <a:avLst/>
                <a:gdLst/>
                <a:ahLst/>
                <a:cxnLst/>
                <a:rect l="l" t="t" r="r" b="b"/>
                <a:pathLst>
                  <a:path w="10632" h="4276" extrusionOk="0">
                    <a:moveTo>
                      <a:pt x="9427" y="1"/>
                    </a:moveTo>
                    <a:cubicBezTo>
                      <a:pt x="6721" y="311"/>
                      <a:pt x="3912" y="67"/>
                      <a:pt x="1265" y="1080"/>
                    </a:cubicBezTo>
                    <a:cubicBezTo>
                      <a:pt x="186" y="1605"/>
                      <a:pt x="1" y="3239"/>
                      <a:pt x="1051" y="3793"/>
                    </a:cubicBezTo>
                    <a:cubicBezTo>
                      <a:pt x="1772" y="4131"/>
                      <a:pt x="2516" y="4275"/>
                      <a:pt x="3265" y="4275"/>
                    </a:cubicBezTo>
                    <a:cubicBezTo>
                      <a:pt x="5650" y="4275"/>
                      <a:pt x="8085" y="2811"/>
                      <a:pt x="9981" y="1450"/>
                    </a:cubicBezTo>
                    <a:cubicBezTo>
                      <a:pt x="10632" y="991"/>
                      <a:pt x="10166" y="97"/>
                      <a:pt x="9427"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6381" name="Google Shape;6381;p75"/>
            <p:cNvSpPr/>
            <p:nvPr/>
          </p:nvSpPr>
          <p:spPr>
            <a:xfrm>
              <a:off x="1565851" y="1276991"/>
              <a:ext cx="179520" cy="80183"/>
            </a:xfrm>
            <a:custGeom>
              <a:avLst/>
              <a:gdLst/>
              <a:ahLst/>
              <a:cxnLst/>
              <a:rect l="l" t="t" r="r" b="b"/>
              <a:pathLst>
                <a:path w="11875" h="5304" extrusionOk="0">
                  <a:moveTo>
                    <a:pt x="2315" y="1"/>
                  </a:moveTo>
                  <a:cubicBezTo>
                    <a:pt x="999" y="1"/>
                    <a:pt x="0" y="1538"/>
                    <a:pt x="726" y="2627"/>
                  </a:cubicBezTo>
                  <a:cubicBezTo>
                    <a:pt x="2310" y="4753"/>
                    <a:pt x="5014" y="5303"/>
                    <a:pt x="7688" y="5303"/>
                  </a:cubicBezTo>
                  <a:cubicBezTo>
                    <a:pt x="8809" y="5303"/>
                    <a:pt x="9924" y="5207"/>
                    <a:pt x="10950" y="5089"/>
                  </a:cubicBezTo>
                  <a:cubicBezTo>
                    <a:pt x="11845" y="4934"/>
                    <a:pt x="11874" y="3795"/>
                    <a:pt x="11172" y="3329"/>
                  </a:cubicBezTo>
                  <a:cubicBezTo>
                    <a:pt x="8274" y="2161"/>
                    <a:pt x="5590" y="409"/>
                    <a:pt x="2389" y="3"/>
                  </a:cubicBezTo>
                  <a:cubicBezTo>
                    <a:pt x="2364" y="1"/>
                    <a:pt x="2340" y="1"/>
                    <a:pt x="2315" y="1"/>
                  </a:cubicBezTo>
                  <a:close/>
                </a:path>
              </a:pathLst>
            </a:custGeom>
            <a:solidFill>
              <a:srgbClr val="EF419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6" name="Google Shape;298;p14">
            <a:extLst>
              <a:ext uri="{FF2B5EF4-FFF2-40B4-BE49-F238E27FC236}">
                <a16:creationId xmlns:a16="http://schemas.microsoft.com/office/drawing/2014/main" id="{1BEF17EE-B2C6-BC3F-6B92-219D7A0E8E4A}"/>
              </a:ext>
            </a:extLst>
          </p:cNvPr>
          <p:cNvGrpSpPr/>
          <p:nvPr/>
        </p:nvGrpSpPr>
        <p:grpSpPr>
          <a:xfrm>
            <a:off x="-16148" y="2282984"/>
            <a:ext cx="734559" cy="1325048"/>
            <a:chOff x="7797029" y="2174230"/>
            <a:chExt cx="1161931" cy="2151032"/>
          </a:xfrm>
        </p:grpSpPr>
        <p:sp>
          <p:nvSpPr>
            <p:cNvPr id="7" name="Google Shape;299;p14">
              <a:extLst>
                <a:ext uri="{FF2B5EF4-FFF2-40B4-BE49-F238E27FC236}">
                  <a16:creationId xmlns:a16="http://schemas.microsoft.com/office/drawing/2014/main" id="{81EF29A1-D517-7715-CCF8-F710B19761F6}"/>
                </a:ext>
              </a:extLst>
            </p:cNvPr>
            <p:cNvSpPr/>
            <p:nvPr/>
          </p:nvSpPr>
          <p:spPr>
            <a:xfrm>
              <a:off x="7797029" y="2174230"/>
              <a:ext cx="1161931" cy="1382760"/>
            </a:xfrm>
            <a:custGeom>
              <a:avLst/>
              <a:gdLst/>
              <a:ahLst/>
              <a:cxnLst/>
              <a:rect l="l" t="t" r="r" b="b"/>
              <a:pathLst>
                <a:path w="21273" h="25316" extrusionOk="0">
                  <a:moveTo>
                    <a:pt x="11920" y="0"/>
                  </a:moveTo>
                  <a:cubicBezTo>
                    <a:pt x="9767" y="0"/>
                    <a:pt x="7648" y="927"/>
                    <a:pt x="6217" y="2390"/>
                  </a:cubicBezTo>
                  <a:cubicBezTo>
                    <a:pt x="4630" y="4024"/>
                    <a:pt x="3883" y="6245"/>
                    <a:pt x="3883" y="8383"/>
                  </a:cubicBezTo>
                  <a:cubicBezTo>
                    <a:pt x="3846" y="9045"/>
                    <a:pt x="3930" y="9745"/>
                    <a:pt x="3650" y="10361"/>
                  </a:cubicBezTo>
                  <a:cubicBezTo>
                    <a:pt x="3417" y="10828"/>
                    <a:pt x="3034" y="11220"/>
                    <a:pt x="2679" y="11650"/>
                  </a:cubicBezTo>
                  <a:cubicBezTo>
                    <a:pt x="1046" y="13516"/>
                    <a:pt x="0" y="15850"/>
                    <a:pt x="75" y="18183"/>
                  </a:cubicBezTo>
                  <a:cubicBezTo>
                    <a:pt x="150" y="20554"/>
                    <a:pt x="1438" y="22888"/>
                    <a:pt x="3613" y="24213"/>
                  </a:cubicBezTo>
                  <a:cubicBezTo>
                    <a:pt x="4824" y="24931"/>
                    <a:pt x="6299" y="25315"/>
                    <a:pt x="7769" y="25315"/>
                  </a:cubicBezTo>
                  <a:cubicBezTo>
                    <a:pt x="8994" y="25315"/>
                    <a:pt x="10215" y="25048"/>
                    <a:pt x="11276" y="24484"/>
                  </a:cubicBezTo>
                  <a:cubicBezTo>
                    <a:pt x="12090" y="24825"/>
                    <a:pt x="13002" y="24989"/>
                    <a:pt x="13926" y="24989"/>
                  </a:cubicBezTo>
                  <a:cubicBezTo>
                    <a:pt x="15830" y="24989"/>
                    <a:pt x="17782" y="24291"/>
                    <a:pt x="19014" y="23009"/>
                  </a:cubicBezTo>
                  <a:cubicBezTo>
                    <a:pt x="20843" y="21142"/>
                    <a:pt x="21273" y="18417"/>
                    <a:pt x="20498" y="16083"/>
                  </a:cubicBezTo>
                  <a:cubicBezTo>
                    <a:pt x="20143" y="14954"/>
                    <a:pt x="19518" y="13908"/>
                    <a:pt x="18864" y="12891"/>
                  </a:cubicBezTo>
                  <a:cubicBezTo>
                    <a:pt x="18743" y="12742"/>
                    <a:pt x="18668" y="12546"/>
                    <a:pt x="18631" y="12350"/>
                  </a:cubicBezTo>
                  <a:cubicBezTo>
                    <a:pt x="18631" y="12191"/>
                    <a:pt x="18743" y="11995"/>
                    <a:pt x="18780" y="11808"/>
                  </a:cubicBezTo>
                  <a:cubicBezTo>
                    <a:pt x="20843" y="3090"/>
                    <a:pt x="16718" y="561"/>
                    <a:pt x="12835" y="57"/>
                  </a:cubicBezTo>
                  <a:cubicBezTo>
                    <a:pt x="12530" y="19"/>
                    <a:pt x="12225" y="0"/>
                    <a:pt x="11920" y="0"/>
                  </a:cubicBezTo>
                  <a:close/>
                </a:path>
              </a:pathLst>
            </a:custGeom>
            <a:solidFill>
              <a:schemeClr val="l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8" name="Google Shape;300;p14">
              <a:extLst>
                <a:ext uri="{FF2B5EF4-FFF2-40B4-BE49-F238E27FC236}">
                  <a16:creationId xmlns:a16="http://schemas.microsoft.com/office/drawing/2014/main" id="{53D40FF3-14A7-5A7E-AD1C-062D28ACEF79}"/>
                </a:ext>
              </a:extLst>
            </p:cNvPr>
            <p:cNvGrpSpPr/>
            <p:nvPr/>
          </p:nvGrpSpPr>
          <p:grpSpPr>
            <a:xfrm>
              <a:off x="8149431" y="2521491"/>
              <a:ext cx="429313" cy="1803771"/>
              <a:chOff x="6097050" y="1346450"/>
              <a:chExt cx="196500" cy="825600"/>
            </a:xfrm>
          </p:grpSpPr>
          <p:sp>
            <p:nvSpPr>
              <p:cNvPr id="9" name="Google Shape;301;p14">
                <a:extLst>
                  <a:ext uri="{FF2B5EF4-FFF2-40B4-BE49-F238E27FC236}">
                    <a16:creationId xmlns:a16="http://schemas.microsoft.com/office/drawing/2014/main" id="{87B9D48F-210F-C60A-C663-DB5C7ED534FD}"/>
                  </a:ext>
                </a:extLst>
              </p:cNvPr>
              <p:cNvSpPr/>
              <p:nvPr/>
            </p:nvSpPr>
            <p:spPr>
              <a:xfrm>
                <a:off x="6203225" y="1432075"/>
                <a:ext cx="20325" cy="739975"/>
              </a:xfrm>
              <a:custGeom>
                <a:avLst/>
                <a:gdLst/>
                <a:ahLst/>
                <a:cxnLst/>
                <a:rect l="l" t="t" r="r" b="b"/>
                <a:pathLst>
                  <a:path w="813" h="29599" extrusionOk="0">
                    <a:moveTo>
                      <a:pt x="420" y="1"/>
                    </a:moveTo>
                    <a:cubicBezTo>
                      <a:pt x="187" y="1"/>
                      <a:pt x="0" y="197"/>
                      <a:pt x="0" y="430"/>
                    </a:cubicBezTo>
                    <a:lnTo>
                      <a:pt x="0" y="29207"/>
                    </a:lnTo>
                    <a:cubicBezTo>
                      <a:pt x="0" y="29440"/>
                      <a:pt x="187" y="29599"/>
                      <a:pt x="420" y="29599"/>
                    </a:cubicBezTo>
                    <a:cubicBezTo>
                      <a:pt x="616" y="29599"/>
                      <a:pt x="812" y="29440"/>
                      <a:pt x="812" y="29207"/>
                    </a:cubicBezTo>
                    <a:lnTo>
                      <a:pt x="812" y="430"/>
                    </a:lnTo>
                    <a:cubicBezTo>
                      <a:pt x="812" y="197"/>
                      <a:pt x="616" y="1"/>
                      <a:pt x="42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 name="Google Shape;302;p14">
                <a:extLst>
                  <a:ext uri="{FF2B5EF4-FFF2-40B4-BE49-F238E27FC236}">
                    <a16:creationId xmlns:a16="http://schemas.microsoft.com/office/drawing/2014/main" id="{3843987E-48DF-790E-EB81-DF7FD719D767}"/>
                  </a:ext>
                </a:extLst>
              </p:cNvPr>
              <p:cNvSpPr/>
              <p:nvPr/>
            </p:nvSpPr>
            <p:spPr>
              <a:xfrm>
                <a:off x="6097050" y="1389375"/>
                <a:ext cx="124625" cy="276800"/>
              </a:xfrm>
              <a:custGeom>
                <a:avLst/>
                <a:gdLst/>
                <a:ahLst/>
                <a:cxnLst/>
                <a:rect l="l" t="t" r="r" b="b"/>
                <a:pathLst>
                  <a:path w="4985" h="11072" extrusionOk="0">
                    <a:moveTo>
                      <a:pt x="430" y="1"/>
                    </a:moveTo>
                    <a:cubicBezTo>
                      <a:pt x="234" y="1"/>
                      <a:pt x="84" y="113"/>
                      <a:pt x="84" y="309"/>
                    </a:cubicBezTo>
                    <a:cubicBezTo>
                      <a:pt x="47" y="971"/>
                      <a:pt x="0" y="1587"/>
                      <a:pt x="0" y="2250"/>
                    </a:cubicBezTo>
                    <a:cubicBezTo>
                      <a:pt x="0" y="3809"/>
                      <a:pt x="159" y="5405"/>
                      <a:pt x="747" y="6917"/>
                    </a:cubicBezTo>
                    <a:cubicBezTo>
                      <a:pt x="1447" y="8672"/>
                      <a:pt x="2763" y="10147"/>
                      <a:pt x="4396" y="11043"/>
                    </a:cubicBezTo>
                    <a:cubicBezTo>
                      <a:pt x="4449" y="11063"/>
                      <a:pt x="4501" y="11072"/>
                      <a:pt x="4550" y="11072"/>
                    </a:cubicBezTo>
                    <a:cubicBezTo>
                      <a:pt x="4688" y="11072"/>
                      <a:pt x="4808" y="11001"/>
                      <a:pt x="4863" y="10884"/>
                    </a:cubicBezTo>
                    <a:cubicBezTo>
                      <a:pt x="4985" y="10735"/>
                      <a:pt x="4901" y="10539"/>
                      <a:pt x="4751" y="10417"/>
                    </a:cubicBezTo>
                    <a:cubicBezTo>
                      <a:pt x="3230" y="9605"/>
                      <a:pt x="2026" y="8243"/>
                      <a:pt x="1363" y="6646"/>
                    </a:cubicBezTo>
                    <a:cubicBezTo>
                      <a:pt x="822" y="5284"/>
                      <a:pt x="700" y="3772"/>
                      <a:pt x="700" y="2250"/>
                    </a:cubicBezTo>
                    <a:cubicBezTo>
                      <a:pt x="700" y="1634"/>
                      <a:pt x="700" y="971"/>
                      <a:pt x="747" y="346"/>
                    </a:cubicBezTo>
                    <a:cubicBezTo>
                      <a:pt x="747" y="150"/>
                      <a:pt x="588" y="1"/>
                      <a:pt x="430" y="1"/>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 name="Google Shape;303;p14">
                <a:extLst>
                  <a:ext uri="{FF2B5EF4-FFF2-40B4-BE49-F238E27FC236}">
                    <a16:creationId xmlns:a16="http://schemas.microsoft.com/office/drawing/2014/main" id="{408FF343-4E37-9550-4FE3-6CE68B45C3C7}"/>
                  </a:ext>
                </a:extLst>
              </p:cNvPr>
              <p:cNvSpPr/>
              <p:nvPr/>
            </p:nvSpPr>
            <p:spPr>
              <a:xfrm>
                <a:off x="6207875" y="1346450"/>
                <a:ext cx="85675" cy="205950"/>
              </a:xfrm>
              <a:custGeom>
                <a:avLst/>
                <a:gdLst/>
                <a:ahLst/>
                <a:cxnLst/>
                <a:rect l="l" t="t" r="r" b="b"/>
                <a:pathLst>
                  <a:path w="3427" h="8238" extrusionOk="0">
                    <a:moveTo>
                      <a:pt x="2997" y="0"/>
                    </a:moveTo>
                    <a:cubicBezTo>
                      <a:pt x="2801" y="0"/>
                      <a:pt x="2652" y="159"/>
                      <a:pt x="2689" y="355"/>
                    </a:cubicBezTo>
                    <a:cubicBezTo>
                      <a:pt x="2726" y="1055"/>
                      <a:pt x="2764" y="1718"/>
                      <a:pt x="2764" y="2371"/>
                    </a:cubicBezTo>
                    <a:cubicBezTo>
                      <a:pt x="2764" y="3118"/>
                      <a:pt x="2726" y="3818"/>
                      <a:pt x="2530" y="4518"/>
                    </a:cubicBezTo>
                    <a:cubicBezTo>
                      <a:pt x="2381" y="5171"/>
                      <a:pt x="2101" y="5797"/>
                      <a:pt x="1718" y="6338"/>
                    </a:cubicBezTo>
                    <a:cubicBezTo>
                      <a:pt x="1326" y="6889"/>
                      <a:pt x="822" y="7318"/>
                      <a:pt x="234" y="7589"/>
                    </a:cubicBezTo>
                    <a:cubicBezTo>
                      <a:pt x="85" y="7663"/>
                      <a:pt x="1" y="7859"/>
                      <a:pt x="85" y="8018"/>
                    </a:cubicBezTo>
                    <a:cubicBezTo>
                      <a:pt x="112" y="8156"/>
                      <a:pt x="246" y="8237"/>
                      <a:pt x="378" y="8237"/>
                    </a:cubicBezTo>
                    <a:cubicBezTo>
                      <a:pt x="425" y="8237"/>
                      <a:pt x="472" y="8227"/>
                      <a:pt x="514" y="8205"/>
                    </a:cubicBezTo>
                    <a:cubicBezTo>
                      <a:pt x="1214" y="7897"/>
                      <a:pt x="1830" y="7355"/>
                      <a:pt x="2260" y="6730"/>
                    </a:cubicBezTo>
                    <a:cubicBezTo>
                      <a:pt x="2726" y="6151"/>
                      <a:pt x="3034" y="5405"/>
                      <a:pt x="3193" y="4667"/>
                    </a:cubicBezTo>
                    <a:cubicBezTo>
                      <a:pt x="3389" y="3930"/>
                      <a:pt x="3426" y="3155"/>
                      <a:pt x="3426" y="2371"/>
                    </a:cubicBezTo>
                    <a:cubicBezTo>
                      <a:pt x="3426" y="1671"/>
                      <a:pt x="3389" y="971"/>
                      <a:pt x="3352" y="318"/>
                    </a:cubicBezTo>
                    <a:cubicBezTo>
                      <a:pt x="3352" y="122"/>
                      <a:pt x="3156" y="0"/>
                      <a:pt x="2997" y="0"/>
                    </a:cubicBezTo>
                    <a:close/>
                  </a:path>
                </a:pathLst>
              </a:custGeom>
              <a:solidFill>
                <a:schemeClr val="accent1"/>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grpSp>
        <p:nvGrpSpPr>
          <p:cNvPr id="12" name="Google Shape;320;p14">
            <a:extLst>
              <a:ext uri="{FF2B5EF4-FFF2-40B4-BE49-F238E27FC236}">
                <a16:creationId xmlns:a16="http://schemas.microsoft.com/office/drawing/2014/main" id="{600B2AD4-44C8-BB6F-AF82-3B2CC50C4216}"/>
              </a:ext>
            </a:extLst>
          </p:cNvPr>
          <p:cNvGrpSpPr/>
          <p:nvPr/>
        </p:nvGrpSpPr>
        <p:grpSpPr>
          <a:xfrm>
            <a:off x="-12534" y="4759943"/>
            <a:ext cx="1475481" cy="431128"/>
            <a:chOff x="50" y="3136773"/>
            <a:chExt cx="2174170" cy="1402833"/>
          </a:xfrm>
        </p:grpSpPr>
        <p:grpSp>
          <p:nvGrpSpPr>
            <p:cNvPr id="13" name="Google Shape;321;p14">
              <a:extLst>
                <a:ext uri="{FF2B5EF4-FFF2-40B4-BE49-F238E27FC236}">
                  <a16:creationId xmlns:a16="http://schemas.microsoft.com/office/drawing/2014/main" id="{1F6269CB-46A5-74DE-0F6C-9D93297DDA2D}"/>
                </a:ext>
              </a:extLst>
            </p:cNvPr>
            <p:cNvGrpSpPr/>
            <p:nvPr/>
          </p:nvGrpSpPr>
          <p:grpSpPr>
            <a:xfrm>
              <a:off x="50" y="3136773"/>
              <a:ext cx="2174170" cy="1402833"/>
              <a:chOff x="41" y="2411634"/>
              <a:chExt cx="4234022" cy="2731906"/>
            </a:xfrm>
          </p:grpSpPr>
          <p:sp>
            <p:nvSpPr>
              <p:cNvPr id="32" name="Google Shape;322;p14">
                <a:extLst>
                  <a:ext uri="{FF2B5EF4-FFF2-40B4-BE49-F238E27FC236}">
                    <a16:creationId xmlns:a16="http://schemas.microsoft.com/office/drawing/2014/main" id="{EE9900AB-CBE1-1233-DB71-FC200425F451}"/>
                  </a:ext>
                </a:extLst>
              </p:cNvPr>
              <p:cNvSpPr/>
              <p:nvPr/>
            </p:nvSpPr>
            <p:spPr>
              <a:xfrm flipH="1">
                <a:off x="41" y="2411634"/>
                <a:ext cx="4234022" cy="2731906"/>
              </a:xfrm>
              <a:custGeom>
                <a:avLst/>
                <a:gdLst/>
                <a:ahLst/>
                <a:cxnLst/>
                <a:rect l="l" t="t" r="r" b="b"/>
                <a:pathLst>
                  <a:path w="33454" h="21585" extrusionOk="0">
                    <a:moveTo>
                      <a:pt x="31249" y="0"/>
                    </a:moveTo>
                    <a:cubicBezTo>
                      <a:pt x="29319" y="0"/>
                      <a:pt x="27370" y="606"/>
                      <a:pt x="25828" y="1750"/>
                    </a:cubicBezTo>
                    <a:cubicBezTo>
                      <a:pt x="24232" y="2964"/>
                      <a:pt x="22990" y="4747"/>
                      <a:pt x="21124" y="5447"/>
                    </a:cubicBezTo>
                    <a:cubicBezTo>
                      <a:pt x="20245" y="5790"/>
                      <a:pt x="19314" y="5882"/>
                      <a:pt x="18355" y="5882"/>
                    </a:cubicBezTo>
                    <a:cubicBezTo>
                      <a:pt x="17908" y="5882"/>
                      <a:pt x="17455" y="5862"/>
                      <a:pt x="16998" y="5839"/>
                    </a:cubicBezTo>
                    <a:cubicBezTo>
                      <a:pt x="16503" y="5823"/>
                      <a:pt x="16008" y="5800"/>
                      <a:pt x="15516" y="5800"/>
                    </a:cubicBezTo>
                    <a:cubicBezTo>
                      <a:pt x="14810" y="5800"/>
                      <a:pt x="14110" y="5848"/>
                      <a:pt x="13423" y="6035"/>
                    </a:cubicBezTo>
                    <a:cubicBezTo>
                      <a:pt x="11482" y="6539"/>
                      <a:pt x="9886" y="8135"/>
                      <a:pt x="9335" y="10076"/>
                    </a:cubicBezTo>
                    <a:cubicBezTo>
                      <a:pt x="9185" y="10702"/>
                      <a:pt x="9101" y="11364"/>
                      <a:pt x="8756" y="11906"/>
                    </a:cubicBezTo>
                    <a:cubicBezTo>
                      <a:pt x="8252" y="12839"/>
                      <a:pt x="7197" y="13268"/>
                      <a:pt x="6227" y="13698"/>
                    </a:cubicBezTo>
                    <a:cubicBezTo>
                      <a:pt x="4164" y="14631"/>
                      <a:pt x="2101" y="15873"/>
                      <a:pt x="934" y="17814"/>
                    </a:cubicBezTo>
                    <a:cubicBezTo>
                      <a:pt x="356" y="18785"/>
                      <a:pt x="1" y="20540"/>
                      <a:pt x="430" y="21585"/>
                    </a:cubicBezTo>
                    <a:lnTo>
                      <a:pt x="33454" y="21585"/>
                    </a:lnTo>
                    <a:lnTo>
                      <a:pt x="33454" y="276"/>
                    </a:lnTo>
                    <a:cubicBezTo>
                      <a:pt x="32738" y="91"/>
                      <a:pt x="31995" y="0"/>
                      <a:pt x="31249"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33" name="Google Shape;323;p14">
                <a:extLst>
                  <a:ext uri="{FF2B5EF4-FFF2-40B4-BE49-F238E27FC236}">
                    <a16:creationId xmlns:a16="http://schemas.microsoft.com/office/drawing/2014/main" id="{AAF0C7E8-4511-A5B4-62A1-A596546A690A}"/>
                  </a:ext>
                </a:extLst>
              </p:cNvPr>
              <p:cNvGrpSpPr/>
              <p:nvPr/>
            </p:nvGrpSpPr>
            <p:grpSpPr>
              <a:xfrm>
                <a:off x="231728" y="2704031"/>
                <a:ext cx="3471198" cy="2190466"/>
                <a:chOff x="231728" y="2704031"/>
                <a:chExt cx="3471198" cy="2190466"/>
              </a:xfrm>
            </p:grpSpPr>
            <p:sp>
              <p:nvSpPr>
                <p:cNvPr id="34" name="Google Shape;324;p14">
                  <a:extLst>
                    <a:ext uri="{FF2B5EF4-FFF2-40B4-BE49-F238E27FC236}">
                      <a16:creationId xmlns:a16="http://schemas.microsoft.com/office/drawing/2014/main" id="{02886859-6F7E-8FAE-2229-151168D6772A}"/>
                    </a:ext>
                  </a:extLst>
                </p:cNvPr>
                <p:cNvSpPr/>
                <p:nvPr/>
              </p:nvSpPr>
              <p:spPr>
                <a:xfrm flipH="1">
                  <a:off x="291878" y="270403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 name="Google Shape;325;p14">
                  <a:extLst>
                    <a:ext uri="{FF2B5EF4-FFF2-40B4-BE49-F238E27FC236}">
                      <a16:creationId xmlns:a16="http://schemas.microsoft.com/office/drawing/2014/main" id="{5C5A0699-EA8C-E347-970B-F2947CD7D6AF}"/>
                    </a:ext>
                  </a:extLst>
                </p:cNvPr>
                <p:cNvSpPr/>
                <p:nvPr/>
              </p:nvSpPr>
              <p:spPr>
                <a:xfrm flipH="1">
                  <a:off x="231728" y="3828056"/>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 name="Google Shape;326;p14">
                  <a:extLst>
                    <a:ext uri="{FF2B5EF4-FFF2-40B4-BE49-F238E27FC236}">
                      <a16:creationId xmlns:a16="http://schemas.microsoft.com/office/drawing/2014/main" id="{68B9F71F-3AC9-691E-DE46-3A7CD799998F}"/>
                    </a:ext>
                  </a:extLst>
                </p:cNvPr>
                <p:cNvSpPr/>
                <p:nvPr/>
              </p:nvSpPr>
              <p:spPr>
                <a:xfrm>
                  <a:off x="618203" y="29572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7" name="Google Shape;327;p14">
                  <a:extLst>
                    <a:ext uri="{FF2B5EF4-FFF2-40B4-BE49-F238E27FC236}">
                      <a16:creationId xmlns:a16="http://schemas.microsoft.com/office/drawing/2014/main" id="{6A098677-ED9B-1088-4575-DC726B8EC9C0}"/>
                    </a:ext>
                  </a:extLst>
                </p:cNvPr>
                <p:cNvSpPr/>
                <p:nvPr/>
              </p:nvSpPr>
              <p:spPr>
                <a:xfrm flipH="1">
                  <a:off x="807803" y="34781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8" name="Google Shape;328;p14">
                  <a:extLst>
                    <a:ext uri="{FF2B5EF4-FFF2-40B4-BE49-F238E27FC236}">
                      <a16:creationId xmlns:a16="http://schemas.microsoft.com/office/drawing/2014/main" id="{26D7FC58-4C4E-3576-122F-B7B98BA0F4A0}"/>
                    </a:ext>
                  </a:extLst>
                </p:cNvPr>
                <p:cNvSpPr/>
                <p:nvPr/>
              </p:nvSpPr>
              <p:spPr>
                <a:xfrm>
                  <a:off x="502953" y="41541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9" name="Google Shape;329;p14">
                  <a:extLst>
                    <a:ext uri="{FF2B5EF4-FFF2-40B4-BE49-F238E27FC236}">
                      <a16:creationId xmlns:a16="http://schemas.microsoft.com/office/drawing/2014/main" id="{65910C0B-FFDA-3B23-6C54-8043CE973C40}"/>
                    </a:ext>
                  </a:extLst>
                </p:cNvPr>
                <p:cNvSpPr/>
                <p:nvPr/>
              </p:nvSpPr>
              <p:spPr>
                <a:xfrm flipH="1">
                  <a:off x="1052128" y="47980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0" name="Google Shape;330;p14">
                  <a:extLst>
                    <a:ext uri="{FF2B5EF4-FFF2-40B4-BE49-F238E27FC236}">
                      <a16:creationId xmlns:a16="http://schemas.microsoft.com/office/drawing/2014/main" id="{58FEA264-CD7D-0199-2621-53C2915CB208}"/>
                    </a:ext>
                  </a:extLst>
                </p:cNvPr>
                <p:cNvSpPr/>
                <p:nvPr/>
              </p:nvSpPr>
              <p:spPr>
                <a:xfrm flipH="1">
                  <a:off x="1272928" y="32874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1" name="Google Shape;331;p14">
                  <a:extLst>
                    <a:ext uri="{FF2B5EF4-FFF2-40B4-BE49-F238E27FC236}">
                      <a16:creationId xmlns:a16="http://schemas.microsoft.com/office/drawing/2014/main" id="{10E9F063-7DE7-2DFE-F1EE-33905304E813}"/>
                    </a:ext>
                  </a:extLst>
                </p:cNvPr>
                <p:cNvSpPr/>
                <p:nvPr/>
              </p:nvSpPr>
              <p:spPr>
                <a:xfrm>
                  <a:off x="1388378" y="378433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2" name="Google Shape;332;p14">
                  <a:extLst>
                    <a:ext uri="{FF2B5EF4-FFF2-40B4-BE49-F238E27FC236}">
                      <a16:creationId xmlns:a16="http://schemas.microsoft.com/office/drawing/2014/main" id="{4EC4485C-8256-B448-046B-B90F60BAEA9C}"/>
                    </a:ext>
                  </a:extLst>
                </p:cNvPr>
                <p:cNvSpPr/>
                <p:nvPr/>
              </p:nvSpPr>
              <p:spPr>
                <a:xfrm>
                  <a:off x="1835878" y="41541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3" name="Google Shape;333;p14">
                  <a:extLst>
                    <a:ext uri="{FF2B5EF4-FFF2-40B4-BE49-F238E27FC236}">
                      <a16:creationId xmlns:a16="http://schemas.microsoft.com/office/drawing/2014/main" id="{C18DFAFE-42A5-17FF-CEDB-8E9BBB9F0703}"/>
                    </a:ext>
                  </a:extLst>
                </p:cNvPr>
                <p:cNvSpPr/>
                <p:nvPr/>
              </p:nvSpPr>
              <p:spPr>
                <a:xfrm>
                  <a:off x="2762528" y="378433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4" name="Google Shape;334;p14">
                  <a:extLst>
                    <a:ext uri="{FF2B5EF4-FFF2-40B4-BE49-F238E27FC236}">
                      <a16:creationId xmlns:a16="http://schemas.microsoft.com/office/drawing/2014/main" id="{5FE9D0DE-2EF6-D1C7-D149-5FC6E322234F}"/>
                    </a:ext>
                  </a:extLst>
                </p:cNvPr>
                <p:cNvSpPr/>
                <p:nvPr/>
              </p:nvSpPr>
              <p:spPr>
                <a:xfrm>
                  <a:off x="1941978" y="338413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5" name="Google Shape;335;p14">
                  <a:extLst>
                    <a:ext uri="{FF2B5EF4-FFF2-40B4-BE49-F238E27FC236}">
                      <a16:creationId xmlns:a16="http://schemas.microsoft.com/office/drawing/2014/main" id="{C4EE66C2-11A1-60D7-0710-7A1618347D1D}"/>
                    </a:ext>
                  </a:extLst>
                </p:cNvPr>
                <p:cNvSpPr/>
                <p:nvPr/>
              </p:nvSpPr>
              <p:spPr>
                <a:xfrm flipH="1">
                  <a:off x="2533578" y="34641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6" name="Google Shape;336;p14">
                  <a:extLst>
                    <a:ext uri="{FF2B5EF4-FFF2-40B4-BE49-F238E27FC236}">
                      <a16:creationId xmlns:a16="http://schemas.microsoft.com/office/drawing/2014/main" id="{3C497033-4708-CDD1-93A3-8E931F80ABD7}"/>
                    </a:ext>
                  </a:extLst>
                </p:cNvPr>
                <p:cNvSpPr/>
                <p:nvPr/>
              </p:nvSpPr>
              <p:spPr>
                <a:xfrm>
                  <a:off x="2477128" y="43399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7" name="Google Shape;337;p14">
                  <a:extLst>
                    <a:ext uri="{FF2B5EF4-FFF2-40B4-BE49-F238E27FC236}">
                      <a16:creationId xmlns:a16="http://schemas.microsoft.com/office/drawing/2014/main" id="{CFAD2755-36F2-34F1-4AE2-7FF8C36C34D1}"/>
                    </a:ext>
                  </a:extLst>
                </p:cNvPr>
                <p:cNvSpPr/>
                <p:nvPr/>
              </p:nvSpPr>
              <p:spPr>
                <a:xfrm flipH="1">
                  <a:off x="3186628" y="429623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8" name="Google Shape;338;p14">
                  <a:extLst>
                    <a:ext uri="{FF2B5EF4-FFF2-40B4-BE49-F238E27FC236}">
                      <a16:creationId xmlns:a16="http://schemas.microsoft.com/office/drawing/2014/main" id="{3BB98D61-7651-F951-4BBE-82765254A25B}"/>
                    </a:ext>
                  </a:extLst>
                </p:cNvPr>
                <p:cNvSpPr/>
                <p:nvPr/>
              </p:nvSpPr>
              <p:spPr>
                <a:xfrm>
                  <a:off x="2877978" y="4837956"/>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9" name="Google Shape;339;p14">
                  <a:extLst>
                    <a:ext uri="{FF2B5EF4-FFF2-40B4-BE49-F238E27FC236}">
                      <a16:creationId xmlns:a16="http://schemas.microsoft.com/office/drawing/2014/main" id="{1752D93E-3EC4-ABA6-28A8-0D1ADAC9DFC9}"/>
                    </a:ext>
                  </a:extLst>
                </p:cNvPr>
                <p:cNvSpPr/>
                <p:nvPr/>
              </p:nvSpPr>
              <p:spPr>
                <a:xfrm flipH="1">
                  <a:off x="3587478" y="4794206"/>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 name="Google Shape;340;p14">
                  <a:extLst>
                    <a:ext uri="{FF2B5EF4-FFF2-40B4-BE49-F238E27FC236}">
                      <a16:creationId xmlns:a16="http://schemas.microsoft.com/office/drawing/2014/main" id="{59159E5B-7399-D10B-14A3-F50F8DB1684F}"/>
                    </a:ext>
                  </a:extLst>
                </p:cNvPr>
                <p:cNvSpPr/>
                <p:nvPr/>
              </p:nvSpPr>
              <p:spPr>
                <a:xfrm>
                  <a:off x="2168478" y="4819706"/>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grpSp>
          <p:nvGrpSpPr>
            <p:cNvPr id="14" name="Google Shape;341;p14">
              <a:extLst>
                <a:ext uri="{FF2B5EF4-FFF2-40B4-BE49-F238E27FC236}">
                  <a16:creationId xmlns:a16="http://schemas.microsoft.com/office/drawing/2014/main" id="{E794ADBF-9C8E-0786-988C-66F4C780E44F}"/>
                </a:ext>
              </a:extLst>
            </p:cNvPr>
            <p:cNvGrpSpPr/>
            <p:nvPr/>
          </p:nvGrpSpPr>
          <p:grpSpPr>
            <a:xfrm>
              <a:off x="119034" y="3286919"/>
              <a:ext cx="1782460" cy="1124804"/>
              <a:chOff x="231728" y="2704031"/>
              <a:chExt cx="3471198" cy="2190466"/>
            </a:xfrm>
          </p:grpSpPr>
          <p:sp>
            <p:nvSpPr>
              <p:cNvPr id="15" name="Google Shape;342;p14">
                <a:extLst>
                  <a:ext uri="{FF2B5EF4-FFF2-40B4-BE49-F238E27FC236}">
                    <a16:creationId xmlns:a16="http://schemas.microsoft.com/office/drawing/2014/main" id="{5AF86ECE-E742-201D-7840-9227034994EE}"/>
                  </a:ext>
                </a:extLst>
              </p:cNvPr>
              <p:cNvSpPr/>
              <p:nvPr/>
            </p:nvSpPr>
            <p:spPr>
              <a:xfrm flipH="1">
                <a:off x="291878" y="270403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 name="Google Shape;343;p14">
                <a:extLst>
                  <a:ext uri="{FF2B5EF4-FFF2-40B4-BE49-F238E27FC236}">
                    <a16:creationId xmlns:a16="http://schemas.microsoft.com/office/drawing/2014/main" id="{9326BCE7-6CB4-B57B-2627-DBF712A71EB8}"/>
                  </a:ext>
                </a:extLst>
              </p:cNvPr>
              <p:cNvSpPr/>
              <p:nvPr/>
            </p:nvSpPr>
            <p:spPr>
              <a:xfrm flipH="1">
                <a:off x="231728" y="3828056"/>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 name="Google Shape;344;p14">
                <a:extLst>
                  <a:ext uri="{FF2B5EF4-FFF2-40B4-BE49-F238E27FC236}">
                    <a16:creationId xmlns:a16="http://schemas.microsoft.com/office/drawing/2014/main" id="{2B9C636C-4C78-D73A-6A90-58F91499BD8B}"/>
                  </a:ext>
                </a:extLst>
              </p:cNvPr>
              <p:cNvSpPr/>
              <p:nvPr/>
            </p:nvSpPr>
            <p:spPr>
              <a:xfrm>
                <a:off x="618203" y="29572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 name="Google Shape;345;p14">
                <a:extLst>
                  <a:ext uri="{FF2B5EF4-FFF2-40B4-BE49-F238E27FC236}">
                    <a16:creationId xmlns:a16="http://schemas.microsoft.com/office/drawing/2014/main" id="{DB6E60CF-8C73-C43D-C0A6-67158DE12AC4}"/>
                  </a:ext>
                </a:extLst>
              </p:cNvPr>
              <p:cNvSpPr/>
              <p:nvPr/>
            </p:nvSpPr>
            <p:spPr>
              <a:xfrm flipH="1">
                <a:off x="807803" y="34781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 name="Google Shape;346;p14">
                <a:extLst>
                  <a:ext uri="{FF2B5EF4-FFF2-40B4-BE49-F238E27FC236}">
                    <a16:creationId xmlns:a16="http://schemas.microsoft.com/office/drawing/2014/main" id="{A10217C6-A330-B813-60B0-63D55B5D9FB0}"/>
                  </a:ext>
                </a:extLst>
              </p:cNvPr>
              <p:cNvSpPr/>
              <p:nvPr/>
            </p:nvSpPr>
            <p:spPr>
              <a:xfrm>
                <a:off x="502953" y="41541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 name="Google Shape;347;p14">
                <a:extLst>
                  <a:ext uri="{FF2B5EF4-FFF2-40B4-BE49-F238E27FC236}">
                    <a16:creationId xmlns:a16="http://schemas.microsoft.com/office/drawing/2014/main" id="{13008561-B0FB-076A-C5D9-0FD2004B1849}"/>
                  </a:ext>
                </a:extLst>
              </p:cNvPr>
              <p:cNvSpPr/>
              <p:nvPr/>
            </p:nvSpPr>
            <p:spPr>
              <a:xfrm flipH="1">
                <a:off x="1052128" y="47980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 name="Google Shape;348;p14">
                <a:extLst>
                  <a:ext uri="{FF2B5EF4-FFF2-40B4-BE49-F238E27FC236}">
                    <a16:creationId xmlns:a16="http://schemas.microsoft.com/office/drawing/2014/main" id="{815DCF78-0CF1-AE5E-F2DB-00A2BBB03CB4}"/>
                  </a:ext>
                </a:extLst>
              </p:cNvPr>
              <p:cNvSpPr/>
              <p:nvPr/>
            </p:nvSpPr>
            <p:spPr>
              <a:xfrm flipH="1">
                <a:off x="1272928" y="32874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2" name="Google Shape;349;p14">
                <a:extLst>
                  <a:ext uri="{FF2B5EF4-FFF2-40B4-BE49-F238E27FC236}">
                    <a16:creationId xmlns:a16="http://schemas.microsoft.com/office/drawing/2014/main" id="{FCE1726B-1011-F289-2E11-69872A1649ED}"/>
                  </a:ext>
                </a:extLst>
              </p:cNvPr>
              <p:cNvSpPr/>
              <p:nvPr/>
            </p:nvSpPr>
            <p:spPr>
              <a:xfrm>
                <a:off x="1388378" y="378433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3" name="Google Shape;350;p14">
                <a:extLst>
                  <a:ext uri="{FF2B5EF4-FFF2-40B4-BE49-F238E27FC236}">
                    <a16:creationId xmlns:a16="http://schemas.microsoft.com/office/drawing/2014/main" id="{EEF3CA38-7F99-7F88-1D84-FFE68FFCCD22}"/>
                  </a:ext>
                </a:extLst>
              </p:cNvPr>
              <p:cNvSpPr/>
              <p:nvPr/>
            </p:nvSpPr>
            <p:spPr>
              <a:xfrm>
                <a:off x="1835878" y="41541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 name="Google Shape;351;p14">
                <a:extLst>
                  <a:ext uri="{FF2B5EF4-FFF2-40B4-BE49-F238E27FC236}">
                    <a16:creationId xmlns:a16="http://schemas.microsoft.com/office/drawing/2014/main" id="{3F40DCA6-8386-BDD3-7A83-8353B7E81100}"/>
                  </a:ext>
                </a:extLst>
              </p:cNvPr>
              <p:cNvSpPr/>
              <p:nvPr/>
            </p:nvSpPr>
            <p:spPr>
              <a:xfrm>
                <a:off x="2762528" y="378433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 name="Google Shape;352;p14">
                <a:extLst>
                  <a:ext uri="{FF2B5EF4-FFF2-40B4-BE49-F238E27FC236}">
                    <a16:creationId xmlns:a16="http://schemas.microsoft.com/office/drawing/2014/main" id="{C02035E9-044F-4178-DAA8-A7FA2F1F88D3}"/>
                  </a:ext>
                </a:extLst>
              </p:cNvPr>
              <p:cNvSpPr/>
              <p:nvPr/>
            </p:nvSpPr>
            <p:spPr>
              <a:xfrm>
                <a:off x="1941978" y="338413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 name="Google Shape;353;p14">
                <a:extLst>
                  <a:ext uri="{FF2B5EF4-FFF2-40B4-BE49-F238E27FC236}">
                    <a16:creationId xmlns:a16="http://schemas.microsoft.com/office/drawing/2014/main" id="{22386092-AE24-E306-544E-1BEDF5C69CC4}"/>
                  </a:ext>
                </a:extLst>
              </p:cNvPr>
              <p:cNvSpPr/>
              <p:nvPr/>
            </p:nvSpPr>
            <p:spPr>
              <a:xfrm flipH="1">
                <a:off x="2533578" y="34641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7" name="Google Shape;354;p14">
                <a:extLst>
                  <a:ext uri="{FF2B5EF4-FFF2-40B4-BE49-F238E27FC236}">
                    <a16:creationId xmlns:a16="http://schemas.microsoft.com/office/drawing/2014/main" id="{FEA3AD9B-54CA-0F83-0AF3-92F9509026F3}"/>
                  </a:ext>
                </a:extLst>
              </p:cNvPr>
              <p:cNvSpPr/>
              <p:nvPr/>
            </p:nvSpPr>
            <p:spPr>
              <a:xfrm>
                <a:off x="2477128" y="433998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 name="Google Shape;355;p14">
                <a:extLst>
                  <a:ext uri="{FF2B5EF4-FFF2-40B4-BE49-F238E27FC236}">
                    <a16:creationId xmlns:a16="http://schemas.microsoft.com/office/drawing/2014/main" id="{C6C0699C-B1D7-7676-1381-8EF7C2409F54}"/>
                  </a:ext>
                </a:extLst>
              </p:cNvPr>
              <p:cNvSpPr/>
              <p:nvPr/>
            </p:nvSpPr>
            <p:spPr>
              <a:xfrm flipH="1">
                <a:off x="3186628" y="4296231"/>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9" name="Google Shape;356;p14">
                <a:extLst>
                  <a:ext uri="{FF2B5EF4-FFF2-40B4-BE49-F238E27FC236}">
                    <a16:creationId xmlns:a16="http://schemas.microsoft.com/office/drawing/2014/main" id="{30EAF7ED-FC61-AF7F-9701-4734A377AD71}"/>
                  </a:ext>
                </a:extLst>
              </p:cNvPr>
              <p:cNvSpPr/>
              <p:nvPr/>
            </p:nvSpPr>
            <p:spPr>
              <a:xfrm>
                <a:off x="2877978" y="4837956"/>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0" name="Google Shape;357;p14">
                <a:extLst>
                  <a:ext uri="{FF2B5EF4-FFF2-40B4-BE49-F238E27FC236}">
                    <a16:creationId xmlns:a16="http://schemas.microsoft.com/office/drawing/2014/main" id="{4C537E9C-EA7A-96B9-CC44-F2EA61E1BBC4}"/>
                  </a:ext>
                </a:extLst>
              </p:cNvPr>
              <p:cNvSpPr/>
              <p:nvPr/>
            </p:nvSpPr>
            <p:spPr>
              <a:xfrm flipH="1">
                <a:off x="3587478" y="4794206"/>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1" name="Google Shape;358;p14">
                <a:extLst>
                  <a:ext uri="{FF2B5EF4-FFF2-40B4-BE49-F238E27FC236}">
                    <a16:creationId xmlns:a16="http://schemas.microsoft.com/office/drawing/2014/main" id="{E546D785-8B6C-A231-A504-32DCEF8EF7CB}"/>
                  </a:ext>
                </a:extLst>
              </p:cNvPr>
              <p:cNvSpPr/>
              <p:nvPr/>
            </p:nvSpPr>
            <p:spPr>
              <a:xfrm>
                <a:off x="2168478" y="4819706"/>
                <a:ext cx="115448" cy="56541"/>
              </a:xfrm>
              <a:custGeom>
                <a:avLst/>
                <a:gdLst/>
                <a:ahLst/>
                <a:cxnLst/>
                <a:rect l="l" t="t" r="r" b="b"/>
                <a:pathLst>
                  <a:path w="1756" h="860" extrusionOk="0">
                    <a:moveTo>
                      <a:pt x="1326" y="0"/>
                    </a:moveTo>
                    <a:cubicBezTo>
                      <a:pt x="1252" y="0"/>
                      <a:pt x="1168" y="0"/>
                      <a:pt x="1093" y="38"/>
                    </a:cubicBezTo>
                    <a:cubicBezTo>
                      <a:pt x="934" y="159"/>
                      <a:pt x="1" y="859"/>
                      <a:pt x="505" y="859"/>
                    </a:cubicBezTo>
                    <a:lnTo>
                      <a:pt x="589" y="859"/>
                    </a:lnTo>
                    <a:cubicBezTo>
                      <a:pt x="785" y="822"/>
                      <a:pt x="1018" y="738"/>
                      <a:pt x="1205" y="626"/>
                    </a:cubicBezTo>
                    <a:cubicBezTo>
                      <a:pt x="1326" y="504"/>
                      <a:pt x="1756" y="0"/>
                      <a:pt x="1326" y="0"/>
                    </a:cubicBezTo>
                    <a:close/>
                  </a:path>
                </a:pathLst>
              </a:custGeom>
              <a:solidFill>
                <a:srgbClr val="000000">
                  <a:alpha val="284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grpSp>
        <p:nvGrpSpPr>
          <p:cNvPr id="51" name="Google Shape;1546;p42">
            <a:extLst>
              <a:ext uri="{FF2B5EF4-FFF2-40B4-BE49-F238E27FC236}">
                <a16:creationId xmlns:a16="http://schemas.microsoft.com/office/drawing/2014/main" id="{70A2D642-7183-09F4-1C87-9855F1CF4019}"/>
              </a:ext>
            </a:extLst>
          </p:cNvPr>
          <p:cNvGrpSpPr/>
          <p:nvPr/>
        </p:nvGrpSpPr>
        <p:grpSpPr>
          <a:xfrm>
            <a:off x="1055215" y="4069308"/>
            <a:ext cx="7942180" cy="520911"/>
            <a:chOff x="895237" y="4083657"/>
            <a:chExt cx="7942180" cy="520911"/>
          </a:xfrm>
        </p:grpSpPr>
        <p:grpSp>
          <p:nvGrpSpPr>
            <p:cNvPr id="52" name="Google Shape;1547;p42">
              <a:extLst>
                <a:ext uri="{FF2B5EF4-FFF2-40B4-BE49-F238E27FC236}">
                  <a16:creationId xmlns:a16="http://schemas.microsoft.com/office/drawing/2014/main" id="{7C5811F6-1715-0C96-30D7-A7F8F01FC754}"/>
                </a:ext>
              </a:extLst>
            </p:cNvPr>
            <p:cNvGrpSpPr/>
            <p:nvPr/>
          </p:nvGrpSpPr>
          <p:grpSpPr>
            <a:xfrm>
              <a:off x="895237" y="4249037"/>
              <a:ext cx="655814" cy="355354"/>
              <a:chOff x="2301112" y="2967762"/>
              <a:chExt cx="655814" cy="355354"/>
            </a:xfrm>
          </p:grpSpPr>
          <p:sp>
            <p:nvSpPr>
              <p:cNvPr id="59" name="Google Shape;1548;p42">
                <a:extLst>
                  <a:ext uri="{FF2B5EF4-FFF2-40B4-BE49-F238E27FC236}">
                    <a16:creationId xmlns:a16="http://schemas.microsoft.com/office/drawing/2014/main" id="{21686A44-BB53-CAAD-F988-35291932A243}"/>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 name="Google Shape;1549;p42">
                <a:extLst>
                  <a:ext uri="{FF2B5EF4-FFF2-40B4-BE49-F238E27FC236}">
                    <a16:creationId xmlns:a16="http://schemas.microsoft.com/office/drawing/2014/main" id="{E8CEBDEE-9C8D-64B9-DAE6-DB7C079FC445}"/>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53" name="Google Shape;1550;p42">
              <a:extLst>
                <a:ext uri="{FF2B5EF4-FFF2-40B4-BE49-F238E27FC236}">
                  <a16:creationId xmlns:a16="http://schemas.microsoft.com/office/drawing/2014/main" id="{33D487B7-5F0C-E5AA-F30E-13979BE1A6C0}"/>
                </a:ext>
              </a:extLst>
            </p:cNvPr>
            <p:cNvGrpSpPr/>
            <p:nvPr/>
          </p:nvGrpSpPr>
          <p:grpSpPr>
            <a:xfrm>
              <a:off x="4521724" y="4083657"/>
              <a:ext cx="961030" cy="520771"/>
              <a:chOff x="2301112" y="2967762"/>
              <a:chExt cx="655814" cy="355354"/>
            </a:xfrm>
          </p:grpSpPr>
          <p:sp>
            <p:nvSpPr>
              <p:cNvPr id="57" name="Google Shape;1551;p42">
                <a:extLst>
                  <a:ext uri="{FF2B5EF4-FFF2-40B4-BE49-F238E27FC236}">
                    <a16:creationId xmlns:a16="http://schemas.microsoft.com/office/drawing/2014/main" id="{87A3D39B-A6C6-AE56-96AF-2CC8AD66340F}"/>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8" name="Google Shape;1552;p42">
                <a:extLst>
                  <a:ext uri="{FF2B5EF4-FFF2-40B4-BE49-F238E27FC236}">
                    <a16:creationId xmlns:a16="http://schemas.microsoft.com/office/drawing/2014/main" id="{7914D2E8-D67A-BD1B-B05A-400FD1FDE3F2}"/>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54" name="Google Shape;1553;p42">
              <a:extLst>
                <a:ext uri="{FF2B5EF4-FFF2-40B4-BE49-F238E27FC236}">
                  <a16:creationId xmlns:a16="http://schemas.microsoft.com/office/drawing/2014/main" id="{96C813AE-29F0-668E-55A4-5C79343EF5EF}"/>
                </a:ext>
              </a:extLst>
            </p:cNvPr>
            <p:cNvGrpSpPr/>
            <p:nvPr/>
          </p:nvGrpSpPr>
          <p:grpSpPr>
            <a:xfrm>
              <a:off x="8011288" y="4156893"/>
              <a:ext cx="826129" cy="447675"/>
              <a:chOff x="2301112" y="2967762"/>
              <a:chExt cx="655814" cy="355354"/>
            </a:xfrm>
          </p:grpSpPr>
          <p:sp>
            <p:nvSpPr>
              <p:cNvPr id="55" name="Google Shape;1554;p42">
                <a:extLst>
                  <a:ext uri="{FF2B5EF4-FFF2-40B4-BE49-F238E27FC236}">
                    <a16:creationId xmlns:a16="http://schemas.microsoft.com/office/drawing/2014/main" id="{FD9853DD-C33A-88D7-23CA-0F7CF49569AF}"/>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6" name="Google Shape;1555;p42">
                <a:extLst>
                  <a:ext uri="{FF2B5EF4-FFF2-40B4-BE49-F238E27FC236}">
                    <a16:creationId xmlns:a16="http://schemas.microsoft.com/office/drawing/2014/main" id="{0FF46298-3F92-EB05-0C50-9D71688C9D06}"/>
                  </a:ext>
                </a:extLst>
              </p:cNvPr>
              <p:cNvSpPr/>
              <p:nvPr/>
            </p:nvSpPr>
            <p:spPr>
              <a:xfrm>
                <a:off x="2301112" y="2967762"/>
                <a:ext cx="655814" cy="355354"/>
              </a:xfrm>
              <a:custGeom>
                <a:avLst/>
                <a:gdLst/>
                <a:ahLst/>
                <a:cxnLst/>
                <a:rect l="l" t="t" r="r" b="b"/>
                <a:pathLst>
                  <a:path w="11631" h="6302" extrusionOk="0">
                    <a:moveTo>
                      <a:pt x="9138" y="1"/>
                    </a:moveTo>
                    <a:cubicBezTo>
                      <a:pt x="8513" y="1"/>
                      <a:pt x="8046" y="468"/>
                      <a:pt x="8046" y="1093"/>
                    </a:cubicBezTo>
                    <a:lnTo>
                      <a:pt x="8046" y="2185"/>
                    </a:lnTo>
                    <a:cubicBezTo>
                      <a:pt x="7850" y="2101"/>
                      <a:pt x="7663" y="2026"/>
                      <a:pt x="7430" y="2026"/>
                    </a:cubicBezTo>
                    <a:cubicBezTo>
                      <a:pt x="6842" y="2026"/>
                      <a:pt x="6338" y="2493"/>
                      <a:pt x="6338" y="3118"/>
                    </a:cubicBezTo>
                    <a:lnTo>
                      <a:pt x="6338" y="4397"/>
                    </a:lnTo>
                    <a:lnTo>
                      <a:pt x="5983" y="4397"/>
                    </a:lnTo>
                    <a:lnTo>
                      <a:pt x="5983" y="2997"/>
                    </a:lnTo>
                    <a:cubicBezTo>
                      <a:pt x="5983" y="2418"/>
                      <a:pt x="5517" y="1914"/>
                      <a:pt x="4901" y="1914"/>
                    </a:cubicBezTo>
                    <a:cubicBezTo>
                      <a:pt x="4705" y="1914"/>
                      <a:pt x="4509" y="1989"/>
                      <a:pt x="4350" y="2064"/>
                    </a:cubicBezTo>
                    <a:lnTo>
                      <a:pt x="4350" y="1214"/>
                    </a:lnTo>
                    <a:cubicBezTo>
                      <a:pt x="4350" y="626"/>
                      <a:pt x="3846" y="122"/>
                      <a:pt x="3267" y="122"/>
                    </a:cubicBezTo>
                    <a:cubicBezTo>
                      <a:pt x="2642" y="122"/>
                      <a:pt x="2138" y="626"/>
                      <a:pt x="2138" y="1214"/>
                    </a:cubicBezTo>
                    <a:lnTo>
                      <a:pt x="2138" y="1830"/>
                    </a:lnTo>
                    <a:cubicBezTo>
                      <a:pt x="2016" y="1756"/>
                      <a:pt x="1904" y="1756"/>
                      <a:pt x="1746" y="1756"/>
                    </a:cubicBezTo>
                    <a:cubicBezTo>
                      <a:pt x="1167" y="1756"/>
                      <a:pt x="663" y="2222"/>
                      <a:pt x="663" y="2848"/>
                    </a:cubicBezTo>
                    <a:lnTo>
                      <a:pt x="663" y="4435"/>
                    </a:lnTo>
                    <a:cubicBezTo>
                      <a:pt x="271" y="4556"/>
                      <a:pt x="0" y="4901"/>
                      <a:pt x="0" y="5331"/>
                    </a:cubicBezTo>
                    <a:cubicBezTo>
                      <a:pt x="0" y="5881"/>
                      <a:pt x="430" y="6301"/>
                      <a:pt x="934" y="6301"/>
                    </a:cubicBezTo>
                    <a:lnTo>
                      <a:pt x="10650" y="6301"/>
                    </a:lnTo>
                    <a:cubicBezTo>
                      <a:pt x="11201" y="6301"/>
                      <a:pt x="11630" y="5881"/>
                      <a:pt x="11630" y="5331"/>
                    </a:cubicBezTo>
                    <a:cubicBezTo>
                      <a:pt x="11630" y="4985"/>
                      <a:pt x="11434" y="4715"/>
                      <a:pt x="11164" y="4519"/>
                    </a:cubicBezTo>
                    <a:lnTo>
                      <a:pt x="11164" y="3230"/>
                    </a:lnTo>
                    <a:cubicBezTo>
                      <a:pt x="11164" y="2689"/>
                      <a:pt x="10734" y="2260"/>
                      <a:pt x="10230" y="2185"/>
                    </a:cubicBezTo>
                    <a:lnTo>
                      <a:pt x="10230" y="1093"/>
                    </a:lnTo>
                    <a:cubicBezTo>
                      <a:pt x="10230" y="468"/>
                      <a:pt x="9717" y="1"/>
                      <a:pt x="9138" y="1"/>
                    </a:cubicBezTo>
                    <a:close/>
                  </a:path>
                </a:pathLst>
              </a:custGeom>
              <a:solidFill>
                <a:srgbClr val="000000">
                  <a:alpha val="2235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pic>
        <p:nvPicPr>
          <p:cNvPr id="2" name="Picture 1">
            <a:extLst>
              <a:ext uri="{FF2B5EF4-FFF2-40B4-BE49-F238E27FC236}">
                <a16:creationId xmlns:a16="http://schemas.microsoft.com/office/drawing/2014/main" id="{D9128076-C34C-FC25-9865-1C55C2FE90D0}"/>
              </a:ext>
            </a:extLst>
          </p:cNvPr>
          <p:cNvPicPr>
            <a:picLocks noChangeAspect="1"/>
          </p:cNvPicPr>
          <p:nvPr/>
        </p:nvPicPr>
        <p:blipFill>
          <a:blip r:embed="rId3"/>
          <a:stretch>
            <a:fillRect/>
          </a:stretch>
        </p:blipFill>
        <p:spPr>
          <a:xfrm>
            <a:off x="232340" y="-48435"/>
            <a:ext cx="1017725" cy="1017725"/>
          </a:xfrm>
          <a:prstGeom prst="rect">
            <a:avLst/>
          </a:prstGeom>
        </p:spPr>
      </p:pic>
    </p:spTree>
    <p:extLst>
      <p:ext uri="{BB962C8B-B14F-4D97-AF65-F5344CB8AC3E}">
        <p14:creationId xmlns:p14="http://schemas.microsoft.com/office/powerpoint/2010/main" val="3675176416"/>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3" presetClass="entr" presetSubtype="16" fill="hold" nodeType="withEffect">
                                  <p:stCondLst>
                                    <p:cond delay="0"/>
                                  </p:stCondLst>
                                  <p:childTnLst>
                                    <p:set>
                                      <p:cBhvr>
                                        <p:cTn id="6" dur="1" fill="hold">
                                          <p:stCondLst>
                                            <p:cond delay="0"/>
                                          </p:stCondLst>
                                        </p:cTn>
                                        <p:tgtEl>
                                          <p:spTgt spid="5956"/>
                                        </p:tgtEl>
                                        <p:attrNameLst>
                                          <p:attrName>style.visibility</p:attrName>
                                        </p:attrNameLst>
                                      </p:cBhvr>
                                      <p:to>
                                        <p:strVal val="visible"/>
                                      </p:to>
                                    </p:set>
                                    <p:anim calcmode="lin" valueType="num">
                                      <p:cBhvr>
                                        <p:cTn id="7" dur="500" fill="hold"/>
                                        <p:tgtEl>
                                          <p:spTgt spid="5956"/>
                                        </p:tgtEl>
                                        <p:attrNameLst>
                                          <p:attrName>ppt_w</p:attrName>
                                        </p:attrNameLst>
                                      </p:cBhvr>
                                      <p:tavLst>
                                        <p:tav tm="0">
                                          <p:val>
                                            <p:fltVal val="0"/>
                                          </p:val>
                                        </p:tav>
                                        <p:tav tm="100000">
                                          <p:val>
                                            <p:strVal val="#ppt_w"/>
                                          </p:val>
                                        </p:tav>
                                      </p:tavLst>
                                    </p:anim>
                                    <p:anim calcmode="lin" valueType="num">
                                      <p:cBhvr>
                                        <p:cTn id="8" dur="500" fill="hold"/>
                                        <p:tgtEl>
                                          <p:spTgt spid="5956"/>
                                        </p:tgtEl>
                                        <p:attrNameLst>
                                          <p:attrName>ppt_h</p:attrName>
                                        </p:attrNameLst>
                                      </p:cBhvr>
                                      <p:tavLst>
                                        <p:tav tm="0">
                                          <p:val>
                                            <p:fltVal val="0"/>
                                          </p:val>
                                        </p:tav>
                                        <p:tav tm="100000">
                                          <p:val>
                                            <p:strVal val="#ppt_h"/>
                                          </p:val>
                                        </p:tav>
                                      </p:tavLst>
                                    </p:anim>
                                    <p:animEffect transition="in" filter="fade">
                                      <p:cBhvr>
                                        <p:cTn id="9" dur="500"/>
                                        <p:tgtEl>
                                          <p:spTgt spid="5956"/>
                                        </p:tgtEl>
                                      </p:cBhvr>
                                    </p:animEffect>
                                  </p:childTnLst>
                                </p:cTn>
                              </p:par>
                              <p:par>
                                <p:cTn id="10" presetID="53" presetClass="entr" presetSubtype="16" fill="hold" nodeType="withEffect">
                                  <p:stCondLst>
                                    <p:cond delay="0"/>
                                  </p:stCondLst>
                                  <p:childTnLst>
                                    <p:set>
                                      <p:cBhvr>
                                        <p:cTn id="11" dur="1" fill="hold">
                                          <p:stCondLst>
                                            <p:cond delay="0"/>
                                          </p:stCondLst>
                                        </p:cTn>
                                        <p:tgtEl>
                                          <p:spTgt spid="6078"/>
                                        </p:tgtEl>
                                        <p:attrNameLst>
                                          <p:attrName>style.visibility</p:attrName>
                                        </p:attrNameLst>
                                      </p:cBhvr>
                                      <p:to>
                                        <p:strVal val="visible"/>
                                      </p:to>
                                    </p:set>
                                    <p:anim calcmode="lin" valueType="num">
                                      <p:cBhvr>
                                        <p:cTn id="12" dur="500" fill="hold"/>
                                        <p:tgtEl>
                                          <p:spTgt spid="6078"/>
                                        </p:tgtEl>
                                        <p:attrNameLst>
                                          <p:attrName>ppt_w</p:attrName>
                                        </p:attrNameLst>
                                      </p:cBhvr>
                                      <p:tavLst>
                                        <p:tav tm="0">
                                          <p:val>
                                            <p:fltVal val="0"/>
                                          </p:val>
                                        </p:tav>
                                        <p:tav tm="100000">
                                          <p:val>
                                            <p:strVal val="#ppt_w"/>
                                          </p:val>
                                        </p:tav>
                                      </p:tavLst>
                                    </p:anim>
                                    <p:anim calcmode="lin" valueType="num">
                                      <p:cBhvr>
                                        <p:cTn id="13" dur="500" fill="hold"/>
                                        <p:tgtEl>
                                          <p:spTgt spid="6078"/>
                                        </p:tgtEl>
                                        <p:attrNameLst>
                                          <p:attrName>ppt_h</p:attrName>
                                        </p:attrNameLst>
                                      </p:cBhvr>
                                      <p:tavLst>
                                        <p:tav tm="0">
                                          <p:val>
                                            <p:fltVal val="0"/>
                                          </p:val>
                                        </p:tav>
                                        <p:tav tm="100000">
                                          <p:val>
                                            <p:strVal val="#ppt_h"/>
                                          </p:val>
                                        </p:tav>
                                      </p:tavLst>
                                    </p:anim>
                                    <p:animEffect transition="in" filter="fade">
                                      <p:cBhvr>
                                        <p:cTn id="14" dur="500"/>
                                        <p:tgtEl>
                                          <p:spTgt spid="6078"/>
                                        </p:tgtEl>
                                      </p:cBhvr>
                                    </p:animEffect>
                                  </p:childTnLst>
                                </p:cTn>
                              </p:par>
                              <p:par>
                                <p:cTn id="15" presetID="53" presetClass="entr" presetSubtype="16" fill="hold" nodeType="withEffect">
                                  <p:stCondLst>
                                    <p:cond delay="0"/>
                                  </p:stCondLst>
                                  <p:childTnLst>
                                    <p:set>
                                      <p:cBhvr>
                                        <p:cTn id="16" dur="1" fill="hold">
                                          <p:stCondLst>
                                            <p:cond delay="0"/>
                                          </p:stCondLst>
                                        </p:cTn>
                                        <p:tgtEl>
                                          <p:spTgt spid="6098"/>
                                        </p:tgtEl>
                                        <p:attrNameLst>
                                          <p:attrName>style.visibility</p:attrName>
                                        </p:attrNameLst>
                                      </p:cBhvr>
                                      <p:to>
                                        <p:strVal val="visible"/>
                                      </p:to>
                                    </p:set>
                                    <p:anim calcmode="lin" valueType="num">
                                      <p:cBhvr>
                                        <p:cTn id="17" dur="500" fill="hold"/>
                                        <p:tgtEl>
                                          <p:spTgt spid="6098"/>
                                        </p:tgtEl>
                                        <p:attrNameLst>
                                          <p:attrName>ppt_w</p:attrName>
                                        </p:attrNameLst>
                                      </p:cBhvr>
                                      <p:tavLst>
                                        <p:tav tm="0">
                                          <p:val>
                                            <p:fltVal val="0"/>
                                          </p:val>
                                        </p:tav>
                                        <p:tav tm="100000">
                                          <p:val>
                                            <p:strVal val="#ppt_w"/>
                                          </p:val>
                                        </p:tav>
                                      </p:tavLst>
                                    </p:anim>
                                    <p:anim calcmode="lin" valueType="num">
                                      <p:cBhvr>
                                        <p:cTn id="18" dur="500" fill="hold"/>
                                        <p:tgtEl>
                                          <p:spTgt spid="6098"/>
                                        </p:tgtEl>
                                        <p:attrNameLst>
                                          <p:attrName>ppt_h</p:attrName>
                                        </p:attrNameLst>
                                      </p:cBhvr>
                                      <p:tavLst>
                                        <p:tav tm="0">
                                          <p:val>
                                            <p:fltVal val="0"/>
                                          </p:val>
                                        </p:tav>
                                        <p:tav tm="100000">
                                          <p:val>
                                            <p:strVal val="#ppt_h"/>
                                          </p:val>
                                        </p:tav>
                                      </p:tavLst>
                                    </p:anim>
                                    <p:animEffect transition="in" filter="fade">
                                      <p:cBhvr>
                                        <p:cTn id="19" dur="500"/>
                                        <p:tgtEl>
                                          <p:spTgt spid="6098"/>
                                        </p:tgtEl>
                                      </p:cBhvr>
                                    </p:animEffect>
                                  </p:childTnLst>
                                </p:cTn>
                              </p:par>
                              <p:par>
                                <p:cTn id="20" presetID="53" presetClass="entr" presetSubtype="16" fill="hold" nodeType="withEffect">
                                  <p:stCondLst>
                                    <p:cond delay="0"/>
                                  </p:stCondLst>
                                  <p:childTnLst>
                                    <p:set>
                                      <p:cBhvr>
                                        <p:cTn id="21" dur="1" fill="hold">
                                          <p:stCondLst>
                                            <p:cond delay="0"/>
                                          </p:stCondLst>
                                        </p:cTn>
                                        <p:tgtEl>
                                          <p:spTgt spid="6171"/>
                                        </p:tgtEl>
                                        <p:attrNameLst>
                                          <p:attrName>style.visibility</p:attrName>
                                        </p:attrNameLst>
                                      </p:cBhvr>
                                      <p:to>
                                        <p:strVal val="visible"/>
                                      </p:to>
                                    </p:set>
                                    <p:anim calcmode="lin" valueType="num">
                                      <p:cBhvr>
                                        <p:cTn id="22" dur="500" fill="hold"/>
                                        <p:tgtEl>
                                          <p:spTgt spid="6171"/>
                                        </p:tgtEl>
                                        <p:attrNameLst>
                                          <p:attrName>ppt_w</p:attrName>
                                        </p:attrNameLst>
                                      </p:cBhvr>
                                      <p:tavLst>
                                        <p:tav tm="0">
                                          <p:val>
                                            <p:fltVal val="0"/>
                                          </p:val>
                                        </p:tav>
                                        <p:tav tm="100000">
                                          <p:val>
                                            <p:strVal val="#ppt_w"/>
                                          </p:val>
                                        </p:tav>
                                      </p:tavLst>
                                    </p:anim>
                                    <p:anim calcmode="lin" valueType="num">
                                      <p:cBhvr>
                                        <p:cTn id="23" dur="500" fill="hold"/>
                                        <p:tgtEl>
                                          <p:spTgt spid="6171"/>
                                        </p:tgtEl>
                                        <p:attrNameLst>
                                          <p:attrName>ppt_h</p:attrName>
                                        </p:attrNameLst>
                                      </p:cBhvr>
                                      <p:tavLst>
                                        <p:tav tm="0">
                                          <p:val>
                                            <p:fltVal val="0"/>
                                          </p:val>
                                        </p:tav>
                                        <p:tav tm="100000">
                                          <p:val>
                                            <p:strVal val="#ppt_h"/>
                                          </p:val>
                                        </p:tav>
                                      </p:tavLst>
                                    </p:anim>
                                    <p:animEffect transition="in" filter="fade">
                                      <p:cBhvr>
                                        <p:cTn id="24" dur="500"/>
                                        <p:tgtEl>
                                          <p:spTgt spid="6171"/>
                                        </p:tgtEl>
                                      </p:cBhvr>
                                    </p:animEffect>
                                  </p:childTnLst>
                                </p:cTn>
                              </p:par>
                              <p:par>
                                <p:cTn id="25" presetID="53" presetClass="entr" presetSubtype="16" fill="hold" nodeType="withEffect">
                                  <p:stCondLst>
                                    <p:cond delay="0"/>
                                  </p:stCondLst>
                                  <p:childTnLst>
                                    <p:set>
                                      <p:cBhvr>
                                        <p:cTn id="26" dur="1" fill="hold">
                                          <p:stCondLst>
                                            <p:cond delay="0"/>
                                          </p:stCondLst>
                                        </p:cTn>
                                        <p:tgtEl>
                                          <p:spTgt spid="6243"/>
                                        </p:tgtEl>
                                        <p:attrNameLst>
                                          <p:attrName>style.visibility</p:attrName>
                                        </p:attrNameLst>
                                      </p:cBhvr>
                                      <p:to>
                                        <p:strVal val="visible"/>
                                      </p:to>
                                    </p:set>
                                    <p:anim calcmode="lin" valueType="num">
                                      <p:cBhvr>
                                        <p:cTn id="27" dur="500" fill="hold"/>
                                        <p:tgtEl>
                                          <p:spTgt spid="6243"/>
                                        </p:tgtEl>
                                        <p:attrNameLst>
                                          <p:attrName>ppt_w</p:attrName>
                                        </p:attrNameLst>
                                      </p:cBhvr>
                                      <p:tavLst>
                                        <p:tav tm="0">
                                          <p:val>
                                            <p:fltVal val="0"/>
                                          </p:val>
                                        </p:tav>
                                        <p:tav tm="100000">
                                          <p:val>
                                            <p:strVal val="#ppt_w"/>
                                          </p:val>
                                        </p:tav>
                                      </p:tavLst>
                                    </p:anim>
                                    <p:anim calcmode="lin" valueType="num">
                                      <p:cBhvr>
                                        <p:cTn id="28" dur="500" fill="hold"/>
                                        <p:tgtEl>
                                          <p:spTgt spid="6243"/>
                                        </p:tgtEl>
                                        <p:attrNameLst>
                                          <p:attrName>ppt_h</p:attrName>
                                        </p:attrNameLst>
                                      </p:cBhvr>
                                      <p:tavLst>
                                        <p:tav tm="0">
                                          <p:val>
                                            <p:fltVal val="0"/>
                                          </p:val>
                                        </p:tav>
                                        <p:tav tm="100000">
                                          <p:val>
                                            <p:strVal val="#ppt_h"/>
                                          </p:val>
                                        </p:tav>
                                      </p:tavLst>
                                    </p:anim>
                                    <p:animEffect transition="in" filter="fade">
                                      <p:cBhvr>
                                        <p:cTn id="29" dur="500"/>
                                        <p:tgtEl>
                                          <p:spTgt spid="6243"/>
                                        </p:tgtEl>
                                      </p:cBhvr>
                                    </p:animEffect>
                                  </p:childTnLst>
                                </p:cTn>
                              </p:par>
                              <p:par>
                                <p:cTn id="30" presetID="53" presetClass="entr" presetSubtype="16" fill="hold" nodeType="withEffect">
                                  <p:stCondLst>
                                    <p:cond delay="0"/>
                                  </p:stCondLst>
                                  <p:childTnLst>
                                    <p:set>
                                      <p:cBhvr>
                                        <p:cTn id="31" dur="1" fill="hold">
                                          <p:stCondLst>
                                            <p:cond delay="0"/>
                                          </p:stCondLst>
                                        </p:cTn>
                                        <p:tgtEl>
                                          <p:spTgt spid="6298"/>
                                        </p:tgtEl>
                                        <p:attrNameLst>
                                          <p:attrName>style.visibility</p:attrName>
                                        </p:attrNameLst>
                                      </p:cBhvr>
                                      <p:to>
                                        <p:strVal val="visible"/>
                                      </p:to>
                                    </p:set>
                                    <p:anim calcmode="lin" valueType="num">
                                      <p:cBhvr>
                                        <p:cTn id="32" dur="500" fill="hold"/>
                                        <p:tgtEl>
                                          <p:spTgt spid="6298"/>
                                        </p:tgtEl>
                                        <p:attrNameLst>
                                          <p:attrName>ppt_w</p:attrName>
                                        </p:attrNameLst>
                                      </p:cBhvr>
                                      <p:tavLst>
                                        <p:tav tm="0">
                                          <p:val>
                                            <p:fltVal val="0"/>
                                          </p:val>
                                        </p:tav>
                                        <p:tav tm="100000">
                                          <p:val>
                                            <p:strVal val="#ppt_w"/>
                                          </p:val>
                                        </p:tav>
                                      </p:tavLst>
                                    </p:anim>
                                    <p:anim calcmode="lin" valueType="num">
                                      <p:cBhvr>
                                        <p:cTn id="33" dur="500" fill="hold"/>
                                        <p:tgtEl>
                                          <p:spTgt spid="6298"/>
                                        </p:tgtEl>
                                        <p:attrNameLst>
                                          <p:attrName>ppt_h</p:attrName>
                                        </p:attrNameLst>
                                      </p:cBhvr>
                                      <p:tavLst>
                                        <p:tav tm="0">
                                          <p:val>
                                            <p:fltVal val="0"/>
                                          </p:val>
                                        </p:tav>
                                        <p:tav tm="100000">
                                          <p:val>
                                            <p:strVal val="#ppt_h"/>
                                          </p:val>
                                        </p:tav>
                                      </p:tavLst>
                                    </p:anim>
                                    <p:animEffect transition="in" filter="fade">
                                      <p:cBhvr>
                                        <p:cTn id="34" dur="500"/>
                                        <p:tgtEl>
                                          <p:spTgt spid="6298"/>
                                        </p:tgtEl>
                                      </p:cBhvr>
                                    </p:animEffect>
                                  </p:childTnLst>
                                </p:cTn>
                              </p:par>
                              <p:par>
                                <p:cTn id="35" presetID="53" presetClass="entr" presetSubtype="16" fill="hold" nodeType="withEffect">
                                  <p:stCondLst>
                                    <p:cond delay="0"/>
                                  </p:stCondLst>
                                  <p:childTnLst>
                                    <p:set>
                                      <p:cBhvr>
                                        <p:cTn id="36" dur="1" fill="hold">
                                          <p:stCondLst>
                                            <p:cond delay="0"/>
                                          </p:stCondLst>
                                        </p:cTn>
                                        <p:tgtEl>
                                          <p:spTgt spid="6356"/>
                                        </p:tgtEl>
                                        <p:attrNameLst>
                                          <p:attrName>style.visibility</p:attrName>
                                        </p:attrNameLst>
                                      </p:cBhvr>
                                      <p:to>
                                        <p:strVal val="visible"/>
                                      </p:to>
                                    </p:set>
                                    <p:anim calcmode="lin" valueType="num">
                                      <p:cBhvr>
                                        <p:cTn id="37" dur="500" fill="hold"/>
                                        <p:tgtEl>
                                          <p:spTgt spid="6356"/>
                                        </p:tgtEl>
                                        <p:attrNameLst>
                                          <p:attrName>ppt_w</p:attrName>
                                        </p:attrNameLst>
                                      </p:cBhvr>
                                      <p:tavLst>
                                        <p:tav tm="0">
                                          <p:val>
                                            <p:fltVal val="0"/>
                                          </p:val>
                                        </p:tav>
                                        <p:tav tm="100000">
                                          <p:val>
                                            <p:strVal val="#ppt_w"/>
                                          </p:val>
                                        </p:tav>
                                      </p:tavLst>
                                    </p:anim>
                                    <p:anim calcmode="lin" valueType="num">
                                      <p:cBhvr>
                                        <p:cTn id="38" dur="500" fill="hold"/>
                                        <p:tgtEl>
                                          <p:spTgt spid="6356"/>
                                        </p:tgtEl>
                                        <p:attrNameLst>
                                          <p:attrName>ppt_h</p:attrName>
                                        </p:attrNameLst>
                                      </p:cBhvr>
                                      <p:tavLst>
                                        <p:tav tm="0">
                                          <p:val>
                                            <p:fltVal val="0"/>
                                          </p:val>
                                        </p:tav>
                                        <p:tav tm="100000">
                                          <p:val>
                                            <p:strVal val="#ppt_h"/>
                                          </p:val>
                                        </p:tav>
                                      </p:tavLst>
                                    </p:anim>
                                    <p:animEffect transition="in" filter="fade">
                                      <p:cBhvr>
                                        <p:cTn id="39" dur="500"/>
                                        <p:tgtEl>
                                          <p:spTgt spid="6356"/>
                                        </p:tgtEl>
                                      </p:cBhvr>
                                    </p:animEffect>
                                  </p:childTnLst>
                                </p:cTn>
                              </p:par>
                              <p:par>
                                <p:cTn id="40" presetID="53" presetClass="entr" presetSubtype="16" fill="hold" nodeType="withEffect">
                                  <p:stCondLst>
                                    <p:cond delay="0"/>
                                  </p:stCondLst>
                                  <p:childTnLst>
                                    <p:set>
                                      <p:cBhvr>
                                        <p:cTn id="41" dur="1" fill="hold">
                                          <p:stCondLst>
                                            <p:cond delay="0"/>
                                          </p:stCondLst>
                                        </p:cTn>
                                        <p:tgtEl>
                                          <p:spTgt spid="6357"/>
                                        </p:tgtEl>
                                        <p:attrNameLst>
                                          <p:attrName>style.visibility</p:attrName>
                                        </p:attrNameLst>
                                      </p:cBhvr>
                                      <p:to>
                                        <p:strVal val="visible"/>
                                      </p:to>
                                    </p:set>
                                    <p:anim calcmode="lin" valueType="num">
                                      <p:cBhvr>
                                        <p:cTn id="42" dur="500" fill="hold"/>
                                        <p:tgtEl>
                                          <p:spTgt spid="6357"/>
                                        </p:tgtEl>
                                        <p:attrNameLst>
                                          <p:attrName>ppt_w</p:attrName>
                                        </p:attrNameLst>
                                      </p:cBhvr>
                                      <p:tavLst>
                                        <p:tav tm="0">
                                          <p:val>
                                            <p:fltVal val="0"/>
                                          </p:val>
                                        </p:tav>
                                        <p:tav tm="100000">
                                          <p:val>
                                            <p:strVal val="#ppt_w"/>
                                          </p:val>
                                        </p:tav>
                                      </p:tavLst>
                                    </p:anim>
                                    <p:anim calcmode="lin" valueType="num">
                                      <p:cBhvr>
                                        <p:cTn id="43" dur="500" fill="hold"/>
                                        <p:tgtEl>
                                          <p:spTgt spid="6357"/>
                                        </p:tgtEl>
                                        <p:attrNameLst>
                                          <p:attrName>ppt_h</p:attrName>
                                        </p:attrNameLst>
                                      </p:cBhvr>
                                      <p:tavLst>
                                        <p:tav tm="0">
                                          <p:val>
                                            <p:fltVal val="0"/>
                                          </p:val>
                                        </p:tav>
                                        <p:tav tm="100000">
                                          <p:val>
                                            <p:strVal val="#ppt_h"/>
                                          </p:val>
                                        </p:tav>
                                      </p:tavLst>
                                    </p:anim>
                                    <p:animEffect transition="in" filter="fade">
                                      <p:cBhvr>
                                        <p:cTn id="44" dur="500"/>
                                        <p:tgtEl>
                                          <p:spTgt spid="6357"/>
                                        </p:tgtEl>
                                      </p:cBhvr>
                                    </p:animEffect>
                                  </p:childTnLst>
                                </p:cTn>
                              </p:par>
                              <p:par>
                                <p:cTn id="45" presetID="53" presetClass="entr" presetSubtype="16" fill="hold" nodeType="withEffect">
                                  <p:stCondLst>
                                    <p:cond delay="0"/>
                                  </p:stCondLst>
                                  <p:childTnLst>
                                    <p:set>
                                      <p:cBhvr>
                                        <p:cTn id="46" dur="1" fill="hold">
                                          <p:stCondLst>
                                            <p:cond delay="0"/>
                                          </p:stCondLst>
                                        </p:cTn>
                                        <p:tgtEl>
                                          <p:spTgt spid="6"/>
                                        </p:tgtEl>
                                        <p:attrNameLst>
                                          <p:attrName>style.visibility</p:attrName>
                                        </p:attrNameLst>
                                      </p:cBhvr>
                                      <p:to>
                                        <p:strVal val="visible"/>
                                      </p:to>
                                    </p:set>
                                    <p:anim calcmode="lin" valueType="num">
                                      <p:cBhvr>
                                        <p:cTn id="47" dur="500" fill="hold"/>
                                        <p:tgtEl>
                                          <p:spTgt spid="6"/>
                                        </p:tgtEl>
                                        <p:attrNameLst>
                                          <p:attrName>ppt_w</p:attrName>
                                        </p:attrNameLst>
                                      </p:cBhvr>
                                      <p:tavLst>
                                        <p:tav tm="0">
                                          <p:val>
                                            <p:fltVal val="0"/>
                                          </p:val>
                                        </p:tav>
                                        <p:tav tm="100000">
                                          <p:val>
                                            <p:strVal val="#ppt_w"/>
                                          </p:val>
                                        </p:tav>
                                      </p:tavLst>
                                    </p:anim>
                                    <p:anim calcmode="lin" valueType="num">
                                      <p:cBhvr>
                                        <p:cTn id="48" dur="500" fill="hold"/>
                                        <p:tgtEl>
                                          <p:spTgt spid="6"/>
                                        </p:tgtEl>
                                        <p:attrNameLst>
                                          <p:attrName>ppt_h</p:attrName>
                                        </p:attrNameLst>
                                      </p:cBhvr>
                                      <p:tavLst>
                                        <p:tav tm="0">
                                          <p:val>
                                            <p:fltVal val="0"/>
                                          </p:val>
                                        </p:tav>
                                        <p:tav tm="100000">
                                          <p:val>
                                            <p:strVal val="#ppt_h"/>
                                          </p:val>
                                        </p:tav>
                                      </p:tavLst>
                                    </p:anim>
                                    <p:animEffect transition="in" filter="fade">
                                      <p:cBhvr>
                                        <p:cTn id="49" dur="500"/>
                                        <p:tgtEl>
                                          <p:spTgt spid="6"/>
                                        </p:tgtEl>
                                      </p:cBhvr>
                                    </p:animEffect>
                                  </p:childTnLst>
                                </p:cTn>
                              </p:par>
                              <p:par>
                                <p:cTn id="50" presetID="53" presetClass="entr" presetSubtype="16" fill="hold" nodeType="withEffect">
                                  <p:stCondLst>
                                    <p:cond delay="0"/>
                                  </p:stCondLst>
                                  <p:childTnLst>
                                    <p:set>
                                      <p:cBhvr>
                                        <p:cTn id="51" dur="1" fill="hold">
                                          <p:stCondLst>
                                            <p:cond delay="0"/>
                                          </p:stCondLst>
                                        </p:cTn>
                                        <p:tgtEl>
                                          <p:spTgt spid="12"/>
                                        </p:tgtEl>
                                        <p:attrNameLst>
                                          <p:attrName>style.visibility</p:attrName>
                                        </p:attrNameLst>
                                      </p:cBhvr>
                                      <p:to>
                                        <p:strVal val="visible"/>
                                      </p:to>
                                    </p:set>
                                    <p:anim calcmode="lin" valueType="num">
                                      <p:cBhvr>
                                        <p:cTn id="52" dur="500" fill="hold"/>
                                        <p:tgtEl>
                                          <p:spTgt spid="12"/>
                                        </p:tgtEl>
                                        <p:attrNameLst>
                                          <p:attrName>ppt_w</p:attrName>
                                        </p:attrNameLst>
                                      </p:cBhvr>
                                      <p:tavLst>
                                        <p:tav tm="0">
                                          <p:val>
                                            <p:fltVal val="0"/>
                                          </p:val>
                                        </p:tav>
                                        <p:tav tm="100000">
                                          <p:val>
                                            <p:strVal val="#ppt_w"/>
                                          </p:val>
                                        </p:tav>
                                      </p:tavLst>
                                    </p:anim>
                                    <p:anim calcmode="lin" valueType="num">
                                      <p:cBhvr>
                                        <p:cTn id="53" dur="500" fill="hold"/>
                                        <p:tgtEl>
                                          <p:spTgt spid="12"/>
                                        </p:tgtEl>
                                        <p:attrNameLst>
                                          <p:attrName>ppt_h</p:attrName>
                                        </p:attrNameLst>
                                      </p:cBhvr>
                                      <p:tavLst>
                                        <p:tav tm="0">
                                          <p:val>
                                            <p:fltVal val="0"/>
                                          </p:val>
                                        </p:tav>
                                        <p:tav tm="100000">
                                          <p:val>
                                            <p:strVal val="#ppt_h"/>
                                          </p:val>
                                        </p:tav>
                                      </p:tavLst>
                                    </p:anim>
                                    <p:animEffect transition="in" filter="fade">
                                      <p:cBhvr>
                                        <p:cTn id="54" dur="500"/>
                                        <p:tgtEl>
                                          <p:spTgt spid="12"/>
                                        </p:tgtEl>
                                      </p:cBhvr>
                                    </p:animEffect>
                                  </p:childTnLst>
                                </p:cTn>
                              </p:par>
                              <p:par>
                                <p:cTn id="55" presetID="53" presetClass="entr" presetSubtype="16" fill="hold" nodeType="withEffect">
                                  <p:stCondLst>
                                    <p:cond delay="0"/>
                                  </p:stCondLst>
                                  <p:childTnLst>
                                    <p:set>
                                      <p:cBhvr>
                                        <p:cTn id="56" dur="1" fill="hold">
                                          <p:stCondLst>
                                            <p:cond delay="0"/>
                                          </p:stCondLst>
                                        </p:cTn>
                                        <p:tgtEl>
                                          <p:spTgt spid="51"/>
                                        </p:tgtEl>
                                        <p:attrNameLst>
                                          <p:attrName>style.visibility</p:attrName>
                                        </p:attrNameLst>
                                      </p:cBhvr>
                                      <p:to>
                                        <p:strVal val="visible"/>
                                      </p:to>
                                    </p:set>
                                    <p:anim calcmode="lin" valueType="num">
                                      <p:cBhvr>
                                        <p:cTn id="57" dur="500" fill="hold"/>
                                        <p:tgtEl>
                                          <p:spTgt spid="51"/>
                                        </p:tgtEl>
                                        <p:attrNameLst>
                                          <p:attrName>ppt_w</p:attrName>
                                        </p:attrNameLst>
                                      </p:cBhvr>
                                      <p:tavLst>
                                        <p:tav tm="0">
                                          <p:val>
                                            <p:fltVal val="0"/>
                                          </p:val>
                                        </p:tav>
                                        <p:tav tm="100000">
                                          <p:val>
                                            <p:strVal val="#ppt_w"/>
                                          </p:val>
                                        </p:tav>
                                      </p:tavLst>
                                    </p:anim>
                                    <p:anim calcmode="lin" valueType="num">
                                      <p:cBhvr>
                                        <p:cTn id="58" dur="500" fill="hold"/>
                                        <p:tgtEl>
                                          <p:spTgt spid="51"/>
                                        </p:tgtEl>
                                        <p:attrNameLst>
                                          <p:attrName>ppt_h</p:attrName>
                                        </p:attrNameLst>
                                      </p:cBhvr>
                                      <p:tavLst>
                                        <p:tav tm="0">
                                          <p:val>
                                            <p:fltVal val="0"/>
                                          </p:val>
                                        </p:tav>
                                        <p:tav tm="100000">
                                          <p:val>
                                            <p:strVal val="#ppt_h"/>
                                          </p:val>
                                        </p:tav>
                                      </p:tavLst>
                                    </p:anim>
                                    <p:animEffect transition="in" filter="fade">
                                      <p:cBhvr>
                                        <p:cTn id="59" dur="500"/>
                                        <p:tgtEl>
                                          <p:spTgt spid="51"/>
                                        </p:tgtEl>
                                      </p:cBhvr>
                                    </p:animEffect>
                                  </p:childTnLst>
                                </p:cTn>
                              </p:par>
                            </p:childTnLst>
                          </p:cTn>
                        </p:par>
                      </p:childTnLst>
                    </p:cTn>
                  </p:par>
                  <p:par>
                    <p:cTn id="60" fill="hold">
                      <p:stCondLst>
                        <p:cond delay="indefinite"/>
                      </p:stCondLst>
                      <p:childTnLst>
                        <p:par>
                          <p:cTn id="61" fill="hold">
                            <p:stCondLst>
                              <p:cond delay="0"/>
                            </p:stCondLst>
                            <p:childTnLst>
                              <p:par>
                                <p:cTn id="62" presetID="2" presetClass="entr" presetSubtype="4" fill="hold" grpId="0" nodeType="clickEffect">
                                  <p:stCondLst>
                                    <p:cond delay="0"/>
                                  </p:stCondLst>
                                  <p:childTnLst>
                                    <p:set>
                                      <p:cBhvr>
                                        <p:cTn id="63" dur="1" fill="hold">
                                          <p:stCondLst>
                                            <p:cond delay="0"/>
                                          </p:stCondLst>
                                        </p:cTn>
                                        <p:tgtEl>
                                          <p:spTgt spid="5955"/>
                                        </p:tgtEl>
                                        <p:attrNameLst>
                                          <p:attrName>style.visibility</p:attrName>
                                        </p:attrNameLst>
                                      </p:cBhvr>
                                      <p:to>
                                        <p:strVal val="visible"/>
                                      </p:to>
                                    </p:set>
                                    <p:anim calcmode="lin" valueType="num">
                                      <p:cBhvr additive="base">
                                        <p:cTn id="64" dur="500" fill="hold"/>
                                        <p:tgtEl>
                                          <p:spTgt spid="5955"/>
                                        </p:tgtEl>
                                        <p:attrNameLst>
                                          <p:attrName>ppt_x</p:attrName>
                                        </p:attrNameLst>
                                      </p:cBhvr>
                                      <p:tavLst>
                                        <p:tav tm="0">
                                          <p:val>
                                            <p:strVal val="#ppt_x"/>
                                          </p:val>
                                        </p:tav>
                                        <p:tav tm="100000">
                                          <p:val>
                                            <p:strVal val="#ppt_x"/>
                                          </p:val>
                                        </p:tav>
                                      </p:tavLst>
                                    </p:anim>
                                    <p:anim calcmode="lin" valueType="num">
                                      <p:cBhvr additive="base">
                                        <p:cTn id="65" dur="500" fill="hold"/>
                                        <p:tgtEl>
                                          <p:spTgt spid="5955"/>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955" grpId="0"/>
    </p:bldLst>
  </p:timing>
</p:sld>
</file>

<file path=ppt/slides/slide25.xml><?xml version="1.0" encoding="utf-8"?>
<p:sld xmlns:a="http://schemas.openxmlformats.org/drawingml/2006/main" xmlns:r="http://schemas.openxmlformats.org/officeDocument/2006/relationships" xmlns:p="http://schemas.openxmlformats.org/presentationml/2006/main">
  <p:cSld>
    <p:bg>
      <p:bgPr>
        <a:blipFill dpi="0" rotWithShape="1">
          <a:blip r:embed="rId7">
            <a:alphaModFix amt="23000"/>
            <a:lum/>
          </a:blip>
          <a:srcRect/>
          <a:stretch>
            <a:fillRect l="-45000" r="-45000"/>
          </a:stretch>
        </a:blipFill>
        <a:effectLst/>
      </p:bgPr>
    </p:bg>
    <p:spTree>
      <p:nvGrpSpPr>
        <p:cNvPr id="1" name=""/>
        <p:cNvGrpSpPr/>
        <p:nvPr/>
      </p:nvGrpSpPr>
      <p:grpSpPr>
        <a:xfrm>
          <a:off x="0" y="0"/>
          <a:ext cx="0" cy="0"/>
          <a:chOff x="0" y="0"/>
          <a:chExt cx="0" cy="0"/>
        </a:xfrm>
      </p:grpSpPr>
      <p:pic>
        <p:nvPicPr>
          <p:cNvPr id="2" name="Picture 1"/>
          <p:cNvPicPr>
            <a:picLocks noChangeAspect="1"/>
          </p:cNvPicPr>
          <p:nvPr/>
        </p:nvPicPr>
        <p:blipFill>
          <a:blip r:embed="rId8">
            <a:extLst>
              <a:ext uri="{28A0092B-C50C-407E-A947-70E740481C1C}">
                <a14:useLocalDpi xmlns:a14="http://schemas.microsoft.com/office/drawing/2010/main" val="0"/>
              </a:ext>
            </a:extLst>
          </a:blip>
          <a:stretch>
            <a:fillRect/>
          </a:stretch>
        </p:blipFill>
        <p:spPr>
          <a:xfrm>
            <a:off x="4683239" y="-28811"/>
            <a:ext cx="829447" cy="818533"/>
          </a:xfrm>
          <a:prstGeom prst="rect">
            <a:avLst/>
          </a:prstGeom>
        </p:spPr>
      </p:pic>
      <p:pic>
        <p:nvPicPr>
          <p:cNvPr id="36" name="Picture 35"/>
          <p:cNvPicPr>
            <a:picLocks noChangeAspect="1"/>
          </p:cNvPicPr>
          <p:nvPr/>
        </p:nvPicPr>
        <p:blipFill>
          <a:blip r:embed="rId9" cstate="print">
            <a:extLst>
              <a:ext uri="{28A0092B-C50C-407E-A947-70E740481C1C}">
                <a14:useLocalDpi xmlns:a14="http://schemas.microsoft.com/office/drawing/2010/main" val="0"/>
              </a:ext>
            </a:extLst>
          </a:blip>
          <a:stretch>
            <a:fillRect/>
          </a:stretch>
        </p:blipFill>
        <p:spPr>
          <a:xfrm>
            <a:off x="3187997" y="3496394"/>
            <a:ext cx="2756055" cy="1121385"/>
          </a:xfrm>
          <a:prstGeom prst="rect">
            <a:avLst/>
          </a:prstGeom>
        </p:spPr>
      </p:pic>
      <p:pic>
        <p:nvPicPr>
          <p:cNvPr id="17" name="Picture 16">
            <a:hlinkClick r:id="" action="ppaction://noaction"/>
          </p:cNvPr>
          <p:cNvPicPr>
            <a:picLocks noChangeAspect="1"/>
          </p:cNvPicPr>
          <p:nvPr/>
        </p:nvPicPr>
        <p:blipFill>
          <a:blip r:embed="rId10" cstate="print">
            <a:extLst>
              <a:ext uri="{28A0092B-C50C-407E-A947-70E740481C1C}">
                <a14:useLocalDpi xmlns:a14="http://schemas.microsoft.com/office/drawing/2010/main" val="0"/>
              </a:ext>
            </a:extLst>
          </a:blip>
          <a:stretch>
            <a:fillRect/>
          </a:stretch>
        </p:blipFill>
        <p:spPr>
          <a:xfrm>
            <a:off x="3723924" y="2969717"/>
            <a:ext cx="984298" cy="984298"/>
          </a:xfrm>
          <a:prstGeom prst="rect">
            <a:avLst/>
          </a:prstGeom>
        </p:spPr>
      </p:pic>
      <p:pic>
        <p:nvPicPr>
          <p:cNvPr id="21" name="Picture 20"/>
          <p:cNvPicPr>
            <a:picLocks noChangeAspect="1"/>
          </p:cNvPicPr>
          <p:nvPr/>
        </p:nvPicPr>
        <p:blipFill>
          <a:blip r:embed="rId11" cstate="print">
            <a:extLst>
              <a:ext uri="{28A0092B-C50C-407E-A947-70E740481C1C}">
                <a14:useLocalDpi xmlns:a14="http://schemas.microsoft.com/office/drawing/2010/main" val="0"/>
              </a:ext>
            </a:extLst>
          </a:blip>
          <a:stretch>
            <a:fillRect/>
          </a:stretch>
        </p:blipFill>
        <p:spPr>
          <a:xfrm>
            <a:off x="3317050" y="3140266"/>
            <a:ext cx="813749" cy="813749"/>
          </a:xfrm>
          <a:prstGeom prst="rect">
            <a:avLst/>
          </a:prstGeom>
        </p:spPr>
      </p:pic>
      <p:pic>
        <p:nvPicPr>
          <p:cNvPr id="30" name="Picture 29"/>
          <p:cNvPicPr>
            <a:picLocks noChangeAspect="1"/>
          </p:cNvPicPr>
          <p:nvPr/>
        </p:nvPicPr>
        <p:blipFill>
          <a:blip r:embed="rId12">
            <a:extLst>
              <a:ext uri="{28A0092B-C50C-407E-A947-70E740481C1C}">
                <a14:useLocalDpi xmlns:a14="http://schemas.microsoft.com/office/drawing/2010/main" val="0"/>
              </a:ext>
            </a:extLst>
          </a:blip>
          <a:stretch>
            <a:fillRect/>
          </a:stretch>
        </p:blipFill>
        <p:spPr>
          <a:xfrm>
            <a:off x="4383949" y="2951232"/>
            <a:ext cx="1550194" cy="985838"/>
          </a:xfrm>
          <a:prstGeom prst="rect">
            <a:avLst/>
          </a:prstGeom>
        </p:spPr>
      </p:pic>
      <p:sp>
        <p:nvSpPr>
          <p:cNvPr id="28" name="Cloud 27"/>
          <p:cNvSpPr/>
          <p:nvPr/>
        </p:nvSpPr>
        <p:spPr>
          <a:xfrm>
            <a:off x="-1028701" y="497455"/>
            <a:ext cx="779318" cy="461084"/>
          </a:xfrm>
          <a:prstGeom prst="cloud">
            <a:avLst/>
          </a:prstGeom>
          <a:solidFill>
            <a:schemeClr val="bg1">
              <a:alpha val="95000"/>
            </a:schemeClr>
          </a:solidFill>
          <a:ln w="3175">
            <a:solidFill>
              <a:schemeClr val="accent1">
                <a:lumMod val="40000"/>
                <a:lumOff val="6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685800" rtl="0" eaLnBrk="1" fontAlgn="auto" latinLnBrk="0" hangingPunct="1">
              <a:lnSpc>
                <a:spcPct val="100000"/>
              </a:lnSpc>
              <a:spcBef>
                <a:spcPts val="0"/>
              </a:spcBef>
              <a:spcAft>
                <a:spcPts val="0"/>
              </a:spcAft>
              <a:buClrTx/>
              <a:buSzTx/>
              <a:buFont typeface="Arial"/>
              <a:buNone/>
              <a:tabLst/>
              <a:defRPr/>
            </a:pPr>
            <a:endParaRPr kumimoji="0" lang="vi-VN" sz="1350" b="0" i="0" u="none" strike="noStrike" kern="1200" cap="none" spc="0" normalizeH="0" baseline="0" noProof="0">
              <a:ln>
                <a:noFill/>
              </a:ln>
              <a:solidFill>
                <a:prstClr val="white"/>
              </a:solidFill>
              <a:effectLst/>
              <a:uLnTx/>
              <a:uFillTx/>
              <a:latin typeface="Arial" panose="020B0604020202020204" pitchFamily="34" charset="0"/>
              <a:ea typeface="+mn-ea"/>
              <a:cs typeface="+mn-cs"/>
              <a:sym typeface="Arial"/>
            </a:endParaRPr>
          </a:p>
        </p:txBody>
      </p:sp>
      <p:pic>
        <p:nvPicPr>
          <p:cNvPr id="50" name="Picture 49"/>
          <p:cNvPicPr>
            <a:picLocks noChangeAspect="1"/>
          </p:cNvPicPr>
          <p:nvPr/>
        </p:nvPicPr>
        <p:blipFill>
          <a:blip r:embed="rId13" cstate="print">
            <a:extLst>
              <a:ext uri="{28A0092B-C50C-407E-A947-70E740481C1C}">
                <a14:useLocalDpi xmlns:a14="http://schemas.microsoft.com/office/drawing/2010/main" val="0"/>
              </a:ext>
            </a:extLst>
          </a:blip>
          <a:stretch>
            <a:fillRect/>
          </a:stretch>
        </p:blipFill>
        <p:spPr>
          <a:xfrm>
            <a:off x="3136620" y="727997"/>
            <a:ext cx="2717511" cy="918185"/>
          </a:xfrm>
          <a:prstGeom prst="rect">
            <a:avLst/>
          </a:prstGeom>
        </p:spPr>
      </p:pic>
      <p:pic>
        <p:nvPicPr>
          <p:cNvPr id="51" name="Picture 50"/>
          <p:cNvPicPr>
            <a:picLocks noChangeAspect="1"/>
          </p:cNvPicPr>
          <p:nvPr/>
        </p:nvPicPr>
        <p:blipFill>
          <a:blip r:embed="rId14">
            <a:extLst>
              <a:ext uri="{28A0092B-C50C-407E-A947-70E740481C1C}">
                <a14:useLocalDpi xmlns:a14="http://schemas.microsoft.com/office/drawing/2010/main" val="0"/>
              </a:ext>
            </a:extLst>
          </a:blip>
          <a:stretch>
            <a:fillRect/>
          </a:stretch>
        </p:blipFill>
        <p:spPr>
          <a:xfrm>
            <a:off x="3905158" y="-6059"/>
            <a:ext cx="1485900" cy="1300163"/>
          </a:xfrm>
          <a:prstGeom prst="rect">
            <a:avLst/>
          </a:prstGeom>
        </p:spPr>
      </p:pic>
      <p:sp>
        <p:nvSpPr>
          <p:cNvPr id="29" name="Cloud 28"/>
          <p:cNvSpPr/>
          <p:nvPr/>
        </p:nvSpPr>
        <p:spPr>
          <a:xfrm>
            <a:off x="9263091" y="1230820"/>
            <a:ext cx="779318" cy="461084"/>
          </a:xfrm>
          <a:prstGeom prst="cloud">
            <a:avLst/>
          </a:prstGeom>
          <a:solidFill>
            <a:schemeClr val="bg1">
              <a:alpha val="95000"/>
            </a:schemeClr>
          </a:solidFill>
          <a:ln w="3175">
            <a:solidFill>
              <a:schemeClr val="accent1">
                <a:lumMod val="40000"/>
                <a:lumOff val="6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685800" rtl="0" eaLnBrk="1" fontAlgn="auto" latinLnBrk="0" hangingPunct="1">
              <a:lnSpc>
                <a:spcPct val="100000"/>
              </a:lnSpc>
              <a:spcBef>
                <a:spcPts val="0"/>
              </a:spcBef>
              <a:spcAft>
                <a:spcPts val="0"/>
              </a:spcAft>
              <a:buClrTx/>
              <a:buSzTx/>
              <a:buFont typeface="Arial"/>
              <a:buNone/>
              <a:tabLst/>
              <a:defRPr/>
            </a:pPr>
            <a:endParaRPr kumimoji="0" lang="vi-VN" sz="1350" b="0" i="0" u="none" strike="noStrike" kern="1200" cap="none" spc="0" normalizeH="0" baseline="0" noProof="0">
              <a:ln>
                <a:noFill/>
              </a:ln>
              <a:solidFill>
                <a:prstClr val="white"/>
              </a:solidFill>
              <a:effectLst/>
              <a:uLnTx/>
              <a:uFillTx/>
              <a:latin typeface="Arial" panose="020B0604020202020204" pitchFamily="34" charset="0"/>
              <a:ea typeface="+mn-ea"/>
              <a:cs typeface="+mn-cs"/>
              <a:sym typeface="Arial"/>
            </a:endParaRPr>
          </a:p>
        </p:txBody>
      </p:sp>
      <p:sp>
        <p:nvSpPr>
          <p:cNvPr id="27" name="Cloud 26"/>
          <p:cNvSpPr/>
          <p:nvPr/>
        </p:nvSpPr>
        <p:spPr>
          <a:xfrm>
            <a:off x="-1473023" y="3597514"/>
            <a:ext cx="1438134" cy="722631"/>
          </a:xfrm>
          <a:prstGeom prst="cloud">
            <a:avLst/>
          </a:prstGeom>
          <a:solidFill>
            <a:schemeClr val="bg1">
              <a:alpha val="95000"/>
            </a:schemeClr>
          </a:solidFill>
          <a:ln w="3175">
            <a:solidFill>
              <a:schemeClr val="accent1">
                <a:lumMod val="40000"/>
                <a:lumOff val="6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685800" rtl="0" eaLnBrk="1" fontAlgn="auto" latinLnBrk="0" hangingPunct="1">
              <a:lnSpc>
                <a:spcPct val="100000"/>
              </a:lnSpc>
              <a:spcBef>
                <a:spcPts val="0"/>
              </a:spcBef>
              <a:spcAft>
                <a:spcPts val="0"/>
              </a:spcAft>
              <a:buClrTx/>
              <a:buSzTx/>
              <a:buFont typeface="Arial"/>
              <a:buNone/>
              <a:tabLst/>
              <a:defRPr/>
            </a:pPr>
            <a:endParaRPr kumimoji="0" lang="vi-VN" sz="1350" b="0" i="0" u="none" strike="noStrike" kern="1200" cap="none" spc="0" normalizeH="0" baseline="0" noProof="0">
              <a:ln>
                <a:noFill/>
              </a:ln>
              <a:solidFill>
                <a:prstClr val="white"/>
              </a:solidFill>
              <a:effectLst/>
              <a:uLnTx/>
              <a:uFillTx/>
              <a:latin typeface="Arial" panose="020B0604020202020204" pitchFamily="34" charset="0"/>
              <a:ea typeface="+mn-ea"/>
              <a:cs typeface="+mn-cs"/>
              <a:sym typeface="Arial"/>
            </a:endParaRPr>
          </a:p>
        </p:txBody>
      </p:sp>
      <p:pic>
        <p:nvPicPr>
          <p:cNvPr id="63" name="Picture 62"/>
          <p:cNvPicPr>
            <a:picLocks noChangeAspect="1"/>
          </p:cNvPicPr>
          <p:nvPr/>
        </p:nvPicPr>
        <p:blipFill>
          <a:blip r:embed="rId15" cstate="print">
            <a:extLst>
              <a:ext uri="{28A0092B-C50C-407E-A947-70E740481C1C}">
                <a14:useLocalDpi xmlns:a14="http://schemas.microsoft.com/office/drawing/2010/main" val="0"/>
              </a:ext>
            </a:extLst>
          </a:blip>
          <a:stretch>
            <a:fillRect/>
          </a:stretch>
        </p:blipFill>
        <p:spPr>
          <a:xfrm>
            <a:off x="5056441" y="1703921"/>
            <a:ext cx="1183344" cy="406414"/>
          </a:xfrm>
          <a:prstGeom prst="rect">
            <a:avLst/>
          </a:prstGeom>
        </p:spPr>
      </p:pic>
      <p:pic>
        <p:nvPicPr>
          <p:cNvPr id="61" name="Picture 60"/>
          <p:cNvPicPr>
            <a:picLocks noChangeAspect="1"/>
          </p:cNvPicPr>
          <p:nvPr/>
        </p:nvPicPr>
        <p:blipFill>
          <a:blip r:embed="rId16" cstate="print">
            <a:extLst>
              <a:ext uri="{28A0092B-C50C-407E-A947-70E740481C1C}">
                <a14:useLocalDpi xmlns:a14="http://schemas.microsoft.com/office/drawing/2010/main" val="0"/>
              </a:ext>
            </a:extLst>
          </a:blip>
          <a:stretch>
            <a:fillRect/>
          </a:stretch>
        </p:blipFill>
        <p:spPr>
          <a:xfrm>
            <a:off x="5652319" y="2383870"/>
            <a:ext cx="1285544" cy="447972"/>
          </a:xfrm>
          <a:prstGeom prst="rect">
            <a:avLst/>
          </a:prstGeom>
        </p:spPr>
      </p:pic>
      <p:pic>
        <p:nvPicPr>
          <p:cNvPr id="60" name="Picture 59"/>
          <p:cNvPicPr>
            <a:picLocks noChangeAspect="1"/>
          </p:cNvPicPr>
          <p:nvPr/>
        </p:nvPicPr>
        <p:blipFill>
          <a:blip r:embed="rId17" cstate="print">
            <a:extLst>
              <a:ext uri="{28A0092B-C50C-407E-A947-70E740481C1C}">
                <a14:useLocalDpi xmlns:a14="http://schemas.microsoft.com/office/drawing/2010/main" val="0"/>
              </a:ext>
            </a:extLst>
          </a:blip>
          <a:stretch>
            <a:fillRect/>
          </a:stretch>
        </p:blipFill>
        <p:spPr>
          <a:xfrm>
            <a:off x="5871821" y="3037610"/>
            <a:ext cx="1512818" cy="532539"/>
          </a:xfrm>
          <a:prstGeom prst="rect">
            <a:avLst/>
          </a:prstGeom>
        </p:spPr>
      </p:pic>
      <p:pic>
        <p:nvPicPr>
          <p:cNvPr id="59" name="Picture 58"/>
          <p:cNvPicPr>
            <a:picLocks noChangeAspect="1"/>
          </p:cNvPicPr>
          <p:nvPr/>
        </p:nvPicPr>
        <p:blipFill>
          <a:blip r:embed="rId18" cstate="print">
            <a:extLst>
              <a:ext uri="{28A0092B-C50C-407E-A947-70E740481C1C}">
                <a14:useLocalDpi xmlns:a14="http://schemas.microsoft.com/office/drawing/2010/main" val="0"/>
              </a:ext>
            </a:extLst>
          </a:blip>
          <a:stretch>
            <a:fillRect/>
          </a:stretch>
        </p:blipFill>
        <p:spPr>
          <a:xfrm>
            <a:off x="6628231" y="3641586"/>
            <a:ext cx="1737425" cy="634487"/>
          </a:xfrm>
          <a:prstGeom prst="rect">
            <a:avLst/>
          </a:prstGeom>
        </p:spPr>
      </p:pic>
      <p:pic>
        <p:nvPicPr>
          <p:cNvPr id="58" name="Picture 57"/>
          <p:cNvPicPr>
            <a:picLocks noChangeAspect="1"/>
          </p:cNvPicPr>
          <p:nvPr/>
        </p:nvPicPr>
        <p:blipFill>
          <a:blip r:embed="rId19" cstate="print">
            <a:extLst>
              <a:ext uri="{28A0092B-C50C-407E-A947-70E740481C1C}">
                <a14:useLocalDpi xmlns:a14="http://schemas.microsoft.com/office/drawing/2010/main" val="0"/>
              </a:ext>
            </a:extLst>
          </a:blip>
          <a:stretch>
            <a:fillRect/>
          </a:stretch>
        </p:blipFill>
        <p:spPr>
          <a:xfrm>
            <a:off x="7218582" y="4317117"/>
            <a:ext cx="1849220" cy="826383"/>
          </a:xfrm>
          <a:prstGeom prst="rect">
            <a:avLst/>
          </a:prstGeom>
        </p:spPr>
      </p:pic>
      <p:pic>
        <p:nvPicPr>
          <p:cNvPr id="53" name="Picture 52"/>
          <p:cNvPicPr>
            <a:picLocks noChangeAspect="1"/>
          </p:cNvPicPr>
          <p:nvPr/>
        </p:nvPicPr>
        <p:blipFill>
          <a:blip r:embed="rId20" cstate="print">
            <a:extLst>
              <a:ext uri="{28A0092B-C50C-407E-A947-70E740481C1C}">
                <a14:useLocalDpi xmlns:a14="http://schemas.microsoft.com/office/drawing/2010/main" val="0"/>
              </a:ext>
            </a:extLst>
          </a:blip>
          <a:stretch>
            <a:fillRect/>
          </a:stretch>
        </p:blipFill>
        <p:spPr>
          <a:xfrm>
            <a:off x="985050" y="3696932"/>
            <a:ext cx="1518770" cy="733516"/>
          </a:xfrm>
          <a:prstGeom prst="rect">
            <a:avLst/>
          </a:prstGeom>
        </p:spPr>
      </p:pic>
      <p:pic>
        <p:nvPicPr>
          <p:cNvPr id="57" name="Picture 56"/>
          <p:cNvPicPr>
            <a:picLocks noChangeAspect="1"/>
          </p:cNvPicPr>
          <p:nvPr/>
        </p:nvPicPr>
        <p:blipFill>
          <a:blip r:embed="rId21" cstate="print">
            <a:extLst>
              <a:ext uri="{28A0092B-C50C-407E-A947-70E740481C1C}">
                <a14:useLocalDpi xmlns:a14="http://schemas.microsoft.com/office/drawing/2010/main" val="0"/>
              </a:ext>
            </a:extLst>
          </a:blip>
          <a:stretch>
            <a:fillRect/>
          </a:stretch>
        </p:blipFill>
        <p:spPr>
          <a:xfrm>
            <a:off x="2905381" y="1738212"/>
            <a:ext cx="1011908" cy="447506"/>
          </a:xfrm>
          <a:prstGeom prst="rect">
            <a:avLst/>
          </a:prstGeom>
        </p:spPr>
      </p:pic>
      <p:pic>
        <p:nvPicPr>
          <p:cNvPr id="56" name="Picture 55"/>
          <p:cNvPicPr>
            <a:picLocks noChangeAspect="1"/>
          </p:cNvPicPr>
          <p:nvPr/>
        </p:nvPicPr>
        <p:blipFill>
          <a:blip r:embed="rId22" cstate="print">
            <a:extLst>
              <a:ext uri="{28A0092B-C50C-407E-A947-70E740481C1C}">
                <a14:useLocalDpi xmlns:a14="http://schemas.microsoft.com/office/drawing/2010/main" val="0"/>
              </a:ext>
            </a:extLst>
          </a:blip>
          <a:stretch>
            <a:fillRect/>
          </a:stretch>
        </p:blipFill>
        <p:spPr>
          <a:xfrm>
            <a:off x="2519531" y="2404323"/>
            <a:ext cx="1117550" cy="460321"/>
          </a:xfrm>
          <a:prstGeom prst="rect">
            <a:avLst/>
          </a:prstGeom>
        </p:spPr>
      </p:pic>
      <p:pic>
        <p:nvPicPr>
          <p:cNvPr id="55" name="Picture 54"/>
          <p:cNvPicPr>
            <a:picLocks noChangeAspect="1"/>
          </p:cNvPicPr>
          <p:nvPr/>
        </p:nvPicPr>
        <p:blipFill>
          <a:blip r:embed="rId9" cstate="print">
            <a:extLst>
              <a:ext uri="{28A0092B-C50C-407E-A947-70E740481C1C}">
                <a14:useLocalDpi xmlns:a14="http://schemas.microsoft.com/office/drawing/2010/main" val="0"/>
              </a:ext>
            </a:extLst>
          </a:blip>
          <a:stretch>
            <a:fillRect/>
          </a:stretch>
        </p:blipFill>
        <p:spPr>
          <a:xfrm>
            <a:off x="1744435" y="3037610"/>
            <a:ext cx="1392186" cy="566453"/>
          </a:xfrm>
          <a:prstGeom prst="rect">
            <a:avLst/>
          </a:prstGeom>
        </p:spPr>
      </p:pic>
      <p:pic>
        <p:nvPicPr>
          <p:cNvPr id="54" name="Picture 53"/>
          <p:cNvPicPr>
            <a:picLocks noChangeAspect="1"/>
          </p:cNvPicPr>
          <p:nvPr/>
        </p:nvPicPr>
        <p:blipFill>
          <a:blip r:embed="rId23" cstate="print">
            <a:extLst>
              <a:ext uri="{28A0092B-C50C-407E-A947-70E740481C1C}">
                <a14:useLocalDpi xmlns:a14="http://schemas.microsoft.com/office/drawing/2010/main" val="0"/>
              </a:ext>
            </a:extLst>
          </a:blip>
          <a:stretch>
            <a:fillRect/>
          </a:stretch>
        </p:blipFill>
        <p:spPr>
          <a:xfrm>
            <a:off x="121497" y="4414488"/>
            <a:ext cx="1664270" cy="729012"/>
          </a:xfrm>
          <a:prstGeom prst="rect">
            <a:avLst/>
          </a:prstGeom>
        </p:spPr>
      </p:pic>
      <p:pic>
        <p:nvPicPr>
          <p:cNvPr id="25" name="Picture 24"/>
          <p:cNvPicPr>
            <a:picLocks noChangeAspect="1"/>
          </p:cNvPicPr>
          <p:nvPr/>
        </p:nvPicPr>
        <p:blipFill>
          <a:blip r:embed="rId24">
            <a:extLst>
              <a:ext uri="{28A0092B-C50C-407E-A947-70E740481C1C}">
                <a14:useLocalDpi xmlns:a14="http://schemas.microsoft.com/office/drawing/2010/main" val="0"/>
              </a:ext>
            </a:extLst>
          </a:blip>
          <a:stretch>
            <a:fillRect/>
          </a:stretch>
        </p:blipFill>
        <p:spPr>
          <a:xfrm>
            <a:off x="7718875" y="3208011"/>
            <a:ext cx="1293560" cy="1373052"/>
          </a:xfrm>
          <a:prstGeom prst="rect">
            <a:avLst/>
          </a:prstGeom>
        </p:spPr>
      </p:pic>
      <p:sp>
        <p:nvSpPr>
          <p:cNvPr id="42" name="Oval 41">
            <a:hlinkClick r:id="rId25" action="ppaction://hlinksldjump"/>
          </p:cNvPr>
          <p:cNvSpPr/>
          <p:nvPr/>
        </p:nvSpPr>
        <p:spPr>
          <a:xfrm>
            <a:off x="83229" y="2430138"/>
            <a:ext cx="481551" cy="481551"/>
          </a:xfrm>
          <a:prstGeom prst="ellipse">
            <a:avLst/>
          </a:prstGeom>
          <a:solidFill>
            <a:srgbClr val="7030A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685800" rtl="0" eaLnBrk="1" fontAlgn="auto" latinLnBrk="0" hangingPunct="1">
              <a:lnSpc>
                <a:spcPct val="100000"/>
              </a:lnSpc>
              <a:spcBef>
                <a:spcPts val="0"/>
              </a:spcBef>
              <a:spcAft>
                <a:spcPts val="0"/>
              </a:spcAft>
              <a:buClrTx/>
              <a:buSzTx/>
              <a:buFont typeface="Arial"/>
              <a:buNone/>
              <a:tabLst/>
              <a:defRPr/>
            </a:pPr>
            <a:r>
              <a:rPr kumimoji="0" lang="en-US" sz="1800" b="1" i="0" u="none" strike="noStrike" kern="1200" cap="none" spc="0" normalizeH="0" baseline="0" noProof="0" dirty="0">
                <a:ln>
                  <a:noFill/>
                </a:ln>
                <a:solidFill>
                  <a:prstClr val="white"/>
                </a:solidFill>
                <a:effectLst/>
                <a:uLnTx/>
                <a:uFillTx/>
                <a:latin typeface="Tahoma" panose="020B0604030504040204" pitchFamily="34" charset="0"/>
                <a:ea typeface="Tahoma" panose="020B0604030504040204" pitchFamily="34" charset="0"/>
                <a:cs typeface="Tahoma" panose="020B0604030504040204" pitchFamily="34" charset="0"/>
                <a:sym typeface="Arial"/>
              </a:rPr>
              <a:t>1</a:t>
            </a:r>
            <a:endParaRPr kumimoji="0" lang="vi-VN" sz="1800" b="1" i="0" u="none" strike="noStrike" kern="1200" cap="none" spc="0" normalizeH="0" baseline="0" noProof="0" dirty="0">
              <a:ln>
                <a:noFill/>
              </a:ln>
              <a:solidFill>
                <a:prstClr val="white"/>
              </a:solidFill>
              <a:effectLst/>
              <a:uLnTx/>
              <a:uFillTx/>
              <a:latin typeface="Tahoma" panose="020B0604030504040204" pitchFamily="34" charset="0"/>
              <a:ea typeface="Tahoma" panose="020B0604030504040204" pitchFamily="34" charset="0"/>
              <a:cs typeface="Tahoma" panose="020B0604030504040204" pitchFamily="34" charset="0"/>
              <a:sym typeface="Arial"/>
            </a:endParaRPr>
          </a:p>
        </p:txBody>
      </p:sp>
      <p:pic>
        <p:nvPicPr>
          <p:cNvPr id="26" name="Picture 25"/>
          <p:cNvPicPr>
            <a:picLocks noChangeAspect="1"/>
          </p:cNvPicPr>
          <p:nvPr/>
        </p:nvPicPr>
        <p:blipFill>
          <a:blip r:embed="rId26">
            <a:extLst>
              <a:ext uri="{28A0092B-C50C-407E-A947-70E740481C1C}">
                <a14:useLocalDpi xmlns:a14="http://schemas.microsoft.com/office/drawing/2010/main" val="0"/>
              </a:ext>
            </a:extLst>
          </a:blip>
          <a:stretch>
            <a:fillRect/>
          </a:stretch>
        </p:blipFill>
        <p:spPr>
          <a:xfrm>
            <a:off x="377923" y="3691171"/>
            <a:ext cx="980675" cy="1150489"/>
          </a:xfrm>
          <a:prstGeom prst="rect">
            <a:avLst/>
          </a:prstGeom>
        </p:spPr>
      </p:pic>
      <p:sp>
        <p:nvSpPr>
          <p:cNvPr id="66" name="Oval 65">
            <a:hlinkClick r:id="rId27" action="ppaction://hlinksldjump"/>
          </p:cNvPr>
          <p:cNvSpPr/>
          <p:nvPr/>
        </p:nvSpPr>
        <p:spPr>
          <a:xfrm>
            <a:off x="83229" y="1903769"/>
            <a:ext cx="481551" cy="481551"/>
          </a:xfrm>
          <a:prstGeom prst="ellipse">
            <a:avLst/>
          </a:prstGeom>
          <a:solidFill>
            <a:srgbClr val="7030A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685800" rtl="0" eaLnBrk="1" fontAlgn="auto" latinLnBrk="0" hangingPunct="1">
              <a:lnSpc>
                <a:spcPct val="100000"/>
              </a:lnSpc>
              <a:spcBef>
                <a:spcPts val="0"/>
              </a:spcBef>
              <a:spcAft>
                <a:spcPts val="0"/>
              </a:spcAft>
              <a:buClrTx/>
              <a:buSzTx/>
              <a:buFont typeface="Arial"/>
              <a:buNone/>
              <a:tabLst/>
              <a:defRPr/>
            </a:pPr>
            <a:r>
              <a:rPr kumimoji="0" lang="en-US" sz="1800" b="1" i="0" u="none" strike="noStrike" kern="1200" cap="none" spc="0" normalizeH="0" baseline="0" noProof="0" dirty="0">
                <a:ln>
                  <a:noFill/>
                </a:ln>
                <a:solidFill>
                  <a:prstClr val="white"/>
                </a:solidFill>
                <a:effectLst/>
                <a:uLnTx/>
                <a:uFillTx/>
                <a:latin typeface="Tahoma" panose="020B0604030504040204" pitchFamily="34" charset="0"/>
                <a:ea typeface="Tahoma" panose="020B0604030504040204" pitchFamily="34" charset="0"/>
                <a:cs typeface="Tahoma" panose="020B0604030504040204" pitchFamily="34" charset="0"/>
                <a:sym typeface="Arial"/>
              </a:rPr>
              <a:t>2</a:t>
            </a:r>
            <a:endParaRPr kumimoji="0" lang="vi-VN" sz="1800" b="1" i="0" u="none" strike="noStrike" kern="1200" cap="none" spc="0" normalizeH="0" baseline="0" noProof="0" dirty="0">
              <a:ln>
                <a:noFill/>
              </a:ln>
              <a:solidFill>
                <a:prstClr val="white"/>
              </a:solidFill>
              <a:effectLst/>
              <a:uLnTx/>
              <a:uFillTx/>
              <a:latin typeface="Tahoma" panose="020B0604030504040204" pitchFamily="34" charset="0"/>
              <a:ea typeface="Tahoma" panose="020B0604030504040204" pitchFamily="34" charset="0"/>
              <a:cs typeface="Tahoma" panose="020B0604030504040204" pitchFamily="34" charset="0"/>
              <a:sym typeface="Arial"/>
            </a:endParaRPr>
          </a:p>
        </p:txBody>
      </p:sp>
      <p:sp>
        <p:nvSpPr>
          <p:cNvPr id="67" name="Oval 66">
            <a:hlinkClick r:id="rId28" action="ppaction://hlinksldjump"/>
          </p:cNvPr>
          <p:cNvSpPr/>
          <p:nvPr/>
        </p:nvSpPr>
        <p:spPr>
          <a:xfrm>
            <a:off x="83229" y="1369172"/>
            <a:ext cx="481551" cy="481551"/>
          </a:xfrm>
          <a:prstGeom prst="ellipse">
            <a:avLst/>
          </a:prstGeom>
          <a:solidFill>
            <a:srgbClr val="7030A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685800" rtl="0" eaLnBrk="1" fontAlgn="auto" latinLnBrk="0" hangingPunct="1">
              <a:lnSpc>
                <a:spcPct val="100000"/>
              </a:lnSpc>
              <a:spcBef>
                <a:spcPts val="0"/>
              </a:spcBef>
              <a:spcAft>
                <a:spcPts val="0"/>
              </a:spcAft>
              <a:buClrTx/>
              <a:buSzTx/>
              <a:buFont typeface="Arial"/>
              <a:buNone/>
              <a:tabLst/>
              <a:defRPr/>
            </a:pPr>
            <a:r>
              <a:rPr kumimoji="0" lang="en-US" sz="1800" b="1" i="0" u="none" strike="noStrike" kern="1200" cap="none" spc="0" normalizeH="0" baseline="0" noProof="0" dirty="0">
                <a:ln>
                  <a:noFill/>
                </a:ln>
                <a:solidFill>
                  <a:prstClr val="white"/>
                </a:solidFill>
                <a:effectLst/>
                <a:uLnTx/>
                <a:uFillTx/>
                <a:latin typeface="Tahoma" panose="020B0604030504040204" pitchFamily="34" charset="0"/>
                <a:ea typeface="Tahoma" panose="020B0604030504040204" pitchFamily="34" charset="0"/>
                <a:cs typeface="Tahoma" panose="020B0604030504040204" pitchFamily="34" charset="0"/>
                <a:sym typeface="Arial"/>
              </a:rPr>
              <a:t>3</a:t>
            </a:r>
            <a:endParaRPr kumimoji="0" lang="vi-VN" sz="1800" b="1" i="0" u="none" strike="noStrike" kern="1200" cap="none" spc="0" normalizeH="0" baseline="0" noProof="0" dirty="0">
              <a:ln>
                <a:noFill/>
              </a:ln>
              <a:solidFill>
                <a:prstClr val="white"/>
              </a:solidFill>
              <a:effectLst/>
              <a:uLnTx/>
              <a:uFillTx/>
              <a:latin typeface="Tahoma" panose="020B0604030504040204" pitchFamily="34" charset="0"/>
              <a:ea typeface="Tahoma" panose="020B0604030504040204" pitchFamily="34" charset="0"/>
              <a:cs typeface="Tahoma" panose="020B0604030504040204" pitchFamily="34" charset="0"/>
              <a:sym typeface="Arial"/>
            </a:endParaRPr>
          </a:p>
        </p:txBody>
      </p:sp>
      <p:sp>
        <p:nvSpPr>
          <p:cNvPr id="68" name="Oval 67">
            <a:hlinkClick r:id="rId29" action="ppaction://hlinksldjump"/>
          </p:cNvPr>
          <p:cNvSpPr/>
          <p:nvPr/>
        </p:nvSpPr>
        <p:spPr>
          <a:xfrm>
            <a:off x="83229" y="834576"/>
            <a:ext cx="481551" cy="481551"/>
          </a:xfrm>
          <a:prstGeom prst="ellipse">
            <a:avLst/>
          </a:prstGeom>
          <a:solidFill>
            <a:srgbClr val="7030A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685800" rtl="0" eaLnBrk="1" fontAlgn="auto" latinLnBrk="0" hangingPunct="1">
              <a:lnSpc>
                <a:spcPct val="100000"/>
              </a:lnSpc>
              <a:spcBef>
                <a:spcPts val="0"/>
              </a:spcBef>
              <a:spcAft>
                <a:spcPts val="0"/>
              </a:spcAft>
              <a:buClrTx/>
              <a:buSzTx/>
              <a:buFont typeface="Arial"/>
              <a:buNone/>
              <a:tabLst/>
              <a:defRPr/>
            </a:pPr>
            <a:r>
              <a:rPr kumimoji="0" lang="en-US" sz="1800" b="1" i="0" u="none" strike="noStrike" kern="1200" cap="none" spc="0" normalizeH="0" baseline="0" noProof="0" dirty="0">
                <a:ln>
                  <a:noFill/>
                </a:ln>
                <a:solidFill>
                  <a:prstClr val="white"/>
                </a:solidFill>
                <a:effectLst/>
                <a:uLnTx/>
                <a:uFillTx/>
                <a:latin typeface="Tahoma" panose="020B0604030504040204" pitchFamily="34" charset="0"/>
                <a:ea typeface="Tahoma" panose="020B0604030504040204" pitchFamily="34" charset="0"/>
                <a:cs typeface="Tahoma" panose="020B0604030504040204" pitchFamily="34" charset="0"/>
                <a:sym typeface="Arial"/>
              </a:rPr>
              <a:t>4</a:t>
            </a:r>
            <a:endParaRPr kumimoji="0" lang="vi-VN" sz="1800" b="1" i="0" u="none" strike="noStrike" kern="1200" cap="none" spc="0" normalizeH="0" baseline="0" noProof="0" dirty="0">
              <a:ln>
                <a:noFill/>
              </a:ln>
              <a:solidFill>
                <a:prstClr val="white"/>
              </a:solidFill>
              <a:effectLst/>
              <a:uLnTx/>
              <a:uFillTx/>
              <a:latin typeface="Tahoma" panose="020B0604030504040204" pitchFamily="34" charset="0"/>
              <a:ea typeface="Tahoma" panose="020B0604030504040204" pitchFamily="34" charset="0"/>
              <a:cs typeface="Tahoma" panose="020B0604030504040204" pitchFamily="34" charset="0"/>
              <a:sym typeface="Arial"/>
            </a:endParaRPr>
          </a:p>
        </p:txBody>
      </p:sp>
      <p:sp>
        <p:nvSpPr>
          <p:cNvPr id="69" name="Oval 68">
            <a:hlinkClick r:id="rId30" action="ppaction://hlinksldjump"/>
          </p:cNvPr>
          <p:cNvSpPr/>
          <p:nvPr/>
        </p:nvSpPr>
        <p:spPr>
          <a:xfrm>
            <a:off x="83229" y="299980"/>
            <a:ext cx="481551" cy="481551"/>
          </a:xfrm>
          <a:prstGeom prst="ellipse">
            <a:avLst/>
          </a:prstGeom>
          <a:solidFill>
            <a:srgbClr val="7030A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685800" rtl="0" eaLnBrk="1" fontAlgn="auto" latinLnBrk="0" hangingPunct="1">
              <a:lnSpc>
                <a:spcPct val="100000"/>
              </a:lnSpc>
              <a:spcBef>
                <a:spcPts val="0"/>
              </a:spcBef>
              <a:spcAft>
                <a:spcPts val="0"/>
              </a:spcAft>
              <a:buClrTx/>
              <a:buSzTx/>
              <a:buFont typeface="Arial"/>
              <a:buNone/>
              <a:tabLst/>
              <a:defRPr/>
            </a:pPr>
            <a:r>
              <a:rPr kumimoji="0" lang="en-US" sz="1800" b="1" i="0" u="none" strike="noStrike" kern="1200" cap="none" spc="0" normalizeH="0" baseline="0" noProof="0" dirty="0">
                <a:ln>
                  <a:noFill/>
                </a:ln>
                <a:solidFill>
                  <a:prstClr val="white"/>
                </a:solidFill>
                <a:effectLst/>
                <a:uLnTx/>
                <a:uFillTx/>
                <a:latin typeface="Tahoma" panose="020B0604030504040204" pitchFamily="34" charset="0"/>
                <a:ea typeface="Tahoma" panose="020B0604030504040204" pitchFamily="34" charset="0"/>
                <a:cs typeface="Tahoma" panose="020B0604030504040204" pitchFamily="34" charset="0"/>
                <a:sym typeface="Arial"/>
              </a:rPr>
              <a:t>5</a:t>
            </a:r>
            <a:endParaRPr kumimoji="0" lang="vi-VN" sz="1800" b="1" i="0" u="none" strike="noStrike" kern="1200" cap="none" spc="0" normalizeH="0" baseline="0" noProof="0" dirty="0">
              <a:ln>
                <a:noFill/>
              </a:ln>
              <a:solidFill>
                <a:prstClr val="white"/>
              </a:solidFill>
              <a:effectLst/>
              <a:uLnTx/>
              <a:uFillTx/>
              <a:latin typeface="Tahoma" panose="020B0604030504040204" pitchFamily="34" charset="0"/>
              <a:ea typeface="Tahoma" panose="020B0604030504040204" pitchFamily="34" charset="0"/>
              <a:cs typeface="Tahoma" panose="020B0604030504040204" pitchFamily="34" charset="0"/>
              <a:sym typeface="Arial"/>
            </a:endParaRPr>
          </a:p>
        </p:txBody>
      </p:sp>
      <p:sp>
        <p:nvSpPr>
          <p:cNvPr id="74" name="Oval 73">
            <a:hlinkClick r:id="rId31" action="ppaction://hlinksldjump"/>
          </p:cNvPr>
          <p:cNvSpPr/>
          <p:nvPr/>
        </p:nvSpPr>
        <p:spPr>
          <a:xfrm>
            <a:off x="8571374" y="2430138"/>
            <a:ext cx="481551" cy="481551"/>
          </a:xfrm>
          <a:prstGeom prst="ellipse">
            <a:avLst/>
          </a:prstGeom>
          <a:solidFill>
            <a:srgbClr val="7030A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685800" rtl="0" eaLnBrk="1" fontAlgn="auto" latinLnBrk="0" hangingPunct="1">
              <a:lnSpc>
                <a:spcPct val="100000"/>
              </a:lnSpc>
              <a:spcBef>
                <a:spcPts val="0"/>
              </a:spcBef>
              <a:spcAft>
                <a:spcPts val="0"/>
              </a:spcAft>
              <a:buClrTx/>
              <a:buSzTx/>
              <a:buFont typeface="Arial"/>
              <a:buNone/>
              <a:tabLst/>
              <a:defRPr/>
            </a:pPr>
            <a:r>
              <a:rPr kumimoji="0" lang="en-US" sz="1800" b="1" i="0" u="none" strike="noStrike" kern="1200" cap="none" spc="0" normalizeH="0" baseline="0" noProof="0" dirty="0">
                <a:ln>
                  <a:noFill/>
                </a:ln>
                <a:solidFill>
                  <a:prstClr val="white"/>
                </a:solidFill>
                <a:effectLst/>
                <a:uLnTx/>
                <a:uFillTx/>
                <a:latin typeface="Tahoma" panose="020B0604030504040204" pitchFamily="34" charset="0"/>
                <a:ea typeface="Tahoma" panose="020B0604030504040204" pitchFamily="34" charset="0"/>
                <a:cs typeface="Tahoma" panose="020B0604030504040204" pitchFamily="34" charset="0"/>
                <a:sym typeface="Arial"/>
              </a:rPr>
              <a:t>1</a:t>
            </a:r>
            <a:endParaRPr kumimoji="0" lang="vi-VN" sz="1800" b="1" i="0" u="none" strike="noStrike" kern="1200" cap="none" spc="0" normalizeH="0" baseline="0" noProof="0" dirty="0">
              <a:ln>
                <a:noFill/>
              </a:ln>
              <a:solidFill>
                <a:prstClr val="white"/>
              </a:solidFill>
              <a:effectLst/>
              <a:uLnTx/>
              <a:uFillTx/>
              <a:latin typeface="Tahoma" panose="020B0604030504040204" pitchFamily="34" charset="0"/>
              <a:ea typeface="Tahoma" panose="020B0604030504040204" pitchFamily="34" charset="0"/>
              <a:cs typeface="Tahoma" panose="020B0604030504040204" pitchFamily="34" charset="0"/>
              <a:sym typeface="Arial"/>
            </a:endParaRPr>
          </a:p>
        </p:txBody>
      </p:sp>
      <p:sp>
        <p:nvSpPr>
          <p:cNvPr id="75" name="Oval 74">
            <a:hlinkClick r:id="rId32" action="ppaction://hlinksldjump"/>
          </p:cNvPr>
          <p:cNvSpPr/>
          <p:nvPr/>
        </p:nvSpPr>
        <p:spPr>
          <a:xfrm>
            <a:off x="8571374" y="1903769"/>
            <a:ext cx="481551" cy="481551"/>
          </a:xfrm>
          <a:prstGeom prst="ellipse">
            <a:avLst/>
          </a:prstGeom>
          <a:solidFill>
            <a:srgbClr val="7030A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685800" rtl="0" eaLnBrk="1" fontAlgn="auto" latinLnBrk="0" hangingPunct="1">
              <a:lnSpc>
                <a:spcPct val="100000"/>
              </a:lnSpc>
              <a:spcBef>
                <a:spcPts val="0"/>
              </a:spcBef>
              <a:spcAft>
                <a:spcPts val="0"/>
              </a:spcAft>
              <a:buClrTx/>
              <a:buSzTx/>
              <a:buFont typeface="Arial"/>
              <a:buNone/>
              <a:tabLst/>
              <a:defRPr/>
            </a:pPr>
            <a:r>
              <a:rPr kumimoji="0" lang="en-US" sz="1800" b="1" i="0" u="none" strike="noStrike" kern="1200" cap="none" spc="0" normalizeH="0" baseline="0" noProof="0" dirty="0">
                <a:ln>
                  <a:noFill/>
                </a:ln>
                <a:solidFill>
                  <a:prstClr val="white"/>
                </a:solidFill>
                <a:effectLst/>
                <a:uLnTx/>
                <a:uFillTx/>
                <a:latin typeface="Tahoma" panose="020B0604030504040204" pitchFamily="34" charset="0"/>
                <a:ea typeface="Tahoma" panose="020B0604030504040204" pitchFamily="34" charset="0"/>
                <a:cs typeface="Tahoma" panose="020B0604030504040204" pitchFamily="34" charset="0"/>
                <a:sym typeface="Arial"/>
              </a:rPr>
              <a:t>2</a:t>
            </a:r>
            <a:endParaRPr kumimoji="0" lang="vi-VN" sz="1800" b="1" i="0" u="none" strike="noStrike" kern="1200" cap="none" spc="0" normalizeH="0" baseline="0" noProof="0" dirty="0">
              <a:ln>
                <a:noFill/>
              </a:ln>
              <a:solidFill>
                <a:prstClr val="white"/>
              </a:solidFill>
              <a:effectLst/>
              <a:uLnTx/>
              <a:uFillTx/>
              <a:latin typeface="Tahoma" panose="020B0604030504040204" pitchFamily="34" charset="0"/>
              <a:ea typeface="Tahoma" panose="020B0604030504040204" pitchFamily="34" charset="0"/>
              <a:cs typeface="Tahoma" panose="020B0604030504040204" pitchFamily="34" charset="0"/>
              <a:sym typeface="Arial"/>
            </a:endParaRPr>
          </a:p>
        </p:txBody>
      </p:sp>
      <p:sp>
        <p:nvSpPr>
          <p:cNvPr id="76" name="Oval 75">
            <a:hlinkClick r:id="rId33" action="ppaction://hlinksldjump"/>
          </p:cNvPr>
          <p:cNvSpPr/>
          <p:nvPr/>
        </p:nvSpPr>
        <p:spPr>
          <a:xfrm>
            <a:off x="8571374" y="1369172"/>
            <a:ext cx="481551" cy="481551"/>
          </a:xfrm>
          <a:prstGeom prst="ellipse">
            <a:avLst/>
          </a:prstGeom>
          <a:solidFill>
            <a:srgbClr val="7030A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685800" rtl="0" eaLnBrk="1" fontAlgn="auto" latinLnBrk="0" hangingPunct="1">
              <a:lnSpc>
                <a:spcPct val="100000"/>
              </a:lnSpc>
              <a:spcBef>
                <a:spcPts val="0"/>
              </a:spcBef>
              <a:spcAft>
                <a:spcPts val="0"/>
              </a:spcAft>
              <a:buClrTx/>
              <a:buSzTx/>
              <a:buFont typeface="Arial"/>
              <a:buNone/>
              <a:tabLst/>
              <a:defRPr/>
            </a:pPr>
            <a:r>
              <a:rPr kumimoji="0" lang="en-US" sz="1800" b="1" i="0" u="none" strike="noStrike" kern="1200" cap="none" spc="0" normalizeH="0" baseline="0" noProof="0" dirty="0">
                <a:ln>
                  <a:noFill/>
                </a:ln>
                <a:solidFill>
                  <a:prstClr val="white"/>
                </a:solidFill>
                <a:effectLst/>
                <a:uLnTx/>
                <a:uFillTx/>
                <a:latin typeface="Tahoma" panose="020B0604030504040204" pitchFamily="34" charset="0"/>
                <a:ea typeface="Tahoma" panose="020B0604030504040204" pitchFamily="34" charset="0"/>
                <a:cs typeface="Tahoma" panose="020B0604030504040204" pitchFamily="34" charset="0"/>
                <a:sym typeface="Arial"/>
              </a:rPr>
              <a:t>3</a:t>
            </a:r>
            <a:endParaRPr kumimoji="0" lang="vi-VN" sz="1800" b="1" i="0" u="none" strike="noStrike" kern="1200" cap="none" spc="0" normalizeH="0" baseline="0" noProof="0" dirty="0">
              <a:ln>
                <a:noFill/>
              </a:ln>
              <a:solidFill>
                <a:prstClr val="white"/>
              </a:solidFill>
              <a:effectLst/>
              <a:uLnTx/>
              <a:uFillTx/>
              <a:latin typeface="Tahoma" panose="020B0604030504040204" pitchFamily="34" charset="0"/>
              <a:ea typeface="Tahoma" panose="020B0604030504040204" pitchFamily="34" charset="0"/>
              <a:cs typeface="Tahoma" panose="020B0604030504040204" pitchFamily="34" charset="0"/>
              <a:sym typeface="Arial"/>
            </a:endParaRPr>
          </a:p>
        </p:txBody>
      </p:sp>
      <p:sp>
        <p:nvSpPr>
          <p:cNvPr id="77" name="Oval 76">
            <a:hlinkClick r:id="rId34" action="ppaction://hlinksldjump"/>
          </p:cNvPr>
          <p:cNvSpPr/>
          <p:nvPr/>
        </p:nvSpPr>
        <p:spPr>
          <a:xfrm>
            <a:off x="8571374" y="834576"/>
            <a:ext cx="481551" cy="481551"/>
          </a:xfrm>
          <a:prstGeom prst="ellipse">
            <a:avLst/>
          </a:prstGeom>
          <a:solidFill>
            <a:srgbClr val="7030A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685800" rtl="0" eaLnBrk="1" fontAlgn="auto" latinLnBrk="0" hangingPunct="1">
              <a:lnSpc>
                <a:spcPct val="100000"/>
              </a:lnSpc>
              <a:spcBef>
                <a:spcPts val="0"/>
              </a:spcBef>
              <a:spcAft>
                <a:spcPts val="0"/>
              </a:spcAft>
              <a:buClrTx/>
              <a:buSzTx/>
              <a:buFont typeface="Arial"/>
              <a:buNone/>
              <a:tabLst/>
              <a:defRPr/>
            </a:pPr>
            <a:r>
              <a:rPr kumimoji="0" lang="en-US" sz="1800" b="1" i="0" u="none" strike="noStrike" kern="1200" cap="none" spc="0" normalizeH="0" baseline="0" noProof="0" dirty="0">
                <a:ln>
                  <a:noFill/>
                </a:ln>
                <a:solidFill>
                  <a:prstClr val="white"/>
                </a:solidFill>
                <a:effectLst/>
                <a:uLnTx/>
                <a:uFillTx/>
                <a:latin typeface="Tahoma" panose="020B0604030504040204" pitchFamily="34" charset="0"/>
                <a:ea typeface="Tahoma" panose="020B0604030504040204" pitchFamily="34" charset="0"/>
                <a:cs typeface="Tahoma" panose="020B0604030504040204" pitchFamily="34" charset="0"/>
                <a:sym typeface="Arial"/>
              </a:rPr>
              <a:t>4</a:t>
            </a:r>
            <a:endParaRPr kumimoji="0" lang="vi-VN" sz="1800" b="1" i="0" u="none" strike="noStrike" kern="1200" cap="none" spc="0" normalizeH="0" baseline="0" noProof="0" dirty="0">
              <a:ln>
                <a:noFill/>
              </a:ln>
              <a:solidFill>
                <a:prstClr val="white"/>
              </a:solidFill>
              <a:effectLst/>
              <a:uLnTx/>
              <a:uFillTx/>
              <a:latin typeface="Tahoma" panose="020B0604030504040204" pitchFamily="34" charset="0"/>
              <a:ea typeface="Tahoma" panose="020B0604030504040204" pitchFamily="34" charset="0"/>
              <a:cs typeface="Tahoma" panose="020B0604030504040204" pitchFamily="34" charset="0"/>
              <a:sym typeface="Arial"/>
            </a:endParaRPr>
          </a:p>
        </p:txBody>
      </p:sp>
      <p:sp>
        <p:nvSpPr>
          <p:cNvPr id="78" name="Oval 77">
            <a:hlinkClick r:id="rId35" action="ppaction://hlinksldjump"/>
          </p:cNvPr>
          <p:cNvSpPr/>
          <p:nvPr/>
        </p:nvSpPr>
        <p:spPr>
          <a:xfrm>
            <a:off x="8571374" y="299980"/>
            <a:ext cx="481551" cy="481551"/>
          </a:xfrm>
          <a:prstGeom prst="ellipse">
            <a:avLst/>
          </a:prstGeom>
          <a:solidFill>
            <a:srgbClr val="7030A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685800" rtl="0" eaLnBrk="1" fontAlgn="auto" latinLnBrk="0" hangingPunct="1">
              <a:lnSpc>
                <a:spcPct val="100000"/>
              </a:lnSpc>
              <a:spcBef>
                <a:spcPts val="0"/>
              </a:spcBef>
              <a:spcAft>
                <a:spcPts val="0"/>
              </a:spcAft>
              <a:buClrTx/>
              <a:buSzTx/>
              <a:buFont typeface="Arial"/>
              <a:buNone/>
              <a:tabLst/>
              <a:defRPr/>
            </a:pPr>
            <a:r>
              <a:rPr kumimoji="0" lang="en-US" sz="1800" b="1" i="0" u="none" strike="noStrike" kern="1200" cap="none" spc="0" normalizeH="0" baseline="0" noProof="0" dirty="0">
                <a:ln>
                  <a:noFill/>
                </a:ln>
                <a:solidFill>
                  <a:prstClr val="white"/>
                </a:solidFill>
                <a:effectLst/>
                <a:uLnTx/>
                <a:uFillTx/>
                <a:latin typeface="Tahoma" panose="020B0604030504040204" pitchFamily="34" charset="0"/>
                <a:ea typeface="Tahoma" panose="020B0604030504040204" pitchFamily="34" charset="0"/>
                <a:cs typeface="Tahoma" panose="020B0604030504040204" pitchFamily="34" charset="0"/>
                <a:sym typeface="Arial"/>
              </a:rPr>
              <a:t>5</a:t>
            </a:r>
            <a:endParaRPr kumimoji="0" lang="vi-VN" sz="1800" b="1" i="0" u="none" strike="noStrike" kern="1200" cap="none" spc="0" normalizeH="0" baseline="0" noProof="0" dirty="0">
              <a:ln>
                <a:noFill/>
              </a:ln>
              <a:solidFill>
                <a:prstClr val="white"/>
              </a:solidFill>
              <a:effectLst/>
              <a:uLnTx/>
              <a:uFillTx/>
              <a:latin typeface="Tahoma" panose="020B0604030504040204" pitchFamily="34" charset="0"/>
              <a:ea typeface="Tahoma" panose="020B0604030504040204" pitchFamily="34" charset="0"/>
              <a:cs typeface="Tahoma" panose="020B0604030504040204" pitchFamily="34" charset="0"/>
              <a:sym typeface="Arial"/>
            </a:endParaRPr>
          </a:p>
        </p:txBody>
      </p:sp>
      <p:sp>
        <p:nvSpPr>
          <p:cNvPr id="81" name="Rectangle 80"/>
          <p:cNvSpPr/>
          <p:nvPr/>
        </p:nvSpPr>
        <p:spPr>
          <a:xfrm>
            <a:off x="595237" y="77443"/>
            <a:ext cx="3208251" cy="600164"/>
          </a:xfrm>
          <a:prstGeom prst="rect">
            <a:avLst/>
          </a:prstGeom>
          <a:noFill/>
        </p:spPr>
        <p:txBody>
          <a:bodyPr wrap="none" lIns="68580" tIns="34290" rIns="68580" bIns="34290">
            <a:spAutoFit/>
          </a:bodyPr>
          <a:lstStyle/>
          <a:p>
            <a:pPr marL="0" marR="0" lvl="0" indent="0" algn="ctr" defTabSz="685800" rtl="0" eaLnBrk="1" fontAlgn="auto" latinLnBrk="0" hangingPunct="1">
              <a:lnSpc>
                <a:spcPct val="100000"/>
              </a:lnSpc>
              <a:spcBef>
                <a:spcPts val="0"/>
              </a:spcBef>
              <a:spcAft>
                <a:spcPts val="0"/>
              </a:spcAft>
              <a:buClrTx/>
              <a:buSzTx/>
              <a:buFont typeface="Arial"/>
              <a:buNone/>
              <a:tabLst/>
              <a:defRPr/>
            </a:pPr>
            <a:r>
              <a:rPr kumimoji="0" lang="en-US" sz="2100" b="1" i="0" u="none" strike="noStrike" kern="1200" cap="none" spc="0" normalizeH="0" baseline="0" noProof="0" dirty="0">
                <a:ln w="6600">
                  <a:solidFill>
                    <a:srgbClr val="ED7D31"/>
                  </a:solidFill>
                  <a:prstDash val="solid"/>
                </a:ln>
                <a:solidFill>
                  <a:srgbClr val="FFFFFF"/>
                </a:solidFill>
                <a:effectLst>
                  <a:outerShdw dist="38100" dir="2700000" algn="tl" rotWithShape="0">
                    <a:srgbClr val="ED7D31"/>
                  </a:outerShdw>
                </a:effectLst>
                <a:uLnTx/>
                <a:uFillTx/>
                <a:latin typeface="Calibri" panose="020F0502020204030204"/>
                <a:ea typeface="+mn-ea"/>
                <a:cs typeface="Arial"/>
                <a:sym typeface="Arial"/>
              </a:rPr>
              <a:t>CHÚC MỪNG ĐỘI BẠN THỎ</a:t>
            </a:r>
          </a:p>
          <a:p>
            <a:pPr marL="0" marR="0" lvl="0" indent="0" algn="ctr" defTabSz="685800" rtl="0" eaLnBrk="1" fontAlgn="auto" latinLnBrk="0" hangingPunct="1">
              <a:lnSpc>
                <a:spcPct val="100000"/>
              </a:lnSpc>
              <a:spcBef>
                <a:spcPts val="0"/>
              </a:spcBef>
              <a:spcAft>
                <a:spcPts val="0"/>
              </a:spcAft>
              <a:buClrTx/>
              <a:buSzTx/>
              <a:buFont typeface="Arial"/>
              <a:buNone/>
              <a:tabLst/>
              <a:defRPr/>
            </a:pPr>
            <a:r>
              <a:rPr kumimoji="0" lang="en-US" sz="1350" b="1" i="0" u="none" strike="noStrike" kern="1200" cap="none" spc="0" normalizeH="0" baseline="0" noProof="0" dirty="0">
                <a:ln w="6600">
                  <a:solidFill>
                    <a:srgbClr val="ED7D31"/>
                  </a:solidFill>
                  <a:prstDash val="solid"/>
                </a:ln>
                <a:solidFill>
                  <a:srgbClr val="FFFFFF"/>
                </a:solidFill>
                <a:effectLst>
                  <a:outerShdw dist="38100" dir="2700000" algn="tl" rotWithShape="0">
                    <a:srgbClr val="ED7D31"/>
                  </a:outerShdw>
                </a:effectLst>
                <a:uLnTx/>
                <a:uFillTx/>
                <a:latin typeface="Calibri" panose="020F0502020204030204"/>
                <a:ea typeface="+mn-ea"/>
                <a:cs typeface="Arial"/>
                <a:sym typeface="Arial"/>
              </a:rPr>
              <a:t>CONGRATULATIONS RABBIT TEAM</a:t>
            </a:r>
          </a:p>
        </p:txBody>
      </p:sp>
      <p:sp>
        <p:nvSpPr>
          <p:cNvPr id="83" name="Rectangle 82"/>
          <p:cNvSpPr/>
          <p:nvPr/>
        </p:nvSpPr>
        <p:spPr>
          <a:xfrm>
            <a:off x="5355335" y="77443"/>
            <a:ext cx="3186000" cy="600164"/>
          </a:xfrm>
          <a:prstGeom prst="rect">
            <a:avLst/>
          </a:prstGeom>
          <a:noFill/>
        </p:spPr>
        <p:txBody>
          <a:bodyPr wrap="none" lIns="68580" tIns="34290" rIns="68580" bIns="34290">
            <a:spAutoFit/>
          </a:bodyPr>
          <a:lstStyle/>
          <a:p>
            <a:pPr marL="0" marR="0" lvl="0" indent="0" algn="ctr" defTabSz="685800" rtl="0" eaLnBrk="1" fontAlgn="auto" latinLnBrk="0" hangingPunct="1">
              <a:lnSpc>
                <a:spcPct val="100000"/>
              </a:lnSpc>
              <a:spcBef>
                <a:spcPts val="0"/>
              </a:spcBef>
              <a:spcAft>
                <a:spcPts val="0"/>
              </a:spcAft>
              <a:buClrTx/>
              <a:buSzTx/>
              <a:buFont typeface="Arial"/>
              <a:buNone/>
              <a:tabLst/>
              <a:defRPr/>
            </a:pPr>
            <a:r>
              <a:rPr kumimoji="0" lang="en-US" sz="2100" b="1" i="0" u="none" strike="noStrike" kern="1200" cap="none" spc="0" normalizeH="0" baseline="0" noProof="0" dirty="0">
                <a:ln w="6600">
                  <a:solidFill>
                    <a:srgbClr val="ED7D31"/>
                  </a:solidFill>
                  <a:prstDash val="solid"/>
                </a:ln>
                <a:solidFill>
                  <a:srgbClr val="FFFFFF"/>
                </a:solidFill>
                <a:effectLst>
                  <a:outerShdw dist="38100" dir="2700000" algn="tl" rotWithShape="0">
                    <a:srgbClr val="ED7D31"/>
                  </a:outerShdw>
                </a:effectLst>
                <a:uLnTx/>
                <a:uFillTx/>
                <a:latin typeface="Calibri" panose="020F0502020204030204"/>
                <a:ea typeface="+mn-ea"/>
                <a:cs typeface="Arial"/>
                <a:sym typeface="Arial"/>
              </a:rPr>
              <a:t>CHÚC MỪNG ĐỘI BẠN CỌP</a:t>
            </a:r>
          </a:p>
          <a:p>
            <a:pPr marL="0" marR="0" lvl="0" indent="0" algn="ctr" defTabSz="685800" rtl="0" eaLnBrk="1" fontAlgn="auto" latinLnBrk="0" hangingPunct="1">
              <a:lnSpc>
                <a:spcPct val="100000"/>
              </a:lnSpc>
              <a:spcBef>
                <a:spcPts val="0"/>
              </a:spcBef>
              <a:spcAft>
                <a:spcPts val="0"/>
              </a:spcAft>
              <a:buClrTx/>
              <a:buSzTx/>
              <a:buFont typeface="Arial"/>
              <a:buNone/>
              <a:tabLst/>
              <a:defRPr/>
            </a:pPr>
            <a:r>
              <a:rPr kumimoji="0" lang="en-US" sz="1350" b="1" i="0" u="none" strike="noStrike" kern="1200" cap="none" spc="0" normalizeH="0" baseline="0" noProof="0" dirty="0">
                <a:ln w="6600">
                  <a:solidFill>
                    <a:srgbClr val="ED7D31"/>
                  </a:solidFill>
                  <a:prstDash val="solid"/>
                </a:ln>
                <a:solidFill>
                  <a:srgbClr val="FFFFFF"/>
                </a:solidFill>
                <a:effectLst>
                  <a:outerShdw dist="38100" dir="2700000" algn="tl" rotWithShape="0">
                    <a:srgbClr val="ED7D31"/>
                  </a:outerShdw>
                </a:effectLst>
                <a:uLnTx/>
                <a:uFillTx/>
                <a:latin typeface="Calibri" panose="020F0502020204030204"/>
                <a:ea typeface="+mn-ea"/>
                <a:cs typeface="Arial"/>
                <a:sym typeface="Arial"/>
              </a:rPr>
              <a:t>CONGRATULATIONS TIGER TEAM</a:t>
            </a:r>
            <a:endParaRPr kumimoji="0" lang="en-US" sz="3300" b="1" i="0" u="none" strike="noStrike" kern="1200" cap="none" spc="0" normalizeH="0" baseline="0" noProof="0" dirty="0">
              <a:ln w="6600">
                <a:solidFill>
                  <a:srgbClr val="ED7D31"/>
                </a:solidFill>
                <a:prstDash val="solid"/>
              </a:ln>
              <a:solidFill>
                <a:srgbClr val="FFFFFF"/>
              </a:solidFill>
              <a:effectLst>
                <a:outerShdw dist="38100" dir="2700000" algn="tl" rotWithShape="0">
                  <a:srgbClr val="ED7D31"/>
                </a:outerShdw>
              </a:effectLst>
              <a:uLnTx/>
              <a:uFillTx/>
              <a:latin typeface="Calibri" panose="020F0502020204030204"/>
              <a:ea typeface="+mn-ea"/>
              <a:cs typeface="Arial"/>
              <a:sym typeface="Arial"/>
            </a:endParaRPr>
          </a:p>
        </p:txBody>
      </p:sp>
      <p:sp>
        <p:nvSpPr>
          <p:cNvPr id="19" name="Cloud 18"/>
          <p:cNvSpPr/>
          <p:nvPr/>
        </p:nvSpPr>
        <p:spPr>
          <a:xfrm>
            <a:off x="1676912" y="814318"/>
            <a:ext cx="695528" cy="444185"/>
          </a:xfrm>
          <a:prstGeom prst="cloud">
            <a:avLst/>
          </a:prstGeom>
          <a:solidFill>
            <a:schemeClr val="bg1"/>
          </a:solidFill>
          <a:ln w="3175">
            <a:solidFill>
              <a:schemeClr val="accent1">
                <a:lumMod val="40000"/>
                <a:lumOff val="6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685800" rtl="0" eaLnBrk="1" fontAlgn="auto" latinLnBrk="0" hangingPunct="1">
              <a:lnSpc>
                <a:spcPct val="100000"/>
              </a:lnSpc>
              <a:spcBef>
                <a:spcPts val="0"/>
              </a:spcBef>
              <a:spcAft>
                <a:spcPts val="0"/>
              </a:spcAft>
              <a:buClrTx/>
              <a:buSzTx/>
              <a:buFont typeface="Arial"/>
              <a:buNone/>
              <a:tabLst/>
              <a:defRPr/>
            </a:pPr>
            <a:endParaRPr kumimoji="0" lang="vi-VN" sz="1350" b="0" i="0" u="none" strike="noStrike" kern="1200" cap="none" spc="0" normalizeH="0" baseline="0" noProof="0">
              <a:ln>
                <a:noFill/>
              </a:ln>
              <a:solidFill>
                <a:prstClr val="white"/>
              </a:solidFill>
              <a:effectLst/>
              <a:uLnTx/>
              <a:uFillTx/>
              <a:latin typeface="Arial" panose="020B0604020202020204" pitchFamily="34" charset="0"/>
              <a:ea typeface="+mn-ea"/>
              <a:cs typeface="+mn-cs"/>
              <a:sym typeface="Arial"/>
            </a:endParaRPr>
          </a:p>
        </p:txBody>
      </p:sp>
      <p:sp>
        <p:nvSpPr>
          <p:cNvPr id="20" name="Cloud 19"/>
          <p:cNvSpPr/>
          <p:nvPr/>
        </p:nvSpPr>
        <p:spPr>
          <a:xfrm>
            <a:off x="6937863" y="791221"/>
            <a:ext cx="688275" cy="438635"/>
          </a:xfrm>
          <a:prstGeom prst="cloud">
            <a:avLst/>
          </a:prstGeom>
          <a:solidFill>
            <a:schemeClr val="bg1"/>
          </a:solidFill>
          <a:ln w="3175">
            <a:solidFill>
              <a:schemeClr val="accent1">
                <a:lumMod val="40000"/>
                <a:lumOff val="6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685800" rtl="0" eaLnBrk="1" fontAlgn="auto" latinLnBrk="0" hangingPunct="1">
              <a:lnSpc>
                <a:spcPct val="100000"/>
              </a:lnSpc>
              <a:spcBef>
                <a:spcPts val="0"/>
              </a:spcBef>
              <a:spcAft>
                <a:spcPts val="0"/>
              </a:spcAft>
              <a:buClrTx/>
              <a:buSzTx/>
              <a:buFont typeface="Arial"/>
              <a:buNone/>
              <a:tabLst/>
              <a:defRPr/>
            </a:pPr>
            <a:endParaRPr kumimoji="0" lang="vi-VN" sz="1350" b="0" i="0" u="none" strike="noStrike" kern="1200" cap="none" spc="0" normalizeH="0" baseline="0" noProof="0">
              <a:ln>
                <a:noFill/>
              </a:ln>
              <a:solidFill>
                <a:prstClr val="white"/>
              </a:solidFill>
              <a:effectLst/>
              <a:uLnTx/>
              <a:uFillTx/>
              <a:latin typeface="Arial" panose="020B0604020202020204" pitchFamily="34" charset="0"/>
              <a:ea typeface="+mn-ea"/>
              <a:cs typeface="+mn-cs"/>
              <a:sym typeface="Arial"/>
            </a:endParaRPr>
          </a:p>
        </p:txBody>
      </p:sp>
      <p:pic>
        <p:nvPicPr>
          <p:cNvPr id="4" name="Yankee Doodle">
            <a:hlinkClick r:id="" action="ppaction://media"/>
          </p:cNvPr>
          <p:cNvPicPr>
            <a:picLocks noChangeAspect="1"/>
          </p:cNvPicPr>
          <p:nvPr>
            <a:audioFile r:link="rId2"/>
            <p:extLst>
              <p:ext uri="{DAA4B4D4-6D71-4841-9C94-3DE7FCFB9230}">
                <p14:media xmlns:p14="http://schemas.microsoft.com/office/powerpoint/2010/main" r:embed="rId1"/>
              </p:ext>
            </p:extLst>
          </p:nvPr>
        </p:nvPicPr>
        <p:blipFill>
          <a:blip r:embed="rId36"/>
          <a:stretch>
            <a:fillRect/>
          </a:stretch>
        </p:blipFill>
        <p:spPr>
          <a:xfrm>
            <a:off x="9263091" y="139960"/>
            <a:ext cx="457200" cy="457200"/>
          </a:xfrm>
          <a:prstGeom prst="rect">
            <a:avLst/>
          </a:prstGeom>
        </p:spPr>
      </p:pic>
      <p:sp>
        <p:nvSpPr>
          <p:cNvPr id="7" name="Rectangle 6"/>
          <p:cNvSpPr/>
          <p:nvPr/>
        </p:nvSpPr>
        <p:spPr>
          <a:xfrm>
            <a:off x="651454" y="1727004"/>
            <a:ext cx="7841093" cy="2461194"/>
          </a:xfrm>
          <a:prstGeom prst="rect">
            <a:avLst/>
          </a:prstGeom>
          <a:solidFill>
            <a:schemeClr val="bg1">
              <a:alpha val="47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685800" rtl="0" eaLnBrk="1" fontAlgn="auto" latinLnBrk="0" hangingPunct="1">
              <a:lnSpc>
                <a:spcPct val="100000"/>
              </a:lnSpc>
              <a:spcBef>
                <a:spcPts val="0"/>
              </a:spcBef>
              <a:spcAft>
                <a:spcPts val="0"/>
              </a:spcAft>
              <a:buClrTx/>
              <a:buSzTx/>
              <a:buFont typeface="Arial"/>
              <a:buNone/>
              <a:tabLst/>
              <a:defRPr/>
            </a:pPr>
            <a:endParaRPr kumimoji="0" lang="vi-VN" sz="1350" b="0" i="0" u="none" strike="noStrike" kern="1200" cap="none" spc="0" normalizeH="0" baseline="0" noProof="0">
              <a:ln>
                <a:noFill/>
              </a:ln>
              <a:solidFill>
                <a:prstClr val="white"/>
              </a:solidFill>
              <a:effectLst/>
              <a:uLnTx/>
              <a:uFillTx/>
              <a:latin typeface="Arial" panose="020B0604020202020204" pitchFamily="34" charset="0"/>
              <a:ea typeface="+mn-ea"/>
              <a:cs typeface="+mn-cs"/>
              <a:sym typeface="Arial"/>
            </a:endParaRPr>
          </a:p>
        </p:txBody>
      </p:sp>
      <p:sp>
        <p:nvSpPr>
          <p:cNvPr id="5" name="Rectangle 4"/>
          <p:cNvSpPr/>
          <p:nvPr/>
        </p:nvSpPr>
        <p:spPr>
          <a:xfrm>
            <a:off x="576997" y="1812644"/>
            <a:ext cx="7990008" cy="1177245"/>
          </a:xfrm>
          <a:prstGeom prst="rect">
            <a:avLst/>
          </a:prstGeom>
          <a:noFill/>
        </p:spPr>
        <p:txBody>
          <a:bodyPr wrap="none" lIns="68580" tIns="34290" rIns="68580" bIns="34290">
            <a:spAutoFit/>
          </a:bodyPr>
          <a:lstStyle/>
          <a:p>
            <a:pPr marL="0" marR="0" lvl="0" indent="0" algn="ctr" defTabSz="685800" rtl="0" eaLnBrk="1" fontAlgn="auto" latinLnBrk="0" hangingPunct="1">
              <a:lnSpc>
                <a:spcPct val="100000"/>
              </a:lnSpc>
              <a:spcBef>
                <a:spcPts val="0"/>
              </a:spcBef>
              <a:spcAft>
                <a:spcPts val="0"/>
              </a:spcAft>
              <a:buClrTx/>
              <a:buSzTx/>
              <a:buFont typeface="Arial"/>
              <a:buNone/>
              <a:tabLst/>
              <a:defRPr/>
            </a:pPr>
            <a:r>
              <a:rPr kumimoji="0" lang="en-US" sz="7200" b="1" i="0" u="none" strike="noStrike" kern="1200" cap="none" spc="0" normalizeH="0" baseline="0" noProof="0" dirty="0">
                <a:ln w="13462">
                  <a:solidFill>
                    <a:prstClr val="white"/>
                  </a:solidFill>
                  <a:prstDash val="solid"/>
                </a:ln>
                <a:solidFill>
                  <a:prstClr val="black">
                    <a:lumMod val="85000"/>
                    <a:lumOff val="15000"/>
                  </a:prstClr>
                </a:solidFill>
                <a:effectLst>
                  <a:outerShdw dist="38100" dir="2700000" algn="bl" rotWithShape="0">
                    <a:srgbClr val="4472C4"/>
                  </a:outerShdw>
                </a:effectLst>
                <a:uLnTx/>
                <a:uFillTx/>
                <a:latin typeface="Tahoma" panose="020B0604030504040204" pitchFamily="34" charset="0"/>
                <a:ea typeface="Tahoma" panose="020B0604030504040204" pitchFamily="34" charset="0"/>
                <a:cs typeface="Tahoma" panose="020B0604030504040204" pitchFamily="34" charset="0"/>
                <a:sym typeface="Arial"/>
              </a:rPr>
              <a:t>AI LÊN CAO HƠN</a:t>
            </a:r>
          </a:p>
        </p:txBody>
      </p:sp>
      <p:sp>
        <p:nvSpPr>
          <p:cNvPr id="6" name="Rectangle 5"/>
          <p:cNvSpPr/>
          <p:nvPr/>
        </p:nvSpPr>
        <p:spPr>
          <a:xfrm>
            <a:off x="3223876" y="2606206"/>
            <a:ext cx="2751074" cy="1015663"/>
          </a:xfrm>
          <a:prstGeom prst="rect">
            <a:avLst/>
          </a:prstGeom>
        </p:spPr>
        <p:txBody>
          <a:bodyPr wrap="none">
            <a:spAutoFit/>
          </a:bodyPr>
          <a:lstStyle/>
          <a:p>
            <a:pPr marL="0" marR="0" lvl="0" indent="0" algn="l" defTabSz="685800" rtl="0" eaLnBrk="1" fontAlgn="auto" latinLnBrk="0" hangingPunct="1">
              <a:lnSpc>
                <a:spcPct val="100000"/>
              </a:lnSpc>
              <a:spcBef>
                <a:spcPts val="0"/>
              </a:spcBef>
              <a:spcAft>
                <a:spcPts val="0"/>
              </a:spcAft>
              <a:buClrTx/>
              <a:buSzTx/>
              <a:buFont typeface="Arial"/>
              <a:buNone/>
              <a:tabLst/>
              <a:defRPr/>
            </a:pPr>
            <a:r>
              <a:rPr kumimoji="0" lang="vi-VN" sz="6000" b="0" i="0" u="none" strike="noStrike" kern="1200" cap="none" spc="0" normalizeH="0" baseline="0" noProof="0" dirty="0">
                <a:ln>
                  <a:noFill/>
                </a:ln>
                <a:solidFill>
                  <a:prstClr val="black"/>
                </a:solidFill>
                <a:effectLst/>
                <a:uLnTx/>
                <a:uFillTx/>
                <a:latin typeface="Arial" panose="020B0604020202020204" pitchFamily="34" charset="0"/>
                <a:ea typeface="+mn-ea"/>
                <a:cs typeface="Arial"/>
                <a:sym typeface="Arial"/>
              </a:rPr>
              <a:t>overtop</a:t>
            </a:r>
          </a:p>
        </p:txBody>
      </p:sp>
      <p:sp>
        <p:nvSpPr>
          <p:cNvPr id="3" name="TextBox 2"/>
          <p:cNvSpPr txBox="1"/>
          <p:nvPr/>
        </p:nvSpPr>
        <p:spPr>
          <a:xfrm>
            <a:off x="3653171" y="4570286"/>
            <a:ext cx="1943161" cy="553998"/>
          </a:xfrm>
          <a:prstGeom prst="rect">
            <a:avLst/>
          </a:prstGeom>
          <a:solidFill>
            <a:schemeClr val="bg1"/>
          </a:solidFill>
        </p:spPr>
        <p:txBody>
          <a:bodyPr wrap="none" rtlCol="0">
            <a:spAutoFit/>
          </a:bodyPr>
          <a:lstStyle/>
          <a:p>
            <a:pPr marL="0" marR="0" lvl="0" indent="0" algn="l" defTabSz="685800" rtl="0" eaLnBrk="1" fontAlgn="auto" latinLnBrk="0" hangingPunct="1">
              <a:lnSpc>
                <a:spcPct val="100000"/>
              </a:lnSpc>
              <a:spcBef>
                <a:spcPts val="0"/>
              </a:spcBef>
              <a:spcAft>
                <a:spcPts val="0"/>
              </a:spcAft>
              <a:buClrTx/>
              <a:buSzTx/>
              <a:buFont typeface="Arial"/>
              <a:buNone/>
              <a:tabLst/>
              <a:defRPr/>
            </a:pPr>
            <a:r>
              <a:rPr kumimoji="0" lang="en-US" sz="1500" b="0" i="0" u="none" strike="noStrike" kern="1200" cap="none" spc="0" normalizeH="0" baseline="0" noProof="0" dirty="0">
                <a:ln>
                  <a:noFill/>
                </a:ln>
                <a:solidFill>
                  <a:prstClr val="black"/>
                </a:solidFill>
                <a:effectLst/>
                <a:uLnTx/>
                <a:uFillTx/>
                <a:latin typeface="Calibri" panose="020F0502020204030204"/>
                <a:ea typeface="+mn-ea"/>
                <a:cs typeface="Arial"/>
                <a:sym typeface="Arial"/>
              </a:rPr>
              <a:t>design by TRO GIANG</a:t>
            </a:r>
          </a:p>
          <a:p>
            <a:pPr marL="0" marR="0" lvl="0" indent="0" algn="l" defTabSz="685800" rtl="0" eaLnBrk="1" fontAlgn="auto" latinLnBrk="0" hangingPunct="1">
              <a:lnSpc>
                <a:spcPct val="100000"/>
              </a:lnSpc>
              <a:spcBef>
                <a:spcPts val="0"/>
              </a:spcBef>
              <a:spcAft>
                <a:spcPts val="0"/>
              </a:spcAft>
              <a:buClrTx/>
              <a:buSzTx/>
              <a:buFont typeface="Arial"/>
              <a:buNone/>
              <a:tabLst/>
              <a:defRPr/>
            </a:pPr>
            <a:r>
              <a:rPr kumimoji="0" lang="en-US" sz="1500" b="0" i="0" u="none" strike="noStrike" kern="1200" cap="none" spc="0" normalizeH="0" baseline="0" noProof="0" dirty="0">
                <a:ln>
                  <a:noFill/>
                </a:ln>
                <a:solidFill>
                  <a:prstClr val="black"/>
                </a:solidFill>
                <a:effectLst/>
                <a:uLnTx/>
                <a:uFillTx/>
                <a:latin typeface="Calibri" panose="020F0502020204030204"/>
                <a:ea typeface="+mn-ea"/>
                <a:cs typeface="Arial"/>
                <a:sym typeface="Arial"/>
              </a:rPr>
              <a:t>youtube.com/trogiang</a:t>
            </a:r>
            <a:endParaRPr kumimoji="0" lang="vi-VN" sz="1500" b="0" i="0" u="none" strike="noStrike" kern="1200" cap="none" spc="0" normalizeH="0" baseline="0" noProof="0" dirty="0">
              <a:ln>
                <a:noFill/>
              </a:ln>
              <a:solidFill>
                <a:prstClr val="black"/>
              </a:solidFill>
              <a:effectLst/>
              <a:uLnTx/>
              <a:uFillTx/>
              <a:latin typeface="Arial" panose="020B0604020202020204" pitchFamily="34" charset="0"/>
              <a:ea typeface="+mn-ea"/>
              <a:cs typeface="Arial"/>
              <a:sym typeface="Arial"/>
            </a:endParaRPr>
          </a:p>
        </p:txBody>
      </p:sp>
    </p:spTree>
    <p:extLst>
      <p:ext uri="{BB962C8B-B14F-4D97-AF65-F5344CB8AC3E}">
        <p14:creationId xmlns:p14="http://schemas.microsoft.com/office/powerpoint/2010/main" val="105708531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2" repeatCount="indefinite" fill="hold" grpId="0" nodeType="withEffect">
                                  <p:stCondLst>
                                    <p:cond delay="0"/>
                                  </p:stCondLst>
                                  <p:childTnLst>
                                    <p:set>
                                      <p:cBhvr>
                                        <p:cTn id="6" dur="1" fill="hold">
                                          <p:stCondLst>
                                            <p:cond delay="0"/>
                                          </p:stCondLst>
                                        </p:cTn>
                                        <p:tgtEl>
                                          <p:spTgt spid="27"/>
                                        </p:tgtEl>
                                        <p:attrNameLst>
                                          <p:attrName>style.visibility</p:attrName>
                                        </p:attrNameLst>
                                      </p:cBhvr>
                                      <p:to>
                                        <p:strVal val="visible"/>
                                      </p:to>
                                    </p:set>
                                    <p:anim calcmode="lin" valueType="num">
                                      <p:cBhvr additive="base">
                                        <p:cTn id="7" dur="15000" fill="hold"/>
                                        <p:tgtEl>
                                          <p:spTgt spid="27"/>
                                        </p:tgtEl>
                                        <p:attrNameLst>
                                          <p:attrName>ppt_x</p:attrName>
                                        </p:attrNameLst>
                                      </p:cBhvr>
                                      <p:tavLst>
                                        <p:tav tm="0">
                                          <p:val>
                                            <p:strVal val="1+#ppt_w/2"/>
                                          </p:val>
                                        </p:tav>
                                        <p:tav tm="100000">
                                          <p:val>
                                            <p:strVal val="#ppt_x"/>
                                          </p:val>
                                        </p:tav>
                                      </p:tavLst>
                                    </p:anim>
                                    <p:anim calcmode="lin" valueType="num">
                                      <p:cBhvr additive="base">
                                        <p:cTn id="8" dur="15000" fill="hold"/>
                                        <p:tgtEl>
                                          <p:spTgt spid="27"/>
                                        </p:tgtEl>
                                        <p:attrNameLst>
                                          <p:attrName>ppt_y</p:attrName>
                                        </p:attrNameLst>
                                      </p:cBhvr>
                                      <p:tavLst>
                                        <p:tav tm="0">
                                          <p:val>
                                            <p:strVal val="#ppt_y"/>
                                          </p:val>
                                        </p:tav>
                                        <p:tav tm="100000">
                                          <p:val>
                                            <p:strVal val="#ppt_y"/>
                                          </p:val>
                                        </p:tav>
                                      </p:tavLst>
                                    </p:anim>
                                  </p:childTnLst>
                                </p:cTn>
                              </p:par>
                              <p:par>
                                <p:cTn id="9" presetID="2" presetClass="entr" presetSubtype="2" repeatCount="indefinite" fill="hold" grpId="0" nodeType="withEffect">
                                  <p:stCondLst>
                                    <p:cond delay="0"/>
                                  </p:stCondLst>
                                  <p:childTnLst>
                                    <p:set>
                                      <p:cBhvr>
                                        <p:cTn id="10" dur="1" fill="hold">
                                          <p:stCondLst>
                                            <p:cond delay="0"/>
                                          </p:stCondLst>
                                        </p:cTn>
                                        <p:tgtEl>
                                          <p:spTgt spid="28"/>
                                        </p:tgtEl>
                                        <p:attrNameLst>
                                          <p:attrName>style.visibility</p:attrName>
                                        </p:attrNameLst>
                                      </p:cBhvr>
                                      <p:to>
                                        <p:strVal val="visible"/>
                                      </p:to>
                                    </p:set>
                                    <p:anim calcmode="lin" valueType="num">
                                      <p:cBhvr additive="base">
                                        <p:cTn id="11" dur="20000" fill="hold"/>
                                        <p:tgtEl>
                                          <p:spTgt spid="28"/>
                                        </p:tgtEl>
                                        <p:attrNameLst>
                                          <p:attrName>ppt_x</p:attrName>
                                        </p:attrNameLst>
                                      </p:cBhvr>
                                      <p:tavLst>
                                        <p:tav tm="0">
                                          <p:val>
                                            <p:strVal val="1+#ppt_w/2"/>
                                          </p:val>
                                        </p:tav>
                                        <p:tav tm="100000">
                                          <p:val>
                                            <p:strVal val="#ppt_x"/>
                                          </p:val>
                                        </p:tav>
                                      </p:tavLst>
                                    </p:anim>
                                    <p:anim calcmode="lin" valueType="num">
                                      <p:cBhvr additive="base">
                                        <p:cTn id="12" dur="20000" fill="hold"/>
                                        <p:tgtEl>
                                          <p:spTgt spid="28"/>
                                        </p:tgtEl>
                                        <p:attrNameLst>
                                          <p:attrName>ppt_y</p:attrName>
                                        </p:attrNameLst>
                                      </p:cBhvr>
                                      <p:tavLst>
                                        <p:tav tm="0">
                                          <p:val>
                                            <p:strVal val="#ppt_y"/>
                                          </p:val>
                                        </p:tav>
                                        <p:tav tm="100000">
                                          <p:val>
                                            <p:strVal val="#ppt_y"/>
                                          </p:val>
                                        </p:tav>
                                      </p:tavLst>
                                    </p:anim>
                                  </p:childTnLst>
                                </p:cTn>
                              </p:par>
                              <p:par>
                                <p:cTn id="13" presetID="2" presetClass="entr" presetSubtype="8" repeatCount="indefinite" fill="hold" grpId="0" nodeType="withEffect">
                                  <p:stCondLst>
                                    <p:cond delay="0"/>
                                  </p:stCondLst>
                                  <p:childTnLst>
                                    <p:set>
                                      <p:cBhvr>
                                        <p:cTn id="14" dur="1" fill="hold">
                                          <p:stCondLst>
                                            <p:cond delay="0"/>
                                          </p:stCondLst>
                                        </p:cTn>
                                        <p:tgtEl>
                                          <p:spTgt spid="29"/>
                                        </p:tgtEl>
                                        <p:attrNameLst>
                                          <p:attrName>style.visibility</p:attrName>
                                        </p:attrNameLst>
                                      </p:cBhvr>
                                      <p:to>
                                        <p:strVal val="visible"/>
                                      </p:to>
                                    </p:set>
                                    <p:anim calcmode="lin" valueType="num">
                                      <p:cBhvr additive="base">
                                        <p:cTn id="15" dur="18000" fill="hold"/>
                                        <p:tgtEl>
                                          <p:spTgt spid="29"/>
                                        </p:tgtEl>
                                        <p:attrNameLst>
                                          <p:attrName>ppt_x</p:attrName>
                                        </p:attrNameLst>
                                      </p:cBhvr>
                                      <p:tavLst>
                                        <p:tav tm="0">
                                          <p:val>
                                            <p:strVal val="0-#ppt_w/2"/>
                                          </p:val>
                                        </p:tav>
                                        <p:tav tm="100000">
                                          <p:val>
                                            <p:strVal val="#ppt_x"/>
                                          </p:val>
                                        </p:tav>
                                      </p:tavLst>
                                    </p:anim>
                                    <p:anim calcmode="lin" valueType="num">
                                      <p:cBhvr additive="base">
                                        <p:cTn id="16" dur="18000" fill="hold"/>
                                        <p:tgtEl>
                                          <p:spTgt spid="29"/>
                                        </p:tgtEl>
                                        <p:attrNameLst>
                                          <p:attrName>ppt_y</p:attrName>
                                        </p:attrNameLst>
                                      </p:cBhvr>
                                      <p:tavLst>
                                        <p:tav tm="0">
                                          <p:val>
                                            <p:strVal val="#ppt_y"/>
                                          </p:val>
                                        </p:tav>
                                        <p:tav tm="100000">
                                          <p:val>
                                            <p:strVal val="#ppt_y"/>
                                          </p:val>
                                        </p:tav>
                                      </p:tavLst>
                                    </p:anim>
                                  </p:childTnLst>
                                </p:cTn>
                              </p:par>
                              <p:par>
                                <p:cTn id="17" presetID="1" presetClass="mediacall" presetSubtype="0" fill="hold" nodeType="withEffect">
                                  <p:stCondLst>
                                    <p:cond delay="0"/>
                                  </p:stCondLst>
                                  <p:childTnLst>
                                    <p:cmd type="call" cmd="playFrom(0.0)">
                                      <p:cBhvr>
                                        <p:cTn id="18" dur="21083" fill="hold"/>
                                        <p:tgtEl>
                                          <p:spTgt spid="4"/>
                                        </p:tgtEl>
                                      </p:cBhvr>
                                    </p:cmd>
                                  </p:childTnLst>
                                </p:cTn>
                              </p:par>
                              <p:par>
                                <p:cTn id="19" presetID="53" presetClass="entr" presetSubtype="16" fill="hold" grpId="0" nodeType="withEffect">
                                  <p:stCondLst>
                                    <p:cond delay="0"/>
                                  </p:stCondLst>
                                  <p:childTnLst>
                                    <p:set>
                                      <p:cBhvr>
                                        <p:cTn id="20" dur="1" fill="hold">
                                          <p:stCondLst>
                                            <p:cond delay="0"/>
                                          </p:stCondLst>
                                        </p:cTn>
                                        <p:tgtEl>
                                          <p:spTgt spid="5"/>
                                        </p:tgtEl>
                                        <p:attrNameLst>
                                          <p:attrName>style.visibility</p:attrName>
                                        </p:attrNameLst>
                                      </p:cBhvr>
                                      <p:to>
                                        <p:strVal val="visible"/>
                                      </p:to>
                                    </p:set>
                                    <p:anim calcmode="lin" valueType="num">
                                      <p:cBhvr>
                                        <p:cTn id="21" dur="22000" fill="hold"/>
                                        <p:tgtEl>
                                          <p:spTgt spid="5"/>
                                        </p:tgtEl>
                                        <p:attrNameLst>
                                          <p:attrName>ppt_w</p:attrName>
                                        </p:attrNameLst>
                                      </p:cBhvr>
                                      <p:tavLst>
                                        <p:tav tm="0">
                                          <p:val>
                                            <p:fltVal val="0"/>
                                          </p:val>
                                        </p:tav>
                                        <p:tav tm="100000">
                                          <p:val>
                                            <p:strVal val="#ppt_w"/>
                                          </p:val>
                                        </p:tav>
                                      </p:tavLst>
                                    </p:anim>
                                    <p:anim calcmode="lin" valueType="num">
                                      <p:cBhvr>
                                        <p:cTn id="22" dur="22000" fill="hold"/>
                                        <p:tgtEl>
                                          <p:spTgt spid="5"/>
                                        </p:tgtEl>
                                        <p:attrNameLst>
                                          <p:attrName>ppt_h</p:attrName>
                                        </p:attrNameLst>
                                      </p:cBhvr>
                                      <p:tavLst>
                                        <p:tav tm="0">
                                          <p:val>
                                            <p:fltVal val="0"/>
                                          </p:val>
                                        </p:tav>
                                        <p:tav tm="100000">
                                          <p:val>
                                            <p:strVal val="#ppt_h"/>
                                          </p:val>
                                        </p:tav>
                                      </p:tavLst>
                                    </p:anim>
                                    <p:animEffect transition="in" filter="fade">
                                      <p:cBhvr>
                                        <p:cTn id="23" dur="22000"/>
                                        <p:tgtEl>
                                          <p:spTgt spid="5"/>
                                        </p:tgtEl>
                                      </p:cBhvr>
                                    </p:animEffect>
                                  </p:childTnLst>
                                </p:cTn>
                              </p:par>
                            </p:childTnLst>
                          </p:cTn>
                        </p:par>
                        <p:par>
                          <p:cTn id="24" fill="hold">
                            <p:stCondLst>
                              <p:cond delay="22000"/>
                            </p:stCondLst>
                            <p:childTnLst>
                              <p:par>
                                <p:cTn id="25" presetID="10" presetClass="entr" presetSubtype="0" fill="hold" grpId="0" nodeType="afterEffect">
                                  <p:stCondLst>
                                    <p:cond delay="0"/>
                                  </p:stCondLst>
                                  <p:childTnLst>
                                    <p:set>
                                      <p:cBhvr>
                                        <p:cTn id="26" dur="1" fill="hold">
                                          <p:stCondLst>
                                            <p:cond delay="0"/>
                                          </p:stCondLst>
                                        </p:cTn>
                                        <p:tgtEl>
                                          <p:spTgt spid="7"/>
                                        </p:tgtEl>
                                        <p:attrNameLst>
                                          <p:attrName>style.visibility</p:attrName>
                                        </p:attrNameLst>
                                      </p:cBhvr>
                                      <p:to>
                                        <p:strVal val="visible"/>
                                      </p:to>
                                    </p:set>
                                    <p:animEffect transition="in" filter="fade">
                                      <p:cBhvr>
                                        <p:cTn id="27" dur="500"/>
                                        <p:tgtEl>
                                          <p:spTgt spid="7"/>
                                        </p:tgtEl>
                                      </p:cBhvr>
                                    </p:animEffect>
                                  </p:childTnLst>
                                </p:cTn>
                              </p:par>
                              <p:par>
                                <p:cTn id="28" presetID="42" presetClass="entr" presetSubtype="0" fill="hold" grpId="0" nodeType="withEffect">
                                  <p:stCondLst>
                                    <p:cond delay="0"/>
                                  </p:stCondLst>
                                  <p:childTnLst>
                                    <p:set>
                                      <p:cBhvr>
                                        <p:cTn id="29" dur="1" fill="hold">
                                          <p:stCondLst>
                                            <p:cond delay="0"/>
                                          </p:stCondLst>
                                        </p:cTn>
                                        <p:tgtEl>
                                          <p:spTgt spid="6"/>
                                        </p:tgtEl>
                                        <p:attrNameLst>
                                          <p:attrName>style.visibility</p:attrName>
                                        </p:attrNameLst>
                                      </p:cBhvr>
                                      <p:to>
                                        <p:strVal val="visible"/>
                                      </p:to>
                                    </p:set>
                                    <p:animEffect transition="in" filter="fade">
                                      <p:cBhvr>
                                        <p:cTn id="30" dur="1000"/>
                                        <p:tgtEl>
                                          <p:spTgt spid="6"/>
                                        </p:tgtEl>
                                      </p:cBhvr>
                                    </p:animEffect>
                                    <p:anim calcmode="lin" valueType="num">
                                      <p:cBhvr>
                                        <p:cTn id="31" dur="1000" fill="hold"/>
                                        <p:tgtEl>
                                          <p:spTgt spid="6"/>
                                        </p:tgtEl>
                                        <p:attrNameLst>
                                          <p:attrName>ppt_x</p:attrName>
                                        </p:attrNameLst>
                                      </p:cBhvr>
                                      <p:tavLst>
                                        <p:tav tm="0">
                                          <p:val>
                                            <p:strVal val="#ppt_x"/>
                                          </p:val>
                                        </p:tav>
                                        <p:tav tm="100000">
                                          <p:val>
                                            <p:strVal val="#ppt_x"/>
                                          </p:val>
                                        </p:tav>
                                      </p:tavLst>
                                    </p:anim>
                                    <p:anim calcmode="lin" valueType="num">
                                      <p:cBhvr>
                                        <p:cTn id="32" dur="1000" fill="hold"/>
                                        <p:tgtEl>
                                          <p:spTgt spid="6"/>
                                        </p:tgtEl>
                                        <p:attrNameLst>
                                          <p:attrName>ppt_y</p:attrName>
                                        </p:attrNameLst>
                                      </p:cBhvr>
                                      <p:tavLst>
                                        <p:tav tm="0">
                                          <p:val>
                                            <p:strVal val="#ppt_y+.1"/>
                                          </p:val>
                                        </p:tav>
                                        <p:tav tm="100000">
                                          <p:val>
                                            <p:strVal val="#ppt_y"/>
                                          </p:val>
                                        </p:tav>
                                      </p:tavLst>
                                    </p:anim>
                                  </p:childTnLst>
                                </p:cTn>
                              </p:par>
                              <p:par>
                                <p:cTn id="33" presetID="2" presetClass="entr" presetSubtype="4" fill="hold" grpId="0" nodeType="withEffect">
                                  <p:stCondLst>
                                    <p:cond delay="0"/>
                                  </p:stCondLst>
                                  <p:childTnLst>
                                    <p:set>
                                      <p:cBhvr>
                                        <p:cTn id="34" dur="1" fill="hold">
                                          <p:stCondLst>
                                            <p:cond delay="0"/>
                                          </p:stCondLst>
                                        </p:cTn>
                                        <p:tgtEl>
                                          <p:spTgt spid="3"/>
                                        </p:tgtEl>
                                        <p:attrNameLst>
                                          <p:attrName>style.visibility</p:attrName>
                                        </p:attrNameLst>
                                      </p:cBhvr>
                                      <p:to>
                                        <p:strVal val="visible"/>
                                      </p:to>
                                    </p:set>
                                    <p:anim calcmode="lin" valueType="num">
                                      <p:cBhvr additive="base">
                                        <p:cTn id="35" dur="500" fill="hold"/>
                                        <p:tgtEl>
                                          <p:spTgt spid="3"/>
                                        </p:tgtEl>
                                        <p:attrNameLst>
                                          <p:attrName>ppt_x</p:attrName>
                                        </p:attrNameLst>
                                      </p:cBhvr>
                                      <p:tavLst>
                                        <p:tav tm="0">
                                          <p:val>
                                            <p:strVal val="#ppt_x"/>
                                          </p:val>
                                        </p:tav>
                                        <p:tav tm="100000">
                                          <p:val>
                                            <p:strVal val="#ppt_x"/>
                                          </p:val>
                                        </p:tav>
                                      </p:tavLst>
                                    </p:anim>
                                    <p:anim calcmode="lin" valueType="num">
                                      <p:cBhvr additive="base">
                                        <p:cTn id="36" dur="500" fill="hold"/>
                                        <p:tgtEl>
                                          <p:spTgt spid="3"/>
                                        </p:tgtEl>
                                        <p:attrNameLst>
                                          <p:attrName>ppt_y</p:attrName>
                                        </p:attrNameLst>
                                      </p:cBhvr>
                                      <p:tavLst>
                                        <p:tav tm="0">
                                          <p:val>
                                            <p:strVal val="1+#ppt_h/2"/>
                                          </p:val>
                                        </p:tav>
                                        <p:tav tm="100000">
                                          <p:val>
                                            <p:strVal val="#ppt_y"/>
                                          </p:val>
                                        </p:tav>
                                      </p:tavLst>
                                    </p:anim>
                                  </p:childTnLst>
                                </p:cTn>
                              </p:par>
                            </p:childTnLst>
                          </p:cTn>
                        </p:par>
                      </p:childTnLst>
                    </p:cTn>
                  </p:par>
                  <p:par>
                    <p:cTn id="37" fill="hold">
                      <p:stCondLst>
                        <p:cond delay="indefinite"/>
                      </p:stCondLst>
                      <p:childTnLst>
                        <p:par>
                          <p:cTn id="38" fill="hold">
                            <p:stCondLst>
                              <p:cond delay="0"/>
                            </p:stCondLst>
                            <p:childTnLst>
                              <p:par>
                                <p:cTn id="39" presetID="10" presetClass="exit" presetSubtype="0" fill="hold" grpId="1" nodeType="clickEffect">
                                  <p:stCondLst>
                                    <p:cond delay="0"/>
                                  </p:stCondLst>
                                  <p:childTnLst>
                                    <p:animEffect transition="out" filter="fade">
                                      <p:cBhvr>
                                        <p:cTn id="40" dur="500"/>
                                        <p:tgtEl>
                                          <p:spTgt spid="5"/>
                                        </p:tgtEl>
                                      </p:cBhvr>
                                    </p:animEffect>
                                    <p:set>
                                      <p:cBhvr>
                                        <p:cTn id="41" dur="1" fill="hold">
                                          <p:stCondLst>
                                            <p:cond delay="499"/>
                                          </p:stCondLst>
                                        </p:cTn>
                                        <p:tgtEl>
                                          <p:spTgt spid="5"/>
                                        </p:tgtEl>
                                        <p:attrNameLst>
                                          <p:attrName>style.visibility</p:attrName>
                                        </p:attrNameLst>
                                      </p:cBhvr>
                                      <p:to>
                                        <p:strVal val="hidden"/>
                                      </p:to>
                                    </p:set>
                                  </p:childTnLst>
                                </p:cTn>
                              </p:par>
                              <p:par>
                                <p:cTn id="42" presetID="10" presetClass="exit" presetSubtype="0" fill="hold" grpId="1" nodeType="withEffect">
                                  <p:stCondLst>
                                    <p:cond delay="0"/>
                                  </p:stCondLst>
                                  <p:childTnLst>
                                    <p:animEffect transition="out" filter="fade">
                                      <p:cBhvr>
                                        <p:cTn id="43" dur="500"/>
                                        <p:tgtEl>
                                          <p:spTgt spid="7"/>
                                        </p:tgtEl>
                                      </p:cBhvr>
                                    </p:animEffect>
                                    <p:set>
                                      <p:cBhvr>
                                        <p:cTn id="44" dur="1" fill="hold">
                                          <p:stCondLst>
                                            <p:cond delay="499"/>
                                          </p:stCondLst>
                                        </p:cTn>
                                        <p:tgtEl>
                                          <p:spTgt spid="7"/>
                                        </p:tgtEl>
                                        <p:attrNameLst>
                                          <p:attrName>style.visibility</p:attrName>
                                        </p:attrNameLst>
                                      </p:cBhvr>
                                      <p:to>
                                        <p:strVal val="hidden"/>
                                      </p:to>
                                    </p:set>
                                  </p:childTnLst>
                                </p:cTn>
                              </p:par>
                              <p:par>
                                <p:cTn id="45" presetID="10" presetClass="exit" presetSubtype="0" fill="hold" grpId="1" nodeType="withEffect">
                                  <p:stCondLst>
                                    <p:cond delay="0"/>
                                  </p:stCondLst>
                                  <p:childTnLst>
                                    <p:animEffect transition="out" filter="fade">
                                      <p:cBhvr>
                                        <p:cTn id="46" dur="500"/>
                                        <p:tgtEl>
                                          <p:spTgt spid="6"/>
                                        </p:tgtEl>
                                      </p:cBhvr>
                                    </p:animEffect>
                                    <p:set>
                                      <p:cBhvr>
                                        <p:cTn id="47" dur="1" fill="hold">
                                          <p:stCondLst>
                                            <p:cond delay="499"/>
                                          </p:stCondLst>
                                        </p:cTn>
                                        <p:tgtEl>
                                          <p:spTgt spid="6"/>
                                        </p:tgtEl>
                                        <p:attrNameLst>
                                          <p:attrName>style.visibility</p:attrName>
                                        </p:attrNameLst>
                                      </p:cBhvr>
                                      <p:to>
                                        <p:strVal val="hidden"/>
                                      </p:to>
                                    </p:set>
                                  </p:childTnLst>
                                </p:cTn>
                              </p:par>
                              <p:par>
                                <p:cTn id="48" presetID="10" presetClass="exit" presetSubtype="0" fill="hold" grpId="1" nodeType="withEffect">
                                  <p:stCondLst>
                                    <p:cond delay="0"/>
                                  </p:stCondLst>
                                  <p:childTnLst>
                                    <p:animEffect transition="out" filter="fade">
                                      <p:cBhvr>
                                        <p:cTn id="49" dur="500"/>
                                        <p:tgtEl>
                                          <p:spTgt spid="3"/>
                                        </p:tgtEl>
                                      </p:cBhvr>
                                    </p:animEffect>
                                    <p:set>
                                      <p:cBhvr>
                                        <p:cTn id="50" dur="1" fill="hold">
                                          <p:stCondLst>
                                            <p:cond delay="499"/>
                                          </p:stCondLst>
                                        </p:cTn>
                                        <p:tgtEl>
                                          <p:spTgt spid="3"/>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seq concurrent="1" nextAc="seek">
              <p:cTn id="51" restart="whenNotActive" fill="hold" evtFilter="cancelBubble" nodeType="interactiveSeq">
                <p:stCondLst>
                  <p:cond evt="onClick" delay="0">
                    <p:tgtEl>
                      <p:spTgt spid="26"/>
                    </p:tgtEl>
                  </p:cond>
                </p:stCondLst>
                <p:endSync evt="end" delay="0">
                  <p:rtn val="all"/>
                </p:endSync>
                <p:childTnLst>
                  <p:par>
                    <p:cTn id="52" fill="hold">
                      <p:stCondLst>
                        <p:cond delay="0"/>
                      </p:stCondLst>
                      <p:childTnLst>
                        <p:par>
                          <p:cTn id="53" fill="hold">
                            <p:stCondLst>
                              <p:cond delay="0"/>
                            </p:stCondLst>
                            <p:childTnLst>
                              <p:par>
                                <p:cTn id="54" presetID="44" presetClass="path" presetSubtype="0" accel="50000" decel="50000" fill="hold" nodeType="clickEffect">
                                  <p:stCondLst>
                                    <p:cond delay="0"/>
                                  </p:stCondLst>
                                  <p:childTnLst>
                                    <p:animMotion origin="layout" path="M -0.00026 0.00139 C 0.0013 -0.04375 -0.02187 -0.18148 0.01406 -0.21621 C 0.04792 -0.22685 0.05352 -0.18982 0.06979 -0.15857 " pathEditMode="relative" rAng="0" ptsTypes="AAA">
                                      <p:cBhvr>
                                        <p:cTn id="55" dur="500" fill="hold"/>
                                        <p:tgtEl>
                                          <p:spTgt spid="26"/>
                                        </p:tgtEl>
                                        <p:attrNameLst>
                                          <p:attrName>ppt_x</p:attrName>
                                          <p:attrName>ppt_y</p:attrName>
                                        </p:attrNameLst>
                                      </p:cBhvr>
                                      <p:rCtr x="3203" y="-10995"/>
                                    </p:animMotion>
                                  </p:childTnLst>
                                  <p:subTnLst>
                                    <p:audio>
                                      <p:cMediaNode>
                                        <p:cTn display="0" masterRel="sameClick">
                                          <p:stCondLst>
                                            <p:cond evt="begin" delay="0">
                                              <p:tn val="54"/>
                                            </p:cond>
                                          </p:stCondLst>
                                          <p:endCondLst>
                                            <p:cond evt="onStopAudio" delay="0">
                                              <p:tgtEl>
                                                <p:sldTgt/>
                                              </p:tgtEl>
                                            </p:cond>
                                          </p:endCondLst>
                                        </p:cTn>
                                        <p:tgtEl>
                                          <p:sndTgt r:embed="rId4" name="whoosh.wav"/>
                                        </p:tgtEl>
                                      </p:cMediaNode>
                                    </p:audio>
                                  </p:subTnLst>
                                </p:cTn>
                              </p:par>
                              <p:par>
                                <p:cTn id="56" presetID="6" presetClass="emph" presetSubtype="0" fill="hold" nodeType="withEffect">
                                  <p:stCondLst>
                                    <p:cond delay="0"/>
                                  </p:stCondLst>
                                  <p:childTnLst>
                                    <p:animScale>
                                      <p:cBhvr>
                                        <p:cTn id="57" dur="500" fill="hold"/>
                                        <p:tgtEl>
                                          <p:spTgt spid="26"/>
                                        </p:tgtEl>
                                      </p:cBhvr>
                                      <p:by x="97000" y="97000"/>
                                    </p:animScale>
                                  </p:childTnLst>
                                </p:cTn>
                              </p:par>
                            </p:childTnLst>
                          </p:cTn>
                        </p:par>
                      </p:childTnLst>
                    </p:cTn>
                  </p:par>
                  <p:par>
                    <p:cTn id="58" fill="hold">
                      <p:stCondLst>
                        <p:cond delay="indefinite"/>
                      </p:stCondLst>
                      <p:childTnLst>
                        <p:par>
                          <p:cTn id="59" fill="hold">
                            <p:stCondLst>
                              <p:cond delay="0"/>
                            </p:stCondLst>
                            <p:childTnLst>
                              <p:par>
                                <p:cTn id="60" presetID="44" presetClass="path" presetSubtype="0" accel="50000" decel="50000" fill="hold" nodeType="clickEffect">
                                  <p:stCondLst>
                                    <p:cond delay="0"/>
                                  </p:stCondLst>
                                  <p:childTnLst>
                                    <p:animMotion origin="layout" path="M 0.06979 -0.15857 C 0.07995 -0.21134 0.05065 -0.33218 0.10143 -0.34699 C 0.14714 -0.35371 0.15716 -0.33426 0.16576 -0.28125 " pathEditMode="relative" rAng="0" ptsTypes="AAA">
                                      <p:cBhvr>
                                        <p:cTn id="61" dur="500" fill="hold"/>
                                        <p:tgtEl>
                                          <p:spTgt spid="26"/>
                                        </p:tgtEl>
                                        <p:attrNameLst>
                                          <p:attrName>ppt_x</p:attrName>
                                          <p:attrName>ppt_y</p:attrName>
                                        </p:attrNameLst>
                                      </p:cBhvr>
                                      <p:rCtr x="4792" y="-9491"/>
                                    </p:animMotion>
                                  </p:childTnLst>
                                  <p:subTnLst>
                                    <p:audio>
                                      <p:cMediaNode>
                                        <p:cTn display="0" masterRel="sameClick">
                                          <p:stCondLst>
                                            <p:cond evt="begin" delay="0">
                                              <p:tn val="60"/>
                                            </p:cond>
                                          </p:stCondLst>
                                          <p:endCondLst>
                                            <p:cond evt="onStopAudio" delay="0">
                                              <p:tgtEl>
                                                <p:sldTgt/>
                                              </p:tgtEl>
                                            </p:cond>
                                          </p:endCondLst>
                                        </p:cTn>
                                        <p:tgtEl>
                                          <p:sndTgt r:embed="rId4" name="whoosh.wav"/>
                                        </p:tgtEl>
                                      </p:cMediaNode>
                                    </p:audio>
                                  </p:subTnLst>
                                </p:cTn>
                              </p:par>
                              <p:par>
                                <p:cTn id="62" presetID="6" presetClass="emph" presetSubtype="0" fill="hold" nodeType="withEffect">
                                  <p:stCondLst>
                                    <p:cond delay="0"/>
                                  </p:stCondLst>
                                  <p:childTnLst>
                                    <p:animScale>
                                      <p:cBhvr>
                                        <p:cTn id="63" dur="500" fill="hold"/>
                                        <p:tgtEl>
                                          <p:spTgt spid="26"/>
                                        </p:tgtEl>
                                      </p:cBhvr>
                                      <p:by x="94000" y="94000"/>
                                    </p:animScale>
                                  </p:childTnLst>
                                </p:cTn>
                              </p:par>
                            </p:childTnLst>
                          </p:cTn>
                        </p:par>
                      </p:childTnLst>
                    </p:cTn>
                  </p:par>
                  <p:par>
                    <p:cTn id="64" fill="hold">
                      <p:stCondLst>
                        <p:cond delay="indefinite"/>
                      </p:stCondLst>
                      <p:childTnLst>
                        <p:par>
                          <p:cTn id="65" fill="hold">
                            <p:stCondLst>
                              <p:cond delay="0"/>
                            </p:stCondLst>
                            <p:childTnLst>
                              <p:par>
                                <p:cTn id="66" presetID="44" presetClass="path" presetSubtype="0" accel="50000" decel="50000" fill="hold" nodeType="clickEffect">
                                  <p:stCondLst>
                                    <p:cond delay="0"/>
                                  </p:stCondLst>
                                  <p:childTnLst>
                                    <p:animMotion origin="layout" path="M 0.16576 -0.28125 C 0.1642 -0.34121 0.14883 -0.42246 0.18972 -0.43982 C 0.21797 -0.43935 0.21641 -0.42848 0.22878 -0.40764 " pathEditMode="relative" rAng="0" ptsTypes="AAA">
                                      <p:cBhvr>
                                        <p:cTn id="67" dur="500" fill="hold"/>
                                        <p:tgtEl>
                                          <p:spTgt spid="26"/>
                                        </p:tgtEl>
                                        <p:attrNameLst>
                                          <p:attrName>ppt_x</p:attrName>
                                          <p:attrName>ppt_y</p:attrName>
                                        </p:attrNameLst>
                                      </p:cBhvr>
                                      <p:rCtr x="2943" y="-7940"/>
                                    </p:animMotion>
                                  </p:childTnLst>
                                  <p:subTnLst>
                                    <p:audio>
                                      <p:cMediaNode>
                                        <p:cTn display="0" masterRel="sameClick">
                                          <p:stCondLst>
                                            <p:cond evt="begin" delay="0">
                                              <p:tn val="66"/>
                                            </p:cond>
                                          </p:stCondLst>
                                          <p:endCondLst>
                                            <p:cond evt="onStopAudio" delay="0">
                                              <p:tgtEl>
                                                <p:sldTgt/>
                                              </p:tgtEl>
                                            </p:cond>
                                          </p:endCondLst>
                                        </p:cTn>
                                        <p:tgtEl>
                                          <p:sndTgt r:embed="rId4" name="whoosh.wav"/>
                                        </p:tgtEl>
                                      </p:cMediaNode>
                                    </p:audio>
                                  </p:subTnLst>
                                </p:cTn>
                              </p:par>
                              <p:par>
                                <p:cTn id="68" presetID="6" presetClass="emph" presetSubtype="0" fill="hold" nodeType="withEffect">
                                  <p:stCondLst>
                                    <p:cond delay="0"/>
                                  </p:stCondLst>
                                  <p:childTnLst>
                                    <p:animScale>
                                      <p:cBhvr>
                                        <p:cTn id="69" dur="500" fill="hold"/>
                                        <p:tgtEl>
                                          <p:spTgt spid="26"/>
                                        </p:tgtEl>
                                      </p:cBhvr>
                                      <p:by x="91000" y="91000"/>
                                    </p:animScale>
                                  </p:childTnLst>
                                </p:cTn>
                              </p:par>
                            </p:childTnLst>
                          </p:cTn>
                        </p:par>
                      </p:childTnLst>
                    </p:cTn>
                  </p:par>
                  <p:par>
                    <p:cTn id="70" fill="hold">
                      <p:stCondLst>
                        <p:cond delay="indefinite"/>
                      </p:stCondLst>
                      <p:childTnLst>
                        <p:par>
                          <p:cTn id="71" fill="hold">
                            <p:stCondLst>
                              <p:cond delay="0"/>
                            </p:stCondLst>
                            <p:childTnLst>
                              <p:par>
                                <p:cTn id="72" presetID="44" presetClass="path" presetSubtype="0" accel="50000" decel="50000" fill="hold" nodeType="clickEffect">
                                  <p:stCondLst>
                                    <p:cond delay="0"/>
                                  </p:stCondLst>
                                  <p:childTnLst>
                                    <p:animMotion origin="layout" path="M 0.22878 -0.40764 C 0.22761 -0.47269 0.20039 -0.56644 0.24115 -0.5831 C 0.26472 -0.57616 0.2569 -0.55718 0.26914 -0.53912 " pathEditMode="relative" rAng="0" ptsTypes="AAA">
                                      <p:cBhvr>
                                        <p:cTn id="73" dur="500" fill="hold"/>
                                        <p:tgtEl>
                                          <p:spTgt spid="26"/>
                                        </p:tgtEl>
                                        <p:attrNameLst>
                                          <p:attrName>ppt_x</p:attrName>
                                          <p:attrName>ppt_y</p:attrName>
                                        </p:attrNameLst>
                                      </p:cBhvr>
                                      <p:rCtr x="1523" y="-8773"/>
                                    </p:animMotion>
                                  </p:childTnLst>
                                  <p:subTnLst>
                                    <p:audio>
                                      <p:cMediaNode>
                                        <p:cTn display="0" masterRel="sameClick">
                                          <p:stCondLst>
                                            <p:cond evt="begin" delay="0">
                                              <p:tn val="72"/>
                                            </p:cond>
                                          </p:stCondLst>
                                          <p:endCondLst>
                                            <p:cond evt="onStopAudio" delay="0">
                                              <p:tgtEl>
                                                <p:sldTgt/>
                                              </p:tgtEl>
                                            </p:cond>
                                          </p:endCondLst>
                                        </p:cTn>
                                        <p:tgtEl>
                                          <p:sndTgt r:embed="rId4" name="whoosh.wav"/>
                                        </p:tgtEl>
                                      </p:cMediaNode>
                                    </p:audio>
                                  </p:subTnLst>
                                </p:cTn>
                              </p:par>
                              <p:par>
                                <p:cTn id="74" presetID="6" presetClass="emph" presetSubtype="0" fill="hold" nodeType="withEffect">
                                  <p:stCondLst>
                                    <p:cond delay="0"/>
                                  </p:stCondLst>
                                  <p:childTnLst>
                                    <p:animScale>
                                      <p:cBhvr>
                                        <p:cTn id="75" dur="500" fill="hold"/>
                                        <p:tgtEl>
                                          <p:spTgt spid="26"/>
                                        </p:tgtEl>
                                      </p:cBhvr>
                                      <p:by x="88000" y="88000"/>
                                    </p:animScale>
                                  </p:childTnLst>
                                </p:cTn>
                              </p:par>
                            </p:childTnLst>
                          </p:cTn>
                        </p:par>
                      </p:childTnLst>
                    </p:cTn>
                  </p:par>
                  <p:par>
                    <p:cTn id="76" fill="hold">
                      <p:stCondLst>
                        <p:cond delay="indefinite"/>
                      </p:stCondLst>
                      <p:childTnLst>
                        <p:par>
                          <p:cTn id="77" fill="hold">
                            <p:stCondLst>
                              <p:cond delay="0"/>
                            </p:stCondLst>
                            <p:childTnLst>
                              <p:par>
                                <p:cTn id="78" presetID="44" presetClass="path" presetSubtype="0" accel="50000" decel="50000" fill="hold" nodeType="clickEffect">
                                  <p:stCondLst>
                                    <p:cond delay="0"/>
                                  </p:stCondLst>
                                  <p:childTnLst>
                                    <p:animMotion origin="layout" path="M 0.26914 -0.53912 C 0.26289 -0.60301 0.24909 -0.69977 0.2901 -0.71597 C 0.33138 -0.71597 0.32044 -0.70185 0.32878 -0.68356 " pathEditMode="relative" rAng="0" ptsTypes="AAA">
                                      <p:cBhvr>
                                        <p:cTn id="79" dur="500" fill="hold"/>
                                        <p:tgtEl>
                                          <p:spTgt spid="26"/>
                                        </p:tgtEl>
                                        <p:attrNameLst>
                                          <p:attrName>ppt_x</p:attrName>
                                          <p:attrName>ppt_y</p:attrName>
                                        </p:attrNameLst>
                                      </p:cBhvr>
                                      <p:rCtr x="2617" y="-8843"/>
                                    </p:animMotion>
                                  </p:childTnLst>
                                  <p:subTnLst>
                                    <p:audio>
                                      <p:cMediaNode>
                                        <p:cTn display="0" masterRel="sameClick">
                                          <p:stCondLst>
                                            <p:cond evt="begin" delay="0">
                                              <p:tn val="78"/>
                                            </p:cond>
                                          </p:stCondLst>
                                          <p:endCondLst>
                                            <p:cond evt="onStopAudio" delay="0">
                                              <p:tgtEl>
                                                <p:sldTgt/>
                                              </p:tgtEl>
                                            </p:cond>
                                          </p:endCondLst>
                                        </p:cTn>
                                        <p:tgtEl>
                                          <p:sndTgt r:embed="rId4" name="whoosh.wav"/>
                                        </p:tgtEl>
                                      </p:cMediaNode>
                                    </p:audio>
                                  </p:subTnLst>
                                </p:cTn>
                              </p:par>
                              <p:par>
                                <p:cTn id="80" presetID="6" presetClass="emph" presetSubtype="0" fill="hold" nodeType="withEffect">
                                  <p:stCondLst>
                                    <p:cond delay="0"/>
                                  </p:stCondLst>
                                  <p:childTnLst>
                                    <p:animScale>
                                      <p:cBhvr>
                                        <p:cTn id="81" dur="500" fill="hold"/>
                                        <p:tgtEl>
                                          <p:spTgt spid="26"/>
                                        </p:tgtEl>
                                      </p:cBhvr>
                                      <p:by x="85000" y="85000"/>
                                    </p:animScale>
                                  </p:childTnLst>
                                </p:cTn>
                              </p:par>
                            </p:childTnLst>
                          </p:cTn>
                        </p:par>
                        <p:par>
                          <p:cTn id="82" fill="hold">
                            <p:stCondLst>
                              <p:cond delay="500"/>
                            </p:stCondLst>
                            <p:childTnLst>
                              <p:par>
                                <p:cTn id="83" presetID="2" presetClass="entr" presetSubtype="4" fill="hold" grpId="1" nodeType="afterEffect">
                                  <p:stCondLst>
                                    <p:cond delay="0"/>
                                  </p:stCondLst>
                                  <p:childTnLst>
                                    <p:set>
                                      <p:cBhvr>
                                        <p:cTn id="84" dur="1" fill="hold">
                                          <p:stCondLst>
                                            <p:cond delay="0"/>
                                          </p:stCondLst>
                                        </p:cTn>
                                        <p:tgtEl>
                                          <p:spTgt spid="81"/>
                                        </p:tgtEl>
                                        <p:attrNameLst>
                                          <p:attrName>style.visibility</p:attrName>
                                        </p:attrNameLst>
                                      </p:cBhvr>
                                      <p:to>
                                        <p:strVal val="visible"/>
                                      </p:to>
                                    </p:set>
                                    <p:anim calcmode="lin" valueType="num">
                                      <p:cBhvr additive="base">
                                        <p:cTn id="85" dur="500" fill="hold"/>
                                        <p:tgtEl>
                                          <p:spTgt spid="81"/>
                                        </p:tgtEl>
                                        <p:attrNameLst>
                                          <p:attrName>ppt_x</p:attrName>
                                        </p:attrNameLst>
                                      </p:cBhvr>
                                      <p:tavLst>
                                        <p:tav tm="0">
                                          <p:val>
                                            <p:strVal val="#ppt_x"/>
                                          </p:val>
                                        </p:tav>
                                        <p:tav tm="100000">
                                          <p:val>
                                            <p:strVal val="#ppt_x"/>
                                          </p:val>
                                        </p:tav>
                                      </p:tavLst>
                                    </p:anim>
                                    <p:anim calcmode="lin" valueType="num">
                                      <p:cBhvr additive="base">
                                        <p:cTn id="86" dur="500" fill="hold"/>
                                        <p:tgtEl>
                                          <p:spTgt spid="81"/>
                                        </p:tgtEl>
                                        <p:attrNameLst>
                                          <p:attrName>ppt_y</p:attrName>
                                        </p:attrNameLst>
                                      </p:cBhvr>
                                      <p:tavLst>
                                        <p:tav tm="0">
                                          <p:val>
                                            <p:strVal val="1+#ppt_h/2"/>
                                          </p:val>
                                        </p:tav>
                                        <p:tav tm="100000">
                                          <p:val>
                                            <p:strVal val="#ppt_y"/>
                                          </p:val>
                                        </p:tav>
                                      </p:tavLst>
                                    </p:anim>
                                  </p:childTnLst>
                                  <p:subTnLst>
                                    <p:audio>
                                      <p:cMediaNode>
                                        <p:cTn display="0" masterRel="sameClick">
                                          <p:stCondLst>
                                            <p:cond evt="begin" delay="0">
                                              <p:tn val="83"/>
                                            </p:cond>
                                          </p:stCondLst>
                                          <p:endCondLst>
                                            <p:cond evt="onStopAudio" delay="0">
                                              <p:tgtEl>
                                                <p:sldTgt/>
                                              </p:tgtEl>
                                            </p:cond>
                                          </p:endCondLst>
                                        </p:cTn>
                                        <p:tgtEl>
                                          <p:sndTgt r:embed="rId5" name="applause.wav"/>
                                        </p:tgtEl>
                                      </p:cMediaNode>
                                    </p:audio>
                                  </p:subTnLst>
                                </p:cTn>
                              </p:par>
                            </p:childTnLst>
                          </p:cTn>
                        </p:par>
                      </p:childTnLst>
                    </p:cTn>
                  </p:par>
                </p:childTnLst>
              </p:cTn>
              <p:nextCondLst>
                <p:cond evt="onClick" delay="0">
                  <p:tgtEl>
                    <p:spTgt spid="26"/>
                  </p:tgtEl>
                </p:cond>
              </p:nextCondLst>
            </p:seq>
            <p:seq concurrent="1" nextAc="seek">
              <p:cTn id="87" restart="whenNotActive" fill="hold" evtFilter="cancelBubble" nodeType="interactiveSeq">
                <p:stCondLst>
                  <p:cond evt="onClick" delay="0">
                    <p:tgtEl>
                      <p:spTgt spid="25"/>
                    </p:tgtEl>
                  </p:cond>
                </p:stCondLst>
                <p:endSync evt="end" delay="0">
                  <p:rtn val="all"/>
                </p:endSync>
                <p:childTnLst>
                  <p:par>
                    <p:cTn id="88" fill="hold">
                      <p:stCondLst>
                        <p:cond delay="0"/>
                      </p:stCondLst>
                      <p:childTnLst>
                        <p:par>
                          <p:cTn id="89" fill="hold">
                            <p:stCondLst>
                              <p:cond delay="0"/>
                            </p:stCondLst>
                            <p:childTnLst>
                              <p:par>
                                <p:cTn id="90" presetID="44" presetClass="path" presetSubtype="0" accel="50000" decel="50000" fill="hold" nodeType="clickEffect">
                                  <p:stCondLst>
                                    <p:cond delay="0"/>
                                  </p:stCondLst>
                                  <p:childTnLst>
                                    <p:animMotion origin="layout" path="M -0.0052 -0.04908 C -0.00091 -0.11852 0.02852 -0.28125 -0.04114 -0.31088 C -0.072 -0.32662 -0.09414 -0.16551 -0.09557 -0.12454 " pathEditMode="relative" rAng="0" ptsTypes="AAA">
                                      <p:cBhvr>
                                        <p:cTn id="91" dur="500" fill="hold"/>
                                        <p:tgtEl>
                                          <p:spTgt spid="25"/>
                                        </p:tgtEl>
                                        <p:attrNameLst>
                                          <p:attrName>ppt_x</p:attrName>
                                          <p:attrName>ppt_y</p:attrName>
                                        </p:attrNameLst>
                                      </p:cBhvr>
                                      <p:rCtr x="-4023" y="-13148"/>
                                    </p:animMotion>
                                  </p:childTnLst>
                                  <p:subTnLst>
                                    <p:audio>
                                      <p:cMediaNode>
                                        <p:cTn display="0" masterRel="sameClick">
                                          <p:stCondLst>
                                            <p:cond evt="begin" delay="0">
                                              <p:tn val="90"/>
                                            </p:cond>
                                          </p:stCondLst>
                                          <p:endCondLst>
                                            <p:cond evt="onStopAudio" delay="0">
                                              <p:tgtEl>
                                                <p:sldTgt/>
                                              </p:tgtEl>
                                            </p:cond>
                                          </p:endCondLst>
                                        </p:cTn>
                                        <p:tgtEl>
                                          <p:sndTgt r:embed="rId4" name="whoosh.wav"/>
                                        </p:tgtEl>
                                      </p:cMediaNode>
                                    </p:audio>
                                  </p:subTnLst>
                                </p:cTn>
                              </p:par>
                              <p:par>
                                <p:cTn id="92" presetID="6" presetClass="emph" presetSubtype="0" fill="hold" nodeType="withEffect">
                                  <p:stCondLst>
                                    <p:cond delay="0"/>
                                  </p:stCondLst>
                                  <p:childTnLst>
                                    <p:animScale>
                                      <p:cBhvr>
                                        <p:cTn id="93" dur="500" fill="hold"/>
                                        <p:tgtEl>
                                          <p:spTgt spid="25"/>
                                        </p:tgtEl>
                                      </p:cBhvr>
                                      <p:by x="97000" y="97000"/>
                                    </p:animScale>
                                  </p:childTnLst>
                                </p:cTn>
                              </p:par>
                            </p:childTnLst>
                          </p:cTn>
                        </p:par>
                      </p:childTnLst>
                    </p:cTn>
                  </p:par>
                  <p:par>
                    <p:cTn id="94" fill="hold">
                      <p:stCondLst>
                        <p:cond delay="indefinite"/>
                      </p:stCondLst>
                      <p:childTnLst>
                        <p:par>
                          <p:cTn id="95" fill="hold">
                            <p:stCondLst>
                              <p:cond delay="0"/>
                            </p:stCondLst>
                            <p:childTnLst>
                              <p:par>
                                <p:cTn id="96" presetID="51" presetClass="path" presetSubtype="0" accel="50000" decel="50000" fill="hold" nodeType="clickEffect">
                                  <p:stCondLst>
                                    <p:cond delay="0"/>
                                  </p:stCondLst>
                                  <p:childTnLst>
                                    <p:animMotion origin="layout" path="M -0.09557 -0.12454 C -0.0983 -0.19838 -0.07851 -0.40116 -0.14518 -0.40417 C -0.17369 -0.40764 -0.17734 -0.31991 -0.18841 -0.2544 " pathEditMode="relative" rAng="0" ptsTypes="AAA">
                                      <p:cBhvr>
                                        <p:cTn id="97" dur="500" fill="hold"/>
                                        <p:tgtEl>
                                          <p:spTgt spid="25"/>
                                        </p:tgtEl>
                                        <p:attrNameLst>
                                          <p:attrName>ppt_x</p:attrName>
                                          <p:attrName>ppt_y</p:attrName>
                                        </p:attrNameLst>
                                      </p:cBhvr>
                                      <p:rCtr x="-4609" y="-13981"/>
                                    </p:animMotion>
                                  </p:childTnLst>
                                  <p:subTnLst>
                                    <p:audio>
                                      <p:cMediaNode>
                                        <p:cTn display="0" masterRel="sameClick">
                                          <p:stCondLst>
                                            <p:cond evt="begin" delay="0">
                                              <p:tn val="96"/>
                                            </p:cond>
                                          </p:stCondLst>
                                          <p:endCondLst>
                                            <p:cond evt="onStopAudio" delay="0">
                                              <p:tgtEl>
                                                <p:sldTgt/>
                                              </p:tgtEl>
                                            </p:cond>
                                          </p:endCondLst>
                                        </p:cTn>
                                        <p:tgtEl>
                                          <p:sndTgt r:embed="rId4" name="whoosh.wav"/>
                                        </p:tgtEl>
                                      </p:cMediaNode>
                                    </p:audio>
                                  </p:subTnLst>
                                </p:cTn>
                              </p:par>
                              <p:par>
                                <p:cTn id="98" presetID="6" presetClass="emph" presetSubtype="0" fill="hold" nodeType="withEffect">
                                  <p:stCondLst>
                                    <p:cond delay="0"/>
                                  </p:stCondLst>
                                  <p:childTnLst>
                                    <p:animScale>
                                      <p:cBhvr>
                                        <p:cTn id="99" dur="500" fill="hold"/>
                                        <p:tgtEl>
                                          <p:spTgt spid="25"/>
                                        </p:tgtEl>
                                      </p:cBhvr>
                                      <p:by x="94000" y="94000"/>
                                    </p:animScale>
                                  </p:childTnLst>
                                </p:cTn>
                              </p:par>
                            </p:childTnLst>
                          </p:cTn>
                        </p:par>
                      </p:childTnLst>
                    </p:cTn>
                  </p:par>
                  <p:par>
                    <p:cTn id="100" fill="hold">
                      <p:stCondLst>
                        <p:cond delay="indefinite"/>
                      </p:stCondLst>
                      <p:childTnLst>
                        <p:par>
                          <p:cTn id="101" fill="hold">
                            <p:stCondLst>
                              <p:cond delay="0"/>
                            </p:stCondLst>
                            <p:childTnLst>
                              <p:par>
                                <p:cTn id="102" presetID="51" presetClass="path" presetSubtype="0" accel="50000" decel="50000" fill="hold" nodeType="clickEffect">
                                  <p:stCondLst>
                                    <p:cond delay="0"/>
                                  </p:stCondLst>
                                  <p:childTnLst>
                                    <p:animMotion origin="layout" path="M -0.18841 -0.2544 C -0.18515 -0.32547 -0.1457 -0.42732 -0.18073 -0.45996 C -0.2108 -0.46968 -0.22461 -0.39931 -0.22474 -0.3632 " pathEditMode="relative" rAng="0" ptsTypes="AAA">
                                      <p:cBhvr>
                                        <p:cTn id="103" dur="500" fill="hold"/>
                                        <p:tgtEl>
                                          <p:spTgt spid="25"/>
                                        </p:tgtEl>
                                        <p:attrNameLst>
                                          <p:attrName>ppt_x</p:attrName>
                                          <p:attrName>ppt_y</p:attrName>
                                        </p:attrNameLst>
                                      </p:cBhvr>
                                      <p:rCtr x="-716" y="-10324"/>
                                    </p:animMotion>
                                  </p:childTnLst>
                                  <p:subTnLst>
                                    <p:audio>
                                      <p:cMediaNode>
                                        <p:cTn display="0" masterRel="sameClick">
                                          <p:stCondLst>
                                            <p:cond evt="begin" delay="0">
                                              <p:tn val="102"/>
                                            </p:cond>
                                          </p:stCondLst>
                                          <p:endCondLst>
                                            <p:cond evt="onStopAudio" delay="0">
                                              <p:tgtEl>
                                                <p:sldTgt/>
                                              </p:tgtEl>
                                            </p:cond>
                                          </p:endCondLst>
                                        </p:cTn>
                                        <p:tgtEl>
                                          <p:sndTgt r:embed="rId4" name="whoosh.wav"/>
                                        </p:tgtEl>
                                      </p:cMediaNode>
                                    </p:audio>
                                  </p:subTnLst>
                                </p:cTn>
                              </p:par>
                              <p:par>
                                <p:cTn id="104" presetID="6" presetClass="emph" presetSubtype="0" fill="hold" nodeType="withEffect">
                                  <p:stCondLst>
                                    <p:cond delay="0"/>
                                  </p:stCondLst>
                                  <p:childTnLst>
                                    <p:animScale>
                                      <p:cBhvr>
                                        <p:cTn id="105" dur="500" fill="hold"/>
                                        <p:tgtEl>
                                          <p:spTgt spid="25"/>
                                        </p:tgtEl>
                                      </p:cBhvr>
                                      <p:by x="91000" y="91000"/>
                                    </p:animScale>
                                  </p:childTnLst>
                                </p:cTn>
                              </p:par>
                            </p:childTnLst>
                          </p:cTn>
                        </p:par>
                      </p:childTnLst>
                    </p:cTn>
                  </p:par>
                  <p:par>
                    <p:cTn id="106" fill="hold">
                      <p:stCondLst>
                        <p:cond delay="indefinite"/>
                      </p:stCondLst>
                      <p:childTnLst>
                        <p:par>
                          <p:cTn id="107" fill="hold">
                            <p:stCondLst>
                              <p:cond delay="0"/>
                            </p:stCondLst>
                            <p:childTnLst>
                              <p:par>
                                <p:cTn id="108" presetID="51" presetClass="path" presetSubtype="0" accel="50000" decel="50000" fill="hold" nodeType="clickEffect">
                                  <p:stCondLst>
                                    <p:cond delay="0"/>
                                  </p:stCondLst>
                                  <p:childTnLst>
                                    <p:animMotion origin="layout" path="M -0.22474 -0.36319 C -0.22695 -0.35856 -0.20586 -0.56574 -0.24414 -0.59699 C -0.27708 -0.59027 -0.29218 -0.52708 -0.29544 -0.48402 " pathEditMode="relative" rAng="0" ptsTypes="AAA">
                                      <p:cBhvr>
                                        <p:cTn id="109" dur="500" fill="hold"/>
                                        <p:tgtEl>
                                          <p:spTgt spid="25"/>
                                        </p:tgtEl>
                                        <p:attrNameLst>
                                          <p:attrName>ppt_x</p:attrName>
                                          <p:attrName>ppt_y</p:attrName>
                                        </p:attrNameLst>
                                      </p:cBhvr>
                                      <p:rCtr x="-3346" y="-11690"/>
                                    </p:animMotion>
                                  </p:childTnLst>
                                  <p:subTnLst>
                                    <p:audio>
                                      <p:cMediaNode>
                                        <p:cTn display="0" masterRel="sameClick">
                                          <p:stCondLst>
                                            <p:cond evt="begin" delay="0">
                                              <p:tn val="108"/>
                                            </p:cond>
                                          </p:stCondLst>
                                          <p:endCondLst>
                                            <p:cond evt="onStopAudio" delay="0">
                                              <p:tgtEl>
                                                <p:sldTgt/>
                                              </p:tgtEl>
                                            </p:cond>
                                          </p:endCondLst>
                                        </p:cTn>
                                        <p:tgtEl>
                                          <p:sndTgt r:embed="rId4" name="whoosh.wav"/>
                                        </p:tgtEl>
                                      </p:cMediaNode>
                                    </p:audio>
                                  </p:subTnLst>
                                </p:cTn>
                              </p:par>
                              <p:par>
                                <p:cTn id="110" presetID="6" presetClass="emph" presetSubtype="0" fill="hold" nodeType="withEffect">
                                  <p:stCondLst>
                                    <p:cond delay="0"/>
                                  </p:stCondLst>
                                  <p:childTnLst>
                                    <p:animScale>
                                      <p:cBhvr>
                                        <p:cTn id="111" dur="500" fill="hold"/>
                                        <p:tgtEl>
                                          <p:spTgt spid="25"/>
                                        </p:tgtEl>
                                      </p:cBhvr>
                                      <p:by x="88000" y="88000"/>
                                    </p:animScale>
                                  </p:childTnLst>
                                </p:cTn>
                              </p:par>
                            </p:childTnLst>
                          </p:cTn>
                        </p:par>
                      </p:childTnLst>
                    </p:cTn>
                  </p:par>
                  <p:par>
                    <p:cTn id="112" fill="hold">
                      <p:stCondLst>
                        <p:cond delay="indefinite"/>
                      </p:stCondLst>
                      <p:childTnLst>
                        <p:par>
                          <p:cTn id="113" fill="hold">
                            <p:stCondLst>
                              <p:cond delay="0"/>
                            </p:stCondLst>
                            <p:childTnLst>
                              <p:par>
                                <p:cTn id="114" presetID="51" presetClass="path" presetSubtype="0" accel="50000" decel="50000" fill="hold" nodeType="clickEffect">
                                  <p:stCondLst>
                                    <p:cond delay="0"/>
                                  </p:stCondLst>
                                  <p:childTnLst>
                                    <p:animMotion origin="layout" path="M -0.29544 -0.48402 C -0.29557 -0.53518 -0.24414 -0.7331 -0.30234 -0.73217 C -0.32395 -0.72986 -0.33645 -0.63796 -0.33958 -0.61226 " pathEditMode="relative" rAng="0" ptsTypes="AAA">
                                      <p:cBhvr>
                                        <p:cTn id="115" dur="500" fill="hold"/>
                                        <p:tgtEl>
                                          <p:spTgt spid="25"/>
                                        </p:tgtEl>
                                        <p:attrNameLst>
                                          <p:attrName>ppt_x</p:attrName>
                                          <p:attrName>ppt_y</p:attrName>
                                        </p:attrNameLst>
                                      </p:cBhvr>
                                      <p:rCtr x="-1159" y="-12407"/>
                                    </p:animMotion>
                                  </p:childTnLst>
                                  <p:subTnLst>
                                    <p:audio>
                                      <p:cMediaNode>
                                        <p:cTn display="0" masterRel="sameClick">
                                          <p:stCondLst>
                                            <p:cond evt="begin" delay="0">
                                              <p:tn val="114"/>
                                            </p:cond>
                                          </p:stCondLst>
                                          <p:endCondLst>
                                            <p:cond evt="onStopAudio" delay="0">
                                              <p:tgtEl>
                                                <p:sldTgt/>
                                              </p:tgtEl>
                                            </p:cond>
                                          </p:endCondLst>
                                        </p:cTn>
                                        <p:tgtEl>
                                          <p:sndTgt r:embed="rId4" name="whoosh.wav"/>
                                        </p:tgtEl>
                                      </p:cMediaNode>
                                    </p:audio>
                                  </p:subTnLst>
                                </p:cTn>
                              </p:par>
                              <p:par>
                                <p:cTn id="116" presetID="6" presetClass="emph" presetSubtype="0" fill="hold" nodeType="withEffect">
                                  <p:stCondLst>
                                    <p:cond delay="0"/>
                                  </p:stCondLst>
                                  <p:childTnLst>
                                    <p:animScale>
                                      <p:cBhvr>
                                        <p:cTn id="117" dur="500" fill="hold"/>
                                        <p:tgtEl>
                                          <p:spTgt spid="25"/>
                                        </p:tgtEl>
                                      </p:cBhvr>
                                      <p:by x="85000" y="85000"/>
                                    </p:animScale>
                                  </p:childTnLst>
                                </p:cTn>
                              </p:par>
                            </p:childTnLst>
                          </p:cTn>
                        </p:par>
                        <p:par>
                          <p:cTn id="118" fill="hold">
                            <p:stCondLst>
                              <p:cond delay="500"/>
                            </p:stCondLst>
                            <p:childTnLst>
                              <p:par>
                                <p:cTn id="119" presetID="2" presetClass="entr" presetSubtype="4" fill="hold" grpId="1" nodeType="afterEffect">
                                  <p:stCondLst>
                                    <p:cond delay="0"/>
                                  </p:stCondLst>
                                  <p:childTnLst>
                                    <p:set>
                                      <p:cBhvr>
                                        <p:cTn id="120" dur="1" fill="hold">
                                          <p:stCondLst>
                                            <p:cond delay="0"/>
                                          </p:stCondLst>
                                        </p:cTn>
                                        <p:tgtEl>
                                          <p:spTgt spid="83"/>
                                        </p:tgtEl>
                                        <p:attrNameLst>
                                          <p:attrName>style.visibility</p:attrName>
                                        </p:attrNameLst>
                                      </p:cBhvr>
                                      <p:to>
                                        <p:strVal val="visible"/>
                                      </p:to>
                                    </p:set>
                                    <p:anim calcmode="lin" valueType="num">
                                      <p:cBhvr additive="base">
                                        <p:cTn id="121" dur="500" fill="hold"/>
                                        <p:tgtEl>
                                          <p:spTgt spid="83"/>
                                        </p:tgtEl>
                                        <p:attrNameLst>
                                          <p:attrName>ppt_x</p:attrName>
                                        </p:attrNameLst>
                                      </p:cBhvr>
                                      <p:tavLst>
                                        <p:tav tm="0">
                                          <p:val>
                                            <p:strVal val="#ppt_x"/>
                                          </p:val>
                                        </p:tav>
                                        <p:tav tm="100000">
                                          <p:val>
                                            <p:strVal val="#ppt_x"/>
                                          </p:val>
                                        </p:tav>
                                      </p:tavLst>
                                    </p:anim>
                                    <p:anim calcmode="lin" valueType="num">
                                      <p:cBhvr additive="base">
                                        <p:cTn id="122" dur="500" fill="hold"/>
                                        <p:tgtEl>
                                          <p:spTgt spid="83"/>
                                        </p:tgtEl>
                                        <p:attrNameLst>
                                          <p:attrName>ppt_y</p:attrName>
                                        </p:attrNameLst>
                                      </p:cBhvr>
                                      <p:tavLst>
                                        <p:tav tm="0">
                                          <p:val>
                                            <p:strVal val="1+#ppt_h/2"/>
                                          </p:val>
                                        </p:tav>
                                        <p:tav tm="100000">
                                          <p:val>
                                            <p:strVal val="#ppt_y"/>
                                          </p:val>
                                        </p:tav>
                                      </p:tavLst>
                                    </p:anim>
                                  </p:childTnLst>
                                  <p:subTnLst>
                                    <p:audio>
                                      <p:cMediaNode>
                                        <p:cTn display="0" masterRel="sameClick">
                                          <p:stCondLst>
                                            <p:cond evt="begin" delay="0">
                                              <p:tn val="119"/>
                                            </p:cond>
                                          </p:stCondLst>
                                          <p:endCondLst>
                                            <p:cond evt="onStopAudio" delay="0">
                                              <p:tgtEl>
                                                <p:sldTgt/>
                                              </p:tgtEl>
                                            </p:cond>
                                          </p:endCondLst>
                                        </p:cTn>
                                        <p:tgtEl>
                                          <p:sndTgt r:embed="rId5" name="applause.wav"/>
                                        </p:tgtEl>
                                      </p:cMediaNode>
                                    </p:audio>
                                  </p:subTnLst>
                                </p:cTn>
                              </p:par>
                            </p:childTnLst>
                          </p:cTn>
                        </p:par>
                      </p:childTnLst>
                    </p:cTn>
                  </p:par>
                </p:childTnLst>
              </p:cTn>
              <p:nextCondLst>
                <p:cond evt="onClick" delay="0">
                  <p:tgtEl>
                    <p:spTgt spid="25"/>
                  </p:tgtEl>
                </p:cond>
              </p:nextCondLst>
            </p:seq>
            <p:seq concurrent="1" nextAc="seek">
              <p:cTn id="123" restart="whenNotActive" fill="hold" evtFilter="cancelBubble" nodeType="interactiveSeq">
                <p:stCondLst>
                  <p:cond evt="onClick" delay="0">
                    <p:tgtEl>
                      <p:spTgt spid="42"/>
                    </p:tgtEl>
                  </p:cond>
                </p:stCondLst>
                <p:endSync evt="end" delay="0">
                  <p:rtn val="all"/>
                </p:endSync>
                <p:childTnLst>
                  <p:par>
                    <p:cTn id="124" fill="hold">
                      <p:stCondLst>
                        <p:cond delay="0"/>
                      </p:stCondLst>
                      <p:childTnLst>
                        <p:par>
                          <p:cTn id="125" fill="hold">
                            <p:stCondLst>
                              <p:cond delay="0"/>
                            </p:stCondLst>
                            <p:childTnLst>
                              <p:par>
                                <p:cTn id="126" presetID="1" presetClass="emph" presetSubtype="2" repeatCount="5000" fill="hold" nodeType="clickEffect">
                                  <p:stCondLst>
                                    <p:cond delay="0"/>
                                  </p:stCondLst>
                                  <p:childTnLst>
                                    <p:animClr clrSpc="rgb" dir="cw">
                                      <p:cBhvr>
                                        <p:cTn id="127" dur="500" fill="hold"/>
                                        <p:tgtEl>
                                          <p:spTgt spid="42"/>
                                        </p:tgtEl>
                                        <p:attrNameLst>
                                          <p:attrName>fillcolor</p:attrName>
                                        </p:attrNameLst>
                                      </p:cBhvr>
                                      <p:to>
                                        <a:srgbClr val="FF0000"/>
                                      </p:to>
                                    </p:animClr>
                                    <p:set>
                                      <p:cBhvr>
                                        <p:cTn id="128" dur="500" fill="hold"/>
                                        <p:tgtEl>
                                          <p:spTgt spid="42"/>
                                        </p:tgtEl>
                                        <p:attrNameLst>
                                          <p:attrName>fill.type</p:attrName>
                                        </p:attrNameLst>
                                      </p:cBhvr>
                                      <p:to>
                                        <p:strVal val="solid"/>
                                      </p:to>
                                    </p:set>
                                    <p:set>
                                      <p:cBhvr>
                                        <p:cTn id="129" dur="500" fill="hold"/>
                                        <p:tgtEl>
                                          <p:spTgt spid="42"/>
                                        </p:tgtEl>
                                        <p:attrNameLst>
                                          <p:attrName>fill.on</p:attrName>
                                        </p:attrNameLst>
                                      </p:cBhvr>
                                      <p:to>
                                        <p:strVal val="true"/>
                                      </p:to>
                                    </p:set>
                                  </p:childTnLst>
                                  <p:subTnLst>
                                    <p:audio>
                                      <p:cMediaNode>
                                        <p:cTn display="0" masterRel="sameClick">
                                          <p:stCondLst>
                                            <p:cond evt="begin" delay="0">
                                              <p:tn val="126"/>
                                            </p:cond>
                                          </p:stCondLst>
                                          <p:endCondLst>
                                            <p:cond evt="onStopAudio" delay="0">
                                              <p:tgtEl>
                                                <p:sldTgt/>
                                              </p:tgtEl>
                                            </p:cond>
                                          </p:endCondLst>
                                        </p:cTn>
                                        <p:tgtEl>
                                          <p:sndTgt r:embed="rId6" name="breeze.wav"/>
                                        </p:tgtEl>
                                      </p:cMediaNode>
                                    </p:audio>
                                  </p:subTnLst>
                                </p:cTn>
                              </p:par>
                            </p:childTnLst>
                          </p:cTn>
                        </p:par>
                      </p:childTnLst>
                    </p:cTn>
                  </p:par>
                </p:childTnLst>
              </p:cTn>
              <p:nextCondLst>
                <p:cond evt="onClick" delay="0">
                  <p:tgtEl>
                    <p:spTgt spid="42"/>
                  </p:tgtEl>
                </p:cond>
              </p:nextCondLst>
            </p:seq>
            <p:seq concurrent="1" nextAc="seek">
              <p:cTn id="130" restart="whenNotActive" fill="hold" evtFilter="cancelBubble" nodeType="interactiveSeq">
                <p:stCondLst>
                  <p:cond evt="onClick" delay="0">
                    <p:tgtEl>
                      <p:spTgt spid="66"/>
                    </p:tgtEl>
                  </p:cond>
                </p:stCondLst>
                <p:endSync evt="end" delay="0">
                  <p:rtn val="all"/>
                </p:endSync>
                <p:childTnLst>
                  <p:par>
                    <p:cTn id="131" fill="hold">
                      <p:stCondLst>
                        <p:cond delay="0"/>
                      </p:stCondLst>
                      <p:childTnLst>
                        <p:par>
                          <p:cTn id="132" fill="hold">
                            <p:stCondLst>
                              <p:cond delay="0"/>
                            </p:stCondLst>
                            <p:childTnLst>
                              <p:par>
                                <p:cTn id="133" presetID="1" presetClass="emph" presetSubtype="2" repeatCount="5000" fill="hold" nodeType="clickEffect">
                                  <p:stCondLst>
                                    <p:cond delay="0"/>
                                  </p:stCondLst>
                                  <p:childTnLst>
                                    <p:animClr clrSpc="rgb" dir="cw">
                                      <p:cBhvr>
                                        <p:cTn id="134" dur="500" fill="hold"/>
                                        <p:tgtEl>
                                          <p:spTgt spid="66"/>
                                        </p:tgtEl>
                                        <p:attrNameLst>
                                          <p:attrName>fillcolor</p:attrName>
                                        </p:attrNameLst>
                                      </p:cBhvr>
                                      <p:to>
                                        <a:srgbClr val="FF0000"/>
                                      </p:to>
                                    </p:animClr>
                                    <p:set>
                                      <p:cBhvr>
                                        <p:cTn id="135" dur="500" fill="hold"/>
                                        <p:tgtEl>
                                          <p:spTgt spid="66"/>
                                        </p:tgtEl>
                                        <p:attrNameLst>
                                          <p:attrName>fill.type</p:attrName>
                                        </p:attrNameLst>
                                      </p:cBhvr>
                                      <p:to>
                                        <p:strVal val="solid"/>
                                      </p:to>
                                    </p:set>
                                    <p:set>
                                      <p:cBhvr>
                                        <p:cTn id="136" dur="500" fill="hold"/>
                                        <p:tgtEl>
                                          <p:spTgt spid="66"/>
                                        </p:tgtEl>
                                        <p:attrNameLst>
                                          <p:attrName>fill.on</p:attrName>
                                        </p:attrNameLst>
                                      </p:cBhvr>
                                      <p:to>
                                        <p:strVal val="true"/>
                                      </p:to>
                                    </p:set>
                                  </p:childTnLst>
                                  <p:subTnLst>
                                    <p:audio>
                                      <p:cMediaNode>
                                        <p:cTn display="0" masterRel="sameClick">
                                          <p:stCondLst>
                                            <p:cond evt="begin" delay="0">
                                              <p:tn val="133"/>
                                            </p:cond>
                                          </p:stCondLst>
                                          <p:endCondLst>
                                            <p:cond evt="onStopAudio" delay="0">
                                              <p:tgtEl>
                                                <p:sldTgt/>
                                              </p:tgtEl>
                                            </p:cond>
                                          </p:endCondLst>
                                        </p:cTn>
                                        <p:tgtEl>
                                          <p:sndTgt r:embed="rId6" name="breeze.wav"/>
                                        </p:tgtEl>
                                      </p:cMediaNode>
                                    </p:audio>
                                  </p:subTnLst>
                                </p:cTn>
                              </p:par>
                            </p:childTnLst>
                          </p:cTn>
                        </p:par>
                      </p:childTnLst>
                    </p:cTn>
                  </p:par>
                </p:childTnLst>
              </p:cTn>
              <p:nextCondLst>
                <p:cond evt="onClick" delay="0">
                  <p:tgtEl>
                    <p:spTgt spid="66"/>
                  </p:tgtEl>
                </p:cond>
              </p:nextCondLst>
            </p:seq>
            <p:seq concurrent="1" nextAc="seek">
              <p:cTn id="137" restart="whenNotActive" fill="hold" evtFilter="cancelBubble" nodeType="interactiveSeq">
                <p:stCondLst>
                  <p:cond evt="onClick" delay="0">
                    <p:tgtEl>
                      <p:spTgt spid="67"/>
                    </p:tgtEl>
                  </p:cond>
                </p:stCondLst>
                <p:endSync evt="end" delay="0">
                  <p:rtn val="all"/>
                </p:endSync>
                <p:childTnLst>
                  <p:par>
                    <p:cTn id="138" fill="hold">
                      <p:stCondLst>
                        <p:cond delay="0"/>
                      </p:stCondLst>
                      <p:childTnLst>
                        <p:par>
                          <p:cTn id="139" fill="hold">
                            <p:stCondLst>
                              <p:cond delay="0"/>
                            </p:stCondLst>
                            <p:childTnLst>
                              <p:par>
                                <p:cTn id="140" presetID="1" presetClass="emph" presetSubtype="2" repeatCount="5000" fill="hold" nodeType="clickEffect">
                                  <p:stCondLst>
                                    <p:cond delay="0"/>
                                  </p:stCondLst>
                                  <p:childTnLst>
                                    <p:animClr clrSpc="rgb" dir="cw">
                                      <p:cBhvr>
                                        <p:cTn id="141" dur="500" fill="hold"/>
                                        <p:tgtEl>
                                          <p:spTgt spid="67"/>
                                        </p:tgtEl>
                                        <p:attrNameLst>
                                          <p:attrName>fillcolor</p:attrName>
                                        </p:attrNameLst>
                                      </p:cBhvr>
                                      <p:to>
                                        <a:srgbClr val="FF0000"/>
                                      </p:to>
                                    </p:animClr>
                                    <p:set>
                                      <p:cBhvr>
                                        <p:cTn id="142" dur="500" fill="hold"/>
                                        <p:tgtEl>
                                          <p:spTgt spid="67"/>
                                        </p:tgtEl>
                                        <p:attrNameLst>
                                          <p:attrName>fill.type</p:attrName>
                                        </p:attrNameLst>
                                      </p:cBhvr>
                                      <p:to>
                                        <p:strVal val="solid"/>
                                      </p:to>
                                    </p:set>
                                    <p:set>
                                      <p:cBhvr>
                                        <p:cTn id="143" dur="500" fill="hold"/>
                                        <p:tgtEl>
                                          <p:spTgt spid="67"/>
                                        </p:tgtEl>
                                        <p:attrNameLst>
                                          <p:attrName>fill.on</p:attrName>
                                        </p:attrNameLst>
                                      </p:cBhvr>
                                      <p:to>
                                        <p:strVal val="true"/>
                                      </p:to>
                                    </p:set>
                                  </p:childTnLst>
                                  <p:subTnLst>
                                    <p:audio>
                                      <p:cMediaNode>
                                        <p:cTn display="0" masterRel="sameClick">
                                          <p:stCondLst>
                                            <p:cond evt="begin" delay="0">
                                              <p:tn val="140"/>
                                            </p:cond>
                                          </p:stCondLst>
                                          <p:endCondLst>
                                            <p:cond evt="onStopAudio" delay="0">
                                              <p:tgtEl>
                                                <p:sldTgt/>
                                              </p:tgtEl>
                                            </p:cond>
                                          </p:endCondLst>
                                        </p:cTn>
                                        <p:tgtEl>
                                          <p:sndTgt r:embed="rId6" name="breeze.wav"/>
                                        </p:tgtEl>
                                      </p:cMediaNode>
                                    </p:audio>
                                  </p:subTnLst>
                                </p:cTn>
                              </p:par>
                            </p:childTnLst>
                          </p:cTn>
                        </p:par>
                      </p:childTnLst>
                    </p:cTn>
                  </p:par>
                </p:childTnLst>
              </p:cTn>
              <p:nextCondLst>
                <p:cond evt="onClick" delay="0">
                  <p:tgtEl>
                    <p:spTgt spid="67"/>
                  </p:tgtEl>
                </p:cond>
              </p:nextCondLst>
            </p:seq>
            <p:seq concurrent="1" nextAc="seek">
              <p:cTn id="144" restart="whenNotActive" fill="hold" evtFilter="cancelBubble" nodeType="interactiveSeq">
                <p:stCondLst>
                  <p:cond evt="onClick" delay="0">
                    <p:tgtEl>
                      <p:spTgt spid="68"/>
                    </p:tgtEl>
                  </p:cond>
                </p:stCondLst>
                <p:endSync evt="end" delay="0">
                  <p:rtn val="all"/>
                </p:endSync>
                <p:childTnLst>
                  <p:par>
                    <p:cTn id="145" fill="hold">
                      <p:stCondLst>
                        <p:cond delay="0"/>
                      </p:stCondLst>
                      <p:childTnLst>
                        <p:par>
                          <p:cTn id="146" fill="hold">
                            <p:stCondLst>
                              <p:cond delay="0"/>
                            </p:stCondLst>
                            <p:childTnLst>
                              <p:par>
                                <p:cTn id="147" presetID="1" presetClass="emph" presetSubtype="2" repeatCount="5000" fill="hold" nodeType="clickEffect">
                                  <p:stCondLst>
                                    <p:cond delay="0"/>
                                  </p:stCondLst>
                                  <p:childTnLst>
                                    <p:animClr clrSpc="rgb" dir="cw">
                                      <p:cBhvr>
                                        <p:cTn id="148" dur="500" fill="hold"/>
                                        <p:tgtEl>
                                          <p:spTgt spid="68"/>
                                        </p:tgtEl>
                                        <p:attrNameLst>
                                          <p:attrName>fillcolor</p:attrName>
                                        </p:attrNameLst>
                                      </p:cBhvr>
                                      <p:to>
                                        <a:srgbClr val="FF0000"/>
                                      </p:to>
                                    </p:animClr>
                                    <p:set>
                                      <p:cBhvr>
                                        <p:cTn id="149" dur="500" fill="hold"/>
                                        <p:tgtEl>
                                          <p:spTgt spid="68"/>
                                        </p:tgtEl>
                                        <p:attrNameLst>
                                          <p:attrName>fill.type</p:attrName>
                                        </p:attrNameLst>
                                      </p:cBhvr>
                                      <p:to>
                                        <p:strVal val="solid"/>
                                      </p:to>
                                    </p:set>
                                    <p:set>
                                      <p:cBhvr>
                                        <p:cTn id="150" dur="500" fill="hold"/>
                                        <p:tgtEl>
                                          <p:spTgt spid="68"/>
                                        </p:tgtEl>
                                        <p:attrNameLst>
                                          <p:attrName>fill.on</p:attrName>
                                        </p:attrNameLst>
                                      </p:cBhvr>
                                      <p:to>
                                        <p:strVal val="true"/>
                                      </p:to>
                                    </p:set>
                                  </p:childTnLst>
                                  <p:subTnLst>
                                    <p:audio>
                                      <p:cMediaNode>
                                        <p:cTn display="0" masterRel="sameClick">
                                          <p:stCondLst>
                                            <p:cond evt="begin" delay="0">
                                              <p:tn val="147"/>
                                            </p:cond>
                                          </p:stCondLst>
                                          <p:endCondLst>
                                            <p:cond evt="onStopAudio" delay="0">
                                              <p:tgtEl>
                                                <p:sldTgt/>
                                              </p:tgtEl>
                                            </p:cond>
                                          </p:endCondLst>
                                        </p:cTn>
                                        <p:tgtEl>
                                          <p:sndTgt r:embed="rId6" name="breeze.wav"/>
                                        </p:tgtEl>
                                      </p:cMediaNode>
                                    </p:audio>
                                  </p:subTnLst>
                                </p:cTn>
                              </p:par>
                            </p:childTnLst>
                          </p:cTn>
                        </p:par>
                      </p:childTnLst>
                    </p:cTn>
                  </p:par>
                </p:childTnLst>
              </p:cTn>
              <p:nextCondLst>
                <p:cond evt="onClick" delay="0">
                  <p:tgtEl>
                    <p:spTgt spid="68"/>
                  </p:tgtEl>
                </p:cond>
              </p:nextCondLst>
            </p:seq>
            <p:seq concurrent="1" nextAc="seek">
              <p:cTn id="151" restart="whenNotActive" fill="hold" evtFilter="cancelBubble" nodeType="interactiveSeq">
                <p:stCondLst>
                  <p:cond evt="onClick" delay="0">
                    <p:tgtEl>
                      <p:spTgt spid="69"/>
                    </p:tgtEl>
                  </p:cond>
                </p:stCondLst>
                <p:endSync evt="end" delay="0">
                  <p:rtn val="all"/>
                </p:endSync>
                <p:childTnLst>
                  <p:par>
                    <p:cTn id="152" fill="hold">
                      <p:stCondLst>
                        <p:cond delay="0"/>
                      </p:stCondLst>
                      <p:childTnLst>
                        <p:par>
                          <p:cTn id="153" fill="hold">
                            <p:stCondLst>
                              <p:cond delay="0"/>
                            </p:stCondLst>
                            <p:childTnLst>
                              <p:par>
                                <p:cTn id="154" presetID="1" presetClass="emph" presetSubtype="2" repeatCount="5000" fill="hold" nodeType="clickEffect">
                                  <p:stCondLst>
                                    <p:cond delay="0"/>
                                  </p:stCondLst>
                                  <p:childTnLst>
                                    <p:animClr clrSpc="rgb" dir="cw">
                                      <p:cBhvr>
                                        <p:cTn id="155" dur="500" fill="hold"/>
                                        <p:tgtEl>
                                          <p:spTgt spid="69"/>
                                        </p:tgtEl>
                                        <p:attrNameLst>
                                          <p:attrName>fillcolor</p:attrName>
                                        </p:attrNameLst>
                                      </p:cBhvr>
                                      <p:to>
                                        <a:srgbClr val="FF0000"/>
                                      </p:to>
                                    </p:animClr>
                                    <p:set>
                                      <p:cBhvr>
                                        <p:cTn id="156" dur="500" fill="hold"/>
                                        <p:tgtEl>
                                          <p:spTgt spid="69"/>
                                        </p:tgtEl>
                                        <p:attrNameLst>
                                          <p:attrName>fill.type</p:attrName>
                                        </p:attrNameLst>
                                      </p:cBhvr>
                                      <p:to>
                                        <p:strVal val="solid"/>
                                      </p:to>
                                    </p:set>
                                    <p:set>
                                      <p:cBhvr>
                                        <p:cTn id="157" dur="500" fill="hold"/>
                                        <p:tgtEl>
                                          <p:spTgt spid="69"/>
                                        </p:tgtEl>
                                        <p:attrNameLst>
                                          <p:attrName>fill.on</p:attrName>
                                        </p:attrNameLst>
                                      </p:cBhvr>
                                      <p:to>
                                        <p:strVal val="true"/>
                                      </p:to>
                                    </p:set>
                                  </p:childTnLst>
                                  <p:subTnLst>
                                    <p:audio>
                                      <p:cMediaNode>
                                        <p:cTn display="0" masterRel="sameClick">
                                          <p:stCondLst>
                                            <p:cond evt="begin" delay="0">
                                              <p:tn val="154"/>
                                            </p:cond>
                                          </p:stCondLst>
                                          <p:endCondLst>
                                            <p:cond evt="onStopAudio" delay="0">
                                              <p:tgtEl>
                                                <p:sldTgt/>
                                              </p:tgtEl>
                                            </p:cond>
                                          </p:endCondLst>
                                        </p:cTn>
                                        <p:tgtEl>
                                          <p:sndTgt r:embed="rId6" name="breeze.wav"/>
                                        </p:tgtEl>
                                      </p:cMediaNode>
                                    </p:audio>
                                  </p:subTnLst>
                                </p:cTn>
                              </p:par>
                            </p:childTnLst>
                          </p:cTn>
                        </p:par>
                      </p:childTnLst>
                    </p:cTn>
                  </p:par>
                </p:childTnLst>
              </p:cTn>
              <p:nextCondLst>
                <p:cond evt="onClick" delay="0">
                  <p:tgtEl>
                    <p:spTgt spid="69"/>
                  </p:tgtEl>
                </p:cond>
              </p:nextCondLst>
            </p:seq>
            <p:seq concurrent="1" nextAc="seek">
              <p:cTn id="158" restart="whenNotActive" fill="hold" evtFilter="cancelBubble" nodeType="interactiveSeq">
                <p:stCondLst>
                  <p:cond evt="onClick" delay="0">
                    <p:tgtEl>
                      <p:spTgt spid="74"/>
                    </p:tgtEl>
                  </p:cond>
                </p:stCondLst>
                <p:endSync evt="end" delay="0">
                  <p:rtn val="all"/>
                </p:endSync>
                <p:childTnLst>
                  <p:par>
                    <p:cTn id="159" fill="hold">
                      <p:stCondLst>
                        <p:cond delay="0"/>
                      </p:stCondLst>
                      <p:childTnLst>
                        <p:par>
                          <p:cTn id="160" fill="hold">
                            <p:stCondLst>
                              <p:cond delay="0"/>
                            </p:stCondLst>
                            <p:childTnLst>
                              <p:par>
                                <p:cTn id="161" presetID="1" presetClass="emph" presetSubtype="2" repeatCount="5000" fill="hold" nodeType="clickEffect">
                                  <p:stCondLst>
                                    <p:cond delay="0"/>
                                  </p:stCondLst>
                                  <p:childTnLst>
                                    <p:animClr clrSpc="rgb" dir="cw">
                                      <p:cBhvr>
                                        <p:cTn id="162" dur="500" fill="hold"/>
                                        <p:tgtEl>
                                          <p:spTgt spid="74"/>
                                        </p:tgtEl>
                                        <p:attrNameLst>
                                          <p:attrName>fillcolor</p:attrName>
                                        </p:attrNameLst>
                                      </p:cBhvr>
                                      <p:to>
                                        <a:srgbClr val="FF0000"/>
                                      </p:to>
                                    </p:animClr>
                                    <p:set>
                                      <p:cBhvr>
                                        <p:cTn id="163" dur="500" fill="hold"/>
                                        <p:tgtEl>
                                          <p:spTgt spid="74"/>
                                        </p:tgtEl>
                                        <p:attrNameLst>
                                          <p:attrName>fill.type</p:attrName>
                                        </p:attrNameLst>
                                      </p:cBhvr>
                                      <p:to>
                                        <p:strVal val="solid"/>
                                      </p:to>
                                    </p:set>
                                    <p:set>
                                      <p:cBhvr>
                                        <p:cTn id="164" dur="500" fill="hold"/>
                                        <p:tgtEl>
                                          <p:spTgt spid="74"/>
                                        </p:tgtEl>
                                        <p:attrNameLst>
                                          <p:attrName>fill.on</p:attrName>
                                        </p:attrNameLst>
                                      </p:cBhvr>
                                      <p:to>
                                        <p:strVal val="true"/>
                                      </p:to>
                                    </p:set>
                                  </p:childTnLst>
                                  <p:subTnLst>
                                    <p:audio>
                                      <p:cMediaNode>
                                        <p:cTn display="0" masterRel="sameClick">
                                          <p:stCondLst>
                                            <p:cond evt="begin" delay="0">
                                              <p:tn val="161"/>
                                            </p:cond>
                                          </p:stCondLst>
                                          <p:endCondLst>
                                            <p:cond evt="onStopAudio" delay="0">
                                              <p:tgtEl>
                                                <p:sldTgt/>
                                              </p:tgtEl>
                                            </p:cond>
                                          </p:endCondLst>
                                        </p:cTn>
                                        <p:tgtEl>
                                          <p:sndTgt r:embed="rId6" name="breeze.wav"/>
                                        </p:tgtEl>
                                      </p:cMediaNode>
                                    </p:audio>
                                  </p:subTnLst>
                                </p:cTn>
                              </p:par>
                            </p:childTnLst>
                          </p:cTn>
                        </p:par>
                      </p:childTnLst>
                    </p:cTn>
                  </p:par>
                </p:childTnLst>
              </p:cTn>
              <p:nextCondLst>
                <p:cond evt="onClick" delay="0">
                  <p:tgtEl>
                    <p:spTgt spid="74"/>
                  </p:tgtEl>
                </p:cond>
              </p:nextCondLst>
            </p:seq>
            <p:seq concurrent="1" nextAc="seek">
              <p:cTn id="165" restart="whenNotActive" fill="hold" evtFilter="cancelBubble" nodeType="interactiveSeq">
                <p:stCondLst>
                  <p:cond evt="onClick" delay="0">
                    <p:tgtEl>
                      <p:spTgt spid="75"/>
                    </p:tgtEl>
                  </p:cond>
                </p:stCondLst>
                <p:endSync evt="end" delay="0">
                  <p:rtn val="all"/>
                </p:endSync>
                <p:childTnLst>
                  <p:par>
                    <p:cTn id="166" fill="hold">
                      <p:stCondLst>
                        <p:cond delay="0"/>
                      </p:stCondLst>
                      <p:childTnLst>
                        <p:par>
                          <p:cTn id="167" fill="hold">
                            <p:stCondLst>
                              <p:cond delay="0"/>
                            </p:stCondLst>
                            <p:childTnLst>
                              <p:par>
                                <p:cTn id="168" presetID="1" presetClass="emph" presetSubtype="2" repeatCount="5000" fill="hold" nodeType="clickEffect">
                                  <p:stCondLst>
                                    <p:cond delay="0"/>
                                  </p:stCondLst>
                                  <p:childTnLst>
                                    <p:animClr clrSpc="rgb" dir="cw">
                                      <p:cBhvr>
                                        <p:cTn id="169" dur="500" fill="hold"/>
                                        <p:tgtEl>
                                          <p:spTgt spid="75"/>
                                        </p:tgtEl>
                                        <p:attrNameLst>
                                          <p:attrName>fillcolor</p:attrName>
                                        </p:attrNameLst>
                                      </p:cBhvr>
                                      <p:to>
                                        <a:srgbClr val="FF0000"/>
                                      </p:to>
                                    </p:animClr>
                                    <p:set>
                                      <p:cBhvr>
                                        <p:cTn id="170" dur="500" fill="hold"/>
                                        <p:tgtEl>
                                          <p:spTgt spid="75"/>
                                        </p:tgtEl>
                                        <p:attrNameLst>
                                          <p:attrName>fill.type</p:attrName>
                                        </p:attrNameLst>
                                      </p:cBhvr>
                                      <p:to>
                                        <p:strVal val="solid"/>
                                      </p:to>
                                    </p:set>
                                    <p:set>
                                      <p:cBhvr>
                                        <p:cTn id="171" dur="500" fill="hold"/>
                                        <p:tgtEl>
                                          <p:spTgt spid="75"/>
                                        </p:tgtEl>
                                        <p:attrNameLst>
                                          <p:attrName>fill.on</p:attrName>
                                        </p:attrNameLst>
                                      </p:cBhvr>
                                      <p:to>
                                        <p:strVal val="true"/>
                                      </p:to>
                                    </p:set>
                                  </p:childTnLst>
                                  <p:subTnLst>
                                    <p:audio>
                                      <p:cMediaNode>
                                        <p:cTn display="0" masterRel="sameClick">
                                          <p:stCondLst>
                                            <p:cond evt="begin" delay="0">
                                              <p:tn val="168"/>
                                            </p:cond>
                                          </p:stCondLst>
                                          <p:endCondLst>
                                            <p:cond evt="onStopAudio" delay="0">
                                              <p:tgtEl>
                                                <p:sldTgt/>
                                              </p:tgtEl>
                                            </p:cond>
                                          </p:endCondLst>
                                        </p:cTn>
                                        <p:tgtEl>
                                          <p:sndTgt r:embed="rId6" name="breeze.wav"/>
                                        </p:tgtEl>
                                      </p:cMediaNode>
                                    </p:audio>
                                  </p:subTnLst>
                                </p:cTn>
                              </p:par>
                            </p:childTnLst>
                          </p:cTn>
                        </p:par>
                      </p:childTnLst>
                    </p:cTn>
                  </p:par>
                </p:childTnLst>
              </p:cTn>
              <p:nextCondLst>
                <p:cond evt="onClick" delay="0">
                  <p:tgtEl>
                    <p:spTgt spid="75"/>
                  </p:tgtEl>
                </p:cond>
              </p:nextCondLst>
            </p:seq>
            <p:seq concurrent="1" nextAc="seek">
              <p:cTn id="172" restart="whenNotActive" fill="hold" evtFilter="cancelBubble" nodeType="interactiveSeq">
                <p:stCondLst>
                  <p:cond evt="onClick" delay="0">
                    <p:tgtEl>
                      <p:spTgt spid="76"/>
                    </p:tgtEl>
                  </p:cond>
                </p:stCondLst>
                <p:endSync evt="end" delay="0">
                  <p:rtn val="all"/>
                </p:endSync>
                <p:childTnLst>
                  <p:par>
                    <p:cTn id="173" fill="hold">
                      <p:stCondLst>
                        <p:cond delay="0"/>
                      </p:stCondLst>
                      <p:childTnLst>
                        <p:par>
                          <p:cTn id="174" fill="hold">
                            <p:stCondLst>
                              <p:cond delay="0"/>
                            </p:stCondLst>
                            <p:childTnLst>
                              <p:par>
                                <p:cTn id="175" presetID="1" presetClass="emph" presetSubtype="2" repeatCount="5000" fill="hold" nodeType="clickEffect">
                                  <p:stCondLst>
                                    <p:cond delay="0"/>
                                  </p:stCondLst>
                                  <p:childTnLst>
                                    <p:animClr clrSpc="rgb" dir="cw">
                                      <p:cBhvr>
                                        <p:cTn id="176" dur="500" fill="hold"/>
                                        <p:tgtEl>
                                          <p:spTgt spid="76"/>
                                        </p:tgtEl>
                                        <p:attrNameLst>
                                          <p:attrName>fillcolor</p:attrName>
                                        </p:attrNameLst>
                                      </p:cBhvr>
                                      <p:to>
                                        <a:srgbClr val="FF0000"/>
                                      </p:to>
                                    </p:animClr>
                                    <p:set>
                                      <p:cBhvr>
                                        <p:cTn id="177" dur="500" fill="hold"/>
                                        <p:tgtEl>
                                          <p:spTgt spid="76"/>
                                        </p:tgtEl>
                                        <p:attrNameLst>
                                          <p:attrName>fill.type</p:attrName>
                                        </p:attrNameLst>
                                      </p:cBhvr>
                                      <p:to>
                                        <p:strVal val="solid"/>
                                      </p:to>
                                    </p:set>
                                    <p:set>
                                      <p:cBhvr>
                                        <p:cTn id="178" dur="500" fill="hold"/>
                                        <p:tgtEl>
                                          <p:spTgt spid="76"/>
                                        </p:tgtEl>
                                        <p:attrNameLst>
                                          <p:attrName>fill.on</p:attrName>
                                        </p:attrNameLst>
                                      </p:cBhvr>
                                      <p:to>
                                        <p:strVal val="true"/>
                                      </p:to>
                                    </p:set>
                                  </p:childTnLst>
                                  <p:subTnLst>
                                    <p:audio>
                                      <p:cMediaNode>
                                        <p:cTn display="0" masterRel="sameClick">
                                          <p:stCondLst>
                                            <p:cond evt="begin" delay="0">
                                              <p:tn val="175"/>
                                            </p:cond>
                                          </p:stCondLst>
                                          <p:endCondLst>
                                            <p:cond evt="onStopAudio" delay="0">
                                              <p:tgtEl>
                                                <p:sldTgt/>
                                              </p:tgtEl>
                                            </p:cond>
                                          </p:endCondLst>
                                        </p:cTn>
                                        <p:tgtEl>
                                          <p:sndTgt r:embed="rId6" name="breeze.wav"/>
                                        </p:tgtEl>
                                      </p:cMediaNode>
                                    </p:audio>
                                  </p:subTnLst>
                                </p:cTn>
                              </p:par>
                            </p:childTnLst>
                          </p:cTn>
                        </p:par>
                      </p:childTnLst>
                    </p:cTn>
                  </p:par>
                </p:childTnLst>
              </p:cTn>
              <p:nextCondLst>
                <p:cond evt="onClick" delay="0">
                  <p:tgtEl>
                    <p:spTgt spid="76"/>
                  </p:tgtEl>
                </p:cond>
              </p:nextCondLst>
            </p:seq>
            <p:seq concurrent="1" nextAc="seek">
              <p:cTn id="179" restart="whenNotActive" fill="hold" evtFilter="cancelBubble" nodeType="interactiveSeq">
                <p:stCondLst>
                  <p:cond evt="onClick" delay="0">
                    <p:tgtEl>
                      <p:spTgt spid="77"/>
                    </p:tgtEl>
                  </p:cond>
                </p:stCondLst>
                <p:endSync evt="end" delay="0">
                  <p:rtn val="all"/>
                </p:endSync>
                <p:childTnLst>
                  <p:par>
                    <p:cTn id="180" fill="hold">
                      <p:stCondLst>
                        <p:cond delay="0"/>
                      </p:stCondLst>
                      <p:childTnLst>
                        <p:par>
                          <p:cTn id="181" fill="hold">
                            <p:stCondLst>
                              <p:cond delay="0"/>
                            </p:stCondLst>
                            <p:childTnLst>
                              <p:par>
                                <p:cTn id="182" presetID="1" presetClass="emph" presetSubtype="2" repeatCount="5000" fill="hold" nodeType="clickEffect">
                                  <p:stCondLst>
                                    <p:cond delay="0"/>
                                  </p:stCondLst>
                                  <p:childTnLst>
                                    <p:animClr clrSpc="rgb" dir="cw">
                                      <p:cBhvr>
                                        <p:cTn id="183" dur="500" fill="hold"/>
                                        <p:tgtEl>
                                          <p:spTgt spid="77"/>
                                        </p:tgtEl>
                                        <p:attrNameLst>
                                          <p:attrName>fillcolor</p:attrName>
                                        </p:attrNameLst>
                                      </p:cBhvr>
                                      <p:to>
                                        <a:srgbClr val="FF0000"/>
                                      </p:to>
                                    </p:animClr>
                                    <p:set>
                                      <p:cBhvr>
                                        <p:cTn id="184" dur="500" fill="hold"/>
                                        <p:tgtEl>
                                          <p:spTgt spid="77"/>
                                        </p:tgtEl>
                                        <p:attrNameLst>
                                          <p:attrName>fill.type</p:attrName>
                                        </p:attrNameLst>
                                      </p:cBhvr>
                                      <p:to>
                                        <p:strVal val="solid"/>
                                      </p:to>
                                    </p:set>
                                    <p:set>
                                      <p:cBhvr>
                                        <p:cTn id="185" dur="500" fill="hold"/>
                                        <p:tgtEl>
                                          <p:spTgt spid="77"/>
                                        </p:tgtEl>
                                        <p:attrNameLst>
                                          <p:attrName>fill.on</p:attrName>
                                        </p:attrNameLst>
                                      </p:cBhvr>
                                      <p:to>
                                        <p:strVal val="true"/>
                                      </p:to>
                                    </p:set>
                                  </p:childTnLst>
                                  <p:subTnLst>
                                    <p:audio>
                                      <p:cMediaNode>
                                        <p:cTn display="0" masterRel="sameClick">
                                          <p:stCondLst>
                                            <p:cond evt="begin" delay="0">
                                              <p:tn val="182"/>
                                            </p:cond>
                                          </p:stCondLst>
                                          <p:endCondLst>
                                            <p:cond evt="onStopAudio" delay="0">
                                              <p:tgtEl>
                                                <p:sldTgt/>
                                              </p:tgtEl>
                                            </p:cond>
                                          </p:endCondLst>
                                        </p:cTn>
                                        <p:tgtEl>
                                          <p:sndTgt r:embed="rId6" name="breeze.wav"/>
                                        </p:tgtEl>
                                      </p:cMediaNode>
                                    </p:audio>
                                  </p:subTnLst>
                                </p:cTn>
                              </p:par>
                            </p:childTnLst>
                          </p:cTn>
                        </p:par>
                      </p:childTnLst>
                    </p:cTn>
                  </p:par>
                </p:childTnLst>
              </p:cTn>
              <p:nextCondLst>
                <p:cond evt="onClick" delay="0">
                  <p:tgtEl>
                    <p:spTgt spid="77"/>
                  </p:tgtEl>
                </p:cond>
              </p:nextCondLst>
            </p:seq>
            <p:seq concurrent="1" nextAc="seek">
              <p:cTn id="186" restart="whenNotActive" fill="hold" evtFilter="cancelBubble" nodeType="interactiveSeq">
                <p:stCondLst>
                  <p:cond evt="onClick" delay="0">
                    <p:tgtEl>
                      <p:spTgt spid="78"/>
                    </p:tgtEl>
                  </p:cond>
                </p:stCondLst>
                <p:endSync evt="end" delay="0">
                  <p:rtn val="all"/>
                </p:endSync>
                <p:childTnLst>
                  <p:par>
                    <p:cTn id="187" fill="hold">
                      <p:stCondLst>
                        <p:cond delay="0"/>
                      </p:stCondLst>
                      <p:childTnLst>
                        <p:par>
                          <p:cTn id="188" fill="hold">
                            <p:stCondLst>
                              <p:cond delay="0"/>
                            </p:stCondLst>
                            <p:childTnLst>
                              <p:par>
                                <p:cTn id="189" presetID="1" presetClass="emph" presetSubtype="2" repeatCount="5000" fill="hold" nodeType="clickEffect">
                                  <p:stCondLst>
                                    <p:cond delay="0"/>
                                  </p:stCondLst>
                                  <p:childTnLst>
                                    <p:animClr clrSpc="rgb" dir="cw">
                                      <p:cBhvr>
                                        <p:cTn id="190" dur="500" fill="hold"/>
                                        <p:tgtEl>
                                          <p:spTgt spid="78"/>
                                        </p:tgtEl>
                                        <p:attrNameLst>
                                          <p:attrName>fillcolor</p:attrName>
                                        </p:attrNameLst>
                                      </p:cBhvr>
                                      <p:to>
                                        <a:srgbClr val="FF0000"/>
                                      </p:to>
                                    </p:animClr>
                                    <p:set>
                                      <p:cBhvr>
                                        <p:cTn id="191" dur="500" fill="hold"/>
                                        <p:tgtEl>
                                          <p:spTgt spid="78"/>
                                        </p:tgtEl>
                                        <p:attrNameLst>
                                          <p:attrName>fill.type</p:attrName>
                                        </p:attrNameLst>
                                      </p:cBhvr>
                                      <p:to>
                                        <p:strVal val="solid"/>
                                      </p:to>
                                    </p:set>
                                    <p:set>
                                      <p:cBhvr>
                                        <p:cTn id="192" dur="500" fill="hold"/>
                                        <p:tgtEl>
                                          <p:spTgt spid="78"/>
                                        </p:tgtEl>
                                        <p:attrNameLst>
                                          <p:attrName>fill.on</p:attrName>
                                        </p:attrNameLst>
                                      </p:cBhvr>
                                      <p:to>
                                        <p:strVal val="true"/>
                                      </p:to>
                                    </p:set>
                                  </p:childTnLst>
                                  <p:subTnLst>
                                    <p:audio>
                                      <p:cMediaNode>
                                        <p:cTn display="0" masterRel="sameClick">
                                          <p:stCondLst>
                                            <p:cond evt="begin" delay="0">
                                              <p:tn val="189"/>
                                            </p:cond>
                                          </p:stCondLst>
                                          <p:endCondLst>
                                            <p:cond evt="onStopAudio" delay="0">
                                              <p:tgtEl>
                                                <p:sldTgt/>
                                              </p:tgtEl>
                                            </p:cond>
                                          </p:endCondLst>
                                        </p:cTn>
                                        <p:tgtEl>
                                          <p:sndTgt r:embed="rId6" name="breeze.wav"/>
                                        </p:tgtEl>
                                      </p:cMediaNode>
                                    </p:audio>
                                  </p:subTnLst>
                                </p:cTn>
                              </p:par>
                            </p:childTnLst>
                          </p:cTn>
                        </p:par>
                      </p:childTnLst>
                    </p:cTn>
                  </p:par>
                </p:childTnLst>
              </p:cTn>
              <p:nextCondLst>
                <p:cond evt="onClick" delay="0">
                  <p:tgtEl>
                    <p:spTgt spid="78"/>
                  </p:tgtEl>
                </p:cond>
              </p:nextCondLst>
            </p:seq>
            <p:seq concurrent="1" nextAc="seek">
              <p:cTn id="193" restart="whenNotActive" fill="hold" evtFilter="cancelBubble" nodeType="interactiveSeq">
                <p:stCondLst>
                  <p:cond evt="onClick" delay="0">
                    <p:tgtEl>
                      <p:spTgt spid="19"/>
                    </p:tgtEl>
                  </p:cond>
                </p:stCondLst>
                <p:endSync evt="end" delay="0">
                  <p:rtn val="all"/>
                </p:endSync>
                <p:childTnLst>
                  <p:par>
                    <p:cTn id="194" fill="hold">
                      <p:stCondLst>
                        <p:cond delay="0"/>
                      </p:stCondLst>
                      <p:childTnLst>
                        <p:par>
                          <p:cTn id="195" fill="hold">
                            <p:stCondLst>
                              <p:cond delay="0"/>
                            </p:stCondLst>
                            <p:childTnLst>
                              <p:par>
                                <p:cTn id="196" presetID="2" presetClass="entr" presetSubtype="4" fill="hold" grpId="0" nodeType="clickEffect">
                                  <p:stCondLst>
                                    <p:cond delay="0"/>
                                  </p:stCondLst>
                                  <p:childTnLst>
                                    <p:set>
                                      <p:cBhvr>
                                        <p:cTn id="197" dur="1" fill="hold">
                                          <p:stCondLst>
                                            <p:cond delay="0"/>
                                          </p:stCondLst>
                                        </p:cTn>
                                        <p:tgtEl>
                                          <p:spTgt spid="81"/>
                                        </p:tgtEl>
                                        <p:attrNameLst>
                                          <p:attrName>style.visibility</p:attrName>
                                        </p:attrNameLst>
                                      </p:cBhvr>
                                      <p:to>
                                        <p:strVal val="visible"/>
                                      </p:to>
                                    </p:set>
                                    <p:anim calcmode="lin" valueType="num">
                                      <p:cBhvr additive="base">
                                        <p:cTn id="198" dur="500" fill="hold"/>
                                        <p:tgtEl>
                                          <p:spTgt spid="81"/>
                                        </p:tgtEl>
                                        <p:attrNameLst>
                                          <p:attrName>ppt_x</p:attrName>
                                        </p:attrNameLst>
                                      </p:cBhvr>
                                      <p:tavLst>
                                        <p:tav tm="0">
                                          <p:val>
                                            <p:strVal val="#ppt_x"/>
                                          </p:val>
                                        </p:tav>
                                        <p:tav tm="100000">
                                          <p:val>
                                            <p:strVal val="#ppt_x"/>
                                          </p:val>
                                        </p:tav>
                                      </p:tavLst>
                                    </p:anim>
                                    <p:anim calcmode="lin" valueType="num">
                                      <p:cBhvr additive="base">
                                        <p:cTn id="199" dur="500" fill="hold"/>
                                        <p:tgtEl>
                                          <p:spTgt spid="81"/>
                                        </p:tgtEl>
                                        <p:attrNameLst>
                                          <p:attrName>ppt_y</p:attrName>
                                        </p:attrNameLst>
                                      </p:cBhvr>
                                      <p:tavLst>
                                        <p:tav tm="0">
                                          <p:val>
                                            <p:strVal val="1+#ppt_h/2"/>
                                          </p:val>
                                        </p:tav>
                                        <p:tav tm="100000">
                                          <p:val>
                                            <p:strVal val="#ppt_y"/>
                                          </p:val>
                                        </p:tav>
                                      </p:tavLst>
                                    </p:anim>
                                  </p:childTnLst>
                                  <p:subTnLst>
                                    <p:audio>
                                      <p:cMediaNode>
                                        <p:cTn display="0" masterRel="sameClick">
                                          <p:stCondLst>
                                            <p:cond evt="begin" delay="0">
                                              <p:tn val="196"/>
                                            </p:cond>
                                          </p:stCondLst>
                                          <p:endCondLst>
                                            <p:cond evt="onStopAudio" delay="0">
                                              <p:tgtEl>
                                                <p:sldTgt/>
                                              </p:tgtEl>
                                            </p:cond>
                                          </p:endCondLst>
                                        </p:cTn>
                                        <p:tgtEl>
                                          <p:sndTgt r:embed="rId5" name="applause.wav"/>
                                        </p:tgtEl>
                                      </p:cMediaNode>
                                    </p:audio>
                                  </p:subTnLst>
                                </p:cTn>
                              </p:par>
                            </p:childTnLst>
                          </p:cTn>
                        </p:par>
                      </p:childTnLst>
                    </p:cTn>
                  </p:par>
                </p:childTnLst>
              </p:cTn>
              <p:nextCondLst>
                <p:cond evt="onClick" delay="0">
                  <p:tgtEl>
                    <p:spTgt spid="19"/>
                  </p:tgtEl>
                </p:cond>
              </p:nextCondLst>
            </p:seq>
            <p:seq concurrent="1" nextAc="seek">
              <p:cTn id="200" restart="whenNotActive" fill="hold" evtFilter="cancelBubble" nodeType="interactiveSeq">
                <p:stCondLst>
                  <p:cond evt="onClick" delay="0">
                    <p:tgtEl>
                      <p:spTgt spid="20"/>
                    </p:tgtEl>
                  </p:cond>
                </p:stCondLst>
                <p:endSync evt="end" delay="0">
                  <p:rtn val="all"/>
                </p:endSync>
                <p:childTnLst>
                  <p:par>
                    <p:cTn id="201" fill="hold">
                      <p:stCondLst>
                        <p:cond delay="0"/>
                      </p:stCondLst>
                      <p:childTnLst>
                        <p:par>
                          <p:cTn id="202" fill="hold">
                            <p:stCondLst>
                              <p:cond delay="0"/>
                            </p:stCondLst>
                            <p:childTnLst>
                              <p:par>
                                <p:cTn id="203" presetID="2" presetClass="entr" presetSubtype="4" fill="hold" grpId="0" nodeType="clickEffect">
                                  <p:stCondLst>
                                    <p:cond delay="0"/>
                                  </p:stCondLst>
                                  <p:childTnLst>
                                    <p:set>
                                      <p:cBhvr>
                                        <p:cTn id="204" dur="1" fill="hold">
                                          <p:stCondLst>
                                            <p:cond delay="0"/>
                                          </p:stCondLst>
                                        </p:cTn>
                                        <p:tgtEl>
                                          <p:spTgt spid="83"/>
                                        </p:tgtEl>
                                        <p:attrNameLst>
                                          <p:attrName>style.visibility</p:attrName>
                                        </p:attrNameLst>
                                      </p:cBhvr>
                                      <p:to>
                                        <p:strVal val="visible"/>
                                      </p:to>
                                    </p:set>
                                    <p:anim calcmode="lin" valueType="num">
                                      <p:cBhvr additive="base">
                                        <p:cTn id="205" dur="500" fill="hold"/>
                                        <p:tgtEl>
                                          <p:spTgt spid="83"/>
                                        </p:tgtEl>
                                        <p:attrNameLst>
                                          <p:attrName>ppt_x</p:attrName>
                                        </p:attrNameLst>
                                      </p:cBhvr>
                                      <p:tavLst>
                                        <p:tav tm="0">
                                          <p:val>
                                            <p:strVal val="#ppt_x"/>
                                          </p:val>
                                        </p:tav>
                                        <p:tav tm="100000">
                                          <p:val>
                                            <p:strVal val="#ppt_x"/>
                                          </p:val>
                                        </p:tav>
                                      </p:tavLst>
                                    </p:anim>
                                    <p:anim calcmode="lin" valueType="num">
                                      <p:cBhvr additive="base">
                                        <p:cTn id="206" dur="500" fill="hold"/>
                                        <p:tgtEl>
                                          <p:spTgt spid="83"/>
                                        </p:tgtEl>
                                        <p:attrNameLst>
                                          <p:attrName>ppt_y</p:attrName>
                                        </p:attrNameLst>
                                      </p:cBhvr>
                                      <p:tavLst>
                                        <p:tav tm="0">
                                          <p:val>
                                            <p:strVal val="1+#ppt_h/2"/>
                                          </p:val>
                                        </p:tav>
                                        <p:tav tm="100000">
                                          <p:val>
                                            <p:strVal val="#ppt_y"/>
                                          </p:val>
                                        </p:tav>
                                      </p:tavLst>
                                    </p:anim>
                                  </p:childTnLst>
                                  <p:subTnLst>
                                    <p:audio>
                                      <p:cMediaNode>
                                        <p:cTn display="0" masterRel="sameClick">
                                          <p:stCondLst>
                                            <p:cond evt="begin" delay="0">
                                              <p:tn val="203"/>
                                            </p:cond>
                                          </p:stCondLst>
                                          <p:endCondLst>
                                            <p:cond evt="onStopAudio" delay="0">
                                              <p:tgtEl>
                                                <p:sldTgt/>
                                              </p:tgtEl>
                                            </p:cond>
                                          </p:endCondLst>
                                        </p:cTn>
                                        <p:tgtEl>
                                          <p:sndTgt r:embed="rId5" name="applause.wav"/>
                                        </p:tgtEl>
                                      </p:cMediaNode>
                                    </p:audio>
                                  </p:subTnLst>
                                </p:cTn>
                              </p:par>
                            </p:childTnLst>
                          </p:cTn>
                        </p:par>
                      </p:childTnLst>
                    </p:cTn>
                  </p:par>
                </p:childTnLst>
              </p:cTn>
              <p:nextCondLst>
                <p:cond evt="onClick" delay="0">
                  <p:tgtEl>
                    <p:spTgt spid="20"/>
                  </p:tgtEl>
                </p:cond>
              </p:nextCondLst>
            </p:seq>
            <p:audio>
              <p:cMediaNode vol="80000">
                <p:cTn id="207" fill="hold" display="0">
                  <p:stCondLst>
                    <p:cond delay="indefinite"/>
                  </p:stCondLst>
                  <p:endCondLst>
                    <p:cond evt="onStopAudio" delay="0">
                      <p:tgtEl>
                        <p:sldTgt/>
                      </p:tgtEl>
                    </p:cond>
                  </p:endCondLst>
                </p:cTn>
                <p:tgtEl>
                  <p:spTgt spid="4"/>
                </p:tgtEl>
              </p:cMediaNode>
            </p:audio>
          </p:childTnLst>
        </p:cTn>
      </p:par>
    </p:tnLst>
    <p:bldLst>
      <p:bldP spid="28" grpId="0" animBg="1"/>
      <p:bldP spid="29" grpId="0" animBg="1"/>
      <p:bldP spid="27" grpId="0" animBg="1"/>
      <p:bldP spid="81" grpId="0"/>
      <p:bldP spid="81" grpId="1"/>
      <p:bldP spid="83" grpId="0"/>
      <p:bldP spid="83" grpId="1"/>
      <p:bldP spid="7" grpId="0" animBg="1"/>
      <p:bldP spid="7" grpId="1" animBg="1"/>
      <p:bldP spid="5" grpId="0"/>
      <p:bldP spid="5" grpId="1"/>
      <p:bldP spid="6" grpId="0"/>
      <p:bldP spid="6" grpId="1"/>
      <p:bldP spid="3" grpId="0" animBg="1"/>
      <p:bldP spid="3" grpId="1" animBg="1"/>
    </p:bldLst>
  </p:timing>
</p:sld>
</file>

<file path=ppt/slides/slide26.xml><?xml version="1.0" encoding="utf-8"?>
<p:sld xmlns:a="http://schemas.openxmlformats.org/drawingml/2006/main" xmlns:r="http://schemas.openxmlformats.org/officeDocument/2006/relationships" xmlns:p="http://schemas.openxmlformats.org/presentationml/2006/main">
  <p:cSld>
    <p:bg>
      <p:bgPr>
        <a:blipFill dpi="0" rotWithShape="1">
          <a:blip r:embed="rId3">
            <a:alphaModFix amt="25000"/>
            <a:lum/>
          </a:blip>
          <a:srcRect/>
          <a:stretch>
            <a:fillRect l="-45000" r="-45000"/>
          </a:stretch>
        </a:blipFill>
        <a:effectLst/>
      </p:bgPr>
    </p:bg>
    <p:spTree>
      <p:nvGrpSpPr>
        <p:cNvPr id="1" name=""/>
        <p:cNvGrpSpPr/>
        <p:nvPr/>
      </p:nvGrpSpPr>
      <p:grpSpPr>
        <a:xfrm>
          <a:off x="0" y="0"/>
          <a:ext cx="0" cy="0"/>
          <a:chOff x="0" y="0"/>
          <a:chExt cx="0" cy="0"/>
        </a:xfrm>
      </p:grpSpPr>
      <p:sp>
        <p:nvSpPr>
          <p:cNvPr id="7" name="Rectangle 6"/>
          <p:cNvSpPr/>
          <p:nvPr/>
        </p:nvSpPr>
        <p:spPr>
          <a:xfrm>
            <a:off x="964406" y="687907"/>
            <a:ext cx="7215188" cy="1674998"/>
          </a:xfrm>
          <a:prstGeom prst="rect">
            <a:avLst/>
          </a:prstGeom>
          <a:solidFill>
            <a:srgbClr val="7030A0">
              <a:alpha val="75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en-US" sz="1800" b="1">
                <a:latin typeface="Times New Roman" panose="02020603050405020304" pitchFamily="18" charset="0"/>
                <a:cs typeface="Times New Roman" panose="02020603050405020304" pitchFamily="18" charset="0"/>
              </a:rPr>
              <a:t>“Tôi đi học” của Thanh Tịnh được viết theo thể loại nào?</a:t>
            </a:r>
          </a:p>
          <a:p>
            <a:r>
              <a:rPr lang="en-US" sz="1800">
                <a:latin typeface="Times New Roman" panose="02020603050405020304" pitchFamily="18" charset="0"/>
                <a:cs typeface="Times New Roman" panose="02020603050405020304" pitchFamily="18" charset="0"/>
              </a:rPr>
              <a:t>A. Bút kí</a:t>
            </a:r>
          </a:p>
          <a:p>
            <a:r>
              <a:rPr lang="en-US" sz="1800">
                <a:latin typeface="Times New Roman" panose="02020603050405020304" pitchFamily="18" charset="0"/>
                <a:cs typeface="Times New Roman" panose="02020603050405020304" pitchFamily="18" charset="0"/>
              </a:rPr>
              <a:t>B. Truyện ngắn trữ tình</a:t>
            </a:r>
          </a:p>
          <a:p>
            <a:r>
              <a:rPr lang="en-US" sz="1800">
                <a:latin typeface="Times New Roman" panose="02020603050405020304" pitchFamily="18" charset="0"/>
                <a:cs typeface="Times New Roman" panose="02020603050405020304" pitchFamily="18" charset="0"/>
              </a:rPr>
              <a:t>C. Tiểu thuyết</a:t>
            </a:r>
          </a:p>
          <a:p>
            <a:r>
              <a:rPr lang="en-US" sz="1800">
                <a:latin typeface="Times New Roman" panose="02020603050405020304" pitchFamily="18" charset="0"/>
                <a:cs typeface="Times New Roman" panose="02020603050405020304" pitchFamily="18" charset="0"/>
              </a:rPr>
              <a:t>D. Tuỳ bút</a:t>
            </a:r>
          </a:p>
        </p:txBody>
      </p:sp>
      <p:sp>
        <p:nvSpPr>
          <p:cNvPr id="10" name="Rectangle 9"/>
          <p:cNvSpPr/>
          <p:nvPr/>
        </p:nvSpPr>
        <p:spPr>
          <a:xfrm>
            <a:off x="1777569" y="3008693"/>
            <a:ext cx="5588864" cy="933981"/>
          </a:xfrm>
          <a:prstGeom prst="rect">
            <a:avLst/>
          </a:prstGeom>
          <a:solidFill>
            <a:srgbClr val="7030A0">
              <a:alpha val="75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b="1">
                <a:latin typeface="Times New Roman" panose="02020603050405020304" pitchFamily="18" charset="0"/>
                <a:cs typeface="Times New Roman" panose="02020603050405020304" pitchFamily="18" charset="0"/>
              </a:rPr>
              <a:t>B. Truyện ngắn trữ tình</a:t>
            </a:r>
          </a:p>
        </p:txBody>
      </p:sp>
      <p:pic>
        <p:nvPicPr>
          <p:cNvPr id="12" name="Picture 11">
            <a:hlinkClick r:id="rId4" action="ppaction://hlinksldjump"/>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8179594" y="3635493"/>
            <a:ext cx="964406" cy="964406"/>
          </a:xfrm>
          <a:prstGeom prst="rect">
            <a:avLst/>
          </a:prstGeom>
        </p:spPr>
      </p:pic>
      <p:sp>
        <p:nvSpPr>
          <p:cNvPr id="5" name="TextBox 4"/>
          <p:cNvSpPr txBox="1"/>
          <p:nvPr/>
        </p:nvSpPr>
        <p:spPr>
          <a:xfrm>
            <a:off x="253220" y="180075"/>
            <a:ext cx="2598788" cy="507831"/>
          </a:xfrm>
          <a:prstGeom prst="rect">
            <a:avLst/>
          </a:prstGeom>
          <a:noFill/>
        </p:spPr>
        <p:txBody>
          <a:bodyPr wrap="none" rtlCol="0">
            <a:spAutoFit/>
          </a:bodyPr>
          <a:lstStyle/>
          <a:p>
            <a:pPr marL="0" marR="0" lvl="0" indent="0" algn="l" defTabSz="685800" rtl="0" eaLnBrk="1" fontAlgn="auto" latinLnBrk="0" hangingPunct="1">
              <a:lnSpc>
                <a:spcPct val="100000"/>
              </a:lnSpc>
              <a:spcBef>
                <a:spcPts val="0"/>
              </a:spcBef>
              <a:spcAft>
                <a:spcPts val="0"/>
              </a:spcAft>
              <a:buClrTx/>
              <a:buSzTx/>
              <a:buFont typeface="Arial"/>
              <a:buNone/>
              <a:tabLst/>
              <a:defRPr/>
            </a:pPr>
            <a:r>
              <a:rPr kumimoji="0" lang="en-US" sz="2700" b="1" i="0" u="none" strike="noStrike" kern="1200" cap="none" spc="0" normalizeH="0" baseline="0" noProof="0" dirty="0">
                <a:ln>
                  <a:noFill/>
                </a:ln>
                <a:solidFill>
                  <a:prstClr val="white"/>
                </a:solidFill>
                <a:effectLst/>
                <a:uLnTx/>
                <a:uFillTx/>
                <a:latin typeface="Tahoma" panose="020B0604030504040204" pitchFamily="34" charset="0"/>
                <a:ea typeface="Tahoma" panose="020B0604030504040204" pitchFamily="34" charset="0"/>
                <a:cs typeface="Tahoma" panose="020B0604030504040204" pitchFamily="34" charset="0"/>
                <a:sym typeface="Arial"/>
              </a:rPr>
              <a:t>RABBIT TEAM</a:t>
            </a:r>
          </a:p>
        </p:txBody>
      </p:sp>
    </p:spTree>
    <p:extLst>
      <p:ext uri="{BB962C8B-B14F-4D97-AF65-F5344CB8AC3E}">
        <p14:creationId xmlns:p14="http://schemas.microsoft.com/office/powerpoint/2010/main" val="279098318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0" presetClass="entr" presetSubtype="0" decel="100000" fill="hold" grpId="0" nodeType="afterEffect">
                                  <p:stCondLst>
                                    <p:cond delay="0"/>
                                  </p:stCondLst>
                                  <p:childTnLst>
                                    <p:set>
                                      <p:cBhvr>
                                        <p:cTn id="6" dur="1" fill="hold">
                                          <p:stCondLst>
                                            <p:cond delay="0"/>
                                          </p:stCondLst>
                                        </p:cTn>
                                        <p:tgtEl>
                                          <p:spTgt spid="7"/>
                                        </p:tgtEl>
                                        <p:attrNameLst>
                                          <p:attrName>style.visibility</p:attrName>
                                        </p:attrNameLst>
                                      </p:cBhvr>
                                      <p:to>
                                        <p:strVal val="visible"/>
                                      </p:to>
                                    </p:set>
                                    <p:anim calcmode="lin" valueType="num">
                                      <p:cBhvr>
                                        <p:cTn id="7" dur="1000" fill="hold"/>
                                        <p:tgtEl>
                                          <p:spTgt spid="7"/>
                                        </p:tgtEl>
                                        <p:attrNameLst>
                                          <p:attrName>ppt_w</p:attrName>
                                        </p:attrNameLst>
                                      </p:cBhvr>
                                      <p:tavLst>
                                        <p:tav tm="0">
                                          <p:val>
                                            <p:strVal val="#ppt_w+.3"/>
                                          </p:val>
                                        </p:tav>
                                        <p:tav tm="100000">
                                          <p:val>
                                            <p:strVal val="#ppt_w"/>
                                          </p:val>
                                        </p:tav>
                                      </p:tavLst>
                                    </p:anim>
                                    <p:anim calcmode="lin" valueType="num">
                                      <p:cBhvr>
                                        <p:cTn id="8" dur="1000" fill="hold"/>
                                        <p:tgtEl>
                                          <p:spTgt spid="7"/>
                                        </p:tgtEl>
                                        <p:attrNameLst>
                                          <p:attrName>ppt_h</p:attrName>
                                        </p:attrNameLst>
                                      </p:cBhvr>
                                      <p:tavLst>
                                        <p:tav tm="0">
                                          <p:val>
                                            <p:strVal val="#ppt_h"/>
                                          </p:val>
                                        </p:tav>
                                        <p:tav tm="100000">
                                          <p:val>
                                            <p:strVal val="#ppt_h"/>
                                          </p:val>
                                        </p:tav>
                                      </p:tavLst>
                                    </p:anim>
                                    <p:animEffect transition="in" filter="fade">
                                      <p:cBhvr>
                                        <p:cTn id="9" dur="1000"/>
                                        <p:tgtEl>
                                          <p:spTgt spid="7"/>
                                        </p:tgtEl>
                                      </p:cBhvr>
                                    </p:animEffect>
                                  </p:childTnLst>
                                  <p:subTnLst>
                                    <p:audio>
                                      <p:cMediaNode>
                                        <p:cTn display="0" masterRel="sameClick">
                                          <p:stCondLst>
                                            <p:cond evt="begin" delay="0">
                                              <p:tn val="5"/>
                                            </p:cond>
                                          </p:stCondLst>
                                          <p:endCondLst>
                                            <p:cond evt="onStopAudio" delay="0">
                                              <p:tgtEl>
                                                <p:sldTgt/>
                                              </p:tgtEl>
                                            </p:cond>
                                          </p:endCondLst>
                                        </p:cTn>
                                        <p:tgtEl>
                                          <p:sndTgt r:embed="rId2" name="breeze.wav"/>
                                        </p:tgtEl>
                                      </p:cMediaNode>
                                    </p:audio>
                                  </p:subTnLst>
                                </p:cTn>
                              </p:par>
                            </p:childTnLst>
                          </p:cTn>
                        </p:par>
                      </p:childTnLst>
                    </p:cTn>
                  </p:par>
                  <p:par>
                    <p:cTn id="10" fill="hold">
                      <p:stCondLst>
                        <p:cond delay="indefinite"/>
                      </p:stCondLst>
                      <p:childTnLst>
                        <p:par>
                          <p:cTn id="11" fill="hold">
                            <p:stCondLst>
                              <p:cond delay="0"/>
                            </p:stCondLst>
                            <p:childTnLst>
                              <p:par>
                                <p:cTn id="12" presetID="50" presetClass="entr" presetSubtype="0" decel="100000" fill="hold" grpId="0" nodeType="clickEffect">
                                  <p:stCondLst>
                                    <p:cond delay="0"/>
                                  </p:stCondLst>
                                  <p:childTnLst>
                                    <p:set>
                                      <p:cBhvr>
                                        <p:cTn id="13" dur="1" fill="hold">
                                          <p:stCondLst>
                                            <p:cond delay="0"/>
                                          </p:stCondLst>
                                        </p:cTn>
                                        <p:tgtEl>
                                          <p:spTgt spid="10"/>
                                        </p:tgtEl>
                                        <p:attrNameLst>
                                          <p:attrName>style.visibility</p:attrName>
                                        </p:attrNameLst>
                                      </p:cBhvr>
                                      <p:to>
                                        <p:strVal val="visible"/>
                                      </p:to>
                                    </p:set>
                                    <p:anim calcmode="lin" valueType="num">
                                      <p:cBhvr>
                                        <p:cTn id="14" dur="1000" fill="hold"/>
                                        <p:tgtEl>
                                          <p:spTgt spid="10"/>
                                        </p:tgtEl>
                                        <p:attrNameLst>
                                          <p:attrName>ppt_w</p:attrName>
                                        </p:attrNameLst>
                                      </p:cBhvr>
                                      <p:tavLst>
                                        <p:tav tm="0">
                                          <p:val>
                                            <p:strVal val="#ppt_w+.3"/>
                                          </p:val>
                                        </p:tav>
                                        <p:tav tm="100000">
                                          <p:val>
                                            <p:strVal val="#ppt_w"/>
                                          </p:val>
                                        </p:tav>
                                      </p:tavLst>
                                    </p:anim>
                                    <p:anim calcmode="lin" valueType="num">
                                      <p:cBhvr>
                                        <p:cTn id="15" dur="1000" fill="hold"/>
                                        <p:tgtEl>
                                          <p:spTgt spid="10"/>
                                        </p:tgtEl>
                                        <p:attrNameLst>
                                          <p:attrName>ppt_h</p:attrName>
                                        </p:attrNameLst>
                                      </p:cBhvr>
                                      <p:tavLst>
                                        <p:tav tm="0">
                                          <p:val>
                                            <p:strVal val="#ppt_h"/>
                                          </p:val>
                                        </p:tav>
                                        <p:tav tm="100000">
                                          <p:val>
                                            <p:strVal val="#ppt_h"/>
                                          </p:val>
                                        </p:tav>
                                      </p:tavLst>
                                    </p:anim>
                                    <p:animEffect transition="in" filter="fade">
                                      <p:cBhvr>
                                        <p:cTn id="16" dur="1000"/>
                                        <p:tgtEl>
                                          <p:spTgt spid="10"/>
                                        </p:tgtEl>
                                      </p:cBhvr>
                                    </p:animEffect>
                                  </p:childTnLst>
                                  <p:subTnLst>
                                    <p:audio>
                                      <p:cMediaNode>
                                        <p:cTn display="0" masterRel="sameClick">
                                          <p:stCondLst>
                                            <p:cond evt="begin" delay="0">
                                              <p:tn val="12"/>
                                            </p:cond>
                                          </p:stCondLst>
                                          <p:endCondLst>
                                            <p:cond evt="onStopAudio" delay="0">
                                              <p:tgtEl>
                                                <p:sldTgt/>
                                              </p:tgtEl>
                                            </p:cond>
                                          </p:endCondLst>
                                        </p:cTn>
                                        <p:tgtEl>
                                          <p:sndTgt r:embed="rId2" name="breeze.wav"/>
                                        </p:tgtEl>
                                      </p:cMediaNode>
                                    </p:audio>
                                  </p:sub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P spid="10" grpId="0" animBg="1"/>
    </p:bldLst>
  </p:timing>
</p:sld>
</file>

<file path=ppt/slides/slide27.xml><?xml version="1.0" encoding="utf-8"?>
<p:sld xmlns:a="http://schemas.openxmlformats.org/drawingml/2006/main" xmlns:r="http://schemas.openxmlformats.org/officeDocument/2006/relationships" xmlns:p="http://schemas.openxmlformats.org/presentationml/2006/main">
  <p:cSld>
    <p:bg>
      <p:bgPr>
        <a:blipFill dpi="0" rotWithShape="1">
          <a:blip r:embed="rId3">
            <a:alphaModFix amt="25000"/>
            <a:lum/>
          </a:blip>
          <a:srcRect/>
          <a:stretch>
            <a:fillRect l="-45000" r="-45000"/>
          </a:stretch>
        </a:blipFill>
        <a:effectLst/>
      </p:bgPr>
    </p:bg>
    <p:spTree>
      <p:nvGrpSpPr>
        <p:cNvPr id="1" name=""/>
        <p:cNvGrpSpPr/>
        <p:nvPr/>
      </p:nvGrpSpPr>
      <p:grpSpPr>
        <a:xfrm>
          <a:off x="0" y="0"/>
          <a:ext cx="0" cy="0"/>
          <a:chOff x="0" y="0"/>
          <a:chExt cx="0" cy="0"/>
        </a:xfrm>
      </p:grpSpPr>
      <p:sp>
        <p:nvSpPr>
          <p:cNvPr id="7" name="Rectangle 6"/>
          <p:cNvSpPr/>
          <p:nvPr/>
        </p:nvSpPr>
        <p:spPr>
          <a:xfrm>
            <a:off x="851771" y="677929"/>
            <a:ext cx="7841292" cy="2578838"/>
          </a:xfrm>
          <a:prstGeom prst="rect">
            <a:avLst/>
          </a:prstGeom>
          <a:solidFill>
            <a:srgbClr val="7030A0">
              <a:alpha val="75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en-US" sz="1800" b="1">
                <a:latin typeface="Times New Roman" panose="02020603050405020304" pitchFamily="18" charset="0"/>
                <a:cs typeface="Times New Roman" panose="02020603050405020304" pitchFamily="18" charset="0"/>
              </a:rPr>
              <a:t>Câu văn nào không sử dụng biện pháp so sánh để nói lên tâm trạng của nhân vật “tôi”?</a:t>
            </a:r>
          </a:p>
          <a:p>
            <a:r>
              <a:rPr lang="en-US" sz="1800">
                <a:latin typeface="Times New Roman" panose="02020603050405020304" pitchFamily="18" charset="0"/>
                <a:cs typeface="Times New Roman" panose="02020603050405020304" pitchFamily="18" charset="0"/>
              </a:rPr>
              <a:t>A. “Tôi quên thế nào được những cảm giác trong sáng ấy nảy nở trong lòng tôi như mấy cành hoa tươi mỉm cười giữa bầu trời quang đãng”.</a:t>
            </a:r>
          </a:p>
          <a:p>
            <a:r>
              <a:rPr lang="en-US" sz="1800">
                <a:latin typeface="Times New Roman" panose="02020603050405020304" pitchFamily="18" charset="0"/>
                <a:cs typeface="Times New Roman" panose="02020603050405020304" pitchFamily="18" charset="0"/>
              </a:rPr>
              <a:t>B. “Trong lúc ông ta đọc tên từng người, tôi cảm thấy như quả tim tôi ngừng đập”.</a:t>
            </a:r>
          </a:p>
          <a:p>
            <a:r>
              <a:rPr lang="en-US" sz="1800">
                <a:latin typeface="Times New Roman" panose="02020603050405020304" pitchFamily="18" charset="0"/>
                <a:cs typeface="Times New Roman" panose="02020603050405020304" pitchFamily="18" charset="0"/>
              </a:rPr>
              <a:t>C. “Ý nghĩ ấy thoáng qua trong trí tôi nhẹ nhàng như một làn mây lướt ngang trên ngọn núi”.</a:t>
            </a:r>
          </a:p>
          <a:p>
            <a:r>
              <a:rPr lang="en-US" sz="1800">
                <a:latin typeface="Times New Roman" panose="02020603050405020304" pitchFamily="18" charset="0"/>
                <a:cs typeface="Times New Roman" panose="02020603050405020304" pitchFamily="18" charset="0"/>
              </a:rPr>
              <a:t>D. “Họ như con chim con đứng bên bờ tổ, nhìn quãng trời rộng muốn bay nhưng còn ngập ngừng e sợ”.</a:t>
            </a:r>
          </a:p>
        </p:txBody>
      </p:sp>
      <p:sp>
        <p:nvSpPr>
          <p:cNvPr id="10" name="Rectangle 9"/>
          <p:cNvSpPr/>
          <p:nvPr/>
        </p:nvSpPr>
        <p:spPr>
          <a:xfrm>
            <a:off x="1777568" y="3537993"/>
            <a:ext cx="5588864" cy="933981"/>
          </a:xfrm>
          <a:prstGeom prst="rect">
            <a:avLst/>
          </a:prstGeom>
          <a:solidFill>
            <a:srgbClr val="7030A0">
              <a:alpha val="75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en-US" sz="2000" b="1">
                <a:latin typeface="Times New Roman" panose="02020603050405020304" pitchFamily="18" charset="0"/>
                <a:cs typeface="Times New Roman" panose="02020603050405020304" pitchFamily="18" charset="0"/>
              </a:rPr>
              <a:t>D. “Họ như con chim con đứng bên bờ tổ, nhìn quãng trời rộng muốn bay nhưng còn ngập ngừng e sợ”.</a:t>
            </a:r>
            <a:endParaRPr lang="en-US" sz="2000">
              <a:latin typeface="Times New Roman" panose="02020603050405020304" pitchFamily="18" charset="0"/>
              <a:cs typeface="Times New Roman" panose="02020603050405020304" pitchFamily="18" charset="0"/>
            </a:endParaRPr>
          </a:p>
        </p:txBody>
      </p:sp>
      <p:pic>
        <p:nvPicPr>
          <p:cNvPr id="12" name="Picture 11">
            <a:hlinkClick r:id="rId4" action="ppaction://hlinksldjump"/>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8179594" y="3635493"/>
            <a:ext cx="964406" cy="964406"/>
          </a:xfrm>
          <a:prstGeom prst="rect">
            <a:avLst/>
          </a:prstGeom>
        </p:spPr>
      </p:pic>
      <p:sp>
        <p:nvSpPr>
          <p:cNvPr id="5" name="TextBox 4"/>
          <p:cNvSpPr txBox="1"/>
          <p:nvPr/>
        </p:nvSpPr>
        <p:spPr>
          <a:xfrm>
            <a:off x="253220" y="180075"/>
            <a:ext cx="2598788" cy="507831"/>
          </a:xfrm>
          <a:prstGeom prst="rect">
            <a:avLst/>
          </a:prstGeom>
          <a:noFill/>
        </p:spPr>
        <p:txBody>
          <a:bodyPr wrap="none" rtlCol="0">
            <a:spAutoFit/>
          </a:bodyPr>
          <a:lstStyle/>
          <a:p>
            <a:pPr marL="0" marR="0" lvl="0" indent="0" algn="l" defTabSz="685800" rtl="0" eaLnBrk="1" fontAlgn="auto" latinLnBrk="0" hangingPunct="1">
              <a:lnSpc>
                <a:spcPct val="100000"/>
              </a:lnSpc>
              <a:spcBef>
                <a:spcPts val="0"/>
              </a:spcBef>
              <a:spcAft>
                <a:spcPts val="0"/>
              </a:spcAft>
              <a:buClrTx/>
              <a:buSzTx/>
              <a:buFont typeface="Arial"/>
              <a:buNone/>
              <a:tabLst/>
              <a:defRPr/>
            </a:pPr>
            <a:r>
              <a:rPr kumimoji="0" lang="en-US" sz="2700" b="1" i="0" u="none" strike="noStrike" kern="1200" cap="none" spc="0" normalizeH="0" baseline="0" noProof="0" dirty="0">
                <a:ln>
                  <a:noFill/>
                </a:ln>
                <a:solidFill>
                  <a:prstClr val="white"/>
                </a:solidFill>
                <a:effectLst/>
                <a:uLnTx/>
                <a:uFillTx/>
                <a:latin typeface="Tahoma" panose="020B0604030504040204" pitchFamily="34" charset="0"/>
                <a:ea typeface="Tahoma" panose="020B0604030504040204" pitchFamily="34" charset="0"/>
                <a:cs typeface="Tahoma" panose="020B0604030504040204" pitchFamily="34" charset="0"/>
                <a:sym typeface="Arial"/>
              </a:rPr>
              <a:t>RABBIT TEAM</a:t>
            </a:r>
          </a:p>
        </p:txBody>
      </p:sp>
    </p:spTree>
    <p:extLst>
      <p:ext uri="{BB962C8B-B14F-4D97-AF65-F5344CB8AC3E}">
        <p14:creationId xmlns:p14="http://schemas.microsoft.com/office/powerpoint/2010/main" val="417765347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0" presetClass="entr" presetSubtype="0" decel="100000" fill="hold" grpId="0" nodeType="afterEffect">
                                  <p:stCondLst>
                                    <p:cond delay="0"/>
                                  </p:stCondLst>
                                  <p:childTnLst>
                                    <p:set>
                                      <p:cBhvr>
                                        <p:cTn id="6" dur="1" fill="hold">
                                          <p:stCondLst>
                                            <p:cond delay="0"/>
                                          </p:stCondLst>
                                        </p:cTn>
                                        <p:tgtEl>
                                          <p:spTgt spid="7"/>
                                        </p:tgtEl>
                                        <p:attrNameLst>
                                          <p:attrName>style.visibility</p:attrName>
                                        </p:attrNameLst>
                                      </p:cBhvr>
                                      <p:to>
                                        <p:strVal val="visible"/>
                                      </p:to>
                                    </p:set>
                                    <p:anim calcmode="lin" valueType="num">
                                      <p:cBhvr>
                                        <p:cTn id="7" dur="1000" fill="hold"/>
                                        <p:tgtEl>
                                          <p:spTgt spid="7"/>
                                        </p:tgtEl>
                                        <p:attrNameLst>
                                          <p:attrName>ppt_w</p:attrName>
                                        </p:attrNameLst>
                                      </p:cBhvr>
                                      <p:tavLst>
                                        <p:tav tm="0">
                                          <p:val>
                                            <p:strVal val="#ppt_w+.3"/>
                                          </p:val>
                                        </p:tav>
                                        <p:tav tm="100000">
                                          <p:val>
                                            <p:strVal val="#ppt_w"/>
                                          </p:val>
                                        </p:tav>
                                      </p:tavLst>
                                    </p:anim>
                                    <p:anim calcmode="lin" valueType="num">
                                      <p:cBhvr>
                                        <p:cTn id="8" dur="1000" fill="hold"/>
                                        <p:tgtEl>
                                          <p:spTgt spid="7"/>
                                        </p:tgtEl>
                                        <p:attrNameLst>
                                          <p:attrName>ppt_h</p:attrName>
                                        </p:attrNameLst>
                                      </p:cBhvr>
                                      <p:tavLst>
                                        <p:tav tm="0">
                                          <p:val>
                                            <p:strVal val="#ppt_h"/>
                                          </p:val>
                                        </p:tav>
                                        <p:tav tm="100000">
                                          <p:val>
                                            <p:strVal val="#ppt_h"/>
                                          </p:val>
                                        </p:tav>
                                      </p:tavLst>
                                    </p:anim>
                                    <p:animEffect transition="in" filter="fade">
                                      <p:cBhvr>
                                        <p:cTn id="9" dur="1000"/>
                                        <p:tgtEl>
                                          <p:spTgt spid="7"/>
                                        </p:tgtEl>
                                      </p:cBhvr>
                                    </p:animEffect>
                                  </p:childTnLst>
                                  <p:subTnLst>
                                    <p:audio>
                                      <p:cMediaNode>
                                        <p:cTn display="0" masterRel="sameClick">
                                          <p:stCondLst>
                                            <p:cond evt="begin" delay="0">
                                              <p:tn val="5"/>
                                            </p:cond>
                                          </p:stCondLst>
                                          <p:endCondLst>
                                            <p:cond evt="onStopAudio" delay="0">
                                              <p:tgtEl>
                                                <p:sldTgt/>
                                              </p:tgtEl>
                                            </p:cond>
                                          </p:endCondLst>
                                        </p:cTn>
                                        <p:tgtEl>
                                          <p:sndTgt r:embed="rId2" name="breeze.wav"/>
                                        </p:tgtEl>
                                      </p:cMediaNode>
                                    </p:audio>
                                  </p:subTnLst>
                                </p:cTn>
                              </p:par>
                            </p:childTnLst>
                          </p:cTn>
                        </p:par>
                      </p:childTnLst>
                    </p:cTn>
                  </p:par>
                  <p:par>
                    <p:cTn id="10" fill="hold">
                      <p:stCondLst>
                        <p:cond delay="indefinite"/>
                      </p:stCondLst>
                      <p:childTnLst>
                        <p:par>
                          <p:cTn id="11" fill="hold">
                            <p:stCondLst>
                              <p:cond delay="0"/>
                            </p:stCondLst>
                            <p:childTnLst>
                              <p:par>
                                <p:cTn id="12" presetID="50" presetClass="entr" presetSubtype="0" decel="100000" fill="hold" grpId="0" nodeType="clickEffect">
                                  <p:stCondLst>
                                    <p:cond delay="0"/>
                                  </p:stCondLst>
                                  <p:childTnLst>
                                    <p:set>
                                      <p:cBhvr>
                                        <p:cTn id="13" dur="1" fill="hold">
                                          <p:stCondLst>
                                            <p:cond delay="0"/>
                                          </p:stCondLst>
                                        </p:cTn>
                                        <p:tgtEl>
                                          <p:spTgt spid="10"/>
                                        </p:tgtEl>
                                        <p:attrNameLst>
                                          <p:attrName>style.visibility</p:attrName>
                                        </p:attrNameLst>
                                      </p:cBhvr>
                                      <p:to>
                                        <p:strVal val="visible"/>
                                      </p:to>
                                    </p:set>
                                    <p:anim calcmode="lin" valueType="num">
                                      <p:cBhvr>
                                        <p:cTn id="14" dur="1000" fill="hold"/>
                                        <p:tgtEl>
                                          <p:spTgt spid="10"/>
                                        </p:tgtEl>
                                        <p:attrNameLst>
                                          <p:attrName>ppt_w</p:attrName>
                                        </p:attrNameLst>
                                      </p:cBhvr>
                                      <p:tavLst>
                                        <p:tav tm="0">
                                          <p:val>
                                            <p:strVal val="#ppt_w+.3"/>
                                          </p:val>
                                        </p:tav>
                                        <p:tav tm="100000">
                                          <p:val>
                                            <p:strVal val="#ppt_w"/>
                                          </p:val>
                                        </p:tav>
                                      </p:tavLst>
                                    </p:anim>
                                    <p:anim calcmode="lin" valueType="num">
                                      <p:cBhvr>
                                        <p:cTn id="15" dur="1000" fill="hold"/>
                                        <p:tgtEl>
                                          <p:spTgt spid="10"/>
                                        </p:tgtEl>
                                        <p:attrNameLst>
                                          <p:attrName>ppt_h</p:attrName>
                                        </p:attrNameLst>
                                      </p:cBhvr>
                                      <p:tavLst>
                                        <p:tav tm="0">
                                          <p:val>
                                            <p:strVal val="#ppt_h"/>
                                          </p:val>
                                        </p:tav>
                                        <p:tav tm="100000">
                                          <p:val>
                                            <p:strVal val="#ppt_h"/>
                                          </p:val>
                                        </p:tav>
                                      </p:tavLst>
                                    </p:anim>
                                    <p:animEffect transition="in" filter="fade">
                                      <p:cBhvr>
                                        <p:cTn id="16" dur="1000"/>
                                        <p:tgtEl>
                                          <p:spTgt spid="10"/>
                                        </p:tgtEl>
                                      </p:cBhvr>
                                    </p:animEffect>
                                  </p:childTnLst>
                                  <p:subTnLst>
                                    <p:audio>
                                      <p:cMediaNode>
                                        <p:cTn display="0" masterRel="sameClick">
                                          <p:stCondLst>
                                            <p:cond evt="begin" delay="0">
                                              <p:tn val="12"/>
                                            </p:cond>
                                          </p:stCondLst>
                                          <p:endCondLst>
                                            <p:cond evt="onStopAudio" delay="0">
                                              <p:tgtEl>
                                                <p:sldTgt/>
                                              </p:tgtEl>
                                            </p:cond>
                                          </p:endCondLst>
                                        </p:cTn>
                                        <p:tgtEl>
                                          <p:sndTgt r:embed="rId2" name="breeze.wav"/>
                                        </p:tgtEl>
                                      </p:cMediaNode>
                                    </p:audio>
                                  </p:sub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P spid="10" grpId="0" animBg="1"/>
    </p:bldLst>
  </p:timing>
</p:sld>
</file>

<file path=ppt/slides/slide28.xml><?xml version="1.0" encoding="utf-8"?>
<p:sld xmlns:a="http://schemas.openxmlformats.org/drawingml/2006/main" xmlns:r="http://schemas.openxmlformats.org/officeDocument/2006/relationships" xmlns:p="http://schemas.openxmlformats.org/presentationml/2006/main">
  <p:cSld>
    <p:bg>
      <p:bgPr>
        <a:blipFill dpi="0" rotWithShape="1">
          <a:blip r:embed="rId3">
            <a:alphaModFix amt="25000"/>
            <a:lum/>
          </a:blip>
          <a:srcRect/>
          <a:stretch>
            <a:fillRect l="-45000" r="-45000"/>
          </a:stretch>
        </a:blipFill>
        <a:effectLst/>
      </p:bgPr>
    </p:bg>
    <p:spTree>
      <p:nvGrpSpPr>
        <p:cNvPr id="1" name=""/>
        <p:cNvGrpSpPr/>
        <p:nvPr/>
      </p:nvGrpSpPr>
      <p:grpSpPr>
        <a:xfrm>
          <a:off x="0" y="0"/>
          <a:ext cx="0" cy="0"/>
          <a:chOff x="0" y="0"/>
          <a:chExt cx="0" cy="0"/>
        </a:xfrm>
      </p:grpSpPr>
      <p:sp>
        <p:nvSpPr>
          <p:cNvPr id="7" name="Rectangle 6"/>
          <p:cNvSpPr/>
          <p:nvPr/>
        </p:nvSpPr>
        <p:spPr>
          <a:xfrm>
            <a:off x="788861" y="687906"/>
            <a:ext cx="7566277" cy="2045053"/>
          </a:xfrm>
          <a:prstGeom prst="rect">
            <a:avLst/>
          </a:prstGeom>
          <a:solidFill>
            <a:srgbClr val="7030A0">
              <a:alpha val="75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en-US" sz="2000" b="1">
                <a:latin typeface="Times New Roman" panose="02020603050405020304" pitchFamily="18" charset="0"/>
                <a:cs typeface="Times New Roman" panose="02020603050405020304" pitchFamily="18" charset="0"/>
              </a:rPr>
              <a:t>Đặc sắc nghệ thuật của truyện ngắn " Tôi đi học"?</a:t>
            </a:r>
          </a:p>
          <a:p>
            <a:r>
              <a:rPr lang="en-US" sz="2000">
                <a:latin typeface="Times New Roman" panose="02020603050405020304" pitchFamily="18" charset="0"/>
                <a:cs typeface="Times New Roman" panose="02020603050405020304" pitchFamily="18" charset="0"/>
              </a:rPr>
              <a:t>A. Truyện được bố cục theo dòng hồi tưởng, cảm nghĩ của nhân vật " tôi" theo trình tự thời gian của buổi tựu trường.</a:t>
            </a:r>
          </a:p>
          <a:p>
            <a:r>
              <a:rPr lang="en-US" sz="2000">
                <a:latin typeface="Times New Roman" panose="02020603050405020304" pitchFamily="18" charset="0"/>
                <a:cs typeface="Times New Roman" panose="02020603050405020304" pitchFamily="18" charset="0"/>
              </a:rPr>
              <a:t>B. Sự kết hợp hài hoà giữa kể, miêu tả với bộc lộ tâm trạng cảm xúc.</a:t>
            </a:r>
          </a:p>
          <a:p>
            <a:r>
              <a:rPr lang="en-US" sz="2000">
                <a:latin typeface="Times New Roman" panose="02020603050405020304" pitchFamily="18" charset="0"/>
                <a:cs typeface="Times New Roman" panose="02020603050405020304" pitchFamily="18" charset="0"/>
              </a:rPr>
              <a:t>C. Cả A và B đúng</a:t>
            </a:r>
          </a:p>
          <a:p>
            <a:r>
              <a:rPr lang="en-US" sz="2000">
                <a:latin typeface="Times New Roman" panose="02020603050405020304" pitchFamily="18" charset="0"/>
                <a:cs typeface="Times New Roman" panose="02020603050405020304" pitchFamily="18" charset="0"/>
              </a:rPr>
              <a:t>D. Cả A và B sai</a:t>
            </a:r>
          </a:p>
        </p:txBody>
      </p:sp>
      <p:sp>
        <p:nvSpPr>
          <p:cNvPr id="10" name="Rectangle 9"/>
          <p:cNvSpPr/>
          <p:nvPr/>
        </p:nvSpPr>
        <p:spPr>
          <a:xfrm>
            <a:off x="1777569" y="3008693"/>
            <a:ext cx="5588864" cy="933981"/>
          </a:xfrm>
          <a:prstGeom prst="rect">
            <a:avLst/>
          </a:prstGeom>
          <a:solidFill>
            <a:srgbClr val="7030A0">
              <a:alpha val="75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b="1">
                <a:latin typeface="Times New Roman" panose="02020603050405020304" pitchFamily="18" charset="0"/>
                <a:cs typeface="Times New Roman" panose="02020603050405020304" pitchFamily="18" charset="0"/>
              </a:rPr>
              <a:t>C. Cả A và B đúng</a:t>
            </a:r>
            <a:endParaRPr lang="en-US" sz="2800">
              <a:latin typeface="Times New Roman" panose="02020603050405020304" pitchFamily="18" charset="0"/>
              <a:cs typeface="Times New Roman" panose="02020603050405020304" pitchFamily="18" charset="0"/>
            </a:endParaRPr>
          </a:p>
          <a:p>
            <a:pPr marL="0" marR="0" lvl="0" indent="0" algn="ctr" defTabSz="914400" rtl="0" eaLnBrk="1" fontAlgn="auto" latinLnBrk="0" hangingPunct="1">
              <a:lnSpc>
                <a:spcPct val="100000"/>
              </a:lnSpc>
              <a:spcBef>
                <a:spcPts val="0"/>
              </a:spcBef>
              <a:spcAft>
                <a:spcPts val="0"/>
              </a:spcAft>
              <a:buClr>
                <a:srgbClr val="000000"/>
              </a:buClr>
              <a:buSzTx/>
              <a:buFont typeface="Arial"/>
              <a:buNone/>
              <a:tabLst/>
              <a:defRPr/>
            </a:pPr>
            <a:endParaRPr kumimoji="0" lang="en-US" sz="2800" i="0" u="none" strike="noStrike" kern="0" cap="none" spc="0" normalizeH="0" baseline="0" noProof="0">
              <a:ln>
                <a:noFill/>
              </a:ln>
              <a:solidFill>
                <a:prstClr val="white"/>
              </a:solidFill>
              <a:effectLst/>
              <a:uLnTx/>
              <a:uFillTx/>
              <a:latin typeface="Times New Roman" panose="02020603050405020304" pitchFamily="18" charset="0"/>
              <a:cs typeface="Times New Roman" panose="02020603050405020304" pitchFamily="18" charset="0"/>
              <a:sym typeface="Arial"/>
            </a:endParaRPr>
          </a:p>
        </p:txBody>
      </p:sp>
      <p:pic>
        <p:nvPicPr>
          <p:cNvPr id="12" name="Picture 11">
            <a:hlinkClick r:id="rId4" action="ppaction://hlinksldjump"/>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8179594" y="3635493"/>
            <a:ext cx="964406" cy="964406"/>
          </a:xfrm>
          <a:prstGeom prst="rect">
            <a:avLst/>
          </a:prstGeom>
        </p:spPr>
      </p:pic>
      <p:sp>
        <p:nvSpPr>
          <p:cNvPr id="5" name="TextBox 4"/>
          <p:cNvSpPr txBox="1"/>
          <p:nvPr/>
        </p:nvSpPr>
        <p:spPr>
          <a:xfrm>
            <a:off x="253220" y="180075"/>
            <a:ext cx="2598788" cy="507831"/>
          </a:xfrm>
          <a:prstGeom prst="rect">
            <a:avLst/>
          </a:prstGeom>
          <a:noFill/>
        </p:spPr>
        <p:txBody>
          <a:bodyPr wrap="none" rtlCol="0">
            <a:spAutoFit/>
          </a:bodyPr>
          <a:lstStyle/>
          <a:p>
            <a:pPr marL="0" marR="0" lvl="0" indent="0" algn="l" defTabSz="685800" rtl="0" eaLnBrk="1" fontAlgn="auto" latinLnBrk="0" hangingPunct="1">
              <a:lnSpc>
                <a:spcPct val="100000"/>
              </a:lnSpc>
              <a:spcBef>
                <a:spcPts val="0"/>
              </a:spcBef>
              <a:spcAft>
                <a:spcPts val="0"/>
              </a:spcAft>
              <a:buClrTx/>
              <a:buSzTx/>
              <a:buFont typeface="Arial"/>
              <a:buNone/>
              <a:tabLst/>
              <a:defRPr/>
            </a:pPr>
            <a:r>
              <a:rPr kumimoji="0" lang="en-US" sz="2700" b="1" i="0" u="none" strike="noStrike" kern="1200" cap="none" spc="0" normalizeH="0" baseline="0" noProof="0" dirty="0">
                <a:ln>
                  <a:noFill/>
                </a:ln>
                <a:solidFill>
                  <a:prstClr val="white"/>
                </a:solidFill>
                <a:effectLst/>
                <a:uLnTx/>
                <a:uFillTx/>
                <a:latin typeface="Tahoma" panose="020B0604030504040204" pitchFamily="34" charset="0"/>
                <a:ea typeface="Tahoma" panose="020B0604030504040204" pitchFamily="34" charset="0"/>
                <a:cs typeface="Tahoma" panose="020B0604030504040204" pitchFamily="34" charset="0"/>
                <a:sym typeface="Arial"/>
              </a:rPr>
              <a:t>RABBIT TEAM</a:t>
            </a:r>
          </a:p>
        </p:txBody>
      </p:sp>
    </p:spTree>
    <p:extLst>
      <p:ext uri="{BB962C8B-B14F-4D97-AF65-F5344CB8AC3E}">
        <p14:creationId xmlns:p14="http://schemas.microsoft.com/office/powerpoint/2010/main" val="29790291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0" presetClass="entr" presetSubtype="0" decel="100000" fill="hold" grpId="0" nodeType="afterEffect">
                                  <p:stCondLst>
                                    <p:cond delay="0"/>
                                  </p:stCondLst>
                                  <p:childTnLst>
                                    <p:set>
                                      <p:cBhvr>
                                        <p:cTn id="6" dur="1" fill="hold">
                                          <p:stCondLst>
                                            <p:cond delay="0"/>
                                          </p:stCondLst>
                                        </p:cTn>
                                        <p:tgtEl>
                                          <p:spTgt spid="7"/>
                                        </p:tgtEl>
                                        <p:attrNameLst>
                                          <p:attrName>style.visibility</p:attrName>
                                        </p:attrNameLst>
                                      </p:cBhvr>
                                      <p:to>
                                        <p:strVal val="visible"/>
                                      </p:to>
                                    </p:set>
                                    <p:anim calcmode="lin" valueType="num">
                                      <p:cBhvr>
                                        <p:cTn id="7" dur="1000" fill="hold"/>
                                        <p:tgtEl>
                                          <p:spTgt spid="7"/>
                                        </p:tgtEl>
                                        <p:attrNameLst>
                                          <p:attrName>ppt_w</p:attrName>
                                        </p:attrNameLst>
                                      </p:cBhvr>
                                      <p:tavLst>
                                        <p:tav tm="0">
                                          <p:val>
                                            <p:strVal val="#ppt_w+.3"/>
                                          </p:val>
                                        </p:tav>
                                        <p:tav tm="100000">
                                          <p:val>
                                            <p:strVal val="#ppt_w"/>
                                          </p:val>
                                        </p:tav>
                                      </p:tavLst>
                                    </p:anim>
                                    <p:anim calcmode="lin" valueType="num">
                                      <p:cBhvr>
                                        <p:cTn id="8" dur="1000" fill="hold"/>
                                        <p:tgtEl>
                                          <p:spTgt spid="7"/>
                                        </p:tgtEl>
                                        <p:attrNameLst>
                                          <p:attrName>ppt_h</p:attrName>
                                        </p:attrNameLst>
                                      </p:cBhvr>
                                      <p:tavLst>
                                        <p:tav tm="0">
                                          <p:val>
                                            <p:strVal val="#ppt_h"/>
                                          </p:val>
                                        </p:tav>
                                        <p:tav tm="100000">
                                          <p:val>
                                            <p:strVal val="#ppt_h"/>
                                          </p:val>
                                        </p:tav>
                                      </p:tavLst>
                                    </p:anim>
                                    <p:animEffect transition="in" filter="fade">
                                      <p:cBhvr>
                                        <p:cTn id="9" dur="1000"/>
                                        <p:tgtEl>
                                          <p:spTgt spid="7"/>
                                        </p:tgtEl>
                                      </p:cBhvr>
                                    </p:animEffect>
                                  </p:childTnLst>
                                  <p:subTnLst>
                                    <p:audio>
                                      <p:cMediaNode>
                                        <p:cTn display="0" masterRel="sameClick">
                                          <p:stCondLst>
                                            <p:cond evt="begin" delay="0">
                                              <p:tn val="5"/>
                                            </p:cond>
                                          </p:stCondLst>
                                          <p:endCondLst>
                                            <p:cond evt="onStopAudio" delay="0">
                                              <p:tgtEl>
                                                <p:sldTgt/>
                                              </p:tgtEl>
                                            </p:cond>
                                          </p:endCondLst>
                                        </p:cTn>
                                        <p:tgtEl>
                                          <p:sndTgt r:embed="rId2" name="breeze.wav"/>
                                        </p:tgtEl>
                                      </p:cMediaNode>
                                    </p:audio>
                                  </p:subTnLst>
                                </p:cTn>
                              </p:par>
                            </p:childTnLst>
                          </p:cTn>
                        </p:par>
                      </p:childTnLst>
                    </p:cTn>
                  </p:par>
                  <p:par>
                    <p:cTn id="10" fill="hold">
                      <p:stCondLst>
                        <p:cond delay="indefinite"/>
                      </p:stCondLst>
                      <p:childTnLst>
                        <p:par>
                          <p:cTn id="11" fill="hold">
                            <p:stCondLst>
                              <p:cond delay="0"/>
                            </p:stCondLst>
                            <p:childTnLst>
                              <p:par>
                                <p:cTn id="12" presetID="50" presetClass="entr" presetSubtype="0" decel="100000" fill="hold" grpId="0" nodeType="clickEffect">
                                  <p:stCondLst>
                                    <p:cond delay="0"/>
                                  </p:stCondLst>
                                  <p:childTnLst>
                                    <p:set>
                                      <p:cBhvr>
                                        <p:cTn id="13" dur="1" fill="hold">
                                          <p:stCondLst>
                                            <p:cond delay="0"/>
                                          </p:stCondLst>
                                        </p:cTn>
                                        <p:tgtEl>
                                          <p:spTgt spid="10"/>
                                        </p:tgtEl>
                                        <p:attrNameLst>
                                          <p:attrName>style.visibility</p:attrName>
                                        </p:attrNameLst>
                                      </p:cBhvr>
                                      <p:to>
                                        <p:strVal val="visible"/>
                                      </p:to>
                                    </p:set>
                                    <p:anim calcmode="lin" valueType="num">
                                      <p:cBhvr>
                                        <p:cTn id="14" dur="1000" fill="hold"/>
                                        <p:tgtEl>
                                          <p:spTgt spid="10"/>
                                        </p:tgtEl>
                                        <p:attrNameLst>
                                          <p:attrName>ppt_w</p:attrName>
                                        </p:attrNameLst>
                                      </p:cBhvr>
                                      <p:tavLst>
                                        <p:tav tm="0">
                                          <p:val>
                                            <p:strVal val="#ppt_w+.3"/>
                                          </p:val>
                                        </p:tav>
                                        <p:tav tm="100000">
                                          <p:val>
                                            <p:strVal val="#ppt_w"/>
                                          </p:val>
                                        </p:tav>
                                      </p:tavLst>
                                    </p:anim>
                                    <p:anim calcmode="lin" valueType="num">
                                      <p:cBhvr>
                                        <p:cTn id="15" dur="1000" fill="hold"/>
                                        <p:tgtEl>
                                          <p:spTgt spid="10"/>
                                        </p:tgtEl>
                                        <p:attrNameLst>
                                          <p:attrName>ppt_h</p:attrName>
                                        </p:attrNameLst>
                                      </p:cBhvr>
                                      <p:tavLst>
                                        <p:tav tm="0">
                                          <p:val>
                                            <p:strVal val="#ppt_h"/>
                                          </p:val>
                                        </p:tav>
                                        <p:tav tm="100000">
                                          <p:val>
                                            <p:strVal val="#ppt_h"/>
                                          </p:val>
                                        </p:tav>
                                      </p:tavLst>
                                    </p:anim>
                                    <p:animEffect transition="in" filter="fade">
                                      <p:cBhvr>
                                        <p:cTn id="16" dur="1000"/>
                                        <p:tgtEl>
                                          <p:spTgt spid="10"/>
                                        </p:tgtEl>
                                      </p:cBhvr>
                                    </p:animEffect>
                                  </p:childTnLst>
                                  <p:subTnLst>
                                    <p:audio>
                                      <p:cMediaNode>
                                        <p:cTn display="0" masterRel="sameClick">
                                          <p:stCondLst>
                                            <p:cond evt="begin" delay="0">
                                              <p:tn val="12"/>
                                            </p:cond>
                                          </p:stCondLst>
                                          <p:endCondLst>
                                            <p:cond evt="onStopAudio" delay="0">
                                              <p:tgtEl>
                                                <p:sldTgt/>
                                              </p:tgtEl>
                                            </p:cond>
                                          </p:endCondLst>
                                        </p:cTn>
                                        <p:tgtEl>
                                          <p:sndTgt r:embed="rId2" name="breeze.wav"/>
                                        </p:tgtEl>
                                      </p:cMediaNode>
                                    </p:audio>
                                  </p:sub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P spid="10" grpId="0" animBg="1"/>
    </p:bldLst>
  </p:timing>
</p:sld>
</file>

<file path=ppt/slides/slide29.xml><?xml version="1.0" encoding="utf-8"?>
<p:sld xmlns:a="http://schemas.openxmlformats.org/drawingml/2006/main" xmlns:r="http://schemas.openxmlformats.org/officeDocument/2006/relationships" xmlns:p="http://schemas.openxmlformats.org/presentationml/2006/main">
  <p:cSld>
    <p:bg>
      <p:bgPr>
        <a:blipFill dpi="0" rotWithShape="1">
          <a:blip r:embed="rId3">
            <a:alphaModFix amt="25000"/>
            <a:lum/>
          </a:blip>
          <a:srcRect/>
          <a:stretch>
            <a:fillRect l="-45000" r="-45000"/>
          </a:stretch>
        </a:blipFill>
        <a:effectLst/>
      </p:bgPr>
    </p:bg>
    <p:spTree>
      <p:nvGrpSpPr>
        <p:cNvPr id="1" name=""/>
        <p:cNvGrpSpPr/>
        <p:nvPr/>
      </p:nvGrpSpPr>
      <p:grpSpPr>
        <a:xfrm>
          <a:off x="0" y="0"/>
          <a:ext cx="0" cy="0"/>
          <a:chOff x="0" y="0"/>
          <a:chExt cx="0" cy="0"/>
        </a:xfrm>
      </p:grpSpPr>
      <p:sp>
        <p:nvSpPr>
          <p:cNvPr id="7" name="Rectangle 6"/>
          <p:cNvSpPr/>
          <p:nvPr/>
        </p:nvSpPr>
        <p:spPr>
          <a:xfrm>
            <a:off x="964406" y="962729"/>
            <a:ext cx="7215188" cy="2782553"/>
          </a:xfrm>
          <a:prstGeom prst="rect">
            <a:avLst/>
          </a:prstGeom>
          <a:solidFill>
            <a:srgbClr val="7030A0">
              <a:alpha val="75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en-US" sz="1800" b="1">
                <a:latin typeface="Times New Roman" panose="02020603050405020304" pitchFamily="18" charset="0"/>
                <a:cs typeface="Times New Roman" panose="02020603050405020304" pitchFamily="18" charset="0"/>
              </a:rPr>
              <a:t>Đọc đoạn văn sau:</a:t>
            </a:r>
          </a:p>
          <a:p>
            <a:r>
              <a:rPr lang="en-US" sz="1800" b="1">
                <a:latin typeface="Times New Roman" panose="02020603050405020304" pitchFamily="18" charset="0"/>
                <a:cs typeface="Times New Roman" panose="02020603050405020304" pitchFamily="18" charset="0"/>
              </a:rPr>
              <a:t>"Cũng như tôi, mấy cậu học trò mới bỡ ngỡ đứng nép bên người thân, chỉ dám nhìn một nửa hay dám đi từng bước nhẹ. Họ như con chim non đứng bên bờ tổ, nhìn quãng trời rộng muốn bay, nhưng còn ngập ngừng e sợ". (Tôi đi học, Thanh Tịnh)</a:t>
            </a:r>
          </a:p>
          <a:p>
            <a:r>
              <a:rPr lang="en-US" sz="1800">
                <a:latin typeface="Times New Roman" panose="02020603050405020304" pitchFamily="18" charset="0"/>
                <a:cs typeface="Times New Roman" panose="02020603050405020304" pitchFamily="18" charset="0"/>
              </a:rPr>
              <a:t>Biện pháp tu từ nào được tác giả sử dụng trong đoạn văn trên?</a:t>
            </a:r>
          </a:p>
          <a:p>
            <a:r>
              <a:rPr lang="en-US" sz="1800">
                <a:latin typeface="Times New Roman" panose="02020603050405020304" pitchFamily="18" charset="0"/>
                <a:cs typeface="Times New Roman" panose="02020603050405020304" pitchFamily="18" charset="0"/>
              </a:rPr>
              <a:t>A. Nhân hóa.</a:t>
            </a:r>
          </a:p>
          <a:p>
            <a:r>
              <a:rPr lang="en-US" sz="1800">
                <a:latin typeface="Times New Roman" panose="02020603050405020304" pitchFamily="18" charset="0"/>
                <a:cs typeface="Times New Roman" panose="02020603050405020304" pitchFamily="18" charset="0"/>
              </a:rPr>
              <a:t>B. So sánh.</a:t>
            </a:r>
          </a:p>
          <a:p>
            <a:r>
              <a:rPr lang="en-US" sz="1800">
                <a:latin typeface="Times New Roman" panose="02020603050405020304" pitchFamily="18" charset="0"/>
                <a:cs typeface="Times New Roman" panose="02020603050405020304" pitchFamily="18" charset="0"/>
              </a:rPr>
              <a:t>C. Điệp ngữ.</a:t>
            </a:r>
          </a:p>
          <a:p>
            <a:r>
              <a:rPr lang="en-US" sz="1800">
                <a:latin typeface="Times New Roman" panose="02020603050405020304" pitchFamily="18" charset="0"/>
                <a:cs typeface="Times New Roman" panose="02020603050405020304" pitchFamily="18" charset="0"/>
              </a:rPr>
              <a:t>D. Ẩn dụ.</a:t>
            </a:r>
          </a:p>
        </p:txBody>
      </p:sp>
      <p:sp>
        <p:nvSpPr>
          <p:cNvPr id="10" name="Rectangle 9"/>
          <p:cNvSpPr/>
          <p:nvPr/>
        </p:nvSpPr>
        <p:spPr>
          <a:xfrm>
            <a:off x="1927881" y="3923093"/>
            <a:ext cx="5588864" cy="933981"/>
          </a:xfrm>
          <a:prstGeom prst="rect">
            <a:avLst/>
          </a:prstGeom>
          <a:solidFill>
            <a:srgbClr val="7030A0">
              <a:alpha val="75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en-US" sz="2400" b="1">
                <a:latin typeface="Times New Roman" panose="02020603050405020304" pitchFamily="18" charset="0"/>
                <a:cs typeface="Times New Roman" panose="02020603050405020304" pitchFamily="18" charset="0"/>
              </a:rPr>
              <a:t>B. So sánh.</a:t>
            </a:r>
            <a:endParaRPr lang="en-US" sz="2400">
              <a:latin typeface="Times New Roman" panose="02020603050405020304" pitchFamily="18" charset="0"/>
              <a:cs typeface="Times New Roman" panose="02020603050405020304" pitchFamily="18" charset="0"/>
            </a:endParaRPr>
          </a:p>
        </p:txBody>
      </p:sp>
      <p:pic>
        <p:nvPicPr>
          <p:cNvPr id="12" name="Picture 11">
            <a:hlinkClick r:id="rId4" action="ppaction://hlinksldjump"/>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8179594" y="3635493"/>
            <a:ext cx="964406" cy="964406"/>
          </a:xfrm>
          <a:prstGeom prst="rect">
            <a:avLst/>
          </a:prstGeom>
        </p:spPr>
      </p:pic>
      <p:sp>
        <p:nvSpPr>
          <p:cNvPr id="5" name="TextBox 4"/>
          <p:cNvSpPr txBox="1"/>
          <p:nvPr/>
        </p:nvSpPr>
        <p:spPr>
          <a:xfrm>
            <a:off x="253220" y="180075"/>
            <a:ext cx="2598788" cy="507831"/>
          </a:xfrm>
          <a:prstGeom prst="rect">
            <a:avLst/>
          </a:prstGeom>
          <a:noFill/>
        </p:spPr>
        <p:txBody>
          <a:bodyPr wrap="none" rtlCol="0">
            <a:spAutoFit/>
          </a:bodyPr>
          <a:lstStyle/>
          <a:p>
            <a:pPr marL="0" marR="0" lvl="0" indent="0" algn="l" defTabSz="685800" rtl="0" eaLnBrk="1" fontAlgn="auto" latinLnBrk="0" hangingPunct="1">
              <a:lnSpc>
                <a:spcPct val="100000"/>
              </a:lnSpc>
              <a:spcBef>
                <a:spcPts val="0"/>
              </a:spcBef>
              <a:spcAft>
                <a:spcPts val="0"/>
              </a:spcAft>
              <a:buClrTx/>
              <a:buSzTx/>
              <a:buFont typeface="Arial"/>
              <a:buNone/>
              <a:tabLst/>
              <a:defRPr/>
            </a:pPr>
            <a:r>
              <a:rPr kumimoji="0" lang="en-US" sz="2700" b="1" i="0" u="none" strike="noStrike" kern="1200" cap="none" spc="0" normalizeH="0" baseline="0" noProof="0" dirty="0">
                <a:ln>
                  <a:noFill/>
                </a:ln>
                <a:solidFill>
                  <a:prstClr val="white"/>
                </a:solidFill>
                <a:effectLst/>
                <a:uLnTx/>
                <a:uFillTx/>
                <a:latin typeface="Tahoma" panose="020B0604030504040204" pitchFamily="34" charset="0"/>
                <a:ea typeface="Tahoma" panose="020B0604030504040204" pitchFamily="34" charset="0"/>
                <a:cs typeface="Tahoma" panose="020B0604030504040204" pitchFamily="34" charset="0"/>
                <a:sym typeface="Arial"/>
              </a:rPr>
              <a:t>RABBIT TEAM</a:t>
            </a:r>
          </a:p>
        </p:txBody>
      </p:sp>
    </p:spTree>
    <p:extLst>
      <p:ext uri="{BB962C8B-B14F-4D97-AF65-F5344CB8AC3E}">
        <p14:creationId xmlns:p14="http://schemas.microsoft.com/office/powerpoint/2010/main" val="250347805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0" presetClass="entr" presetSubtype="0" decel="100000" fill="hold" grpId="0" nodeType="afterEffect">
                                  <p:stCondLst>
                                    <p:cond delay="0"/>
                                  </p:stCondLst>
                                  <p:childTnLst>
                                    <p:set>
                                      <p:cBhvr>
                                        <p:cTn id="6" dur="1" fill="hold">
                                          <p:stCondLst>
                                            <p:cond delay="0"/>
                                          </p:stCondLst>
                                        </p:cTn>
                                        <p:tgtEl>
                                          <p:spTgt spid="7"/>
                                        </p:tgtEl>
                                        <p:attrNameLst>
                                          <p:attrName>style.visibility</p:attrName>
                                        </p:attrNameLst>
                                      </p:cBhvr>
                                      <p:to>
                                        <p:strVal val="visible"/>
                                      </p:to>
                                    </p:set>
                                    <p:anim calcmode="lin" valueType="num">
                                      <p:cBhvr>
                                        <p:cTn id="7" dur="1000" fill="hold"/>
                                        <p:tgtEl>
                                          <p:spTgt spid="7"/>
                                        </p:tgtEl>
                                        <p:attrNameLst>
                                          <p:attrName>ppt_w</p:attrName>
                                        </p:attrNameLst>
                                      </p:cBhvr>
                                      <p:tavLst>
                                        <p:tav tm="0">
                                          <p:val>
                                            <p:strVal val="#ppt_w+.3"/>
                                          </p:val>
                                        </p:tav>
                                        <p:tav tm="100000">
                                          <p:val>
                                            <p:strVal val="#ppt_w"/>
                                          </p:val>
                                        </p:tav>
                                      </p:tavLst>
                                    </p:anim>
                                    <p:anim calcmode="lin" valueType="num">
                                      <p:cBhvr>
                                        <p:cTn id="8" dur="1000" fill="hold"/>
                                        <p:tgtEl>
                                          <p:spTgt spid="7"/>
                                        </p:tgtEl>
                                        <p:attrNameLst>
                                          <p:attrName>ppt_h</p:attrName>
                                        </p:attrNameLst>
                                      </p:cBhvr>
                                      <p:tavLst>
                                        <p:tav tm="0">
                                          <p:val>
                                            <p:strVal val="#ppt_h"/>
                                          </p:val>
                                        </p:tav>
                                        <p:tav tm="100000">
                                          <p:val>
                                            <p:strVal val="#ppt_h"/>
                                          </p:val>
                                        </p:tav>
                                      </p:tavLst>
                                    </p:anim>
                                    <p:animEffect transition="in" filter="fade">
                                      <p:cBhvr>
                                        <p:cTn id="9" dur="1000"/>
                                        <p:tgtEl>
                                          <p:spTgt spid="7"/>
                                        </p:tgtEl>
                                      </p:cBhvr>
                                    </p:animEffect>
                                  </p:childTnLst>
                                  <p:subTnLst>
                                    <p:audio>
                                      <p:cMediaNode>
                                        <p:cTn display="0" masterRel="sameClick">
                                          <p:stCondLst>
                                            <p:cond evt="begin" delay="0">
                                              <p:tn val="5"/>
                                            </p:cond>
                                          </p:stCondLst>
                                          <p:endCondLst>
                                            <p:cond evt="onStopAudio" delay="0">
                                              <p:tgtEl>
                                                <p:sldTgt/>
                                              </p:tgtEl>
                                            </p:cond>
                                          </p:endCondLst>
                                        </p:cTn>
                                        <p:tgtEl>
                                          <p:sndTgt r:embed="rId2" name="breeze.wav"/>
                                        </p:tgtEl>
                                      </p:cMediaNode>
                                    </p:audio>
                                  </p:subTnLst>
                                </p:cTn>
                              </p:par>
                            </p:childTnLst>
                          </p:cTn>
                        </p:par>
                      </p:childTnLst>
                    </p:cTn>
                  </p:par>
                  <p:par>
                    <p:cTn id="10" fill="hold">
                      <p:stCondLst>
                        <p:cond delay="indefinite"/>
                      </p:stCondLst>
                      <p:childTnLst>
                        <p:par>
                          <p:cTn id="11" fill="hold">
                            <p:stCondLst>
                              <p:cond delay="0"/>
                            </p:stCondLst>
                            <p:childTnLst>
                              <p:par>
                                <p:cTn id="12" presetID="50" presetClass="entr" presetSubtype="0" decel="100000" fill="hold" grpId="0" nodeType="clickEffect">
                                  <p:stCondLst>
                                    <p:cond delay="0"/>
                                  </p:stCondLst>
                                  <p:childTnLst>
                                    <p:set>
                                      <p:cBhvr>
                                        <p:cTn id="13" dur="1" fill="hold">
                                          <p:stCondLst>
                                            <p:cond delay="0"/>
                                          </p:stCondLst>
                                        </p:cTn>
                                        <p:tgtEl>
                                          <p:spTgt spid="10"/>
                                        </p:tgtEl>
                                        <p:attrNameLst>
                                          <p:attrName>style.visibility</p:attrName>
                                        </p:attrNameLst>
                                      </p:cBhvr>
                                      <p:to>
                                        <p:strVal val="visible"/>
                                      </p:to>
                                    </p:set>
                                    <p:anim calcmode="lin" valueType="num">
                                      <p:cBhvr>
                                        <p:cTn id="14" dur="1000" fill="hold"/>
                                        <p:tgtEl>
                                          <p:spTgt spid="10"/>
                                        </p:tgtEl>
                                        <p:attrNameLst>
                                          <p:attrName>ppt_w</p:attrName>
                                        </p:attrNameLst>
                                      </p:cBhvr>
                                      <p:tavLst>
                                        <p:tav tm="0">
                                          <p:val>
                                            <p:strVal val="#ppt_w+.3"/>
                                          </p:val>
                                        </p:tav>
                                        <p:tav tm="100000">
                                          <p:val>
                                            <p:strVal val="#ppt_w"/>
                                          </p:val>
                                        </p:tav>
                                      </p:tavLst>
                                    </p:anim>
                                    <p:anim calcmode="lin" valueType="num">
                                      <p:cBhvr>
                                        <p:cTn id="15" dur="1000" fill="hold"/>
                                        <p:tgtEl>
                                          <p:spTgt spid="10"/>
                                        </p:tgtEl>
                                        <p:attrNameLst>
                                          <p:attrName>ppt_h</p:attrName>
                                        </p:attrNameLst>
                                      </p:cBhvr>
                                      <p:tavLst>
                                        <p:tav tm="0">
                                          <p:val>
                                            <p:strVal val="#ppt_h"/>
                                          </p:val>
                                        </p:tav>
                                        <p:tav tm="100000">
                                          <p:val>
                                            <p:strVal val="#ppt_h"/>
                                          </p:val>
                                        </p:tav>
                                      </p:tavLst>
                                    </p:anim>
                                    <p:animEffect transition="in" filter="fade">
                                      <p:cBhvr>
                                        <p:cTn id="16" dur="1000"/>
                                        <p:tgtEl>
                                          <p:spTgt spid="10"/>
                                        </p:tgtEl>
                                      </p:cBhvr>
                                    </p:animEffect>
                                  </p:childTnLst>
                                  <p:subTnLst>
                                    <p:audio>
                                      <p:cMediaNode>
                                        <p:cTn display="0" masterRel="sameClick">
                                          <p:stCondLst>
                                            <p:cond evt="begin" delay="0">
                                              <p:tn val="12"/>
                                            </p:cond>
                                          </p:stCondLst>
                                          <p:endCondLst>
                                            <p:cond evt="onStopAudio" delay="0">
                                              <p:tgtEl>
                                                <p:sldTgt/>
                                              </p:tgtEl>
                                            </p:cond>
                                          </p:endCondLst>
                                        </p:cTn>
                                        <p:tgtEl>
                                          <p:sndTgt r:embed="rId2" name="breeze.wav"/>
                                        </p:tgtEl>
                                      </p:cMediaNode>
                                    </p:audio>
                                  </p:sub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P spid="10" grpId="0" animBg="1"/>
    </p:bldLst>
  </p:timing>
</p:sld>
</file>

<file path=ppt/slides/slide30.xml><?xml version="1.0" encoding="utf-8"?>
<p:sld xmlns:a="http://schemas.openxmlformats.org/drawingml/2006/main" xmlns:r="http://schemas.openxmlformats.org/officeDocument/2006/relationships" xmlns:p="http://schemas.openxmlformats.org/presentationml/2006/main">
  <p:cSld>
    <p:bg>
      <p:bgPr>
        <a:blipFill dpi="0" rotWithShape="1">
          <a:blip r:embed="rId3">
            <a:alphaModFix amt="25000"/>
            <a:lum/>
          </a:blip>
          <a:srcRect/>
          <a:stretch>
            <a:fillRect l="-45000" r="-45000"/>
          </a:stretch>
        </a:blipFill>
        <a:effectLst/>
      </p:bgPr>
    </p:bg>
    <p:spTree>
      <p:nvGrpSpPr>
        <p:cNvPr id="1" name=""/>
        <p:cNvGrpSpPr/>
        <p:nvPr/>
      </p:nvGrpSpPr>
      <p:grpSpPr>
        <a:xfrm>
          <a:off x="0" y="0"/>
          <a:ext cx="0" cy="0"/>
          <a:chOff x="0" y="0"/>
          <a:chExt cx="0" cy="0"/>
        </a:xfrm>
      </p:grpSpPr>
      <p:sp>
        <p:nvSpPr>
          <p:cNvPr id="7" name="Rectangle 6"/>
          <p:cNvSpPr/>
          <p:nvPr/>
        </p:nvSpPr>
        <p:spPr>
          <a:xfrm>
            <a:off x="964406" y="962729"/>
            <a:ext cx="7215188" cy="2243934"/>
          </a:xfrm>
          <a:prstGeom prst="rect">
            <a:avLst/>
          </a:prstGeom>
          <a:solidFill>
            <a:srgbClr val="7030A0">
              <a:alpha val="75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en-US" sz="2000" b="1">
                <a:latin typeface="Times New Roman" panose="02020603050405020304" pitchFamily="18" charset="0"/>
                <a:cs typeface="Times New Roman" panose="02020603050405020304" pitchFamily="18" charset="0"/>
              </a:rPr>
              <a:t>Chất thơ trong sáng, nhẹ nhàng và rung động và thấm thía của truyện "Tôi đi học" được thể hiện qua phương thức biểu đạt nào?</a:t>
            </a:r>
          </a:p>
          <a:p>
            <a:r>
              <a:rPr lang="en-US" sz="2000">
                <a:latin typeface="Times New Roman" panose="02020603050405020304" pitchFamily="18" charset="0"/>
                <a:cs typeface="Times New Roman" panose="02020603050405020304" pitchFamily="18" charset="0"/>
              </a:rPr>
              <a:t>A. Biểu cảm.</a:t>
            </a:r>
          </a:p>
          <a:p>
            <a:r>
              <a:rPr lang="en-US" sz="2000">
                <a:latin typeface="Times New Roman" panose="02020603050405020304" pitchFamily="18" charset="0"/>
                <a:cs typeface="Times New Roman" panose="02020603050405020304" pitchFamily="18" charset="0"/>
              </a:rPr>
              <a:t>B. Tự sự.</a:t>
            </a:r>
          </a:p>
          <a:p>
            <a:r>
              <a:rPr lang="en-US" sz="2000">
                <a:latin typeface="Times New Roman" panose="02020603050405020304" pitchFamily="18" charset="0"/>
                <a:cs typeface="Times New Roman" panose="02020603050405020304" pitchFamily="18" charset="0"/>
              </a:rPr>
              <a:t>C. Thuyết minh.</a:t>
            </a:r>
          </a:p>
          <a:p>
            <a:r>
              <a:rPr lang="en-US" sz="2000">
                <a:latin typeface="Times New Roman" panose="02020603050405020304" pitchFamily="18" charset="0"/>
                <a:cs typeface="Times New Roman" panose="02020603050405020304" pitchFamily="18" charset="0"/>
              </a:rPr>
              <a:t>D. Miêu tả.</a:t>
            </a:r>
            <a:endParaRPr kumimoji="0" lang="en-US" sz="2400" i="0" u="none" strike="noStrike" kern="0" cap="none" spc="0" normalizeH="0" baseline="0" noProof="0">
              <a:ln>
                <a:noFill/>
              </a:ln>
              <a:solidFill>
                <a:prstClr val="white"/>
              </a:solidFill>
              <a:effectLst/>
              <a:uLnTx/>
              <a:uFillTx/>
              <a:latin typeface="Times New Roman" panose="02020603050405020304" pitchFamily="18" charset="0"/>
              <a:cs typeface="Times New Roman" panose="02020603050405020304" pitchFamily="18" charset="0"/>
              <a:sym typeface="Arial"/>
            </a:endParaRPr>
          </a:p>
        </p:txBody>
      </p:sp>
      <p:sp>
        <p:nvSpPr>
          <p:cNvPr id="10" name="Rectangle 9"/>
          <p:cNvSpPr/>
          <p:nvPr/>
        </p:nvSpPr>
        <p:spPr>
          <a:xfrm>
            <a:off x="1552614" y="3579933"/>
            <a:ext cx="5588864" cy="933981"/>
          </a:xfrm>
          <a:prstGeom prst="rect">
            <a:avLst/>
          </a:prstGeom>
          <a:solidFill>
            <a:srgbClr val="7030A0">
              <a:alpha val="75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en-US" sz="2400" b="1">
                <a:latin typeface="Times New Roman" panose="02020603050405020304" pitchFamily="18" charset="0"/>
                <a:cs typeface="Times New Roman" panose="02020603050405020304" pitchFamily="18" charset="0"/>
              </a:rPr>
              <a:t>A. Biểu cảm.</a:t>
            </a:r>
            <a:endParaRPr lang="en-US" sz="2400">
              <a:latin typeface="Times New Roman" panose="02020603050405020304" pitchFamily="18" charset="0"/>
              <a:cs typeface="Times New Roman" panose="02020603050405020304" pitchFamily="18" charset="0"/>
            </a:endParaRPr>
          </a:p>
        </p:txBody>
      </p:sp>
      <p:pic>
        <p:nvPicPr>
          <p:cNvPr id="12" name="Picture 11">
            <a:hlinkClick r:id="rId4" action="ppaction://hlinksldjump"/>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8179594" y="3635493"/>
            <a:ext cx="964406" cy="964406"/>
          </a:xfrm>
          <a:prstGeom prst="rect">
            <a:avLst/>
          </a:prstGeom>
        </p:spPr>
      </p:pic>
      <p:sp>
        <p:nvSpPr>
          <p:cNvPr id="5" name="TextBox 4"/>
          <p:cNvSpPr txBox="1"/>
          <p:nvPr/>
        </p:nvSpPr>
        <p:spPr>
          <a:xfrm>
            <a:off x="253220" y="180075"/>
            <a:ext cx="2598788" cy="507831"/>
          </a:xfrm>
          <a:prstGeom prst="rect">
            <a:avLst/>
          </a:prstGeom>
          <a:noFill/>
        </p:spPr>
        <p:txBody>
          <a:bodyPr wrap="none" rtlCol="0">
            <a:spAutoFit/>
          </a:bodyPr>
          <a:lstStyle/>
          <a:p>
            <a:pPr marL="0" marR="0" lvl="0" indent="0" algn="l" defTabSz="685800" rtl="0" eaLnBrk="1" fontAlgn="auto" latinLnBrk="0" hangingPunct="1">
              <a:lnSpc>
                <a:spcPct val="100000"/>
              </a:lnSpc>
              <a:spcBef>
                <a:spcPts val="0"/>
              </a:spcBef>
              <a:spcAft>
                <a:spcPts val="0"/>
              </a:spcAft>
              <a:buClrTx/>
              <a:buSzTx/>
              <a:buFont typeface="Arial"/>
              <a:buNone/>
              <a:tabLst/>
              <a:defRPr/>
            </a:pPr>
            <a:r>
              <a:rPr kumimoji="0" lang="en-US" sz="2700" b="1" i="0" u="none" strike="noStrike" kern="1200" cap="none" spc="0" normalizeH="0" baseline="0" noProof="0" dirty="0">
                <a:ln>
                  <a:noFill/>
                </a:ln>
                <a:solidFill>
                  <a:prstClr val="white"/>
                </a:solidFill>
                <a:effectLst/>
                <a:uLnTx/>
                <a:uFillTx/>
                <a:latin typeface="Tahoma" panose="020B0604030504040204" pitchFamily="34" charset="0"/>
                <a:ea typeface="Tahoma" panose="020B0604030504040204" pitchFamily="34" charset="0"/>
                <a:cs typeface="Tahoma" panose="020B0604030504040204" pitchFamily="34" charset="0"/>
                <a:sym typeface="Arial"/>
              </a:rPr>
              <a:t>RABBIT TEAM</a:t>
            </a:r>
          </a:p>
        </p:txBody>
      </p:sp>
    </p:spTree>
    <p:extLst>
      <p:ext uri="{BB962C8B-B14F-4D97-AF65-F5344CB8AC3E}">
        <p14:creationId xmlns:p14="http://schemas.microsoft.com/office/powerpoint/2010/main" val="400005512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0" presetClass="entr" presetSubtype="0" decel="100000" fill="hold" grpId="0" nodeType="afterEffect">
                                  <p:stCondLst>
                                    <p:cond delay="0"/>
                                  </p:stCondLst>
                                  <p:childTnLst>
                                    <p:set>
                                      <p:cBhvr>
                                        <p:cTn id="6" dur="1" fill="hold">
                                          <p:stCondLst>
                                            <p:cond delay="0"/>
                                          </p:stCondLst>
                                        </p:cTn>
                                        <p:tgtEl>
                                          <p:spTgt spid="7"/>
                                        </p:tgtEl>
                                        <p:attrNameLst>
                                          <p:attrName>style.visibility</p:attrName>
                                        </p:attrNameLst>
                                      </p:cBhvr>
                                      <p:to>
                                        <p:strVal val="visible"/>
                                      </p:to>
                                    </p:set>
                                    <p:anim calcmode="lin" valueType="num">
                                      <p:cBhvr>
                                        <p:cTn id="7" dur="1000" fill="hold"/>
                                        <p:tgtEl>
                                          <p:spTgt spid="7"/>
                                        </p:tgtEl>
                                        <p:attrNameLst>
                                          <p:attrName>ppt_w</p:attrName>
                                        </p:attrNameLst>
                                      </p:cBhvr>
                                      <p:tavLst>
                                        <p:tav tm="0">
                                          <p:val>
                                            <p:strVal val="#ppt_w+.3"/>
                                          </p:val>
                                        </p:tav>
                                        <p:tav tm="100000">
                                          <p:val>
                                            <p:strVal val="#ppt_w"/>
                                          </p:val>
                                        </p:tav>
                                      </p:tavLst>
                                    </p:anim>
                                    <p:anim calcmode="lin" valueType="num">
                                      <p:cBhvr>
                                        <p:cTn id="8" dur="1000" fill="hold"/>
                                        <p:tgtEl>
                                          <p:spTgt spid="7"/>
                                        </p:tgtEl>
                                        <p:attrNameLst>
                                          <p:attrName>ppt_h</p:attrName>
                                        </p:attrNameLst>
                                      </p:cBhvr>
                                      <p:tavLst>
                                        <p:tav tm="0">
                                          <p:val>
                                            <p:strVal val="#ppt_h"/>
                                          </p:val>
                                        </p:tav>
                                        <p:tav tm="100000">
                                          <p:val>
                                            <p:strVal val="#ppt_h"/>
                                          </p:val>
                                        </p:tav>
                                      </p:tavLst>
                                    </p:anim>
                                    <p:animEffect transition="in" filter="fade">
                                      <p:cBhvr>
                                        <p:cTn id="9" dur="1000"/>
                                        <p:tgtEl>
                                          <p:spTgt spid="7"/>
                                        </p:tgtEl>
                                      </p:cBhvr>
                                    </p:animEffect>
                                  </p:childTnLst>
                                  <p:subTnLst>
                                    <p:audio>
                                      <p:cMediaNode>
                                        <p:cTn display="0" masterRel="sameClick">
                                          <p:stCondLst>
                                            <p:cond evt="begin" delay="0">
                                              <p:tn val="5"/>
                                            </p:cond>
                                          </p:stCondLst>
                                          <p:endCondLst>
                                            <p:cond evt="onStopAudio" delay="0">
                                              <p:tgtEl>
                                                <p:sldTgt/>
                                              </p:tgtEl>
                                            </p:cond>
                                          </p:endCondLst>
                                        </p:cTn>
                                        <p:tgtEl>
                                          <p:sndTgt r:embed="rId2" name="breeze.wav"/>
                                        </p:tgtEl>
                                      </p:cMediaNode>
                                    </p:audio>
                                  </p:subTnLst>
                                </p:cTn>
                              </p:par>
                            </p:childTnLst>
                          </p:cTn>
                        </p:par>
                      </p:childTnLst>
                    </p:cTn>
                  </p:par>
                  <p:par>
                    <p:cTn id="10" fill="hold">
                      <p:stCondLst>
                        <p:cond delay="indefinite"/>
                      </p:stCondLst>
                      <p:childTnLst>
                        <p:par>
                          <p:cTn id="11" fill="hold">
                            <p:stCondLst>
                              <p:cond delay="0"/>
                            </p:stCondLst>
                            <p:childTnLst>
                              <p:par>
                                <p:cTn id="12" presetID="50" presetClass="entr" presetSubtype="0" decel="100000" fill="hold" grpId="0" nodeType="clickEffect">
                                  <p:stCondLst>
                                    <p:cond delay="0"/>
                                  </p:stCondLst>
                                  <p:childTnLst>
                                    <p:set>
                                      <p:cBhvr>
                                        <p:cTn id="13" dur="1" fill="hold">
                                          <p:stCondLst>
                                            <p:cond delay="0"/>
                                          </p:stCondLst>
                                        </p:cTn>
                                        <p:tgtEl>
                                          <p:spTgt spid="10"/>
                                        </p:tgtEl>
                                        <p:attrNameLst>
                                          <p:attrName>style.visibility</p:attrName>
                                        </p:attrNameLst>
                                      </p:cBhvr>
                                      <p:to>
                                        <p:strVal val="visible"/>
                                      </p:to>
                                    </p:set>
                                    <p:anim calcmode="lin" valueType="num">
                                      <p:cBhvr>
                                        <p:cTn id="14" dur="1000" fill="hold"/>
                                        <p:tgtEl>
                                          <p:spTgt spid="10"/>
                                        </p:tgtEl>
                                        <p:attrNameLst>
                                          <p:attrName>ppt_w</p:attrName>
                                        </p:attrNameLst>
                                      </p:cBhvr>
                                      <p:tavLst>
                                        <p:tav tm="0">
                                          <p:val>
                                            <p:strVal val="#ppt_w+.3"/>
                                          </p:val>
                                        </p:tav>
                                        <p:tav tm="100000">
                                          <p:val>
                                            <p:strVal val="#ppt_w"/>
                                          </p:val>
                                        </p:tav>
                                      </p:tavLst>
                                    </p:anim>
                                    <p:anim calcmode="lin" valueType="num">
                                      <p:cBhvr>
                                        <p:cTn id="15" dur="1000" fill="hold"/>
                                        <p:tgtEl>
                                          <p:spTgt spid="10"/>
                                        </p:tgtEl>
                                        <p:attrNameLst>
                                          <p:attrName>ppt_h</p:attrName>
                                        </p:attrNameLst>
                                      </p:cBhvr>
                                      <p:tavLst>
                                        <p:tav tm="0">
                                          <p:val>
                                            <p:strVal val="#ppt_h"/>
                                          </p:val>
                                        </p:tav>
                                        <p:tav tm="100000">
                                          <p:val>
                                            <p:strVal val="#ppt_h"/>
                                          </p:val>
                                        </p:tav>
                                      </p:tavLst>
                                    </p:anim>
                                    <p:animEffect transition="in" filter="fade">
                                      <p:cBhvr>
                                        <p:cTn id="16" dur="1000"/>
                                        <p:tgtEl>
                                          <p:spTgt spid="10"/>
                                        </p:tgtEl>
                                      </p:cBhvr>
                                    </p:animEffect>
                                  </p:childTnLst>
                                  <p:subTnLst>
                                    <p:audio>
                                      <p:cMediaNode>
                                        <p:cTn display="0" masterRel="sameClick">
                                          <p:stCondLst>
                                            <p:cond evt="begin" delay="0">
                                              <p:tn val="12"/>
                                            </p:cond>
                                          </p:stCondLst>
                                          <p:endCondLst>
                                            <p:cond evt="onStopAudio" delay="0">
                                              <p:tgtEl>
                                                <p:sldTgt/>
                                              </p:tgtEl>
                                            </p:cond>
                                          </p:endCondLst>
                                        </p:cTn>
                                        <p:tgtEl>
                                          <p:sndTgt r:embed="rId2" name="breeze.wav"/>
                                        </p:tgtEl>
                                      </p:cMediaNode>
                                    </p:audio>
                                  </p:sub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P spid="10" grpId="0" animBg="1"/>
    </p:bldLst>
  </p:timing>
</p:sld>
</file>

<file path=ppt/slides/slide31.xml><?xml version="1.0" encoding="utf-8"?>
<p:sld xmlns:a="http://schemas.openxmlformats.org/drawingml/2006/main" xmlns:r="http://schemas.openxmlformats.org/officeDocument/2006/relationships" xmlns:p="http://schemas.openxmlformats.org/presentationml/2006/main">
  <p:cSld>
    <p:bg>
      <p:bgPr>
        <a:blipFill dpi="0" rotWithShape="1">
          <a:blip r:embed="rId3">
            <a:alphaModFix amt="25000"/>
            <a:lum/>
          </a:blip>
          <a:srcRect/>
          <a:stretch>
            <a:fillRect l="-45000" r="-45000"/>
          </a:stretch>
        </a:blipFill>
        <a:effectLst/>
      </p:bgPr>
    </p:bg>
    <p:spTree>
      <p:nvGrpSpPr>
        <p:cNvPr id="1" name=""/>
        <p:cNvGrpSpPr/>
        <p:nvPr/>
      </p:nvGrpSpPr>
      <p:grpSpPr>
        <a:xfrm>
          <a:off x="0" y="0"/>
          <a:ext cx="0" cy="0"/>
          <a:chOff x="0" y="0"/>
          <a:chExt cx="0" cy="0"/>
        </a:xfrm>
      </p:grpSpPr>
      <p:sp>
        <p:nvSpPr>
          <p:cNvPr id="7" name="Rectangle 6"/>
          <p:cNvSpPr/>
          <p:nvPr/>
        </p:nvSpPr>
        <p:spPr>
          <a:xfrm>
            <a:off x="964406" y="802889"/>
            <a:ext cx="7215188" cy="1768862"/>
          </a:xfrm>
          <a:prstGeom prst="rect">
            <a:avLst/>
          </a:prstGeom>
          <a:solidFill>
            <a:srgbClr val="7030A0">
              <a:alpha val="75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endParaRPr lang="en-US" sz="2000">
              <a:latin typeface="Times New Roman" panose="02020603050405020304" pitchFamily="18" charset="0"/>
              <a:cs typeface="Times New Roman" panose="02020603050405020304" pitchFamily="18" charset="0"/>
            </a:endParaRPr>
          </a:p>
          <a:p>
            <a:r>
              <a:rPr lang="en-US" sz="2000">
                <a:latin typeface="Times New Roman" panose="02020603050405020304" pitchFamily="18" charset="0"/>
                <a:cs typeface="Times New Roman" panose="02020603050405020304" pitchFamily="18" charset="0"/>
              </a:rPr>
              <a:t> </a:t>
            </a:r>
            <a:r>
              <a:rPr lang="en-US" sz="2000" b="1">
                <a:latin typeface="Times New Roman" panose="02020603050405020304" pitchFamily="18" charset="0"/>
                <a:cs typeface="Times New Roman" panose="02020603050405020304" pitchFamily="18" charset="0"/>
              </a:rPr>
              <a:t>Chủ đề của văn bản “Tôi đi học” nằm ở phần nào?</a:t>
            </a:r>
          </a:p>
          <a:p>
            <a:r>
              <a:rPr lang="en-US" sz="2000">
                <a:latin typeface="Times New Roman" panose="02020603050405020304" pitchFamily="18" charset="0"/>
                <a:cs typeface="Times New Roman" panose="02020603050405020304" pitchFamily="18" charset="0"/>
              </a:rPr>
              <a:t>A. Nhan đề của văn bản</a:t>
            </a:r>
          </a:p>
          <a:p>
            <a:r>
              <a:rPr lang="en-US" sz="2000">
                <a:latin typeface="Times New Roman" panose="02020603050405020304" pitchFamily="18" charset="0"/>
                <a:cs typeface="Times New Roman" panose="02020603050405020304" pitchFamily="18" charset="0"/>
              </a:rPr>
              <a:t>B. Quan hệ giữa các phần của văn bản</a:t>
            </a:r>
          </a:p>
          <a:p>
            <a:r>
              <a:rPr lang="en-US" sz="2000">
                <a:latin typeface="Times New Roman" panose="02020603050405020304" pitchFamily="18" charset="0"/>
                <a:cs typeface="Times New Roman" panose="02020603050405020304" pitchFamily="18" charset="0"/>
              </a:rPr>
              <a:t>C. Các từ ngữ, câu then chốt trong văn bản</a:t>
            </a:r>
          </a:p>
          <a:p>
            <a:r>
              <a:rPr lang="en-US" sz="2000">
                <a:latin typeface="Times New Roman" panose="02020603050405020304" pitchFamily="18" charset="0"/>
                <a:cs typeface="Times New Roman" panose="02020603050405020304" pitchFamily="18" charset="0"/>
              </a:rPr>
              <a:t>D. Cả ba yếu tố trên</a:t>
            </a:r>
          </a:p>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lang="en-US" sz="2800" i="0" u="none" strike="noStrike" kern="0" cap="none" spc="0" normalizeH="0" baseline="0" noProof="0">
              <a:ln>
                <a:noFill/>
              </a:ln>
              <a:solidFill>
                <a:prstClr val="white"/>
              </a:solidFill>
              <a:effectLst/>
              <a:uLnTx/>
              <a:uFillTx/>
              <a:latin typeface="Times New Roman" panose="02020603050405020304" pitchFamily="18" charset="0"/>
              <a:cs typeface="Times New Roman" panose="02020603050405020304" pitchFamily="18" charset="0"/>
              <a:sym typeface="Arial"/>
            </a:endParaRPr>
          </a:p>
        </p:txBody>
      </p:sp>
      <p:sp>
        <p:nvSpPr>
          <p:cNvPr id="10" name="Rectangle 9"/>
          <p:cNvSpPr/>
          <p:nvPr/>
        </p:nvSpPr>
        <p:spPr>
          <a:xfrm>
            <a:off x="1777569" y="3008693"/>
            <a:ext cx="5588864" cy="933981"/>
          </a:xfrm>
          <a:prstGeom prst="rect">
            <a:avLst/>
          </a:prstGeom>
          <a:solidFill>
            <a:srgbClr val="7030A0">
              <a:alpha val="75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b="1">
                <a:latin typeface="Times New Roman" panose="02020603050405020304" pitchFamily="18" charset="0"/>
                <a:cs typeface="Times New Roman" panose="02020603050405020304" pitchFamily="18" charset="0"/>
              </a:rPr>
              <a:t>D. Cả ba yếu tố trên</a:t>
            </a:r>
          </a:p>
        </p:txBody>
      </p:sp>
      <p:pic>
        <p:nvPicPr>
          <p:cNvPr id="12" name="Picture 11">
            <a:hlinkClick r:id="rId4" action="ppaction://hlinksldjump"/>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8179594" y="3635493"/>
            <a:ext cx="964406" cy="964406"/>
          </a:xfrm>
          <a:prstGeom prst="rect">
            <a:avLst/>
          </a:prstGeom>
        </p:spPr>
      </p:pic>
      <p:sp>
        <p:nvSpPr>
          <p:cNvPr id="5" name="TextBox 4"/>
          <p:cNvSpPr txBox="1"/>
          <p:nvPr/>
        </p:nvSpPr>
        <p:spPr>
          <a:xfrm>
            <a:off x="253219" y="180075"/>
            <a:ext cx="2358338" cy="507831"/>
          </a:xfrm>
          <a:prstGeom prst="rect">
            <a:avLst/>
          </a:prstGeom>
          <a:noFill/>
        </p:spPr>
        <p:txBody>
          <a:bodyPr wrap="none" rtlCol="0">
            <a:spAutoFit/>
          </a:bodyPr>
          <a:lstStyle/>
          <a:p>
            <a:pPr marL="0" marR="0" lvl="0" indent="0" algn="l" defTabSz="685800" rtl="0" eaLnBrk="1" fontAlgn="auto" latinLnBrk="0" hangingPunct="1">
              <a:lnSpc>
                <a:spcPct val="100000"/>
              </a:lnSpc>
              <a:spcBef>
                <a:spcPts val="0"/>
              </a:spcBef>
              <a:spcAft>
                <a:spcPts val="0"/>
              </a:spcAft>
              <a:buClrTx/>
              <a:buSzTx/>
              <a:buFont typeface="Arial"/>
              <a:buNone/>
              <a:tabLst/>
              <a:defRPr/>
            </a:pPr>
            <a:r>
              <a:rPr kumimoji="0" lang="en-US" sz="2700" b="1" i="0" u="none" strike="noStrike" kern="1200" cap="none" spc="0" normalizeH="0" baseline="0" noProof="0" dirty="0">
                <a:ln>
                  <a:noFill/>
                </a:ln>
                <a:solidFill>
                  <a:prstClr val="white"/>
                </a:solidFill>
                <a:effectLst/>
                <a:uLnTx/>
                <a:uFillTx/>
                <a:latin typeface="Tahoma" panose="020B0604030504040204" pitchFamily="34" charset="0"/>
                <a:ea typeface="Tahoma" panose="020B0604030504040204" pitchFamily="34" charset="0"/>
                <a:cs typeface="Tahoma" panose="020B0604030504040204" pitchFamily="34" charset="0"/>
                <a:sym typeface="Arial"/>
              </a:rPr>
              <a:t>TIGER TEAM</a:t>
            </a:r>
          </a:p>
        </p:txBody>
      </p:sp>
    </p:spTree>
    <p:extLst>
      <p:ext uri="{BB962C8B-B14F-4D97-AF65-F5344CB8AC3E}">
        <p14:creationId xmlns:p14="http://schemas.microsoft.com/office/powerpoint/2010/main" val="207032451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0" presetClass="entr" presetSubtype="0" decel="100000" fill="hold" grpId="0" nodeType="afterEffect">
                                  <p:stCondLst>
                                    <p:cond delay="0"/>
                                  </p:stCondLst>
                                  <p:childTnLst>
                                    <p:set>
                                      <p:cBhvr>
                                        <p:cTn id="6" dur="1" fill="hold">
                                          <p:stCondLst>
                                            <p:cond delay="0"/>
                                          </p:stCondLst>
                                        </p:cTn>
                                        <p:tgtEl>
                                          <p:spTgt spid="7"/>
                                        </p:tgtEl>
                                        <p:attrNameLst>
                                          <p:attrName>style.visibility</p:attrName>
                                        </p:attrNameLst>
                                      </p:cBhvr>
                                      <p:to>
                                        <p:strVal val="visible"/>
                                      </p:to>
                                    </p:set>
                                    <p:anim calcmode="lin" valueType="num">
                                      <p:cBhvr>
                                        <p:cTn id="7" dur="1000" fill="hold"/>
                                        <p:tgtEl>
                                          <p:spTgt spid="7"/>
                                        </p:tgtEl>
                                        <p:attrNameLst>
                                          <p:attrName>ppt_w</p:attrName>
                                        </p:attrNameLst>
                                      </p:cBhvr>
                                      <p:tavLst>
                                        <p:tav tm="0">
                                          <p:val>
                                            <p:strVal val="#ppt_w+.3"/>
                                          </p:val>
                                        </p:tav>
                                        <p:tav tm="100000">
                                          <p:val>
                                            <p:strVal val="#ppt_w"/>
                                          </p:val>
                                        </p:tav>
                                      </p:tavLst>
                                    </p:anim>
                                    <p:anim calcmode="lin" valueType="num">
                                      <p:cBhvr>
                                        <p:cTn id="8" dur="1000" fill="hold"/>
                                        <p:tgtEl>
                                          <p:spTgt spid="7"/>
                                        </p:tgtEl>
                                        <p:attrNameLst>
                                          <p:attrName>ppt_h</p:attrName>
                                        </p:attrNameLst>
                                      </p:cBhvr>
                                      <p:tavLst>
                                        <p:tav tm="0">
                                          <p:val>
                                            <p:strVal val="#ppt_h"/>
                                          </p:val>
                                        </p:tav>
                                        <p:tav tm="100000">
                                          <p:val>
                                            <p:strVal val="#ppt_h"/>
                                          </p:val>
                                        </p:tav>
                                      </p:tavLst>
                                    </p:anim>
                                    <p:animEffect transition="in" filter="fade">
                                      <p:cBhvr>
                                        <p:cTn id="9" dur="1000"/>
                                        <p:tgtEl>
                                          <p:spTgt spid="7"/>
                                        </p:tgtEl>
                                      </p:cBhvr>
                                    </p:animEffect>
                                  </p:childTnLst>
                                  <p:subTnLst>
                                    <p:audio>
                                      <p:cMediaNode>
                                        <p:cTn display="0" masterRel="sameClick">
                                          <p:stCondLst>
                                            <p:cond evt="begin" delay="0">
                                              <p:tn val="5"/>
                                            </p:cond>
                                          </p:stCondLst>
                                          <p:endCondLst>
                                            <p:cond evt="onStopAudio" delay="0">
                                              <p:tgtEl>
                                                <p:sldTgt/>
                                              </p:tgtEl>
                                            </p:cond>
                                          </p:endCondLst>
                                        </p:cTn>
                                        <p:tgtEl>
                                          <p:sndTgt r:embed="rId2" name="breeze.wav"/>
                                        </p:tgtEl>
                                      </p:cMediaNode>
                                    </p:audio>
                                  </p:subTnLst>
                                </p:cTn>
                              </p:par>
                            </p:childTnLst>
                          </p:cTn>
                        </p:par>
                      </p:childTnLst>
                    </p:cTn>
                  </p:par>
                  <p:par>
                    <p:cTn id="10" fill="hold">
                      <p:stCondLst>
                        <p:cond delay="indefinite"/>
                      </p:stCondLst>
                      <p:childTnLst>
                        <p:par>
                          <p:cTn id="11" fill="hold">
                            <p:stCondLst>
                              <p:cond delay="0"/>
                            </p:stCondLst>
                            <p:childTnLst>
                              <p:par>
                                <p:cTn id="12" presetID="50" presetClass="entr" presetSubtype="0" decel="100000" fill="hold" grpId="0" nodeType="clickEffect">
                                  <p:stCondLst>
                                    <p:cond delay="0"/>
                                  </p:stCondLst>
                                  <p:childTnLst>
                                    <p:set>
                                      <p:cBhvr>
                                        <p:cTn id="13" dur="1" fill="hold">
                                          <p:stCondLst>
                                            <p:cond delay="0"/>
                                          </p:stCondLst>
                                        </p:cTn>
                                        <p:tgtEl>
                                          <p:spTgt spid="10"/>
                                        </p:tgtEl>
                                        <p:attrNameLst>
                                          <p:attrName>style.visibility</p:attrName>
                                        </p:attrNameLst>
                                      </p:cBhvr>
                                      <p:to>
                                        <p:strVal val="visible"/>
                                      </p:to>
                                    </p:set>
                                    <p:anim calcmode="lin" valueType="num">
                                      <p:cBhvr>
                                        <p:cTn id="14" dur="1000" fill="hold"/>
                                        <p:tgtEl>
                                          <p:spTgt spid="10"/>
                                        </p:tgtEl>
                                        <p:attrNameLst>
                                          <p:attrName>ppt_w</p:attrName>
                                        </p:attrNameLst>
                                      </p:cBhvr>
                                      <p:tavLst>
                                        <p:tav tm="0">
                                          <p:val>
                                            <p:strVal val="#ppt_w+.3"/>
                                          </p:val>
                                        </p:tav>
                                        <p:tav tm="100000">
                                          <p:val>
                                            <p:strVal val="#ppt_w"/>
                                          </p:val>
                                        </p:tav>
                                      </p:tavLst>
                                    </p:anim>
                                    <p:anim calcmode="lin" valueType="num">
                                      <p:cBhvr>
                                        <p:cTn id="15" dur="1000" fill="hold"/>
                                        <p:tgtEl>
                                          <p:spTgt spid="10"/>
                                        </p:tgtEl>
                                        <p:attrNameLst>
                                          <p:attrName>ppt_h</p:attrName>
                                        </p:attrNameLst>
                                      </p:cBhvr>
                                      <p:tavLst>
                                        <p:tav tm="0">
                                          <p:val>
                                            <p:strVal val="#ppt_h"/>
                                          </p:val>
                                        </p:tav>
                                        <p:tav tm="100000">
                                          <p:val>
                                            <p:strVal val="#ppt_h"/>
                                          </p:val>
                                        </p:tav>
                                      </p:tavLst>
                                    </p:anim>
                                    <p:animEffect transition="in" filter="fade">
                                      <p:cBhvr>
                                        <p:cTn id="16" dur="1000"/>
                                        <p:tgtEl>
                                          <p:spTgt spid="10"/>
                                        </p:tgtEl>
                                      </p:cBhvr>
                                    </p:animEffect>
                                  </p:childTnLst>
                                  <p:subTnLst>
                                    <p:audio>
                                      <p:cMediaNode>
                                        <p:cTn display="0" masterRel="sameClick">
                                          <p:stCondLst>
                                            <p:cond evt="begin" delay="0">
                                              <p:tn val="12"/>
                                            </p:cond>
                                          </p:stCondLst>
                                          <p:endCondLst>
                                            <p:cond evt="onStopAudio" delay="0">
                                              <p:tgtEl>
                                                <p:sldTgt/>
                                              </p:tgtEl>
                                            </p:cond>
                                          </p:endCondLst>
                                        </p:cTn>
                                        <p:tgtEl>
                                          <p:sndTgt r:embed="rId2" name="breeze.wav"/>
                                        </p:tgtEl>
                                      </p:cMediaNode>
                                    </p:audio>
                                  </p:sub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P spid="10" grpId="0" animBg="1"/>
    </p:bldLst>
  </p:timing>
</p:sld>
</file>

<file path=ppt/slides/slide32.xml><?xml version="1.0" encoding="utf-8"?>
<p:sld xmlns:a="http://schemas.openxmlformats.org/drawingml/2006/main" xmlns:r="http://schemas.openxmlformats.org/officeDocument/2006/relationships" xmlns:p="http://schemas.openxmlformats.org/presentationml/2006/main">
  <p:cSld>
    <p:bg>
      <p:bgPr>
        <a:blipFill dpi="0" rotWithShape="1">
          <a:blip r:embed="rId3">
            <a:alphaModFix amt="25000"/>
            <a:lum/>
          </a:blip>
          <a:srcRect/>
          <a:stretch>
            <a:fillRect l="-45000" r="-45000"/>
          </a:stretch>
        </a:blipFill>
        <a:effectLst/>
      </p:bgPr>
    </p:bg>
    <p:spTree>
      <p:nvGrpSpPr>
        <p:cNvPr id="1" name=""/>
        <p:cNvGrpSpPr/>
        <p:nvPr/>
      </p:nvGrpSpPr>
      <p:grpSpPr>
        <a:xfrm>
          <a:off x="0" y="0"/>
          <a:ext cx="0" cy="0"/>
          <a:chOff x="0" y="0"/>
          <a:chExt cx="0" cy="0"/>
        </a:xfrm>
      </p:grpSpPr>
      <p:sp>
        <p:nvSpPr>
          <p:cNvPr id="7" name="Rectangle 6"/>
          <p:cNvSpPr/>
          <p:nvPr/>
        </p:nvSpPr>
        <p:spPr>
          <a:xfrm>
            <a:off x="457201" y="814039"/>
            <a:ext cx="8307658" cy="1902193"/>
          </a:xfrm>
          <a:prstGeom prst="rect">
            <a:avLst/>
          </a:prstGeom>
          <a:solidFill>
            <a:srgbClr val="7030A0">
              <a:alpha val="75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en-US" sz="2000" b="1">
                <a:latin typeface="Times New Roman" panose="02020603050405020304" pitchFamily="18" charset="0"/>
                <a:cs typeface="Times New Roman" panose="02020603050405020304" pitchFamily="18" charset="0"/>
              </a:rPr>
              <a:t>Nhân vật chính trong văn bản" Tôi đi học" được miêu tả chủ yếu ở phương diện nào?</a:t>
            </a:r>
          </a:p>
          <a:p>
            <a:r>
              <a:rPr lang="en-US" sz="2000">
                <a:latin typeface="Times New Roman" panose="02020603050405020304" pitchFamily="18" charset="0"/>
                <a:cs typeface="Times New Roman" panose="02020603050405020304" pitchFamily="18" charset="0"/>
              </a:rPr>
              <a:t>A. Ngoại hình</a:t>
            </a:r>
          </a:p>
          <a:p>
            <a:r>
              <a:rPr lang="en-US" sz="2000">
                <a:latin typeface="Times New Roman" panose="02020603050405020304" pitchFamily="18" charset="0"/>
                <a:cs typeface="Times New Roman" panose="02020603050405020304" pitchFamily="18" charset="0"/>
              </a:rPr>
              <a:t>B. Tính cách</a:t>
            </a:r>
          </a:p>
          <a:p>
            <a:r>
              <a:rPr lang="en-US" sz="2000">
                <a:latin typeface="Times New Roman" panose="02020603050405020304" pitchFamily="18" charset="0"/>
                <a:cs typeface="Times New Roman" panose="02020603050405020304" pitchFamily="18" charset="0"/>
              </a:rPr>
              <a:t>C. Tâm trạng</a:t>
            </a:r>
          </a:p>
          <a:p>
            <a:r>
              <a:rPr lang="en-US" sz="2000">
                <a:latin typeface="Times New Roman" panose="02020603050405020304" pitchFamily="18" charset="0"/>
                <a:cs typeface="Times New Roman" panose="02020603050405020304" pitchFamily="18" charset="0"/>
              </a:rPr>
              <a:t>D. Hành động</a:t>
            </a:r>
          </a:p>
        </p:txBody>
      </p:sp>
      <p:sp>
        <p:nvSpPr>
          <p:cNvPr id="10" name="Rectangle 9"/>
          <p:cNvSpPr/>
          <p:nvPr/>
        </p:nvSpPr>
        <p:spPr>
          <a:xfrm>
            <a:off x="1777569" y="3008693"/>
            <a:ext cx="5588864" cy="933981"/>
          </a:xfrm>
          <a:prstGeom prst="rect">
            <a:avLst/>
          </a:prstGeom>
          <a:solidFill>
            <a:srgbClr val="7030A0">
              <a:alpha val="75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b="1">
                <a:latin typeface="Times New Roman" panose="02020603050405020304" pitchFamily="18" charset="0"/>
                <a:cs typeface="Times New Roman" panose="02020603050405020304" pitchFamily="18" charset="0"/>
              </a:rPr>
              <a:t>C. Tâm trạng</a:t>
            </a:r>
            <a:endParaRPr lang="en-US" sz="2400">
              <a:latin typeface="Times New Roman" panose="02020603050405020304" pitchFamily="18" charset="0"/>
              <a:cs typeface="Times New Roman" panose="02020603050405020304" pitchFamily="18" charset="0"/>
            </a:endParaRPr>
          </a:p>
        </p:txBody>
      </p:sp>
      <p:pic>
        <p:nvPicPr>
          <p:cNvPr id="12" name="Picture 11">
            <a:hlinkClick r:id="rId4" action="ppaction://hlinksldjump"/>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8179594" y="3635493"/>
            <a:ext cx="964406" cy="964406"/>
          </a:xfrm>
          <a:prstGeom prst="rect">
            <a:avLst/>
          </a:prstGeom>
        </p:spPr>
      </p:pic>
      <p:sp>
        <p:nvSpPr>
          <p:cNvPr id="5" name="TextBox 4"/>
          <p:cNvSpPr txBox="1"/>
          <p:nvPr/>
        </p:nvSpPr>
        <p:spPr>
          <a:xfrm>
            <a:off x="253219" y="180075"/>
            <a:ext cx="2358338" cy="507831"/>
          </a:xfrm>
          <a:prstGeom prst="rect">
            <a:avLst/>
          </a:prstGeom>
          <a:noFill/>
        </p:spPr>
        <p:txBody>
          <a:bodyPr wrap="none" rtlCol="0">
            <a:spAutoFit/>
          </a:bodyPr>
          <a:lstStyle/>
          <a:p>
            <a:pPr marL="0" marR="0" lvl="0" indent="0" algn="l" defTabSz="685800" rtl="0" eaLnBrk="1" fontAlgn="auto" latinLnBrk="0" hangingPunct="1">
              <a:lnSpc>
                <a:spcPct val="100000"/>
              </a:lnSpc>
              <a:spcBef>
                <a:spcPts val="0"/>
              </a:spcBef>
              <a:spcAft>
                <a:spcPts val="0"/>
              </a:spcAft>
              <a:buClrTx/>
              <a:buSzTx/>
              <a:buFont typeface="Arial"/>
              <a:buNone/>
              <a:tabLst/>
              <a:defRPr/>
            </a:pPr>
            <a:r>
              <a:rPr kumimoji="0" lang="en-US" sz="2700" b="1" i="0" u="none" strike="noStrike" kern="1200" cap="none" spc="0" normalizeH="0" baseline="0" noProof="0" dirty="0">
                <a:ln>
                  <a:noFill/>
                </a:ln>
                <a:solidFill>
                  <a:prstClr val="white"/>
                </a:solidFill>
                <a:effectLst/>
                <a:uLnTx/>
                <a:uFillTx/>
                <a:latin typeface="Tahoma" panose="020B0604030504040204" pitchFamily="34" charset="0"/>
                <a:ea typeface="Tahoma" panose="020B0604030504040204" pitchFamily="34" charset="0"/>
                <a:cs typeface="Tahoma" panose="020B0604030504040204" pitchFamily="34" charset="0"/>
                <a:sym typeface="Arial"/>
              </a:rPr>
              <a:t>TIGER TEAM</a:t>
            </a:r>
          </a:p>
        </p:txBody>
      </p:sp>
    </p:spTree>
    <p:extLst>
      <p:ext uri="{BB962C8B-B14F-4D97-AF65-F5344CB8AC3E}">
        <p14:creationId xmlns:p14="http://schemas.microsoft.com/office/powerpoint/2010/main" val="89719299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0" presetClass="entr" presetSubtype="0" decel="100000" fill="hold" grpId="0" nodeType="afterEffect">
                                  <p:stCondLst>
                                    <p:cond delay="0"/>
                                  </p:stCondLst>
                                  <p:childTnLst>
                                    <p:set>
                                      <p:cBhvr>
                                        <p:cTn id="6" dur="1" fill="hold">
                                          <p:stCondLst>
                                            <p:cond delay="0"/>
                                          </p:stCondLst>
                                        </p:cTn>
                                        <p:tgtEl>
                                          <p:spTgt spid="7"/>
                                        </p:tgtEl>
                                        <p:attrNameLst>
                                          <p:attrName>style.visibility</p:attrName>
                                        </p:attrNameLst>
                                      </p:cBhvr>
                                      <p:to>
                                        <p:strVal val="visible"/>
                                      </p:to>
                                    </p:set>
                                    <p:anim calcmode="lin" valueType="num">
                                      <p:cBhvr>
                                        <p:cTn id="7" dur="1000" fill="hold"/>
                                        <p:tgtEl>
                                          <p:spTgt spid="7"/>
                                        </p:tgtEl>
                                        <p:attrNameLst>
                                          <p:attrName>ppt_w</p:attrName>
                                        </p:attrNameLst>
                                      </p:cBhvr>
                                      <p:tavLst>
                                        <p:tav tm="0">
                                          <p:val>
                                            <p:strVal val="#ppt_w+.3"/>
                                          </p:val>
                                        </p:tav>
                                        <p:tav tm="100000">
                                          <p:val>
                                            <p:strVal val="#ppt_w"/>
                                          </p:val>
                                        </p:tav>
                                      </p:tavLst>
                                    </p:anim>
                                    <p:anim calcmode="lin" valueType="num">
                                      <p:cBhvr>
                                        <p:cTn id="8" dur="1000" fill="hold"/>
                                        <p:tgtEl>
                                          <p:spTgt spid="7"/>
                                        </p:tgtEl>
                                        <p:attrNameLst>
                                          <p:attrName>ppt_h</p:attrName>
                                        </p:attrNameLst>
                                      </p:cBhvr>
                                      <p:tavLst>
                                        <p:tav tm="0">
                                          <p:val>
                                            <p:strVal val="#ppt_h"/>
                                          </p:val>
                                        </p:tav>
                                        <p:tav tm="100000">
                                          <p:val>
                                            <p:strVal val="#ppt_h"/>
                                          </p:val>
                                        </p:tav>
                                      </p:tavLst>
                                    </p:anim>
                                    <p:animEffect transition="in" filter="fade">
                                      <p:cBhvr>
                                        <p:cTn id="9" dur="1000"/>
                                        <p:tgtEl>
                                          <p:spTgt spid="7"/>
                                        </p:tgtEl>
                                      </p:cBhvr>
                                    </p:animEffect>
                                  </p:childTnLst>
                                  <p:subTnLst>
                                    <p:audio>
                                      <p:cMediaNode>
                                        <p:cTn display="0" masterRel="sameClick">
                                          <p:stCondLst>
                                            <p:cond evt="begin" delay="0">
                                              <p:tn val="5"/>
                                            </p:cond>
                                          </p:stCondLst>
                                          <p:endCondLst>
                                            <p:cond evt="onStopAudio" delay="0">
                                              <p:tgtEl>
                                                <p:sldTgt/>
                                              </p:tgtEl>
                                            </p:cond>
                                          </p:endCondLst>
                                        </p:cTn>
                                        <p:tgtEl>
                                          <p:sndTgt r:embed="rId2" name="breeze.wav"/>
                                        </p:tgtEl>
                                      </p:cMediaNode>
                                    </p:audio>
                                  </p:subTnLst>
                                </p:cTn>
                              </p:par>
                            </p:childTnLst>
                          </p:cTn>
                        </p:par>
                      </p:childTnLst>
                    </p:cTn>
                  </p:par>
                  <p:par>
                    <p:cTn id="10" fill="hold">
                      <p:stCondLst>
                        <p:cond delay="indefinite"/>
                      </p:stCondLst>
                      <p:childTnLst>
                        <p:par>
                          <p:cTn id="11" fill="hold">
                            <p:stCondLst>
                              <p:cond delay="0"/>
                            </p:stCondLst>
                            <p:childTnLst>
                              <p:par>
                                <p:cTn id="12" presetID="50" presetClass="entr" presetSubtype="0" decel="100000" fill="hold" grpId="0" nodeType="clickEffect">
                                  <p:stCondLst>
                                    <p:cond delay="0"/>
                                  </p:stCondLst>
                                  <p:childTnLst>
                                    <p:set>
                                      <p:cBhvr>
                                        <p:cTn id="13" dur="1" fill="hold">
                                          <p:stCondLst>
                                            <p:cond delay="0"/>
                                          </p:stCondLst>
                                        </p:cTn>
                                        <p:tgtEl>
                                          <p:spTgt spid="10"/>
                                        </p:tgtEl>
                                        <p:attrNameLst>
                                          <p:attrName>style.visibility</p:attrName>
                                        </p:attrNameLst>
                                      </p:cBhvr>
                                      <p:to>
                                        <p:strVal val="visible"/>
                                      </p:to>
                                    </p:set>
                                    <p:anim calcmode="lin" valueType="num">
                                      <p:cBhvr>
                                        <p:cTn id="14" dur="1000" fill="hold"/>
                                        <p:tgtEl>
                                          <p:spTgt spid="10"/>
                                        </p:tgtEl>
                                        <p:attrNameLst>
                                          <p:attrName>ppt_w</p:attrName>
                                        </p:attrNameLst>
                                      </p:cBhvr>
                                      <p:tavLst>
                                        <p:tav tm="0">
                                          <p:val>
                                            <p:strVal val="#ppt_w+.3"/>
                                          </p:val>
                                        </p:tav>
                                        <p:tav tm="100000">
                                          <p:val>
                                            <p:strVal val="#ppt_w"/>
                                          </p:val>
                                        </p:tav>
                                      </p:tavLst>
                                    </p:anim>
                                    <p:anim calcmode="lin" valueType="num">
                                      <p:cBhvr>
                                        <p:cTn id="15" dur="1000" fill="hold"/>
                                        <p:tgtEl>
                                          <p:spTgt spid="10"/>
                                        </p:tgtEl>
                                        <p:attrNameLst>
                                          <p:attrName>ppt_h</p:attrName>
                                        </p:attrNameLst>
                                      </p:cBhvr>
                                      <p:tavLst>
                                        <p:tav tm="0">
                                          <p:val>
                                            <p:strVal val="#ppt_h"/>
                                          </p:val>
                                        </p:tav>
                                        <p:tav tm="100000">
                                          <p:val>
                                            <p:strVal val="#ppt_h"/>
                                          </p:val>
                                        </p:tav>
                                      </p:tavLst>
                                    </p:anim>
                                    <p:animEffect transition="in" filter="fade">
                                      <p:cBhvr>
                                        <p:cTn id="16" dur="1000"/>
                                        <p:tgtEl>
                                          <p:spTgt spid="10"/>
                                        </p:tgtEl>
                                      </p:cBhvr>
                                    </p:animEffect>
                                  </p:childTnLst>
                                  <p:subTnLst>
                                    <p:audio>
                                      <p:cMediaNode>
                                        <p:cTn display="0" masterRel="sameClick">
                                          <p:stCondLst>
                                            <p:cond evt="begin" delay="0">
                                              <p:tn val="12"/>
                                            </p:cond>
                                          </p:stCondLst>
                                          <p:endCondLst>
                                            <p:cond evt="onStopAudio" delay="0">
                                              <p:tgtEl>
                                                <p:sldTgt/>
                                              </p:tgtEl>
                                            </p:cond>
                                          </p:endCondLst>
                                        </p:cTn>
                                        <p:tgtEl>
                                          <p:sndTgt r:embed="rId2" name="breeze.wav"/>
                                        </p:tgtEl>
                                      </p:cMediaNode>
                                    </p:audio>
                                  </p:sub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P spid="10" grpId="0" animBg="1"/>
    </p:bldLst>
  </p:timing>
</p:sld>
</file>

<file path=ppt/slides/slide33.xml><?xml version="1.0" encoding="utf-8"?>
<p:sld xmlns:a="http://schemas.openxmlformats.org/drawingml/2006/main" xmlns:r="http://schemas.openxmlformats.org/officeDocument/2006/relationships" xmlns:p="http://schemas.openxmlformats.org/presentationml/2006/main">
  <p:cSld>
    <p:bg>
      <p:bgPr>
        <a:blipFill dpi="0" rotWithShape="1">
          <a:blip r:embed="rId3">
            <a:alphaModFix amt="25000"/>
            <a:lum/>
          </a:blip>
          <a:srcRect/>
          <a:stretch>
            <a:fillRect l="-45000" r="-45000"/>
          </a:stretch>
        </a:blipFill>
        <a:effectLst/>
      </p:bgPr>
    </p:bg>
    <p:spTree>
      <p:nvGrpSpPr>
        <p:cNvPr id="1" name=""/>
        <p:cNvGrpSpPr/>
        <p:nvPr/>
      </p:nvGrpSpPr>
      <p:grpSpPr>
        <a:xfrm>
          <a:off x="0" y="0"/>
          <a:ext cx="0" cy="0"/>
          <a:chOff x="0" y="0"/>
          <a:chExt cx="0" cy="0"/>
        </a:xfrm>
      </p:grpSpPr>
      <p:sp>
        <p:nvSpPr>
          <p:cNvPr id="7" name="Rectangle 6"/>
          <p:cNvSpPr/>
          <p:nvPr/>
        </p:nvSpPr>
        <p:spPr>
          <a:xfrm>
            <a:off x="964406" y="822051"/>
            <a:ext cx="7215188" cy="2465092"/>
          </a:xfrm>
          <a:prstGeom prst="rect">
            <a:avLst/>
          </a:prstGeom>
          <a:solidFill>
            <a:srgbClr val="7030A0">
              <a:alpha val="75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endParaRPr lang="en-US" sz="2000">
              <a:latin typeface="Times New Roman" panose="02020603050405020304" pitchFamily="18" charset="0"/>
              <a:cs typeface="Times New Roman" panose="02020603050405020304" pitchFamily="18" charset="0"/>
            </a:endParaRPr>
          </a:p>
          <a:p>
            <a:r>
              <a:rPr lang="en-US" sz="2000" b="1">
                <a:latin typeface="Times New Roman" panose="02020603050405020304" pitchFamily="18" charset="0"/>
                <a:cs typeface="Times New Roman" panose="02020603050405020304" pitchFamily="18" charset="0"/>
              </a:rPr>
              <a:t>Sức cuốn hút của tác phẩm "Tôi đi học" là:</a:t>
            </a:r>
          </a:p>
          <a:p>
            <a:r>
              <a:rPr lang="en-US" sz="2000">
                <a:latin typeface="Times New Roman" panose="02020603050405020304" pitchFamily="18" charset="0"/>
                <a:cs typeface="Times New Roman" panose="02020603050405020304" pitchFamily="18" charset="0"/>
              </a:rPr>
              <a:t>A. Bản thân tình huống truyện.</a:t>
            </a:r>
          </a:p>
          <a:p>
            <a:r>
              <a:rPr lang="en-US" sz="2000">
                <a:latin typeface="Times New Roman" panose="02020603050405020304" pitchFamily="18" charset="0"/>
                <a:cs typeface="Times New Roman" panose="02020603050405020304" pitchFamily="18" charset="0"/>
              </a:rPr>
              <a:t>B. Tình cảm ấm áp, trìu mến của những người lớn đối với các em nhỏ lần đầu tiên đến trường.</a:t>
            </a:r>
          </a:p>
          <a:p>
            <a:r>
              <a:rPr lang="en-US" sz="2000">
                <a:latin typeface="Times New Roman" panose="02020603050405020304" pitchFamily="18" charset="0"/>
                <a:cs typeface="Times New Roman" panose="02020603050405020304" pitchFamily="18" charset="0"/>
              </a:rPr>
              <a:t>C. Hình ảnh thiên nhiên, ngôi trường và các so sánh giàu sức gợi cảm của tác giả.</a:t>
            </a:r>
          </a:p>
          <a:p>
            <a:r>
              <a:rPr lang="en-US" sz="2000">
                <a:latin typeface="Times New Roman" panose="02020603050405020304" pitchFamily="18" charset="0"/>
                <a:cs typeface="Times New Roman" panose="02020603050405020304" pitchFamily="18" charset="0"/>
              </a:rPr>
              <a:t>D. Cả A, B, C.</a:t>
            </a:r>
          </a:p>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lang="en-US" sz="2800" b="0" i="0" u="none" strike="noStrike" kern="0" cap="none" spc="0" normalizeH="0" baseline="0" noProof="0">
              <a:ln>
                <a:noFill/>
              </a:ln>
              <a:solidFill>
                <a:prstClr val="white"/>
              </a:solidFill>
              <a:effectLst/>
              <a:uLnTx/>
              <a:uFillTx/>
              <a:latin typeface="Times New Roman" panose="02020603050405020304" pitchFamily="18" charset="0"/>
              <a:cs typeface="Times New Roman" panose="02020603050405020304" pitchFamily="18" charset="0"/>
              <a:sym typeface="Arial"/>
            </a:endParaRPr>
          </a:p>
        </p:txBody>
      </p:sp>
      <p:sp>
        <p:nvSpPr>
          <p:cNvPr id="10" name="Rectangle 9"/>
          <p:cNvSpPr/>
          <p:nvPr/>
        </p:nvSpPr>
        <p:spPr>
          <a:xfrm>
            <a:off x="1777568" y="3436377"/>
            <a:ext cx="5588864" cy="933981"/>
          </a:xfrm>
          <a:prstGeom prst="rect">
            <a:avLst/>
          </a:prstGeom>
          <a:solidFill>
            <a:srgbClr val="7030A0">
              <a:alpha val="75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en-US" sz="2800" b="1">
                <a:latin typeface="Times New Roman" panose="02020603050405020304" pitchFamily="18" charset="0"/>
                <a:cs typeface="Times New Roman" panose="02020603050405020304" pitchFamily="18" charset="0"/>
              </a:rPr>
              <a:t>D. Cả A, B, C.</a:t>
            </a:r>
            <a:endParaRPr lang="en-US" sz="2800">
              <a:latin typeface="Times New Roman" panose="02020603050405020304" pitchFamily="18" charset="0"/>
              <a:cs typeface="Times New Roman" panose="02020603050405020304" pitchFamily="18" charset="0"/>
            </a:endParaRPr>
          </a:p>
        </p:txBody>
      </p:sp>
      <p:pic>
        <p:nvPicPr>
          <p:cNvPr id="12" name="Picture 11">
            <a:hlinkClick r:id="rId4" action="ppaction://hlinksldjump"/>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8179594" y="3635493"/>
            <a:ext cx="964406" cy="964406"/>
          </a:xfrm>
          <a:prstGeom prst="rect">
            <a:avLst/>
          </a:prstGeom>
        </p:spPr>
      </p:pic>
      <p:sp>
        <p:nvSpPr>
          <p:cNvPr id="5" name="TextBox 4"/>
          <p:cNvSpPr txBox="1"/>
          <p:nvPr/>
        </p:nvSpPr>
        <p:spPr>
          <a:xfrm>
            <a:off x="253219" y="180075"/>
            <a:ext cx="2358338" cy="507831"/>
          </a:xfrm>
          <a:prstGeom prst="rect">
            <a:avLst/>
          </a:prstGeom>
          <a:noFill/>
        </p:spPr>
        <p:txBody>
          <a:bodyPr wrap="none" rtlCol="0">
            <a:spAutoFit/>
          </a:bodyPr>
          <a:lstStyle/>
          <a:p>
            <a:pPr marL="0" marR="0" lvl="0" indent="0" algn="l" defTabSz="685800" rtl="0" eaLnBrk="1" fontAlgn="auto" latinLnBrk="0" hangingPunct="1">
              <a:lnSpc>
                <a:spcPct val="100000"/>
              </a:lnSpc>
              <a:spcBef>
                <a:spcPts val="0"/>
              </a:spcBef>
              <a:spcAft>
                <a:spcPts val="0"/>
              </a:spcAft>
              <a:buClrTx/>
              <a:buSzTx/>
              <a:buFont typeface="Arial"/>
              <a:buNone/>
              <a:tabLst/>
              <a:defRPr/>
            </a:pPr>
            <a:r>
              <a:rPr kumimoji="0" lang="en-US" sz="2700" b="1" i="0" u="none" strike="noStrike" kern="1200" cap="none" spc="0" normalizeH="0" baseline="0" noProof="0" dirty="0">
                <a:ln>
                  <a:noFill/>
                </a:ln>
                <a:solidFill>
                  <a:prstClr val="white"/>
                </a:solidFill>
                <a:effectLst/>
                <a:uLnTx/>
                <a:uFillTx/>
                <a:latin typeface="Tahoma" panose="020B0604030504040204" pitchFamily="34" charset="0"/>
                <a:ea typeface="Tahoma" panose="020B0604030504040204" pitchFamily="34" charset="0"/>
                <a:cs typeface="Tahoma" panose="020B0604030504040204" pitchFamily="34" charset="0"/>
                <a:sym typeface="Arial"/>
              </a:rPr>
              <a:t>TIGER TEAM</a:t>
            </a:r>
          </a:p>
        </p:txBody>
      </p:sp>
    </p:spTree>
    <p:extLst>
      <p:ext uri="{BB962C8B-B14F-4D97-AF65-F5344CB8AC3E}">
        <p14:creationId xmlns:p14="http://schemas.microsoft.com/office/powerpoint/2010/main" val="170535212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0" presetClass="entr" presetSubtype="0" decel="100000" fill="hold" grpId="0" nodeType="afterEffect">
                                  <p:stCondLst>
                                    <p:cond delay="0"/>
                                  </p:stCondLst>
                                  <p:childTnLst>
                                    <p:set>
                                      <p:cBhvr>
                                        <p:cTn id="6" dur="1" fill="hold">
                                          <p:stCondLst>
                                            <p:cond delay="0"/>
                                          </p:stCondLst>
                                        </p:cTn>
                                        <p:tgtEl>
                                          <p:spTgt spid="7"/>
                                        </p:tgtEl>
                                        <p:attrNameLst>
                                          <p:attrName>style.visibility</p:attrName>
                                        </p:attrNameLst>
                                      </p:cBhvr>
                                      <p:to>
                                        <p:strVal val="visible"/>
                                      </p:to>
                                    </p:set>
                                    <p:anim calcmode="lin" valueType="num">
                                      <p:cBhvr>
                                        <p:cTn id="7" dur="1000" fill="hold"/>
                                        <p:tgtEl>
                                          <p:spTgt spid="7"/>
                                        </p:tgtEl>
                                        <p:attrNameLst>
                                          <p:attrName>ppt_w</p:attrName>
                                        </p:attrNameLst>
                                      </p:cBhvr>
                                      <p:tavLst>
                                        <p:tav tm="0">
                                          <p:val>
                                            <p:strVal val="#ppt_w+.3"/>
                                          </p:val>
                                        </p:tav>
                                        <p:tav tm="100000">
                                          <p:val>
                                            <p:strVal val="#ppt_w"/>
                                          </p:val>
                                        </p:tav>
                                      </p:tavLst>
                                    </p:anim>
                                    <p:anim calcmode="lin" valueType="num">
                                      <p:cBhvr>
                                        <p:cTn id="8" dur="1000" fill="hold"/>
                                        <p:tgtEl>
                                          <p:spTgt spid="7"/>
                                        </p:tgtEl>
                                        <p:attrNameLst>
                                          <p:attrName>ppt_h</p:attrName>
                                        </p:attrNameLst>
                                      </p:cBhvr>
                                      <p:tavLst>
                                        <p:tav tm="0">
                                          <p:val>
                                            <p:strVal val="#ppt_h"/>
                                          </p:val>
                                        </p:tav>
                                        <p:tav tm="100000">
                                          <p:val>
                                            <p:strVal val="#ppt_h"/>
                                          </p:val>
                                        </p:tav>
                                      </p:tavLst>
                                    </p:anim>
                                    <p:animEffect transition="in" filter="fade">
                                      <p:cBhvr>
                                        <p:cTn id="9" dur="1000"/>
                                        <p:tgtEl>
                                          <p:spTgt spid="7"/>
                                        </p:tgtEl>
                                      </p:cBhvr>
                                    </p:animEffect>
                                  </p:childTnLst>
                                  <p:subTnLst>
                                    <p:audio>
                                      <p:cMediaNode>
                                        <p:cTn display="0" masterRel="sameClick">
                                          <p:stCondLst>
                                            <p:cond evt="begin" delay="0">
                                              <p:tn val="5"/>
                                            </p:cond>
                                          </p:stCondLst>
                                          <p:endCondLst>
                                            <p:cond evt="onStopAudio" delay="0">
                                              <p:tgtEl>
                                                <p:sldTgt/>
                                              </p:tgtEl>
                                            </p:cond>
                                          </p:endCondLst>
                                        </p:cTn>
                                        <p:tgtEl>
                                          <p:sndTgt r:embed="rId2" name="breeze.wav"/>
                                        </p:tgtEl>
                                      </p:cMediaNode>
                                    </p:audio>
                                  </p:subTnLst>
                                </p:cTn>
                              </p:par>
                            </p:childTnLst>
                          </p:cTn>
                        </p:par>
                      </p:childTnLst>
                    </p:cTn>
                  </p:par>
                  <p:par>
                    <p:cTn id="10" fill="hold">
                      <p:stCondLst>
                        <p:cond delay="indefinite"/>
                      </p:stCondLst>
                      <p:childTnLst>
                        <p:par>
                          <p:cTn id="11" fill="hold">
                            <p:stCondLst>
                              <p:cond delay="0"/>
                            </p:stCondLst>
                            <p:childTnLst>
                              <p:par>
                                <p:cTn id="12" presetID="50" presetClass="entr" presetSubtype="0" decel="100000" fill="hold" grpId="0" nodeType="clickEffect">
                                  <p:stCondLst>
                                    <p:cond delay="0"/>
                                  </p:stCondLst>
                                  <p:childTnLst>
                                    <p:set>
                                      <p:cBhvr>
                                        <p:cTn id="13" dur="1" fill="hold">
                                          <p:stCondLst>
                                            <p:cond delay="0"/>
                                          </p:stCondLst>
                                        </p:cTn>
                                        <p:tgtEl>
                                          <p:spTgt spid="10"/>
                                        </p:tgtEl>
                                        <p:attrNameLst>
                                          <p:attrName>style.visibility</p:attrName>
                                        </p:attrNameLst>
                                      </p:cBhvr>
                                      <p:to>
                                        <p:strVal val="visible"/>
                                      </p:to>
                                    </p:set>
                                    <p:anim calcmode="lin" valueType="num">
                                      <p:cBhvr>
                                        <p:cTn id="14" dur="1000" fill="hold"/>
                                        <p:tgtEl>
                                          <p:spTgt spid="10"/>
                                        </p:tgtEl>
                                        <p:attrNameLst>
                                          <p:attrName>ppt_w</p:attrName>
                                        </p:attrNameLst>
                                      </p:cBhvr>
                                      <p:tavLst>
                                        <p:tav tm="0">
                                          <p:val>
                                            <p:strVal val="#ppt_w+.3"/>
                                          </p:val>
                                        </p:tav>
                                        <p:tav tm="100000">
                                          <p:val>
                                            <p:strVal val="#ppt_w"/>
                                          </p:val>
                                        </p:tav>
                                      </p:tavLst>
                                    </p:anim>
                                    <p:anim calcmode="lin" valueType="num">
                                      <p:cBhvr>
                                        <p:cTn id="15" dur="1000" fill="hold"/>
                                        <p:tgtEl>
                                          <p:spTgt spid="10"/>
                                        </p:tgtEl>
                                        <p:attrNameLst>
                                          <p:attrName>ppt_h</p:attrName>
                                        </p:attrNameLst>
                                      </p:cBhvr>
                                      <p:tavLst>
                                        <p:tav tm="0">
                                          <p:val>
                                            <p:strVal val="#ppt_h"/>
                                          </p:val>
                                        </p:tav>
                                        <p:tav tm="100000">
                                          <p:val>
                                            <p:strVal val="#ppt_h"/>
                                          </p:val>
                                        </p:tav>
                                      </p:tavLst>
                                    </p:anim>
                                    <p:animEffect transition="in" filter="fade">
                                      <p:cBhvr>
                                        <p:cTn id="16" dur="1000"/>
                                        <p:tgtEl>
                                          <p:spTgt spid="10"/>
                                        </p:tgtEl>
                                      </p:cBhvr>
                                    </p:animEffect>
                                  </p:childTnLst>
                                  <p:subTnLst>
                                    <p:audio>
                                      <p:cMediaNode>
                                        <p:cTn display="0" masterRel="sameClick">
                                          <p:stCondLst>
                                            <p:cond evt="begin" delay="0">
                                              <p:tn val="12"/>
                                            </p:cond>
                                          </p:stCondLst>
                                          <p:endCondLst>
                                            <p:cond evt="onStopAudio" delay="0">
                                              <p:tgtEl>
                                                <p:sldTgt/>
                                              </p:tgtEl>
                                            </p:cond>
                                          </p:endCondLst>
                                        </p:cTn>
                                        <p:tgtEl>
                                          <p:sndTgt r:embed="rId2" name="breeze.wav"/>
                                        </p:tgtEl>
                                      </p:cMediaNode>
                                    </p:audio>
                                  </p:sub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P spid="10" grpId="0" animBg="1"/>
    </p:bldLst>
  </p:timing>
</p:sld>
</file>

<file path=ppt/slides/slide34.xml><?xml version="1.0" encoding="utf-8"?>
<p:sld xmlns:a="http://schemas.openxmlformats.org/drawingml/2006/main" xmlns:r="http://schemas.openxmlformats.org/officeDocument/2006/relationships" xmlns:p="http://schemas.openxmlformats.org/presentationml/2006/main">
  <p:cSld>
    <p:bg>
      <p:bgPr>
        <a:blipFill dpi="0" rotWithShape="1">
          <a:blip r:embed="rId3">
            <a:alphaModFix amt="25000"/>
            <a:lum/>
          </a:blip>
          <a:srcRect/>
          <a:stretch>
            <a:fillRect l="-45000" r="-45000"/>
          </a:stretch>
        </a:blipFill>
        <a:effectLst/>
      </p:bgPr>
    </p:bg>
    <p:spTree>
      <p:nvGrpSpPr>
        <p:cNvPr id="1" name=""/>
        <p:cNvGrpSpPr/>
        <p:nvPr/>
      </p:nvGrpSpPr>
      <p:grpSpPr>
        <a:xfrm>
          <a:off x="0" y="0"/>
          <a:ext cx="0" cy="0"/>
          <a:chOff x="0" y="0"/>
          <a:chExt cx="0" cy="0"/>
        </a:xfrm>
      </p:grpSpPr>
      <p:sp>
        <p:nvSpPr>
          <p:cNvPr id="7" name="Rectangle 6"/>
          <p:cNvSpPr/>
          <p:nvPr/>
        </p:nvSpPr>
        <p:spPr>
          <a:xfrm>
            <a:off x="568712" y="962729"/>
            <a:ext cx="8095786" cy="2284061"/>
          </a:xfrm>
          <a:prstGeom prst="rect">
            <a:avLst/>
          </a:prstGeom>
          <a:solidFill>
            <a:srgbClr val="7030A0">
              <a:alpha val="75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en-US" sz="1800" b="1">
                <a:latin typeface="Times New Roman" panose="02020603050405020304" pitchFamily="18" charset="0"/>
                <a:cs typeface="Times New Roman" panose="02020603050405020304" pitchFamily="18" charset="0"/>
              </a:rPr>
              <a:t>Câu văn "Tôi bặm tay ghi thật chặt, nhưng một quyển vở cũng xệch ra và chênh đầu chúi xuống đất" trong văn bản “Tôi đi học” của Thanh Tịnh cho ta hiểu điều gì?</a:t>
            </a:r>
          </a:p>
          <a:p>
            <a:r>
              <a:rPr lang="en-US" sz="1800">
                <a:latin typeface="Times New Roman" panose="02020603050405020304" pitchFamily="18" charset="0"/>
                <a:cs typeface="Times New Roman" panose="02020603050405020304" pitchFamily="18" charset="0"/>
              </a:rPr>
              <a:t>A. Cậu bé chưa quen với việc cầm vở.</a:t>
            </a:r>
          </a:p>
          <a:p>
            <a:r>
              <a:rPr lang="en-US" sz="1800">
                <a:latin typeface="Times New Roman" panose="02020603050405020304" pitchFamily="18" charset="0"/>
                <a:cs typeface="Times New Roman" panose="02020603050405020304" pitchFamily="18" charset="0"/>
              </a:rPr>
              <a:t>B. Cậu bé chưa tập trung vào việc.</a:t>
            </a:r>
          </a:p>
          <a:p>
            <a:r>
              <a:rPr lang="en-US" sz="1800">
                <a:latin typeface="Times New Roman" panose="02020603050405020304" pitchFamily="18" charset="0"/>
                <a:cs typeface="Times New Roman" panose="02020603050405020304" pitchFamily="18" charset="0"/>
              </a:rPr>
              <a:t>C. Cậu bé quá hồi hộp.</a:t>
            </a:r>
          </a:p>
          <a:p>
            <a:r>
              <a:rPr lang="en-US" sz="1800">
                <a:latin typeface="Times New Roman" panose="02020603050405020304" pitchFamily="18" charset="0"/>
                <a:cs typeface="Times New Roman" panose="02020603050405020304" pitchFamily="18" charset="0"/>
              </a:rPr>
              <a:t>D. Cậu bé thấy không đủ sức giữ vở.</a:t>
            </a:r>
          </a:p>
        </p:txBody>
      </p:sp>
      <p:sp>
        <p:nvSpPr>
          <p:cNvPr id="10" name="Rectangle 9"/>
          <p:cNvSpPr/>
          <p:nvPr/>
        </p:nvSpPr>
        <p:spPr>
          <a:xfrm>
            <a:off x="1822173" y="3635493"/>
            <a:ext cx="5588864" cy="933981"/>
          </a:xfrm>
          <a:prstGeom prst="rect">
            <a:avLst/>
          </a:prstGeom>
          <a:solidFill>
            <a:srgbClr val="7030A0">
              <a:alpha val="75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en-US" sz="2800" b="1">
                <a:latin typeface="Times New Roman" panose="02020603050405020304" pitchFamily="18" charset="0"/>
                <a:cs typeface="Times New Roman" panose="02020603050405020304" pitchFamily="18" charset="0"/>
              </a:rPr>
              <a:t>C. Cậu bé quá hồi hộp.</a:t>
            </a:r>
            <a:endParaRPr lang="en-US" sz="2800">
              <a:latin typeface="Times New Roman" panose="02020603050405020304" pitchFamily="18" charset="0"/>
              <a:cs typeface="Times New Roman" panose="02020603050405020304" pitchFamily="18" charset="0"/>
            </a:endParaRPr>
          </a:p>
        </p:txBody>
      </p:sp>
      <p:pic>
        <p:nvPicPr>
          <p:cNvPr id="12" name="Picture 11">
            <a:hlinkClick r:id="rId4" action="ppaction://hlinksldjump"/>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8179594" y="3635493"/>
            <a:ext cx="964406" cy="964406"/>
          </a:xfrm>
          <a:prstGeom prst="rect">
            <a:avLst/>
          </a:prstGeom>
        </p:spPr>
      </p:pic>
      <p:sp>
        <p:nvSpPr>
          <p:cNvPr id="5" name="TextBox 4"/>
          <p:cNvSpPr txBox="1"/>
          <p:nvPr/>
        </p:nvSpPr>
        <p:spPr>
          <a:xfrm>
            <a:off x="253219" y="180075"/>
            <a:ext cx="2358338" cy="507831"/>
          </a:xfrm>
          <a:prstGeom prst="rect">
            <a:avLst/>
          </a:prstGeom>
          <a:noFill/>
        </p:spPr>
        <p:txBody>
          <a:bodyPr wrap="none" rtlCol="0">
            <a:spAutoFit/>
          </a:bodyPr>
          <a:lstStyle/>
          <a:p>
            <a:pPr marL="0" marR="0" lvl="0" indent="0" algn="l" defTabSz="685800" rtl="0" eaLnBrk="1" fontAlgn="auto" latinLnBrk="0" hangingPunct="1">
              <a:lnSpc>
                <a:spcPct val="100000"/>
              </a:lnSpc>
              <a:spcBef>
                <a:spcPts val="0"/>
              </a:spcBef>
              <a:spcAft>
                <a:spcPts val="0"/>
              </a:spcAft>
              <a:buClrTx/>
              <a:buSzTx/>
              <a:buFont typeface="Arial"/>
              <a:buNone/>
              <a:tabLst/>
              <a:defRPr/>
            </a:pPr>
            <a:r>
              <a:rPr kumimoji="0" lang="en-US" sz="2700" b="1" i="0" u="none" strike="noStrike" kern="1200" cap="none" spc="0" normalizeH="0" baseline="0" noProof="0" dirty="0">
                <a:ln>
                  <a:noFill/>
                </a:ln>
                <a:solidFill>
                  <a:prstClr val="white"/>
                </a:solidFill>
                <a:effectLst/>
                <a:uLnTx/>
                <a:uFillTx/>
                <a:latin typeface="Tahoma" panose="020B0604030504040204" pitchFamily="34" charset="0"/>
                <a:ea typeface="Tahoma" panose="020B0604030504040204" pitchFamily="34" charset="0"/>
                <a:cs typeface="Tahoma" panose="020B0604030504040204" pitchFamily="34" charset="0"/>
                <a:sym typeface="Arial"/>
              </a:rPr>
              <a:t>TIGER TEAM</a:t>
            </a:r>
          </a:p>
        </p:txBody>
      </p:sp>
    </p:spTree>
    <p:extLst>
      <p:ext uri="{BB962C8B-B14F-4D97-AF65-F5344CB8AC3E}">
        <p14:creationId xmlns:p14="http://schemas.microsoft.com/office/powerpoint/2010/main" val="415675395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0" presetClass="entr" presetSubtype="0" decel="100000" fill="hold" grpId="0" nodeType="afterEffect">
                                  <p:stCondLst>
                                    <p:cond delay="0"/>
                                  </p:stCondLst>
                                  <p:childTnLst>
                                    <p:set>
                                      <p:cBhvr>
                                        <p:cTn id="6" dur="1" fill="hold">
                                          <p:stCondLst>
                                            <p:cond delay="0"/>
                                          </p:stCondLst>
                                        </p:cTn>
                                        <p:tgtEl>
                                          <p:spTgt spid="7"/>
                                        </p:tgtEl>
                                        <p:attrNameLst>
                                          <p:attrName>style.visibility</p:attrName>
                                        </p:attrNameLst>
                                      </p:cBhvr>
                                      <p:to>
                                        <p:strVal val="visible"/>
                                      </p:to>
                                    </p:set>
                                    <p:anim calcmode="lin" valueType="num">
                                      <p:cBhvr>
                                        <p:cTn id="7" dur="1000" fill="hold"/>
                                        <p:tgtEl>
                                          <p:spTgt spid="7"/>
                                        </p:tgtEl>
                                        <p:attrNameLst>
                                          <p:attrName>ppt_w</p:attrName>
                                        </p:attrNameLst>
                                      </p:cBhvr>
                                      <p:tavLst>
                                        <p:tav tm="0">
                                          <p:val>
                                            <p:strVal val="#ppt_w+.3"/>
                                          </p:val>
                                        </p:tav>
                                        <p:tav tm="100000">
                                          <p:val>
                                            <p:strVal val="#ppt_w"/>
                                          </p:val>
                                        </p:tav>
                                      </p:tavLst>
                                    </p:anim>
                                    <p:anim calcmode="lin" valueType="num">
                                      <p:cBhvr>
                                        <p:cTn id="8" dur="1000" fill="hold"/>
                                        <p:tgtEl>
                                          <p:spTgt spid="7"/>
                                        </p:tgtEl>
                                        <p:attrNameLst>
                                          <p:attrName>ppt_h</p:attrName>
                                        </p:attrNameLst>
                                      </p:cBhvr>
                                      <p:tavLst>
                                        <p:tav tm="0">
                                          <p:val>
                                            <p:strVal val="#ppt_h"/>
                                          </p:val>
                                        </p:tav>
                                        <p:tav tm="100000">
                                          <p:val>
                                            <p:strVal val="#ppt_h"/>
                                          </p:val>
                                        </p:tav>
                                      </p:tavLst>
                                    </p:anim>
                                    <p:animEffect transition="in" filter="fade">
                                      <p:cBhvr>
                                        <p:cTn id="9" dur="1000"/>
                                        <p:tgtEl>
                                          <p:spTgt spid="7"/>
                                        </p:tgtEl>
                                      </p:cBhvr>
                                    </p:animEffect>
                                  </p:childTnLst>
                                  <p:subTnLst>
                                    <p:audio>
                                      <p:cMediaNode>
                                        <p:cTn display="0" masterRel="sameClick">
                                          <p:stCondLst>
                                            <p:cond evt="begin" delay="0">
                                              <p:tn val="5"/>
                                            </p:cond>
                                          </p:stCondLst>
                                          <p:endCondLst>
                                            <p:cond evt="onStopAudio" delay="0">
                                              <p:tgtEl>
                                                <p:sldTgt/>
                                              </p:tgtEl>
                                            </p:cond>
                                          </p:endCondLst>
                                        </p:cTn>
                                        <p:tgtEl>
                                          <p:sndTgt r:embed="rId2" name="breeze.wav"/>
                                        </p:tgtEl>
                                      </p:cMediaNode>
                                    </p:audio>
                                  </p:subTnLst>
                                </p:cTn>
                              </p:par>
                            </p:childTnLst>
                          </p:cTn>
                        </p:par>
                      </p:childTnLst>
                    </p:cTn>
                  </p:par>
                  <p:par>
                    <p:cTn id="10" fill="hold">
                      <p:stCondLst>
                        <p:cond delay="indefinite"/>
                      </p:stCondLst>
                      <p:childTnLst>
                        <p:par>
                          <p:cTn id="11" fill="hold">
                            <p:stCondLst>
                              <p:cond delay="0"/>
                            </p:stCondLst>
                            <p:childTnLst>
                              <p:par>
                                <p:cTn id="12" presetID="50" presetClass="entr" presetSubtype="0" decel="100000" fill="hold" grpId="0" nodeType="clickEffect">
                                  <p:stCondLst>
                                    <p:cond delay="0"/>
                                  </p:stCondLst>
                                  <p:childTnLst>
                                    <p:set>
                                      <p:cBhvr>
                                        <p:cTn id="13" dur="1" fill="hold">
                                          <p:stCondLst>
                                            <p:cond delay="0"/>
                                          </p:stCondLst>
                                        </p:cTn>
                                        <p:tgtEl>
                                          <p:spTgt spid="10"/>
                                        </p:tgtEl>
                                        <p:attrNameLst>
                                          <p:attrName>style.visibility</p:attrName>
                                        </p:attrNameLst>
                                      </p:cBhvr>
                                      <p:to>
                                        <p:strVal val="visible"/>
                                      </p:to>
                                    </p:set>
                                    <p:anim calcmode="lin" valueType="num">
                                      <p:cBhvr>
                                        <p:cTn id="14" dur="1000" fill="hold"/>
                                        <p:tgtEl>
                                          <p:spTgt spid="10"/>
                                        </p:tgtEl>
                                        <p:attrNameLst>
                                          <p:attrName>ppt_w</p:attrName>
                                        </p:attrNameLst>
                                      </p:cBhvr>
                                      <p:tavLst>
                                        <p:tav tm="0">
                                          <p:val>
                                            <p:strVal val="#ppt_w+.3"/>
                                          </p:val>
                                        </p:tav>
                                        <p:tav tm="100000">
                                          <p:val>
                                            <p:strVal val="#ppt_w"/>
                                          </p:val>
                                        </p:tav>
                                      </p:tavLst>
                                    </p:anim>
                                    <p:anim calcmode="lin" valueType="num">
                                      <p:cBhvr>
                                        <p:cTn id="15" dur="1000" fill="hold"/>
                                        <p:tgtEl>
                                          <p:spTgt spid="10"/>
                                        </p:tgtEl>
                                        <p:attrNameLst>
                                          <p:attrName>ppt_h</p:attrName>
                                        </p:attrNameLst>
                                      </p:cBhvr>
                                      <p:tavLst>
                                        <p:tav tm="0">
                                          <p:val>
                                            <p:strVal val="#ppt_h"/>
                                          </p:val>
                                        </p:tav>
                                        <p:tav tm="100000">
                                          <p:val>
                                            <p:strVal val="#ppt_h"/>
                                          </p:val>
                                        </p:tav>
                                      </p:tavLst>
                                    </p:anim>
                                    <p:animEffect transition="in" filter="fade">
                                      <p:cBhvr>
                                        <p:cTn id="16" dur="1000"/>
                                        <p:tgtEl>
                                          <p:spTgt spid="10"/>
                                        </p:tgtEl>
                                      </p:cBhvr>
                                    </p:animEffect>
                                  </p:childTnLst>
                                  <p:subTnLst>
                                    <p:audio>
                                      <p:cMediaNode>
                                        <p:cTn display="0" masterRel="sameClick">
                                          <p:stCondLst>
                                            <p:cond evt="begin" delay="0">
                                              <p:tn val="12"/>
                                            </p:cond>
                                          </p:stCondLst>
                                          <p:endCondLst>
                                            <p:cond evt="onStopAudio" delay="0">
                                              <p:tgtEl>
                                                <p:sldTgt/>
                                              </p:tgtEl>
                                            </p:cond>
                                          </p:endCondLst>
                                        </p:cTn>
                                        <p:tgtEl>
                                          <p:sndTgt r:embed="rId2" name="breeze.wav"/>
                                        </p:tgtEl>
                                      </p:cMediaNode>
                                    </p:audio>
                                  </p:sub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P spid="10" grpId="0" animBg="1"/>
    </p:bldLst>
  </p:timing>
</p:sld>
</file>

<file path=ppt/slides/slide35.xml><?xml version="1.0" encoding="utf-8"?>
<p:sld xmlns:a="http://schemas.openxmlformats.org/drawingml/2006/main" xmlns:r="http://schemas.openxmlformats.org/officeDocument/2006/relationships" xmlns:p="http://schemas.openxmlformats.org/presentationml/2006/main">
  <p:cSld>
    <p:bg>
      <p:bgPr>
        <a:blipFill dpi="0" rotWithShape="1">
          <a:blip r:embed="rId3">
            <a:alphaModFix amt="25000"/>
            <a:lum/>
          </a:blip>
          <a:srcRect/>
          <a:stretch>
            <a:fillRect l="-45000" r="-45000"/>
          </a:stretch>
        </a:blipFill>
        <a:effectLst/>
      </p:bgPr>
    </p:bg>
    <p:spTree>
      <p:nvGrpSpPr>
        <p:cNvPr id="1" name=""/>
        <p:cNvGrpSpPr/>
        <p:nvPr/>
      </p:nvGrpSpPr>
      <p:grpSpPr>
        <a:xfrm>
          <a:off x="0" y="0"/>
          <a:ext cx="0" cy="0"/>
          <a:chOff x="0" y="0"/>
          <a:chExt cx="0" cy="0"/>
        </a:xfrm>
      </p:grpSpPr>
      <p:sp>
        <p:nvSpPr>
          <p:cNvPr id="7" name="Rectangle 6"/>
          <p:cNvSpPr/>
          <p:nvPr/>
        </p:nvSpPr>
        <p:spPr>
          <a:xfrm>
            <a:off x="438411" y="687906"/>
            <a:ext cx="8452370" cy="2947587"/>
          </a:xfrm>
          <a:prstGeom prst="rect">
            <a:avLst/>
          </a:prstGeom>
          <a:solidFill>
            <a:srgbClr val="7030A0">
              <a:alpha val="75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endParaRPr lang="en-US" sz="1800" b="1">
              <a:latin typeface="Times New Roman" panose="02020603050405020304" pitchFamily="18" charset="0"/>
              <a:cs typeface="Times New Roman" panose="02020603050405020304" pitchFamily="18" charset="0"/>
            </a:endParaRPr>
          </a:p>
          <a:p>
            <a:r>
              <a:rPr lang="en-US" sz="1800" b="1">
                <a:latin typeface="Times New Roman" panose="02020603050405020304" pitchFamily="18" charset="0"/>
                <a:cs typeface="Times New Roman" panose="02020603050405020304" pitchFamily="18" charset="0"/>
              </a:rPr>
              <a:t>Ý nào nói đúng nhất tác dụng của biện pháp tu từ so sánh được sử dụng trong câu văn:</a:t>
            </a:r>
          </a:p>
          <a:p>
            <a:r>
              <a:rPr lang="en-US" sz="1800" b="1">
                <a:latin typeface="Times New Roman" panose="02020603050405020304" pitchFamily="18" charset="0"/>
                <a:cs typeface="Times New Roman" panose="02020603050405020304" pitchFamily="18" charset="0"/>
              </a:rPr>
              <a:t>“Tôi quên thế nào được những cảm giác trong sáng ấy, nảy nở trong lòng tôi như mấy cành hoa tươi mỉm cười giữa bầu trời quang đãng”?</a:t>
            </a:r>
          </a:p>
          <a:p>
            <a:r>
              <a:rPr lang="en-US" sz="1800">
                <a:latin typeface="Times New Roman" panose="02020603050405020304" pitchFamily="18" charset="0"/>
                <a:cs typeface="Times New Roman" panose="02020603050405020304" pitchFamily="18" charset="0"/>
              </a:rPr>
              <a:t>A. Tô đậm cảm giác trong trẻo, tươi sáng của nhân vật “tôi” ngay trong ngày đến trường đầu tiên.</a:t>
            </a:r>
          </a:p>
          <a:p>
            <a:r>
              <a:rPr lang="en-US" sz="1800">
                <a:latin typeface="Times New Roman" panose="02020603050405020304" pitchFamily="18" charset="0"/>
                <a:cs typeface="Times New Roman" panose="02020603050405020304" pitchFamily="18" charset="0"/>
              </a:rPr>
              <a:t>B. Nói lên nỗi nhớ thường trực của nhân vật “ tôi” về ngày đến trường đầu tiên.</a:t>
            </a:r>
          </a:p>
          <a:p>
            <a:r>
              <a:rPr lang="en-US" sz="1800">
                <a:latin typeface="Times New Roman" panose="02020603050405020304" pitchFamily="18" charset="0"/>
                <a:cs typeface="Times New Roman" panose="02020603050405020304" pitchFamily="18" charset="0"/>
              </a:rPr>
              <a:t>C. Cho người được thấy được những kỉ niệm trong buổi sáng đến trường đầu tiên luôn được in đậm trong tâm trí nhân vật “tôi”.</a:t>
            </a:r>
          </a:p>
          <a:p>
            <a:r>
              <a:rPr lang="en-US" sz="1800">
                <a:latin typeface="Times New Roman" panose="02020603050405020304" pitchFamily="18" charset="0"/>
                <a:cs typeface="Times New Roman" panose="02020603050405020304" pitchFamily="18" charset="0"/>
              </a:rPr>
              <a:t>D. Tô đậm vẻ đẹp của những cành hoa tươi nở giữa bầu trời quang đãng.</a:t>
            </a:r>
          </a:p>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lang="en-US" sz="2400" b="0" i="0" u="none" strike="noStrike" kern="0" cap="none" spc="0" normalizeH="0" baseline="0" noProof="0">
              <a:ln>
                <a:noFill/>
              </a:ln>
              <a:solidFill>
                <a:prstClr val="white"/>
              </a:solidFill>
              <a:effectLst/>
              <a:uLnTx/>
              <a:uFillTx/>
              <a:latin typeface="Times New Roman" panose="02020603050405020304" pitchFamily="18" charset="0"/>
              <a:cs typeface="Times New Roman" panose="02020603050405020304" pitchFamily="18" charset="0"/>
              <a:sym typeface="Arial"/>
            </a:endParaRPr>
          </a:p>
        </p:txBody>
      </p:sp>
      <p:sp>
        <p:nvSpPr>
          <p:cNvPr id="10" name="Rectangle 9"/>
          <p:cNvSpPr/>
          <p:nvPr/>
        </p:nvSpPr>
        <p:spPr>
          <a:xfrm>
            <a:off x="1777568" y="3883086"/>
            <a:ext cx="5588864" cy="933981"/>
          </a:xfrm>
          <a:prstGeom prst="rect">
            <a:avLst/>
          </a:prstGeom>
          <a:solidFill>
            <a:srgbClr val="7030A0">
              <a:alpha val="75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en-US" sz="2000" b="1">
                <a:latin typeface="Times New Roman" panose="02020603050405020304" pitchFamily="18" charset="0"/>
                <a:cs typeface="Times New Roman" panose="02020603050405020304" pitchFamily="18" charset="0"/>
              </a:rPr>
              <a:t>C. Cho người được thấy được những kỉ niệm trong buổi sáng đến trường đầu tiên luôn được in đậm trong tâm trí nhân vật “tôi”.</a:t>
            </a:r>
            <a:endParaRPr lang="en-US" sz="2000">
              <a:latin typeface="Times New Roman" panose="02020603050405020304" pitchFamily="18" charset="0"/>
              <a:cs typeface="Times New Roman" panose="02020603050405020304" pitchFamily="18" charset="0"/>
            </a:endParaRPr>
          </a:p>
        </p:txBody>
      </p:sp>
      <p:pic>
        <p:nvPicPr>
          <p:cNvPr id="12" name="Picture 11">
            <a:hlinkClick r:id="rId4" action="ppaction://hlinksldjump"/>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8179594" y="3635493"/>
            <a:ext cx="964406" cy="964406"/>
          </a:xfrm>
          <a:prstGeom prst="rect">
            <a:avLst/>
          </a:prstGeom>
        </p:spPr>
      </p:pic>
      <p:sp>
        <p:nvSpPr>
          <p:cNvPr id="5" name="TextBox 4"/>
          <p:cNvSpPr txBox="1"/>
          <p:nvPr/>
        </p:nvSpPr>
        <p:spPr>
          <a:xfrm>
            <a:off x="253219" y="180075"/>
            <a:ext cx="2358338" cy="507831"/>
          </a:xfrm>
          <a:prstGeom prst="rect">
            <a:avLst/>
          </a:prstGeom>
          <a:noFill/>
        </p:spPr>
        <p:txBody>
          <a:bodyPr wrap="none" rtlCol="0">
            <a:spAutoFit/>
          </a:bodyPr>
          <a:lstStyle/>
          <a:p>
            <a:pPr marL="0" marR="0" lvl="0" indent="0" algn="l" defTabSz="685800" rtl="0" eaLnBrk="1" fontAlgn="auto" latinLnBrk="0" hangingPunct="1">
              <a:lnSpc>
                <a:spcPct val="100000"/>
              </a:lnSpc>
              <a:spcBef>
                <a:spcPts val="0"/>
              </a:spcBef>
              <a:spcAft>
                <a:spcPts val="0"/>
              </a:spcAft>
              <a:buClrTx/>
              <a:buSzTx/>
              <a:buFont typeface="Arial"/>
              <a:buNone/>
              <a:tabLst/>
              <a:defRPr/>
            </a:pPr>
            <a:r>
              <a:rPr kumimoji="0" lang="en-US" sz="2700" b="1" i="0" u="none" strike="noStrike" kern="1200" cap="none" spc="0" normalizeH="0" baseline="0" noProof="0" dirty="0">
                <a:ln>
                  <a:noFill/>
                </a:ln>
                <a:solidFill>
                  <a:prstClr val="white"/>
                </a:solidFill>
                <a:effectLst/>
                <a:uLnTx/>
                <a:uFillTx/>
                <a:latin typeface="Tahoma" panose="020B0604030504040204" pitchFamily="34" charset="0"/>
                <a:ea typeface="Tahoma" panose="020B0604030504040204" pitchFamily="34" charset="0"/>
                <a:cs typeface="Tahoma" panose="020B0604030504040204" pitchFamily="34" charset="0"/>
                <a:sym typeface="Arial"/>
              </a:rPr>
              <a:t>TIGER TEAM</a:t>
            </a:r>
          </a:p>
        </p:txBody>
      </p:sp>
    </p:spTree>
    <p:extLst>
      <p:ext uri="{BB962C8B-B14F-4D97-AF65-F5344CB8AC3E}">
        <p14:creationId xmlns:p14="http://schemas.microsoft.com/office/powerpoint/2010/main" val="61985991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0" presetClass="entr" presetSubtype="0" decel="100000" fill="hold" grpId="0" nodeType="afterEffect">
                                  <p:stCondLst>
                                    <p:cond delay="0"/>
                                  </p:stCondLst>
                                  <p:childTnLst>
                                    <p:set>
                                      <p:cBhvr>
                                        <p:cTn id="6" dur="1" fill="hold">
                                          <p:stCondLst>
                                            <p:cond delay="0"/>
                                          </p:stCondLst>
                                        </p:cTn>
                                        <p:tgtEl>
                                          <p:spTgt spid="7"/>
                                        </p:tgtEl>
                                        <p:attrNameLst>
                                          <p:attrName>style.visibility</p:attrName>
                                        </p:attrNameLst>
                                      </p:cBhvr>
                                      <p:to>
                                        <p:strVal val="visible"/>
                                      </p:to>
                                    </p:set>
                                    <p:anim calcmode="lin" valueType="num">
                                      <p:cBhvr>
                                        <p:cTn id="7" dur="1000" fill="hold"/>
                                        <p:tgtEl>
                                          <p:spTgt spid="7"/>
                                        </p:tgtEl>
                                        <p:attrNameLst>
                                          <p:attrName>ppt_w</p:attrName>
                                        </p:attrNameLst>
                                      </p:cBhvr>
                                      <p:tavLst>
                                        <p:tav tm="0">
                                          <p:val>
                                            <p:strVal val="#ppt_w+.3"/>
                                          </p:val>
                                        </p:tav>
                                        <p:tav tm="100000">
                                          <p:val>
                                            <p:strVal val="#ppt_w"/>
                                          </p:val>
                                        </p:tav>
                                      </p:tavLst>
                                    </p:anim>
                                    <p:anim calcmode="lin" valueType="num">
                                      <p:cBhvr>
                                        <p:cTn id="8" dur="1000" fill="hold"/>
                                        <p:tgtEl>
                                          <p:spTgt spid="7"/>
                                        </p:tgtEl>
                                        <p:attrNameLst>
                                          <p:attrName>ppt_h</p:attrName>
                                        </p:attrNameLst>
                                      </p:cBhvr>
                                      <p:tavLst>
                                        <p:tav tm="0">
                                          <p:val>
                                            <p:strVal val="#ppt_h"/>
                                          </p:val>
                                        </p:tav>
                                        <p:tav tm="100000">
                                          <p:val>
                                            <p:strVal val="#ppt_h"/>
                                          </p:val>
                                        </p:tav>
                                      </p:tavLst>
                                    </p:anim>
                                    <p:animEffect transition="in" filter="fade">
                                      <p:cBhvr>
                                        <p:cTn id="9" dur="1000"/>
                                        <p:tgtEl>
                                          <p:spTgt spid="7"/>
                                        </p:tgtEl>
                                      </p:cBhvr>
                                    </p:animEffect>
                                  </p:childTnLst>
                                  <p:subTnLst>
                                    <p:audio>
                                      <p:cMediaNode>
                                        <p:cTn display="0" masterRel="sameClick">
                                          <p:stCondLst>
                                            <p:cond evt="begin" delay="0">
                                              <p:tn val="5"/>
                                            </p:cond>
                                          </p:stCondLst>
                                          <p:endCondLst>
                                            <p:cond evt="onStopAudio" delay="0">
                                              <p:tgtEl>
                                                <p:sldTgt/>
                                              </p:tgtEl>
                                            </p:cond>
                                          </p:endCondLst>
                                        </p:cTn>
                                        <p:tgtEl>
                                          <p:sndTgt r:embed="rId2" name="breeze.wav"/>
                                        </p:tgtEl>
                                      </p:cMediaNode>
                                    </p:audio>
                                  </p:subTnLst>
                                </p:cTn>
                              </p:par>
                            </p:childTnLst>
                          </p:cTn>
                        </p:par>
                      </p:childTnLst>
                    </p:cTn>
                  </p:par>
                  <p:par>
                    <p:cTn id="10" fill="hold">
                      <p:stCondLst>
                        <p:cond delay="indefinite"/>
                      </p:stCondLst>
                      <p:childTnLst>
                        <p:par>
                          <p:cTn id="11" fill="hold">
                            <p:stCondLst>
                              <p:cond delay="0"/>
                            </p:stCondLst>
                            <p:childTnLst>
                              <p:par>
                                <p:cTn id="12" presetID="50" presetClass="entr" presetSubtype="0" decel="100000" fill="hold" grpId="0" nodeType="clickEffect">
                                  <p:stCondLst>
                                    <p:cond delay="0"/>
                                  </p:stCondLst>
                                  <p:childTnLst>
                                    <p:set>
                                      <p:cBhvr>
                                        <p:cTn id="13" dur="1" fill="hold">
                                          <p:stCondLst>
                                            <p:cond delay="0"/>
                                          </p:stCondLst>
                                        </p:cTn>
                                        <p:tgtEl>
                                          <p:spTgt spid="10"/>
                                        </p:tgtEl>
                                        <p:attrNameLst>
                                          <p:attrName>style.visibility</p:attrName>
                                        </p:attrNameLst>
                                      </p:cBhvr>
                                      <p:to>
                                        <p:strVal val="visible"/>
                                      </p:to>
                                    </p:set>
                                    <p:anim calcmode="lin" valueType="num">
                                      <p:cBhvr>
                                        <p:cTn id="14" dur="1000" fill="hold"/>
                                        <p:tgtEl>
                                          <p:spTgt spid="10"/>
                                        </p:tgtEl>
                                        <p:attrNameLst>
                                          <p:attrName>ppt_w</p:attrName>
                                        </p:attrNameLst>
                                      </p:cBhvr>
                                      <p:tavLst>
                                        <p:tav tm="0">
                                          <p:val>
                                            <p:strVal val="#ppt_w+.3"/>
                                          </p:val>
                                        </p:tav>
                                        <p:tav tm="100000">
                                          <p:val>
                                            <p:strVal val="#ppt_w"/>
                                          </p:val>
                                        </p:tav>
                                      </p:tavLst>
                                    </p:anim>
                                    <p:anim calcmode="lin" valueType="num">
                                      <p:cBhvr>
                                        <p:cTn id="15" dur="1000" fill="hold"/>
                                        <p:tgtEl>
                                          <p:spTgt spid="10"/>
                                        </p:tgtEl>
                                        <p:attrNameLst>
                                          <p:attrName>ppt_h</p:attrName>
                                        </p:attrNameLst>
                                      </p:cBhvr>
                                      <p:tavLst>
                                        <p:tav tm="0">
                                          <p:val>
                                            <p:strVal val="#ppt_h"/>
                                          </p:val>
                                        </p:tav>
                                        <p:tav tm="100000">
                                          <p:val>
                                            <p:strVal val="#ppt_h"/>
                                          </p:val>
                                        </p:tav>
                                      </p:tavLst>
                                    </p:anim>
                                    <p:animEffect transition="in" filter="fade">
                                      <p:cBhvr>
                                        <p:cTn id="16" dur="1000"/>
                                        <p:tgtEl>
                                          <p:spTgt spid="10"/>
                                        </p:tgtEl>
                                      </p:cBhvr>
                                    </p:animEffect>
                                  </p:childTnLst>
                                  <p:subTnLst>
                                    <p:audio>
                                      <p:cMediaNode>
                                        <p:cTn display="0" masterRel="sameClick">
                                          <p:stCondLst>
                                            <p:cond evt="begin" delay="0">
                                              <p:tn val="12"/>
                                            </p:cond>
                                          </p:stCondLst>
                                          <p:endCondLst>
                                            <p:cond evt="onStopAudio" delay="0">
                                              <p:tgtEl>
                                                <p:sldTgt/>
                                              </p:tgtEl>
                                            </p:cond>
                                          </p:endCondLst>
                                        </p:cTn>
                                        <p:tgtEl>
                                          <p:sndTgt r:embed="rId2" name="breeze.wav"/>
                                        </p:tgtEl>
                                      </p:cMediaNode>
                                    </p:audio>
                                  </p:sub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P spid="10" grpId="0" animBg="1"/>
    </p:bldLst>
  </p:timing>
</p:sld>
</file>

<file path=ppt/tags/tag1.xml><?xml version="1.0" encoding="utf-8"?>
<p:tagLst xmlns:a="http://schemas.openxmlformats.org/drawingml/2006/main" xmlns:r="http://schemas.openxmlformats.org/officeDocument/2006/relationships" xmlns:p="http://schemas.openxmlformats.org/presentationml/2006/main">
  <p:tag name="KSO_WM_UNIT_TEXT_FILL_FORE_SCHEMECOLOR_INDEX" val="16"/>
  <p:tag name="KSO_WM_UNIT_TEXT_FILL_FORE_SCHEMECOLOR_INDEX_BRIGHTNESS" val="-0.75"/>
  <p:tag name="KSO_WM_UNIT_TEXT_FILL_TYPE" val="1"/>
</p:tagLst>
</file>

<file path=ppt/theme/theme1.xml><?xml version="1.0" encoding="utf-8"?>
<a:theme xmlns:a="http://schemas.openxmlformats.org/drawingml/2006/main" name="Walk to School Day by Slidesgo">
  <a:themeElements>
    <a:clrScheme name="Simple Light">
      <a:dk1>
        <a:srgbClr val="FDF0DF"/>
      </a:dk1>
      <a:lt1>
        <a:srgbClr val="FFB43F"/>
      </a:lt1>
      <a:dk2>
        <a:srgbClr val="FE5F26"/>
      </a:dk2>
      <a:lt2>
        <a:srgbClr val="EF4198"/>
      </a:lt2>
      <a:accent1>
        <a:srgbClr val="5A2543"/>
      </a:accent1>
      <a:accent2>
        <a:srgbClr val="BC7BFB"/>
      </a:accent2>
      <a:accent3>
        <a:srgbClr val="338EE4"/>
      </a:accent3>
      <a:accent4>
        <a:srgbClr val="01A09A"/>
      </a:accent4>
      <a:accent5>
        <a:srgbClr val="D7F0E5"/>
      </a:accent5>
      <a:accent6>
        <a:srgbClr val="CBD046"/>
      </a:accent6>
      <a:hlink>
        <a:srgbClr val="FFFFFF"/>
      </a:hlink>
      <a:folHlink>
        <a:srgbClr val="0097A7"/>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a:themeElements>
    <a:clrScheme name="Default">
      <a:dk1>
        <a:srgbClr val="000000"/>
      </a:dk1>
      <a:lt1>
        <a:srgbClr val="FFFFFF"/>
      </a:lt1>
      <a:dk2>
        <a:srgbClr val="158158"/>
      </a:dk2>
      <a:lt2>
        <a:srgbClr val="F3F3F3"/>
      </a:lt2>
      <a:accent1>
        <a:srgbClr val="058DC7"/>
      </a:accent1>
      <a:accent2>
        <a:srgbClr val="50B432"/>
      </a:accent2>
      <a:accent3>
        <a:srgbClr val="ED561B"/>
      </a:accent3>
      <a:accent4>
        <a:srgbClr val="EDEF00"/>
      </a:accent4>
      <a:accent5>
        <a:srgbClr val="24CBE5"/>
      </a:accent5>
      <a:accent6>
        <a:srgbClr val="64E572"/>
      </a:accent6>
      <a:hlink>
        <a:srgbClr val="2200CC"/>
      </a:hlink>
      <a:folHlink>
        <a:srgbClr val="551A8B"/>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81</TotalTime>
  <Words>1948</Words>
  <Application>Microsoft Office PowerPoint</Application>
  <PresentationFormat>On-screen Show (16:9)</PresentationFormat>
  <Paragraphs>182</Paragraphs>
  <Slides>35</Slides>
  <Notes>24</Notes>
  <HiddenSlides>0</HiddenSlides>
  <MMClips>1</MMClips>
  <ScaleCrop>false</ScaleCrop>
  <HeadingPairs>
    <vt:vector size="6" baseType="variant">
      <vt:variant>
        <vt:lpstr>Fonts Used</vt:lpstr>
      </vt:variant>
      <vt:variant>
        <vt:i4>13</vt:i4>
      </vt:variant>
      <vt:variant>
        <vt:lpstr>Theme</vt:lpstr>
      </vt:variant>
      <vt:variant>
        <vt:i4>2</vt:i4>
      </vt:variant>
      <vt:variant>
        <vt:lpstr>Slide Titles</vt:lpstr>
      </vt:variant>
      <vt:variant>
        <vt:i4>35</vt:i4>
      </vt:variant>
    </vt:vector>
  </HeadingPairs>
  <TitlesOfParts>
    <vt:vector size="50" baseType="lpstr">
      <vt:lpstr>Gamja Flower</vt:lpstr>
      <vt:lpstr>Arvo</vt:lpstr>
      <vt:lpstr>Roboto</vt:lpstr>
      <vt:lpstr>Times New Roman</vt:lpstr>
      <vt:lpstr>Nanum Pen Script</vt:lpstr>
      <vt:lpstr>Calibri Light</vt:lpstr>
      <vt:lpstr>Tahoma</vt:lpstr>
      <vt:lpstr>Fira Sans Extra Condensed Medium</vt:lpstr>
      <vt:lpstr>Fira Sans Extra Condensed</vt:lpstr>
      <vt:lpstr>Calibri</vt:lpstr>
      <vt:lpstr>Spartan</vt:lpstr>
      <vt:lpstr>Arial</vt:lpstr>
      <vt:lpstr>.VnTime</vt:lpstr>
      <vt:lpstr>Walk to School Day by Slidesgo</vt:lpstr>
      <vt:lpstr>Office Theme</vt:lpstr>
      <vt:lpstr>Tôi đi học</vt:lpstr>
      <vt:lpstr>Hoạt động khởi động</vt:lpstr>
      <vt:lpstr>Hoạt động khởi động</vt:lpstr>
      <vt:lpstr>PowerPoint Presentation</vt:lpstr>
      <vt:lpstr>Hình thành kiến thức</vt:lpstr>
      <vt:lpstr>Trải nghiệm cùng văn bản</vt:lpstr>
      <vt:lpstr>I. Trải nghiệm cùng văn bản</vt:lpstr>
      <vt:lpstr>1. Đọc</vt:lpstr>
      <vt:lpstr>2. Tìm hiểu chung</vt:lpstr>
      <vt:lpstr>a) Tác giả</vt:lpstr>
      <vt:lpstr>b) Tác phẩm  “Tôi đi học”</vt:lpstr>
      <vt:lpstr>Phần 1</vt:lpstr>
      <vt:lpstr>Suy ngẫm và phản hồi</vt:lpstr>
      <vt:lpstr>1. Câu 1</vt:lpstr>
      <vt:lpstr>1. Câu 1</vt:lpstr>
      <vt:lpstr>2. Câu 2</vt:lpstr>
      <vt:lpstr>2. Câu 2</vt:lpstr>
      <vt:lpstr>3. Câu 3</vt:lpstr>
      <vt:lpstr>3. Câu 3</vt:lpstr>
      <vt:lpstr>4. Câu 4</vt:lpstr>
      <vt:lpstr>III. Tổng kết</vt:lpstr>
      <vt:lpstr>1. Nội dung </vt:lpstr>
      <vt:lpstr>III. Tổng kết</vt:lpstr>
      <vt:lpstr>Hoạt động luyện tập</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Tôi đi học</dc:title>
  <dc:creator>PC</dc:creator>
  <cp:lastModifiedBy>sakichan689@gmail.com</cp:lastModifiedBy>
  <cp:revision>4</cp:revision>
  <dcterms:modified xsi:type="dcterms:W3CDTF">2024-02-22T07:00:22Z</dcterms:modified>
</cp:coreProperties>
</file>